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23"/>
  </p:notesMasterIdLst>
  <p:sldIdLst>
    <p:sldId id="256" r:id="rId2"/>
    <p:sldId id="280" r:id="rId3"/>
    <p:sldId id="259" r:id="rId4"/>
    <p:sldId id="260" r:id="rId5"/>
    <p:sldId id="314" r:id="rId6"/>
    <p:sldId id="319" r:id="rId7"/>
    <p:sldId id="320" r:id="rId8"/>
    <p:sldId id="321" r:id="rId9"/>
    <p:sldId id="322" r:id="rId10"/>
    <p:sldId id="304" r:id="rId11"/>
    <p:sldId id="301" r:id="rId12"/>
    <p:sldId id="302" r:id="rId13"/>
    <p:sldId id="267" r:id="rId14"/>
    <p:sldId id="303" r:id="rId15"/>
    <p:sldId id="309" r:id="rId16"/>
    <p:sldId id="311" r:id="rId17"/>
    <p:sldId id="306" r:id="rId18"/>
    <p:sldId id="310" r:id="rId19"/>
    <p:sldId id="312" r:id="rId20"/>
    <p:sldId id="308" r:id="rId21"/>
    <p:sldId id="281" r:id="rId22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4"/>
      <p:bold r:id="rId25"/>
    </p:embeddedFont>
    <p:embeddedFont>
      <p:font typeface="Cutive Mono" panose="020B0604020202020204" charset="0"/>
      <p:regular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Source Sans Pro SemiBold" panose="020B0603030403020204" pitchFamily="3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92">
          <p15:clr>
            <a:srgbClr val="9AA0A6"/>
          </p15:clr>
        </p15:guide>
        <p15:guide id="2" orient="horz" pos="1422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D3D"/>
    <a:srgbClr val="FFA87C"/>
    <a:srgbClr val="313861"/>
    <a:srgbClr val="FFD966"/>
    <a:srgbClr val="F3F3F3"/>
    <a:srgbClr val="3EC1A1"/>
    <a:srgbClr val="FFE599"/>
    <a:srgbClr val="FF7466"/>
    <a:srgbClr val="219B78"/>
    <a:srgbClr val="182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C12FE6-A4DC-4709-8305-76BF69E423C1}">
  <a:tblStyle styleId="{9BC12FE6-A4DC-4709-8305-76BF69E423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8" y="52"/>
      </p:cViewPr>
      <p:guideLst>
        <p:guide orient="horz" pos="1192"/>
        <p:guide orient="horz" pos="14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59d77755e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59d77755e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64376400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64376400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05f66ed5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05f66ed5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705f66ed5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705f66ed5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641d900745_8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641d900745_8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listen </a:t>
            </a:r>
            <a:r>
              <a:rPr lang="en-US" baseline="0" dirty="0" err="1"/>
              <a:t>trước</a:t>
            </a:r>
            <a:r>
              <a:rPr lang="en-US" baseline="0" dirty="0"/>
              <a:t>-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repeat. </a:t>
            </a:r>
          </a:p>
          <a:p>
            <a:r>
              <a:rPr lang="en-US" dirty="0"/>
              <a:t>Repeat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. Show </a:t>
            </a:r>
            <a:r>
              <a:rPr lang="en-US" baseline="0" dirty="0" err="1"/>
              <a:t>cái</a:t>
            </a:r>
            <a:r>
              <a:rPr lang="en-US" baseline="0" dirty="0"/>
              <a:t> voiceless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voiced.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/p/ raise right hand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/b/ raise left hand. 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2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641d900745_13_4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641d900745_13_4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4781550" y="790575"/>
            <a:ext cx="5181600" cy="35433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rot="-948085" flipH="1">
            <a:off x="1055907" y="1096044"/>
            <a:ext cx="3148685" cy="1539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4433100" y="3748750"/>
            <a:ext cx="35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_ONLY_1_1_1_1_1_1_1_1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 rot="-5400000" flipH="1">
            <a:off x="5292238" y="1301263"/>
            <a:ext cx="5181600" cy="2521925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 rot="5400000" flipH="1">
            <a:off x="-75000" y="46425"/>
            <a:ext cx="5181600" cy="50316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ctrTitle"/>
          </p:nvPr>
        </p:nvSpPr>
        <p:spPr>
          <a:xfrm>
            <a:off x="674175" y="283525"/>
            <a:ext cx="5414400" cy="13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19750" y="2680077"/>
            <a:ext cx="3309300" cy="12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720025" y="3405050"/>
            <a:ext cx="45090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1000">
              <a:solidFill>
                <a:schemeClr val="dk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-5400000">
            <a:off x="4781875" y="790575"/>
            <a:ext cx="5181600" cy="35433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410525" y="1567575"/>
            <a:ext cx="3013800" cy="17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058100" y="3255625"/>
            <a:ext cx="3366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19950" y="567915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 flipH="1">
            <a:off x="1259637" y="2098025"/>
            <a:ext cx="3113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259625" y="2994029"/>
            <a:ext cx="3113700" cy="1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ctrTitle" idx="2"/>
          </p:nvPr>
        </p:nvSpPr>
        <p:spPr>
          <a:xfrm flipH="1">
            <a:off x="4770488" y="2098025"/>
            <a:ext cx="3113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 flipH="1">
            <a:off x="4770700" y="2994029"/>
            <a:ext cx="3113700" cy="1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4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 flipH="1">
            <a:off x="-4" y="4219575"/>
            <a:ext cx="9144000" cy="9240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 rot="5400000">
            <a:off x="-819150" y="790575"/>
            <a:ext cx="5181600" cy="35433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9750" y="674648"/>
            <a:ext cx="41643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Source Sans Pro SemiBold"/>
              <a:buNone/>
              <a:defRPr sz="72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 flipH="1">
            <a:off x="719700" y="2273350"/>
            <a:ext cx="35997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ctrTitle"/>
          </p:nvPr>
        </p:nvSpPr>
        <p:spPr>
          <a:xfrm flipH="1">
            <a:off x="3035444" y="291465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ubTitle" idx="1"/>
          </p:nvPr>
        </p:nvSpPr>
        <p:spPr>
          <a:xfrm flipH="1">
            <a:off x="1777800" y="1464588"/>
            <a:ext cx="55884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2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19750" y="2066475"/>
            <a:ext cx="3933600" cy="1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719750" y="3799913"/>
            <a:ext cx="27681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9750" y="1225050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1_1_1_2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1493225" y="0"/>
            <a:ext cx="6157500" cy="5172900"/>
          </a:xfrm>
          <a:prstGeom prst="trapezoid">
            <a:avLst>
              <a:gd name="adj" fmla="val 11984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2435800" y="1099950"/>
            <a:ext cx="4272600" cy="25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_ONLY_1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 rot="-5400000">
            <a:off x="2831663" y="-1113437"/>
            <a:ext cx="5217950" cy="7406725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8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ONLY_1_1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5400000" flipH="1">
            <a:off x="581638" y="-610212"/>
            <a:ext cx="5181600" cy="6344875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●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○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■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●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○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■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●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○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utive Mono"/>
              <a:buChar char="■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63" r:id="rId7"/>
    <p:sldLayoutId id="2147483664" r:id="rId8"/>
    <p:sldLayoutId id="2147483665" r:id="rId9"/>
    <p:sldLayoutId id="2147483667" r:id="rId10"/>
    <p:sldLayoutId id="2147483670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9"/>
          <p:cNvGrpSpPr/>
          <p:nvPr/>
        </p:nvGrpSpPr>
        <p:grpSpPr>
          <a:xfrm>
            <a:off x="3414850" y="131952"/>
            <a:ext cx="5552800" cy="4485324"/>
            <a:chOff x="3414850" y="131952"/>
            <a:chExt cx="5552800" cy="4485324"/>
          </a:xfrm>
        </p:grpSpPr>
        <p:sp>
          <p:nvSpPr>
            <p:cNvPr id="138" name="Google Shape;138;p29"/>
            <p:cNvSpPr/>
            <p:nvPr/>
          </p:nvSpPr>
          <p:spPr>
            <a:xfrm rot="-5400000">
              <a:off x="1652200" y="1895450"/>
              <a:ext cx="44835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29"/>
            <p:cNvSpPr/>
            <p:nvPr/>
          </p:nvSpPr>
          <p:spPr>
            <a:xfrm rot="-5400000">
              <a:off x="6246800" y="1895450"/>
              <a:ext cx="44835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29"/>
            <p:cNvSpPr/>
            <p:nvPr/>
          </p:nvSpPr>
          <p:spPr>
            <a:xfrm>
              <a:off x="3958150" y="131952"/>
              <a:ext cx="44661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29"/>
            <p:cNvSpPr/>
            <p:nvPr/>
          </p:nvSpPr>
          <p:spPr>
            <a:xfrm>
              <a:off x="5937860" y="3593654"/>
              <a:ext cx="1458075" cy="478682"/>
            </a:xfrm>
            <a:custGeom>
              <a:avLst/>
              <a:gdLst/>
              <a:ahLst/>
              <a:cxnLst/>
              <a:rect l="l" t="t" r="r" b="b"/>
              <a:pathLst>
                <a:path w="35343" h="11603" extrusionOk="0">
                  <a:moveTo>
                    <a:pt x="1896" y="1"/>
                  </a:moveTo>
                  <a:cubicBezTo>
                    <a:pt x="1153" y="1273"/>
                    <a:pt x="519" y="2497"/>
                    <a:pt x="1" y="3583"/>
                  </a:cubicBezTo>
                  <a:cubicBezTo>
                    <a:pt x="2852" y="5521"/>
                    <a:pt x="12735" y="11603"/>
                    <a:pt x="24482" y="11603"/>
                  </a:cubicBezTo>
                  <a:cubicBezTo>
                    <a:pt x="27948" y="11603"/>
                    <a:pt x="31577" y="11073"/>
                    <a:pt x="35235" y="9751"/>
                  </a:cubicBezTo>
                  <a:cubicBezTo>
                    <a:pt x="35342" y="8880"/>
                    <a:pt x="35325" y="7957"/>
                    <a:pt x="35252" y="7127"/>
                  </a:cubicBezTo>
                  <a:lnTo>
                    <a:pt x="35252" y="7127"/>
                  </a:lnTo>
                  <a:cubicBezTo>
                    <a:pt x="32558" y="7932"/>
                    <a:pt x="29832" y="8267"/>
                    <a:pt x="27157" y="8267"/>
                  </a:cubicBezTo>
                  <a:cubicBezTo>
                    <a:pt x="14972" y="8267"/>
                    <a:pt x="3866" y="1302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29"/>
            <p:cNvSpPr/>
            <p:nvPr/>
          </p:nvSpPr>
          <p:spPr>
            <a:xfrm>
              <a:off x="5781886" y="3751323"/>
              <a:ext cx="1596445" cy="540275"/>
            </a:xfrm>
            <a:custGeom>
              <a:avLst/>
              <a:gdLst/>
              <a:ahLst/>
              <a:cxnLst/>
              <a:rect l="l" t="t" r="r" b="b"/>
              <a:pathLst>
                <a:path w="38697" h="13096" extrusionOk="0">
                  <a:moveTo>
                    <a:pt x="3462" y="1"/>
                  </a:moveTo>
                  <a:cubicBezTo>
                    <a:pt x="2266" y="2483"/>
                    <a:pt x="1654" y="4243"/>
                    <a:pt x="1654" y="4243"/>
                  </a:cubicBezTo>
                  <a:cubicBezTo>
                    <a:pt x="2435" y="4558"/>
                    <a:pt x="1" y="12943"/>
                    <a:pt x="1467" y="13015"/>
                  </a:cubicBezTo>
                  <a:cubicBezTo>
                    <a:pt x="2505" y="13067"/>
                    <a:pt x="3818" y="13095"/>
                    <a:pt x="5327" y="13095"/>
                  </a:cubicBezTo>
                  <a:cubicBezTo>
                    <a:pt x="14165" y="13095"/>
                    <a:pt x="29762" y="12133"/>
                    <a:pt x="36773" y="9354"/>
                  </a:cubicBezTo>
                  <a:cubicBezTo>
                    <a:pt x="37991" y="8873"/>
                    <a:pt x="38516" y="7594"/>
                    <a:pt x="38696" y="6169"/>
                  </a:cubicBezTo>
                  <a:lnTo>
                    <a:pt x="38696" y="6169"/>
                  </a:lnTo>
                  <a:cubicBezTo>
                    <a:pt x="35038" y="7491"/>
                    <a:pt x="31409" y="8021"/>
                    <a:pt x="27943" y="8021"/>
                  </a:cubicBezTo>
                  <a:cubicBezTo>
                    <a:pt x="16196" y="8021"/>
                    <a:pt x="6313" y="1939"/>
                    <a:pt x="3462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29"/>
            <p:cNvSpPr/>
            <p:nvPr/>
          </p:nvSpPr>
          <p:spPr>
            <a:xfrm>
              <a:off x="6964431" y="3804254"/>
              <a:ext cx="131150" cy="6725"/>
            </a:xfrm>
            <a:custGeom>
              <a:avLst/>
              <a:gdLst/>
              <a:ahLst/>
              <a:cxnLst/>
              <a:rect l="l" t="t" r="r" b="b"/>
              <a:pathLst>
                <a:path w="3179" h="163" extrusionOk="0">
                  <a:moveTo>
                    <a:pt x="1" y="1"/>
                  </a:moveTo>
                  <a:lnTo>
                    <a:pt x="1" y="14"/>
                  </a:lnTo>
                  <a:cubicBezTo>
                    <a:pt x="1014" y="111"/>
                    <a:pt x="2048" y="163"/>
                    <a:pt x="3099" y="163"/>
                  </a:cubicBezTo>
                  <a:lnTo>
                    <a:pt x="3178" y="163"/>
                  </a:lnTo>
                  <a:cubicBezTo>
                    <a:pt x="2100" y="159"/>
                    <a:pt x="1038" y="100"/>
                    <a:pt x="1" y="1"/>
                  </a:cubicBezTo>
                  <a:close/>
                </a:path>
              </a:pathLst>
            </a:custGeom>
            <a:solidFill>
              <a:srgbClr val="C18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29"/>
            <p:cNvSpPr/>
            <p:nvPr/>
          </p:nvSpPr>
          <p:spPr>
            <a:xfrm>
              <a:off x="6953457" y="3622234"/>
              <a:ext cx="413416" cy="188742"/>
            </a:xfrm>
            <a:custGeom>
              <a:avLst/>
              <a:gdLst/>
              <a:ahLst/>
              <a:cxnLst/>
              <a:rect l="l" t="t" r="r" b="b"/>
              <a:pathLst>
                <a:path w="10021" h="4575" extrusionOk="0">
                  <a:moveTo>
                    <a:pt x="8680" y="1"/>
                  </a:moveTo>
                  <a:cubicBezTo>
                    <a:pt x="8672" y="4"/>
                    <a:pt x="8666" y="7"/>
                    <a:pt x="8655" y="11"/>
                  </a:cubicBezTo>
                  <a:cubicBezTo>
                    <a:pt x="6657" y="786"/>
                    <a:pt x="4523" y="1107"/>
                    <a:pt x="2362" y="1107"/>
                  </a:cubicBezTo>
                  <a:cubicBezTo>
                    <a:pt x="1574" y="1107"/>
                    <a:pt x="786" y="1065"/>
                    <a:pt x="1" y="986"/>
                  </a:cubicBezTo>
                  <a:lnTo>
                    <a:pt x="1" y="986"/>
                  </a:lnTo>
                  <a:cubicBezTo>
                    <a:pt x="142" y="2141"/>
                    <a:pt x="225" y="3293"/>
                    <a:pt x="267" y="4413"/>
                  </a:cubicBezTo>
                  <a:cubicBezTo>
                    <a:pt x="1304" y="4512"/>
                    <a:pt x="2366" y="4571"/>
                    <a:pt x="3444" y="4575"/>
                  </a:cubicBezTo>
                  <a:cubicBezTo>
                    <a:pt x="5522" y="4568"/>
                    <a:pt x="7673" y="4361"/>
                    <a:pt x="9866" y="3887"/>
                  </a:cubicBezTo>
                  <a:cubicBezTo>
                    <a:pt x="9869" y="3898"/>
                    <a:pt x="9869" y="3908"/>
                    <a:pt x="9872" y="3918"/>
                  </a:cubicBezTo>
                  <a:cubicBezTo>
                    <a:pt x="9920" y="3908"/>
                    <a:pt x="9973" y="3898"/>
                    <a:pt x="10021" y="3887"/>
                  </a:cubicBezTo>
                  <a:cubicBezTo>
                    <a:pt x="9917" y="3489"/>
                    <a:pt x="9502" y="1971"/>
                    <a:pt x="8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6964431" y="3782554"/>
              <a:ext cx="414571" cy="162132"/>
            </a:xfrm>
            <a:custGeom>
              <a:avLst/>
              <a:gdLst/>
              <a:ahLst/>
              <a:cxnLst/>
              <a:rect l="l" t="t" r="r" b="b"/>
              <a:pathLst>
                <a:path w="10049" h="3930" extrusionOk="0">
                  <a:moveTo>
                    <a:pt x="9600" y="1"/>
                  </a:moveTo>
                  <a:cubicBezTo>
                    <a:pt x="7407" y="475"/>
                    <a:pt x="5256" y="682"/>
                    <a:pt x="3178" y="689"/>
                  </a:cubicBezTo>
                  <a:lnTo>
                    <a:pt x="3099" y="689"/>
                  </a:lnTo>
                  <a:cubicBezTo>
                    <a:pt x="2048" y="689"/>
                    <a:pt x="1014" y="637"/>
                    <a:pt x="1" y="540"/>
                  </a:cubicBezTo>
                  <a:lnTo>
                    <a:pt x="1" y="540"/>
                  </a:lnTo>
                  <a:cubicBezTo>
                    <a:pt x="42" y="1699"/>
                    <a:pt x="39" y="2822"/>
                    <a:pt x="4" y="3870"/>
                  </a:cubicBezTo>
                  <a:cubicBezTo>
                    <a:pt x="651" y="3909"/>
                    <a:pt x="1298" y="3929"/>
                    <a:pt x="1951" y="3929"/>
                  </a:cubicBezTo>
                  <a:cubicBezTo>
                    <a:pt x="4621" y="3929"/>
                    <a:pt x="7338" y="3593"/>
                    <a:pt x="10025" y="2795"/>
                  </a:cubicBezTo>
                  <a:cubicBezTo>
                    <a:pt x="10035" y="2792"/>
                    <a:pt x="10042" y="2788"/>
                    <a:pt x="10049" y="2788"/>
                  </a:cubicBezTo>
                  <a:cubicBezTo>
                    <a:pt x="9921" y="1290"/>
                    <a:pt x="9624" y="101"/>
                    <a:pt x="9624" y="101"/>
                  </a:cubicBezTo>
                  <a:cubicBezTo>
                    <a:pt x="9624" y="101"/>
                    <a:pt x="9620" y="77"/>
                    <a:pt x="9606" y="32"/>
                  </a:cubicBezTo>
                  <a:cubicBezTo>
                    <a:pt x="9603" y="22"/>
                    <a:pt x="9603" y="12"/>
                    <a:pt x="9600" y="1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6956015" y="3897574"/>
              <a:ext cx="426742" cy="184451"/>
            </a:xfrm>
            <a:custGeom>
              <a:avLst/>
              <a:gdLst/>
              <a:ahLst/>
              <a:cxnLst/>
              <a:rect l="l" t="t" r="r" b="b"/>
              <a:pathLst>
                <a:path w="10344" h="4471" extrusionOk="0">
                  <a:moveTo>
                    <a:pt x="10253" y="0"/>
                  </a:moveTo>
                  <a:cubicBezTo>
                    <a:pt x="10246" y="0"/>
                    <a:pt x="10239" y="4"/>
                    <a:pt x="10229" y="7"/>
                  </a:cubicBezTo>
                  <a:cubicBezTo>
                    <a:pt x="7542" y="805"/>
                    <a:pt x="4825" y="1141"/>
                    <a:pt x="2155" y="1141"/>
                  </a:cubicBezTo>
                  <a:cubicBezTo>
                    <a:pt x="1502" y="1141"/>
                    <a:pt x="855" y="1121"/>
                    <a:pt x="208" y="1082"/>
                  </a:cubicBezTo>
                  <a:cubicBezTo>
                    <a:pt x="170" y="2337"/>
                    <a:pt x="91" y="3489"/>
                    <a:pt x="1" y="4471"/>
                  </a:cubicBezTo>
                  <a:cubicBezTo>
                    <a:pt x="3282" y="4422"/>
                    <a:pt x="6702" y="3890"/>
                    <a:pt x="10149" y="2656"/>
                  </a:cubicBezTo>
                  <a:cubicBezTo>
                    <a:pt x="10163" y="2648"/>
                    <a:pt x="10177" y="2645"/>
                    <a:pt x="10187" y="2642"/>
                  </a:cubicBezTo>
                  <a:cubicBezTo>
                    <a:pt x="10190" y="2638"/>
                    <a:pt x="10195" y="2638"/>
                    <a:pt x="10198" y="2638"/>
                  </a:cubicBezTo>
                  <a:cubicBezTo>
                    <a:pt x="10208" y="2631"/>
                    <a:pt x="10222" y="2628"/>
                    <a:pt x="10236" y="2624"/>
                  </a:cubicBezTo>
                  <a:cubicBezTo>
                    <a:pt x="10343" y="1753"/>
                    <a:pt x="10326" y="830"/>
                    <a:pt x="10253" y="0"/>
                  </a:cubicBezTo>
                  <a:close/>
                </a:path>
              </a:pathLst>
            </a:custGeom>
            <a:solidFill>
              <a:srgbClr val="C5C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9"/>
            <p:cNvSpPr/>
            <p:nvPr/>
          </p:nvSpPr>
          <p:spPr>
            <a:xfrm>
              <a:off x="5544668" y="3747610"/>
              <a:ext cx="206440" cy="221044"/>
            </a:xfrm>
            <a:custGeom>
              <a:avLst/>
              <a:gdLst/>
              <a:ahLst/>
              <a:cxnLst/>
              <a:rect l="l" t="t" r="r" b="b"/>
              <a:pathLst>
                <a:path w="5004" h="5358" extrusionOk="0">
                  <a:moveTo>
                    <a:pt x="5004" y="0"/>
                  </a:moveTo>
                  <a:cubicBezTo>
                    <a:pt x="3219" y="1650"/>
                    <a:pt x="1304" y="3586"/>
                    <a:pt x="1" y="5357"/>
                  </a:cubicBezTo>
                  <a:cubicBezTo>
                    <a:pt x="2680" y="4561"/>
                    <a:pt x="4247" y="2570"/>
                    <a:pt x="5004" y="0"/>
                  </a:cubicBezTo>
                  <a:close/>
                </a:path>
              </a:pathLst>
            </a:custGeom>
            <a:solidFill>
              <a:srgbClr val="42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9"/>
            <p:cNvSpPr/>
            <p:nvPr/>
          </p:nvSpPr>
          <p:spPr>
            <a:xfrm>
              <a:off x="5272011" y="3929382"/>
              <a:ext cx="318035" cy="62831"/>
            </a:xfrm>
            <a:custGeom>
              <a:avLst/>
              <a:gdLst/>
              <a:ahLst/>
              <a:cxnLst/>
              <a:rect l="l" t="t" r="r" b="b"/>
              <a:pathLst>
                <a:path w="7709" h="1523" extrusionOk="0">
                  <a:moveTo>
                    <a:pt x="355" y="0"/>
                  </a:moveTo>
                  <a:cubicBezTo>
                    <a:pt x="166" y="0"/>
                    <a:pt x="0" y="230"/>
                    <a:pt x="182" y="374"/>
                  </a:cubicBezTo>
                  <a:cubicBezTo>
                    <a:pt x="1249" y="1210"/>
                    <a:pt x="2592" y="1522"/>
                    <a:pt x="3961" y="1522"/>
                  </a:cubicBezTo>
                  <a:cubicBezTo>
                    <a:pt x="5161" y="1522"/>
                    <a:pt x="6382" y="1283"/>
                    <a:pt x="7457" y="947"/>
                  </a:cubicBezTo>
                  <a:cubicBezTo>
                    <a:pt x="7708" y="871"/>
                    <a:pt x="7634" y="504"/>
                    <a:pt x="7407" y="504"/>
                  </a:cubicBezTo>
                  <a:cubicBezTo>
                    <a:pt x="7385" y="504"/>
                    <a:pt x="7361" y="508"/>
                    <a:pt x="7336" y="515"/>
                  </a:cubicBezTo>
                  <a:cubicBezTo>
                    <a:pt x="6309" y="835"/>
                    <a:pt x="5109" y="1078"/>
                    <a:pt x="3933" y="1078"/>
                  </a:cubicBezTo>
                  <a:cubicBezTo>
                    <a:pt x="2680" y="1078"/>
                    <a:pt x="1456" y="802"/>
                    <a:pt x="500" y="52"/>
                  </a:cubicBezTo>
                  <a:cubicBezTo>
                    <a:pt x="454" y="16"/>
                    <a:pt x="404" y="0"/>
                    <a:pt x="355" y="0"/>
                  </a:cubicBezTo>
                  <a:close/>
                </a:path>
              </a:pathLst>
            </a:custGeom>
            <a:solidFill>
              <a:srgbClr val="056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9"/>
            <p:cNvSpPr/>
            <p:nvPr/>
          </p:nvSpPr>
          <p:spPr>
            <a:xfrm>
              <a:off x="5889315" y="3610518"/>
              <a:ext cx="19472" cy="5322"/>
            </a:xfrm>
            <a:custGeom>
              <a:avLst/>
              <a:gdLst/>
              <a:ahLst/>
              <a:cxnLst/>
              <a:rect l="l" t="t" r="r" b="b"/>
              <a:pathLst>
                <a:path w="472" h="129" extrusionOk="0">
                  <a:moveTo>
                    <a:pt x="471" y="1"/>
                  </a:moveTo>
                  <a:lnTo>
                    <a:pt x="471" y="1"/>
                  </a:lnTo>
                  <a:cubicBezTo>
                    <a:pt x="415" y="15"/>
                    <a:pt x="363" y="29"/>
                    <a:pt x="308" y="42"/>
                  </a:cubicBezTo>
                  <a:cubicBezTo>
                    <a:pt x="201" y="71"/>
                    <a:pt x="101" y="98"/>
                    <a:pt x="1" y="129"/>
                  </a:cubicBezTo>
                  <a:cubicBezTo>
                    <a:pt x="149" y="91"/>
                    <a:pt x="301" y="53"/>
                    <a:pt x="457" y="12"/>
                  </a:cubicBezTo>
                  <a:cubicBezTo>
                    <a:pt x="460" y="8"/>
                    <a:pt x="464" y="4"/>
                    <a:pt x="471" y="1"/>
                  </a:cubicBezTo>
                  <a:close/>
                </a:path>
              </a:pathLst>
            </a:custGeom>
            <a:solidFill>
              <a:srgbClr val="42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9"/>
            <p:cNvSpPr/>
            <p:nvPr/>
          </p:nvSpPr>
          <p:spPr>
            <a:xfrm>
              <a:off x="3958150" y="752942"/>
              <a:ext cx="4466100" cy="3617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4366599" y="1088626"/>
              <a:ext cx="3649200" cy="2955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362445" y="1485693"/>
              <a:ext cx="1652266" cy="540276"/>
            </a:xfrm>
            <a:custGeom>
              <a:avLst/>
              <a:gdLst/>
              <a:ahLst/>
              <a:cxnLst/>
              <a:rect l="l" t="t" r="r" b="b"/>
              <a:pathLst>
                <a:path w="10713" h="3503" extrusionOk="0">
                  <a:moveTo>
                    <a:pt x="1699" y="0"/>
                  </a:moveTo>
                  <a:cubicBezTo>
                    <a:pt x="626" y="0"/>
                    <a:pt x="0" y="682"/>
                    <a:pt x="0" y="682"/>
                  </a:cubicBezTo>
                  <a:lnTo>
                    <a:pt x="0" y="3424"/>
                  </a:lnTo>
                  <a:cubicBezTo>
                    <a:pt x="0" y="3424"/>
                    <a:pt x="3906" y="3502"/>
                    <a:pt x="7032" y="3502"/>
                  </a:cubicBezTo>
                  <a:cubicBezTo>
                    <a:pt x="8765" y="3502"/>
                    <a:pt x="10259" y="3478"/>
                    <a:pt x="10713" y="3403"/>
                  </a:cubicBezTo>
                  <a:cubicBezTo>
                    <a:pt x="10495" y="2317"/>
                    <a:pt x="8695" y="2191"/>
                    <a:pt x="7869" y="2191"/>
                  </a:cubicBezTo>
                  <a:cubicBezTo>
                    <a:pt x="7620" y="2191"/>
                    <a:pt x="7459" y="2203"/>
                    <a:pt x="7459" y="2203"/>
                  </a:cubicBezTo>
                  <a:cubicBezTo>
                    <a:pt x="7459" y="2203"/>
                    <a:pt x="6797" y="789"/>
                    <a:pt x="5437" y="789"/>
                  </a:cubicBezTo>
                  <a:cubicBezTo>
                    <a:pt x="5076" y="789"/>
                    <a:pt x="4665" y="889"/>
                    <a:pt x="4205" y="1141"/>
                  </a:cubicBezTo>
                  <a:cubicBezTo>
                    <a:pt x="3223" y="268"/>
                    <a:pt x="2373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" name="Google Shape;153;p29"/>
            <p:cNvGrpSpPr/>
            <p:nvPr/>
          </p:nvGrpSpPr>
          <p:grpSpPr>
            <a:xfrm>
              <a:off x="5784221" y="516364"/>
              <a:ext cx="1298978" cy="2068325"/>
              <a:chOff x="3543125" y="1448300"/>
              <a:chExt cx="1552130" cy="2471413"/>
            </a:xfrm>
          </p:grpSpPr>
          <p:sp>
            <p:nvSpPr>
              <p:cNvPr id="154" name="Google Shape;154;p29"/>
              <p:cNvSpPr/>
              <p:nvPr/>
            </p:nvSpPr>
            <p:spPr>
              <a:xfrm>
                <a:off x="3562623" y="2843319"/>
                <a:ext cx="571432" cy="969746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15567" extrusionOk="0">
                    <a:moveTo>
                      <a:pt x="4270" y="1"/>
                    </a:moveTo>
                    <a:cubicBezTo>
                      <a:pt x="4270" y="1"/>
                      <a:pt x="2304" y="1495"/>
                      <a:pt x="987" y="3818"/>
                    </a:cubicBezTo>
                    <a:cubicBezTo>
                      <a:pt x="0" y="8095"/>
                      <a:pt x="3342" y="13601"/>
                      <a:pt x="3342" y="13601"/>
                    </a:cubicBezTo>
                    <a:cubicBezTo>
                      <a:pt x="3342" y="13601"/>
                      <a:pt x="807" y="14614"/>
                      <a:pt x="269" y="15567"/>
                    </a:cubicBezTo>
                    <a:cubicBezTo>
                      <a:pt x="6033" y="15203"/>
                      <a:pt x="9173" y="13420"/>
                      <a:pt x="9173" y="13420"/>
                    </a:cubicBezTo>
                    <a:cubicBezTo>
                      <a:pt x="9173" y="13420"/>
                      <a:pt x="6778" y="719"/>
                      <a:pt x="4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" name="Google Shape;155;p29"/>
              <p:cNvSpPr/>
              <p:nvPr/>
            </p:nvSpPr>
            <p:spPr>
              <a:xfrm>
                <a:off x="3748759" y="1601731"/>
                <a:ext cx="1004382" cy="2126564"/>
              </a:xfrm>
              <a:custGeom>
                <a:avLst/>
                <a:gdLst/>
                <a:ahLst/>
                <a:cxnLst/>
                <a:rect l="l" t="t" r="r" b="b"/>
                <a:pathLst>
                  <a:path w="16123" h="34137" extrusionOk="0">
                    <a:moveTo>
                      <a:pt x="6873" y="1"/>
                    </a:moveTo>
                    <a:cubicBezTo>
                      <a:pt x="1" y="1"/>
                      <a:pt x="534" y="11770"/>
                      <a:pt x="534" y="11770"/>
                    </a:cubicBezTo>
                    <a:cubicBezTo>
                      <a:pt x="534" y="11770"/>
                      <a:pt x="564" y="11818"/>
                      <a:pt x="619" y="11896"/>
                    </a:cubicBezTo>
                    <a:cubicBezTo>
                      <a:pt x="969" y="12416"/>
                      <a:pt x="2306" y="14400"/>
                      <a:pt x="2310" y="14404"/>
                    </a:cubicBezTo>
                    <a:cubicBezTo>
                      <a:pt x="2361" y="14485"/>
                      <a:pt x="1752" y="15598"/>
                      <a:pt x="1707" y="15710"/>
                    </a:cubicBezTo>
                    <a:cubicBezTo>
                      <a:pt x="1235" y="16890"/>
                      <a:pt x="891" y="18126"/>
                      <a:pt x="687" y="19377"/>
                    </a:cubicBezTo>
                    <a:cubicBezTo>
                      <a:pt x="146" y="22695"/>
                      <a:pt x="741" y="26505"/>
                      <a:pt x="2048" y="29592"/>
                    </a:cubicBezTo>
                    <a:cubicBezTo>
                      <a:pt x="2612" y="30935"/>
                      <a:pt x="3480" y="32184"/>
                      <a:pt x="4698" y="32973"/>
                    </a:cubicBezTo>
                    <a:cubicBezTo>
                      <a:pt x="5859" y="33724"/>
                      <a:pt x="7234" y="34136"/>
                      <a:pt x="8569" y="34136"/>
                    </a:cubicBezTo>
                    <a:cubicBezTo>
                      <a:pt x="10284" y="34136"/>
                      <a:pt x="11935" y="33457"/>
                      <a:pt x="12986" y="31943"/>
                    </a:cubicBezTo>
                    <a:cubicBezTo>
                      <a:pt x="13166" y="31687"/>
                      <a:pt x="13329" y="31418"/>
                      <a:pt x="13483" y="31143"/>
                    </a:cubicBezTo>
                    <a:cubicBezTo>
                      <a:pt x="14323" y="29639"/>
                      <a:pt x="14793" y="27883"/>
                      <a:pt x="15052" y="26203"/>
                    </a:cubicBezTo>
                    <a:cubicBezTo>
                      <a:pt x="15065" y="26128"/>
                      <a:pt x="16123" y="24818"/>
                      <a:pt x="16093" y="24743"/>
                    </a:cubicBezTo>
                    <a:lnTo>
                      <a:pt x="10369" y="13760"/>
                    </a:lnTo>
                    <a:lnTo>
                      <a:pt x="11492" y="11501"/>
                    </a:lnTo>
                    <a:cubicBezTo>
                      <a:pt x="11500" y="11342"/>
                      <a:pt x="13932" y="107"/>
                      <a:pt x="6968" y="1"/>
                    </a:cubicBezTo>
                    <a:cubicBezTo>
                      <a:pt x="6936" y="1"/>
                      <a:pt x="6904" y="1"/>
                      <a:pt x="6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6" name="Google Shape;156;p29"/>
              <p:cNvSpPr/>
              <p:nvPr/>
            </p:nvSpPr>
            <p:spPr>
              <a:xfrm>
                <a:off x="3757853" y="2116967"/>
                <a:ext cx="830828" cy="1611322"/>
              </a:xfrm>
              <a:custGeom>
                <a:avLst/>
                <a:gdLst/>
                <a:ahLst/>
                <a:cxnLst/>
                <a:rect l="l" t="t" r="r" b="b"/>
                <a:pathLst>
                  <a:path w="13337" h="25866" extrusionOk="0">
                    <a:moveTo>
                      <a:pt x="5638" y="1"/>
                    </a:moveTo>
                    <a:cubicBezTo>
                      <a:pt x="5418" y="1"/>
                      <a:pt x="5202" y="23"/>
                      <a:pt x="4988" y="66"/>
                    </a:cubicBezTo>
                    <a:cubicBezTo>
                      <a:pt x="3661" y="325"/>
                      <a:pt x="2466" y="1311"/>
                      <a:pt x="1534" y="2209"/>
                    </a:cubicBezTo>
                    <a:cubicBezTo>
                      <a:pt x="1034" y="2699"/>
                      <a:pt x="721" y="3145"/>
                      <a:pt x="473" y="3625"/>
                    </a:cubicBezTo>
                    <a:cubicBezTo>
                      <a:pt x="823" y="4145"/>
                      <a:pt x="2160" y="6129"/>
                      <a:pt x="2164" y="6133"/>
                    </a:cubicBezTo>
                    <a:cubicBezTo>
                      <a:pt x="2215" y="6214"/>
                      <a:pt x="1606" y="7327"/>
                      <a:pt x="1561" y="7439"/>
                    </a:cubicBezTo>
                    <a:cubicBezTo>
                      <a:pt x="1089" y="8619"/>
                      <a:pt x="745" y="9855"/>
                      <a:pt x="541" y="11106"/>
                    </a:cubicBezTo>
                    <a:cubicBezTo>
                      <a:pt x="0" y="14424"/>
                      <a:pt x="595" y="18234"/>
                      <a:pt x="1902" y="21321"/>
                    </a:cubicBezTo>
                    <a:cubicBezTo>
                      <a:pt x="2466" y="22664"/>
                      <a:pt x="3334" y="23913"/>
                      <a:pt x="4552" y="24702"/>
                    </a:cubicBezTo>
                    <a:cubicBezTo>
                      <a:pt x="5713" y="25453"/>
                      <a:pt x="7088" y="25865"/>
                      <a:pt x="8423" y="25865"/>
                    </a:cubicBezTo>
                    <a:cubicBezTo>
                      <a:pt x="10138" y="25865"/>
                      <a:pt x="11789" y="25186"/>
                      <a:pt x="12840" y="23672"/>
                    </a:cubicBezTo>
                    <a:cubicBezTo>
                      <a:pt x="13020" y="23416"/>
                      <a:pt x="13183" y="23147"/>
                      <a:pt x="13337" y="22872"/>
                    </a:cubicBezTo>
                    <a:cubicBezTo>
                      <a:pt x="13122" y="19752"/>
                      <a:pt x="11830" y="16993"/>
                      <a:pt x="9952" y="14512"/>
                    </a:cubicBezTo>
                    <a:cubicBezTo>
                      <a:pt x="8945" y="13179"/>
                      <a:pt x="8033" y="11736"/>
                      <a:pt x="7794" y="10052"/>
                    </a:cubicBezTo>
                    <a:cubicBezTo>
                      <a:pt x="7539" y="8248"/>
                      <a:pt x="7965" y="6401"/>
                      <a:pt x="8254" y="4625"/>
                    </a:cubicBezTo>
                    <a:cubicBezTo>
                      <a:pt x="8394" y="3734"/>
                      <a:pt x="8478" y="2809"/>
                      <a:pt x="8223" y="1944"/>
                    </a:cubicBezTo>
                    <a:cubicBezTo>
                      <a:pt x="7921" y="903"/>
                      <a:pt x="7117" y="151"/>
                      <a:pt x="6032" y="25"/>
                    </a:cubicBezTo>
                    <a:cubicBezTo>
                      <a:pt x="5899" y="9"/>
                      <a:pt x="5768" y="1"/>
                      <a:pt x="5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" name="Google Shape;157;p29"/>
              <p:cNvSpPr/>
              <p:nvPr/>
            </p:nvSpPr>
            <p:spPr>
              <a:xfrm>
                <a:off x="4022978" y="1707133"/>
                <a:ext cx="82292" cy="9948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97" extrusionOk="0">
                    <a:moveTo>
                      <a:pt x="126" y="0"/>
                    </a:moveTo>
                    <a:cubicBezTo>
                      <a:pt x="38" y="280"/>
                      <a:pt x="0" y="572"/>
                      <a:pt x="20" y="875"/>
                    </a:cubicBezTo>
                    <a:cubicBezTo>
                      <a:pt x="34" y="1024"/>
                      <a:pt x="72" y="1181"/>
                      <a:pt x="157" y="1331"/>
                    </a:cubicBezTo>
                    <a:cubicBezTo>
                      <a:pt x="238" y="1478"/>
                      <a:pt x="420" y="1597"/>
                      <a:pt x="606" y="1597"/>
                    </a:cubicBezTo>
                    <a:cubicBezTo>
                      <a:pt x="614" y="1597"/>
                      <a:pt x="622" y="1596"/>
                      <a:pt x="630" y="1596"/>
                    </a:cubicBezTo>
                    <a:cubicBezTo>
                      <a:pt x="831" y="1589"/>
                      <a:pt x="1000" y="1450"/>
                      <a:pt x="1085" y="1313"/>
                    </a:cubicBezTo>
                    <a:cubicBezTo>
                      <a:pt x="1170" y="1171"/>
                      <a:pt x="1222" y="1024"/>
                      <a:pt x="1252" y="878"/>
                    </a:cubicBezTo>
                    <a:cubicBezTo>
                      <a:pt x="1317" y="586"/>
                      <a:pt x="1320" y="290"/>
                      <a:pt x="1276" y="0"/>
                    </a:cubicBezTo>
                    <a:lnTo>
                      <a:pt x="1276" y="0"/>
                    </a:lnTo>
                    <a:cubicBezTo>
                      <a:pt x="1204" y="283"/>
                      <a:pt x="1137" y="558"/>
                      <a:pt x="1041" y="814"/>
                    </a:cubicBezTo>
                    <a:cubicBezTo>
                      <a:pt x="952" y="1057"/>
                      <a:pt x="805" y="1311"/>
                      <a:pt x="630" y="1311"/>
                    </a:cubicBezTo>
                    <a:cubicBezTo>
                      <a:pt x="626" y="1311"/>
                      <a:pt x="623" y="1310"/>
                      <a:pt x="619" y="1310"/>
                    </a:cubicBezTo>
                    <a:cubicBezTo>
                      <a:pt x="609" y="1312"/>
                      <a:pt x="599" y="1312"/>
                      <a:pt x="589" y="1312"/>
                    </a:cubicBezTo>
                    <a:cubicBezTo>
                      <a:pt x="416" y="1312"/>
                      <a:pt x="300" y="1089"/>
                      <a:pt x="242" y="837"/>
                    </a:cubicBezTo>
                    <a:cubicBezTo>
                      <a:pt x="181" y="575"/>
                      <a:pt x="154" y="29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" name="Google Shape;158;p29"/>
              <p:cNvSpPr/>
              <p:nvPr/>
            </p:nvSpPr>
            <p:spPr>
              <a:xfrm>
                <a:off x="4285798" y="1728562"/>
                <a:ext cx="92695" cy="10951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758" extrusionOk="0">
                    <a:moveTo>
                      <a:pt x="44" y="0"/>
                    </a:moveTo>
                    <a:lnTo>
                      <a:pt x="44" y="0"/>
                    </a:lnTo>
                    <a:cubicBezTo>
                      <a:pt x="0" y="306"/>
                      <a:pt x="7" y="616"/>
                      <a:pt x="71" y="925"/>
                    </a:cubicBezTo>
                    <a:cubicBezTo>
                      <a:pt x="99" y="1082"/>
                      <a:pt x="150" y="1235"/>
                      <a:pt x="228" y="1385"/>
                    </a:cubicBezTo>
                    <a:cubicBezTo>
                      <a:pt x="306" y="1531"/>
                      <a:pt x="435" y="1691"/>
                      <a:pt x="643" y="1745"/>
                    </a:cubicBezTo>
                    <a:cubicBezTo>
                      <a:pt x="683" y="1754"/>
                      <a:pt x="724" y="1758"/>
                      <a:pt x="763" y="1758"/>
                    </a:cubicBezTo>
                    <a:cubicBezTo>
                      <a:pt x="926" y="1758"/>
                      <a:pt x="1078" y="1688"/>
                      <a:pt x="1187" y="1579"/>
                    </a:cubicBezTo>
                    <a:cubicBezTo>
                      <a:pt x="1316" y="1442"/>
                      <a:pt x="1381" y="1279"/>
                      <a:pt x="1419" y="1120"/>
                    </a:cubicBezTo>
                    <a:cubicBezTo>
                      <a:pt x="1487" y="803"/>
                      <a:pt x="1470" y="490"/>
                      <a:pt x="1398" y="187"/>
                    </a:cubicBezTo>
                    <a:cubicBezTo>
                      <a:pt x="1354" y="493"/>
                      <a:pt x="1307" y="793"/>
                      <a:pt x="1205" y="1058"/>
                    </a:cubicBezTo>
                    <a:cubicBezTo>
                      <a:pt x="1153" y="1187"/>
                      <a:pt x="1092" y="1310"/>
                      <a:pt x="1000" y="1385"/>
                    </a:cubicBezTo>
                    <a:cubicBezTo>
                      <a:pt x="938" y="1444"/>
                      <a:pt x="849" y="1476"/>
                      <a:pt x="767" y="1476"/>
                    </a:cubicBezTo>
                    <a:cubicBezTo>
                      <a:pt x="747" y="1476"/>
                      <a:pt x="727" y="1474"/>
                      <a:pt x="707" y="1470"/>
                    </a:cubicBezTo>
                    <a:cubicBezTo>
                      <a:pt x="616" y="1453"/>
                      <a:pt x="528" y="1365"/>
                      <a:pt x="459" y="1249"/>
                    </a:cubicBezTo>
                    <a:cubicBezTo>
                      <a:pt x="385" y="1140"/>
                      <a:pt x="333" y="1004"/>
                      <a:pt x="283" y="867"/>
                    </a:cubicBezTo>
                    <a:cubicBezTo>
                      <a:pt x="187" y="592"/>
                      <a:pt x="119" y="299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" name="Google Shape;159;p29"/>
              <p:cNvSpPr/>
              <p:nvPr/>
            </p:nvSpPr>
            <p:spPr>
              <a:xfrm>
                <a:off x="4007716" y="1804561"/>
                <a:ext cx="310977" cy="67092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1077" extrusionOk="0">
                    <a:moveTo>
                      <a:pt x="1860" y="1"/>
                    </a:moveTo>
                    <a:cubicBezTo>
                      <a:pt x="1251" y="1"/>
                      <a:pt x="742" y="75"/>
                      <a:pt x="562" y="267"/>
                    </a:cubicBezTo>
                    <a:cubicBezTo>
                      <a:pt x="0" y="859"/>
                      <a:pt x="2913" y="1076"/>
                      <a:pt x="2913" y="1076"/>
                    </a:cubicBezTo>
                    <a:cubicBezTo>
                      <a:pt x="2913" y="1076"/>
                      <a:pt x="4992" y="916"/>
                      <a:pt x="4910" y="563"/>
                    </a:cubicBezTo>
                    <a:cubicBezTo>
                      <a:pt x="4855" y="326"/>
                      <a:pt x="3137" y="1"/>
                      <a:pt x="18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" name="Google Shape;160;p29"/>
              <p:cNvSpPr/>
              <p:nvPr/>
            </p:nvSpPr>
            <p:spPr>
              <a:xfrm>
                <a:off x="3945795" y="1852715"/>
                <a:ext cx="473753" cy="125649"/>
              </a:xfrm>
              <a:custGeom>
                <a:avLst/>
                <a:gdLst/>
                <a:ahLst/>
                <a:cxnLst/>
                <a:rect l="l" t="t" r="r" b="b"/>
                <a:pathLst>
                  <a:path w="7605" h="201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9" y="572"/>
                      <a:pt x="1025" y="1038"/>
                      <a:pt x="1664" y="1399"/>
                    </a:cubicBezTo>
                    <a:cubicBezTo>
                      <a:pt x="2301" y="1763"/>
                      <a:pt x="3029" y="1985"/>
                      <a:pt x="3774" y="2015"/>
                    </a:cubicBezTo>
                    <a:cubicBezTo>
                      <a:pt x="3812" y="2016"/>
                      <a:pt x="3851" y="2016"/>
                      <a:pt x="3890" y="2016"/>
                    </a:cubicBezTo>
                    <a:cubicBezTo>
                      <a:pt x="4596" y="2016"/>
                      <a:pt x="5301" y="1840"/>
                      <a:pt x="5917" y="1505"/>
                    </a:cubicBezTo>
                    <a:cubicBezTo>
                      <a:pt x="6244" y="1338"/>
                      <a:pt x="6543" y="1123"/>
                      <a:pt x="6829" y="899"/>
                    </a:cubicBezTo>
                    <a:cubicBezTo>
                      <a:pt x="6972" y="784"/>
                      <a:pt x="7098" y="654"/>
                      <a:pt x="7234" y="531"/>
                    </a:cubicBezTo>
                    <a:cubicBezTo>
                      <a:pt x="7363" y="405"/>
                      <a:pt x="7482" y="270"/>
                      <a:pt x="7605" y="137"/>
                    </a:cubicBezTo>
                    <a:lnTo>
                      <a:pt x="7605" y="137"/>
                    </a:lnTo>
                    <a:cubicBezTo>
                      <a:pt x="7054" y="603"/>
                      <a:pt x="6462" y="1018"/>
                      <a:pt x="5818" y="1311"/>
                    </a:cubicBezTo>
                    <a:cubicBezTo>
                      <a:pt x="5222" y="1581"/>
                      <a:pt x="4572" y="1733"/>
                      <a:pt x="3920" y="1733"/>
                    </a:cubicBezTo>
                    <a:cubicBezTo>
                      <a:pt x="3892" y="1733"/>
                      <a:pt x="3863" y="1733"/>
                      <a:pt x="3835" y="1732"/>
                    </a:cubicBezTo>
                    <a:lnTo>
                      <a:pt x="3835" y="137"/>
                    </a:lnTo>
                    <a:lnTo>
                      <a:pt x="3552" y="137"/>
                    </a:lnTo>
                    <a:lnTo>
                      <a:pt x="3552" y="1715"/>
                    </a:lnTo>
                    <a:cubicBezTo>
                      <a:pt x="2937" y="1665"/>
                      <a:pt x="2332" y="1478"/>
                      <a:pt x="1763" y="1205"/>
                    </a:cubicBezTo>
                    <a:cubicBezTo>
                      <a:pt x="1443" y="1055"/>
                      <a:pt x="1137" y="872"/>
                      <a:pt x="845" y="671"/>
                    </a:cubicBezTo>
                    <a:cubicBezTo>
                      <a:pt x="545" y="470"/>
                      <a:pt x="266" y="2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" name="Google Shape;161;p29"/>
              <p:cNvSpPr/>
              <p:nvPr/>
            </p:nvSpPr>
            <p:spPr>
              <a:xfrm>
                <a:off x="4182576" y="1448300"/>
                <a:ext cx="161780" cy="192118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084" extrusionOk="0">
                    <a:moveTo>
                      <a:pt x="1717" y="0"/>
                    </a:moveTo>
                    <a:cubicBezTo>
                      <a:pt x="1712" y="0"/>
                      <a:pt x="1707" y="0"/>
                      <a:pt x="1701" y="1"/>
                    </a:cubicBezTo>
                    <a:cubicBezTo>
                      <a:pt x="1099" y="52"/>
                      <a:pt x="0" y="2573"/>
                      <a:pt x="0" y="2573"/>
                    </a:cubicBezTo>
                    <a:lnTo>
                      <a:pt x="824" y="3083"/>
                    </a:lnTo>
                    <a:cubicBezTo>
                      <a:pt x="824" y="3083"/>
                      <a:pt x="2596" y="1907"/>
                      <a:pt x="2127" y="1634"/>
                    </a:cubicBezTo>
                    <a:cubicBezTo>
                      <a:pt x="2079" y="1606"/>
                      <a:pt x="2025" y="1594"/>
                      <a:pt x="1966" y="1594"/>
                    </a:cubicBezTo>
                    <a:cubicBezTo>
                      <a:pt x="1439" y="1594"/>
                      <a:pt x="521" y="2573"/>
                      <a:pt x="521" y="2573"/>
                    </a:cubicBezTo>
                    <a:cubicBezTo>
                      <a:pt x="521" y="2573"/>
                      <a:pt x="2268" y="0"/>
                      <a:pt x="17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" name="Google Shape;162;p29"/>
              <p:cNvSpPr/>
              <p:nvPr/>
            </p:nvSpPr>
            <p:spPr>
              <a:xfrm>
                <a:off x="4605181" y="2166616"/>
                <a:ext cx="490075" cy="1181113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18960" extrusionOk="0">
                    <a:moveTo>
                      <a:pt x="1712" y="0"/>
                    </a:moveTo>
                    <a:lnTo>
                      <a:pt x="1712" y="0"/>
                    </a:lnTo>
                    <a:cubicBezTo>
                      <a:pt x="7547" y="8629"/>
                      <a:pt x="153" y="17230"/>
                      <a:pt x="0" y="17386"/>
                    </a:cubicBezTo>
                    <a:cubicBezTo>
                      <a:pt x="0" y="17386"/>
                      <a:pt x="495" y="18960"/>
                      <a:pt x="2127" y="18960"/>
                    </a:cubicBezTo>
                    <a:cubicBezTo>
                      <a:pt x="2243" y="18960"/>
                      <a:pt x="2366" y="18952"/>
                      <a:pt x="2494" y="18935"/>
                    </a:cubicBezTo>
                    <a:cubicBezTo>
                      <a:pt x="3970" y="18771"/>
                      <a:pt x="4889" y="17192"/>
                      <a:pt x="5410" y="15964"/>
                    </a:cubicBezTo>
                    <a:cubicBezTo>
                      <a:pt x="5483" y="15977"/>
                      <a:pt x="5557" y="15984"/>
                      <a:pt x="5631" y="15984"/>
                    </a:cubicBezTo>
                    <a:cubicBezTo>
                      <a:pt x="6011" y="15984"/>
                      <a:pt x="6388" y="15817"/>
                      <a:pt x="6696" y="15584"/>
                    </a:cubicBezTo>
                    <a:cubicBezTo>
                      <a:pt x="7206" y="15199"/>
                      <a:pt x="7574" y="14624"/>
                      <a:pt x="7706" y="13998"/>
                    </a:cubicBezTo>
                    <a:cubicBezTo>
                      <a:pt x="7866" y="13256"/>
                      <a:pt x="7662" y="12579"/>
                      <a:pt x="7332" y="11919"/>
                    </a:cubicBezTo>
                    <a:cubicBezTo>
                      <a:pt x="7292" y="11834"/>
                      <a:pt x="6791" y="10864"/>
                      <a:pt x="6758" y="10864"/>
                    </a:cubicBezTo>
                    <a:cubicBezTo>
                      <a:pt x="6758" y="10864"/>
                      <a:pt x="6757" y="10864"/>
                      <a:pt x="6757" y="10864"/>
                    </a:cubicBezTo>
                    <a:cubicBezTo>
                      <a:pt x="6757" y="10864"/>
                      <a:pt x="7652" y="10235"/>
                      <a:pt x="7339" y="8867"/>
                    </a:cubicBezTo>
                    <a:cubicBezTo>
                      <a:pt x="7026" y="7503"/>
                      <a:pt x="5910" y="6492"/>
                      <a:pt x="5910" y="6492"/>
                    </a:cubicBezTo>
                    <a:cubicBezTo>
                      <a:pt x="5910" y="6492"/>
                      <a:pt x="7547" y="3512"/>
                      <a:pt x="1712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163;p29"/>
              <p:cNvSpPr/>
              <p:nvPr/>
            </p:nvSpPr>
            <p:spPr>
              <a:xfrm>
                <a:off x="3828371" y="2367515"/>
                <a:ext cx="611114" cy="225259"/>
              </a:xfrm>
              <a:custGeom>
                <a:avLst/>
                <a:gdLst/>
                <a:ahLst/>
                <a:cxnLst/>
                <a:rect l="l" t="t" r="r" b="b"/>
                <a:pathLst>
                  <a:path w="9810" h="3616" extrusionOk="0">
                    <a:moveTo>
                      <a:pt x="732" y="1"/>
                    </a:moveTo>
                    <a:lnTo>
                      <a:pt x="599" y="327"/>
                    </a:lnTo>
                    <a:lnTo>
                      <a:pt x="484" y="610"/>
                    </a:lnTo>
                    <a:lnTo>
                      <a:pt x="1" y="1808"/>
                    </a:lnTo>
                    <a:cubicBezTo>
                      <a:pt x="1" y="1808"/>
                      <a:pt x="1824" y="3573"/>
                      <a:pt x="4924" y="3614"/>
                    </a:cubicBezTo>
                    <a:cubicBezTo>
                      <a:pt x="4975" y="3615"/>
                      <a:pt x="5025" y="3615"/>
                      <a:pt x="5075" y="3615"/>
                    </a:cubicBezTo>
                    <a:cubicBezTo>
                      <a:pt x="5495" y="3615"/>
                      <a:pt x="5890" y="3588"/>
                      <a:pt x="6258" y="3543"/>
                    </a:cubicBezTo>
                    <a:cubicBezTo>
                      <a:pt x="8530" y="3281"/>
                      <a:pt x="9810" y="2335"/>
                      <a:pt x="9810" y="2335"/>
                    </a:cubicBezTo>
                    <a:lnTo>
                      <a:pt x="9336" y="1"/>
                    </a:lnTo>
                    <a:cubicBezTo>
                      <a:pt x="9336" y="1"/>
                      <a:pt x="7445" y="1754"/>
                      <a:pt x="5097" y="1754"/>
                    </a:cubicBezTo>
                    <a:cubicBezTo>
                      <a:pt x="5029" y="1754"/>
                      <a:pt x="4960" y="1753"/>
                      <a:pt x="4890" y="1750"/>
                    </a:cubicBezTo>
                    <a:cubicBezTo>
                      <a:pt x="3049" y="1668"/>
                      <a:pt x="1620" y="715"/>
                      <a:pt x="1032" y="253"/>
                    </a:cubicBezTo>
                    <a:cubicBezTo>
                      <a:pt x="834" y="100"/>
                      <a:pt x="732" y="1"/>
                      <a:pt x="732" y="1"/>
                    </a:cubicBezTo>
                    <a:close/>
                  </a:path>
                </a:pathLst>
              </a:custGeom>
              <a:solidFill>
                <a:srgbClr val="3EC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" name="Google Shape;164;p29"/>
              <p:cNvSpPr/>
              <p:nvPr/>
            </p:nvSpPr>
            <p:spPr>
              <a:xfrm>
                <a:off x="4014257" y="2878764"/>
                <a:ext cx="284937" cy="1003136"/>
              </a:xfrm>
              <a:custGeom>
                <a:avLst/>
                <a:gdLst/>
                <a:ahLst/>
                <a:cxnLst/>
                <a:rect l="l" t="t" r="r" b="b"/>
                <a:pathLst>
                  <a:path w="4574" h="16103" extrusionOk="0">
                    <a:moveTo>
                      <a:pt x="3712" y="0"/>
                    </a:moveTo>
                    <a:cubicBezTo>
                      <a:pt x="2726" y="0"/>
                      <a:pt x="1923" y="804"/>
                      <a:pt x="1923" y="1790"/>
                    </a:cubicBezTo>
                    <a:lnTo>
                      <a:pt x="2127" y="13085"/>
                    </a:lnTo>
                    <a:cubicBezTo>
                      <a:pt x="2127" y="13327"/>
                      <a:pt x="2045" y="13695"/>
                      <a:pt x="1825" y="13787"/>
                    </a:cubicBezTo>
                    <a:cubicBezTo>
                      <a:pt x="1100" y="14086"/>
                      <a:pt x="0" y="14937"/>
                      <a:pt x="140" y="15403"/>
                    </a:cubicBezTo>
                    <a:cubicBezTo>
                      <a:pt x="208" y="15622"/>
                      <a:pt x="943" y="16103"/>
                      <a:pt x="1235" y="16103"/>
                    </a:cubicBezTo>
                    <a:cubicBezTo>
                      <a:pt x="1265" y="16103"/>
                      <a:pt x="1291" y="16098"/>
                      <a:pt x="1310" y="16086"/>
                    </a:cubicBezTo>
                    <a:cubicBezTo>
                      <a:pt x="1358" y="16059"/>
                      <a:pt x="2767" y="15266"/>
                      <a:pt x="3339" y="14797"/>
                    </a:cubicBezTo>
                    <a:cubicBezTo>
                      <a:pt x="3464" y="14692"/>
                      <a:pt x="3543" y="14542"/>
                      <a:pt x="3556" y="14379"/>
                    </a:cubicBezTo>
                    <a:lnTo>
                      <a:pt x="4546" y="640"/>
                    </a:lnTo>
                    <a:cubicBezTo>
                      <a:pt x="4573" y="293"/>
                      <a:pt x="4298" y="0"/>
                      <a:pt x="39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" name="Google Shape;165;p29"/>
              <p:cNvSpPr/>
              <p:nvPr/>
            </p:nvSpPr>
            <p:spPr>
              <a:xfrm>
                <a:off x="3733185" y="2747946"/>
                <a:ext cx="235351" cy="1111841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17848" extrusionOk="0">
                    <a:moveTo>
                      <a:pt x="1701" y="1"/>
                    </a:moveTo>
                    <a:cubicBezTo>
                      <a:pt x="1421" y="1"/>
                      <a:pt x="1131" y="373"/>
                      <a:pt x="872" y="1430"/>
                    </a:cubicBezTo>
                    <a:cubicBezTo>
                      <a:pt x="1" y="4996"/>
                      <a:pt x="1532" y="15737"/>
                      <a:pt x="1532" y="15737"/>
                    </a:cubicBezTo>
                    <a:cubicBezTo>
                      <a:pt x="1532" y="15737"/>
                      <a:pt x="535" y="17700"/>
                      <a:pt x="1127" y="17809"/>
                    </a:cubicBezTo>
                    <a:cubicBezTo>
                      <a:pt x="1160" y="17815"/>
                      <a:pt x="1192" y="17818"/>
                      <a:pt x="1221" y="17818"/>
                    </a:cubicBezTo>
                    <a:cubicBezTo>
                      <a:pt x="1707" y="17818"/>
                      <a:pt x="1610" y="16985"/>
                      <a:pt x="1610" y="16985"/>
                    </a:cubicBezTo>
                    <a:lnTo>
                      <a:pt x="1610" y="16985"/>
                    </a:lnTo>
                    <a:cubicBezTo>
                      <a:pt x="1706" y="17262"/>
                      <a:pt x="1840" y="17847"/>
                      <a:pt x="2179" y="17847"/>
                    </a:cubicBezTo>
                    <a:cubicBezTo>
                      <a:pt x="2240" y="17847"/>
                      <a:pt x="2308" y="17828"/>
                      <a:pt x="2383" y="17785"/>
                    </a:cubicBezTo>
                    <a:cubicBezTo>
                      <a:pt x="2869" y="17509"/>
                      <a:pt x="2781" y="17016"/>
                      <a:pt x="2781" y="17016"/>
                    </a:cubicBezTo>
                    <a:lnTo>
                      <a:pt x="2781" y="17016"/>
                    </a:lnTo>
                    <a:cubicBezTo>
                      <a:pt x="2781" y="17017"/>
                      <a:pt x="3011" y="17791"/>
                      <a:pt x="3334" y="17791"/>
                    </a:cubicBezTo>
                    <a:cubicBezTo>
                      <a:pt x="3360" y="17791"/>
                      <a:pt x="3386" y="17786"/>
                      <a:pt x="3413" y="17775"/>
                    </a:cubicBezTo>
                    <a:cubicBezTo>
                      <a:pt x="3778" y="17625"/>
                      <a:pt x="2975" y="15999"/>
                      <a:pt x="2975" y="15999"/>
                    </a:cubicBezTo>
                    <a:lnTo>
                      <a:pt x="2975" y="2100"/>
                    </a:lnTo>
                    <a:cubicBezTo>
                      <a:pt x="2975" y="2100"/>
                      <a:pt x="2367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" name="Google Shape;166;p29"/>
              <p:cNvSpPr/>
              <p:nvPr/>
            </p:nvSpPr>
            <p:spPr>
              <a:xfrm>
                <a:off x="4319935" y="1852715"/>
                <a:ext cx="55131" cy="27846"/>
              </a:xfrm>
              <a:custGeom>
                <a:avLst/>
                <a:gdLst/>
                <a:ahLst/>
                <a:cxnLst/>
                <a:rect l="l" t="t" r="r" b="b"/>
                <a:pathLst>
                  <a:path w="885" h="447" extrusionOk="0">
                    <a:moveTo>
                      <a:pt x="442" y="0"/>
                    </a:moveTo>
                    <a:cubicBezTo>
                      <a:pt x="200" y="0"/>
                      <a:pt x="0" y="102"/>
                      <a:pt x="0" y="225"/>
                    </a:cubicBezTo>
                    <a:cubicBezTo>
                      <a:pt x="0" y="347"/>
                      <a:pt x="200" y="446"/>
                      <a:pt x="442" y="446"/>
                    </a:cubicBezTo>
                    <a:cubicBezTo>
                      <a:pt x="687" y="446"/>
                      <a:pt x="884" y="347"/>
                      <a:pt x="884" y="225"/>
                    </a:cubicBezTo>
                    <a:cubicBezTo>
                      <a:pt x="884" y="102"/>
                      <a:pt x="687" y="0"/>
                      <a:pt x="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" name="Google Shape;167;p29"/>
              <p:cNvSpPr/>
              <p:nvPr/>
            </p:nvSpPr>
            <p:spPr>
              <a:xfrm>
                <a:off x="3964484" y="1824122"/>
                <a:ext cx="55131" cy="27846"/>
              </a:xfrm>
              <a:custGeom>
                <a:avLst/>
                <a:gdLst/>
                <a:ahLst/>
                <a:cxnLst/>
                <a:rect l="l" t="t" r="r" b="b"/>
                <a:pathLst>
                  <a:path w="885" h="447" extrusionOk="0">
                    <a:moveTo>
                      <a:pt x="443" y="1"/>
                    </a:moveTo>
                    <a:cubicBezTo>
                      <a:pt x="198" y="1"/>
                      <a:pt x="0" y="103"/>
                      <a:pt x="0" y="225"/>
                    </a:cubicBezTo>
                    <a:cubicBezTo>
                      <a:pt x="0" y="348"/>
                      <a:pt x="198" y="446"/>
                      <a:pt x="443" y="446"/>
                    </a:cubicBezTo>
                    <a:cubicBezTo>
                      <a:pt x="688" y="446"/>
                      <a:pt x="884" y="348"/>
                      <a:pt x="884" y="225"/>
                    </a:cubicBezTo>
                    <a:cubicBezTo>
                      <a:pt x="884" y="103"/>
                      <a:pt x="688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" name="Google Shape;168;p29"/>
              <p:cNvSpPr/>
              <p:nvPr/>
            </p:nvSpPr>
            <p:spPr>
              <a:xfrm>
                <a:off x="3840705" y="2367515"/>
                <a:ext cx="598780" cy="220711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3543" extrusionOk="0">
                    <a:moveTo>
                      <a:pt x="9138" y="1"/>
                    </a:moveTo>
                    <a:cubicBezTo>
                      <a:pt x="9138" y="1"/>
                      <a:pt x="7247" y="1754"/>
                      <a:pt x="4899" y="1754"/>
                    </a:cubicBezTo>
                    <a:cubicBezTo>
                      <a:pt x="4831" y="1754"/>
                      <a:pt x="4762" y="1753"/>
                      <a:pt x="4692" y="1750"/>
                    </a:cubicBezTo>
                    <a:cubicBezTo>
                      <a:pt x="2851" y="1668"/>
                      <a:pt x="1422" y="715"/>
                      <a:pt x="834" y="253"/>
                    </a:cubicBezTo>
                    <a:lnTo>
                      <a:pt x="401" y="327"/>
                    </a:lnTo>
                    <a:lnTo>
                      <a:pt x="0" y="399"/>
                    </a:lnTo>
                    <a:cubicBezTo>
                      <a:pt x="0" y="399"/>
                      <a:pt x="99" y="484"/>
                      <a:pt x="286" y="610"/>
                    </a:cubicBezTo>
                    <a:cubicBezTo>
                      <a:pt x="924" y="1051"/>
                      <a:pt x="2583" y="2017"/>
                      <a:pt x="4827" y="2017"/>
                    </a:cubicBezTo>
                    <a:cubicBezTo>
                      <a:pt x="5130" y="2017"/>
                      <a:pt x="5444" y="1999"/>
                      <a:pt x="5767" y="1961"/>
                    </a:cubicBezTo>
                    <a:cubicBezTo>
                      <a:pt x="5924" y="2461"/>
                      <a:pt x="6012" y="3114"/>
                      <a:pt x="6060" y="3543"/>
                    </a:cubicBezTo>
                    <a:cubicBezTo>
                      <a:pt x="8332" y="3281"/>
                      <a:pt x="9612" y="2335"/>
                      <a:pt x="9612" y="2335"/>
                    </a:cubicBezTo>
                    <a:lnTo>
                      <a:pt x="9138" y="1"/>
                    </a:ln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" name="Google Shape;169;p29"/>
              <p:cNvSpPr/>
              <p:nvPr/>
            </p:nvSpPr>
            <p:spPr>
              <a:xfrm>
                <a:off x="3618563" y="1703520"/>
                <a:ext cx="334275" cy="86752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3926" extrusionOk="0">
                    <a:moveTo>
                      <a:pt x="5253" y="0"/>
                    </a:moveTo>
                    <a:lnTo>
                      <a:pt x="5253" y="0"/>
                    </a:lnTo>
                    <a:cubicBezTo>
                      <a:pt x="2236" y="2494"/>
                      <a:pt x="205" y="8418"/>
                      <a:pt x="99" y="10030"/>
                    </a:cubicBezTo>
                    <a:cubicBezTo>
                      <a:pt x="1" y="11492"/>
                      <a:pt x="699" y="13925"/>
                      <a:pt x="2514" y="13925"/>
                    </a:cubicBezTo>
                    <a:cubicBezTo>
                      <a:pt x="2701" y="13925"/>
                      <a:pt x="2899" y="13900"/>
                      <a:pt x="3110" y="13844"/>
                    </a:cubicBezTo>
                    <a:cubicBezTo>
                      <a:pt x="5366" y="13252"/>
                      <a:pt x="5253" y="1"/>
                      <a:pt x="5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" name="Google Shape;170;p29"/>
              <p:cNvSpPr/>
              <p:nvPr/>
            </p:nvSpPr>
            <p:spPr>
              <a:xfrm>
                <a:off x="4300375" y="1740585"/>
                <a:ext cx="314901" cy="852196"/>
              </a:xfrm>
              <a:custGeom>
                <a:avLst/>
                <a:gdLst/>
                <a:ahLst/>
                <a:cxnLst/>
                <a:rect l="l" t="t" r="r" b="b"/>
                <a:pathLst>
                  <a:path w="5055" h="13680" extrusionOk="0">
                    <a:moveTo>
                      <a:pt x="2018" y="1"/>
                    </a:moveTo>
                    <a:cubicBezTo>
                      <a:pt x="2018" y="1"/>
                      <a:pt x="2910" y="3764"/>
                      <a:pt x="1566" y="6574"/>
                    </a:cubicBezTo>
                    <a:cubicBezTo>
                      <a:pt x="1" y="9854"/>
                      <a:pt x="1065" y="13331"/>
                      <a:pt x="3066" y="13672"/>
                    </a:cubicBezTo>
                    <a:cubicBezTo>
                      <a:pt x="3097" y="13677"/>
                      <a:pt x="3127" y="13679"/>
                      <a:pt x="3157" y="13679"/>
                    </a:cubicBezTo>
                    <a:cubicBezTo>
                      <a:pt x="5055" y="13679"/>
                      <a:pt x="4665" y="3107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" name="Google Shape;171;p29"/>
              <p:cNvSpPr/>
              <p:nvPr/>
            </p:nvSpPr>
            <p:spPr>
              <a:xfrm>
                <a:off x="3543125" y="1978175"/>
                <a:ext cx="227688" cy="181777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2918" extrusionOk="0">
                    <a:moveTo>
                      <a:pt x="3655" y="1"/>
                    </a:moveTo>
                    <a:cubicBezTo>
                      <a:pt x="3654" y="1"/>
                      <a:pt x="1" y="2168"/>
                      <a:pt x="582" y="2379"/>
                    </a:cubicBezTo>
                    <a:cubicBezTo>
                      <a:pt x="629" y="2396"/>
                      <a:pt x="679" y="2404"/>
                      <a:pt x="731" y="2404"/>
                    </a:cubicBezTo>
                    <a:cubicBezTo>
                      <a:pt x="1331" y="2404"/>
                      <a:pt x="2246" y="1400"/>
                      <a:pt x="2246" y="1400"/>
                    </a:cubicBezTo>
                    <a:lnTo>
                      <a:pt x="2246" y="1400"/>
                    </a:lnTo>
                    <a:cubicBezTo>
                      <a:pt x="2246" y="1400"/>
                      <a:pt x="1198" y="2733"/>
                      <a:pt x="1511" y="2903"/>
                    </a:cubicBezTo>
                    <a:cubicBezTo>
                      <a:pt x="1529" y="2913"/>
                      <a:pt x="1550" y="2918"/>
                      <a:pt x="1573" y="2918"/>
                    </a:cubicBezTo>
                    <a:cubicBezTo>
                      <a:pt x="1948" y="2918"/>
                      <a:pt x="2930" y="1608"/>
                      <a:pt x="3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" name="Google Shape;172;p29"/>
              <p:cNvSpPr/>
              <p:nvPr/>
            </p:nvSpPr>
            <p:spPr>
              <a:xfrm>
                <a:off x="4032696" y="2428252"/>
                <a:ext cx="90764" cy="19834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184" extrusionOk="0">
                    <a:moveTo>
                      <a:pt x="709" y="0"/>
                    </a:moveTo>
                    <a:cubicBezTo>
                      <a:pt x="680" y="0"/>
                      <a:pt x="650" y="2"/>
                      <a:pt x="620" y="6"/>
                    </a:cubicBezTo>
                    <a:cubicBezTo>
                      <a:pt x="283" y="46"/>
                      <a:pt x="147" y="591"/>
                      <a:pt x="92" y="1043"/>
                    </a:cubicBezTo>
                    <a:cubicBezTo>
                      <a:pt x="1" y="1789"/>
                      <a:pt x="62" y="2969"/>
                      <a:pt x="488" y="3129"/>
                    </a:cubicBezTo>
                    <a:cubicBezTo>
                      <a:pt x="582" y="3167"/>
                      <a:pt x="675" y="3184"/>
                      <a:pt x="756" y="3184"/>
                    </a:cubicBezTo>
                    <a:cubicBezTo>
                      <a:pt x="851" y="3184"/>
                      <a:pt x="937" y="3163"/>
                      <a:pt x="1014" y="3119"/>
                    </a:cubicBezTo>
                    <a:cubicBezTo>
                      <a:pt x="1253" y="2976"/>
                      <a:pt x="1311" y="2642"/>
                      <a:pt x="1314" y="2629"/>
                    </a:cubicBezTo>
                    <a:lnTo>
                      <a:pt x="1045" y="2609"/>
                    </a:lnTo>
                    <a:cubicBezTo>
                      <a:pt x="1039" y="2639"/>
                      <a:pt x="1014" y="2816"/>
                      <a:pt x="882" y="2895"/>
                    </a:cubicBezTo>
                    <a:cubicBezTo>
                      <a:pt x="847" y="2915"/>
                      <a:pt x="805" y="2926"/>
                      <a:pt x="758" y="2926"/>
                    </a:cubicBezTo>
                    <a:cubicBezTo>
                      <a:pt x="705" y="2926"/>
                      <a:pt x="645" y="2913"/>
                      <a:pt x="579" y="2887"/>
                    </a:cubicBezTo>
                    <a:cubicBezTo>
                      <a:pt x="389" y="2816"/>
                      <a:pt x="246" y="1925"/>
                      <a:pt x="351" y="1078"/>
                    </a:cubicBezTo>
                    <a:cubicBezTo>
                      <a:pt x="419" y="499"/>
                      <a:pt x="569" y="282"/>
                      <a:pt x="651" y="264"/>
                    </a:cubicBezTo>
                    <a:cubicBezTo>
                      <a:pt x="691" y="256"/>
                      <a:pt x="727" y="252"/>
                      <a:pt x="761" y="252"/>
                    </a:cubicBezTo>
                    <a:cubicBezTo>
                      <a:pt x="1126" y="252"/>
                      <a:pt x="1157" y="716"/>
                      <a:pt x="1157" y="737"/>
                    </a:cubicBezTo>
                    <a:lnTo>
                      <a:pt x="1457" y="768"/>
                    </a:lnTo>
                    <a:cubicBezTo>
                      <a:pt x="1421" y="501"/>
                      <a:pt x="1201" y="0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" name="Google Shape;173;p29"/>
              <p:cNvSpPr/>
              <p:nvPr/>
            </p:nvSpPr>
            <p:spPr>
              <a:xfrm>
                <a:off x="4127882" y="2531349"/>
                <a:ext cx="12334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9" extrusionOk="0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99" y="199"/>
                    </a:cubicBezTo>
                    <a:cubicBezTo>
                      <a:pt x="153" y="199"/>
                      <a:pt x="197" y="154"/>
                      <a:pt x="197" y="100"/>
                    </a:cubicBezTo>
                    <a:cubicBezTo>
                      <a:pt x="197" y="45"/>
                      <a:pt x="153" y="1"/>
                      <a:pt x="99" y="1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" name="Google Shape;174;p29"/>
              <p:cNvSpPr/>
              <p:nvPr/>
            </p:nvSpPr>
            <p:spPr>
              <a:xfrm>
                <a:off x="3980369" y="2505061"/>
                <a:ext cx="12334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9" extrusionOk="0">
                    <a:moveTo>
                      <a:pt x="99" y="1"/>
                    </a:moveTo>
                    <a:cubicBezTo>
                      <a:pt x="45" y="1"/>
                      <a:pt x="1" y="46"/>
                      <a:pt x="1" y="100"/>
                    </a:cubicBezTo>
                    <a:cubicBezTo>
                      <a:pt x="1" y="154"/>
                      <a:pt x="45" y="198"/>
                      <a:pt x="99" y="198"/>
                    </a:cubicBezTo>
                    <a:cubicBezTo>
                      <a:pt x="153" y="198"/>
                      <a:pt x="197" y="154"/>
                      <a:pt x="197" y="100"/>
                    </a:cubicBezTo>
                    <a:cubicBezTo>
                      <a:pt x="197" y="46"/>
                      <a:pt x="153" y="1"/>
                      <a:pt x="99" y="1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" name="Google Shape;175;p29"/>
              <p:cNvSpPr/>
              <p:nvPr/>
            </p:nvSpPr>
            <p:spPr>
              <a:xfrm>
                <a:off x="4241693" y="2517395"/>
                <a:ext cx="12334" cy="1233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" name="Google Shape;176;p29"/>
              <p:cNvSpPr/>
              <p:nvPr/>
            </p:nvSpPr>
            <p:spPr>
              <a:xfrm>
                <a:off x="4338748" y="2486684"/>
                <a:ext cx="12334" cy="1233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99" y="0"/>
                    </a:moveTo>
                    <a:cubicBezTo>
                      <a:pt x="45" y="0"/>
                      <a:pt x="0" y="44"/>
                      <a:pt x="0" y="99"/>
                    </a:cubicBezTo>
                    <a:cubicBezTo>
                      <a:pt x="0" y="153"/>
                      <a:pt x="45" y="198"/>
                      <a:pt x="99" y="198"/>
                    </a:cubicBezTo>
                    <a:cubicBezTo>
                      <a:pt x="154" y="198"/>
                      <a:pt x="198" y="153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" name="Google Shape;177;p29"/>
              <p:cNvSpPr/>
              <p:nvPr/>
            </p:nvSpPr>
            <p:spPr>
              <a:xfrm>
                <a:off x="4324358" y="1939864"/>
                <a:ext cx="136488" cy="231052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709" extrusionOk="0">
                    <a:moveTo>
                      <a:pt x="2191" y="0"/>
                    </a:moveTo>
                    <a:lnTo>
                      <a:pt x="2191" y="0"/>
                    </a:lnTo>
                    <a:cubicBezTo>
                      <a:pt x="2191" y="0"/>
                      <a:pt x="0" y="2558"/>
                      <a:pt x="429" y="2725"/>
                    </a:cubicBezTo>
                    <a:cubicBezTo>
                      <a:pt x="455" y="2735"/>
                      <a:pt x="483" y="2740"/>
                      <a:pt x="511" y="2740"/>
                    </a:cubicBezTo>
                    <a:cubicBezTo>
                      <a:pt x="940" y="2740"/>
                      <a:pt x="1528" y="1641"/>
                      <a:pt x="1528" y="1640"/>
                    </a:cubicBezTo>
                    <a:lnTo>
                      <a:pt x="1528" y="1640"/>
                    </a:lnTo>
                    <a:cubicBezTo>
                      <a:pt x="1527" y="1641"/>
                      <a:pt x="653" y="3440"/>
                      <a:pt x="813" y="3640"/>
                    </a:cubicBezTo>
                    <a:cubicBezTo>
                      <a:pt x="854" y="3690"/>
                      <a:pt x="918" y="3709"/>
                      <a:pt x="991" y="3709"/>
                    </a:cubicBezTo>
                    <a:cubicBezTo>
                      <a:pt x="1215" y="3709"/>
                      <a:pt x="1528" y="3535"/>
                      <a:pt x="1528" y="3535"/>
                    </a:cubicBezTo>
                    <a:cubicBezTo>
                      <a:pt x="1528" y="3535"/>
                      <a:pt x="2147" y="1313"/>
                      <a:pt x="2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" name="Google Shape;178;p29"/>
              <p:cNvSpPr/>
              <p:nvPr/>
            </p:nvSpPr>
            <p:spPr>
              <a:xfrm>
                <a:off x="3685343" y="3737554"/>
                <a:ext cx="60052" cy="6597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59" extrusionOk="0">
                    <a:moveTo>
                      <a:pt x="963" y="1"/>
                    </a:moveTo>
                    <a:cubicBezTo>
                      <a:pt x="299" y="171"/>
                      <a:pt x="1" y="1058"/>
                      <a:pt x="1" y="1058"/>
                    </a:cubicBezTo>
                    <a:lnTo>
                      <a:pt x="963" y="1"/>
                    </a:ln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" name="Google Shape;179;p29"/>
              <p:cNvSpPr/>
              <p:nvPr/>
            </p:nvSpPr>
            <p:spPr>
              <a:xfrm>
                <a:off x="4065774" y="2970212"/>
                <a:ext cx="856743" cy="949500"/>
              </a:xfrm>
              <a:custGeom>
                <a:avLst/>
                <a:gdLst/>
                <a:ahLst/>
                <a:cxnLst/>
                <a:rect l="l" t="t" r="r" b="b"/>
                <a:pathLst>
                  <a:path w="13753" h="15242" extrusionOk="0">
                    <a:moveTo>
                      <a:pt x="6631" y="0"/>
                    </a:moveTo>
                    <a:cubicBezTo>
                      <a:pt x="6536" y="0"/>
                      <a:pt x="6440" y="3"/>
                      <a:pt x="6342" y="9"/>
                    </a:cubicBezTo>
                    <a:cubicBezTo>
                      <a:pt x="6342" y="9"/>
                      <a:pt x="1804" y="3707"/>
                      <a:pt x="4080" y="11322"/>
                    </a:cubicBezTo>
                    <a:cubicBezTo>
                      <a:pt x="589" y="12169"/>
                      <a:pt x="1" y="15241"/>
                      <a:pt x="1" y="15241"/>
                    </a:cubicBezTo>
                    <a:lnTo>
                      <a:pt x="7764" y="13465"/>
                    </a:lnTo>
                    <a:lnTo>
                      <a:pt x="7764" y="12580"/>
                    </a:lnTo>
                    <a:cubicBezTo>
                      <a:pt x="7764" y="12580"/>
                      <a:pt x="8589" y="13043"/>
                      <a:pt x="9716" y="13043"/>
                    </a:cubicBezTo>
                    <a:cubicBezTo>
                      <a:pt x="10927" y="13043"/>
                      <a:pt x="12489" y="12508"/>
                      <a:pt x="13752" y="10287"/>
                    </a:cubicBezTo>
                    <a:cubicBezTo>
                      <a:pt x="13752" y="10287"/>
                      <a:pt x="12148" y="0"/>
                      <a:pt x="6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180;p29"/>
              <p:cNvSpPr/>
              <p:nvPr/>
            </p:nvSpPr>
            <p:spPr>
              <a:xfrm>
                <a:off x="4266050" y="3016746"/>
                <a:ext cx="418249" cy="658770"/>
              </a:xfrm>
              <a:custGeom>
                <a:avLst/>
                <a:gdLst/>
                <a:ahLst/>
                <a:cxnLst/>
                <a:rect l="l" t="t" r="r" b="b"/>
                <a:pathLst>
                  <a:path w="6714" h="10575" extrusionOk="0">
                    <a:moveTo>
                      <a:pt x="3428" y="0"/>
                    </a:moveTo>
                    <a:cubicBezTo>
                      <a:pt x="3164" y="0"/>
                      <a:pt x="2899" y="60"/>
                      <a:pt x="2662" y="170"/>
                    </a:cubicBezTo>
                    <a:cubicBezTo>
                      <a:pt x="2335" y="316"/>
                      <a:pt x="2052" y="544"/>
                      <a:pt x="1817" y="803"/>
                    </a:cubicBezTo>
                    <a:cubicBezTo>
                      <a:pt x="1580" y="1062"/>
                      <a:pt x="1375" y="1345"/>
                      <a:pt x="1205" y="1643"/>
                    </a:cubicBezTo>
                    <a:lnTo>
                      <a:pt x="960" y="2096"/>
                    </a:lnTo>
                    <a:cubicBezTo>
                      <a:pt x="919" y="2174"/>
                      <a:pt x="875" y="2249"/>
                      <a:pt x="837" y="2328"/>
                    </a:cubicBezTo>
                    <a:lnTo>
                      <a:pt x="739" y="2565"/>
                    </a:lnTo>
                    <a:cubicBezTo>
                      <a:pt x="212" y="3838"/>
                      <a:pt x="0" y="5226"/>
                      <a:pt x="62" y="6591"/>
                    </a:cubicBezTo>
                    <a:cubicBezTo>
                      <a:pt x="110" y="7955"/>
                      <a:pt x="382" y="9309"/>
                      <a:pt x="865" y="10575"/>
                    </a:cubicBezTo>
                    <a:cubicBezTo>
                      <a:pt x="668" y="9928"/>
                      <a:pt x="525" y="9265"/>
                      <a:pt x="426" y="8598"/>
                    </a:cubicBezTo>
                    <a:cubicBezTo>
                      <a:pt x="317" y="7931"/>
                      <a:pt x="262" y="7257"/>
                      <a:pt x="259" y="6584"/>
                    </a:cubicBezTo>
                    <a:cubicBezTo>
                      <a:pt x="249" y="5913"/>
                      <a:pt x="307" y="5244"/>
                      <a:pt x="412" y="4583"/>
                    </a:cubicBezTo>
                    <a:cubicBezTo>
                      <a:pt x="484" y="4256"/>
                      <a:pt x="531" y="3923"/>
                      <a:pt x="641" y="3606"/>
                    </a:cubicBezTo>
                    <a:cubicBezTo>
                      <a:pt x="691" y="3447"/>
                      <a:pt x="732" y="3287"/>
                      <a:pt x="787" y="3127"/>
                    </a:cubicBezTo>
                    <a:lnTo>
                      <a:pt x="977" y="2664"/>
                    </a:lnTo>
                    <a:lnTo>
                      <a:pt x="1069" y="2433"/>
                    </a:lnTo>
                    <a:cubicBezTo>
                      <a:pt x="1103" y="2358"/>
                      <a:pt x="1147" y="2287"/>
                      <a:pt x="1184" y="2212"/>
                    </a:cubicBezTo>
                    <a:lnTo>
                      <a:pt x="1420" y="1769"/>
                    </a:lnTo>
                    <a:cubicBezTo>
                      <a:pt x="1580" y="1480"/>
                      <a:pt x="1770" y="1205"/>
                      <a:pt x="1991" y="963"/>
                    </a:cubicBezTo>
                    <a:cubicBezTo>
                      <a:pt x="2371" y="520"/>
                      <a:pt x="2909" y="208"/>
                      <a:pt x="3480" y="208"/>
                    </a:cubicBezTo>
                    <a:cubicBezTo>
                      <a:pt x="3548" y="208"/>
                      <a:pt x="3617" y="213"/>
                      <a:pt x="3685" y="222"/>
                    </a:cubicBezTo>
                    <a:cubicBezTo>
                      <a:pt x="4328" y="303"/>
                      <a:pt x="4910" y="698"/>
                      <a:pt x="5400" y="1144"/>
                    </a:cubicBezTo>
                    <a:cubicBezTo>
                      <a:pt x="5900" y="1593"/>
                      <a:pt x="6332" y="2120"/>
                      <a:pt x="6713" y="2678"/>
                    </a:cubicBezTo>
                    <a:cubicBezTo>
                      <a:pt x="6380" y="2089"/>
                      <a:pt x="5969" y="1541"/>
                      <a:pt x="5488" y="1051"/>
                    </a:cubicBezTo>
                    <a:cubicBezTo>
                      <a:pt x="5002" y="579"/>
                      <a:pt x="4424" y="143"/>
                      <a:pt x="3712" y="24"/>
                    </a:cubicBezTo>
                    <a:cubicBezTo>
                      <a:pt x="3619" y="8"/>
                      <a:pt x="3524" y="0"/>
                      <a:pt x="3428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181;p29"/>
              <p:cNvSpPr/>
              <p:nvPr/>
            </p:nvSpPr>
            <p:spPr>
              <a:xfrm>
                <a:off x="4169183" y="3770383"/>
                <a:ext cx="117738" cy="135554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2176" extrusionOk="0">
                    <a:moveTo>
                      <a:pt x="1889" y="1"/>
                    </a:moveTo>
                    <a:lnTo>
                      <a:pt x="1889" y="1"/>
                    </a:lnTo>
                    <a:cubicBezTo>
                      <a:pt x="705" y="229"/>
                      <a:pt x="1" y="2175"/>
                      <a:pt x="1" y="2175"/>
                    </a:cubicBezTo>
                    <a:lnTo>
                      <a:pt x="1889" y="1"/>
                    </a:ln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182;p29"/>
              <p:cNvSpPr/>
              <p:nvPr/>
            </p:nvSpPr>
            <p:spPr>
              <a:xfrm>
                <a:off x="3834725" y="2889603"/>
                <a:ext cx="126397" cy="695212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1160" extrusionOk="0">
                    <a:moveTo>
                      <a:pt x="386" y="2772"/>
                    </a:moveTo>
                    <a:cubicBezTo>
                      <a:pt x="387" y="2772"/>
                      <a:pt x="388" y="2772"/>
                      <a:pt x="389" y="2773"/>
                    </a:cubicBezTo>
                    <a:lnTo>
                      <a:pt x="389" y="2773"/>
                    </a:lnTo>
                    <a:cubicBezTo>
                      <a:pt x="388" y="2773"/>
                      <a:pt x="387" y="2773"/>
                      <a:pt x="385" y="2773"/>
                    </a:cubicBezTo>
                    <a:cubicBezTo>
                      <a:pt x="385" y="2772"/>
                      <a:pt x="386" y="2772"/>
                      <a:pt x="386" y="2772"/>
                    </a:cubicBezTo>
                    <a:close/>
                    <a:moveTo>
                      <a:pt x="409" y="2794"/>
                    </a:moveTo>
                    <a:cubicBezTo>
                      <a:pt x="410" y="2797"/>
                      <a:pt x="411" y="2799"/>
                      <a:pt x="409" y="2800"/>
                    </a:cubicBezTo>
                    <a:cubicBezTo>
                      <a:pt x="409" y="2799"/>
                      <a:pt x="409" y="2797"/>
                      <a:pt x="409" y="2794"/>
                    </a:cubicBezTo>
                    <a:close/>
                    <a:moveTo>
                      <a:pt x="1604" y="0"/>
                    </a:moveTo>
                    <a:cubicBezTo>
                      <a:pt x="1359" y="176"/>
                      <a:pt x="1117" y="360"/>
                      <a:pt x="882" y="555"/>
                    </a:cubicBezTo>
                    <a:cubicBezTo>
                      <a:pt x="651" y="748"/>
                      <a:pt x="420" y="946"/>
                      <a:pt x="211" y="1177"/>
                    </a:cubicBezTo>
                    <a:cubicBezTo>
                      <a:pt x="161" y="1235"/>
                      <a:pt x="109" y="1293"/>
                      <a:pt x="69" y="1365"/>
                    </a:cubicBezTo>
                    <a:cubicBezTo>
                      <a:pt x="45" y="1401"/>
                      <a:pt x="28" y="1439"/>
                      <a:pt x="15" y="1487"/>
                    </a:cubicBezTo>
                    <a:cubicBezTo>
                      <a:pt x="4" y="1531"/>
                      <a:pt x="1" y="1610"/>
                      <a:pt x="59" y="1660"/>
                    </a:cubicBezTo>
                    <a:cubicBezTo>
                      <a:pt x="151" y="1711"/>
                      <a:pt x="235" y="1728"/>
                      <a:pt x="317" y="1728"/>
                    </a:cubicBezTo>
                    <a:cubicBezTo>
                      <a:pt x="404" y="1728"/>
                      <a:pt x="486" y="1708"/>
                      <a:pt x="569" y="1691"/>
                    </a:cubicBezTo>
                    <a:cubicBezTo>
                      <a:pt x="690" y="1656"/>
                      <a:pt x="805" y="1611"/>
                      <a:pt x="915" y="1558"/>
                    </a:cubicBezTo>
                    <a:lnTo>
                      <a:pt x="915" y="1558"/>
                    </a:lnTo>
                    <a:cubicBezTo>
                      <a:pt x="702" y="1823"/>
                      <a:pt x="500" y="2097"/>
                      <a:pt x="324" y="2398"/>
                    </a:cubicBezTo>
                    <a:cubicBezTo>
                      <a:pt x="290" y="2460"/>
                      <a:pt x="256" y="2521"/>
                      <a:pt x="229" y="2585"/>
                    </a:cubicBezTo>
                    <a:cubicBezTo>
                      <a:pt x="205" y="2657"/>
                      <a:pt x="167" y="2718"/>
                      <a:pt x="181" y="2841"/>
                    </a:cubicBezTo>
                    <a:cubicBezTo>
                      <a:pt x="185" y="2909"/>
                      <a:pt x="266" y="2990"/>
                      <a:pt x="331" y="2998"/>
                    </a:cubicBezTo>
                    <a:cubicBezTo>
                      <a:pt x="366" y="3003"/>
                      <a:pt x="404" y="3011"/>
                      <a:pt x="437" y="3011"/>
                    </a:cubicBezTo>
                    <a:cubicBezTo>
                      <a:pt x="443" y="3011"/>
                      <a:pt x="448" y="3011"/>
                      <a:pt x="453" y="3011"/>
                    </a:cubicBezTo>
                    <a:cubicBezTo>
                      <a:pt x="462" y="3011"/>
                      <a:pt x="470" y="3011"/>
                      <a:pt x="478" y="3011"/>
                    </a:cubicBezTo>
                    <a:cubicBezTo>
                      <a:pt x="550" y="3011"/>
                      <a:pt x="614" y="2999"/>
                      <a:pt x="678" y="2984"/>
                    </a:cubicBezTo>
                    <a:cubicBezTo>
                      <a:pt x="843" y="2937"/>
                      <a:pt x="991" y="2872"/>
                      <a:pt x="1132" y="2795"/>
                    </a:cubicBezTo>
                    <a:lnTo>
                      <a:pt x="1132" y="2795"/>
                    </a:lnTo>
                    <a:cubicBezTo>
                      <a:pt x="948" y="3422"/>
                      <a:pt x="811" y="4057"/>
                      <a:pt x="712" y="4699"/>
                    </a:cubicBezTo>
                    <a:cubicBezTo>
                      <a:pt x="596" y="5451"/>
                      <a:pt x="528" y="6209"/>
                      <a:pt x="535" y="6971"/>
                    </a:cubicBezTo>
                    <a:cubicBezTo>
                      <a:pt x="555" y="7730"/>
                      <a:pt x="644" y="8496"/>
                      <a:pt x="872" y="9224"/>
                    </a:cubicBezTo>
                    <a:cubicBezTo>
                      <a:pt x="1093" y="9951"/>
                      <a:pt x="1481" y="10639"/>
                      <a:pt x="2028" y="11159"/>
                    </a:cubicBezTo>
                    <a:cubicBezTo>
                      <a:pt x="1525" y="10595"/>
                      <a:pt x="1185" y="9907"/>
                      <a:pt x="1004" y="9186"/>
                    </a:cubicBezTo>
                    <a:cubicBezTo>
                      <a:pt x="808" y="8464"/>
                      <a:pt x="750" y="7717"/>
                      <a:pt x="756" y="6971"/>
                    </a:cubicBezTo>
                    <a:cubicBezTo>
                      <a:pt x="756" y="6223"/>
                      <a:pt x="831" y="5478"/>
                      <a:pt x="957" y="4739"/>
                    </a:cubicBezTo>
                    <a:cubicBezTo>
                      <a:pt x="1018" y="4372"/>
                      <a:pt x="1093" y="4004"/>
                      <a:pt x="1178" y="3640"/>
                    </a:cubicBezTo>
                    <a:cubicBezTo>
                      <a:pt x="1260" y="3276"/>
                      <a:pt x="1351" y="2909"/>
                      <a:pt x="1461" y="2558"/>
                    </a:cubicBezTo>
                    <a:lnTo>
                      <a:pt x="1569" y="2215"/>
                    </a:lnTo>
                    <a:lnTo>
                      <a:pt x="1273" y="2419"/>
                    </a:lnTo>
                    <a:cubicBezTo>
                      <a:pt x="1073" y="2558"/>
                      <a:pt x="844" y="2691"/>
                      <a:pt x="617" y="2756"/>
                    </a:cubicBezTo>
                    <a:cubicBezTo>
                      <a:pt x="563" y="2766"/>
                      <a:pt x="505" y="2780"/>
                      <a:pt x="456" y="2780"/>
                    </a:cubicBezTo>
                    <a:cubicBezTo>
                      <a:pt x="440" y="2780"/>
                      <a:pt x="425" y="2777"/>
                      <a:pt x="411" y="2775"/>
                    </a:cubicBezTo>
                    <a:lnTo>
                      <a:pt x="411" y="2775"/>
                    </a:lnTo>
                    <a:cubicBezTo>
                      <a:pt x="415" y="2749"/>
                      <a:pt x="426" y="2709"/>
                      <a:pt x="440" y="2674"/>
                    </a:cubicBezTo>
                    <a:cubicBezTo>
                      <a:pt x="464" y="2620"/>
                      <a:pt x="491" y="2565"/>
                      <a:pt x="522" y="2511"/>
                    </a:cubicBezTo>
                    <a:cubicBezTo>
                      <a:pt x="644" y="2290"/>
                      <a:pt x="794" y="2079"/>
                      <a:pt x="946" y="1871"/>
                    </a:cubicBezTo>
                    <a:cubicBezTo>
                      <a:pt x="1097" y="1660"/>
                      <a:pt x="1253" y="1453"/>
                      <a:pt x="1416" y="1252"/>
                    </a:cubicBezTo>
                    <a:lnTo>
                      <a:pt x="1899" y="650"/>
                    </a:lnTo>
                    <a:lnTo>
                      <a:pt x="1899" y="650"/>
                    </a:lnTo>
                    <a:lnTo>
                      <a:pt x="1287" y="1115"/>
                    </a:lnTo>
                    <a:cubicBezTo>
                      <a:pt x="1056" y="1293"/>
                      <a:pt x="797" y="1453"/>
                      <a:pt x="525" y="1541"/>
                    </a:cubicBezTo>
                    <a:cubicBezTo>
                      <a:pt x="456" y="1561"/>
                      <a:pt x="389" y="1575"/>
                      <a:pt x="321" y="1578"/>
                    </a:cubicBezTo>
                    <a:cubicBezTo>
                      <a:pt x="290" y="1578"/>
                      <a:pt x="256" y="1578"/>
                      <a:pt x="225" y="1575"/>
                    </a:cubicBezTo>
                    <a:cubicBezTo>
                      <a:pt x="195" y="1569"/>
                      <a:pt x="158" y="1558"/>
                      <a:pt x="150" y="1552"/>
                    </a:cubicBezTo>
                    <a:cubicBezTo>
                      <a:pt x="150" y="1552"/>
                      <a:pt x="149" y="1552"/>
                      <a:pt x="149" y="1552"/>
                    </a:cubicBezTo>
                    <a:cubicBezTo>
                      <a:pt x="138" y="1552"/>
                      <a:pt x="145" y="1488"/>
                      <a:pt x="181" y="1429"/>
                    </a:cubicBezTo>
                    <a:cubicBezTo>
                      <a:pt x="211" y="1368"/>
                      <a:pt x="256" y="1310"/>
                      <a:pt x="300" y="1252"/>
                    </a:cubicBezTo>
                    <a:cubicBezTo>
                      <a:pt x="487" y="1021"/>
                      <a:pt x="706" y="809"/>
                      <a:pt x="926" y="602"/>
                    </a:cubicBezTo>
                    <a:cubicBezTo>
                      <a:pt x="1147" y="398"/>
                      <a:pt x="1372" y="197"/>
                      <a:pt x="1604" y="0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183;p29"/>
              <p:cNvSpPr/>
              <p:nvPr/>
            </p:nvSpPr>
            <p:spPr>
              <a:xfrm>
                <a:off x="4021670" y="2970275"/>
                <a:ext cx="135928" cy="86801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34" extrusionOk="0">
                    <a:moveTo>
                      <a:pt x="1142" y="5632"/>
                    </a:moveTo>
                    <a:cubicBezTo>
                      <a:pt x="1138" y="5633"/>
                      <a:pt x="1136" y="5634"/>
                      <a:pt x="1135" y="5634"/>
                    </a:cubicBezTo>
                    <a:cubicBezTo>
                      <a:pt x="1134" y="5634"/>
                      <a:pt x="1135" y="5633"/>
                      <a:pt x="1137" y="5632"/>
                    </a:cubicBezTo>
                    <a:close/>
                    <a:moveTo>
                      <a:pt x="1260" y="5860"/>
                    </a:moveTo>
                    <a:cubicBezTo>
                      <a:pt x="1260" y="5860"/>
                      <a:pt x="1258" y="5861"/>
                      <a:pt x="1257" y="5863"/>
                    </a:cubicBezTo>
                    <a:lnTo>
                      <a:pt x="1252" y="5863"/>
                    </a:lnTo>
                    <a:cubicBezTo>
                      <a:pt x="1257" y="5861"/>
                      <a:pt x="1259" y="5860"/>
                      <a:pt x="1260" y="5860"/>
                    </a:cubicBezTo>
                    <a:close/>
                    <a:moveTo>
                      <a:pt x="1804" y="1"/>
                    </a:moveTo>
                    <a:cubicBezTo>
                      <a:pt x="1599" y="515"/>
                      <a:pt x="1416" y="1036"/>
                      <a:pt x="1236" y="1563"/>
                    </a:cubicBezTo>
                    <a:cubicBezTo>
                      <a:pt x="1056" y="2086"/>
                      <a:pt x="892" y="2614"/>
                      <a:pt x="749" y="3152"/>
                    </a:cubicBezTo>
                    <a:cubicBezTo>
                      <a:pt x="678" y="3421"/>
                      <a:pt x="610" y="3689"/>
                      <a:pt x="558" y="3965"/>
                    </a:cubicBezTo>
                    <a:cubicBezTo>
                      <a:pt x="531" y="4104"/>
                      <a:pt x="511" y="4244"/>
                      <a:pt x="497" y="4387"/>
                    </a:cubicBezTo>
                    <a:cubicBezTo>
                      <a:pt x="491" y="4459"/>
                      <a:pt x="491" y="4533"/>
                      <a:pt x="491" y="4608"/>
                    </a:cubicBezTo>
                    <a:cubicBezTo>
                      <a:pt x="501" y="4686"/>
                      <a:pt x="501" y="4761"/>
                      <a:pt x="555" y="4856"/>
                    </a:cubicBezTo>
                    <a:cubicBezTo>
                      <a:pt x="569" y="4900"/>
                      <a:pt x="647" y="4955"/>
                      <a:pt x="695" y="4965"/>
                    </a:cubicBezTo>
                    <a:cubicBezTo>
                      <a:pt x="734" y="4971"/>
                      <a:pt x="773" y="4982"/>
                      <a:pt x="813" y="4982"/>
                    </a:cubicBezTo>
                    <a:cubicBezTo>
                      <a:pt x="818" y="4982"/>
                      <a:pt x="823" y="4982"/>
                      <a:pt x="828" y="4982"/>
                    </a:cubicBezTo>
                    <a:cubicBezTo>
                      <a:pt x="923" y="4979"/>
                      <a:pt x="1007" y="4948"/>
                      <a:pt x="1079" y="4904"/>
                    </a:cubicBezTo>
                    <a:cubicBezTo>
                      <a:pt x="1102" y="4889"/>
                      <a:pt x="1124" y="4874"/>
                      <a:pt x="1145" y="4858"/>
                    </a:cubicBezTo>
                    <a:lnTo>
                      <a:pt x="1145" y="4858"/>
                    </a:lnTo>
                    <a:cubicBezTo>
                      <a:pt x="1124" y="4932"/>
                      <a:pt x="1103" y="5006"/>
                      <a:pt x="1083" y="5081"/>
                    </a:cubicBezTo>
                    <a:cubicBezTo>
                      <a:pt x="1052" y="5200"/>
                      <a:pt x="1021" y="5316"/>
                      <a:pt x="1001" y="5442"/>
                    </a:cubicBezTo>
                    <a:cubicBezTo>
                      <a:pt x="991" y="5503"/>
                      <a:pt x="981" y="5564"/>
                      <a:pt x="981" y="5638"/>
                    </a:cubicBezTo>
                    <a:cubicBezTo>
                      <a:pt x="981" y="5676"/>
                      <a:pt x="977" y="5710"/>
                      <a:pt x="1001" y="5775"/>
                    </a:cubicBezTo>
                    <a:cubicBezTo>
                      <a:pt x="1012" y="5795"/>
                      <a:pt x="1015" y="5809"/>
                      <a:pt x="1032" y="5830"/>
                    </a:cubicBezTo>
                    <a:cubicBezTo>
                      <a:pt x="1056" y="5850"/>
                      <a:pt x="1083" y="5874"/>
                      <a:pt x="1110" y="5880"/>
                    </a:cubicBezTo>
                    <a:cubicBezTo>
                      <a:pt x="1125" y="5884"/>
                      <a:pt x="1143" y="5886"/>
                      <a:pt x="1160" y="5886"/>
                    </a:cubicBezTo>
                    <a:cubicBezTo>
                      <a:pt x="1173" y="5886"/>
                      <a:pt x="1185" y="5885"/>
                      <a:pt x="1195" y="5883"/>
                    </a:cubicBezTo>
                    <a:cubicBezTo>
                      <a:pt x="1208" y="5881"/>
                      <a:pt x="1222" y="5876"/>
                      <a:pt x="1234" y="5871"/>
                    </a:cubicBezTo>
                    <a:lnTo>
                      <a:pt x="1234" y="5871"/>
                    </a:lnTo>
                    <a:cubicBezTo>
                      <a:pt x="1237" y="5874"/>
                      <a:pt x="1241" y="5878"/>
                      <a:pt x="1246" y="5883"/>
                    </a:cubicBezTo>
                    <a:cubicBezTo>
                      <a:pt x="1270" y="5914"/>
                      <a:pt x="1297" y="5959"/>
                      <a:pt x="1321" y="6006"/>
                    </a:cubicBezTo>
                    <a:cubicBezTo>
                      <a:pt x="1365" y="6105"/>
                      <a:pt x="1403" y="6214"/>
                      <a:pt x="1436" y="6323"/>
                    </a:cubicBezTo>
                    <a:cubicBezTo>
                      <a:pt x="1695" y="7218"/>
                      <a:pt x="1814" y="8170"/>
                      <a:pt x="1902" y="9109"/>
                    </a:cubicBezTo>
                    <a:cubicBezTo>
                      <a:pt x="1943" y="9582"/>
                      <a:pt x="1974" y="10052"/>
                      <a:pt x="1984" y="10525"/>
                    </a:cubicBezTo>
                    <a:cubicBezTo>
                      <a:pt x="1984" y="10994"/>
                      <a:pt x="1987" y="11477"/>
                      <a:pt x="1862" y="11916"/>
                    </a:cubicBezTo>
                    <a:cubicBezTo>
                      <a:pt x="1844" y="11971"/>
                      <a:pt x="1824" y="12018"/>
                      <a:pt x="1797" y="12066"/>
                    </a:cubicBezTo>
                    <a:cubicBezTo>
                      <a:pt x="1787" y="12086"/>
                      <a:pt x="1770" y="12106"/>
                      <a:pt x="1756" y="12124"/>
                    </a:cubicBezTo>
                    <a:lnTo>
                      <a:pt x="1695" y="12185"/>
                    </a:lnTo>
                    <a:cubicBezTo>
                      <a:pt x="1610" y="12266"/>
                      <a:pt x="1522" y="12345"/>
                      <a:pt x="1433" y="12420"/>
                    </a:cubicBezTo>
                    <a:cubicBezTo>
                      <a:pt x="1252" y="12569"/>
                      <a:pt x="1059" y="12709"/>
                      <a:pt x="869" y="12852"/>
                    </a:cubicBezTo>
                    <a:cubicBezTo>
                      <a:pt x="678" y="12995"/>
                      <a:pt x="484" y="13134"/>
                      <a:pt x="310" y="13304"/>
                    </a:cubicBezTo>
                    <a:cubicBezTo>
                      <a:pt x="225" y="13386"/>
                      <a:pt x="147" y="13481"/>
                      <a:pt x="86" y="13587"/>
                    </a:cubicBezTo>
                    <a:cubicBezTo>
                      <a:pt x="32" y="13692"/>
                      <a:pt x="1" y="13815"/>
                      <a:pt x="21" y="13934"/>
                    </a:cubicBezTo>
                    <a:cubicBezTo>
                      <a:pt x="11" y="13811"/>
                      <a:pt x="48" y="13695"/>
                      <a:pt x="109" y="13597"/>
                    </a:cubicBezTo>
                    <a:cubicBezTo>
                      <a:pt x="175" y="13502"/>
                      <a:pt x="256" y="13416"/>
                      <a:pt x="344" y="13339"/>
                    </a:cubicBezTo>
                    <a:cubicBezTo>
                      <a:pt x="522" y="13182"/>
                      <a:pt x="718" y="13053"/>
                      <a:pt x="916" y="12920"/>
                    </a:cubicBezTo>
                    <a:cubicBezTo>
                      <a:pt x="1114" y="12787"/>
                      <a:pt x="1314" y="12658"/>
                      <a:pt x="1508" y="12515"/>
                    </a:cubicBezTo>
                    <a:cubicBezTo>
                      <a:pt x="1604" y="12444"/>
                      <a:pt x="1698" y="12368"/>
                      <a:pt x="1787" y="12284"/>
                    </a:cubicBezTo>
                    <a:lnTo>
                      <a:pt x="1855" y="12222"/>
                    </a:lnTo>
                    <a:cubicBezTo>
                      <a:pt x="1879" y="12195"/>
                      <a:pt x="1902" y="12168"/>
                      <a:pt x="1920" y="12137"/>
                    </a:cubicBezTo>
                    <a:cubicBezTo>
                      <a:pt x="1954" y="12083"/>
                      <a:pt x="1981" y="12021"/>
                      <a:pt x="2001" y="11963"/>
                    </a:cubicBezTo>
                    <a:cubicBezTo>
                      <a:pt x="2151" y="11487"/>
                      <a:pt x="2161" y="11004"/>
                      <a:pt x="2175" y="10525"/>
                    </a:cubicBezTo>
                    <a:cubicBezTo>
                      <a:pt x="2182" y="10045"/>
                      <a:pt x="2165" y="9569"/>
                      <a:pt x="2127" y="9088"/>
                    </a:cubicBezTo>
                    <a:cubicBezTo>
                      <a:pt x="2045" y="8136"/>
                      <a:pt x="1940" y="7187"/>
                      <a:pt x="1681" y="6248"/>
                    </a:cubicBezTo>
                    <a:cubicBezTo>
                      <a:pt x="1648" y="6132"/>
                      <a:pt x="1607" y="6013"/>
                      <a:pt x="1552" y="5897"/>
                    </a:cubicBezTo>
                    <a:cubicBezTo>
                      <a:pt x="1525" y="5836"/>
                      <a:pt x="1494" y="5778"/>
                      <a:pt x="1444" y="5717"/>
                    </a:cubicBezTo>
                    <a:cubicBezTo>
                      <a:pt x="1420" y="5687"/>
                      <a:pt x="1382" y="5652"/>
                      <a:pt x="1328" y="5625"/>
                    </a:cubicBezTo>
                    <a:cubicBezTo>
                      <a:pt x="1299" y="5614"/>
                      <a:pt x="1271" y="5607"/>
                      <a:pt x="1239" y="5607"/>
                    </a:cubicBezTo>
                    <a:cubicBezTo>
                      <a:pt x="1238" y="5607"/>
                      <a:pt x="1238" y="5607"/>
                      <a:pt x="1237" y="5607"/>
                    </a:cubicBezTo>
                    <a:lnTo>
                      <a:pt x="1237" y="5607"/>
                    </a:lnTo>
                    <a:cubicBezTo>
                      <a:pt x="1239" y="5568"/>
                      <a:pt x="1244" y="5525"/>
                      <a:pt x="1249" y="5482"/>
                    </a:cubicBezTo>
                    <a:cubicBezTo>
                      <a:pt x="1270" y="5370"/>
                      <a:pt x="1297" y="5258"/>
                      <a:pt x="1324" y="5145"/>
                    </a:cubicBezTo>
                    <a:cubicBezTo>
                      <a:pt x="1422" y="4770"/>
                      <a:pt x="1539" y="4397"/>
                      <a:pt x="1665" y="4028"/>
                    </a:cubicBezTo>
                    <a:lnTo>
                      <a:pt x="1665" y="4028"/>
                    </a:lnTo>
                    <a:cubicBezTo>
                      <a:pt x="1695" y="3948"/>
                      <a:pt x="1723" y="3867"/>
                      <a:pt x="1750" y="3785"/>
                    </a:cubicBezTo>
                    <a:lnTo>
                      <a:pt x="1525" y="3713"/>
                    </a:lnTo>
                    <a:cubicBezTo>
                      <a:pt x="1524" y="3715"/>
                      <a:pt x="1524" y="3718"/>
                      <a:pt x="1523" y="3720"/>
                    </a:cubicBezTo>
                    <a:lnTo>
                      <a:pt x="1523" y="3720"/>
                    </a:lnTo>
                    <a:lnTo>
                      <a:pt x="1522" y="3720"/>
                    </a:lnTo>
                    <a:cubicBezTo>
                      <a:pt x="1520" y="3725"/>
                      <a:pt x="1519" y="3729"/>
                      <a:pt x="1517" y="3734"/>
                    </a:cubicBezTo>
                    <a:lnTo>
                      <a:pt x="1517" y="3734"/>
                    </a:lnTo>
                    <a:cubicBezTo>
                      <a:pt x="1476" y="3849"/>
                      <a:pt x="1435" y="3964"/>
                      <a:pt x="1395" y="4079"/>
                    </a:cubicBezTo>
                    <a:lnTo>
                      <a:pt x="1395" y="4079"/>
                    </a:lnTo>
                    <a:cubicBezTo>
                      <a:pt x="1342" y="4209"/>
                      <a:pt x="1280" y="4334"/>
                      <a:pt x="1208" y="4448"/>
                    </a:cubicBezTo>
                    <a:cubicBezTo>
                      <a:pt x="1141" y="4557"/>
                      <a:pt x="1056" y="4659"/>
                      <a:pt x="963" y="4717"/>
                    </a:cubicBezTo>
                    <a:cubicBezTo>
                      <a:pt x="916" y="4744"/>
                      <a:pt x="869" y="4761"/>
                      <a:pt x="824" y="4765"/>
                    </a:cubicBezTo>
                    <a:cubicBezTo>
                      <a:pt x="800" y="4765"/>
                      <a:pt x="776" y="4757"/>
                      <a:pt x="753" y="4757"/>
                    </a:cubicBezTo>
                    <a:cubicBezTo>
                      <a:pt x="736" y="4757"/>
                      <a:pt x="744" y="4753"/>
                      <a:pt x="744" y="4753"/>
                    </a:cubicBezTo>
                    <a:lnTo>
                      <a:pt x="744" y="4753"/>
                    </a:lnTo>
                    <a:cubicBezTo>
                      <a:pt x="744" y="4753"/>
                      <a:pt x="744" y="4753"/>
                      <a:pt x="742" y="4754"/>
                    </a:cubicBezTo>
                    <a:cubicBezTo>
                      <a:pt x="742" y="4755"/>
                      <a:pt x="742" y="4755"/>
                      <a:pt x="742" y="4755"/>
                    </a:cubicBezTo>
                    <a:cubicBezTo>
                      <a:pt x="741" y="4755"/>
                      <a:pt x="738" y="4747"/>
                      <a:pt x="736" y="4744"/>
                    </a:cubicBezTo>
                    <a:cubicBezTo>
                      <a:pt x="695" y="4683"/>
                      <a:pt x="691" y="4526"/>
                      <a:pt x="698" y="4401"/>
                    </a:cubicBezTo>
                    <a:cubicBezTo>
                      <a:pt x="705" y="4267"/>
                      <a:pt x="722" y="4132"/>
                      <a:pt x="742" y="3999"/>
                    </a:cubicBezTo>
                    <a:cubicBezTo>
                      <a:pt x="783" y="3727"/>
                      <a:pt x="841" y="3458"/>
                      <a:pt x="905" y="3193"/>
                    </a:cubicBezTo>
                    <a:cubicBezTo>
                      <a:pt x="1164" y="2121"/>
                      <a:pt x="1477" y="1056"/>
                      <a:pt x="1804" y="1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184;p29"/>
              <p:cNvSpPr/>
              <p:nvPr/>
            </p:nvSpPr>
            <p:spPr>
              <a:xfrm>
                <a:off x="4237021" y="3011202"/>
                <a:ext cx="76810" cy="67938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906" extrusionOk="0">
                    <a:moveTo>
                      <a:pt x="1232" y="0"/>
                    </a:moveTo>
                    <a:lnTo>
                      <a:pt x="1232" y="0"/>
                    </a:lnTo>
                    <a:cubicBezTo>
                      <a:pt x="1028" y="895"/>
                      <a:pt x="868" y="1797"/>
                      <a:pt x="719" y="2699"/>
                    </a:cubicBezTo>
                    <a:cubicBezTo>
                      <a:pt x="565" y="3604"/>
                      <a:pt x="443" y="4512"/>
                      <a:pt x="331" y="5421"/>
                    </a:cubicBezTo>
                    <a:cubicBezTo>
                      <a:pt x="225" y="6329"/>
                      <a:pt x="133" y="7241"/>
                      <a:pt x="86" y="8156"/>
                    </a:cubicBezTo>
                    <a:cubicBezTo>
                      <a:pt x="34" y="9072"/>
                      <a:pt x="0" y="9993"/>
                      <a:pt x="75" y="10906"/>
                    </a:cubicBezTo>
                    <a:cubicBezTo>
                      <a:pt x="89" y="10677"/>
                      <a:pt x="99" y="10449"/>
                      <a:pt x="110" y="10221"/>
                    </a:cubicBezTo>
                    <a:lnTo>
                      <a:pt x="160" y="9538"/>
                    </a:lnTo>
                    <a:cubicBezTo>
                      <a:pt x="194" y="9081"/>
                      <a:pt x="232" y="8629"/>
                      <a:pt x="283" y="8173"/>
                    </a:cubicBezTo>
                    <a:cubicBezTo>
                      <a:pt x="378" y="7265"/>
                      <a:pt x="477" y="6357"/>
                      <a:pt x="589" y="5451"/>
                    </a:cubicBezTo>
                    <a:lnTo>
                      <a:pt x="915" y="2729"/>
                    </a:lnTo>
                    <a:lnTo>
                      <a:pt x="1079" y="1365"/>
                    </a:lnTo>
                    <a:lnTo>
                      <a:pt x="1232" y="0"/>
                    </a:ln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185;p29"/>
              <p:cNvSpPr/>
              <p:nvPr/>
            </p:nvSpPr>
            <p:spPr>
              <a:xfrm>
                <a:off x="4002359" y="2036483"/>
                <a:ext cx="17069" cy="4236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80" extrusionOk="0">
                    <a:moveTo>
                      <a:pt x="146" y="0"/>
                    </a:moveTo>
                    <a:cubicBezTo>
                      <a:pt x="97" y="0"/>
                      <a:pt x="52" y="31"/>
                      <a:pt x="59" y="92"/>
                    </a:cubicBezTo>
                    <a:cubicBezTo>
                      <a:pt x="76" y="252"/>
                      <a:pt x="66" y="406"/>
                      <a:pt x="22" y="558"/>
                    </a:cubicBezTo>
                    <a:cubicBezTo>
                      <a:pt x="1" y="632"/>
                      <a:pt x="62" y="680"/>
                      <a:pt x="120" y="680"/>
                    </a:cubicBezTo>
                    <a:cubicBezTo>
                      <a:pt x="159" y="680"/>
                      <a:pt x="197" y="659"/>
                      <a:pt x="209" y="610"/>
                    </a:cubicBezTo>
                    <a:cubicBezTo>
                      <a:pt x="256" y="439"/>
                      <a:pt x="273" y="269"/>
                      <a:pt x="253" y="92"/>
                    </a:cubicBezTo>
                    <a:cubicBezTo>
                      <a:pt x="246" y="31"/>
                      <a:pt x="194" y="0"/>
                      <a:pt x="146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186;p29"/>
              <p:cNvSpPr/>
              <p:nvPr/>
            </p:nvSpPr>
            <p:spPr>
              <a:xfrm>
                <a:off x="4053502" y="2005772"/>
                <a:ext cx="12148" cy="70144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126" extrusionOk="0">
                    <a:moveTo>
                      <a:pt x="97" y="1"/>
                    </a:moveTo>
                    <a:cubicBezTo>
                      <a:pt x="49" y="1"/>
                      <a:pt x="0" y="32"/>
                      <a:pt x="0" y="95"/>
                    </a:cubicBezTo>
                    <a:lnTo>
                      <a:pt x="0" y="1031"/>
                    </a:lnTo>
                    <a:cubicBezTo>
                      <a:pt x="0" y="1094"/>
                      <a:pt x="49" y="1125"/>
                      <a:pt x="97" y="1125"/>
                    </a:cubicBezTo>
                    <a:cubicBezTo>
                      <a:pt x="146" y="1125"/>
                      <a:pt x="194" y="1094"/>
                      <a:pt x="194" y="1031"/>
                    </a:cubicBezTo>
                    <a:lnTo>
                      <a:pt x="194" y="95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187;p29"/>
              <p:cNvSpPr/>
              <p:nvPr/>
            </p:nvSpPr>
            <p:spPr>
              <a:xfrm>
                <a:off x="4330899" y="2718543"/>
                <a:ext cx="15013" cy="5095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818" extrusionOk="0">
                    <a:moveTo>
                      <a:pt x="126" y="0"/>
                    </a:moveTo>
                    <a:cubicBezTo>
                      <a:pt x="77" y="0"/>
                      <a:pt x="26" y="31"/>
                      <a:pt x="21" y="92"/>
                    </a:cubicBezTo>
                    <a:cubicBezTo>
                      <a:pt x="0" y="314"/>
                      <a:pt x="8" y="528"/>
                      <a:pt x="41" y="749"/>
                    </a:cubicBezTo>
                    <a:cubicBezTo>
                      <a:pt x="49" y="797"/>
                      <a:pt x="83" y="818"/>
                      <a:pt x="120" y="818"/>
                    </a:cubicBezTo>
                    <a:cubicBezTo>
                      <a:pt x="177" y="818"/>
                      <a:pt x="241" y="768"/>
                      <a:pt x="228" y="694"/>
                    </a:cubicBezTo>
                    <a:cubicBezTo>
                      <a:pt x="198" y="493"/>
                      <a:pt x="195" y="293"/>
                      <a:pt x="215" y="92"/>
                    </a:cubicBezTo>
                    <a:cubicBezTo>
                      <a:pt x="220" y="31"/>
                      <a:pt x="174" y="0"/>
                      <a:pt x="126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188;p29"/>
              <p:cNvSpPr/>
              <p:nvPr/>
            </p:nvSpPr>
            <p:spPr>
              <a:xfrm>
                <a:off x="4364289" y="2685154"/>
                <a:ext cx="1669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32" extrusionOk="0">
                    <a:moveTo>
                      <a:pt x="92" y="1"/>
                    </a:moveTo>
                    <a:cubicBezTo>
                      <a:pt x="44" y="1"/>
                      <a:pt x="1" y="31"/>
                      <a:pt x="9" y="94"/>
                    </a:cubicBezTo>
                    <a:cubicBezTo>
                      <a:pt x="26" y="240"/>
                      <a:pt x="47" y="390"/>
                      <a:pt x="64" y="539"/>
                    </a:cubicBezTo>
                    <a:cubicBezTo>
                      <a:pt x="72" y="601"/>
                      <a:pt x="125" y="631"/>
                      <a:pt x="174" y="631"/>
                    </a:cubicBezTo>
                    <a:cubicBezTo>
                      <a:pt x="222" y="631"/>
                      <a:pt x="268" y="601"/>
                      <a:pt x="261" y="539"/>
                    </a:cubicBezTo>
                    <a:cubicBezTo>
                      <a:pt x="240" y="390"/>
                      <a:pt x="223" y="240"/>
                      <a:pt x="203" y="94"/>
                    </a:cubicBezTo>
                    <a:cubicBezTo>
                      <a:pt x="194" y="33"/>
                      <a:pt x="141" y="1"/>
                      <a:pt x="92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189;p29"/>
              <p:cNvSpPr/>
              <p:nvPr/>
            </p:nvSpPr>
            <p:spPr>
              <a:xfrm>
                <a:off x="4492428" y="2849299"/>
                <a:ext cx="20184" cy="5052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811" extrusionOk="0">
                    <a:moveTo>
                      <a:pt x="118" y="1"/>
                    </a:moveTo>
                    <a:cubicBezTo>
                      <a:pt x="70" y="1"/>
                      <a:pt x="19" y="31"/>
                      <a:pt x="14" y="93"/>
                    </a:cubicBezTo>
                    <a:cubicBezTo>
                      <a:pt x="0" y="317"/>
                      <a:pt x="31" y="534"/>
                      <a:pt x="109" y="746"/>
                    </a:cubicBezTo>
                    <a:cubicBezTo>
                      <a:pt x="127" y="791"/>
                      <a:pt x="166" y="811"/>
                      <a:pt x="205" y="811"/>
                    </a:cubicBezTo>
                    <a:cubicBezTo>
                      <a:pt x="265" y="811"/>
                      <a:pt x="323" y="764"/>
                      <a:pt x="296" y="691"/>
                    </a:cubicBezTo>
                    <a:cubicBezTo>
                      <a:pt x="225" y="497"/>
                      <a:pt x="194" y="300"/>
                      <a:pt x="207" y="93"/>
                    </a:cubicBezTo>
                    <a:cubicBezTo>
                      <a:pt x="213" y="31"/>
                      <a:pt x="167" y="1"/>
                      <a:pt x="118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190;p29"/>
              <p:cNvSpPr/>
              <p:nvPr/>
            </p:nvSpPr>
            <p:spPr>
              <a:xfrm>
                <a:off x="4536532" y="2863128"/>
                <a:ext cx="19685" cy="3980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39" extrusionOk="0">
                    <a:moveTo>
                      <a:pt x="119" y="1"/>
                    </a:moveTo>
                    <a:cubicBezTo>
                      <a:pt x="62" y="1"/>
                      <a:pt x="0" y="49"/>
                      <a:pt x="17" y="122"/>
                    </a:cubicBezTo>
                    <a:cubicBezTo>
                      <a:pt x="47" y="272"/>
                      <a:pt x="82" y="418"/>
                      <a:pt x="112" y="568"/>
                    </a:cubicBezTo>
                    <a:cubicBezTo>
                      <a:pt x="123" y="617"/>
                      <a:pt x="159" y="638"/>
                      <a:pt x="198" y="638"/>
                    </a:cubicBezTo>
                    <a:cubicBezTo>
                      <a:pt x="255" y="638"/>
                      <a:pt x="316" y="590"/>
                      <a:pt x="300" y="517"/>
                    </a:cubicBezTo>
                    <a:cubicBezTo>
                      <a:pt x="269" y="367"/>
                      <a:pt x="234" y="221"/>
                      <a:pt x="204" y="71"/>
                    </a:cubicBezTo>
                    <a:cubicBezTo>
                      <a:pt x="193" y="22"/>
                      <a:pt x="157" y="1"/>
                      <a:pt x="119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191;p29"/>
              <p:cNvSpPr/>
              <p:nvPr/>
            </p:nvSpPr>
            <p:spPr>
              <a:xfrm>
                <a:off x="4476543" y="3180269"/>
                <a:ext cx="30587" cy="5139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825" extrusionOk="0">
                    <a:moveTo>
                      <a:pt x="122" y="1"/>
                    </a:moveTo>
                    <a:cubicBezTo>
                      <a:pt x="65" y="1"/>
                      <a:pt x="1" y="50"/>
                      <a:pt x="13" y="124"/>
                    </a:cubicBezTo>
                    <a:cubicBezTo>
                      <a:pt x="51" y="359"/>
                      <a:pt x="140" y="580"/>
                      <a:pt x="272" y="781"/>
                    </a:cubicBezTo>
                    <a:cubicBezTo>
                      <a:pt x="294" y="812"/>
                      <a:pt x="323" y="824"/>
                      <a:pt x="353" y="824"/>
                    </a:cubicBezTo>
                    <a:cubicBezTo>
                      <a:pt x="422" y="824"/>
                      <a:pt x="490" y="754"/>
                      <a:pt x="442" y="683"/>
                    </a:cubicBezTo>
                    <a:cubicBezTo>
                      <a:pt x="316" y="496"/>
                      <a:pt x="235" y="295"/>
                      <a:pt x="201" y="70"/>
                    </a:cubicBezTo>
                    <a:cubicBezTo>
                      <a:pt x="193" y="22"/>
                      <a:pt x="159" y="1"/>
                      <a:pt x="122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192;p29"/>
              <p:cNvSpPr/>
              <p:nvPr/>
            </p:nvSpPr>
            <p:spPr>
              <a:xfrm>
                <a:off x="4523700" y="3152610"/>
                <a:ext cx="21928" cy="53511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59" extrusionOk="0">
                    <a:moveTo>
                      <a:pt x="96" y="1"/>
                    </a:moveTo>
                    <a:cubicBezTo>
                      <a:pt x="48" y="1"/>
                      <a:pt x="0" y="32"/>
                      <a:pt x="2" y="95"/>
                    </a:cubicBezTo>
                    <a:cubicBezTo>
                      <a:pt x="5" y="337"/>
                      <a:pt x="49" y="568"/>
                      <a:pt x="134" y="793"/>
                    </a:cubicBezTo>
                    <a:cubicBezTo>
                      <a:pt x="153" y="838"/>
                      <a:pt x="194" y="858"/>
                      <a:pt x="234" y="858"/>
                    </a:cubicBezTo>
                    <a:cubicBezTo>
                      <a:pt x="294" y="858"/>
                      <a:pt x="352" y="812"/>
                      <a:pt x="325" y="742"/>
                    </a:cubicBezTo>
                    <a:cubicBezTo>
                      <a:pt x="244" y="535"/>
                      <a:pt x="199" y="320"/>
                      <a:pt x="195" y="95"/>
                    </a:cubicBezTo>
                    <a:cubicBezTo>
                      <a:pt x="194" y="32"/>
                      <a:pt x="145" y="1"/>
                      <a:pt x="96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193;p29"/>
              <p:cNvSpPr/>
              <p:nvPr/>
            </p:nvSpPr>
            <p:spPr>
              <a:xfrm>
                <a:off x="4450691" y="3433931"/>
                <a:ext cx="16570" cy="4497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22" extrusionOk="0">
                    <a:moveTo>
                      <a:pt x="94" y="1"/>
                    </a:moveTo>
                    <a:cubicBezTo>
                      <a:pt x="45" y="1"/>
                      <a:pt x="0" y="31"/>
                      <a:pt x="7" y="94"/>
                    </a:cubicBezTo>
                    <a:cubicBezTo>
                      <a:pt x="27" y="271"/>
                      <a:pt x="45" y="452"/>
                      <a:pt x="65" y="629"/>
                    </a:cubicBezTo>
                    <a:cubicBezTo>
                      <a:pt x="70" y="690"/>
                      <a:pt x="122" y="722"/>
                      <a:pt x="172" y="722"/>
                    </a:cubicBezTo>
                    <a:cubicBezTo>
                      <a:pt x="220" y="722"/>
                      <a:pt x="265" y="691"/>
                      <a:pt x="258" y="629"/>
                    </a:cubicBezTo>
                    <a:cubicBezTo>
                      <a:pt x="238" y="452"/>
                      <a:pt x="221" y="271"/>
                      <a:pt x="201" y="94"/>
                    </a:cubicBezTo>
                    <a:cubicBezTo>
                      <a:pt x="196" y="32"/>
                      <a:pt x="143" y="1"/>
                      <a:pt x="94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194;p29"/>
              <p:cNvSpPr/>
              <p:nvPr/>
            </p:nvSpPr>
            <p:spPr>
              <a:xfrm>
                <a:off x="4487756" y="3433869"/>
                <a:ext cx="12148" cy="4790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769" extrusionOk="0">
                    <a:moveTo>
                      <a:pt x="97" y="1"/>
                    </a:moveTo>
                    <a:cubicBezTo>
                      <a:pt x="49" y="1"/>
                      <a:pt x="1" y="32"/>
                      <a:pt x="1" y="95"/>
                    </a:cubicBezTo>
                    <a:lnTo>
                      <a:pt x="1" y="674"/>
                    </a:lnTo>
                    <a:cubicBezTo>
                      <a:pt x="1" y="737"/>
                      <a:pt x="49" y="768"/>
                      <a:pt x="97" y="768"/>
                    </a:cubicBezTo>
                    <a:cubicBezTo>
                      <a:pt x="146" y="768"/>
                      <a:pt x="194" y="737"/>
                      <a:pt x="194" y="674"/>
                    </a:cubicBezTo>
                    <a:lnTo>
                      <a:pt x="194" y="95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195;p29"/>
              <p:cNvSpPr/>
              <p:nvPr/>
            </p:nvSpPr>
            <p:spPr>
              <a:xfrm>
                <a:off x="4509185" y="3314201"/>
                <a:ext cx="16384" cy="4784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768" extrusionOk="0">
                    <a:moveTo>
                      <a:pt x="94" y="1"/>
                    </a:moveTo>
                    <a:cubicBezTo>
                      <a:pt x="45" y="1"/>
                      <a:pt x="0" y="31"/>
                      <a:pt x="7" y="94"/>
                    </a:cubicBezTo>
                    <a:cubicBezTo>
                      <a:pt x="24" y="288"/>
                      <a:pt x="45" y="482"/>
                      <a:pt x="61" y="676"/>
                    </a:cubicBezTo>
                    <a:cubicBezTo>
                      <a:pt x="66" y="737"/>
                      <a:pt x="118" y="768"/>
                      <a:pt x="167" y="768"/>
                    </a:cubicBezTo>
                    <a:cubicBezTo>
                      <a:pt x="216" y="768"/>
                      <a:pt x="262" y="737"/>
                      <a:pt x="255" y="676"/>
                    </a:cubicBezTo>
                    <a:cubicBezTo>
                      <a:pt x="238" y="482"/>
                      <a:pt x="218" y="288"/>
                      <a:pt x="201" y="94"/>
                    </a:cubicBezTo>
                    <a:cubicBezTo>
                      <a:pt x="196" y="32"/>
                      <a:pt x="143" y="1"/>
                      <a:pt x="94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4731451" y="3550795"/>
                <a:ext cx="20557" cy="47656"/>
              </a:xfrm>
              <a:custGeom>
                <a:avLst/>
                <a:gdLst/>
                <a:ahLst/>
                <a:cxnLst/>
                <a:rect l="l" t="t" r="r" b="b"/>
                <a:pathLst>
                  <a:path w="330" h="765" extrusionOk="0">
                    <a:moveTo>
                      <a:pt x="127" y="1"/>
                    </a:moveTo>
                    <a:cubicBezTo>
                      <a:pt x="78" y="1"/>
                      <a:pt x="27" y="32"/>
                      <a:pt x="21" y="93"/>
                    </a:cubicBezTo>
                    <a:cubicBezTo>
                      <a:pt x="1" y="304"/>
                      <a:pt x="32" y="508"/>
                      <a:pt x="114" y="702"/>
                    </a:cubicBezTo>
                    <a:cubicBezTo>
                      <a:pt x="132" y="746"/>
                      <a:pt x="172" y="765"/>
                      <a:pt x="210" y="765"/>
                    </a:cubicBezTo>
                    <a:cubicBezTo>
                      <a:pt x="271" y="765"/>
                      <a:pt x="329" y="718"/>
                      <a:pt x="301" y="647"/>
                    </a:cubicBezTo>
                    <a:cubicBezTo>
                      <a:pt x="225" y="471"/>
                      <a:pt x="198" y="287"/>
                      <a:pt x="216" y="93"/>
                    </a:cubicBezTo>
                    <a:cubicBezTo>
                      <a:pt x="222" y="32"/>
                      <a:pt x="176" y="1"/>
                      <a:pt x="12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197;p29"/>
              <p:cNvSpPr/>
              <p:nvPr/>
            </p:nvSpPr>
            <p:spPr>
              <a:xfrm>
                <a:off x="4770510" y="3514665"/>
                <a:ext cx="16633" cy="4802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771" extrusionOk="0">
                    <a:moveTo>
                      <a:pt x="128" y="0"/>
                    </a:moveTo>
                    <a:cubicBezTo>
                      <a:pt x="79" y="0"/>
                      <a:pt x="27" y="32"/>
                      <a:pt x="21" y="95"/>
                    </a:cubicBezTo>
                    <a:cubicBezTo>
                      <a:pt x="0" y="299"/>
                      <a:pt x="17" y="500"/>
                      <a:pt x="61" y="701"/>
                    </a:cubicBezTo>
                    <a:cubicBezTo>
                      <a:pt x="72" y="749"/>
                      <a:pt x="109" y="771"/>
                      <a:pt x="148" y="771"/>
                    </a:cubicBezTo>
                    <a:cubicBezTo>
                      <a:pt x="205" y="771"/>
                      <a:pt x="267" y="723"/>
                      <a:pt x="248" y="649"/>
                    </a:cubicBezTo>
                    <a:cubicBezTo>
                      <a:pt x="208" y="465"/>
                      <a:pt x="198" y="282"/>
                      <a:pt x="218" y="95"/>
                    </a:cubicBezTo>
                    <a:cubicBezTo>
                      <a:pt x="223" y="32"/>
                      <a:pt x="177" y="0"/>
                      <a:pt x="128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198;p29"/>
              <p:cNvSpPr/>
              <p:nvPr/>
            </p:nvSpPr>
            <p:spPr>
              <a:xfrm>
                <a:off x="4849561" y="3578641"/>
                <a:ext cx="12148" cy="507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814" extrusionOk="0">
                    <a:moveTo>
                      <a:pt x="97" y="1"/>
                    </a:moveTo>
                    <a:cubicBezTo>
                      <a:pt x="49" y="1"/>
                      <a:pt x="0" y="32"/>
                      <a:pt x="0" y="95"/>
                    </a:cubicBezTo>
                    <a:lnTo>
                      <a:pt x="0" y="721"/>
                    </a:lnTo>
                    <a:cubicBezTo>
                      <a:pt x="0" y="782"/>
                      <a:pt x="49" y="813"/>
                      <a:pt x="97" y="813"/>
                    </a:cubicBezTo>
                    <a:cubicBezTo>
                      <a:pt x="146" y="813"/>
                      <a:pt x="194" y="782"/>
                      <a:pt x="194" y="721"/>
                    </a:cubicBezTo>
                    <a:lnTo>
                      <a:pt x="194" y="95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4532109" y="3589480"/>
                <a:ext cx="35944" cy="6036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969" extrusionOk="0">
                    <a:moveTo>
                      <a:pt x="119" y="1"/>
                    </a:moveTo>
                    <a:cubicBezTo>
                      <a:pt x="63" y="1"/>
                      <a:pt x="1" y="48"/>
                      <a:pt x="13" y="122"/>
                    </a:cubicBezTo>
                    <a:cubicBezTo>
                      <a:pt x="68" y="425"/>
                      <a:pt x="193" y="693"/>
                      <a:pt x="380" y="935"/>
                    </a:cubicBezTo>
                    <a:cubicBezTo>
                      <a:pt x="399" y="959"/>
                      <a:pt x="422" y="969"/>
                      <a:pt x="444" y="969"/>
                    </a:cubicBezTo>
                    <a:cubicBezTo>
                      <a:pt x="512" y="969"/>
                      <a:pt x="576" y="870"/>
                      <a:pt x="517" y="795"/>
                    </a:cubicBezTo>
                    <a:cubicBezTo>
                      <a:pt x="350" y="581"/>
                      <a:pt x="248" y="336"/>
                      <a:pt x="200" y="71"/>
                    </a:cubicBezTo>
                    <a:cubicBezTo>
                      <a:pt x="192" y="22"/>
                      <a:pt x="157" y="1"/>
                      <a:pt x="119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200;p29"/>
              <p:cNvSpPr/>
              <p:nvPr/>
            </p:nvSpPr>
            <p:spPr>
              <a:xfrm>
                <a:off x="4484143" y="3625984"/>
                <a:ext cx="16944" cy="3681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1" extrusionOk="0">
                    <a:moveTo>
                      <a:pt x="121" y="0"/>
                    </a:moveTo>
                    <a:cubicBezTo>
                      <a:pt x="72" y="0"/>
                      <a:pt x="19" y="32"/>
                      <a:pt x="14" y="93"/>
                    </a:cubicBezTo>
                    <a:cubicBezTo>
                      <a:pt x="1" y="240"/>
                      <a:pt x="14" y="383"/>
                      <a:pt x="62" y="522"/>
                    </a:cubicBezTo>
                    <a:cubicBezTo>
                      <a:pt x="77" y="570"/>
                      <a:pt x="116" y="590"/>
                      <a:pt x="154" y="590"/>
                    </a:cubicBezTo>
                    <a:cubicBezTo>
                      <a:pt x="213" y="590"/>
                      <a:pt x="272" y="543"/>
                      <a:pt x="249" y="471"/>
                    </a:cubicBezTo>
                    <a:cubicBezTo>
                      <a:pt x="208" y="346"/>
                      <a:pt x="194" y="223"/>
                      <a:pt x="208" y="93"/>
                    </a:cubicBezTo>
                    <a:cubicBezTo>
                      <a:pt x="215" y="31"/>
                      <a:pt x="170" y="0"/>
                      <a:pt x="121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201;p29"/>
              <p:cNvSpPr/>
              <p:nvPr/>
            </p:nvSpPr>
            <p:spPr>
              <a:xfrm>
                <a:off x="4844266" y="2963547"/>
                <a:ext cx="21741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85" extrusionOk="0">
                    <a:moveTo>
                      <a:pt x="144" y="0"/>
                    </a:moveTo>
                    <a:cubicBezTo>
                      <a:pt x="106" y="0"/>
                      <a:pt x="68" y="21"/>
                      <a:pt x="55" y="68"/>
                    </a:cubicBezTo>
                    <a:cubicBezTo>
                      <a:pt x="0" y="266"/>
                      <a:pt x="27" y="463"/>
                      <a:pt x="132" y="640"/>
                    </a:cubicBezTo>
                    <a:cubicBezTo>
                      <a:pt x="152" y="672"/>
                      <a:pt x="182" y="685"/>
                      <a:pt x="211" y="685"/>
                    </a:cubicBezTo>
                    <a:cubicBezTo>
                      <a:pt x="279" y="685"/>
                      <a:pt x="348" y="615"/>
                      <a:pt x="303" y="541"/>
                    </a:cubicBezTo>
                    <a:cubicBezTo>
                      <a:pt x="221" y="409"/>
                      <a:pt x="201" y="269"/>
                      <a:pt x="242" y="120"/>
                    </a:cubicBezTo>
                    <a:cubicBezTo>
                      <a:pt x="262" y="48"/>
                      <a:pt x="202" y="0"/>
                      <a:pt x="144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202;p29"/>
              <p:cNvSpPr/>
              <p:nvPr/>
            </p:nvSpPr>
            <p:spPr>
              <a:xfrm>
                <a:off x="4894039" y="2921623"/>
                <a:ext cx="12397" cy="42361"/>
              </a:xfrm>
              <a:custGeom>
                <a:avLst/>
                <a:gdLst/>
                <a:ahLst/>
                <a:cxnLst/>
                <a:rect l="l" t="t" r="r" b="b"/>
                <a:pathLst>
                  <a:path w="199" h="680" extrusionOk="0">
                    <a:moveTo>
                      <a:pt x="99" y="0"/>
                    </a:moveTo>
                    <a:cubicBezTo>
                      <a:pt x="50" y="0"/>
                      <a:pt x="1" y="32"/>
                      <a:pt x="1" y="95"/>
                    </a:cubicBezTo>
                    <a:lnTo>
                      <a:pt x="1" y="585"/>
                    </a:lnTo>
                    <a:cubicBezTo>
                      <a:pt x="1" y="648"/>
                      <a:pt x="50" y="679"/>
                      <a:pt x="99" y="679"/>
                    </a:cubicBezTo>
                    <a:cubicBezTo>
                      <a:pt x="149" y="679"/>
                      <a:pt x="198" y="648"/>
                      <a:pt x="198" y="585"/>
                    </a:cubicBezTo>
                    <a:lnTo>
                      <a:pt x="198" y="95"/>
                    </a:lnTo>
                    <a:cubicBezTo>
                      <a:pt x="198" y="32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203;p29"/>
              <p:cNvSpPr/>
              <p:nvPr/>
            </p:nvSpPr>
            <p:spPr>
              <a:xfrm>
                <a:off x="4891298" y="2437284"/>
                <a:ext cx="12397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037" extrusionOk="0">
                    <a:moveTo>
                      <a:pt x="99" y="1"/>
                    </a:moveTo>
                    <a:cubicBezTo>
                      <a:pt x="50" y="1"/>
                      <a:pt x="0" y="31"/>
                      <a:pt x="0" y="93"/>
                    </a:cubicBezTo>
                    <a:lnTo>
                      <a:pt x="0" y="943"/>
                    </a:lnTo>
                    <a:cubicBezTo>
                      <a:pt x="0" y="1005"/>
                      <a:pt x="50" y="1037"/>
                      <a:pt x="99" y="1037"/>
                    </a:cubicBezTo>
                    <a:cubicBezTo>
                      <a:pt x="149" y="1037"/>
                      <a:pt x="198" y="1005"/>
                      <a:pt x="198" y="943"/>
                    </a:cubicBezTo>
                    <a:lnTo>
                      <a:pt x="198" y="93"/>
                    </a:lnTo>
                    <a:cubicBezTo>
                      <a:pt x="198" y="31"/>
                      <a:pt x="149" y="1"/>
                      <a:pt x="99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204;p29"/>
              <p:cNvSpPr/>
              <p:nvPr/>
            </p:nvSpPr>
            <p:spPr>
              <a:xfrm>
                <a:off x="4915967" y="2484815"/>
                <a:ext cx="20246" cy="56128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01" extrusionOk="0">
                    <a:moveTo>
                      <a:pt x="208" y="1"/>
                    </a:moveTo>
                    <a:cubicBezTo>
                      <a:pt x="169" y="1"/>
                      <a:pt x="130" y="22"/>
                      <a:pt x="115" y="71"/>
                    </a:cubicBezTo>
                    <a:cubicBezTo>
                      <a:pt x="43" y="309"/>
                      <a:pt x="6" y="554"/>
                      <a:pt x="2" y="806"/>
                    </a:cubicBezTo>
                    <a:cubicBezTo>
                      <a:pt x="0" y="869"/>
                      <a:pt x="48" y="900"/>
                      <a:pt x="97" y="900"/>
                    </a:cubicBezTo>
                    <a:cubicBezTo>
                      <a:pt x="145" y="900"/>
                      <a:pt x="195" y="869"/>
                      <a:pt x="196" y="806"/>
                    </a:cubicBezTo>
                    <a:cubicBezTo>
                      <a:pt x="200" y="571"/>
                      <a:pt x="237" y="346"/>
                      <a:pt x="302" y="122"/>
                    </a:cubicBezTo>
                    <a:cubicBezTo>
                      <a:pt x="324" y="48"/>
                      <a:pt x="266" y="1"/>
                      <a:pt x="208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205;p29"/>
              <p:cNvSpPr/>
              <p:nvPr/>
            </p:nvSpPr>
            <p:spPr>
              <a:xfrm>
                <a:off x="4987294" y="3005222"/>
                <a:ext cx="22738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856" extrusionOk="0">
                    <a:moveTo>
                      <a:pt x="271" y="0"/>
                    </a:moveTo>
                    <a:cubicBezTo>
                      <a:pt x="222" y="0"/>
                      <a:pt x="169" y="32"/>
                      <a:pt x="164" y="93"/>
                    </a:cubicBezTo>
                    <a:cubicBezTo>
                      <a:pt x="143" y="314"/>
                      <a:pt x="96" y="529"/>
                      <a:pt x="25" y="737"/>
                    </a:cubicBezTo>
                    <a:cubicBezTo>
                      <a:pt x="0" y="808"/>
                      <a:pt x="58" y="855"/>
                      <a:pt x="117" y="855"/>
                    </a:cubicBezTo>
                    <a:cubicBezTo>
                      <a:pt x="156" y="855"/>
                      <a:pt x="196" y="835"/>
                      <a:pt x="212" y="787"/>
                    </a:cubicBezTo>
                    <a:cubicBezTo>
                      <a:pt x="290" y="563"/>
                      <a:pt x="338" y="332"/>
                      <a:pt x="358" y="93"/>
                    </a:cubicBezTo>
                    <a:cubicBezTo>
                      <a:pt x="365" y="31"/>
                      <a:pt x="320" y="0"/>
                      <a:pt x="271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206;p29"/>
              <p:cNvSpPr/>
              <p:nvPr/>
            </p:nvSpPr>
            <p:spPr>
              <a:xfrm>
                <a:off x="4835732" y="3110873"/>
                <a:ext cx="12210" cy="3681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591" extrusionOk="0">
                    <a:moveTo>
                      <a:pt x="98" y="1"/>
                    </a:moveTo>
                    <a:cubicBezTo>
                      <a:pt x="49" y="1"/>
                      <a:pt x="1" y="32"/>
                      <a:pt x="1" y="95"/>
                    </a:cubicBezTo>
                    <a:lnTo>
                      <a:pt x="1" y="497"/>
                    </a:lnTo>
                    <a:cubicBezTo>
                      <a:pt x="1" y="559"/>
                      <a:pt x="49" y="591"/>
                      <a:pt x="98" y="591"/>
                    </a:cubicBezTo>
                    <a:cubicBezTo>
                      <a:pt x="147" y="591"/>
                      <a:pt x="195" y="559"/>
                      <a:pt x="195" y="497"/>
                    </a:cubicBezTo>
                    <a:lnTo>
                      <a:pt x="195" y="95"/>
                    </a:lnTo>
                    <a:cubicBezTo>
                      <a:pt x="195" y="32"/>
                      <a:pt x="147" y="1"/>
                      <a:pt x="98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207;p29"/>
              <p:cNvSpPr/>
              <p:nvPr/>
            </p:nvSpPr>
            <p:spPr>
              <a:xfrm>
                <a:off x="3674691" y="3091375"/>
                <a:ext cx="12397" cy="3687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92" extrusionOk="0">
                    <a:moveTo>
                      <a:pt x="100" y="1"/>
                    </a:moveTo>
                    <a:cubicBezTo>
                      <a:pt x="50" y="1"/>
                      <a:pt x="1" y="32"/>
                      <a:pt x="1" y="95"/>
                    </a:cubicBezTo>
                    <a:lnTo>
                      <a:pt x="1" y="497"/>
                    </a:lnTo>
                    <a:cubicBezTo>
                      <a:pt x="1" y="560"/>
                      <a:pt x="50" y="591"/>
                      <a:pt x="100" y="591"/>
                    </a:cubicBezTo>
                    <a:cubicBezTo>
                      <a:pt x="149" y="591"/>
                      <a:pt x="199" y="560"/>
                      <a:pt x="199" y="497"/>
                    </a:cubicBezTo>
                    <a:lnTo>
                      <a:pt x="199" y="95"/>
                    </a:lnTo>
                    <a:cubicBezTo>
                      <a:pt x="199" y="32"/>
                      <a:pt x="149" y="1"/>
                      <a:pt x="100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208;p29"/>
              <p:cNvSpPr/>
              <p:nvPr/>
            </p:nvSpPr>
            <p:spPr>
              <a:xfrm>
                <a:off x="3722221" y="3058047"/>
                <a:ext cx="12148" cy="3968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637" extrusionOk="0">
                    <a:moveTo>
                      <a:pt x="97" y="1"/>
                    </a:moveTo>
                    <a:cubicBezTo>
                      <a:pt x="49" y="1"/>
                      <a:pt x="1" y="32"/>
                      <a:pt x="1" y="93"/>
                    </a:cubicBezTo>
                    <a:lnTo>
                      <a:pt x="1" y="542"/>
                    </a:lnTo>
                    <a:cubicBezTo>
                      <a:pt x="1" y="605"/>
                      <a:pt x="49" y="636"/>
                      <a:pt x="97" y="636"/>
                    </a:cubicBezTo>
                    <a:cubicBezTo>
                      <a:pt x="146" y="636"/>
                      <a:pt x="194" y="605"/>
                      <a:pt x="194" y="542"/>
                    </a:cubicBezTo>
                    <a:lnTo>
                      <a:pt x="194" y="93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209;p29"/>
              <p:cNvSpPr/>
              <p:nvPr/>
            </p:nvSpPr>
            <p:spPr>
              <a:xfrm>
                <a:off x="3919756" y="2721160"/>
                <a:ext cx="12334" cy="3681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591" extrusionOk="0">
                    <a:moveTo>
                      <a:pt x="99" y="0"/>
                    </a:moveTo>
                    <a:cubicBezTo>
                      <a:pt x="50" y="0"/>
                      <a:pt x="0" y="31"/>
                      <a:pt x="0" y="94"/>
                    </a:cubicBezTo>
                    <a:lnTo>
                      <a:pt x="0" y="496"/>
                    </a:lnTo>
                    <a:cubicBezTo>
                      <a:pt x="0" y="559"/>
                      <a:pt x="50" y="590"/>
                      <a:pt x="99" y="590"/>
                    </a:cubicBezTo>
                    <a:cubicBezTo>
                      <a:pt x="148" y="590"/>
                      <a:pt x="198" y="559"/>
                      <a:pt x="198" y="496"/>
                    </a:cubicBezTo>
                    <a:lnTo>
                      <a:pt x="198" y="94"/>
                    </a:lnTo>
                    <a:cubicBezTo>
                      <a:pt x="198" y="31"/>
                      <a:pt x="148" y="0"/>
                      <a:pt x="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210;p29"/>
              <p:cNvSpPr/>
              <p:nvPr/>
            </p:nvSpPr>
            <p:spPr>
              <a:xfrm>
                <a:off x="3983733" y="2682101"/>
                <a:ext cx="12397" cy="45351"/>
              </a:xfrm>
              <a:custGeom>
                <a:avLst/>
                <a:gdLst/>
                <a:ahLst/>
                <a:cxnLst/>
                <a:rect l="l" t="t" r="r" b="b"/>
                <a:pathLst>
                  <a:path w="199" h="728" extrusionOk="0">
                    <a:moveTo>
                      <a:pt x="99" y="1"/>
                    </a:moveTo>
                    <a:cubicBezTo>
                      <a:pt x="50" y="1"/>
                      <a:pt x="1" y="32"/>
                      <a:pt x="1" y="95"/>
                    </a:cubicBezTo>
                    <a:lnTo>
                      <a:pt x="1" y="633"/>
                    </a:lnTo>
                    <a:cubicBezTo>
                      <a:pt x="1" y="696"/>
                      <a:pt x="50" y="727"/>
                      <a:pt x="99" y="727"/>
                    </a:cubicBezTo>
                    <a:cubicBezTo>
                      <a:pt x="149" y="727"/>
                      <a:pt x="198" y="696"/>
                      <a:pt x="198" y="633"/>
                    </a:cubicBezTo>
                    <a:lnTo>
                      <a:pt x="198" y="95"/>
                    </a:lnTo>
                    <a:cubicBezTo>
                      <a:pt x="198" y="32"/>
                      <a:pt x="149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211;p29"/>
              <p:cNvSpPr/>
              <p:nvPr/>
            </p:nvSpPr>
            <p:spPr>
              <a:xfrm>
                <a:off x="3989464" y="2815847"/>
                <a:ext cx="12148" cy="56377"/>
              </a:xfrm>
              <a:custGeom>
                <a:avLst/>
                <a:gdLst/>
                <a:ahLst/>
                <a:cxnLst/>
                <a:rect l="l" t="t" r="r" b="b"/>
                <a:pathLst>
                  <a:path w="195" h="905" extrusionOk="0">
                    <a:moveTo>
                      <a:pt x="98" y="0"/>
                    </a:moveTo>
                    <a:cubicBezTo>
                      <a:pt x="49" y="0"/>
                      <a:pt x="1" y="32"/>
                      <a:pt x="1" y="95"/>
                    </a:cubicBezTo>
                    <a:lnTo>
                      <a:pt x="1" y="809"/>
                    </a:lnTo>
                    <a:cubicBezTo>
                      <a:pt x="1" y="873"/>
                      <a:pt x="49" y="904"/>
                      <a:pt x="98" y="904"/>
                    </a:cubicBezTo>
                    <a:cubicBezTo>
                      <a:pt x="146" y="904"/>
                      <a:pt x="194" y="873"/>
                      <a:pt x="194" y="809"/>
                    </a:cubicBezTo>
                    <a:lnTo>
                      <a:pt x="194" y="95"/>
                    </a:lnTo>
                    <a:cubicBezTo>
                      <a:pt x="194" y="32"/>
                      <a:pt x="146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4044470" y="2760218"/>
                <a:ext cx="19436" cy="70331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29" extrusionOk="0">
                    <a:moveTo>
                      <a:pt x="188" y="0"/>
                    </a:moveTo>
                    <a:cubicBezTo>
                      <a:pt x="140" y="0"/>
                      <a:pt x="94" y="31"/>
                      <a:pt x="98" y="94"/>
                    </a:cubicBezTo>
                    <a:cubicBezTo>
                      <a:pt x="118" y="403"/>
                      <a:pt x="90" y="706"/>
                      <a:pt x="19" y="1008"/>
                    </a:cubicBezTo>
                    <a:cubicBezTo>
                      <a:pt x="0" y="1080"/>
                      <a:pt x="62" y="1129"/>
                      <a:pt x="120" y="1129"/>
                    </a:cubicBezTo>
                    <a:cubicBezTo>
                      <a:pt x="158" y="1129"/>
                      <a:pt x="194" y="1108"/>
                      <a:pt x="206" y="1060"/>
                    </a:cubicBezTo>
                    <a:cubicBezTo>
                      <a:pt x="285" y="740"/>
                      <a:pt x="312" y="420"/>
                      <a:pt x="291" y="94"/>
                    </a:cubicBezTo>
                    <a:cubicBezTo>
                      <a:pt x="288" y="32"/>
                      <a:pt x="237" y="0"/>
                      <a:pt x="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4155291" y="3080224"/>
                <a:ext cx="18938" cy="4827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75" extrusionOk="0">
                    <a:moveTo>
                      <a:pt x="121" y="1"/>
                    </a:moveTo>
                    <a:cubicBezTo>
                      <a:pt x="65" y="1"/>
                      <a:pt x="1" y="50"/>
                      <a:pt x="13" y="125"/>
                    </a:cubicBezTo>
                    <a:cubicBezTo>
                      <a:pt x="43" y="318"/>
                      <a:pt x="74" y="509"/>
                      <a:pt x="104" y="703"/>
                    </a:cubicBezTo>
                    <a:cubicBezTo>
                      <a:pt x="113" y="753"/>
                      <a:pt x="147" y="775"/>
                      <a:pt x="185" y="775"/>
                    </a:cubicBezTo>
                    <a:cubicBezTo>
                      <a:pt x="241" y="775"/>
                      <a:pt x="304" y="726"/>
                      <a:pt x="291" y="652"/>
                    </a:cubicBezTo>
                    <a:lnTo>
                      <a:pt x="200" y="70"/>
                    </a:lnTo>
                    <a:cubicBezTo>
                      <a:pt x="192" y="22"/>
                      <a:pt x="158" y="1"/>
                      <a:pt x="121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4203009" y="3035870"/>
                <a:ext cx="16384" cy="4778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767" extrusionOk="0">
                    <a:moveTo>
                      <a:pt x="95" y="0"/>
                    </a:moveTo>
                    <a:cubicBezTo>
                      <a:pt x="46" y="0"/>
                      <a:pt x="0" y="32"/>
                      <a:pt x="6" y="94"/>
                    </a:cubicBezTo>
                    <a:lnTo>
                      <a:pt x="60" y="673"/>
                    </a:lnTo>
                    <a:cubicBezTo>
                      <a:pt x="67" y="735"/>
                      <a:pt x="119" y="766"/>
                      <a:pt x="169" y="766"/>
                    </a:cubicBezTo>
                    <a:cubicBezTo>
                      <a:pt x="217" y="766"/>
                      <a:pt x="262" y="736"/>
                      <a:pt x="257" y="673"/>
                    </a:cubicBezTo>
                    <a:lnTo>
                      <a:pt x="203" y="94"/>
                    </a:lnTo>
                    <a:cubicBezTo>
                      <a:pt x="196" y="32"/>
                      <a:pt x="144" y="0"/>
                      <a:pt x="95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215;p29"/>
              <p:cNvSpPr/>
              <p:nvPr/>
            </p:nvSpPr>
            <p:spPr>
              <a:xfrm>
                <a:off x="3985664" y="3124827"/>
                <a:ext cx="19062" cy="5070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814" extrusionOk="0">
                    <a:moveTo>
                      <a:pt x="118" y="1"/>
                    </a:moveTo>
                    <a:cubicBezTo>
                      <a:pt x="60" y="1"/>
                      <a:pt x="0" y="48"/>
                      <a:pt x="21" y="120"/>
                    </a:cubicBezTo>
                    <a:cubicBezTo>
                      <a:pt x="75" y="317"/>
                      <a:pt x="103" y="518"/>
                      <a:pt x="109" y="722"/>
                    </a:cubicBezTo>
                    <a:cubicBezTo>
                      <a:pt x="109" y="783"/>
                      <a:pt x="159" y="814"/>
                      <a:pt x="208" y="814"/>
                    </a:cubicBezTo>
                    <a:cubicBezTo>
                      <a:pt x="257" y="814"/>
                      <a:pt x="305" y="783"/>
                      <a:pt x="303" y="722"/>
                    </a:cubicBezTo>
                    <a:cubicBezTo>
                      <a:pt x="296" y="500"/>
                      <a:pt x="266" y="283"/>
                      <a:pt x="208" y="68"/>
                    </a:cubicBezTo>
                    <a:cubicBezTo>
                      <a:pt x="194" y="21"/>
                      <a:pt x="157" y="1"/>
                      <a:pt x="118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3947727" y="3283490"/>
                <a:ext cx="12085" cy="4802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771" extrusionOk="0">
                    <a:moveTo>
                      <a:pt x="96" y="0"/>
                    </a:moveTo>
                    <a:cubicBezTo>
                      <a:pt x="48" y="0"/>
                      <a:pt x="0" y="31"/>
                      <a:pt x="0" y="94"/>
                    </a:cubicBezTo>
                    <a:lnTo>
                      <a:pt x="0" y="676"/>
                    </a:lnTo>
                    <a:cubicBezTo>
                      <a:pt x="0" y="739"/>
                      <a:pt x="49" y="770"/>
                      <a:pt x="97" y="770"/>
                    </a:cubicBezTo>
                    <a:cubicBezTo>
                      <a:pt x="146" y="770"/>
                      <a:pt x="194" y="739"/>
                      <a:pt x="194" y="676"/>
                    </a:cubicBezTo>
                    <a:lnTo>
                      <a:pt x="194" y="94"/>
                    </a:lnTo>
                    <a:cubicBezTo>
                      <a:pt x="194" y="32"/>
                      <a:pt x="145" y="0"/>
                      <a:pt x="96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4000490" y="3305854"/>
                <a:ext cx="12148" cy="50646"/>
              </a:xfrm>
              <a:custGeom>
                <a:avLst/>
                <a:gdLst/>
                <a:ahLst/>
                <a:cxnLst/>
                <a:rect l="l" t="t" r="r" b="b"/>
                <a:pathLst>
                  <a:path w="195" h="813" extrusionOk="0">
                    <a:moveTo>
                      <a:pt x="97" y="0"/>
                    </a:moveTo>
                    <a:cubicBezTo>
                      <a:pt x="49" y="0"/>
                      <a:pt x="0" y="31"/>
                      <a:pt x="0" y="92"/>
                    </a:cubicBezTo>
                    <a:lnTo>
                      <a:pt x="0" y="718"/>
                    </a:lnTo>
                    <a:cubicBezTo>
                      <a:pt x="0" y="781"/>
                      <a:pt x="49" y="812"/>
                      <a:pt x="97" y="812"/>
                    </a:cubicBezTo>
                    <a:cubicBezTo>
                      <a:pt x="146" y="812"/>
                      <a:pt x="194" y="781"/>
                      <a:pt x="194" y="718"/>
                    </a:cubicBezTo>
                    <a:lnTo>
                      <a:pt x="194" y="92"/>
                    </a:lnTo>
                    <a:cubicBezTo>
                      <a:pt x="194" y="31"/>
                      <a:pt x="146" y="0"/>
                      <a:pt x="97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>
                <a:off x="3986349" y="3436485"/>
                <a:ext cx="19249" cy="4815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73" extrusionOk="0">
                    <a:moveTo>
                      <a:pt x="120" y="0"/>
                    </a:moveTo>
                    <a:cubicBezTo>
                      <a:pt x="64" y="0"/>
                      <a:pt x="1" y="48"/>
                      <a:pt x="13" y="122"/>
                    </a:cubicBezTo>
                    <a:lnTo>
                      <a:pt x="109" y="703"/>
                    </a:lnTo>
                    <a:cubicBezTo>
                      <a:pt x="117" y="751"/>
                      <a:pt x="151" y="772"/>
                      <a:pt x="188" y="772"/>
                    </a:cubicBezTo>
                    <a:cubicBezTo>
                      <a:pt x="245" y="772"/>
                      <a:pt x="308" y="723"/>
                      <a:pt x="296" y="649"/>
                    </a:cubicBezTo>
                    <a:cubicBezTo>
                      <a:pt x="265" y="458"/>
                      <a:pt x="231" y="264"/>
                      <a:pt x="200" y="70"/>
                    </a:cubicBezTo>
                    <a:cubicBezTo>
                      <a:pt x="192" y="21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19" name="Google Shape;219;p29"/>
            <p:cNvSpPr/>
            <p:nvPr/>
          </p:nvSpPr>
          <p:spPr>
            <a:xfrm>
              <a:off x="7249605" y="2709763"/>
              <a:ext cx="892106" cy="290467"/>
            </a:xfrm>
            <a:custGeom>
              <a:avLst/>
              <a:gdLst/>
              <a:ahLst/>
              <a:cxnLst/>
              <a:rect l="l" t="t" r="r" b="b"/>
              <a:pathLst>
                <a:path w="11449" h="3728" extrusionOk="0">
                  <a:moveTo>
                    <a:pt x="9936" y="1"/>
                  </a:moveTo>
                  <a:cubicBezTo>
                    <a:pt x="9162" y="1"/>
                    <a:pt x="8079" y="273"/>
                    <a:pt x="6670" y="1238"/>
                  </a:cubicBezTo>
                  <a:cubicBezTo>
                    <a:pt x="6319" y="876"/>
                    <a:pt x="5828" y="715"/>
                    <a:pt x="5314" y="715"/>
                  </a:cubicBezTo>
                  <a:cubicBezTo>
                    <a:pt x="4263" y="715"/>
                    <a:pt x="3115" y="1388"/>
                    <a:pt x="2866" y="2382"/>
                  </a:cubicBezTo>
                  <a:cubicBezTo>
                    <a:pt x="2610" y="2211"/>
                    <a:pt x="2330" y="2139"/>
                    <a:pt x="2048" y="2139"/>
                  </a:cubicBezTo>
                  <a:cubicBezTo>
                    <a:pt x="1106" y="2139"/>
                    <a:pt x="144" y="2944"/>
                    <a:pt x="0" y="3582"/>
                  </a:cubicBezTo>
                  <a:cubicBezTo>
                    <a:pt x="2590" y="3675"/>
                    <a:pt x="11449" y="3727"/>
                    <a:pt x="11449" y="3727"/>
                  </a:cubicBezTo>
                  <a:lnTo>
                    <a:pt x="11425" y="459"/>
                  </a:lnTo>
                  <a:cubicBezTo>
                    <a:pt x="11425" y="459"/>
                    <a:pt x="10940" y="1"/>
                    <a:pt x="99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915441" y="1421250"/>
              <a:ext cx="1124405" cy="805669"/>
            </a:xfrm>
            <a:custGeom>
              <a:avLst/>
              <a:gdLst/>
              <a:ahLst/>
              <a:cxnLst/>
              <a:rect l="l" t="t" r="r" b="b"/>
              <a:pathLst>
                <a:path w="27255" h="19529" extrusionOk="0">
                  <a:moveTo>
                    <a:pt x="15239" y="1"/>
                  </a:moveTo>
                  <a:cubicBezTo>
                    <a:pt x="14851" y="1"/>
                    <a:pt x="13605" y="27"/>
                    <a:pt x="12985" y="351"/>
                  </a:cubicBezTo>
                  <a:lnTo>
                    <a:pt x="6601" y="3681"/>
                  </a:lnTo>
                  <a:cubicBezTo>
                    <a:pt x="6352" y="3812"/>
                    <a:pt x="6132" y="3968"/>
                    <a:pt x="5928" y="4141"/>
                  </a:cubicBezTo>
                  <a:lnTo>
                    <a:pt x="5924" y="4144"/>
                  </a:lnTo>
                  <a:cubicBezTo>
                    <a:pt x="4696" y="5199"/>
                    <a:pt x="4295" y="6990"/>
                    <a:pt x="5042" y="8487"/>
                  </a:cubicBezTo>
                  <a:cubicBezTo>
                    <a:pt x="4236" y="11180"/>
                    <a:pt x="2736" y="14365"/>
                    <a:pt x="1" y="15686"/>
                  </a:cubicBezTo>
                  <a:cubicBezTo>
                    <a:pt x="1728" y="17877"/>
                    <a:pt x="5721" y="19528"/>
                    <a:pt x="9732" y="19528"/>
                  </a:cubicBezTo>
                  <a:cubicBezTo>
                    <a:pt x="10917" y="19528"/>
                    <a:pt x="12103" y="19384"/>
                    <a:pt x="13234" y="19067"/>
                  </a:cubicBezTo>
                  <a:cubicBezTo>
                    <a:pt x="18189" y="17677"/>
                    <a:pt x="26044" y="12543"/>
                    <a:pt x="27255" y="6561"/>
                  </a:cubicBezTo>
                  <a:cubicBezTo>
                    <a:pt x="22963" y="5835"/>
                    <a:pt x="18610" y="116"/>
                    <a:pt x="15356" y="2"/>
                  </a:cubicBezTo>
                  <a:cubicBezTo>
                    <a:pt x="15356" y="2"/>
                    <a:pt x="15314" y="1"/>
                    <a:pt x="1523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5250105" y="2079111"/>
              <a:ext cx="1498093" cy="1101797"/>
            </a:xfrm>
            <a:custGeom>
              <a:avLst/>
              <a:gdLst/>
              <a:ahLst/>
              <a:cxnLst/>
              <a:rect l="l" t="t" r="r" b="b"/>
              <a:pathLst>
                <a:path w="36313" h="26707" extrusionOk="0">
                  <a:moveTo>
                    <a:pt x="10830" y="0"/>
                  </a:moveTo>
                  <a:cubicBezTo>
                    <a:pt x="3142" y="0"/>
                    <a:pt x="181" y="5456"/>
                    <a:pt x="181" y="5456"/>
                  </a:cubicBezTo>
                  <a:lnTo>
                    <a:pt x="1" y="26706"/>
                  </a:lnTo>
                  <a:cubicBezTo>
                    <a:pt x="1" y="26706"/>
                    <a:pt x="36313" y="10307"/>
                    <a:pt x="21974" y="3080"/>
                  </a:cubicBezTo>
                  <a:cubicBezTo>
                    <a:pt x="17484" y="816"/>
                    <a:pt x="13803" y="0"/>
                    <a:pt x="10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5488478" y="2075357"/>
              <a:ext cx="244395" cy="40677"/>
            </a:xfrm>
            <a:custGeom>
              <a:avLst/>
              <a:gdLst/>
              <a:ahLst/>
              <a:cxnLst/>
              <a:rect l="l" t="t" r="r" b="b"/>
              <a:pathLst>
                <a:path w="5924" h="986" extrusionOk="0">
                  <a:moveTo>
                    <a:pt x="4793" y="1"/>
                  </a:moveTo>
                  <a:cubicBezTo>
                    <a:pt x="4316" y="1"/>
                    <a:pt x="3825" y="17"/>
                    <a:pt x="3327" y="55"/>
                  </a:cubicBezTo>
                  <a:lnTo>
                    <a:pt x="2120" y="377"/>
                  </a:lnTo>
                  <a:cubicBezTo>
                    <a:pt x="3009" y="194"/>
                    <a:pt x="3984" y="90"/>
                    <a:pt x="5049" y="90"/>
                  </a:cubicBezTo>
                  <a:cubicBezTo>
                    <a:pt x="5298" y="90"/>
                    <a:pt x="5553" y="97"/>
                    <a:pt x="5813" y="108"/>
                  </a:cubicBezTo>
                  <a:cubicBezTo>
                    <a:pt x="5851" y="84"/>
                    <a:pt x="5888" y="59"/>
                    <a:pt x="5923" y="31"/>
                  </a:cubicBezTo>
                  <a:cubicBezTo>
                    <a:pt x="5557" y="11"/>
                    <a:pt x="5180" y="1"/>
                    <a:pt x="4793" y="1"/>
                  </a:cubicBezTo>
                  <a:close/>
                  <a:moveTo>
                    <a:pt x="630" y="772"/>
                  </a:moveTo>
                  <a:lnTo>
                    <a:pt x="1" y="938"/>
                  </a:lnTo>
                  <a:cubicBezTo>
                    <a:pt x="1" y="938"/>
                    <a:pt x="11" y="955"/>
                    <a:pt x="31" y="986"/>
                  </a:cubicBezTo>
                  <a:cubicBezTo>
                    <a:pt x="225" y="909"/>
                    <a:pt x="422" y="841"/>
                    <a:pt x="630" y="772"/>
                  </a:cubicBezTo>
                  <a:close/>
                </a:path>
              </a:pathLst>
            </a:custGeom>
            <a:solidFill>
              <a:srgbClr val="D8A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5489757" y="2079070"/>
              <a:ext cx="613297" cy="182925"/>
            </a:xfrm>
            <a:custGeom>
              <a:avLst/>
              <a:gdLst/>
              <a:ahLst/>
              <a:cxnLst/>
              <a:rect l="l" t="t" r="r" b="b"/>
              <a:pathLst>
                <a:path w="14866" h="4434" extrusionOk="0">
                  <a:moveTo>
                    <a:pt x="5018" y="0"/>
                  </a:moveTo>
                  <a:cubicBezTo>
                    <a:pt x="3953" y="0"/>
                    <a:pt x="2978" y="104"/>
                    <a:pt x="2089" y="287"/>
                  </a:cubicBezTo>
                  <a:lnTo>
                    <a:pt x="599" y="682"/>
                  </a:lnTo>
                  <a:cubicBezTo>
                    <a:pt x="391" y="751"/>
                    <a:pt x="194" y="819"/>
                    <a:pt x="0" y="896"/>
                  </a:cubicBezTo>
                  <a:cubicBezTo>
                    <a:pt x="249" y="1266"/>
                    <a:pt x="1933" y="3672"/>
                    <a:pt x="3787" y="3672"/>
                  </a:cubicBezTo>
                  <a:cubicBezTo>
                    <a:pt x="4036" y="3672"/>
                    <a:pt x="4285" y="3631"/>
                    <a:pt x="4537" y="3534"/>
                  </a:cubicBezTo>
                  <a:cubicBezTo>
                    <a:pt x="6823" y="2653"/>
                    <a:pt x="6660" y="1570"/>
                    <a:pt x="6660" y="1570"/>
                  </a:cubicBezTo>
                  <a:lnTo>
                    <a:pt x="6660" y="1570"/>
                  </a:lnTo>
                  <a:cubicBezTo>
                    <a:pt x="6660" y="1570"/>
                    <a:pt x="11231" y="2452"/>
                    <a:pt x="13233" y="4014"/>
                  </a:cubicBezTo>
                  <a:cubicBezTo>
                    <a:pt x="13613" y="4312"/>
                    <a:pt x="13883" y="4433"/>
                    <a:pt x="14070" y="4433"/>
                  </a:cubicBezTo>
                  <a:cubicBezTo>
                    <a:pt x="14865" y="4433"/>
                    <a:pt x="14156" y="2251"/>
                    <a:pt x="14156" y="2251"/>
                  </a:cubicBezTo>
                  <a:cubicBezTo>
                    <a:pt x="14156" y="2251"/>
                    <a:pt x="13707" y="1981"/>
                    <a:pt x="12905" y="1628"/>
                  </a:cubicBezTo>
                  <a:cubicBezTo>
                    <a:pt x="10198" y="588"/>
                    <a:pt x="7833" y="111"/>
                    <a:pt x="5782" y="18"/>
                  </a:cubicBezTo>
                  <a:cubicBezTo>
                    <a:pt x="5522" y="7"/>
                    <a:pt x="5267" y="0"/>
                    <a:pt x="5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5164953" y="1547286"/>
              <a:ext cx="615566" cy="656532"/>
            </a:xfrm>
            <a:custGeom>
              <a:avLst/>
              <a:gdLst/>
              <a:ahLst/>
              <a:cxnLst/>
              <a:rect l="l" t="t" r="r" b="b"/>
              <a:pathLst>
                <a:path w="14921" h="15914" extrusionOk="0">
                  <a:moveTo>
                    <a:pt x="4461" y="0"/>
                  </a:moveTo>
                  <a:cubicBezTo>
                    <a:pt x="5100" y="3610"/>
                    <a:pt x="1664" y="5695"/>
                    <a:pt x="1" y="6490"/>
                  </a:cubicBezTo>
                  <a:cubicBezTo>
                    <a:pt x="1178" y="9458"/>
                    <a:pt x="2476" y="13420"/>
                    <a:pt x="4611" y="13420"/>
                  </a:cubicBezTo>
                  <a:cubicBezTo>
                    <a:pt x="4764" y="13420"/>
                    <a:pt x="4922" y="13399"/>
                    <a:pt x="5084" y="13357"/>
                  </a:cubicBezTo>
                  <a:cubicBezTo>
                    <a:pt x="5958" y="13125"/>
                    <a:pt x="7016" y="12801"/>
                    <a:pt x="8119" y="12402"/>
                  </a:cubicBezTo>
                  <a:cubicBezTo>
                    <a:pt x="8578" y="13563"/>
                    <a:pt x="10193" y="15914"/>
                    <a:pt x="11686" y="15914"/>
                  </a:cubicBezTo>
                  <a:cubicBezTo>
                    <a:pt x="11767" y="15914"/>
                    <a:pt x="11849" y="15907"/>
                    <a:pt x="11930" y="15892"/>
                  </a:cubicBezTo>
                  <a:cubicBezTo>
                    <a:pt x="12610" y="15767"/>
                    <a:pt x="12790" y="14930"/>
                    <a:pt x="12752" y="13945"/>
                  </a:cubicBezTo>
                  <a:lnTo>
                    <a:pt x="12752" y="13945"/>
                  </a:lnTo>
                  <a:cubicBezTo>
                    <a:pt x="12722" y="13947"/>
                    <a:pt x="12693" y="13947"/>
                    <a:pt x="12664" y="13947"/>
                  </a:cubicBezTo>
                  <a:cubicBezTo>
                    <a:pt x="11277" y="13947"/>
                    <a:pt x="10493" y="12223"/>
                    <a:pt x="10245" y="11566"/>
                  </a:cubicBezTo>
                  <a:cubicBezTo>
                    <a:pt x="10187" y="11411"/>
                    <a:pt x="10156" y="11314"/>
                    <a:pt x="10156" y="11314"/>
                  </a:cubicBezTo>
                  <a:cubicBezTo>
                    <a:pt x="10156" y="11314"/>
                    <a:pt x="10639" y="10985"/>
                    <a:pt x="11282" y="10511"/>
                  </a:cubicBezTo>
                  <a:cubicBezTo>
                    <a:pt x="12482" y="9622"/>
                    <a:pt x="14325" y="8388"/>
                    <a:pt x="14560" y="7656"/>
                  </a:cubicBezTo>
                  <a:cubicBezTo>
                    <a:pt x="14920" y="6531"/>
                    <a:pt x="12316" y="2133"/>
                    <a:pt x="12316" y="2133"/>
                  </a:cubicBezTo>
                  <a:cubicBezTo>
                    <a:pt x="12316" y="2133"/>
                    <a:pt x="11082" y="2853"/>
                    <a:pt x="9171" y="2929"/>
                  </a:cubicBezTo>
                  <a:cubicBezTo>
                    <a:pt x="9113" y="2931"/>
                    <a:pt x="9056" y="2932"/>
                    <a:pt x="8999" y="2932"/>
                  </a:cubicBezTo>
                  <a:cubicBezTo>
                    <a:pt x="6697" y="2932"/>
                    <a:pt x="5274" y="1120"/>
                    <a:pt x="4461" y="0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5610305" y="1701870"/>
              <a:ext cx="28136" cy="33334"/>
            </a:xfrm>
            <a:custGeom>
              <a:avLst/>
              <a:gdLst/>
              <a:ahLst/>
              <a:cxnLst/>
              <a:rect l="l" t="t" r="r" b="b"/>
              <a:pathLst>
                <a:path w="682" h="808" extrusionOk="0">
                  <a:moveTo>
                    <a:pt x="238" y="0"/>
                  </a:moveTo>
                  <a:cubicBezTo>
                    <a:pt x="211" y="0"/>
                    <a:pt x="184" y="6"/>
                    <a:pt x="160" y="18"/>
                  </a:cubicBezTo>
                  <a:cubicBezTo>
                    <a:pt x="28" y="87"/>
                    <a:pt x="0" y="312"/>
                    <a:pt x="101" y="527"/>
                  </a:cubicBezTo>
                  <a:cubicBezTo>
                    <a:pt x="182" y="698"/>
                    <a:pt x="323" y="807"/>
                    <a:pt x="443" y="807"/>
                  </a:cubicBezTo>
                  <a:cubicBezTo>
                    <a:pt x="471" y="807"/>
                    <a:pt x="498" y="802"/>
                    <a:pt x="522" y="789"/>
                  </a:cubicBezTo>
                  <a:cubicBezTo>
                    <a:pt x="653" y="724"/>
                    <a:pt x="682" y="496"/>
                    <a:pt x="581" y="285"/>
                  </a:cubicBezTo>
                  <a:cubicBezTo>
                    <a:pt x="500" y="111"/>
                    <a:pt x="35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5314587" y="1826875"/>
              <a:ext cx="28136" cy="33375"/>
            </a:xfrm>
            <a:custGeom>
              <a:avLst/>
              <a:gdLst/>
              <a:ahLst/>
              <a:cxnLst/>
              <a:rect l="l" t="t" r="r" b="b"/>
              <a:pathLst>
                <a:path w="682" h="809" extrusionOk="0">
                  <a:moveTo>
                    <a:pt x="243" y="1"/>
                  </a:moveTo>
                  <a:cubicBezTo>
                    <a:pt x="214" y="1"/>
                    <a:pt x="186" y="7"/>
                    <a:pt x="159" y="21"/>
                  </a:cubicBezTo>
                  <a:cubicBezTo>
                    <a:pt x="28" y="86"/>
                    <a:pt x="0" y="314"/>
                    <a:pt x="101" y="526"/>
                  </a:cubicBezTo>
                  <a:cubicBezTo>
                    <a:pt x="181" y="698"/>
                    <a:pt x="320" y="808"/>
                    <a:pt x="440" y="808"/>
                  </a:cubicBezTo>
                  <a:cubicBezTo>
                    <a:pt x="469" y="808"/>
                    <a:pt x="497" y="802"/>
                    <a:pt x="523" y="788"/>
                  </a:cubicBezTo>
                  <a:cubicBezTo>
                    <a:pt x="657" y="723"/>
                    <a:pt x="681" y="494"/>
                    <a:pt x="581" y="284"/>
                  </a:cubicBezTo>
                  <a:cubicBezTo>
                    <a:pt x="501" y="111"/>
                    <a:pt x="364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5638689" y="1756905"/>
              <a:ext cx="55942" cy="52724"/>
            </a:xfrm>
            <a:custGeom>
              <a:avLst/>
              <a:gdLst/>
              <a:ahLst/>
              <a:cxnLst/>
              <a:rect l="l" t="t" r="r" b="b"/>
              <a:pathLst>
                <a:path w="1356" h="1278" extrusionOk="0">
                  <a:moveTo>
                    <a:pt x="662" y="0"/>
                  </a:moveTo>
                  <a:cubicBezTo>
                    <a:pt x="528" y="0"/>
                    <a:pt x="394" y="47"/>
                    <a:pt x="284" y="143"/>
                  </a:cubicBezTo>
                  <a:cubicBezTo>
                    <a:pt x="28" y="368"/>
                    <a:pt x="0" y="770"/>
                    <a:pt x="219" y="1043"/>
                  </a:cubicBezTo>
                  <a:cubicBezTo>
                    <a:pt x="343" y="1197"/>
                    <a:pt x="519" y="1278"/>
                    <a:pt x="694" y="1278"/>
                  </a:cubicBezTo>
                  <a:cubicBezTo>
                    <a:pt x="829" y="1278"/>
                    <a:pt x="963" y="1230"/>
                    <a:pt x="1072" y="1132"/>
                  </a:cubicBezTo>
                  <a:cubicBezTo>
                    <a:pt x="1325" y="911"/>
                    <a:pt x="1355" y="507"/>
                    <a:pt x="1135" y="234"/>
                  </a:cubicBezTo>
                  <a:cubicBezTo>
                    <a:pt x="1011" y="79"/>
                    <a:pt x="836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5340578" y="1884797"/>
              <a:ext cx="55777" cy="52724"/>
            </a:xfrm>
            <a:custGeom>
              <a:avLst/>
              <a:gdLst/>
              <a:ahLst/>
              <a:cxnLst/>
              <a:rect l="l" t="t" r="r" b="b"/>
              <a:pathLst>
                <a:path w="1352" h="1278" extrusionOk="0">
                  <a:moveTo>
                    <a:pt x="659" y="0"/>
                  </a:moveTo>
                  <a:cubicBezTo>
                    <a:pt x="524" y="0"/>
                    <a:pt x="389" y="47"/>
                    <a:pt x="280" y="145"/>
                  </a:cubicBezTo>
                  <a:cubicBezTo>
                    <a:pt x="27" y="370"/>
                    <a:pt x="0" y="771"/>
                    <a:pt x="217" y="1044"/>
                  </a:cubicBezTo>
                  <a:cubicBezTo>
                    <a:pt x="341" y="1198"/>
                    <a:pt x="517" y="1277"/>
                    <a:pt x="692" y="1277"/>
                  </a:cubicBezTo>
                  <a:cubicBezTo>
                    <a:pt x="827" y="1277"/>
                    <a:pt x="962" y="1230"/>
                    <a:pt x="1071" y="1134"/>
                  </a:cubicBezTo>
                  <a:cubicBezTo>
                    <a:pt x="1324" y="909"/>
                    <a:pt x="1352" y="508"/>
                    <a:pt x="1134" y="235"/>
                  </a:cubicBezTo>
                  <a:cubicBezTo>
                    <a:pt x="1011" y="80"/>
                    <a:pt x="834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135002" y="1883188"/>
              <a:ext cx="103303" cy="113988"/>
            </a:xfrm>
            <a:custGeom>
              <a:avLst/>
              <a:gdLst/>
              <a:ahLst/>
              <a:cxnLst/>
              <a:rect l="l" t="t" r="r" b="b"/>
              <a:pathLst>
                <a:path w="2504" h="2763" extrusionOk="0">
                  <a:moveTo>
                    <a:pt x="1373" y="1"/>
                  </a:moveTo>
                  <a:cubicBezTo>
                    <a:pt x="502" y="385"/>
                    <a:pt x="1" y="1242"/>
                    <a:pt x="312" y="1982"/>
                  </a:cubicBezTo>
                  <a:cubicBezTo>
                    <a:pt x="527" y="2494"/>
                    <a:pt x="1072" y="2763"/>
                    <a:pt x="1679" y="2763"/>
                  </a:cubicBezTo>
                  <a:cubicBezTo>
                    <a:pt x="1949" y="2763"/>
                    <a:pt x="2232" y="2709"/>
                    <a:pt x="2503" y="2601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EA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5707585" y="1607931"/>
              <a:ext cx="120423" cy="127684"/>
            </a:xfrm>
            <a:custGeom>
              <a:avLst/>
              <a:gdLst/>
              <a:ahLst/>
              <a:cxnLst/>
              <a:rect l="l" t="t" r="r" b="b"/>
              <a:pathLst>
                <a:path w="2919" h="3095" extrusionOk="0">
                  <a:moveTo>
                    <a:pt x="1106" y="1"/>
                  </a:moveTo>
                  <a:cubicBezTo>
                    <a:pt x="759" y="1"/>
                    <a:pt x="391" y="87"/>
                    <a:pt x="42" y="269"/>
                  </a:cubicBezTo>
                  <a:cubicBezTo>
                    <a:pt x="28" y="276"/>
                    <a:pt x="14" y="286"/>
                    <a:pt x="1" y="294"/>
                  </a:cubicBezTo>
                  <a:lnTo>
                    <a:pt x="1456" y="3094"/>
                  </a:lnTo>
                  <a:cubicBezTo>
                    <a:pt x="1470" y="3087"/>
                    <a:pt x="1484" y="3080"/>
                    <a:pt x="1498" y="3074"/>
                  </a:cubicBezTo>
                  <a:cubicBezTo>
                    <a:pt x="2462" y="2572"/>
                    <a:pt x="2918" y="1539"/>
                    <a:pt x="2514" y="763"/>
                  </a:cubicBezTo>
                  <a:cubicBezTo>
                    <a:pt x="2258" y="270"/>
                    <a:pt x="1715" y="1"/>
                    <a:pt x="1106" y="1"/>
                  </a:cubicBezTo>
                  <a:close/>
                </a:path>
              </a:pathLst>
            </a:custGeom>
            <a:solidFill>
              <a:srgbClr val="EA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5492315" y="1711318"/>
              <a:ext cx="62955" cy="130737"/>
            </a:xfrm>
            <a:custGeom>
              <a:avLst/>
              <a:gdLst/>
              <a:ahLst/>
              <a:cxnLst/>
              <a:rect l="l" t="t" r="r" b="b"/>
              <a:pathLst>
                <a:path w="1526" h="3169" extrusionOk="0">
                  <a:moveTo>
                    <a:pt x="376" y="1"/>
                  </a:moveTo>
                  <a:cubicBezTo>
                    <a:pt x="315" y="1"/>
                    <a:pt x="254" y="63"/>
                    <a:pt x="294" y="132"/>
                  </a:cubicBezTo>
                  <a:cubicBezTo>
                    <a:pt x="572" y="602"/>
                    <a:pt x="834" y="1086"/>
                    <a:pt x="1052" y="1588"/>
                  </a:cubicBezTo>
                  <a:cubicBezTo>
                    <a:pt x="1180" y="1881"/>
                    <a:pt x="1446" y="2331"/>
                    <a:pt x="1132" y="2552"/>
                  </a:cubicBezTo>
                  <a:cubicBezTo>
                    <a:pt x="834" y="2763"/>
                    <a:pt x="440" y="2881"/>
                    <a:pt x="98" y="2991"/>
                  </a:cubicBezTo>
                  <a:cubicBezTo>
                    <a:pt x="0" y="3023"/>
                    <a:pt x="26" y="3169"/>
                    <a:pt x="115" y="3169"/>
                  </a:cubicBezTo>
                  <a:cubicBezTo>
                    <a:pt x="124" y="3169"/>
                    <a:pt x="133" y="3167"/>
                    <a:pt x="143" y="3164"/>
                  </a:cubicBezTo>
                  <a:cubicBezTo>
                    <a:pt x="523" y="3040"/>
                    <a:pt x="1014" y="2905"/>
                    <a:pt x="1322" y="2638"/>
                  </a:cubicBezTo>
                  <a:cubicBezTo>
                    <a:pt x="1526" y="2459"/>
                    <a:pt x="1474" y="2252"/>
                    <a:pt x="1401" y="2003"/>
                  </a:cubicBezTo>
                  <a:cubicBezTo>
                    <a:pt x="1194" y="1315"/>
                    <a:pt x="813" y="657"/>
                    <a:pt x="450" y="45"/>
                  </a:cubicBezTo>
                  <a:cubicBezTo>
                    <a:pt x="432" y="14"/>
                    <a:pt x="404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5219617" y="1356809"/>
              <a:ext cx="148188" cy="151860"/>
            </a:xfrm>
            <a:custGeom>
              <a:avLst/>
              <a:gdLst/>
              <a:ahLst/>
              <a:cxnLst/>
              <a:rect l="l" t="t" r="r" b="b"/>
              <a:pathLst>
                <a:path w="3592" h="3681" extrusionOk="0">
                  <a:moveTo>
                    <a:pt x="2472" y="1"/>
                  </a:moveTo>
                  <a:cubicBezTo>
                    <a:pt x="2465" y="1"/>
                    <a:pt x="2458" y="1"/>
                    <a:pt x="2452" y="1"/>
                  </a:cubicBezTo>
                  <a:cubicBezTo>
                    <a:pt x="1300" y="42"/>
                    <a:pt x="2493" y="3320"/>
                    <a:pt x="2493" y="3320"/>
                  </a:cubicBezTo>
                  <a:cubicBezTo>
                    <a:pt x="2493" y="3320"/>
                    <a:pt x="1032" y="1953"/>
                    <a:pt x="449" y="1953"/>
                  </a:cubicBezTo>
                  <a:cubicBezTo>
                    <a:pt x="349" y="1953"/>
                    <a:pt x="275" y="1993"/>
                    <a:pt x="238" y="2086"/>
                  </a:cubicBezTo>
                  <a:cubicBezTo>
                    <a:pt x="1" y="2681"/>
                    <a:pt x="1088" y="3680"/>
                    <a:pt x="2577" y="3680"/>
                  </a:cubicBezTo>
                  <a:cubicBezTo>
                    <a:pt x="2689" y="3680"/>
                    <a:pt x="2802" y="3675"/>
                    <a:pt x="2918" y="3663"/>
                  </a:cubicBezTo>
                  <a:cubicBezTo>
                    <a:pt x="2918" y="3663"/>
                    <a:pt x="3591" y="1"/>
                    <a:pt x="247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5740549" y="1639698"/>
              <a:ext cx="56066" cy="68978"/>
            </a:xfrm>
            <a:custGeom>
              <a:avLst/>
              <a:gdLst/>
              <a:ahLst/>
              <a:cxnLst/>
              <a:rect l="l" t="t" r="r" b="b"/>
              <a:pathLst>
                <a:path w="1359" h="1672" extrusionOk="0">
                  <a:moveTo>
                    <a:pt x="442" y="0"/>
                  </a:moveTo>
                  <a:cubicBezTo>
                    <a:pt x="414" y="0"/>
                    <a:pt x="385" y="13"/>
                    <a:pt x="367" y="42"/>
                  </a:cubicBezTo>
                  <a:cubicBezTo>
                    <a:pt x="0" y="630"/>
                    <a:pt x="142" y="1325"/>
                    <a:pt x="768" y="1661"/>
                  </a:cubicBezTo>
                  <a:cubicBezTo>
                    <a:pt x="781" y="1668"/>
                    <a:pt x="794" y="1671"/>
                    <a:pt x="806" y="1671"/>
                  </a:cubicBezTo>
                  <a:cubicBezTo>
                    <a:pt x="878" y="1671"/>
                    <a:pt x="920" y="1553"/>
                    <a:pt x="837" y="1508"/>
                  </a:cubicBezTo>
                  <a:cubicBezTo>
                    <a:pt x="695" y="1432"/>
                    <a:pt x="567" y="1311"/>
                    <a:pt x="474" y="1179"/>
                  </a:cubicBezTo>
                  <a:cubicBezTo>
                    <a:pt x="429" y="1121"/>
                    <a:pt x="398" y="1055"/>
                    <a:pt x="373" y="993"/>
                  </a:cubicBezTo>
                  <a:lnTo>
                    <a:pt x="377" y="993"/>
                  </a:lnTo>
                  <a:cubicBezTo>
                    <a:pt x="511" y="786"/>
                    <a:pt x="738" y="700"/>
                    <a:pt x="969" y="700"/>
                  </a:cubicBezTo>
                  <a:cubicBezTo>
                    <a:pt x="1058" y="700"/>
                    <a:pt x="1149" y="713"/>
                    <a:pt x="1235" y="737"/>
                  </a:cubicBezTo>
                  <a:cubicBezTo>
                    <a:pt x="1243" y="739"/>
                    <a:pt x="1250" y="740"/>
                    <a:pt x="1257" y="740"/>
                  </a:cubicBezTo>
                  <a:cubicBezTo>
                    <a:pt x="1342" y="740"/>
                    <a:pt x="1358" y="596"/>
                    <a:pt x="1262" y="571"/>
                  </a:cubicBezTo>
                  <a:cubicBezTo>
                    <a:pt x="1170" y="545"/>
                    <a:pt x="1072" y="532"/>
                    <a:pt x="974" y="532"/>
                  </a:cubicBezTo>
                  <a:cubicBezTo>
                    <a:pt x="733" y="532"/>
                    <a:pt x="490" y="613"/>
                    <a:pt x="325" y="789"/>
                  </a:cubicBezTo>
                  <a:cubicBezTo>
                    <a:pt x="305" y="561"/>
                    <a:pt x="384" y="325"/>
                    <a:pt x="519" y="111"/>
                  </a:cubicBezTo>
                  <a:cubicBezTo>
                    <a:pt x="556" y="51"/>
                    <a:pt x="500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5154598" y="1912727"/>
              <a:ext cx="58046" cy="67947"/>
            </a:xfrm>
            <a:custGeom>
              <a:avLst/>
              <a:gdLst/>
              <a:ahLst/>
              <a:cxnLst/>
              <a:rect l="l" t="t" r="r" b="b"/>
              <a:pathLst>
                <a:path w="1407" h="1647" extrusionOk="0">
                  <a:moveTo>
                    <a:pt x="518" y="1"/>
                  </a:moveTo>
                  <a:cubicBezTo>
                    <a:pt x="441" y="1"/>
                    <a:pt x="383" y="105"/>
                    <a:pt x="466" y="149"/>
                  </a:cubicBezTo>
                  <a:cubicBezTo>
                    <a:pt x="691" y="266"/>
                    <a:pt x="877" y="426"/>
                    <a:pt x="974" y="633"/>
                  </a:cubicBezTo>
                  <a:cubicBezTo>
                    <a:pt x="905" y="613"/>
                    <a:pt x="835" y="603"/>
                    <a:pt x="765" y="603"/>
                  </a:cubicBezTo>
                  <a:cubicBezTo>
                    <a:pt x="502" y="603"/>
                    <a:pt x="238" y="736"/>
                    <a:pt x="58" y="924"/>
                  </a:cubicBezTo>
                  <a:cubicBezTo>
                    <a:pt x="1" y="984"/>
                    <a:pt x="55" y="1075"/>
                    <a:pt x="115" y="1075"/>
                  </a:cubicBezTo>
                  <a:cubicBezTo>
                    <a:pt x="132" y="1075"/>
                    <a:pt x="149" y="1068"/>
                    <a:pt x="165" y="1052"/>
                  </a:cubicBezTo>
                  <a:cubicBezTo>
                    <a:pt x="322" y="887"/>
                    <a:pt x="540" y="770"/>
                    <a:pt x="763" y="770"/>
                  </a:cubicBezTo>
                  <a:cubicBezTo>
                    <a:pt x="854" y="770"/>
                    <a:pt x="947" y="790"/>
                    <a:pt x="1036" y="834"/>
                  </a:cubicBezTo>
                  <a:cubicBezTo>
                    <a:pt x="1047" y="903"/>
                    <a:pt x="1053" y="972"/>
                    <a:pt x="1047" y="1045"/>
                  </a:cubicBezTo>
                  <a:cubicBezTo>
                    <a:pt x="1033" y="1204"/>
                    <a:pt x="985" y="1377"/>
                    <a:pt x="902" y="1515"/>
                  </a:cubicBezTo>
                  <a:cubicBezTo>
                    <a:pt x="862" y="1579"/>
                    <a:pt x="919" y="1647"/>
                    <a:pt x="976" y="1647"/>
                  </a:cubicBezTo>
                  <a:cubicBezTo>
                    <a:pt x="1000" y="1647"/>
                    <a:pt x="1023" y="1635"/>
                    <a:pt x="1040" y="1608"/>
                  </a:cubicBezTo>
                  <a:cubicBezTo>
                    <a:pt x="1406" y="1003"/>
                    <a:pt x="1175" y="333"/>
                    <a:pt x="559" y="11"/>
                  </a:cubicBezTo>
                  <a:cubicBezTo>
                    <a:pt x="545" y="4"/>
                    <a:pt x="531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5349117" y="1543531"/>
              <a:ext cx="454919" cy="579385"/>
            </a:xfrm>
            <a:custGeom>
              <a:avLst/>
              <a:gdLst/>
              <a:ahLst/>
              <a:cxnLst/>
              <a:rect l="l" t="t" r="r" b="b"/>
              <a:pathLst>
                <a:path w="11027" h="1404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53"/>
                    <a:pt x="18" y="105"/>
                    <a:pt x="28" y="154"/>
                  </a:cubicBezTo>
                  <a:cubicBezTo>
                    <a:pt x="814" y="1241"/>
                    <a:pt x="2290" y="3037"/>
                    <a:pt x="4482" y="3037"/>
                  </a:cubicBezTo>
                  <a:cubicBezTo>
                    <a:pt x="4603" y="3037"/>
                    <a:pt x="4726" y="3031"/>
                    <a:pt x="4852" y="3020"/>
                  </a:cubicBezTo>
                  <a:cubicBezTo>
                    <a:pt x="7189" y="2805"/>
                    <a:pt x="7656" y="2387"/>
                    <a:pt x="7656" y="2387"/>
                  </a:cubicBezTo>
                  <a:cubicBezTo>
                    <a:pt x="7656" y="2387"/>
                    <a:pt x="10069" y="6792"/>
                    <a:pt x="9758" y="7933"/>
                  </a:cubicBezTo>
                  <a:cubicBezTo>
                    <a:pt x="9395" y="9264"/>
                    <a:pt x="5408" y="10917"/>
                    <a:pt x="5408" y="10917"/>
                  </a:cubicBezTo>
                  <a:cubicBezTo>
                    <a:pt x="5408" y="10917"/>
                    <a:pt x="6339" y="14043"/>
                    <a:pt x="8139" y="14043"/>
                  </a:cubicBezTo>
                  <a:cubicBezTo>
                    <a:pt x="8188" y="14043"/>
                    <a:pt x="8238" y="14041"/>
                    <a:pt x="8288" y="14036"/>
                  </a:cubicBezTo>
                  <a:cubicBezTo>
                    <a:pt x="8240" y="12812"/>
                    <a:pt x="7863" y="11366"/>
                    <a:pt x="7686" y="10747"/>
                  </a:cubicBezTo>
                  <a:cubicBezTo>
                    <a:pt x="9595" y="9731"/>
                    <a:pt x="11027" y="8583"/>
                    <a:pt x="10996" y="7484"/>
                  </a:cubicBezTo>
                  <a:cubicBezTo>
                    <a:pt x="10944" y="5720"/>
                    <a:pt x="9416" y="3348"/>
                    <a:pt x="8164" y="668"/>
                  </a:cubicBezTo>
                  <a:cubicBezTo>
                    <a:pt x="7056" y="1249"/>
                    <a:pt x="5614" y="1814"/>
                    <a:pt x="4102" y="1814"/>
                  </a:cubicBezTo>
                  <a:cubicBezTo>
                    <a:pt x="2727" y="1814"/>
                    <a:pt x="1294" y="1347"/>
                    <a:pt x="0" y="1"/>
                  </a:cubicBezTo>
                  <a:close/>
                </a:path>
              </a:pathLst>
            </a:custGeom>
            <a:solidFill>
              <a:srgbClr val="DF6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5384020" y="1892388"/>
              <a:ext cx="121248" cy="40512"/>
            </a:xfrm>
            <a:custGeom>
              <a:avLst/>
              <a:gdLst/>
              <a:ahLst/>
              <a:cxnLst/>
              <a:rect l="l" t="t" r="r" b="b"/>
              <a:pathLst>
                <a:path w="2939" h="982" extrusionOk="0">
                  <a:moveTo>
                    <a:pt x="2778" y="1"/>
                  </a:moveTo>
                  <a:cubicBezTo>
                    <a:pt x="2756" y="1"/>
                    <a:pt x="2735" y="10"/>
                    <a:pt x="2719" y="33"/>
                  </a:cubicBezTo>
                  <a:cubicBezTo>
                    <a:pt x="2399" y="503"/>
                    <a:pt x="1904" y="771"/>
                    <a:pt x="1363" y="771"/>
                  </a:cubicBezTo>
                  <a:cubicBezTo>
                    <a:pt x="985" y="771"/>
                    <a:pt x="585" y="641"/>
                    <a:pt x="205" y="359"/>
                  </a:cubicBezTo>
                  <a:cubicBezTo>
                    <a:pt x="182" y="342"/>
                    <a:pt x="159" y="335"/>
                    <a:pt x="138" y="335"/>
                  </a:cubicBezTo>
                  <a:cubicBezTo>
                    <a:pt x="54" y="335"/>
                    <a:pt x="0" y="444"/>
                    <a:pt x="91" y="511"/>
                  </a:cubicBezTo>
                  <a:cubicBezTo>
                    <a:pt x="524" y="831"/>
                    <a:pt x="982" y="982"/>
                    <a:pt x="1412" y="982"/>
                  </a:cubicBezTo>
                  <a:cubicBezTo>
                    <a:pt x="1998" y="982"/>
                    <a:pt x="2534" y="701"/>
                    <a:pt x="2885" y="186"/>
                  </a:cubicBezTo>
                  <a:cubicBezTo>
                    <a:pt x="2938" y="109"/>
                    <a:pt x="2852" y="1"/>
                    <a:pt x="2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5181208" y="1734421"/>
              <a:ext cx="31148" cy="34695"/>
            </a:xfrm>
            <a:custGeom>
              <a:avLst/>
              <a:gdLst/>
              <a:ahLst/>
              <a:cxnLst/>
              <a:rect l="l" t="t" r="r" b="b"/>
              <a:pathLst>
                <a:path w="755" h="841" extrusionOk="0">
                  <a:moveTo>
                    <a:pt x="256" y="1"/>
                  </a:moveTo>
                  <a:cubicBezTo>
                    <a:pt x="200" y="1"/>
                    <a:pt x="144" y="19"/>
                    <a:pt x="105" y="53"/>
                  </a:cubicBezTo>
                  <a:cubicBezTo>
                    <a:pt x="1" y="136"/>
                    <a:pt x="8" y="267"/>
                    <a:pt x="73" y="370"/>
                  </a:cubicBezTo>
                  <a:cubicBezTo>
                    <a:pt x="163" y="498"/>
                    <a:pt x="250" y="630"/>
                    <a:pt x="336" y="758"/>
                  </a:cubicBezTo>
                  <a:cubicBezTo>
                    <a:pt x="374" y="814"/>
                    <a:pt x="439" y="840"/>
                    <a:pt x="504" y="840"/>
                  </a:cubicBezTo>
                  <a:cubicBezTo>
                    <a:pt x="559" y="840"/>
                    <a:pt x="615" y="822"/>
                    <a:pt x="654" y="789"/>
                  </a:cubicBezTo>
                  <a:cubicBezTo>
                    <a:pt x="754" y="702"/>
                    <a:pt x="751" y="571"/>
                    <a:pt x="686" y="471"/>
                  </a:cubicBezTo>
                  <a:cubicBezTo>
                    <a:pt x="595" y="340"/>
                    <a:pt x="509" y="211"/>
                    <a:pt x="422" y="80"/>
                  </a:cubicBezTo>
                  <a:cubicBezTo>
                    <a:pt x="385" y="26"/>
                    <a:pt x="321" y="1"/>
                    <a:pt x="25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5231292" y="1647578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0" y="1"/>
                  </a:moveTo>
                  <a:cubicBezTo>
                    <a:pt x="195" y="1"/>
                    <a:pt x="140" y="19"/>
                    <a:pt x="101" y="51"/>
                  </a:cubicBezTo>
                  <a:cubicBezTo>
                    <a:pt x="0" y="138"/>
                    <a:pt x="3" y="270"/>
                    <a:pt x="73" y="370"/>
                  </a:cubicBezTo>
                  <a:cubicBezTo>
                    <a:pt x="159" y="498"/>
                    <a:pt x="246" y="629"/>
                    <a:pt x="335" y="760"/>
                  </a:cubicBezTo>
                  <a:cubicBezTo>
                    <a:pt x="371" y="814"/>
                    <a:pt x="435" y="839"/>
                    <a:pt x="500" y="839"/>
                  </a:cubicBezTo>
                  <a:cubicBezTo>
                    <a:pt x="556" y="839"/>
                    <a:pt x="613" y="821"/>
                    <a:pt x="654" y="788"/>
                  </a:cubicBezTo>
                  <a:cubicBezTo>
                    <a:pt x="754" y="705"/>
                    <a:pt x="750" y="573"/>
                    <a:pt x="681" y="470"/>
                  </a:cubicBezTo>
                  <a:cubicBezTo>
                    <a:pt x="595" y="342"/>
                    <a:pt x="505" y="211"/>
                    <a:pt x="418" y="83"/>
                  </a:cubicBezTo>
                  <a:cubicBezTo>
                    <a:pt x="381" y="26"/>
                    <a:pt x="315" y="1"/>
                    <a:pt x="250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5178196" y="1600505"/>
              <a:ext cx="31148" cy="34654"/>
            </a:xfrm>
            <a:custGeom>
              <a:avLst/>
              <a:gdLst/>
              <a:ahLst/>
              <a:cxnLst/>
              <a:rect l="l" t="t" r="r" b="b"/>
              <a:pathLst>
                <a:path w="755" h="840" extrusionOk="0">
                  <a:moveTo>
                    <a:pt x="255" y="0"/>
                  </a:moveTo>
                  <a:cubicBezTo>
                    <a:pt x="200" y="0"/>
                    <a:pt x="144" y="18"/>
                    <a:pt x="105" y="51"/>
                  </a:cubicBezTo>
                  <a:cubicBezTo>
                    <a:pt x="1" y="134"/>
                    <a:pt x="4" y="270"/>
                    <a:pt x="74" y="370"/>
                  </a:cubicBezTo>
                  <a:cubicBezTo>
                    <a:pt x="160" y="498"/>
                    <a:pt x="250" y="629"/>
                    <a:pt x="336" y="760"/>
                  </a:cubicBezTo>
                  <a:cubicBezTo>
                    <a:pt x="374" y="814"/>
                    <a:pt x="439" y="839"/>
                    <a:pt x="504" y="839"/>
                  </a:cubicBezTo>
                  <a:cubicBezTo>
                    <a:pt x="559" y="839"/>
                    <a:pt x="615" y="821"/>
                    <a:pt x="655" y="788"/>
                  </a:cubicBezTo>
                  <a:cubicBezTo>
                    <a:pt x="754" y="705"/>
                    <a:pt x="751" y="573"/>
                    <a:pt x="682" y="470"/>
                  </a:cubicBezTo>
                  <a:cubicBezTo>
                    <a:pt x="596" y="342"/>
                    <a:pt x="510" y="211"/>
                    <a:pt x="419" y="80"/>
                  </a:cubicBezTo>
                  <a:cubicBezTo>
                    <a:pt x="384" y="25"/>
                    <a:pt x="320" y="0"/>
                    <a:pt x="255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5085207" y="2005222"/>
              <a:ext cx="31148" cy="34613"/>
            </a:xfrm>
            <a:custGeom>
              <a:avLst/>
              <a:gdLst/>
              <a:ahLst/>
              <a:cxnLst/>
              <a:rect l="l" t="t" r="r" b="b"/>
              <a:pathLst>
                <a:path w="755" h="839" extrusionOk="0">
                  <a:moveTo>
                    <a:pt x="250" y="0"/>
                  </a:moveTo>
                  <a:cubicBezTo>
                    <a:pt x="195" y="0"/>
                    <a:pt x="140" y="18"/>
                    <a:pt x="101" y="51"/>
                  </a:cubicBezTo>
                  <a:cubicBezTo>
                    <a:pt x="0" y="134"/>
                    <a:pt x="4" y="269"/>
                    <a:pt x="73" y="369"/>
                  </a:cubicBezTo>
                  <a:cubicBezTo>
                    <a:pt x="160" y="497"/>
                    <a:pt x="246" y="629"/>
                    <a:pt x="336" y="760"/>
                  </a:cubicBezTo>
                  <a:cubicBezTo>
                    <a:pt x="372" y="814"/>
                    <a:pt x="436" y="839"/>
                    <a:pt x="501" y="839"/>
                  </a:cubicBezTo>
                  <a:cubicBezTo>
                    <a:pt x="557" y="839"/>
                    <a:pt x="613" y="821"/>
                    <a:pt x="654" y="788"/>
                  </a:cubicBezTo>
                  <a:cubicBezTo>
                    <a:pt x="755" y="705"/>
                    <a:pt x="751" y="573"/>
                    <a:pt x="682" y="469"/>
                  </a:cubicBezTo>
                  <a:cubicBezTo>
                    <a:pt x="595" y="341"/>
                    <a:pt x="506" y="210"/>
                    <a:pt x="419" y="83"/>
                  </a:cubicBezTo>
                  <a:cubicBezTo>
                    <a:pt x="381" y="26"/>
                    <a:pt x="316" y="0"/>
                    <a:pt x="25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544544" y="1476945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5" y="1"/>
                  </a:moveTo>
                  <a:cubicBezTo>
                    <a:pt x="200" y="1"/>
                    <a:pt x="144" y="19"/>
                    <a:pt x="104" y="52"/>
                  </a:cubicBezTo>
                  <a:cubicBezTo>
                    <a:pt x="0" y="135"/>
                    <a:pt x="4" y="266"/>
                    <a:pt x="73" y="370"/>
                  </a:cubicBezTo>
                  <a:cubicBezTo>
                    <a:pt x="160" y="498"/>
                    <a:pt x="249" y="630"/>
                    <a:pt x="335" y="758"/>
                  </a:cubicBezTo>
                  <a:cubicBezTo>
                    <a:pt x="373" y="814"/>
                    <a:pt x="439" y="840"/>
                    <a:pt x="504" y="840"/>
                  </a:cubicBezTo>
                  <a:cubicBezTo>
                    <a:pt x="559" y="840"/>
                    <a:pt x="614" y="822"/>
                    <a:pt x="654" y="788"/>
                  </a:cubicBezTo>
                  <a:cubicBezTo>
                    <a:pt x="754" y="702"/>
                    <a:pt x="750" y="571"/>
                    <a:pt x="682" y="471"/>
                  </a:cubicBezTo>
                  <a:cubicBezTo>
                    <a:pt x="595" y="339"/>
                    <a:pt x="509" y="212"/>
                    <a:pt x="418" y="80"/>
                  </a:cubicBezTo>
                  <a:cubicBezTo>
                    <a:pt x="383" y="25"/>
                    <a:pt x="319" y="1"/>
                    <a:pt x="255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5438270" y="1482102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4" y="0"/>
                  </a:moveTo>
                  <a:cubicBezTo>
                    <a:pt x="199" y="0"/>
                    <a:pt x="142" y="18"/>
                    <a:pt x="101" y="52"/>
                  </a:cubicBezTo>
                  <a:cubicBezTo>
                    <a:pt x="0" y="135"/>
                    <a:pt x="4" y="266"/>
                    <a:pt x="73" y="370"/>
                  </a:cubicBezTo>
                  <a:cubicBezTo>
                    <a:pt x="160" y="497"/>
                    <a:pt x="249" y="629"/>
                    <a:pt x="336" y="757"/>
                  </a:cubicBezTo>
                  <a:cubicBezTo>
                    <a:pt x="373" y="814"/>
                    <a:pt x="438" y="839"/>
                    <a:pt x="504" y="839"/>
                  </a:cubicBezTo>
                  <a:cubicBezTo>
                    <a:pt x="559" y="839"/>
                    <a:pt x="614" y="821"/>
                    <a:pt x="653" y="788"/>
                  </a:cubicBezTo>
                  <a:cubicBezTo>
                    <a:pt x="754" y="702"/>
                    <a:pt x="751" y="570"/>
                    <a:pt x="682" y="470"/>
                  </a:cubicBezTo>
                  <a:cubicBezTo>
                    <a:pt x="595" y="339"/>
                    <a:pt x="508" y="211"/>
                    <a:pt x="419" y="79"/>
                  </a:cubicBezTo>
                  <a:cubicBezTo>
                    <a:pt x="383" y="25"/>
                    <a:pt x="320" y="0"/>
                    <a:pt x="254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5636379" y="1505865"/>
              <a:ext cx="19472" cy="21494"/>
            </a:xfrm>
            <a:custGeom>
              <a:avLst/>
              <a:gdLst/>
              <a:ahLst/>
              <a:cxnLst/>
              <a:rect l="l" t="t" r="r" b="b"/>
              <a:pathLst>
                <a:path w="472" h="521" extrusionOk="0">
                  <a:moveTo>
                    <a:pt x="158" y="1"/>
                  </a:moveTo>
                  <a:cubicBezTo>
                    <a:pt x="123" y="1"/>
                    <a:pt x="88" y="12"/>
                    <a:pt x="63" y="33"/>
                  </a:cubicBezTo>
                  <a:cubicBezTo>
                    <a:pt x="1" y="84"/>
                    <a:pt x="5" y="164"/>
                    <a:pt x="46" y="229"/>
                  </a:cubicBezTo>
                  <a:cubicBezTo>
                    <a:pt x="101" y="309"/>
                    <a:pt x="157" y="389"/>
                    <a:pt x="208" y="472"/>
                  </a:cubicBezTo>
                  <a:cubicBezTo>
                    <a:pt x="233" y="505"/>
                    <a:pt x="273" y="521"/>
                    <a:pt x="314" y="521"/>
                  </a:cubicBezTo>
                  <a:cubicBezTo>
                    <a:pt x="348" y="521"/>
                    <a:pt x="382" y="510"/>
                    <a:pt x="406" y="489"/>
                  </a:cubicBezTo>
                  <a:cubicBezTo>
                    <a:pt x="471" y="437"/>
                    <a:pt x="468" y="354"/>
                    <a:pt x="426" y="292"/>
                  </a:cubicBezTo>
                  <a:cubicBezTo>
                    <a:pt x="371" y="212"/>
                    <a:pt x="316" y="129"/>
                    <a:pt x="260" y="50"/>
                  </a:cubicBezTo>
                  <a:cubicBezTo>
                    <a:pt x="238" y="16"/>
                    <a:pt x="198" y="1"/>
                    <a:pt x="15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5582458" y="1541345"/>
              <a:ext cx="31148" cy="34613"/>
            </a:xfrm>
            <a:custGeom>
              <a:avLst/>
              <a:gdLst/>
              <a:ahLst/>
              <a:cxnLst/>
              <a:rect l="l" t="t" r="r" b="b"/>
              <a:pathLst>
                <a:path w="755" h="839" extrusionOk="0">
                  <a:moveTo>
                    <a:pt x="252" y="1"/>
                  </a:moveTo>
                  <a:cubicBezTo>
                    <a:pt x="198" y="1"/>
                    <a:pt x="144" y="18"/>
                    <a:pt x="104" y="51"/>
                  </a:cubicBezTo>
                  <a:cubicBezTo>
                    <a:pt x="1" y="137"/>
                    <a:pt x="5" y="269"/>
                    <a:pt x="74" y="368"/>
                  </a:cubicBezTo>
                  <a:cubicBezTo>
                    <a:pt x="163" y="500"/>
                    <a:pt x="250" y="628"/>
                    <a:pt x="337" y="759"/>
                  </a:cubicBezTo>
                  <a:cubicBezTo>
                    <a:pt x="374" y="814"/>
                    <a:pt x="439" y="839"/>
                    <a:pt x="504" y="839"/>
                  </a:cubicBezTo>
                  <a:cubicBezTo>
                    <a:pt x="559" y="839"/>
                    <a:pt x="615" y="821"/>
                    <a:pt x="655" y="787"/>
                  </a:cubicBezTo>
                  <a:cubicBezTo>
                    <a:pt x="755" y="704"/>
                    <a:pt x="752" y="573"/>
                    <a:pt x="685" y="472"/>
                  </a:cubicBezTo>
                  <a:cubicBezTo>
                    <a:pt x="596" y="341"/>
                    <a:pt x="509" y="210"/>
                    <a:pt x="423" y="82"/>
                  </a:cubicBezTo>
                  <a:cubicBezTo>
                    <a:pt x="385" y="27"/>
                    <a:pt x="318" y="1"/>
                    <a:pt x="25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5837251" y="1852701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5" y="0"/>
                  </a:moveTo>
                  <a:cubicBezTo>
                    <a:pt x="200" y="0"/>
                    <a:pt x="144" y="18"/>
                    <a:pt x="104" y="52"/>
                  </a:cubicBezTo>
                  <a:cubicBezTo>
                    <a:pt x="0" y="135"/>
                    <a:pt x="4" y="266"/>
                    <a:pt x="73" y="370"/>
                  </a:cubicBezTo>
                  <a:cubicBezTo>
                    <a:pt x="163" y="497"/>
                    <a:pt x="249" y="629"/>
                    <a:pt x="336" y="757"/>
                  </a:cubicBezTo>
                  <a:cubicBezTo>
                    <a:pt x="374" y="814"/>
                    <a:pt x="439" y="839"/>
                    <a:pt x="504" y="839"/>
                  </a:cubicBezTo>
                  <a:cubicBezTo>
                    <a:pt x="559" y="839"/>
                    <a:pt x="615" y="821"/>
                    <a:pt x="654" y="788"/>
                  </a:cubicBezTo>
                  <a:cubicBezTo>
                    <a:pt x="754" y="702"/>
                    <a:pt x="751" y="571"/>
                    <a:pt x="685" y="470"/>
                  </a:cubicBezTo>
                  <a:cubicBezTo>
                    <a:pt x="595" y="339"/>
                    <a:pt x="509" y="211"/>
                    <a:pt x="422" y="79"/>
                  </a:cubicBezTo>
                  <a:cubicBezTo>
                    <a:pt x="385" y="25"/>
                    <a:pt x="320" y="0"/>
                    <a:pt x="255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5296063" y="1615605"/>
              <a:ext cx="21123" cy="23392"/>
            </a:xfrm>
            <a:custGeom>
              <a:avLst/>
              <a:gdLst/>
              <a:ahLst/>
              <a:cxnLst/>
              <a:rect l="l" t="t" r="r" b="b"/>
              <a:pathLst>
                <a:path w="512" h="567" extrusionOk="0">
                  <a:moveTo>
                    <a:pt x="171" y="1"/>
                  </a:moveTo>
                  <a:cubicBezTo>
                    <a:pt x="133" y="1"/>
                    <a:pt x="96" y="13"/>
                    <a:pt x="69" y="35"/>
                  </a:cubicBezTo>
                  <a:cubicBezTo>
                    <a:pt x="0" y="90"/>
                    <a:pt x="4" y="180"/>
                    <a:pt x="52" y="249"/>
                  </a:cubicBezTo>
                  <a:cubicBezTo>
                    <a:pt x="111" y="336"/>
                    <a:pt x="170" y="426"/>
                    <a:pt x="228" y="512"/>
                  </a:cubicBezTo>
                  <a:cubicBezTo>
                    <a:pt x="253" y="549"/>
                    <a:pt x="297" y="567"/>
                    <a:pt x="341" y="567"/>
                  </a:cubicBezTo>
                  <a:cubicBezTo>
                    <a:pt x="378" y="567"/>
                    <a:pt x="416" y="555"/>
                    <a:pt x="443" y="533"/>
                  </a:cubicBezTo>
                  <a:cubicBezTo>
                    <a:pt x="511" y="474"/>
                    <a:pt x="508" y="384"/>
                    <a:pt x="463" y="319"/>
                  </a:cubicBezTo>
                  <a:cubicBezTo>
                    <a:pt x="401" y="228"/>
                    <a:pt x="342" y="142"/>
                    <a:pt x="283" y="55"/>
                  </a:cubicBezTo>
                  <a:cubicBezTo>
                    <a:pt x="259" y="18"/>
                    <a:pt x="215" y="1"/>
                    <a:pt x="17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5864892" y="1684419"/>
              <a:ext cx="31189" cy="34613"/>
            </a:xfrm>
            <a:custGeom>
              <a:avLst/>
              <a:gdLst/>
              <a:ahLst/>
              <a:cxnLst/>
              <a:rect l="l" t="t" r="r" b="b"/>
              <a:pathLst>
                <a:path w="756" h="839" extrusionOk="0">
                  <a:moveTo>
                    <a:pt x="248" y="1"/>
                  </a:moveTo>
                  <a:cubicBezTo>
                    <a:pt x="194" y="1"/>
                    <a:pt x="140" y="18"/>
                    <a:pt x="101" y="50"/>
                  </a:cubicBezTo>
                  <a:cubicBezTo>
                    <a:pt x="1" y="137"/>
                    <a:pt x="5" y="269"/>
                    <a:pt x="74" y="369"/>
                  </a:cubicBezTo>
                  <a:cubicBezTo>
                    <a:pt x="160" y="500"/>
                    <a:pt x="247" y="628"/>
                    <a:pt x="337" y="759"/>
                  </a:cubicBezTo>
                  <a:cubicBezTo>
                    <a:pt x="372" y="814"/>
                    <a:pt x="436" y="838"/>
                    <a:pt x="502" y="838"/>
                  </a:cubicBezTo>
                  <a:cubicBezTo>
                    <a:pt x="557" y="838"/>
                    <a:pt x="614" y="821"/>
                    <a:pt x="655" y="787"/>
                  </a:cubicBezTo>
                  <a:cubicBezTo>
                    <a:pt x="755" y="704"/>
                    <a:pt x="752" y="572"/>
                    <a:pt x="682" y="473"/>
                  </a:cubicBezTo>
                  <a:cubicBezTo>
                    <a:pt x="596" y="341"/>
                    <a:pt x="506" y="210"/>
                    <a:pt x="420" y="82"/>
                  </a:cubicBezTo>
                  <a:cubicBezTo>
                    <a:pt x="382" y="27"/>
                    <a:pt x="315" y="1"/>
                    <a:pt x="24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6348942" y="2167646"/>
              <a:ext cx="1095692" cy="719487"/>
            </a:xfrm>
            <a:custGeom>
              <a:avLst/>
              <a:gdLst/>
              <a:ahLst/>
              <a:cxnLst/>
              <a:rect l="l" t="t" r="r" b="b"/>
              <a:pathLst>
                <a:path w="26559" h="17440" extrusionOk="0">
                  <a:moveTo>
                    <a:pt x="10383" y="0"/>
                  </a:moveTo>
                  <a:cubicBezTo>
                    <a:pt x="6103" y="1155"/>
                    <a:pt x="1304" y="3638"/>
                    <a:pt x="1234" y="3742"/>
                  </a:cubicBezTo>
                  <a:cubicBezTo>
                    <a:pt x="0" y="5616"/>
                    <a:pt x="10134" y="15878"/>
                    <a:pt x="14519" y="17199"/>
                  </a:cubicBezTo>
                  <a:cubicBezTo>
                    <a:pt x="15070" y="17364"/>
                    <a:pt x="15574" y="17439"/>
                    <a:pt x="16033" y="17439"/>
                  </a:cubicBezTo>
                  <a:cubicBezTo>
                    <a:pt x="19228" y="17439"/>
                    <a:pt x="20274" y="13812"/>
                    <a:pt x="20311" y="11874"/>
                  </a:cubicBezTo>
                  <a:cubicBezTo>
                    <a:pt x="20823" y="13748"/>
                    <a:pt x="24100" y="16687"/>
                    <a:pt x="24100" y="16687"/>
                  </a:cubicBezTo>
                  <a:cubicBezTo>
                    <a:pt x="24100" y="16687"/>
                    <a:pt x="24166" y="16639"/>
                    <a:pt x="24280" y="16556"/>
                  </a:cubicBezTo>
                  <a:lnTo>
                    <a:pt x="26558" y="9610"/>
                  </a:lnTo>
                  <a:cubicBezTo>
                    <a:pt x="26309" y="9278"/>
                    <a:pt x="26046" y="8956"/>
                    <a:pt x="25732" y="8686"/>
                  </a:cubicBezTo>
                  <a:cubicBezTo>
                    <a:pt x="25189" y="8223"/>
                    <a:pt x="24525" y="7925"/>
                    <a:pt x="23876" y="7635"/>
                  </a:cubicBezTo>
                  <a:cubicBezTo>
                    <a:pt x="23305" y="7379"/>
                    <a:pt x="22717" y="7120"/>
                    <a:pt x="22095" y="7071"/>
                  </a:cubicBezTo>
                  <a:cubicBezTo>
                    <a:pt x="22014" y="7065"/>
                    <a:pt x="21932" y="7062"/>
                    <a:pt x="21851" y="7062"/>
                  </a:cubicBezTo>
                  <a:cubicBezTo>
                    <a:pt x="21452" y="7062"/>
                    <a:pt x="21052" y="7129"/>
                    <a:pt x="20652" y="7158"/>
                  </a:cubicBezTo>
                  <a:cubicBezTo>
                    <a:pt x="20498" y="7169"/>
                    <a:pt x="20342" y="7176"/>
                    <a:pt x="20186" y="7176"/>
                  </a:cubicBezTo>
                  <a:cubicBezTo>
                    <a:pt x="19253" y="7176"/>
                    <a:pt x="18315" y="6957"/>
                    <a:pt x="17527" y="6460"/>
                  </a:cubicBezTo>
                  <a:cubicBezTo>
                    <a:pt x="16611" y="5882"/>
                    <a:pt x="15919" y="4904"/>
                    <a:pt x="15819" y="3822"/>
                  </a:cubicBezTo>
                  <a:cubicBezTo>
                    <a:pt x="14927" y="3811"/>
                    <a:pt x="14028" y="3797"/>
                    <a:pt x="13167" y="3573"/>
                  </a:cubicBezTo>
                  <a:cubicBezTo>
                    <a:pt x="12306" y="3351"/>
                    <a:pt x="11473" y="2898"/>
                    <a:pt x="10964" y="2165"/>
                  </a:cubicBezTo>
                  <a:cubicBezTo>
                    <a:pt x="10525" y="1529"/>
                    <a:pt x="10383" y="779"/>
                    <a:pt x="10383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6777296" y="2143800"/>
              <a:ext cx="692176" cy="420306"/>
            </a:xfrm>
            <a:custGeom>
              <a:avLst/>
              <a:gdLst/>
              <a:ahLst/>
              <a:cxnLst/>
              <a:rect l="l" t="t" r="r" b="b"/>
              <a:pathLst>
                <a:path w="16778" h="10188" extrusionOk="0">
                  <a:moveTo>
                    <a:pt x="3618" y="1"/>
                  </a:moveTo>
                  <a:cubicBezTo>
                    <a:pt x="2559" y="1"/>
                    <a:pt x="1304" y="229"/>
                    <a:pt x="0" y="578"/>
                  </a:cubicBezTo>
                  <a:cubicBezTo>
                    <a:pt x="0" y="1357"/>
                    <a:pt x="142" y="2107"/>
                    <a:pt x="581" y="2743"/>
                  </a:cubicBezTo>
                  <a:cubicBezTo>
                    <a:pt x="1090" y="3476"/>
                    <a:pt x="1923" y="3929"/>
                    <a:pt x="2784" y="4151"/>
                  </a:cubicBezTo>
                  <a:cubicBezTo>
                    <a:pt x="3645" y="4375"/>
                    <a:pt x="4544" y="4389"/>
                    <a:pt x="5436" y="4400"/>
                  </a:cubicBezTo>
                  <a:cubicBezTo>
                    <a:pt x="5536" y="5482"/>
                    <a:pt x="6228" y="6460"/>
                    <a:pt x="7144" y="7038"/>
                  </a:cubicBezTo>
                  <a:cubicBezTo>
                    <a:pt x="7932" y="7535"/>
                    <a:pt x="8870" y="7754"/>
                    <a:pt x="9803" y="7754"/>
                  </a:cubicBezTo>
                  <a:cubicBezTo>
                    <a:pt x="9959" y="7754"/>
                    <a:pt x="10115" y="7747"/>
                    <a:pt x="10269" y="7736"/>
                  </a:cubicBezTo>
                  <a:cubicBezTo>
                    <a:pt x="10669" y="7707"/>
                    <a:pt x="11069" y="7640"/>
                    <a:pt x="11468" y="7640"/>
                  </a:cubicBezTo>
                  <a:cubicBezTo>
                    <a:pt x="11549" y="7640"/>
                    <a:pt x="11631" y="7643"/>
                    <a:pt x="11712" y="7649"/>
                  </a:cubicBezTo>
                  <a:cubicBezTo>
                    <a:pt x="12334" y="7698"/>
                    <a:pt x="12922" y="7957"/>
                    <a:pt x="13493" y="8213"/>
                  </a:cubicBezTo>
                  <a:cubicBezTo>
                    <a:pt x="14142" y="8503"/>
                    <a:pt x="14806" y="8801"/>
                    <a:pt x="15349" y="9264"/>
                  </a:cubicBezTo>
                  <a:cubicBezTo>
                    <a:pt x="15663" y="9534"/>
                    <a:pt x="15926" y="9856"/>
                    <a:pt x="16175" y="10188"/>
                  </a:cubicBezTo>
                  <a:lnTo>
                    <a:pt x="16777" y="8358"/>
                  </a:lnTo>
                  <a:cubicBezTo>
                    <a:pt x="13464" y="4395"/>
                    <a:pt x="8693" y="1146"/>
                    <a:pt x="4904" y="147"/>
                  </a:cubicBezTo>
                  <a:cubicBezTo>
                    <a:pt x="4523" y="46"/>
                    <a:pt x="4090" y="1"/>
                    <a:pt x="361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7350581" y="2502723"/>
              <a:ext cx="192083" cy="347945"/>
            </a:xfrm>
            <a:custGeom>
              <a:avLst/>
              <a:gdLst/>
              <a:ahLst/>
              <a:cxnLst/>
              <a:rect l="l" t="t" r="r" b="b"/>
              <a:pathLst>
                <a:path w="4656" h="8434" extrusionOk="0">
                  <a:moveTo>
                    <a:pt x="2763" y="1"/>
                  </a:moveTo>
                  <a:lnTo>
                    <a:pt x="1" y="8434"/>
                  </a:lnTo>
                  <a:cubicBezTo>
                    <a:pt x="872" y="7774"/>
                    <a:pt x="4655" y="4630"/>
                    <a:pt x="3144" y="816"/>
                  </a:cubicBezTo>
                  <a:cubicBezTo>
                    <a:pt x="3033" y="543"/>
                    <a:pt x="2908" y="270"/>
                    <a:pt x="2763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6426213" y="2828849"/>
              <a:ext cx="1096434" cy="1276182"/>
            </a:xfrm>
            <a:custGeom>
              <a:avLst/>
              <a:gdLst/>
              <a:ahLst/>
              <a:cxnLst/>
              <a:rect l="l" t="t" r="r" b="b"/>
              <a:pathLst>
                <a:path w="26577" h="30934" extrusionOk="0">
                  <a:moveTo>
                    <a:pt x="13155" y="1"/>
                  </a:moveTo>
                  <a:cubicBezTo>
                    <a:pt x="5316" y="1"/>
                    <a:pt x="1" y="27606"/>
                    <a:pt x="1" y="27606"/>
                  </a:cubicBezTo>
                  <a:cubicBezTo>
                    <a:pt x="1" y="27606"/>
                    <a:pt x="14144" y="30933"/>
                    <a:pt x="22645" y="30933"/>
                  </a:cubicBezTo>
                  <a:cubicBezTo>
                    <a:pt x="23821" y="30933"/>
                    <a:pt x="24888" y="30870"/>
                    <a:pt x="25796" y="30725"/>
                  </a:cubicBezTo>
                  <a:cubicBezTo>
                    <a:pt x="26577" y="8375"/>
                    <a:pt x="15115" y="578"/>
                    <a:pt x="15115" y="578"/>
                  </a:cubicBezTo>
                  <a:cubicBezTo>
                    <a:pt x="14446" y="183"/>
                    <a:pt x="13792" y="1"/>
                    <a:pt x="13155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6565780" y="1691185"/>
              <a:ext cx="127519" cy="95134"/>
            </a:xfrm>
            <a:custGeom>
              <a:avLst/>
              <a:gdLst/>
              <a:ahLst/>
              <a:cxnLst/>
              <a:rect l="l" t="t" r="r" b="b"/>
              <a:pathLst>
                <a:path w="3091" h="2306" extrusionOk="0">
                  <a:moveTo>
                    <a:pt x="1818" y="0"/>
                  </a:moveTo>
                  <a:cubicBezTo>
                    <a:pt x="1498" y="0"/>
                    <a:pt x="1164" y="98"/>
                    <a:pt x="874" y="388"/>
                  </a:cubicBezTo>
                  <a:cubicBezTo>
                    <a:pt x="0" y="1266"/>
                    <a:pt x="1452" y="2305"/>
                    <a:pt x="2754" y="2305"/>
                  </a:cubicBezTo>
                  <a:cubicBezTo>
                    <a:pt x="2781" y="2305"/>
                    <a:pt x="2808" y="2305"/>
                    <a:pt x="2835" y="2304"/>
                  </a:cubicBezTo>
                  <a:cubicBezTo>
                    <a:pt x="3091" y="1325"/>
                    <a:pt x="3091" y="429"/>
                    <a:pt x="3091" y="429"/>
                  </a:cubicBezTo>
                  <a:cubicBezTo>
                    <a:pt x="3091" y="429"/>
                    <a:pt x="2486" y="0"/>
                    <a:pt x="1818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6442303" y="1737432"/>
              <a:ext cx="473525" cy="582686"/>
            </a:xfrm>
            <a:custGeom>
              <a:avLst/>
              <a:gdLst/>
              <a:ahLst/>
              <a:cxnLst/>
              <a:rect l="l" t="t" r="r" b="b"/>
              <a:pathLst>
                <a:path w="11478" h="14124" extrusionOk="0">
                  <a:moveTo>
                    <a:pt x="5856" y="0"/>
                  </a:moveTo>
                  <a:cubicBezTo>
                    <a:pt x="5856" y="0"/>
                    <a:pt x="4269" y="5733"/>
                    <a:pt x="2052" y="5902"/>
                  </a:cubicBezTo>
                  <a:cubicBezTo>
                    <a:pt x="1" y="6063"/>
                    <a:pt x="291" y="14124"/>
                    <a:pt x="4412" y="14124"/>
                  </a:cubicBezTo>
                  <a:cubicBezTo>
                    <a:pt x="4737" y="14124"/>
                    <a:pt x="5085" y="14074"/>
                    <a:pt x="5458" y="13966"/>
                  </a:cubicBezTo>
                  <a:cubicBezTo>
                    <a:pt x="10568" y="12489"/>
                    <a:pt x="11478" y="9308"/>
                    <a:pt x="11478" y="9308"/>
                  </a:cubicBezTo>
                  <a:lnTo>
                    <a:pt x="11308" y="4598"/>
                  </a:lnTo>
                  <a:lnTo>
                    <a:pt x="7446" y="2611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6637069" y="1438701"/>
              <a:ext cx="608264" cy="833929"/>
            </a:xfrm>
            <a:custGeom>
              <a:avLst/>
              <a:gdLst/>
              <a:ahLst/>
              <a:cxnLst/>
              <a:rect l="l" t="t" r="r" b="b"/>
              <a:pathLst>
                <a:path w="14744" h="20214" extrusionOk="0">
                  <a:moveTo>
                    <a:pt x="5387" y="1"/>
                  </a:moveTo>
                  <a:cubicBezTo>
                    <a:pt x="4841" y="39"/>
                    <a:pt x="2338" y="267"/>
                    <a:pt x="1958" y="1100"/>
                  </a:cubicBezTo>
                  <a:cubicBezTo>
                    <a:pt x="1532" y="2037"/>
                    <a:pt x="1" y="11362"/>
                    <a:pt x="1318" y="12639"/>
                  </a:cubicBezTo>
                  <a:cubicBezTo>
                    <a:pt x="2639" y="13918"/>
                    <a:pt x="5322" y="14001"/>
                    <a:pt x="5322" y="14001"/>
                  </a:cubicBezTo>
                  <a:lnTo>
                    <a:pt x="4939" y="19028"/>
                  </a:lnTo>
                  <a:cubicBezTo>
                    <a:pt x="4939" y="19028"/>
                    <a:pt x="6755" y="20213"/>
                    <a:pt x="8640" y="20213"/>
                  </a:cubicBezTo>
                  <a:cubicBezTo>
                    <a:pt x="8827" y="20213"/>
                    <a:pt x="9015" y="20202"/>
                    <a:pt x="9201" y="20176"/>
                  </a:cubicBezTo>
                  <a:cubicBezTo>
                    <a:pt x="6280" y="14938"/>
                    <a:pt x="14166" y="10377"/>
                    <a:pt x="14506" y="9596"/>
                  </a:cubicBezTo>
                  <a:cubicBezTo>
                    <a:pt x="14744" y="9056"/>
                    <a:pt x="14284" y="8258"/>
                    <a:pt x="14014" y="7819"/>
                  </a:cubicBezTo>
                  <a:cubicBezTo>
                    <a:pt x="13555" y="7079"/>
                    <a:pt x="12922" y="6453"/>
                    <a:pt x="12210" y="5962"/>
                  </a:cubicBezTo>
                  <a:cubicBezTo>
                    <a:pt x="11179" y="5253"/>
                    <a:pt x="10084" y="5039"/>
                    <a:pt x="8922" y="4658"/>
                  </a:cubicBezTo>
                  <a:cubicBezTo>
                    <a:pt x="6913" y="3994"/>
                    <a:pt x="5671" y="2034"/>
                    <a:pt x="5387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6859312" y="1438412"/>
              <a:ext cx="473360" cy="832691"/>
            </a:xfrm>
            <a:custGeom>
              <a:avLst/>
              <a:gdLst/>
              <a:ahLst/>
              <a:cxnLst/>
              <a:rect l="l" t="t" r="r" b="b"/>
              <a:pathLst>
                <a:path w="11474" h="20184" extrusionOk="0">
                  <a:moveTo>
                    <a:pt x="104" y="0"/>
                  </a:moveTo>
                  <a:cubicBezTo>
                    <a:pt x="104" y="0"/>
                    <a:pt x="66" y="5"/>
                    <a:pt x="0" y="8"/>
                  </a:cubicBezTo>
                  <a:cubicBezTo>
                    <a:pt x="284" y="2041"/>
                    <a:pt x="1526" y="4001"/>
                    <a:pt x="3535" y="4665"/>
                  </a:cubicBezTo>
                  <a:cubicBezTo>
                    <a:pt x="4697" y="5046"/>
                    <a:pt x="5792" y="5260"/>
                    <a:pt x="6823" y="5969"/>
                  </a:cubicBezTo>
                  <a:cubicBezTo>
                    <a:pt x="7535" y="6460"/>
                    <a:pt x="8168" y="7086"/>
                    <a:pt x="8627" y="7826"/>
                  </a:cubicBezTo>
                  <a:cubicBezTo>
                    <a:pt x="8897" y="8265"/>
                    <a:pt x="9357" y="9063"/>
                    <a:pt x="9119" y="9603"/>
                  </a:cubicBezTo>
                  <a:cubicBezTo>
                    <a:pt x="8779" y="10384"/>
                    <a:pt x="893" y="14945"/>
                    <a:pt x="3814" y="20183"/>
                  </a:cubicBezTo>
                  <a:lnTo>
                    <a:pt x="3814" y="20183"/>
                  </a:lnTo>
                  <a:cubicBezTo>
                    <a:pt x="4191" y="20135"/>
                    <a:pt x="4565" y="20028"/>
                    <a:pt x="4917" y="19845"/>
                  </a:cubicBezTo>
                  <a:cubicBezTo>
                    <a:pt x="7217" y="18651"/>
                    <a:pt x="9388" y="11626"/>
                    <a:pt x="9388" y="11626"/>
                  </a:cubicBezTo>
                  <a:lnTo>
                    <a:pt x="11473" y="6428"/>
                  </a:lnTo>
                  <a:lnTo>
                    <a:pt x="8195" y="183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6938110" y="1827576"/>
              <a:ext cx="120753" cy="71454"/>
            </a:xfrm>
            <a:custGeom>
              <a:avLst/>
              <a:gdLst/>
              <a:ahLst/>
              <a:cxnLst/>
              <a:rect l="l" t="t" r="r" b="b"/>
              <a:pathLst>
                <a:path w="2927" h="1732" extrusionOk="0">
                  <a:moveTo>
                    <a:pt x="2788" y="0"/>
                  </a:moveTo>
                  <a:cubicBezTo>
                    <a:pt x="2743" y="0"/>
                    <a:pt x="2698" y="23"/>
                    <a:pt x="2679" y="77"/>
                  </a:cubicBezTo>
                  <a:cubicBezTo>
                    <a:pt x="2389" y="960"/>
                    <a:pt x="1614" y="1506"/>
                    <a:pt x="738" y="1506"/>
                  </a:cubicBezTo>
                  <a:cubicBezTo>
                    <a:pt x="558" y="1506"/>
                    <a:pt x="374" y="1483"/>
                    <a:pt x="189" y="1435"/>
                  </a:cubicBezTo>
                  <a:cubicBezTo>
                    <a:pt x="178" y="1432"/>
                    <a:pt x="167" y="1431"/>
                    <a:pt x="157" y="1431"/>
                  </a:cubicBezTo>
                  <a:cubicBezTo>
                    <a:pt x="40" y="1431"/>
                    <a:pt x="0" y="1618"/>
                    <a:pt x="131" y="1653"/>
                  </a:cubicBezTo>
                  <a:cubicBezTo>
                    <a:pt x="335" y="1706"/>
                    <a:pt x="538" y="1731"/>
                    <a:pt x="737" y="1731"/>
                  </a:cubicBezTo>
                  <a:cubicBezTo>
                    <a:pt x="1711" y="1731"/>
                    <a:pt x="2572" y="1121"/>
                    <a:pt x="2897" y="139"/>
                  </a:cubicBezTo>
                  <a:cubicBezTo>
                    <a:pt x="2926" y="55"/>
                    <a:pt x="2858" y="0"/>
                    <a:pt x="2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7039062" y="1739990"/>
              <a:ext cx="25001" cy="32798"/>
            </a:xfrm>
            <a:custGeom>
              <a:avLst/>
              <a:gdLst/>
              <a:ahLst/>
              <a:cxnLst/>
              <a:rect l="l" t="t" r="r" b="b"/>
              <a:pathLst>
                <a:path w="606" h="795" extrusionOk="0">
                  <a:moveTo>
                    <a:pt x="343" y="1"/>
                  </a:moveTo>
                  <a:cubicBezTo>
                    <a:pt x="209" y="1"/>
                    <a:pt x="80" y="148"/>
                    <a:pt x="42" y="350"/>
                  </a:cubicBezTo>
                  <a:cubicBezTo>
                    <a:pt x="0" y="567"/>
                    <a:pt x="86" y="765"/>
                    <a:pt x="232" y="792"/>
                  </a:cubicBezTo>
                  <a:cubicBezTo>
                    <a:pt x="242" y="794"/>
                    <a:pt x="252" y="795"/>
                    <a:pt x="262" y="795"/>
                  </a:cubicBezTo>
                  <a:cubicBezTo>
                    <a:pt x="397" y="795"/>
                    <a:pt x="529" y="649"/>
                    <a:pt x="568" y="446"/>
                  </a:cubicBezTo>
                  <a:cubicBezTo>
                    <a:pt x="605" y="229"/>
                    <a:pt x="522" y="31"/>
                    <a:pt x="377" y="4"/>
                  </a:cubicBezTo>
                  <a:cubicBezTo>
                    <a:pt x="366" y="2"/>
                    <a:pt x="355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6728202" y="1706615"/>
              <a:ext cx="25001" cy="32839"/>
            </a:xfrm>
            <a:custGeom>
              <a:avLst/>
              <a:gdLst/>
              <a:ahLst/>
              <a:cxnLst/>
              <a:rect l="l" t="t" r="r" b="b"/>
              <a:pathLst>
                <a:path w="606" h="796" extrusionOk="0">
                  <a:moveTo>
                    <a:pt x="341" y="1"/>
                  </a:moveTo>
                  <a:cubicBezTo>
                    <a:pt x="207" y="1"/>
                    <a:pt x="77" y="148"/>
                    <a:pt x="39" y="350"/>
                  </a:cubicBezTo>
                  <a:cubicBezTo>
                    <a:pt x="1" y="567"/>
                    <a:pt x="84" y="765"/>
                    <a:pt x="229" y="792"/>
                  </a:cubicBezTo>
                  <a:cubicBezTo>
                    <a:pt x="240" y="794"/>
                    <a:pt x="252" y="795"/>
                    <a:pt x="263" y="795"/>
                  </a:cubicBezTo>
                  <a:cubicBezTo>
                    <a:pt x="397" y="795"/>
                    <a:pt x="529" y="648"/>
                    <a:pt x="564" y="446"/>
                  </a:cubicBezTo>
                  <a:cubicBezTo>
                    <a:pt x="606" y="229"/>
                    <a:pt x="520" y="31"/>
                    <a:pt x="374" y="4"/>
                  </a:cubicBezTo>
                  <a:cubicBezTo>
                    <a:pt x="363" y="2"/>
                    <a:pt x="352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7028376" y="1798986"/>
              <a:ext cx="51239" cy="49671"/>
            </a:xfrm>
            <a:custGeom>
              <a:avLst/>
              <a:gdLst/>
              <a:ahLst/>
              <a:cxnLst/>
              <a:rect l="l" t="t" r="r" b="b"/>
              <a:pathLst>
                <a:path w="1242" h="1204" extrusionOk="0">
                  <a:moveTo>
                    <a:pt x="619" y="1"/>
                  </a:moveTo>
                  <a:cubicBezTo>
                    <a:pt x="607" y="1"/>
                    <a:pt x="594" y="1"/>
                    <a:pt x="581" y="2"/>
                  </a:cubicBezTo>
                  <a:cubicBezTo>
                    <a:pt x="249" y="23"/>
                    <a:pt x="0" y="310"/>
                    <a:pt x="21" y="642"/>
                  </a:cubicBezTo>
                  <a:cubicBezTo>
                    <a:pt x="41" y="957"/>
                    <a:pt x="303" y="1203"/>
                    <a:pt x="619" y="1203"/>
                  </a:cubicBezTo>
                  <a:cubicBezTo>
                    <a:pt x="631" y="1203"/>
                    <a:pt x="644" y="1203"/>
                    <a:pt x="657" y="1202"/>
                  </a:cubicBezTo>
                  <a:cubicBezTo>
                    <a:pt x="989" y="1181"/>
                    <a:pt x="1242" y="894"/>
                    <a:pt x="1217" y="562"/>
                  </a:cubicBezTo>
                  <a:cubicBezTo>
                    <a:pt x="1197" y="246"/>
                    <a:pt x="934" y="1"/>
                    <a:pt x="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6697137" y="1783886"/>
              <a:ext cx="51239" cy="49630"/>
            </a:xfrm>
            <a:custGeom>
              <a:avLst/>
              <a:gdLst/>
              <a:ahLst/>
              <a:cxnLst/>
              <a:rect l="l" t="t" r="r" b="b"/>
              <a:pathLst>
                <a:path w="1242" h="1203" extrusionOk="0">
                  <a:moveTo>
                    <a:pt x="620" y="0"/>
                  </a:moveTo>
                  <a:cubicBezTo>
                    <a:pt x="607" y="0"/>
                    <a:pt x="594" y="0"/>
                    <a:pt x="581" y="1"/>
                  </a:cubicBezTo>
                  <a:cubicBezTo>
                    <a:pt x="249" y="22"/>
                    <a:pt x="0" y="306"/>
                    <a:pt x="21" y="638"/>
                  </a:cubicBezTo>
                  <a:cubicBezTo>
                    <a:pt x="41" y="957"/>
                    <a:pt x="304" y="1202"/>
                    <a:pt x="619" y="1202"/>
                  </a:cubicBezTo>
                  <a:cubicBezTo>
                    <a:pt x="631" y="1202"/>
                    <a:pt x="644" y="1202"/>
                    <a:pt x="657" y="1201"/>
                  </a:cubicBezTo>
                  <a:cubicBezTo>
                    <a:pt x="989" y="1177"/>
                    <a:pt x="1242" y="893"/>
                    <a:pt x="1221" y="561"/>
                  </a:cubicBezTo>
                  <a:cubicBezTo>
                    <a:pt x="1197" y="242"/>
                    <a:pt x="935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6819789" y="1714701"/>
              <a:ext cx="90967" cy="135853"/>
            </a:xfrm>
            <a:custGeom>
              <a:avLst/>
              <a:gdLst/>
              <a:ahLst/>
              <a:cxnLst/>
              <a:rect l="l" t="t" r="r" b="b"/>
              <a:pathLst>
                <a:path w="2205" h="3293" extrusionOk="0">
                  <a:moveTo>
                    <a:pt x="1133" y="0"/>
                  </a:moveTo>
                  <a:cubicBezTo>
                    <a:pt x="1100" y="0"/>
                    <a:pt x="1069" y="18"/>
                    <a:pt x="1052" y="60"/>
                  </a:cubicBezTo>
                  <a:cubicBezTo>
                    <a:pt x="689" y="917"/>
                    <a:pt x="305" y="1779"/>
                    <a:pt x="22" y="2664"/>
                  </a:cubicBezTo>
                  <a:cubicBezTo>
                    <a:pt x="1" y="2726"/>
                    <a:pt x="46" y="2781"/>
                    <a:pt x="101" y="2802"/>
                  </a:cubicBezTo>
                  <a:cubicBezTo>
                    <a:pt x="713" y="3033"/>
                    <a:pt x="1373" y="3155"/>
                    <a:pt x="2013" y="3290"/>
                  </a:cubicBezTo>
                  <a:cubicBezTo>
                    <a:pt x="2023" y="3292"/>
                    <a:pt x="2031" y="3293"/>
                    <a:pt x="2040" y="3293"/>
                  </a:cubicBezTo>
                  <a:cubicBezTo>
                    <a:pt x="2162" y="3293"/>
                    <a:pt x="2205" y="3101"/>
                    <a:pt x="2072" y="3072"/>
                  </a:cubicBezTo>
                  <a:cubicBezTo>
                    <a:pt x="1734" y="2999"/>
                    <a:pt x="1397" y="2923"/>
                    <a:pt x="1059" y="2840"/>
                  </a:cubicBezTo>
                  <a:cubicBezTo>
                    <a:pt x="848" y="2789"/>
                    <a:pt x="627" y="2743"/>
                    <a:pt x="422" y="2671"/>
                  </a:cubicBezTo>
                  <a:cubicBezTo>
                    <a:pt x="184" y="2591"/>
                    <a:pt x="256" y="2660"/>
                    <a:pt x="350" y="2394"/>
                  </a:cubicBezTo>
                  <a:cubicBezTo>
                    <a:pt x="623" y="1643"/>
                    <a:pt x="934" y="907"/>
                    <a:pt x="1246" y="175"/>
                  </a:cubicBezTo>
                  <a:cubicBezTo>
                    <a:pt x="1284" y="84"/>
                    <a:pt x="1204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6863602" y="1272441"/>
              <a:ext cx="649354" cy="1125478"/>
            </a:xfrm>
            <a:custGeom>
              <a:avLst/>
              <a:gdLst/>
              <a:ahLst/>
              <a:cxnLst/>
              <a:rect l="l" t="t" r="r" b="b"/>
              <a:pathLst>
                <a:path w="15740" h="27281" extrusionOk="0">
                  <a:moveTo>
                    <a:pt x="1661" y="1"/>
                  </a:moveTo>
                  <a:cubicBezTo>
                    <a:pt x="593" y="1"/>
                    <a:pt x="0" y="4023"/>
                    <a:pt x="0" y="4023"/>
                  </a:cubicBezTo>
                  <a:cubicBezTo>
                    <a:pt x="174" y="7343"/>
                    <a:pt x="6899" y="8920"/>
                    <a:pt x="8434" y="9217"/>
                  </a:cubicBezTo>
                  <a:cubicBezTo>
                    <a:pt x="9966" y="9518"/>
                    <a:pt x="10349" y="11050"/>
                    <a:pt x="9751" y="14114"/>
                  </a:cubicBezTo>
                  <a:cubicBezTo>
                    <a:pt x="2555" y="19864"/>
                    <a:pt x="4173" y="26419"/>
                    <a:pt x="6601" y="27145"/>
                  </a:cubicBezTo>
                  <a:cubicBezTo>
                    <a:pt x="6926" y="27242"/>
                    <a:pt x="7216" y="27280"/>
                    <a:pt x="7489" y="27280"/>
                  </a:cubicBezTo>
                  <a:cubicBezTo>
                    <a:pt x="8155" y="27280"/>
                    <a:pt x="8722" y="27052"/>
                    <a:pt x="9474" y="26882"/>
                  </a:cubicBezTo>
                  <a:cubicBezTo>
                    <a:pt x="9690" y="26834"/>
                    <a:pt x="9906" y="26815"/>
                    <a:pt x="10121" y="26815"/>
                  </a:cubicBezTo>
                  <a:cubicBezTo>
                    <a:pt x="11028" y="26815"/>
                    <a:pt x="11935" y="27158"/>
                    <a:pt x="12823" y="27158"/>
                  </a:cubicBezTo>
                  <a:cubicBezTo>
                    <a:pt x="13091" y="27158"/>
                    <a:pt x="13357" y="27126"/>
                    <a:pt x="13620" y="27045"/>
                  </a:cubicBezTo>
                  <a:cubicBezTo>
                    <a:pt x="14650" y="26730"/>
                    <a:pt x="15231" y="25631"/>
                    <a:pt x="15480" y="24583"/>
                  </a:cubicBezTo>
                  <a:cubicBezTo>
                    <a:pt x="15740" y="23480"/>
                    <a:pt x="15740" y="22263"/>
                    <a:pt x="15169" y="21284"/>
                  </a:cubicBezTo>
                  <a:cubicBezTo>
                    <a:pt x="14634" y="20376"/>
                    <a:pt x="14222" y="19777"/>
                    <a:pt x="14173" y="18695"/>
                  </a:cubicBezTo>
                  <a:cubicBezTo>
                    <a:pt x="14128" y="17730"/>
                    <a:pt x="14229" y="16762"/>
                    <a:pt x="14312" y="15801"/>
                  </a:cubicBezTo>
                  <a:cubicBezTo>
                    <a:pt x="14509" y="13429"/>
                    <a:pt x="14712" y="11002"/>
                    <a:pt x="14139" y="8664"/>
                  </a:cubicBezTo>
                  <a:cubicBezTo>
                    <a:pt x="13005" y="4052"/>
                    <a:pt x="4112" y="3937"/>
                    <a:pt x="3225" y="3937"/>
                  </a:cubicBezTo>
                  <a:cubicBezTo>
                    <a:pt x="3178" y="3937"/>
                    <a:pt x="3154" y="3937"/>
                    <a:pt x="3154" y="3937"/>
                  </a:cubicBezTo>
                  <a:cubicBezTo>
                    <a:pt x="3154" y="3937"/>
                    <a:pt x="6688" y="3128"/>
                    <a:pt x="6048" y="1853"/>
                  </a:cubicBezTo>
                  <a:cubicBezTo>
                    <a:pt x="5927" y="1610"/>
                    <a:pt x="5713" y="1511"/>
                    <a:pt x="5447" y="1511"/>
                  </a:cubicBezTo>
                  <a:cubicBezTo>
                    <a:pt x="4578" y="1511"/>
                    <a:pt x="3150" y="2558"/>
                    <a:pt x="2525" y="3050"/>
                  </a:cubicBezTo>
                  <a:lnTo>
                    <a:pt x="2525" y="3050"/>
                  </a:lnTo>
                  <a:cubicBezTo>
                    <a:pt x="3091" y="2571"/>
                    <a:pt x="4182" y="1546"/>
                    <a:pt x="3534" y="1258"/>
                  </a:cubicBezTo>
                  <a:cubicBezTo>
                    <a:pt x="3473" y="1230"/>
                    <a:pt x="3408" y="1217"/>
                    <a:pt x="3341" y="1217"/>
                  </a:cubicBezTo>
                  <a:cubicBezTo>
                    <a:pt x="2471" y="1217"/>
                    <a:pt x="1152" y="3343"/>
                    <a:pt x="1152" y="3343"/>
                  </a:cubicBezTo>
                  <a:cubicBezTo>
                    <a:pt x="1152" y="3343"/>
                    <a:pt x="2939" y="362"/>
                    <a:pt x="1788" y="19"/>
                  </a:cubicBezTo>
                  <a:cubicBezTo>
                    <a:pt x="1745" y="7"/>
                    <a:pt x="1702" y="1"/>
                    <a:pt x="1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6678160" y="1410317"/>
              <a:ext cx="185482" cy="290476"/>
            </a:xfrm>
            <a:custGeom>
              <a:avLst/>
              <a:gdLst/>
              <a:ahLst/>
              <a:cxnLst/>
              <a:rect l="l" t="t" r="r" b="b"/>
              <a:pathLst>
                <a:path w="4496" h="7041" extrusionOk="0">
                  <a:moveTo>
                    <a:pt x="4495" y="681"/>
                  </a:moveTo>
                  <a:cubicBezTo>
                    <a:pt x="1806" y="847"/>
                    <a:pt x="111" y="1"/>
                    <a:pt x="1" y="7041"/>
                  </a:cubicBezTo>
                  <a:cubicBezTo>
                    <a:pt x="1" y="7041"/>
                    <a:pt x="3801" y="3652"/>
                    <a:pt x="4495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7244885" y="1766435"/>
              <a:ext cx="127107" cy="117989"/>
            </a:xfrm>
            <a:custGeom>
              <a:avLst/>
              <a:gdLst/>
              <a:ahLst/>
              <a:cxnLst/>
              <a:rect l="l" t="t" r="r" b="b"/>
              <a:pathLst>
                <a:path w="3081" h="2860" extrusionOk="0">
                  <a:moveTo>
                    <a:pt x="1588" y="0"/>
                  </a:moveTo>
                  <a:cubicBezTo>
                    <a:pt x="1046" y="0"/>
                    <a:pt x="554" y="228"/>
                    <a:pt x="554" y="228"/>
                  </a:cubicBezTo>
                  <a:lnTo>
                    <a:pt x="1" y="2481"/>
                  </a:lnTo>
                  <a:cubicBezTo>
                    <a:pt x="1" y="2481"/>
                    <a:pt x="914" y="2859"/>
                    <a:pt x="1731" y="2859"/>
                  </a:cubicBezTo>
                  <a:cubicBezTo>
                    <a:pt x="2443" y="2859"/>
                    <a:pt x="3081" y="2573"/>
                    <a:pt x="2981" y="1503"/>
                  </a:cubicBezTo>
                  <a:cubicBezTo>
                    <a:pt x="2869" y="287"/>
                    <a:pt x="2197" y="0"/>
                    <a:pt x="1588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7270009" y="1790776"/>
              <a:ext cx="78178" cy="64069"/>
            </a:xfrm>
            <a:custGeom>
              <a:avLst/>
              <a:gdLst/>
              <a:ahLst/>
              <a:cxnLst/>
              <a:rect l="l" t="t" r="r" b="b"/>
              <a:pathLst>
                <a:path w="1895" h="1553" extrusionOk="0">
                  <a:moveTo>
                    <a:pt x="1526" y="1"/>
                  </a:moveTo>
                  <a:cubicBezTo>
                    <a:pt x="704" y="1"/>
                    <a:pt x="55" y="553"/>
                    <a:pt x="4" y="1425"/>
                  </a:cubicBezTo>
                  <a:cubicBezTo>
                    <a:pt x="0" y="1498"/>
                    <a:pt x="55" y="1534"/>
                    <a:pt x="111" y="1534"/>
                  </a:cubicBezTo>
                  <a:cubicBezTo>
                    <a:pt x="168" y="1534"/>
                    <a:pt x="227" y="1498"/>
                    <a:pt x="232" y="1425"/>
                  </a:cubicBezTo>
                  <a:cubicBezTo>
                    <a:pt x="243" y="1207"/>
                    <a:pt x="318" y="982"/>
                    <a:pt x="422" y="792"/>
                  </a:cubicBezTo>
                  <a:cubicBezTo>
                    <a:pt x="474" y="706"/>
                    <a:pt x="533" y="633"/>
                    <a:pt x="595" y="567"/>
                  </a:cubicBezTo>
                  <a:cubicBezTo>
                    <a:pt x="1052" y="633"/>
                    <a:pt x="1328" y="1044"/>
                    <a:pt x="1397" y="1470"/>
                  </a:cubicBezTo>
                  <a:cubicBezTo>
                    <a:pt x="1407" y="1528"/>
                    <a:pt x="1447" y="1553"/>
                    <a:pt x="1491" y="1553"/>
                  </a:cubicBezTo>
                  <a:cubicBezTo>
                    <a:pt x="1557" y="1553"/>
                    <a:pt x="1630" y="1496"/>
                    <a:pt x="1615" y="1411"/>
                  </a:cubicBezTo>
                  <a:cubicBezTo>
                    <a:pt x="1542" y="969"/>
                    <a:pt x="1256" y="533"/>
                    <a:pt x="816" y="391"/>
                  </a:cubicBezTo>
                  <a:cubicBezTo>
                    <a:pt x="1019" y="274"/>
                    <a:pt x="1255" y="223"/>
                    <a:pt x="1504" y="223"/>
                  </a:cubicBezTo>
                  <a:cubicBezTo>
                    <a:pt x="1586" y="223"/>
                    <a:pt x="1670" y="229"/>
                    <a:pt x="1754" y="239"/>
                  </a:cubicBezTo>
                  <a:cubicBezTo>
                    <a:pt x="1759" y="240"/>
                    <a:pt x="1764" y="240"/>
                    <a:pt x="1768" y="240"/>
                  </a:cubicBezTo>
                  <a:cubicBezTo>
                    <a:pt x="1895" y="240"/>
                    <a:pt x="1890" y="31"/>
                    <a:pt x="1754" y="14"/>
                  </a:cubicBezTo>
                  <a:cubicBezTo>
                    <a:pt x="1677" y="5"/>
                    <a:pt x="1601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7311925" y="1946062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2" y="1"/>
                  </a:moveTo>
                  <a:cubicBezTo>
                    <a:pt x="214" y="1"/>
                    <a:pt x="206" y="1"/>
                    <a:pt x="198" y="2"/>
                  </a:cubicBezTo>
                  <a:cubicBezTo>
                    <a:pt x="66" y="19"/>
                    <a:pt x="1" y="133"/>
                    <a:pt x="4" y="258"/>
                  </a:cubicBezTo>
                  <a:cubicBezTo>
                    <a:pt x="7" y="413"/>
                    <a:pt x="15" y="569"/>
                    <a:pt x="22" y="724"/>
                  </a:cubicBezTo>
                  <a:cubicBezTo>
                    <a:pt x="25" y="838"/>
                    <a:pt x="141" y="920"/>
                    <a:pt x="245" y="920"/>
                  </a:cubicBezTo>
                  <a:cubicBezTo>
                    <a:pt x="255" y="920"/>
                    <a:pt x="264" y="920"/>
                    <a:pt x="274" y="918"/>
                  </a:cubicBezTo>
                  <a:cubicBezTo>
                    <a:pt x="406" y="901"/>
                    <a:pt x="471" y="786"/>
                    <a:pt x="468" y="666"/>
                  </a:cubicBezTo>
                  <a:cubicBezTo>
                    <a:pt x="461" y="510"/>
                    <a:pt x="457" y="351"/>
                    <a:pt x="451" y="195"/>
                  </a:cubicBezTo>
                  <a:cubicBezTo>
                    <a:pt x="447" y="83"/>
                    <a:pt x="328" y="1"/>
                    <a:pt x="222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7134197" y="2154444"/>
              <a:ext cx="19596" cy="37955"/>
            </a:xfrm>
            <a:custGeom>
              <a:avLst/>
              <a:gdLst/>
              <a:ahLst/>
              <a:cxnLst/>
              <a:rect l="l" t="t" r="r" b="b"/>
              <a:pathLst>
                <a:path w="475" h="920" extrusionOk="0">
                  <a:moveTo>
                    <a:pt x="228" y="0"/>
                  </a:moveTo>
                  <a:cubicBezTo>
                    <a:pt x="218" y="0"/>
                    <a:pt x="208" y="1"/>
                    <a:pt x="198" y="2"/>
                  </a:cubicBezTo>
                  <a:cubicBezTo>
                    <a:pt x="70" y="20"/>
                    <a:pt x="0" y="133"/>
                    <a:pt x="4" y="255"/>
                  </a:cubicBezTo>
                  <a:cubicBezTo>
                    <a:pt x="11" y="411"/>
                    <a:pt x="18" y="569"/>
                    <a:pt x="21" y="725"/>
                  </a:cubicBezTo>
                  <a:cubicBezTo>
                    <a:pt x="25" y="838"/>
                    <a:pt x="144" y="920"/>
                    <a:pt x="252" y="920"/>
                  </a:cubicBezTo>
                  <a:cubicBezTo>
                    <a:pt x="261" y="920"/>
                    <a:pt x="269" y="919"/>
                    <a:pt x="277" y="918"/>
                  </a:cubicBezTo>
                  <a:cubicBezTo>
                    <a:pt x="405" y="901"/>
                    <a:pt x="474" y="787"/>
                    <a:pt x="467" y="663"/>
                  </a:cubicBezTo>
                  <a:cubicBezTo>
                    <a:pt x="464" y="507"/>
                    <a:pt x="457" y="352"/>
                    <a:pt x="453" y="196"/>
                  </a:cubicBezTo>
                  <a:cubicBezTo>
                    <a:pt x="450" y="82"/>
                    <a:pt x="334" y="0"/>
                    <a:pt x="228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6794252" y="1484990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31" y="0"/>
                  </a:moveTo>
                  <a:cubicBezTo>
                    <a:pt x="221" y="0"/>
                    <a:pt x="211" y="1"/>
                    <a:pt x="202" y="3"/>
                  </a:cubicBezTo>
                  <a:cubicBezTo>
                    <a:pt x="70" y="20"/>
                    <a:pt x="1" y="134"/>
                    <a:pt x="8" y="255"/>
                  </a:cubicBezTo>
                  <a:cubicBezTo>
                    <a:pt x="12" y="411"/>
                    <a:pt x="18" y="569"/>
                    <a:pt x="22" y="725"/>
                  </a:cubicBezTo>
                  <a:cubicBezTo>
                    <a:pt x="25" y="838"/>
                    <a:pt x="144" y="920"/>
                    <a:pt x="253" y="920"/>
                  </a:cubicBezTo>
                  <a:cubicBezTo>
                    <a:pt x="261" y="920"/>
                    <a:pt x="270" y="920"/>
                    <a:pt x="278" y="919"/>
                  </a:cubicBezTo>
                  <a:cubicBezTo>
                    <a:pt x="409" y="901"/>
                    <a:pt x="475" y="788"/>
                    <a:pt x="471" y="663"/>
                  </a:cubicBezTo>
                  <a:cubicBezTo>
                    <a:pt x="465" y="507"/>
                    <a:pt x="460" y="352"/>
                    <a:pt x="454" y="196"/>
                  </a:cubicBezTo>
                  <a:cubicBezTo>
                    <a:pt x="451" y="82"/>
                    <a:pt x="335" y="0"/>
                    <a:pt x="231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7206682" y="1592873"/>
              <a:ext cx="19431" cy="37955"/>
            </a:xfrm>
            <a:custGeom>
              <a:avLst/>
              <a:gdLst/>
              <a:ahLst/>
              <a:cxnLst/>
              <a:rect l="l" t="t" r="r" b="b"/>
              <a:pathLst>
                <a:path w="471" h="920" extrusionOk="0">
                  <a:moveTo>
                    <a:pt x="222" y="0"/>
                  </a:moveTo>
                  <a:cubicBezTo>
                    <a:pt x="214" y="0"/>
                    <a:pt x="206" y="1"/>
                    <a:pt x="198" y="2"/>
                  </a:cubicBezTo>
                  <a:cubicBezTo>
                    <a:pt x="66" y="19"/>
                    <a:pt x="0" y="133"/>
                    <a:pt x="3" y="257"/>
                  </a:cubicBezTo>
                  <a:cubicBezTo>
                    <a:pt x="11" y="413"/>
                    <a:pt x="14" y="568"/>
                    <a:pt x="21" y="724"/>
                  </a:cubicBezTo>
                  <a:cubicBezTo>
                    <a:pt x="24" y="838"/>
                    <a:pt x="140" y="920"/>
                    <a:pt x="244" y="920"/>
                  </a:cubicBezTo>
                  <a:cubicBezTo>
                    <a:pt x="254" y="920"/>
                    <a:pt x="264" y="919"/>
                    <a:pt x="273" y="918"/>
                  </a:cubicBezTo>
                  <a:cubicBezTo>
                    <a:pt x="405" y="900"/>
                    <a:pt x="471" y="787"/>
                    <a:pt x="467" y="665"/>
                  </a:cubicBezTo>
                  <a:cubicBezTo>
                    <a:pt x="463" y="509"/>
                    <a:pt x="456" y="351"/>
                    <a:pt x="453" y="195"/>
                  </a:cubicBezTo>
                  <a:cubicBezTo>
                    <a:pt x="447" y="82"/>
                    <a:pt x="330" y="0"/>
                    <a:pt x="222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7143314" y="1494520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7" y="1"/>
                  </a:moveTo>
                  <a:cubicBezTo>
                    <a:pt x="218" y="1"/>
                    <a:pt x="208" y="2"/>
                    <a:pt x="198" y="3"/>
                  </a:cubicBezTo>
                  <a:cubicBezTo>
                    <a:pt x="66" y="20"/>
                    <a:pt x="1" y="134"/>
                    <a:pt x="4" y="255"/>
                  </a:cubicBezTo>
                  <a:cubicBezTo>
                    <a:pt x="7" y="411"/>
                    <a:pt x="15" y="570"/>
                    <a:pt x="22" y="726"/>
                  </a:cubicBezTo>
                  <a:cubicBezTo>
                    <a:pt x="25" y="838"/>
                    <a:pt x="144" y="921"/>
                    <a:pt x="250" y="921"/>
                  </a:cubicBezTo>
                  <a:cubicBezTo>
                    <a:pt x="258" y="921"/>
                    <a:pt x="266" y="920"/>
                    <a:pt x="274" y="919"/>
                  </a:cubicBezTo>
                  <a:cubicBezTo>
                    <a:pt x="406" y="902"/>
                    <a:pt x="471" y="788"/>
                    <a:pt x="468" y="664"/>
                  </a:cubicBezTo>
                  <a:cubicBezTo>
                    <a:pt x="461" y="508"/>
                    <a:pt x="457" y="352"/>
                    <a:pt x="451" y="196"/>
                  </a:cubicBezTo>
                  <a:cubicBezTo>
                    <a:pt x="448" y="83"/>
                    <a:pt x="332" y="1"/>
                    <a:pt x="227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7039887" y="1517375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28" y="0"/>
                  </a:moveTo>
                  <a:cubicBezTo>
                    <a:pt x="218" y="0"/>
                    <a:pt x="208" y="1"/>
                    <a:pt x="198" y="3"/>
                  </a:cubicBezTo>
                  <a:cubicBezTo>
                    <a:pt x="66" y="20"/>
                    <a:pt x="1" y="134"/>
                    <a:pt x="4" y="255"/>
                  </a:cubicBezTo>
                  <a:cubicBezTo>
                    <a:pt x="12" y="410"/>
                    <a:pt x="15" y="569"/>
                    <a:pt x="22" y="725"/>
                  </a:cubicBezTo>
                  <a:cubicBezTo>
                    <a:pt x="25" y="837"/>
                    <a:pt x="144" y="920"/>
                    <a:pt x="250" y="920"/>
                  </a:cubicBezTo>
                  <a:cubicBezTo>
                    <a:pt x="258" y="920"/>
                    <a:pt x="266" y="920"/>
                    <a:pt x="274" y="919"/>
                  </a:cubicBezTo>
                  <a:cubicBezTo>
                    <a:pt x="406" y="901"/>
                    <a:pt x="475" y="788"/>
                    <a:pt x="468" y="663"/>
                  </a:cubicBezTo>
                  <a:cubicBezTo>
                    <a:pt x="465" y="507"/>
                    <a:pt x="457" y="352"/>
                    <a:pt x="454" y="193"/>
                  </a:cubicBezTo>
                  <a:cubicBezTo>
                    <a:pt x="451" y="82"/>
                    <a:pt x="335" y="0"/>
                    <a:pt x="228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7323187" y="1697291"/>
              <a:ext cx="12046" cy="23639"/>
            </a:xfrm>
            <a:custGeom>
              <a:avLst/>
              <a:gdLst/>
              <a:ahLst/>
              <a:cxnLst/>
              <a:rect l="l" t="t" r="r" b="b"/>
              <a:pathLst>
                <a:path w="292" h="573" extrusionOk="0">
                  <a:moveTo>
                    <a:pt x="140" y="0"/>
                  </a:moveTo>
                  <a:cubicBezTo>
                    <a:pt x="134" y="0"/>
                    <a:pt x="128" y="1"/>
                    <a:pt x="122" y="2"/>
                  </a:cubicBezTo>
                  <a:cubicBezTo>
                    <a:pt x="42" y="12"/>
                    <a:pt x="1" y="81"/>
                    <a:pt x="1" y="157"/>
                  </a:cubicBezTo>
                  <a:cubicBezTo>
                    <a:pt x="4" y="257"/>
                    <a:pt x="8" y="354"/>
                    <a:pt x="12" y="451"/>
                  </a:cubicBezTo>
                  <a:cubicBezTo>
                    <a:pt x="15" y="522"/>
                    <a:pt x="91" y="572"/>
                    <a:pt x="157" y="572"/>
                  </a:cubicBezTo>
                  <a:cubicBezTo>
                    <a:pt x="161" y="572"/>
                    <a:pt x="166" y="572"/>
                    <a:pt x="170" y="572"/>
                  </a:cubicBezTo>
                  <a:cubicBezTo>
                    <a:pt x="250" y="558"/>
                    <a:pt x="291" y="489"/>
                    <a:pt x="291" y="413"/>
                  </a:cubicBezTo>
                  <a:cubicBezTo>
                    <a:pt x="288" y="316"/>
                    <a:pt x="285" y="219"/>
                    <a:pt x="281" y="123"/>
                  </a:cubicBezTo>
                  <a:cubicBezTo>
                    <a:pt x="278" y="53"/>
                    <a:pt x="205" y="0"/>
                    <a:pt x="140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7234035" y="1515354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6" y="1"/>
                  </a:moveTo>
                  <a:cubicBezTo>
                    <a:pt x="217" y="1"/>
                    <a:pt x="208" y="1"/>
                    <a:pt x="198" y="3"/>
                  </a:cubicBezTo>
                  <a:cubicBezTo>
                    <a:pt x="66" y="20"/>
                    <a:pt x="1" y="135"/>
                    <a:pt x="4" y="256"/>
                  </a:cubicBezTo>
                  <a:cubicBezTo>
                    <a:pt x="12" y="414"/>
                    <a:pt x="15" y="570"/>
                    <a:pt x="22" y="725"/>
                  </a:cubicBezTo>
                  <a:cubicBezTo>
                    <a:pt x="25" y="838"/>
                    <a:pt x="145" y="921"/>
                    <a:pt x="251" y="921"/>
                  </a:cubicBezTo>
                  <a:cubicBezTo>
                    <a:pt x="259" y="921"/>
                    <a:pt x="266" y="920"/>
                    <a:pt x="274" y="920"/>
                  </a:cubicBezTo>
                  <a:cubicBezTo>
                    <a:pt x="406" y="902"/>
                    <a:pt x="471" y="788"/>
                    <a:pt x="468" y="666"/>
                  </a:cubicBezTo>
                  <a:cubicBezTo>
                    <a:pt x="464" y="508"/>
                    <a:pt x="457" y="352"/>
                    <a:pt x="454" y="197"/>
                  </a:cubicBezTo>
                  <a:cubicBezTo>
                    <a:pt x="448" y="85"/>
                    <a:pt x="333" y="1"/>
                    <a:pt x="226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7234035" y="2061165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3" y="0"/>
                  </a:moveTo>
                  <a:cubicBezTo>
                    <a:pt x="215" y="0"/>
                    <a:pt x="207" y="1"/>
                    <a:pt x="198" y="2"/>
                  </a:cubicBezTo>
                  <a:cubicBezTo>
                    <a:pt x="66" y="19"/>
                    <a:pt x="1" y="133"/>
                    <a:pt x="4" y="258"/>
                  </a:cubicBezTo>
                  <a:cubicBezTo>
                    <a:pt x="12" y="414"/>
                    <a:pt x="15" y="569"/>
                    <a:pt x="22" y="725"/>
                  </a:cubicBezTo>
                  <a:cubicBezTo>
                    <a:pt x="25" y="839"/>
                    <a:pt x="141" y="920"/>
                    <a:pt x="245" y="920"/>
                  </a:cubicBezTo>
                  <a:cubicBezTo>
                    <a:pt x="255" y="920"/>
                    <a:pt x="264" y="920"/>
                    <a:pt x="274" y="918"/>
                  </a:cubicBezTo>
                  <a:cubicBezTo>
                    <a:pt x="406" y="901"/>
                    <a:pt x="471" y="787"/>
                    <a:pt x="468" y="666"/>
                  </a:cubicBezTo>
                  <a:cubicBezTo>
                    <a:pt x="464" y="511"/>
                    <a:pt x="457" y="351"/>
                    <a:pt x="454" y="195"/>
                  </a:cubicBezTo>
                  <a:cubicBezTo>
                    <a:pt x="448" y="84"/>
                    <a:pt x="331" y="0"/>
                    <a:pt x="223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7425171" y="1681284"/>
              <a:ext cx="19472" cy="38120"/>
            </a:xfrm>
            <a:custGeom>
              <a:avLst/>
              <a:gdLst/>
              <a:ahLst/>
              <a:cxnLst/>
              <a:rect l="l" t="t" r="r" b="b"/>
              <a:pathLst>
                <a:path w="472" h="924" extrusionOk="0">
                  <a:moveTo>
                    <a:pt x="221" y="1"/>
                  </a:moveTo>
                  <a:cubicBezTo>
                    <a:pt x="214" y="1"/>
                    <a:pt x="206" y="1"/>
                    <a:pt x="198" y="2"/>
                  </a:cubicBezTo>
                  <a:cubicBezTo>
                    <a:pt x="67" y="23"/>
                    <a:pt x="1" y="134"/>
                    <a:pt x="5" y="258"/>
                  </a:cubicBezTo>
                  <a:cubicBezTo>
                    <a:pt x="8" y="414"/>
                    <a:pt x="15" y="570"/>
                    <a:pt x="18" y="728"/>
                  </a:cubicBezTo>
                  <a:cubicBezTo>
                    <a:pt x="25" y="841"/>
                    <a:pt x="143" y="924"/>
                    <a:pt x="251" y="924"/>
                  </a:cubicBezTo>
                  <a:cubicBezTo>
                    <a:pt x="259" y="924"/>
                    <a:pt x="267" y="923"/>
                    <a:pt x="275" y="922"/>
                  </a:cubicBezTo>
                  <a:cubicBezTo>
                    <a:pt x="406" y="902"/>
                    <a:pt x="471" y="790"/>
                    <a:pt x="468" y="666"/>
                  </a:cubicBezTo>
                  <a:cubicBezTo>
                    <a:pt x="461" y="511"/>
                    <a:pt x="457" y="355"/>
                    <a:pt x="451" y="196"/>
                  </a:cubicBezTo>
                  <a:cubicBezTo>
                    <a:pt x="448" y="83"/>
                    <a:pt x="327" y="1"/>
                    <a:pt x="221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7188819" y="1974858"/>
              <a:ext cx="13202" cy="25661"/>
            </a:xfrm>
            <a:custGeom>
              <a:avLst/>
              <a:gdLst/>
              <a:ahLst/>
              <a:cxnLst/>
              <a:rect l="l" t="t" r="r" b="b"/>
              <a:pathLst>
                <a:path w="320" h="622" extrusionOk="0">
                  <a:moveTo>
                    <a:pt x="154" y="1"/>
                  </a:moveTo>
                  <a:cubicBezTo>
                    <a:pt x="148" y="1"/>
                    <a:pt x="142" y="1"/>
                    <a:pt x="136" y="2"/>
                  </a:cubicBezTo>
                  <a:cubicBezTo>
                    <a:pt x="45" y="13"/>
                    <a:pt x="1" y="88"/>
                    <a:pt x="4" y="171"/>
                  </a:cubicBezTo>
                  <a:cubicBezTo>
                    <a:pt x="8" y="279"/>
                    <a:pt x="11" y="383"/>
                    <a:pt x="15" y="490"/>
                  </a:cubicBezTo>
                  <a:cubicBezTo>
                    <a:pt x="18" y="568"/>
                    <a:pt x="102" y="622"/>
                    <a:pt x="175" y="622"/>
                  </a:cubicBezTo>
                  <a:cubicBezTo>
                    <a:pt x="179" y="622"/>
                    <a:pt x="183" y="621"/>
                    <a:pt x="187" y="621"/>
                  </a:cubicBezTo>
                  <a:cubicBezTo>
                    <a:pt x="274" y="607"/>
                    <a:pt x="319" y="531"/>
                    <a:pt x="315" y="448"/>
                  </a:cubicBezTo>
                  <a:cubicBezTo>
                    <a:pt x="312" y="341"/>
                    <a:pt x="309" y="238"/>
                    <a:pt x="305" y="130"/>
                  </a:cubicBezTo>
                  <a:cubicBezTo>
                    <a:pt x="302" y="53"/>
                    <a:pt x="225" y="1"/>
                    <a:pt x="154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7366588" y="1615481"/>
              <a:ext cx="19431" cy="38037"/>
            </a:xfrm>
            <a:custGeom>
              <a:avLst/>
              <a:gdLst/>
              <a:ahLst/>
              <a:cxnLst/>
              <a:rect l="l" t="t" r="r" b="b"/>
              <a:pathLst>
                <a:path w="471" h="922" extrusionOk="0">
                  <a:moveTo>
                    <a:pt x="225" y="1"/>
                  </a:moveTo>
                  <a:cubicBezTo>
                    <a:pt x="216" y="1"/>
                    <a:pt x="206" y="2"/>
                    <a:pt x="197" y="3"/>
                  </a:cubicBezTo>
                  <a:cubicBezTo>
                    <a:pt x="66" y="20"/>
                    <a:pt x="0" y="135"/>
                    <a:pt x="4" y="256"/>
                  </a:cubicBezTo>
                  <a:cubicBezTo>
                    <a:pt x="7" y="411"/>
                    <a:pt x="14" y="571"/>
                    <a:pt x="21" y="726"/>
                  </a:cubicBezTo>
                  <a:cubicBezTo>
                    <a:pt x="24" y="839"/>
                    <a:pt x="142" y="921"/>
                    <a:pt x="250" y="921"/>
                  </a:cubicBezTo>
                  <a:cubicBezTo>
                    <a:pt x="258" y="921"/>
                    <a:pt x="265" y="921"/>
                    <a:pt x="273" y="920"/>
                  </a:cubicBezTo>
                  <a:cubicBezTo>
                    <a:pt x="404" y="902"/>
                    <a:pt x="471" y="788"/>
                    <a:pt x="467" y="663"/>
                  </a:cubicBezTo>
                  <a:cubicBezTo>
                    <a:pt x="460" y="508"/>
                    <a:pt x="457" y="352"/>
                    <a:pt x="450" y="194"/>
                  </a:cubicBezTo>
                  <a:cubicBezTo>
                    <a:pt x="446" y="83"/>
                    <a:pt x="330" y="1"/>
                    <a:pt x="225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7227475" y="2162282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1" y="1"/>
                  </a:moveTo>
                  <a:cubicBezTo>
                    <a:pt x="213" y="1"/>
                    <a:pt x="206" y="1"/>
                    <a:pt x="198" y="2"/>
                  </a:cubicBezTo>
                  <a:cubicBezTo>
                    <a:pt x="67" y="20"/>
                    <a:pt x="1" y="134"/>
                    <a:pt x="5" y="255"/>
                  </a:cubicBezTo>
                  <a:cubicBezTo>
                    <a:pt x="11" y="414"/>
                    <a:pt x="15" y="570"/>
                    <a:pt x="21" y="725"/>
                  </a:cubicBezTo>
                  <a:cubicBezTo>
                    <a:pt x="25" y="839"/>
                    <a:pt x="140" y="921"/>
                    <a:pt x="245" y="921"/>
                  </a:cubicBezTo>
                  <a:cubicBezTo>
                    <a:pt x="255" y="921"/>
                    <a:pt x="265" y="920"/>
                    <a:pt x="274" y="918"/>
                  </a:cubicBezTo>
                  <a:cubicBezTo>
                    <a:pt x="406" y="902"/>
                    <a:pt x="471" y="787"/>
                    <a:pt x="468" y="666"/>
                  </a:cubicBezTo>
                  <a:cubicBezTo>
                    <a:pt x="461" y="511"/>
                    <a:pt x="457" y="352"/>
                    <a:pt x="450" y="197"/>
                  </a:cubicBezTo>
                  <a:cubicBezTo>
                    <a:pt x="447" y="84"/>
                    <a:pt x="327" y="1"/>
                    <a:pt x="221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7387257" y="2184849"/>
              <a:ext cx="19596" cy="38120"/>
            </a:xfrm>
            <a:custGeom>
              <a:avLst/>
              <a:gdLst/>
              <a:ahLst/>
              <a:cxnLst/>
              <a:rect l="l" t="t" r="r" b="b"/>
              <a:pathLst>
                <a:path w="475" h="924" extrusionOk="0">
                  <a:moveTo>
                    <a:pt x="225" y="1"/>
                  </a:moveTo>
                  <a:cubicBezTo>
                    <a:pt x="217" y="1"/>
                    <a:pt x="209" y="1"/>
                    <a:pt x="201" y="2"/>
                  </a:cubicBezTo>
                  <a:cubicBezTo>
                    <a:pt x="69" y="23"/>
                    <a:pt x="0" y="133"/>
                    <a:pt x="7" y="258"/>
                  </a:cubicBezTo>
                  <a:cubicBezTo>
                    <a:pt x="11" y="413"/>
                    <a:pt x="18" y="569"/>
                    <a:pt x="21" y="728"/>
                  </a:cubicBezTo>
                  <a:cubicBezTo>
                    <a:pt x="24" y="840"/>
                    <a:pt x="144" y="923"/>
                    <a:pt x="252" y="923"/>
                  </a:cubicBezTo>
                  <a:cubicBezTo>
                    <a:pt x="260" y="923"/>
                    <a:pt x="269" y="923"/>
                    <a:pt x="277" y="922"/>
                  </a:cubicBezTo>
                  <a:cubicBezTo>
                    <a:pt x="409" y="901"/>
                    <a:pt x="474" y="791"/>
                    <a:pt x="471" y="666"/>
                  </a:cubicBezTo>
                  <a:cubicBezTo>
                    <a:pt x="464" y="510"/>
                    <a:pt x="457" y="355"/>
                    <a:pt x="454" y="196"/>
                  </a:cubicBezTo>
                  <a:cubicBezTo>
                    <a:pt x="450" y="83"/>
                    <a:pt x="331" y="1"/>
                    <a:pt x="225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7388123" y="1887768"/>
              <a:ext cx="404134" cy="849688"/>
            </a:xfrm>
            <a:custGeom>
              <a:avLst/>
              <a:gdLst/>
              <a:ahLst/>
              <a:cxnLst/>
              <a:rect l="l" t="t" r="r" b="b"/>
              <a:pathLst>
                <a:path w="9796" h="20596" extrusionOk="0">
                  <a:moveTo>
                    <a:pt x="5543" y="1"/>
                  </a:moveTo>
                  <a:cubicBezTo>
                    <a:pt x="5354" y="1"/>
                    <a:pt x="5179" y="29"/>
                    <a:pt x="5024" y="91"/>
                  </a:cubicBezTo>
                  <a:cubicBezTo>
                    <a:pt x="3534" y="685"/>
                    <a:pt x="5408" y="3666"/>
                    <a:pt x="5408" y="3666"/>
                  </a:cubicBezTo>
                  <a:lnTo>
                    <a:pt x="0" y="20529"/>
                  </a:lnTo>
                  <a:cubicBezTo>
                    <a:pt x="287" y="20574"/>
                    <a:pt x="563" y="20596"/>
                    <a:pt x="829" y="20596"/>
                  </a:cubicBezTo>
                  <a:cubicBezTo>
                    <a:pt x="5051" y="20596"/>
                    <a:pt x="6580" y="15145"/>
                    <a:pt x="7068" y="13544"/>
                  </a:cubicBezTo>
                  <a:cubicBezTo>
                    <a:pt x="7708" y="11459"/>
                    <a:pt x="9796" y="2051"/>
                    <a:pt x="9796" y="2051"/>
                  </a:cubicBezTo>
                  <a:cubicBezTo>
                    <a:pt x="9796" y="2051"/>
                    <a:pt x="7163" y="1"/>
                    <a:pt x="554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7621753" y="1733389"/>
              <a:ext cx="184534" cy="204790"/>
            </a:xfrm>
            <a:custGeom>
              <a:avLst/>
              <a:gdLst/>
              <a:ahLst/>
              <a:cxnLst/>
              <a:rect l="l" t="t" r="r" b="b"/>
              <a:pathLst>
                <a:path w="4473" h="4964" extrusionOk="0">
                  <a:moveTo>
                    <a:pt x="735" y="1"/>
                  </a:moveTo>
                  <a:cubicBezTo>
                    <a:pt x="731" y="1"/>
                    <a:pt x="727" y="1"/>
                    <a:pt x="724" y="1"/>
                  </a:cubicBezTo>
                  <a:cubicBezTo>
                    <a:pt x="1" y="43"/>
                    <a:pt x="427" y="4216"/>
                    <a:pt x="427" y="4216"/>
                  </a:cubicBezTo>
                  <a:cubicBezTo>
                    <a:pt x="1128" y="4917"/>
                    <a:pt x="2322" y="4964"/>
                    <a:pt x="2628" y="4964"/>
                  </a:cubicBezTo>
                  <a:cubicBezTo>
                    <a:pt x="2675" y="4964"/>
                    <a:pt x="2701" y="4963"/>
                    <a:pt x="2701" y="4963"/>
                  </a:cubicBezTo>
                  <a:cubicBezTo>
                    <a:pt x="2701" y="4963"/>
                    <a:pt x="4472" y="555"/>
                    <a:pt x="3832" y="385"/>
                  </a:cubicBezTo>
                  <a:cubicBezTo>
                    <a:pt x="3819" y="382"/>
                    <a:pt x="3805" y="380"/>
                    <a:pt x="3791" y="380"/>
                  </a:cubicBezTo>
                  <a:cubicBezTo>
                    <a:pt x="3134" y="380"/>
                    <a:pt x="1705" y="4257"/>
                    <a:pt x="1705" y="4257"/>
                  </a:cubicBezTo>
                  <a:cubicBezTo>
                    <a:pt x="1705" y="4257"/>
                    <a:pt x="1452" y="1"/>
                    <a:pt x="735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7569565" y="1886984"/>
              <a:ext cx="120795" cy="109697"/>
            </a:xfrm>
            <a:custGeom>
              <a:avLst/>
              <a:gdLst/>
              <a:ahLst/>
              <a:cxnLst/>
              <a:rect l="l" t="t" r="r" b="b"/>
              <a:pathLst>
                <a:path w="2928" h="2659" extrusionOk="0">
                  <a:moveTo>
                    <a:pt x="1139" y="0"/>
                  </a:moveTo>
                  <a:cubicBezTo>
                    <a:pt x="782" y="0"/>
                    <a:pt x="526" y="169"/>
                    <a:pt x="526" y="169"/>
                  </a:cubicBezTo>
                  <a:cubicBezTo>
                    <a:pt x="0" y="1053"/>
                    <a:pt x="1342" y="2098"/>
                    <a:pt x="2030" y="2558"/>
                  </a:cubicBezTo>
                  <a:cubicBezTo>
                    <a:pt x="2134" y="2627"/>
                    <a:pt x="2230" y="2658"/>
                    <a:pt x="2315" y="2658"/>
                  </a:cubicBezTo>
                  <a:cubicBezTo>
                    <a:pt x="2792" y="2658"/>
                    <a:pt x="2927" y="1665"/>
                    <a:pt x="2258" y="694"/>
                  </a:cubicBezTo>
                  <a:cubicBezTo>
                    <a:pt x="1882" y="143"/>
                    <a:pt x="1468" y="0"/>
                    <a:pt x="1139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7680542" y="1885705"/>
              <a:ext cx="106025" cy="130283"/>
            </a:xfrm>
            <a:custGeom>
              <a:avLst/>
              <a:gdLst/>
              <a:ahLst/>
              <a:cxnLst/>
              <a:rect l="l" t="t" r="r" b="b"/>
              <a:pathLst>
                <a:path w="2570" h="3158" extrusionOk="0">
                  <a:moveTo>
                    <a:pt x="2057" y="0"/>
                  </a:moveTo>
                  <a:cubicBezTo>
                    <a:pt x="1679" y="0"/>
                    <a:pt x="1298" y="633"/>
                    <a:pt x="1159" y="856"/>
                  </a:cubicBezTo>
                  <a:cubicBezTo>
                    <a:pt x="654" y="1665"/>
                    <a:pt x="1" y="2668"/>
                    <a:pt x="751" y="3072"/>
                  </a:cubicBezTo>
                  <a:cubicBezTo>
                    <a:pt x="861" y="3131"/>
                    <a:pt x="968" y="3157"/>
                    <a:pt x="1071" y="3157"/>
                  </a:cubicBezTo>
                  <a:cubicBezTo>
                    <a:pt x="1503" y="3157"/>
                    <a:pt x="1866" y="2709"/>
                    <a:pt x="2047" y="2346"/>
                  </a:cubicBezTo>
                  <a:cubicBezTo>
                    <a:pt x="2345" y="1759"/>
                    <a:pt x="2570" y="918"/>
                    <a:pt x="2393" y="268"/>
                  </a:cubicBezTo>
                  <a:cubicBezTo>
                    <a:pt x="2379" y="216"/>
                    <a:pt x="2362" y="161"/>
                    <a:pt x="2324" y="123"/>
                  </a:cubicBezTo>
                  <a:cubicBezTo>
                    <a:pt x="2237" y="36"/>
                    <a:pt x="2147" y="0"/>
                    <a:pt x="2057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7703232" y="1937852"/>
              <a:ext cx="105283" cy="92452"/>
            </a:xfrm>
            <a:custGeom>
              <a:avLst/>
              <a:gdLst/>
              <a:ahLst/>
              <a:cxnLst/>
              <a:rect l="l" t="t" r="r" b="b"/>
              <a:pathLst>
                <a:path w="2552" h="2241" extrusionOk="0">
                  <a:moveTo>
                    <a:pt x="1667" y="0"/>
                  </a:moveTo>
                  <a:cubicBezTo>
                    <a:pt x="1667" y="0"/>
                    <a:pt x="0" y="1701"/>
                    <a:pt x="456" y="2130"/>
                  </a:cubicBezTo>
                  <a:cubicBezTo>
                    <a:pt x="539" y="2207"/>
                    <a:pt x="645" y="2241"/>
                    <a:pt x="765" y="2241"/>
                  </a:cubicBezTo>
                  <a:cubicBezTo>
                    <a:pt x="1309" y="2241"/>
                    <a:pt x="2133" y="1534"/>
                    <a:pt x="2320" y="916"/>
                  </a:cubicBezTo>
                  <a:cubicBezTo>
                    <a:pt x="2552" y="166"/>
                    <a:pt x="1667" y="0"/>
                    <a:pt x="1667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7611769" y="1887768"/>
              <a:ext cx="72526" cy="111347"/>
            </a:xfrm>
            <a:custGeom>
              <a:avLst/>
              <a:gdLst/>
              <a:ahLst/>
              <a:cxnLst/>
              <a:rect l="l" t="t" r="r" b="b"/>
              <a:pathLst>
                <a:path w="1758" h="2699" extrusionOk="0">
                  <a:moveTo>
                    <a:pt x="236" y="0"/>
                  </a:moveTo>
                  <a:lnTo>
                    <a:pt x="236" y="0"/>
                  </a:lnTo>
                  <a:cubicBezTo>
                    <a:pt x="589" y="212"/>
                    <a:pt x="900" y="485"/>
                    <a:pt x="1138" y="799"/>
                  </a:cubicBezTo>
                  <a:cubicBezTo>
                    <a:pt x="1253" y="962"/>
                    <a:pt x="1349" y="1131"/>
                    <a:pt x="1419" y="1315"/>
                  </a:cubicBezTo>
                  <a:cubicBezTo>
                    <a:pt x="1474" y="1498"/>
                    <a:pt x="1529" y="1685"/>
                    <a:pt x="1522" y="1881"/>
                  </a:cubicBezTo>
                  <a:cubicBezTo>
                    <a:pt x="1536" y="2068"/>
                    <a:pt x="1515" y="2279"/>
                    <a:pt x="1429" y="2403"/>
                  </a:cubicBezTo>
                  <a:cubicBezTo>
                    <a:pt x="1391" y="2468"/>
                    <a:pt x="1321" y="2495"/>
                    <a:pt x="1238" y="2495"/>
                  </a:cubicBezTo>
                  <a:cubicBezTo>
                    <a:pt x="1162" y="2495"/>
                    <a:pt x="1074" y="2473"/>
                    <a:pt x="990" y="2438"/>
                  </a:cubicBezTo>
                  <a:cubicBezTo>
                    <a:pt x="810" y="2365"/>
                    <a:pt x="637" y="2258"/>
                    <a:pt x="474" y="2137"/>
                  </a:cubicBezTo>
                  <a:cubicBezTo>
                    <a:pt x="305" y="2023"/>
                    <a:pt x="146" y="1892"/>
                    <a:pt x="1" y="1750"/>
                  </a:cubicBezTo>
                  <a:lnTo>
                    <a:pt x="1" y="1750"/>
                  </a:lnTo>
                  <a:cubicBezTo>
                    <a:pt x="233" y="2092"/>
                    <a:pt x="530" y="2397"/>
                    <a:pt x="913" y="2604"/>
                  </a:cubicBezTo>
                  <a:cubicBezTo>
                    <a:pt x="1014" y="2652"/>
                    <a:pt x="1121" y="2694"/>
                    <a:pt x="1249" y="2697"/>
                  </a:cubicBezTo>
                  <a:cubicBezTo>
                    <a:pt x="1259" y="2698"/>
                    <a:pt x="1269" y="2698"/>
                    <a:pt x="1279" y="2698"/>
                  </a:cubicBezTo>
                  <a:cubicBezTo>
                    <a:pt x="1397" y="2698"/>
                    <a:pt x="1532" y="2640"/>
                    <a:pt x="1605" y="2539"/>
                  </a:cubicBezTo>
                  <a:cubicBezTo>
                    <a:pt x="1757" y="2317"/>
                    <a:pt x="1757" y="2089"/>
                    <a:pt x="1754" y="1875"/>
                  </a:cubicBezTo>
                  <a:cubicBezTo>
                    <a:pt x="1754" y="1653"/>
                    <a:pt x="1695" y="1439"/>
                    <a:pt x="1623" y="1235"/>
                  </a:cubicBezTo>
                  <a:cubicBezTo>
                    <a:pt x="1532" y="1034"/>
                    <a:pt x="1422" y="847"/>
                    <a:pt x="1280" y="685"/>
                  </a:cubicBezTo>
                  <a:cubicBezTo>
                    <a:pt x="993" y="367"/>
                    <a:pt x="630" y="132"/>
                    <a:pt x="236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7692093" y="1887190"/>
              <a:ext cx="86223" cy="130985"/>
            </a:xfrm>
            <a:custGeom>
              <a:avLst/>
              <a:gdLst/>
              <a:ahLst/>
              <a:cxnLst/>
              <a:rect l="l" t="t" r="r" b="b"/>
              <a:pathLst>
                <a:path w="2090" h="3175" extrusionOk="0">
                  <a:moveTo>
                    <a:pt x="1601" y="1"/>
                  </a:moveTo>
                  <a:lnTo>
                    <a:pt x="1601" y="1"/>
                  </a:lnTo>
                  <a:cubicBezTo>
                    <a:pt x="1170" y="288"/>
                    <a:pt x="844" y="703"/>
                    <a:pt x="547" y="1124"/>
                  </a:cubicBezTo>
                  <a:cubicBezTo>
                    <a:pt x="398" y="1339"/>
                    <a:pt x="273" y="1570"/>
                    <a:pt x="170" y="1816"/>
                  </a:cubicBezTo>
                  <a:cubicBezTo>
                    <a:pt x="73" y="2061"/>
                    <a:pt x="0" y="2331"/>
                    <a:pt x="42" y="2625"/>
                  </a:cubicBezTo>
                  <a:cubicBezTo>
                    <a:pt x="66" y="2767"/>
                    <a:pt x="132" y="2912"/>
                    <a:pt x="239" y="3022"/>
                  </a:cubicBezTo>
                  <a:cubicBezTo>
                    <a:pt x="291" y="3078"/>
                    <a:pt x="364" y="3126"/>
                    <a:pt x="443" y="3154"/>
                  </a:cubicBezTo>
                  <a:cubicBezTo>
                    <a:pt x="490" y="3168"/>
                    <a:pt x="538" y="3175"/>
                    <a:pt x="584" y="3175"/>
                  </a:cubicBezTo>
                  <a:cubicBezTo>
                    <a:pt x="622" y="3175"/>
                    <a:pt x="658" y="3170"/>
                    <a:pt x="692" y="3161"/>
                  </a:cubicBezTo>
                  <a:cubicBezTo>
                    <a:pt x="848" y="3123"/>
                    <a:pt x="962" y="3033"/>
                    <a:pt x="1066" y="2947"/>
                  </a:cubicBezTo>
                  <a:cubicBezTo>
                    <a:pt x="1170" y="2856"/>
                    <a:pt x="1256" y="2757"/>
                    <a:pt x="1336" y="2653"/>
                  </a:cubicBezTo>
                  <a:cubicBezTo>
                    <a:pt x="1657" y="2238"/>
                    <a:pt x="1899" y="1778"/>
                    <a:pt x="2089" y="1300"/>
                  </a:cubicBezTo>
                  <a:lnTo>
                    <a:pt x="2089" y="1300"/>
                  </a:lnTo>
                  <a:cubicBezTo>
                    <a:pt x="1950" y="1519"/>
                    <a:pt x="1816" y="1736"/>
                    <a:pt x="1668" y="1940"/>
                  </a:cubicBezTo>
                  <a:cubicBezTo>
                    <a:pt x="1522" y="2151"/>
                    <a:pt x="1370" y="2355"/>
                    <a:pt x="1200" y="2539"/>
                  </a:cubicBezTo>
                  <a:cubicBezTo>
                    <a:pt x="1034" y="2715"/>
                    <a:pt x="844" y="2905"/>
                    <a:pt x="643" y="2947"/>
                  </a:cubicBezTo>
                  <a:cubicBezTo>
                    <a:pt x="624" y="2953"/>
                    <a:pt x="604" y="2956"/>
                    <a:pt x="585" y="2956"/>
                  </a:cubicBezTo>
                  <a:cubicBezTo>
                    <a:pt x="431" y="2956"/>
                    <a:pt x="301" y="2771"/>
                    <a:pt x="270" y="2583"/>
                  </a:cubicBezTo>
                  <a:cubicBezTo>
                    <a:pt x="236" y="2366"/>
                    <a:pt x="291" y="2124"/>
                    <a:pt x="377" y="1895"/>
                  </a:cubicBezTo>
                  <a:cubicBezTo>
                    <a:pt x="457" y="1664"/>
                    <a:pt x="578" y="1439"/>
                    <a:pt x="699" y="1222"/>
                  </a:cubicBezTo>
                  <a:cubicBezTo>
                    <a:pt x="824" y="1000"/>
                    <a:pt x="962" y="789"/>
                    <a:pt x="1114" y="585"/>
                  </a:cubicBezTo>
                  <a:cubicBezTo>
                    <a:pt x="1259" y="378"/>
                    <a:pt x="1411" y="173"/>
                    <a:pt x="1601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7719610" y="1962069"/>
              <a:ext cx="83500" cy="69638"/>
            </a:xfrm>
            <a:custGeom>
              <a:avLst/>
              <a:gdLst/>
              <a:ahLst/>
              <a:cxnLst/>
              <a:rect l="l" t="t" r="r" b="b"/>
              <a:pathLst>
                <a:path w="2024" h="1688" extrusionOk="0">
                  <a:moveTo>
                    <a:pt x="1971" y="1"/>
                  </a:moveTo>
                  <a:lnTo>
                    <a:pt x="1971" y="1"/>
                  </a:lnTo>
                  <a:cubicBezTo>
                    <a:pt x="1923" y="253"/>
                    <a:pt x="1802" y="465"/>
                    <a:pt x="1657" y="655"/>
                  </a:cubicBezTo>
                  <a:cubicBezTo>
                    <a:pt x="1508" y="845"/>
                    <a:pt x="1339" y="1014"/>
                    <a:pt x="1149" y="1159"/>
                  </a:cubicBezTo>
                  <a:cubicBezTo>
                    <a:pt x="1052" y="1236"/>
                    <a:pt x="955" y="1304"/>
                    <a:pt x="851" y="1363"/>
                  </a:cubicBezTo>
                  <a:cubicBezTo>
                    <a:pt x="747" y="1422"/>
                    <a:pt x="640" y="1477"/>
                    <a:pt x="537" y="1505"/>
                  </a:cubicBezTo>
                  <a:cubicBezTo>
                    <a:pt x="490" y="1517"/>
                    <a:pt x="443" y="1525"/>
                    <a:pt x="398" y="1525"/>
                  </a:cubicBezTo>
                  <a:cubicBezTo>
                    <a:pt x="338" y="1525"/>
                    <a:pt x="280" y="1512"/>
                    <a:pt x="225" y="1481"/>
                  </a:cubicBezTo>
                  <a:cubicBezTo>
                    <a:pt x="129" y="1429"/>
                    <a:pt x="53" y="1325"/>
                    <a:pt x="1" y="1211"/>
                  </a:cubicBezTo>
                  <a:lnTo>
                    <a:pt x="1" y="1211"/>
                  </a:lnTo>
                  <a:cubicBezTo>
                    <a:pt x="5" y="1339"/>
                    <a:pt x="53" y="1470"/>
                    <a:pt x="160" y="1571"/>
                  </a:cubicBezTo>
                  <a:cubicBezTo>
                    <a:pt x="246" y="1652"/>
                    <a:pt x="368" y="1687"/>
                    <a:pt x="485" y="1687"/>
                  </a:cubicBezTo>
                  <a:cubicBezTo>
                    <a:pt x="513" y="1687"/>
                    <a:pt x="541" y="1685"/>
                    <a:pt x="568" y="1681"/>
                  </a:cubicBezTo>
                  <a:cubicBezTo>
                    <a:pt x="851" y="1640"/>
                    <a:pt x="1076" y="1498"/>
                    <a:pt x="1291" y="1343"/>
                  </a:cubicBezTo>
                  <a:cubicBezTo>
                    <a:pt x="1494" y="1180"/>
                    <a:pt x="1678" y="983"/>
                    <a:pt x="1810" y="755"/>
                  </a:cubicBezTo>
                  <a:cubicBezTo>
                    <a:pt x="1937" y="530"/>
                    <a:pt x="2024" y="257"/>
                    <a:pt x="1971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6223938" y="3384025"/>
              <a:ext cx="4744" cy="3424"/>
            </a:xfrm>
            <a:custGeom>
              <a:avLst/>
              <a:gdLst/>
              <a:ahLst/>
              <a:cxnLst/>
              <a:rect l="l" t="t" r="r" b="b"/>
              <a:pathLst>
                <a:path w="115" h="83" extrusionOk="0">
                  <a:moveTo>
                    <a:pt x="60" y="1"/>
                  </a:moveTo>
                  <a:cubicBezTo>
                    <a:pt x="1" y="1"/>
                    <a:pt x="54" y="82"/>
                    <a:pt x="101" y="82"/>
                  </a:cubicBezTo>
                  <a:cubicBezTo>
                    <a:pt x="106" y="82"/>
                    <a:pt x="110" y="81"/>
                    <a:pt x="115" y="79"/>
                  </a:cubicBezTo>
                  <a:cubicBezTo>
                    <a:pt x="94" y="55"/>
                    <a:pt x="73" y="31"/>
                    <a:pt x="60" y="1"/>
                  </a:cubicBezTo>
                  <a:close/>
                </a:path>
              </a:pathLst>
            </a:custGeom>
            <a:solidFill>
              <a:srgbClr val="BB3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5478215" y="2448182"/>
              <a:ext cx="870729" cy="1323869"/>
            </a:xfrm>
            <a:custGeom>
              <a:avLst/>
              <a:gdLst/>
              <a:ahLst/>
              <a:cxnLst/>
              <a:rect l="l" t="t" r="r" b="b"/>
              <a:pathLst>
                <a:path w="20989" h="31912" extrusionOk="0">
                  <a:moveTo>
                    <a:pt x="8537" y="1"/>
                  </a:moveTo>
                  <a:lnTo>
                    <a:pt x="8537" y="1"/>
                  </a:lnTo>
                  <a:cubicBezTo>
                    <a:pt x="5692" y="917"/>
                    <a:pt x="4091" y="2020"/>
                    <a:pt x="4091" y="2020"/>
                  </a:cubicBezTo>
                  <a:lnTo>
                    <a:pt x="1" y="9136"/>
                  </a:lnTo>
                  <a:lnTo>
                    <a:pt x="10743" y="24613"/>
                  </a:lnTo>
                  <a:lnTo>
                    <a:pt x="12009" y="31912"/>
                  </a:lnTo>
                  <a:lnTo>
                    <a:pt x="19602" y="24022"/>
                  </a:lnTo>
                  <a:cubicBezTo>
                    <a:pt x="19222" y="23696"/>
                    <a:pt x="18851" y="23364"/>
                    <a:pt x="18499" y="23008"/>
                  </a:cubicBezTo>
                  <a:cubicBezTo>
                    <a:pt x="18409" y="22915"/>
                    <a:pt x="18278" y="22846"/>
                    <a:pt x="18191" y="22745"/>
                  </a:cubicBezTo>
                  <a:cubicBezTo>
                    <a:pt x="18187" y="22747"/>
                    <a:pt x="18183" y="22748"/>
                    <a:pt x="18178" y="22748"/>
                  </a:cubicBezTo>
                  <a:cubicBezTo>
                    <a:pt x="18156" y="22748"/>
                    <a:pt x="18130" y="22728"/>
                    <a:pt x="18119" y="22708"/>
                  </a:cubicBezTo>
                  <a:cubicBezTo>
                    <a:pt x="18105" y="22687"/>
                    <a:pt x="18108" y="22667"/>
                    <a:pt x="18136" y="22667"/>
                  </a:cubicBezTo>
                  <a:cubicBezTo>
                    <a:pt x="18149" y="22697"/>
                    <a:pt x="18170" y="22721"/>
                    <a:pt x="18191" y="22745"/>
                  </a:cubicBezTo>
                  <a:cubicBezTo>
                    <a:pt x="18198" y="22742"/>
                    <a:pt x="18202" y="22739"/>
                    <a:pt x="18208" y="22732"/>
                  </a:cubicBezTo>
                  <a:cubicBezTo>
                    <a:pt x="18250" y="22673"/>
                    <a:pt x="18198" y="22590"/>
                    <a:pt x="18149" y="22535"/>
                  </a:cubicBezTo>
                  <a:cubicBezTo>
                    <a:pt x="17662" y="21912"/>
                    <a:pt x="17752" y="21028"/>
                    <a:pt x="17949" y="20263"/>
                  </a:cubicBezTo>
                  <a:cubicBezTo>
                    <a:pt x="18361" y="18666"/>
                    <a:pt x="19121" y="17185"/>
                    <a:pt x="19775" y="15671"/>
                  </a:cubicBezTo>
                  <a:cubicBezTo>
                    <a:pt x="20428" y="14156"/>
                    <a:pt x="20988" y="12556"/>
                    <a:pt x="20961" y="10907"/>
                  </a:cubicBezTo>
                  <a:cubicBezTo>
                    <a:pt x="20929" y="9257"/>
                    <a:pt x="20214" y="7543"/>
                    <a:pt x="18803" y="6688"/>
                  </a:cubicBezTo>
                  <a:cubicBezTo>
                    <a:pt x="17544" y="5928"/>
                    <a:pt x="15982" y="5952"/>
                    <a:pt x="14574" y="5534"/>
                  </a:cubicBezTo>
                  <a:cubicBezTo>
                    <a:pt x="13053" y="5084"/>
                    <a:pt x="11736" y="4115"/>
                    <a:pt x="10512" y="3103"/>
                  </a:cubicBezTo>
                  <a:cubicBezTo>
                    <a:pt x="9913" y="2608"/>
                    <a:pt x="9316" y="2086"/>
                    <a:pt x="8925" y="1412"/>
                  </a:cubicBezTo>
                  <a:cubicBezTo>
                    <a:pt x="8679" y="987"/>
                    <a:pt x="8531" y="489"/>
                    <a:pt x="8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5830114" y="2399626"/>
              <a:ext cx="1023537" cy="1040327"/>
            </a:xfrm>
            <a:custGeom>
              <a:avLst/>
              <a:gdLst/>
              <a:ahLst/>
              <a:cxnLst/>
              <a:rect l="l" t="t" r="r" b="b"/>
              <a:pathLst>
                <a:path w="24810" h="25217" extrusionOk="0">
                  <a:moveTo>
                    <a:pt x="7755" y="1"/>
                  </a:moveTo>
                  <a:cubicBezTo>
                    <a:pt x="4637" y="1"/>
                    <a:pt x="2013" y="551"/>
                    <a:pt x="7" y="1196"/>
                  </a:cubicBezTo>
                  <a:cubicBezTo>
                    <a:pt x="1" y="1684"/>
                    <a:pt x="149" y="2182"/>
                    <a:pt x="395" y="2607"/>
                  </a:cubicBezTo>
                  <a:cubicBezTo>
                    <a:pt x="786" y="3281"/>
                    <a:pt x="1383" y="3803"/>
                    <a:pt x="1982" y="4298"/>
                  </a:cubicBezTo>
                  <a:cubicBezTo>
                    <a:pt x="3206" y="5310"/>
                    <a:pt x="4523" y="6279"/>
                    <a:pt x="6044" y="6729"/>
                  </a:cubicBezTo>
                  <a:cubicBezTo>
                    <a:pt x="7452" y="7147"/>
                    <a:pt x="9014" y="7123"/>
                    <a:pt x="10273" y="7883"/>
                  </a:cubicBezTo>
                  <a:cubicBezTo>
                    <a:pt x="11684" y="8738"/>
                    <a:pt x="12399" y="10452"/>
                    <a:pt x="12431" y="12102"/>
                  </a:cubicBezTo>
                  <a:cubicBezTo>
                    <a:pt x="12458" y="13751"/>
                    <a:pt x="11898" y="15351"/>
                    <a:pt x="11245" y="16866"/>
                  </a:cubicBezTo>
                  <a:cubicBezTo>
                    <a:pt x="10591" y="18380"/>
                    <a:pt x="9831" y="19861"/>
                    <a:pt x="9419" y="21458"/>
                  </a:cubicBezTo>
                  <a:cubicBezTo>
                    <a:pt x="9222" y="22223"/>
                    <a:pt x="9132" y="23107"/>
                    <a:pt x="9619" y="23730"/>
                  </a:cubicBezTo>
                  <a:cubicBezTo>
                    <a:pt x="9668" y="23785"/>
                    <a:pt x="9720" y="23868"/>
                    <a:pt x="9678" y="23927"/>
                  </a:cubicBezTo>
                  <a:cubicBezTo>
                    <a:pt x="9672" y="23934"/>
                    <a:pt x="9668" y="23937"/>
                    <a:pt x="9661" y="23940"/>
                  </a:cubicBezTo>
                  <a:cubicBezTo>
                    <a:pt x="9748" y="24041"/>
                    <a:pt x="9879" y="24110"/>
                    <a:pt x="9969" y="24203"/>
                  </a:cubicBezTo>
                  <a:cubicBezTo>
                    <a:pt x="10321" y="24559"/>
                    <a:pt x="10692" y="24891"/>
                    <a:pt x="11072" y="25217"/>
                  </a:cubicBezTo>
                  <a:lnTo>
                    <a:pt x="24810" y="18035"/>
                  </a:lnTo>
                  <a:cubicBezTo>
                    <a:pt x="24810" y="18035"/>
                    <a:pt x="22164" y="1967"/>
                    <a:pt x="12106" y="352"/>
                  </a:cubicBezTo>
                  <a:cubicBezTo>
                    <a:pt x="10569" y="105"/>
                    <a:pt x="9115" y="1"/>
                    <a:pt x="7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5920009" y="2126349"/>
              <a:ext cx="79911" cy="122486"/>
            </a:xfrm>
            <a:custGeom>
              <a:avLst/>
              <a:gdLst/>
              <a:ahLst/>
              <a:cxnLst/>
              <a:rect l="l" t="t" r="r" b="b"/>
              <a:pathLst>
                <a:path w="1937" h="2969" extrusionOk="0">
                  <a:moveTo>
                    <a:pt x="1846" y="0"/>
                  </a:moveTo>
                  <a:cubicBezTo>
                    <a:pt x="930" y="0"/>
                    <a:pt x="99" y="605"/>
                    <a:pt x="48" y="1382"/>
                  </a:cubicBezTo>
                  <a:cubicBezTo>
                    <a:pt x="0" y="2180"/>
                    <a:pt x="744" y="2889"/>
                    <a:pt x="1690" y="2969"/>
                  </a:cubicBezTo>
                  <a:lnTo>
                    <a:pt x="1936" y="2"/>
                  </a:lnTo>
                  <a:cubicBezTo>
                    <a:pt x="1906" y="1"/>
                    <a:pt x="1876" y="0"/>
                    <a:pt x="1846" y="0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6514830" y="2176639"/>
              <a:ext cx="102312" cy="136719"/>
            </a:xfrm>
            <a:custGeom>
              <a:avLst/>
              <a:gdLst/>
              <a:ahLst/>
              <a:cxnLst/>
              <a:rect l="l" t="t" r="r" b="b"/>
              <a:pathLst>
                <a:path w="2480" h="3314" extrusionOk="0">
                  <a:moveTo>
                    <a:pt x="623" y="0"/>
                  </a:moveTo>
                  <a:cubicBezTo>
                    <a:pt x="608" y="0"/>
                    <a:pt x="1" y="3251"/>
                    <a:pt x="1" y="3251"/>
                  </a:cubicBezTo>
                  <a:cubicBezTo>
                    <a:pt x="18" y="3254"/>
                    <a:pt x="31" y="3261"/>
                    <a:pt x="45" y="3264"/>
                  </a:cubicBezTo>
                  <a:cubicBezTo>
                    <a:pt x="207" y="3297"/>
                    <a:pt x="367" y="3313"/>
                    <a:pt x="523" y="3313"/>
                  </a:cubicBezTo>
                  <a:cubicBezTo>
                    <a:pt x="1397" y="3313"/>
                    <a:pt x="2147" y="2817"/>
                    <a:pt x="2300" y="2075"/>
                  </a:cubicBezTo>
                  <a:cubicBezTo>
                    <a:pt x="2479" y="1200"/>
                    <a:pt x="1688" y="222"/>
                    <a:pt x="623" y="0"/>
                  </a:cubicBezTo>
                  <a:cubicBezTo>
                    <a:pt x="623" y="0"/>
                    <a:pt x="623" y="0"/>
                    <a:pt x="623" y="0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6528485" y="2226476"/>
              <a:ext cx="71124" cy="63285"/>
            </a:xfrm>
            <a:custGeom>
              <a:avLst/>
              <a:gdLst/>
              <a:ahLst/>
              <a:cxnLst/>
              <a:rect l="l" t="t" r="r" b="b"/>
              <a:pathLst>
                <a:path w="1724" h="1534" extrusionOk="0">
                  <a:moveTo>
                    <a:pt x="1354" y="0"/>
                  </a:moveTo>
                  <a:cubicBezTo>
                    <a:pt x="1347" y="0"/>
                    <a:pt x="1340" y="1"/>
                    <a:pt x="1333" y="2"/>
                  </a:cubicBezTo>
                  <a:cubicBezTo>
                    <a:pt x="924" y="75"/>
                    <a:pt x="600" y="321"/>
                    <a:pt x="375" y="666"/>
                  </a:cubicBezTo>
                  <a:cubicBezTo>
                    <a:pt x="285" y="801"/>
                    <a:pt x="216" y="947"/>
                    <a:pt x="157" y="1099"/>
                  </a:cubicBezTo>
                  <a:cubicBezTo>
                    <a:pt x="133" y="1154"/>
                    <a:pt x="112" y="1213"/>
                    <a:pt x="91" y="1268"/>
                  </a:cubicBezTo>
                  <a:cubicBezTo>
                    <a:pt x="88" y="1283"/>
                    <a:pt x="58" y="1344"/>
                    <a:pt x="66" y="1344"/>
                  </a:cubicBezTo>
                  <a:cubicBezTo>
                    <a:pt x="67" y="1344"/>
                    <a:pt x="69" y="1342"/>
                    <a:pt x="73" y="1338"/>
                  </a:cubicBezTo>
                  <a:lnTo>
                    <a:pt x="73" y="1338"/>
                  </a:lnTo>
                  <a:cubicBezTo>
                    <a:pt x="0" y="1420"/>
                    <a:pt x="75" y="1533"/>
                    <a:pt x="158" y="1533"/>
                  </a:cubicBezTo>
                  <a:cubicBezTo>
                    <a:pt x="184" y="1533"/>
                    <a:pt x="210" y="1522"/>
                    <a:pt x="233" y="1496"/>
                  </a:cubicBezTo>
                  <a:cubicBezTo>
                    <a:pt x="343" y="1375"/>
                    <a:pt x="382" y="1151"/>
                    <a:pt x="455" y="991"/>
                  </a:cubicBezTo>
                  <a:cubicBezTo>
                    <a:pt x="613" y="904"/>
                    <a:pt x="795" y="851"/>
                    <a:pt x="974" y="851"/>
                  </a:cubicBezTo>
                  <a:cubicBezTo>
                    <a:pt x="1155" y="851"/>
                    <a:pt x="1332" y="905"/>
                    <a:pt x="1478" y="1030"/>
                  </a:cubicBezTo>
                  <a:cubicBezTo>
                    <a:pt x="1501" y="1049"/>
                    <a:pt x="1527" y="1058"/>
                    <a:pt x="1552" y="1058"/>
                  </a:cubicBezTo>
                  <a:cubicBezTo>
                    <a:pt x="1644" y="1058"/>
                    <a:pt x="1724" y="944"/>
                    <a:pt x="1637" y="870"/>
                  </a:cubicBezTo>
                  <a:cubicBezTo>
                    <a:pt x="1441" y="704"/>
                    <a:pt x="1205" y="628"/>
                    <a:pt x="965" y="628"/>
                  </a:cubicBezTo>
                  <a:cubicBezTo>
                    <a:pt x="862" y="628"/>
                    <a:pt x="757" y="642"/>
                    <a:pt x="655" y="670"/>
                  </a:cubicBezTo>
                  <a:cubicBezTo>
                    <a:pt x="838" y="438"/>
                    <a:pt x="1080" y="275"/>
                    <a:pt x="1395" y="221"/>
                  </a:cubicBezTo>
                  <a:cubicBezTo>
                    <a:pt x="1529" y="194"/>
                    <a:pt x="1481" y="0"/>
                    <a:pt x="1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6545317" y="1783061"/>
              <a:ext cx="64440" cy="121001"/>
            </a:xfrm>
            <a:custGeom>
              <a:avLst/>
              <a:gdLst/>
              <a:ahLst/>
              <a:cxnLst/>
              <a:rect l="l" t="t" r="r" b="b"/>
              <a:pathLst>
                <a:path w="1562" h="2933" extrusionOk="0">
                  <a:moveTo>
                    <a:pt x="1066" y="0"/>
                  </a:moveTo>
                  <a:cubicBezTo>
                    <a:pt x="633" y="0"/>
                    <a:pt x="1170" y="1819"/>
                    <a:pt x="1266" y="2133"/>
                  </a:cubicBezTo>
                  <a:lnTo>
                    <a:pt x="1266" y="2133"/>
                  </a:lnTo>
                  <a:cubicBezTo>
                    <a:pt x="1201" y="1927"/>
                    <a:pt x="912" y="1101"/>
                    <a:pt x="525" y="1101"/>
                  </a:cubicBezTo>
                  <a:cubicBezTo>
                    <a:pt x="507" y="1101"/>
                    <a:pt x="490" y="1103"/>
                    <a:pt x="471" y="1107"/>
                  </a:cubicBezTo>
                  <a:cubicBezTo>
                    <a:pt x="1" y="1200"/>
                    <a:pt x="1505" y="2932"/>
                    <a:pt x="1505" y="2932"/>
                  </a:cubicBezTo>
                  <a:cubicBezTo>
                    <a:pt x="1505" y="2932"/>
                    <a:pt x="1561" y="18"/>
                    <a:pt x="1073" y="0"/>
                  </a:cubicBezTo>
                  <a:cubicBezTo>
                    <a:pt x="1071" y="0"/>
                    <a:pt x="1069" y="0"/>
                    <a:pt x="1066" y="0"/>
                  </a:cubicBezTo>
                  <a:close/>
                </a:path>
              </a:pathLst>
            </a:custGeom>
            <a:solidFill>
              <a:srgbClr val="FF6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5859777" y="1645598"/>
              <a:ext cx="788012" cy="577034"/>
            </a:xfrm>
            <a:custGeom>
              <a:avLst/>
              <a:gdLst/>
              <a:ahLst/>
              <a:cxnLst/>
              <a:rect l="l" t="t" r="r" b="b"/>
              <a:pathLst>
                <a:path w="19101" h="13987" extrusionOk="0">
                  <a:moveTo>
                    <a:pt x="9040" y="1"/>
                  </a:moveTo>
                  <a:cubicBezTo>
                    <a:pt x="8532" y="1"/>
                    <a:pt x="7747" y="229"/>
                    <a:pt x="7220" y="1040"/>
                  </a:cubicBezTo>
                  <a:cubicBezTo>
                    <a:pt x="7278" y="484"/>
                    <a:pt x="6966" y="175"/>
                    <a:pt x="6504" y="175"/>
                  </a:cubicBezTo>
                  <a:cubicBezTo>
                    <a:pt x="6058" y="175"/>
                    <a:pt x="5472" y="462"/>
                    <a:pt x="4942" y="1092"/>
                  </a:cubicBezTo>
                  <a:cubicBezTo>
                    <a:pt x="4817" y="522"/>
                    <a:pt x="4412" y="166"/>
                    <a:pt x="3878" y="166"/>
                  </a:cubicBezTo>
                  <a:cubicBezTo>
                    <a:pt x="3175" y="166"/>
                    <a:pt x="2246" y="783"/>
                    <a:pt x="1432" y="2340"/>
                  </a:cubicBezTo>
                  <a:cubicBezTo>
                    <a:pt x="0" y="5082"/>
                    <a:pt x="903" y="10217"/>
                    <a:pt x="4931" y="12301"/>
                  </a:cubicBezTo>
                  <a:cubicBezTo>
                    <a:pt x="7766" y="13769"/>
                    <a:pt x="12791" y="13986"/>
                    <a:pt x="15520" y="13986"/>
                  </a:cubicBezTo>
                  <a:cubicBezTo>
                    <a:pt x="16669" y="13986"/>
                    <a:pt x="17410" y="13948"/>
                    <a:pt x="17410" y="13948"/>
                  </a:cubicBezTo>
                  <a:cubicBezTo>
                    <a:pt x="17410" y="13948"/>
                    <a:pt x="19101" y="6123"/>
                    <a:pt x="17680" y="5297"/>
                  </a:cubicBezTo>
                  <a:cubicBezTo>
                    <a:pt x="16255" y="4467"/>
                    <a:pt x="8721" y="4692"/>
                    <a:pt x="8752" y="2260"/>
                  </a:cubicBezTo>
                  <a:cubicBezTo>
                    <a:pt x="8773" y="819"/>
                    <a:pt x="9789" y="227"/>
                    <a:pt x="9447" y="69"/>
                  </a:cubicBezTo>
                  <a:cubicBezTo>
                    <a:pt x="9360" y="28"/>
                    <a:pt x="9217" y="1"/>
                    <a:pt x="9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5965350" y="1923525"/>
              <a:ext cx="526672" cy="678727"/>
            </a:xfrm>
            <a:custGeom>
              <a:avLst/>
              <a:gdLst/>
              <a:ahLst/>
              <a:cxnLst/>
              <a:rect l="l" t="t" r="r" b="b"/>
              <a:pathLst>
                <a:path w="12587" h="16221" extrusionOk="0">
                  <a:moveTo>
                    <a:pt x="8617" y="1"/>
                  </a:moveTo>
                  <a:cubicBezTo>
                    <a:pt x="8595" y="1"/>
                    <a:pt x="8325" y="80"/>
                    <a:pt x="5775" y="1096"/>
                  </a:cubicBezTo>
                  <a:cubicBezTo>
                    <a:pt x="5170" y="1336"/>
                    <a:pt x="4620" y="1433"/>
                    <a:pt x="4128" y="1433"/>
                  </a:cubicBezTo>
                  <a:cubicBezTo>
                    <a:pt x="2703" y="1433"/>
                    <a:pt x="1760" y="624"/>
                    <a:pt x="1349" y="180"/>
                  </a:cubicBezTo>
                  <a:lnTo>
                    <a:pt x="1273" y="1183"/>
                  </a:lnTo>
                  <a:cubicBezTo>
                    <a:pt x="1273" y="1183"/>
                    <a:pt x="1" y="9440"/>
                    <a:pt x="851" y="11234"/>
                  </a:cubicBezTo>
                  <a:cubicBezTo>
                    <a:pt x="1242" y="12067"/>
                    <a:pt x="3109" y="12793"/>
                    <a:pt x="5194" y="13278"/>
                  </a:cubicBezTo>
                  <a:cubicBezTo>
                    <a:pt x="5312" y="14011"/>
                    <a:pt x="5664" y="15739"/>
                    <a:pt x="6383" y="16016"/>
                  </a:cubicBezTo>
                  <a:cubicBezTo>
                    <a:pt x="6702" y="16140"/>
                    <a:pt x="7121" y="16221"/>
                    <a:pt x="7554" y="16221"/>
                  </a:cubicBezTo>
                  <a:cubicBezTo>
                    <a:pt x="7956" y="16221"/>
                    <a:pt x="8370" y="16151"/>
                    <a:pt x="8727" y="15982"/>
                  </a:cubicBezTo>
                  <a:cubicBezTo>
                    <a:pt x="7420" y="15473"/>
                    <a:pt x="7669" y="13046"/>
                    <a:pt x="7669" y="13046"/>
                  </a:cubicBezTo>
                  <a:cubicBezTo>
                    <a:pt x="7669" y="13046"/>
                    <a:pt x="9492" y="12790"/>
                    <a:pt x="10802" y="12316"/>
                  </a:cubicBezTo>
                  <a:cubicBezTo>
                    <a:pt x="12113" y="11842"/>
                    <a:pt x="12552" y="5685"/>
                    <a:pt x="12586" y="4263"/>
                  </a:cubicBezTo>
                  <a:cubicBezTo>
                    <a:pt x="10218" y="3717"/>
                    <a:pt x="10947" y="985"/>
                    <a:pt x="10947" y="985"/>
                  </a:cubicBezTo>
                  <a:lnTo>
                    <a:pt x="8617" y="4"/>
                  </a:lnTo>
                  <a:cubicBezTo>
                    <a:pt x="8617" y="4"/>
                    <a:pt x="8621" y="1"/>
                    <a:pt x="8617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6021003" y="1892347"/>
              <a:ext cx="536356" cy="698571"/>
            </a:xfrm>
            <a:custGeom>
              <a:avLst/>
              <a:gdLst/>
              <a:ahLst/>
              <a:cxnLst/>
              <a:rect l="l" t="t" r="r" b="b"/>
              <a:pathLst>
                <a:path w="13001" h="16933" extrusionOk="0">
                  <a:moveTo>
                    <a:pt x="7001" y="0"/>
                  </a:moveTo>
                  <a:lnTo>
                    <a:pt x="21" y="830"/>
                  </a:lnTo>
                  <a:lnTo>
                    <a:pt x="0" y="1131"/>
                  </a:lnTo>
                  <a:cubicBezTo>
                    <a:pt x="411" y="1575"/>
                    <a:pt x="1354" y="2384"/>
                    <a:pt x="2779" y="2384"/>
                  </a:cubicBezTo>
                  <a:cubicBezTo>
                    <a:pt x="3271" y="2384"/>
                    <a:pt x="3821" y="2287"/>
                    <a:pt x="4426" y="2047"/>
                  </a:cubicBezTo>
                  <a:cubicBezTo>
                    <a:pt x="6976" y="1031"/>
                    <a:pt x="7246" y="952"/>
                    <a:pt x="7268" y="952"/>
                  </a:cubicBezTo>
                  <a:cubicBezTo>
                    <a:pt x="7272" y="952"/>
                    <a:pt x="7268" y="955"/>
                    <a:pt x="7268" y="955"/>
                  </a:cubicBezTo>
                  <a:lnTo>
                    <a:pt x="9598" y="1936"/>
                  </a:lnTo>
                  <a:cubicBezTo>
                    <a:pt x="9598" y="1936"/>
                    <a:pt x="8869" y="4668"/>
                    <a:pt x="11237" y="5214"/>
                  </a:cubicBezTo>
                  <a:cubicBezTo>
                    <a:pt x="11203" y="6636"/>
                    <a:pt x="10764" y="12793"/>
                    <a:pt x="9453" y="13267"/>
                  </a:cubicBezTo>
                  <a:cubicBezTo>
                    <a:pt x="8143" y="13741"/>
                    <a:pt x="6320" y="13997"/>
                    <a:pt x="6320" y="13997"/>
                  </a:cubicBezTo>
                  <a:cubicBezTo>
                    <a:pt x="6320" y="13997"/>
                    <a:pt x="6071" y="16424"/>
                    <a:pt x="7378" y="16933"/>
                  </a:cubicBezTo>
                  <a:cubicBezTo>
                    <a:pt x="7731" y="16767"/>
                    <a:pt x="8032" y="16500"/>
                    <a:pt x="8208" y="16109"/>
                  </a:cubicBezTo>
                  <a:cubicBezTo>
                    <a:pt x="8433" y="15619"/>
                    <a:pt x="8457" y="15183"/>
                    <a:pt x="8409" y="14840"/>
                  </a:cubicBezTo>
                  <a:lnTo>
                    <a:pt x="8409" y="14840"/>
                  </a:lnTo>
                  <a:cubicBezTo>
                    <a:pt x="8470" y="14841"/>
                    <a:pt x="8531" y="14842"/>
                    <a:pt x="8590" y="14842"/>
                  </a:cubicBezTo>
                  <a:cubicBezTo>
                    <a:pt x="9193" y="14842"/>
                    <a:pt x="9689" y="14792"/>
                    <a:pt x="10013" y="14685"/>
                  </a:cubicBezTo>
                  <a:cubicBezTo>
                    <a:pt x="11918" y="14063"/>
                    <a:pt x="13000" y="4246"/>
                    <a:pt x="12959" y="3195"/>
                  </a:cubicBezTo>
                  <a:cubicBezTo>
                    <a:pt x="12917" y="2147"/>
                    <a:pt x="7001" y="0"/>
                    <a:pt x="7001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6283758" y="2294671"/>
              <a:ext cx="109037" cy="85150"/>
            </a:xfrm>
            <a:custGeom>
              <a:avLst/>
              <a:gdLst/>
              <a:ahLst/>
              <a:cxnLst/>
              <a:rect l="l" t="t" r="r" b="b"/>
              <a:pathLst>
                <a:path w="2643" h="2064" extrusionOk="0">
                  <a:moveTo>
                    <a:pt x="2504" y="1"/>
                  </a:moveTo>
                  <a:cubicBezTo>
                    <a:pt x="2460" y="1"/>
                    <a:pt x="2420" y="25"/>
                    <a:pt x="2410" y="82"/>
                  </a:cubicBezTo>
                  <a:cubicBezTo>
                    <a:pt x="2236" y="1132"/>
                    <a:pt x="1396" y="1835"/>
                    <a:pt x="364" y="1835"/>
                  </a:cubicBezTo>
                  <a:cubicBezTo>
                    <a:pt x="292" y="1835"/>
                    <a:pt x="219" y="1832"/>
                    <a:pt x="145" y="1825"/>
                  </a:cubicBezTo>
                  <a:cubicBezTo>
                    <a:pt x="141" y="1824"/>
                    <a:pt x="137" y="1824"/>
                    <a:pt x="133" y="1824"/>
                  </a:cubicBezTo>
                  <a:cubicBezTo>
                    <a:pt x="0" y="1824"/>
                    <a:pt x="8" y="2039"/>
                    <a:pt x="145" y="2053"/>
                  </a:cubicBezTo>
                  <a:cubicBezTo>
                    <a:pt x="222" y="2060"/>
                    <a:pt x="298" y="2063"/>
                    <a:pt x="373" y="2063"/>
                  </a:cubicBezTo>
                  <a:cubicBezTo>
                    <a:pt x="1501" y="2063"/>
                    <a:pt x="2440" y="1278"/>
                    <a:pt x="2627" y="141"/>
                  </a:cubicBezTo>
                  <a:cubicBezTo>
                    <a:pt x="2642" y="56"/>
                    <a:pt x="2570" y="1"/>
                    <a:pt x="2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6373324" y="2219710"/>
              <a:ext cx="22566" cy="33004"/>
            </a:xfrm>
            <a:custGeom>
              <a:avLst/>
              <a:gdLst/>
              <a:ahLst/>
              <a:cxnLst/>
              <a:rect l="l" t="t" r="r" b="b"/>
              <a:pathLst>
                <a:path w="547" h="800" extrusionOk="0">
                  <a:moveTo>
                    <a:pt x="280" y="0"/>
                  </a:moveTo>
                  <a:cubicBezTo>
                    <a:pt x="133" y="0"/>
                    <a:pt x="11" y="176"/>
                    <a:pt x="7" y="395"/>
                  </a:cubicBezTo>
                  <a:cubicBezTo>
                    <a:pt x="0" y="616"/>
                    <a:pt x="115" y="796"/>
                    <a:pt x="263" y="799"/>
                  </a:cubicBezTo>
                  <a:cubicBezTo>
                    <a:pt x="264" y="800"/>
                    <a:pt x="266" y="800"/>
                    <a:pt x="267" y="800"/>
                  </a:cubicBezTo>
                  <a:cubicBezTo>
                    <a:pt x="411" y="800"/>
                    <a:pt x="533" y="628"/>
                    <a:pt x="539" y="409"/>
                  </a:cubicBezTo>
                  <a:cubicBezTo>
                    <a:pt x="547" y="187"/>
                    <a:pt x="429" y="4"/>
                    <a:pt x="284" y="0"/>
                  </a:cubicBezTo>
                  <a:cubicBezTo>
                    <a:pt x="282" y="0"/>
                    <a:pt x="281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6062052" y="2181054"/>
              <a:ext cx="22566" cy="33128"/>
            </a:xfrm>
            <a:custGeom>
              <a:avLst/>
              <a:gdLst/>
              <a:ahLst/>
              <a:cxnLst/>
              <a:rect l="l" t="t" r="r" b="b"/>
              <a:pathLst>
                <a:path w="547" h="803" extrusionOk="0">
                  <a:moveTo>
                    <a:pt x="280" y="0"/>
                  </a:moveTo>
                  <a:cubicBezTo>
                    <a:pt x="133" y="0"/>
                    <a:pt x="14" y="175"/>
                    <a:pt x="8" y="395"/>
                  </a:cubicBezTo>
                  <a:cubicBezTo>
                    <a:pt x="1" y="616"/>
                    <a:pt x="118" y="795"/>
                    <a:pt x="263" y="803"/>
                  </a:cubicBezTo>
                  <a:cubicBezTo>
                    <a:pt x="265" y="803"/>
                    <a:pt x="266" y="803"/>
                    <a:pt x="267" y="803"/>
                  </a:cubicBezTo>
                  <a:cubicBezTo>
                    <a:pt x="415" y="803"/>
                    <a:pt x="537" y="627"/>
                    <a:pt x="540" y="409"/>
                  </a:cubicBezTo>
                  <a:cubicBezTo>
                    <a:pt x="547" y="187"/>
                    <a:pt x="433" y="4"/>
                    <a:pt x="284" y="0"/>
                  </a:cubicBezTo>
                  <a:cubicBezTo>
                    <a:pt x="283" y="0"/>
                    <a:pt x="281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6370188" y="2277633"/>
              <a:ext cx="54374" cy="49712"/>
            </a:xfrm>
            <a:custGeom>
              <a:avLst/>
              <a:gdLst/>
              <a:ahLst/>
              <a:cxnLst/>
              <a:rect l="l" t="t" r="r" b="b"/>
              <a:pathLst>
                <a:path w="1318" h="1205" extrusionOk="0">
                  <a:moveTo>
                    <a:pt x="655" y="1"/>
                  </a:moveTo>
                  <a:cubicBezTo>
                    <a:pt x="613" y="1"/>
                    <a:pt x="569" y="5"/>
                    <a:pt x="526" y="15"/>
                  </a:cubicBezTo>
                  <a:cubicBezTo>
                    <a:pt x="205" y="87"/>
                    <a:pt x="1" y="409"/>
                    <a:pt x="73" y="733"/>
                  </a:cubicBezTo>
                  <a:cubicBezTo>
                    <a:pt x="136" y="1014"/>
                    <a:pt x="381" y="1204"/>
                    <a:pt x="656" y="1204"/>
                  </a:cubicBezTo>
                  <a:cubicBezTo>
                    <a:pt x="700" y="1204"/>
                    <a:pt x="744" y="1200"/>
                    <a:pt x="789" y="1190"/>
                  </a:cubicBezTo>
                  <a:cubicBezTo>
                    <a:pt x="1113" y="1117"/>
                    <a:pt x="1317" y="795"/>
                    <a:pt x="1245" y="471"/>
                  </a:cubicBezTo>
                  <a:cubicBezTo>
                    <a:pt x="1182" y="189"/>
                    <a:pt x="933" y="1"/>
                    <a:pt x="655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6036102" y="2241782"/>
              <a:ext cx="54374" cy="49630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62" y="1"/>
                  </a:moveTo>
                  <a:cubicBezTo>
                    <a:pt x="619" y="1"/>
                    <a:pt x="574" y="6"/>
                    <a:pt x="530" y="16"/>
                  </a:cubicBezTo>
                  <a:cubicBezTo>
                    <a:pt x="204" y="88"/>
                    <a:pt x="0" y="410"/>
                    <a:pt x="73" y="734"/>
                  </a:cubicBezTo>
                  <a:cubicBezTo>
                    <a:pt x="135" y="1012"/>
                    <a:pt x="384" y="1202"/>
                    <a:pt x="660" y="1202"/>
                  </a:cubicBezTo>
                  <a:cubicBezTo>
                    <a:pt x="703" y="1202"/>
                    <a:pt x="748" y="1197"/>
                    <a:pt x="793" y="1187"/>
                  </a:cubicBezTo>
                  <a:cubicBezTo>
                    <a:pt x="1114" y="1115"/>
                    <a:pt x="1318" y="793"/>
                    <a:pt x="1245" y="472"/>
                  </a:cubicBezTo>
                  <a:cubicBezTo>
                    <a:pt x="1185" y="191"/>
                    <a:pt x="938" y="1"/>
                    <a:pt x="662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6177732" y="2194173"/>
              <a:ext cx="71495" cy="143155"/>
            </a:xfrm>
            <a:custGeom>
              <a:avLst/>
              <a:gdLst/>
              <a:ahLst/>
              <a:cxnLst/>
              <a:rect l="l" t="t" r="r" b="b"/>
              <a:pathLst>
                <a:path w="1733" h="3470" extrusionOk="0">
                  <a:moveTo>
                    <a:pt x="657" y="0"/>
                  </a:moveTo>
                  <a:cubicBezTo>
                    <a:pt x="624" y="0"/>
                    <a:pt x="591" y="19"/>
                    <a:pt x="582" y="63"/>
                  </a:cubicBezTo>
                  <a:cubicBezTo>
                    <a:pt x="364" y="1028"/>
                    <a:pt x="1" y="2148"/>
                    <a:pt x="63" y="3154"/>
                  </a:cubicBezTo>
                  <a:cubicBezTo>
                    <a:pt x="77" y="3381"/>
                    <a:pt x="166" y="3469"/>
                    <a:pt x="295" y="3469"/>
                  </a:cubicBezTo>
                  <a:cubicBezTo>
                    <a:pt x="697" y="3469"/>
                    <a:pt x="1491" y="2627"/>
                    <a:pt x="1671" y="2452"/>
                  </a:cubicBezTo>
                  <a:cubicBezTo>
                    <a:pt x="1733" y="2390"/>
                    <a:pt x="1669" y="2299"/>
                    <a:pt x="1600" y="2299"/>
                  </a:cubicBezTo>
                  <a:cubicBezTo>
                    <a:pt x="1580" y="2299"/>
                    <a:pt x="1560" y="2306"/>
                    <a:pt x="1543" y="2324"/>
                  </a:cubicBezTo>
                  <a:cubicBezTo>
                    <a:pt x="1242" y="2622"/>
                    <a:pt x="924" y="2933"/>
                    <a:pt x="568" y="3161"/>
                  </a:cubicBezTo>
                  <a:cubicBezTo>
                    <a:pt x="536" y="3181"/>
                    <a:pt x="364" y="3308"/>
                    <a:pt x="302" y="3308"/>
                  </a:cubicBezTo>
                  <a:cubicBezTo>
                    <a:pt x="298" y="3308"/>
                    <a:pt x="294" y="3307"/>
                    <a:pt x="291" y="3306"/>
                  </a:cubicBezTo>
                  <a:cubicBezTo>
                    <a:pt x="164" y="3265"/>
                    <a:pt x="271" y="2656"/>
                    <a:pt x="295" y="2469"/>
                  </a:cubicBezTo>
                  <a:cubicBezTo>
                    <a:pt x="405" y="1677"/>
                    <a:pt x="571" y="889"/>
                    <a:pt x="748" y="111"/>
                  </a:cubicBezTo>
                  <a:cubicBezTo>
                    <a:pt x="764" y="44"/>
                    <a:pt x="709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5996456" y="1866604"/>
              <a:ext cx="320139" cy="85852"/>
            </a:xfrm>
            <a:custGeom>
              <a:avLst/>
              <a:gdLst/>
              <a:ahLst/>
              <a:cxnLst/>
              <a:rect l="l" t="t" r="r" b="b"/>
              <a:pathLst>
                <a:path w="7760" h="2081" extrusionOk="0">
                  <a:moveTo>
                    <a:pt x="4532" y="1"/>
                  </a:moveTo>
                  <a:cubicBezTo>
                    <a:pt x="2144" y="1"/>
                    <a:pt x="0" y="700"/>
                    <a:pt x="0" y="700"/>
                  </a:cubicBezTo>
                  <a:cubicBezTo>
                    <a:pt x="0" y="700"/>
                    <a:pt x="254" y="2081"/>
                    <a:pt x="2466" y="2081"/>
                  </a:cubicBezTo>
                  <a:cubicBezTo>
                    <a:pt x="3618" y="2081"/>
                    <a:pt x="5303" y="1706"/>
                    <a:pt x="7759" y="565"/>
                  </a:cubicBezTo>
                  <a:cubicBezTo>
                    <a:pt x="6752" y="145"/>
                    <a:pt x="5617" y="1"/>
                    <a:pt x="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6412681" y="1953240"/>
              <a:ext cx="171910" cy="128386"/>
            </a:xfrm>
            <a:custGeom>
              <a:avLst/>
              <a:gdLst/>
              <a:ahLst/>
              <a:cxnLst/>
              <a:rect l="l" t="t" r="r" b="b"/>
              <a:pathLst>
                <a:path w="4167" h="3112" extrusionOk="0">
                  <a:moveTo>
                    <a:pt x="2266" y="1"/>
                  </a:moveTo>
                  <a:cubicBezTo>
                    <a:pt x="2266" y="1"/>
                    <a:pt x="0" y="585"/>
                    <a:pt x="495" y="1218"/>
                  </a:cubicBezTo>
                  <a:cubicBezTo>
                    <a:pt x="606" y="1361"/>
                    <a:pt x="744" y="1416"/>
                    <a:pt x="890" y="1416"/>
                  </a:cubicBezTo>
                  <a:cubicBezTo>
                    <a:pt x="1392" y="1416"/>
                    <a:pt x="1996" y="765"/>
                    <a:pt x="1996" y="765"/>
                  </a:cubicBezTo>
                  <a:lnTo>
                    <a:pt x="1996" y="765"/>
                  </a:lnTo>
                  <a:cubicBezTo>
                    <a:pt x="1996" y="765"/>
                    <a:pt x="1135" y="2666"/>
                    <a:pt x="1934" y="2757"/>
                  </a:cubicBezTo>
                  <a:cubicBezTo>
                    <a:pt x="1953" y="2759"/>
                    <a:pt x="1971" y="2760"/>
                    <a:pt x="1990" y="2760"/>
                  </a:cubicBezTo>
                  <a:cubicBezTo>
                    <a:pt x="2246" y="2760"/>
                    <a:pt x="2413" y="2550"/>
                    <a:pt x="2522" y="2276"/>
                  </a:cubicBezTo>
                  <a:lnTo>
                    <a:pt x="2522" y="2276"/>
                  </a:lnTo>
                  <a:cubicBezTo>
                    <a:pt x="2520" y="2720"/>
                    <a:pt x="2631" y="3111"/>
                    <a:pt x="3032" y="3111"/>
                  </a:cubicBezTo>
                  <a:cubicBezTo>
                    <a:pt x="3059" y="3111"/>
                    <a:pt x="3087" y="3110"/>
                    <a:pt x="3116" y="3106"/>
                  </a:cubicBezTo>
                  <a:cubicBezTo>
                    <a:pt x="4167" y="2981"/>
                    <a:pt x="3642" y="211"/>
                    <a:pt x="2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5963493" y="1894864"/>
              <a:ext cx="19431" cy="38078"/>
            </a:xfrm>
            <a:custGeom>
              <a:avLst/>
              <a:gdLst/>
              <a:ahLst/>
              <a:cxnLst/>
              <a:rect l="l" t="t" r="r" b="b"/>
              <a:pathLst>
                <a:path w="471" h="923" extrusionOk="0">
                  <a:moveTo>
                    <a:pt x="222" y="0"/>
                  </a:moveTo>
                  <a:cubicBezTo>
                    <a:pt x="214" y="0"/>
                    <a:pt x="206" y="1"/>
                    <a:pt x="197" y="2"/>
                  </a:cubicBezTo>
                  <a:cubicBezTo>
                    <a:pt x="66" y="22"/>
                    <a:pt x="1" y="133"/>
                    <a:pt x="4" y="257"/>
                  </a:cubicBezTo>
                  <a:cubicBezTo>
                    <a:pt x="11" y="413"/>
                    <a:pt x="14" y="568"/>
                    <a:pt x="22" y="728"/>
                  </a:cubicBezTo>
                  <a:cubicBezTo>
                    <a:pt x="25" y="840"/>
                    <a:pt x="144" y="923"/>
                    <a:pt x="249" y="923"/>
                  </a:cubicBezTo>
                  <a:cubicBezTo>
                    <a:pt x="258" y="923"/>
                    <a:pt x="266" y="922"/>
                    <a:pt x="274" y="921"/>
                  </a:cubicBezTo>
                  <a:cubicBezTo>
                    <a:pt x="405" y="900"/>
                    <a:pt x="471" y="790"/>
                    <a:pt x="467" y="665"/>
                  </a:cubicBezTo>
                  <a:cubicBezTo>
                    <a:pt x="464" y="509"/>
                    <a:pt x="457" y="354"/>
                    <a:pt x="453" y="195"/>
                  </a:cubicBezTo>
                  <a:cubicBezTo>
                    <a:pt x="447" y="83"/>
                    <a:pt x="331" y="0"/>
                    <a:pt x="222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6040228" y="1821676"/>
              <a:ext cx="19472" cy="38120"/>
            </a:xfrm>
            <a:custGeom>
              <a:avLst/>
              <a:gdLst/>
              <a:ahLst/>
              <a:cxnLst/>
              <a:rect l="l" t="t" r="r" b="b"/>
              <a:pathLst>
                <a:path w="472" h="924" extrusionOk="0">
                  <a:moveTo>
                    <a:pt x="221" y="0"/>
                  </a:moveTo>
                  <a:cubicBezTo>
                    <a:pt x="213" y="0"/>
                    <a:pt x="206" y="0"/>
                    <a:pt x="198" y="1"/>
                  </a:cubicBezTo>
                  <a:cubicBezTo>
                    <a:pt x="66" y="22"/>
                    <a:pt x="0" y="133"/>
                    <a:pt x="4" y="258"/>
                  </a:cubicBezTo>
                  <a:cubicBezTo>
                    <a:pt x="8" y="413"/>
                    <a:pt x="15" y="569"/>
                    <a:pt x="18" y="728"/>
                  </a:cubicBezTo>
                  <a:cubicBezTo>
                    <a:pt x="24" y="840"/>
                    <a:pt x="142" y="923"/>
                    <a:pt x="250" y="923"/>
                  </a:cubicBezTo>
                  <a:cubicBezTo>
                    <a:pt x="258" y="923"/>
                    <a:pt x="266" y="923"/>
                    <a:pt x="274" y="922"/>
                  </a:cubicBezTo>
                  <a:cubicBezTo>
                    <a:pt x="405" y="901"/>
                    <a:pt x="471" y="786"/>
                    <a:pt x="468" y="665"/>
                  </a:cubicBezTo>
                  <a:cubicBezTo>
                    <a:pt x="460" y="510"/>
                    <a:pt x="457" y="354"/>
                    <a:pt x="450" y="196"/>
                  </a:cubicBezTo>
                  <a:cubicBezTo>
                    <a:pt x="447" y="83"/>
                    <a:pt x="327" y="0"/>
                    <a:pt x="221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6020136" y="1753605"/>
              <a:ext cx="19596" cy="38120"/>
            </a:xfrm>
            <a:custGeom>
              <a:avLst/>
              <a:gdLst/>
              <a:ahLst/>
              <a:cxnLst/>
              <a:rect l="l" t="t" r="r" b="b"/>
              <a:pathLst>
                <a:path w="475" h="924" extrusionOk="0">
                  <a:moveTo>
                    <a:pt x="222" y="1"/>
                  </a:moveTo>
                  <a:cubicBezTo>
                    <a:pt x="214" y="1"/>
                    <a:pt x="205" y="1"/>
                    <a:pt x="197" y="2"/>
                  </a:cubicBezTo>
                  <a:cubicBezTo>
                    <a:pt x="69" y="23"/>
                    <a:pt x="0" y="134"/>
                    <a:pt x="4" y="258"/>
                  </a:cubicBezTo>
                  <a:cubicBezTo>
                    <a:pt x="10" y="414"/>
                    <a:pt x="18" y="569"/>
                    <a:pt x="21" y="729"/>
                  </a:cubicBezTo>
                  <a:cubicBezTo>
                    <a:pt x="24" y="841"/>
                    <a:pt x="144" y="923"/>
                    <a:pt x="252" y="923"/>
                  </a:cubicBezTo>
                  <a:cubicBezTo>
                    <a:pt x="260" y="923"/>
                    <a:pt x="269" y="923"/>
                    <a:pt x="277" y="922"/>
                  </a:cubicBezTo>
                  <a:cubicBezTo>
                    <a:pt x="405" y="901"/>
                    <a:pt x="474" y="791"/>
                    <a:pt x="467" y="666"/>
                  </a:cubicBezTo>
                  <a:cubicBezTo>
                    <a:pt x="463" y="510"/>
                    <a:pt x="457" y="355"/>
                    <a:pt x="453" y="196"/>
                  </a:cubicBezTo>
                  <a:cubicBezTo>
                    <a:pt x="450" y="83"/>
                    <a:pt x="331" y="1"/>
                    <a:pt x="222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6181321" y="1866439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30" y="0"/>
                  </a:moveTo>
                  <a:cubicBezTo>
                    <a:pt x="220" y="0"/>
                    <a:pt x="211" y="1"/>
                    <a:pt x="201" y="3"/>
                  </a:cubicBezTo>
                  <a:cubicBezTo>
                    <a:pt x="69" y="19"/>
                    <a:pt x="0" y="134"/>
                    <a:pt x="7" y="255"/>
                  </a:cubicBezTo>
                  <a:cubicBezTo>
                    <a:pt x="11" y="410"/>
                    <a:pt x="18" y="569"/>
                    <a:pt x="21" y="725"/>
                  </a:cubicBezTo>
                  <a:cubicBezTo>
                    <a:pt x="27" y="838"/>
                    <a:pt x="145" y="920"/>
                    <a:pt x="253" y="920"/>
                  </a:cubicBezTo>
                  <a:cubicBezTo>
                    <a:pt x="261" y="920"/>
                    <a:pt x="269" y="920"/>
                    <a:pt x="277" y="919"/>
                  </a:cubicBezTo>
                  <a:cubicBezTo>
                    <a:pt x="409" y="901"/>
                    <a:pt x="474" y="787"/>
                    <a:pt x="471" y="662"/>
                  </a:cubicBezTo>
                  <a:cubicBezTo>
                    <a:pt x="463" y="507"/>
                    <a:pt x="460" y="351"/>
                    <a:pt x="453" y="196"/>
                  </a:cubicBezTo>
                  <a:cubicBezTo>
                    <a:pt x="450" y="82"/>
                    <a:pt x="334" y="0"/>
                    <a:pt x="230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6277900" y="1841603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26" y="1"/>
                  </a:moveTo>
                  <a:cubicBezTo>
                    <a:pt x="216" y="1"/>
                    <a:pt x="207" y="2"/>
                    <a:pt x="197" y="3"/>
                  </a:cubicBezTo>
                  <a:cubicBezTo>
                    <a:pt x="69" y="20"/>
                    <a:pt x="0" y="134"/>
                    <a:pt x="7" y="255"/>
                  </a:cubicBezTo>
                  <a:cubicBezTo>
                    <a:pt x="10" y="414"/>
                    <a:pt x="18" y="570"/>
                    <a:pt x="21" y="725"/>
                  </a:cubicBezTo>
                  <a:cubicBezTo>
                    <a:pt x="24" y="838"/>
                    <a:pt x="145" y="921"/>
                    <a:pt x="253" y="921"/>
                  </a:cubicBezTo>
                  <a:cubicBezTo>
                    <a:pt x="261" y="921"/>
                    <a:pt x="269" y="920"/>
                    <a:pt x="277" y="919"/>
                  </a:cubicBezTo>
                  <a:cubicBezTo>
                    <a:pt x="404" y="902"/>
                    <a:pt x="474" y="787"/>
                    <a:pt x="471" y="667"/>
                  </a:cubicBezTo>
                  <a:cubicBezTo>
                    <a:pt x="463" y="508"/>
                    <a:pt x="457" y="352"/>
                    <a:pt x="453" y="196"/>
                  </a:cubicBezTo>
                  <a:cubicBezTo>
                    <a:pt x="450" y="85"/>
                    <a:pt x="334" y="1"/>
                    <a:pt x="226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6203434" y="1793994"/>
              <a:ext cx="19431" cy="38078"/>
            </a:xfrm>
            <a:custGeom>
              <a:avLst/>
              <a:gdLst/>
              <a:ahLst/>
              <a:cxnLst/>
              <a:rect l="l" t="t" r="r" b="b"/>
              <a:pathLst>
                <a:path w="471" h="923" extrusionOk="0">
                  <a:moveTo>
                    <a:pt x="221" y="0"/>
                  </a:moveTo>
                  <a:cubicBezTo>
                    <a:pt x="213" y="0"/>
                    <a:pt x="205" y="1"/>
                    <a:pt x="197" y="2"/>
                  </a:cubicBezTo>
                  <a:cubicBezTo>
                    <a:pt x="66" y="23"/>
                    <a:pt x="0" y="133"/>
                    <a:pt x="4" y="257"/>
                  </a:cubicBezTo>
                  <a:cubicBezTo>
                    <a:pt x="7" y="413"/>
                    <a:pt x="14" y="569"/>
                    <a:pt x="21" y="728"/>
                  </a:cubicBezTo>
                  <a:cubicBezTo>
                    <a:pt x="24" y="840"/>
                    <a:pt x="144" y="923"/>
                    <a:pt x="249" y="923"/>
                  </a:cubicBezTo>
                  <a:cubicBezTo>
                    <a:pt x="257" y="923"/>
                    <a:pt x="265" y="922"/>
                    <a:pt x="273" y="921"/>
                  </a:cubicBezTo>
                  <a:cubicBezTo>
                    <a:pt x="404" y="901"/>
                    <a:pt x="471" y="790"/>
                    <a:pt x="467" y="666"/>
                  </a:cubicBezTo>
                  <a:cubicBezTo>
                    <a:pt x="460" y="510"/>
                    <a:pt x="457" y="355"/>
                    <a:pt x="450" y="195"/>
                  </a:cubicBezTo>
                  <a:cubicBezTo>
                    <a:pt x="446" y="83"/>
                    <a:pt x="327" y="0"/>
                    <a:pt x="221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6461032" y="1914831"/>
              <a:ext cx="12170" cy="23639"/>
            </a:xfrm>
            <a:custGeom>
              <a:avLst/>
              <a:gdLst/>
              <a:ahLst/>
              <a:cxnLst/>
              <a:rect l="l" t="t" r="r" b="b"/>
              <a:pathLst>
                <a:path w="295" h="573" extrusionOk="0">
                  <a:moveTo>
                    <a:pt x="139" y="0"/>
                  </a:moveTo>
                  <a:cubicBezTo>
                    <a:pt x="133" y="0"/>
                    <a:pt x="128" y="1"/>
                    <a:pt x="122" y="1"/>
                  </a:cubicBezTo>
                  <a:cubicBezTo>
                    <a:pt x="42" y="12"/>
                    <a:pt x="1" y="81"/>
                    <a:pt x="4" y="157"/>
                  </a:cubicBezTo>
                  <a:cubicBezTo>
                    <a:pt x="8" y="257"/>
                    <a:pt x="8" y="354"/>
                    <a:pt x="11" y="451"/>
                  </a:cubicBezTo>
                  <a:cubicBezTo>
                    <a:pt x="15" y="522"/>
                    <a:pt x="92" y="573"/>
                    <a:pt x="158" y="573"/>
                  </a:cubicBezTo>
                  <a:cubicBezTo>
                    <a:pt x="162" y="573"/>
                    <a:pt x="166" y="573"/>
                    <a:pt x="170" y="572"/>
                  </a:cubicBezTo>
                  <a:cubicBezTo>
                    <a:pt x="253" y="558"/>
                    <a:pt x="295" y="489"/>
                    <a:pt x="291" y="413"/>
                  </a:cubicBezTo>
                  <a:cubicBezTo>
                    <a:pt x="288" y="316"/>
                    <a:pt x="285" y="220"/>
                    <a:pt x="281" y="123"/>
                  </a:cubicBezTo>
                  <a:cubicBezTo>
                    <a:pt x="278" y="52"/>
                    <a:pt x="204" y="0"/>
                    <a:pt x="139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6344775" y="1840076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2" y="0"/>
                  </a:moveTo>
                  <a:cubicBezTo>
                    <a:pt x="214" y="0"/>
                    <a:pt x="206" y="1"/>
                    <a:pt x="198" y="2"/>
                  </a:cubicBezTo>
                  <a:cubicBezTo>
                    <a:pt x="66" y="19"/>
                    <a:pt x="1" y="133"/>
                    <a:pt x="4" y="257"/>
                  </a:cubicBezTo>
                  <a:cubicBezTo>
                    <a:pt x="7" y="413"/>
                    <a:pt x="15" y="569"/>
                    <a:pt x="18" y="725"/>
                  </a:cubicBezTo>
                  <a:cubicBezTo>
                    <a:pt x="24" y="838"/>
                    <a:pt x="138" y="920"/>
                    <a:pt x="244" y="920"/>
                  </a:cubicBezTo>
                  <a:cubicBezTo>
                    <a:pt x="254" y="920"/>
                    <a:pt x="264" y="919"/>
                    <a:pt x="274" y="918"/>
                  </a:cubicBezTo>
                  <a:cubicBezTo>
                    <a:pt x="406" y="901"/>
                    <a:pt x="471" y="787"/>
                    <a:pt x="468" y="666"/>
                  </a:cubicBezTo>
                  <a:cubicBezTo>
                    <a:pt x="460" y="510"/>
                    <a:pt x="457" y="351"/>
                    <a:pt x="451" y="195"/>
                  </a:cubicBezTo>
                  <a:cubicBezTo>
                    <a:pt x="447" y="83"/>
                    <a:pt x="328" y="0"/>
                    <a:pt x="222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6561324" y="1940492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25" y="0"/>
                  </a:moveTo>
                  <a:cubicBezTo>
                    <a:pt x="217" y="0"/>
                    <a:pt x="209" y="1"/>
                    <a:pt x="201" y="2"/>
                  </a:cubicBezTo>
                  <a:cubicBezTo>
                    <a:pt x="69" y="19"/>
                    <a:pt x="1" y="133"/>
                    <a:pt x="7" y="254"/>
                  </a:cubicBezTo>
                  <a:cubicBezTo>
                    <a:pt x="11" y="413"/>
                    <a:pt x="18" y="569"/>
                    <a:pt x="21" y="725"/>
                  </a:cubicBezTo>
                  <a:cubicBezTo>
                    <a:pt x="24" y="836"/>
                    <a:pt x="141" y="920"/>
                    <a:pt x="248" y="920"/>
                  </a:cubicBezTo>
                  <a:cubicBezTo>
                    <a:pt x="258" y="920"/>
                    <a:pt x="267" y="919"/>
                    <a:pt x="277" y="918"/>
                  </a:cubicBezTo>
                  <a:cubicBezTo>
                    <a:pt x="409" y="901"/>
                    <a:pt x="474" y="787"/>
                    <a:pt x="471" y="666"/>
                  </a:cubicBezTo>
                  <a:cubicBezTo>
                    <a:pt x="464" y="506"/>
                    <a:pt x="457" y="351"/>
                    <a:pt x="454" y="195"/>
                  </a:cubicBezTo>
                  <a:cubicBezTo>
                    <a:pt x="451" y="83"/>
                    <a:pt x="331" y="0"/>
                    <a:pt x="225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6113951" y="1827658"/>
              <a:ext cx="13202" cy="25661"/>
            </a:xfrm>
            <a:custGeom>
              <a:avLst/>
              <a:gdLst/>
              <a:ahLst/>
              <a:cxnLst/>
              <a:rect l="l" t="t" r="r" b="b"/>
              <a:pathLst>
                <a:path w="320" h="622" extrusionOk="0">
                  <a:moveTo>
                    <a:pt x="150" y="1"/>
                  </a:moveTo>
                  <a:cubicBezTo>
                    <a:pt x="144" y="1"/>
                    <a:pt x="139" y="1"/>
                    <a:pt x="133" y="2"/>
                  </a:cubicBezTo>
                  <a:cubicBezTo>
                    <a:pt x="47" y="12"/>
                    <a:pt x="1" y="92"/>
                    <a:pt x="5" y="171"/>
                  </a:cubicBezTo>
                  <a:cubicBezTo>
                    <a:pt x="8" y="279"/>
                    <a:pt x="12" y="386"/>
                    <a:pt x="15" y="490"/>
                  </a:cubicBezTo>
                  <a:cubicBezTo>
                    <a:pt x="18" y="566"/>
                    <a:pt x="98" y="622"/>
                    <a:pt x="167" y="622"/>
                  </a:cubicBezTo>
                  <a:cubicBezTo>
                    <a:pt x="173" y="622"/>
                    <a:pt x="179" y="622"/>
                    <a:pt x="184" y="621"/>
                  </a:cubicBezTo>
                  <a:cubicBezTo>
                    <a:pt x="275" y="607"/>
                    <a:pt x="320" y="531"/>
                    <a:pt x="316" y="448"/>
                  </a:cubicBezTo>
                  <a:cubicBezTo>
                    <a:pt x="312" y="344"/>
                    <a:pt x="309" y="237"/>
                    <a:pt x="306" y="134"/>
                  </a:cubicBezTo>
                  <a:cubicBezTo>
                    <a:pt x="302" y="57"/>
                    <a:pt x="222" y="1"/>
                    <a:pt x="150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6509136" y="1877825"/>
              <a:ext cx="19555" cy="37996"/>
            </a:xfrm>
            <a:custGeom>
              <a:avLst/>
              <a:gdLst/>
              <a:ahLst/>
              <a:cxnLst/>
              <a:rect l="l" t="t" r="r" b="b"/>
              <a:pathLst>
                <a:path w="474" h="921" extrusionOk="0">
                  <a:moveTo>
                    <a:pt x="230" y="1"/>
                  </a:moveTo>
                  <a:cubicBezTo>
                    <a:pt x="220" y="1"/>
                    <a:pt x="210" y="1"/>
                    <a:pt x="201" y="3"/>
                  </a:cubicBezTo>
                  <a:cubicBezTo>
                    <a:pt x="69" y="20"/>
                    <a:pt x="0" y="134"/>
                    <a:pt x="7" y="255"/>
                  </a:cubicBezTo>
                  <a:cubicBezTo>
                    <a:pt x="11" y="411"/>
                    <a:pt x="17" y="570"/>
                    <a:pt x="21" y="726"/>
                  </a:cubicBezTo>
                  <a:cubicBezTo>
                    <a:pt x="24" y="838"/>
                    <a:pt x="143" y="921"/>
                    <a:pt x="251" y="921"/>
                  </a:cubicBezTo>
                  <a:cubicBezTo>
                    <a:pt x="260" y="921"/>
                    <a:pt x="268" y="920"/>
                    <a:pt x="276" y="919"/>
                  </a:cubicBezTo>
                  <a:cubicBezTo>
                    <a:pt x="408" y="902"/>
                    <a:pt x="474" y="788"/>
                    <a:pt x="471" y="664"/>
                  </a:cubicBezTo>
                  <a:cubicBezTo>
                    <a:pt x="463" y="508"/>
                    <a:pt x="456" y="352"/>
                    <a:pt x="453" y="193"/>
                  </a:cubicBezTo>
                  <a:cubicBezTo>
                    <a:pt x="450" y="82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7343898" y="2266741"/>
              <a:ext cx="12170" cy="23557"/>
            </a:xfrm>
            <a:custGeom>
              <a:avLst/>
              <a:gdLst/>
              <a:ahLst/>
              <a:cxnLst/>
              <a:rect l="l" t="t" r="r" b="b"/>
              <a:pathLst>
                <a:path w="295" h="571" extrusionOk="0">
                  <a:moveTo>
                    <a:pt x="141" y="0"/>
                  </a:moveTo>
                  <a:cubicBezTo>
                    <a:pt x="136" y="0"/>
                    <a:pt x="130" y="1"/>
                    <a:pt x="125" y="1"/>
                  </a:cubicBezTo>
                  <a:cubicBezTo>
                    <a:pt x="42" y="12"/>
                    <a:pt x="0" y="81"/>
                    <a:pt x="4" y="157"/>
                  </a:cubicBezTo>
                  <a:cubicBezTo>
                    <a:pt x="8" y="254"/>
                    <a:pt x="11" y="354"/>
                    <a:pt x="14" y="451"/>
                  </a:cubicBezTo>
                  <a:cubicBezTo>
                    <a:pt x="17" y="521"/>
                    <a:pt x="90" y="570"/>
                    <a:pt x="156" y="570"/>
                  </a:cubicBezTo>
                  <a:cubicBezTo>
                    <a:pt x="162" y="570"/>
                    <a:pt x="168" y="570"/>
                    <a:pt x="173" y="569"/>
                  </a:cubicBezTo>
                  <a:cubicBezTo>
                    <a:pt x="253" y="558"/>
                    <a:pt x="295" y="489"/>
                    <a:pt x="290" y="413"/>
                  </a:cubicBezTo>
                  <a:cubicBezTo>
                    <a:pt x="287" y="316"/>
                    <a:pt x="284" y="220"/>
                    <a:pt x="284" y="119"/>
                  </a:cubicBezTo>
                  <a:cubicBezTo>
                    <a:pt x="281" y="52"/>
                    <a:pt x="207" y="0"/>
                    <a:pt x="141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7445881" y="2250776"/>
              <a:ext cx="19555" cy="37996"/>
            </a:xfrm>
            <a:custGeom>
              <a:avLst/>
              <a:gdLst/>
              <a:ahLst/>
              <a:cxnLst/>
              <a:rect l="l" t="t" r="r" b="b"/>
              <a:pathLst>
                <a:path w="474" h="921" extrusionOk="0">
                  <a:moveTo>
                    <a:pt x="223" y="0"/>
                  </a:moveTo>
                  <a:cubicBezTo>
                    <a:pt x="214" y="0"/>
                    <a:pt x="206" y="1"/>
                    <a:pt x="198" y="2"/>
                  </a:cubicBezTo>
                  <a:cubicBezTo>
                    <a:pt x="70" y="18"/>
                    <a:pt x="1" y="133"/>
                    <a:pt x="4" y="257"/>
                  </a:cubicBezTo>
                  <a:cubicBezTo>
                    <a:pt x="11" y="412"/>
                    <a:pt x="18" y="568"/>
                    <a:pt x="22" y="728"/>
                  </a:cubicBezTo>
                  <a:cubicBezTo>
                    <a:pt x="25" y="838"/>
                    <a:pt x="140" y="920"/>
                    <a:pt x="245" y="920"/>
                  </a:cubicBezTo>
                  <a:cubicBezTo>
                    <a:pt x="255" y="920"/>
                    <a:pt x="264" y="919"/>
                    <a:pt x="274" y="918"/>
                  </a:cubicBezTo>
                  <a:cubicBezTo>
                    <a:pt x="405" y="900"/>
                    <a:pt x="474" y="786"/>
                    <a:pt x="467" y="666"/>
                  </a:cubicBezTo>
                  <a:cubicBezTo>
                    <a:pt x="464" y="510"/>
                    <a:pt x="457" y="350"/>
                    <a:pt x="453" y="195"/>
                  </a:cubicBezTo>
                  <a:cubicBezTo>
                    <a:pt x="450" y="83"/>
                    <a:pt x="331" y="0"/>
                    <a:pt x="223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6175463" y="3260464"/>
              <a:ext cx="1136080" cy="407558"/>
            </a:xfrm>
            <a:custGeom>
              <a:avLst/>
              <a:gdLst/>
              <a:ahLst/>
              <a:cxnLst/>
              <a:rect l="l" t="t" r="r" b="b"/>
              <a:pathLst>
                <a:path w="27538" h="9879" extrusionOk="0">
                  <a:moveTo>
                    <a:pt x="2493" y="1"/>
                  </a:moveTo>
                  <a:cubicBezTo>
                    <a:pt x="1609" y="789"/>
                    <a:pt x="775" y="1654"/>
                    <a:pt x="0" y="2560"/>
                  </a:cubicBezTo>
                  <a:cubicBezTo>
                    <a:pt x="2076" y="3895"/>
                    <a:pt x="11907" y="9878"/>
                    <a:pt x="21219" y="9878"/>
                  </a:cubicBezTo>
                  <a:cubicBezTo>
                    <a:pt x="23388" y="9878"/>
                    <a:pt x="25529" y="9554"/>
                    <a:pt x="27538" y="8770"/>
                  </a:cubicBezTo>
                  <a:cubicBezTo>
                    <a:pt x="27147" y="7829"/>
                    <a:pt x="26662" y="6785"/>
                    <a:pt x="26078" y="5713"/>
                  </a:cubicBezTo>
                  <a:cubicBezTo>
                    <a:pt x="23858" y="6325"/>
                    <a:pt x="21730" y="6582"/>
                    <a:pt x="19722" y="6582"/>
                  </a:cubicBezTo>
                  <a:cubicBezTo>
                    <a:pt x="10784" y="6582"/>
                    <a:pt x="4227" y="1494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6278312" y="3196271"/>
              <a:ext cx="973040" cy="335733"/>
            </a:xfrm>
            <a:custGeom>
              <a:avLst/>
              <a:gdLst/>
              <a:ahLst/>
              <a:cxnLst/>
              <a:rect l="l" t="t" r="r" b="b"/>
              <a:pathLst>
                <a:path w="23586" h="8138" extrusionOk="0">
                  <a:moveTo>
                    <a:pt x="1979" y="1"/>
                  </a:moveTo>
                  <a:cubicBezTo>
                    <a:pt x="1294" y="475"/>
                    <a:pt x="633" y="996"/>
                    <a:pt x="0" y="1557"/>
                  </a:cubicBezTo>
                  <a:cubicBezTo>
                    <a:pt x="1734" y="3050"/>
                    <a:pt x="8291" y="8138"/>
                    <a:pt x="17229" y="8138"/>
                  </a:cubicBezTo>
                  <a:cubicBezTo>
                    <a:pt x="19237" y="8138"/>
                    <a:pt x="21365" y="7881"/>
                    <a:pt x="23585" y="7269"/>
                  </a:cubicBezTo>
                  <a:cubicBezTo>
                    <a:pt x="23087" y="6349"/>
                    <a:pt x="22514" y="5412"/>
                    <a:pt x="21860" y="4496"/>
                  </a:cubicBezTo>
                  <a:cubicBezTo>
                    <a:pt x="20007" y="4893"/>
                    <a:pt x="18253" y="5062"/>
                    <a:pt x="16610" y="5062"/>
                  </a:cubicBezTo>
                  <a:cubicBezTo>
                    <a:pt x="8866" y="5062"/>
                    <a:pt x="3585" y="1310"/>
                    <a:pt x="1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6359916" y="3091564"/>
              <a:ext cx="820232" cy="313538"/>
            </a:xfrm>
            <a:custGeom>
              <a:avLst/>
              <a:gdLst/>
              <a:ahLst/>
              <a:cxnLst/>
              <a:rect l="l" t="t" r="r" b="b"/>
              <a:pathLst>
                <a:path w="19882" h="7600" extrusionOk="0">
                  <a:moveTo>
                    <a:pt x="7651" y="1"/>
                  </a:moveTo>
                  <a:cubicBezTo>
                    <a:pt x="7631" y="1"/>
                    <a:pt x="7611" y="1"/>
                    <a:pt x="7590" y="1"/>
                  </a:cubicBezTo>
                  <a:cubicBezTo>
                    <a:pt x="4775" y="11"/>
                    <a:pt x="2244" y="1003"/>
                    <a:pt x="1" y="2539"/>
                  </a:cubicBezTo>
                  <a:cubicBezTo>
                    <a:pt x="1607" y="3848"/>
                    <a:pt x="6888" y="7600"/>
                    <a:pt x="14632" y="7600"/>
                  </a:cubicBezTo>
                  <a:cubicBezTo>
                    <a:pt x="16275" y="7600"/>
                    <a:pt x="18029" y="7431"/>
                    <a:pt x="19882" y="7034"/>
                  </a:cubicBezTo>
                  <a:cubicBezTo>
                    <a:pt x="17243" y="3330"/>
                    <a:pt x="13299" y="1"/>
                    <a:pt x="7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6105122" y="3366037"/>
              <a:ext cx="1261743" cy="444935"/>
            </a:xfrm>
            <a:custGeom>
              <a:avLst/>
              <a:gdLst/>
              <a:ahLst/>
              <a:cxnLst/>
              <a:rect l="l" t="t" r="r" b="b"/>
              <a:pathLst>
                <a:path w="30584" h="10785" extrusionOk="0">
                  <a:moveTo>
                    <a:pt x="1705" y="1"/>
                  </a:moveTo>
                  <a:cubicBezTo>
                    <a:pt x="1104" y="702"/>
                    <a:pt x="534" y="1428"/>
                    <a:pt x="1" y="2168"/>
                  </a:cubicBezTo>
                  <a:cubicBezTo>
                    <a:pt x="2173" y="3840"/>
                    <a:pt x="11933" y="10785"/>
                    <a:pt x="24084" y="10785"/>
                  </a:cubicBezTo>
                  <a:cubicBezTo>
                    <a:pt x="26188" y="10785"/>
                    <a:pt x="28364" y="10576"/>
                    <a:pt x="30584" y="10097"/>
                  </a:cubicBezTo>
                  <a:cubicBezTo>
                    <a:pt x="30480" y="9699"/>
                    <a:pt x="30065" y="8181"/>
                    <a:pt x="29243" y="6211"/>
                  </a:cubicBezTo>
                  <a:cubicBezTo>
                    <a:pt x="27234" y="6995"/>
                    <a:pt x="25093" y="7319"/>
                    <a:pt x="22924" y="7319"/>
                  </a:cubicBezTo>
                  <a:cubicBezTo>
                    <a:pt x="13612" y="7319"/>
                    <a:pt x="3781" y="1336"/>
                    <a:pt x="1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6012783" y="3448885"/>
              <a:ext cx="1376102" cy="489161"/>
            </a:xfrm>
            <a:custGeom>
              <a:avLst/>
              <a:gdLst/>
              <a:ahLst/>
              <a:cxnLst/>
              <a:rect l="l" t="t" r="r" b="b"/>
              <a:pathLst>
                <a:path w="33356" h="11857" extrusionOk="0">
                  <a:moveTo>
                    <a:pt x="2324" y="0"/>
                  </a:moveTo>
                  <a:cubicBezTo>
                    <a:pt x="1459" y="1194"/>
                    <a:pt x="681" y="2414"/>
                    <a:pt x="0" y="3590"/>
                  </a:cubicBezTo>
                  <a:cubicBezTo>
                    <a:pt x="1970" y="4891"/>
                    <a:pt x="13076" y="11856"/>
                    <a:pt x="25261" y="11856"/>
                  </a:cubicBezTo>
                  <a:cubicBezTo>
                    <a:pt x="27936" y="11856"/>
                    <a:pt x="30662" y="11521"/>
                    <a:pt x="33356" y="10716"/>
                  </a:cubicBezTo>
                  <a:cubicBezTo>
                    <a:pt x="33228" y="9218"/>
                    <a:pt x="32931" y="8029"/>
                    <a:pt x="32931" y="8029"/>
                  </a:cubicBezTo>
                  <a:cubicBezTo>
                    <a:pt x="32931" y="8029"/>
                    <a:pt x="32924" y="7994"/>
                    <a:pt x="32907" y="7929"/>
                  </a:cubicBezTo>
                  <a:cubicBezTo>
                    <a:pt x="30687" y="8408"/>
                    <a:pt x="28511" y="8617"/>
                    <a:pt x="26407" y="8617"/>
                  </a:cubicBezTo>
                  <a:cubicBezTo>
                    <a:pt x="14256" y="8617"/>
                    <a:pt x="4495" y="1672"/>
                    <a:pt x="2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6597258" y="3090450"/>
              <a:ext cx="147280" cy="7302"/>
            </a:xfrm>
            <a:custGeom>
              <a:avLst/>
              <a:gdLst/>
              <a:ahLst/>
              <a:cxnLst/>
              <a:rect l="l" t="t" r="r" b="b"/>
              <a:pathLst>
                <a:path w="3570" h="177" extrusionOk="0">
                  <a:moveTo>
                    <a:pt x="2276" y="1"/>
                  </a:moveTo>
                  <a:cubicBezTo>
                    <a:pt x="2041" y="1"/>
                    <a:pt x="1771" y="14"/>
                    <a:pt x="1498" y="35"/>
                  </a:cubicBezTo>
                  <a:cubicBezTo>
                    <a:pt x="1609" y="31"/>
                    <a:pt x="1723" y="28"/>
                    <a:pt x="1837" y="28"/>
                  </a:cubicBezTo>
                  <a:lnTo>
                    <a:pt x="1900" y="28"/>
                  </a:lnTo>
                  <a:cubicBezTo>
                    <a:pt x="2473" y="28"/>
                    <a:pt x="3030" y="63"/>
                    <a:pt x="3569" y="128"/>
                  </a:cubicBezTo>
                  <a:cubicBezTo>
                    <a:pt x="3178" y="59"/>
                    <a:pt x="2798" y="14"/>
                    <a:pt x="2446" y="4"/>
                  </a:cubicBezTo>
                  <a:cubicBezTo>
                    <a:pt x="2390" y="1"/>
                    <a:pt x="2335" y="1"/>
                    <a:pt x="2276" y="1"/>
                  </a:cubicBezTo>
                  <a:close/>
                  <a:moveTo>
                    <a:pt x="339" y="128"/>
                  </a:moveTo>
                  <a:lnTo>
                    <a:pt x="339" y="128"/>
                  </a:lnTo>
                  <a:cubicBezTo>
                    <a:pt x="222" y="135"/>
                    <a:pt x="115" y="142"/>
                    <a:pt x="18" y="146"/>
                  </a:cubicBezTo>
                  <a:cubicBezTo>
                    <a:pt x="15" y="146"/>
                    <a:pt x="7" y="159"/>
                    <a:pt x="1" y="177"/>
                  </a:cubicBezTo>
                  <a:cubicBezTo>
                    <a:pt x="111" y="159"/>
                    <a:pt x="226" y="142"/>
                    <a:pt x="339" y="128"/>
                  </a:cubicBezTo>
                  <a:close/>
                </a:path>
              </a:pathLst>
            </a:custGeom>
            <a:solidFill>
              <a:srgbClr val="93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6914800" y="3145898"/>
              <a:ext cx="485901" cy="895894"/>
            </a:xfrm>
            <a:custGeom>
              <a:avLst/>
              <a:gdLst/>
              <a:ahLst/>
              <a:cxnLst/>
              <a:rect l="l" t="t" r="r" b="b"/>
              <a:pathLst>
                <a:path w="11778" h="21716" extrusionOk="0">
                  <a:moveTo>
                    <a:pt x="1" y="1"/>
                  </a:moveTo>
                  <a:cubicBezTo>
                    <a:pt x="575" y="278"/>
                    <a:pt x="1124" y="596"/>
                    <a:pt x="1646" y="942"/>
                  </a:cubicBezTo>
                  <a:cubicBezTo>
                    <a:pt x="848" y="382"/>
                    <a:pt x="347" y="140"/>
                    <a:pt x="347" y="140"/>
                  </a:cubicBezTo>
                  <a:cubicBezTo>
                    <a:pt x="347" y="140"/>
                    <a:pt x="222" y="88"/>
                    <a:pt x="1" y="1"/>
                  </a:cubicBezTo>
                  <a:close/>
                  <a:moveTo>
                    <a:pt x="6529" y="5851"/>
                  </a:moveTo>
                  <a:cubicBezTo>
                    <a:pt x="7141" y="6727"/>
                    <a:pt x="7683" y="7619"/>
                    <a:pt x="8157" y="8490"/>
                  </a:cubicBezTo>
                  <a:cubicBezTo>
                    <a:pt x="8741" y="9562"/>
                    <a:pt x="9226" y="10606"/>
                    <a:pt x="9617" y="11547"/>
                  </a:cubicBezTo>
                  <a:cubicBezTo>
                    <a:pt x="10439" y="13517"/>
                    <a:pt x="10854" y="15035"/>
                    <a:pt x="10958" y="15433"/>
                  </a:cubicBezTo>
                  <a:cubicBezTo>
                    <a:pt x="10910" y="15444"/>
                    <a:pt x="10857" y="15454"/>
                    <a:pt x="10809" y="15464"/>
                  </a:cubicBezTo>
                  <a:cubicBezTo>
                    <a:pt x="10823" y="15509"/>
                    <a:pt x="10827" y="15533"/>
                    <a:pt x="10827" y="15533"/>
                  </a:cubicBezTo>
                  <a:cubicBezTo>
                    <a:pt x="10827" y="15533"/>
                    <a:pt x="11124" y="16722"/>
                    <a:pt x="11252" y="18220"/>
                  </a:cubicBezTo>
                  <a:cubicBezTo>
                    <a:pt x="11325" y="19050"/>
                    <a:pt x="11342" y="19973"/>
                    <a:pt x="11235" y="20844"/>
                  </a:cubicBezTo>
                  <a:cubicBezTo>
                    <a:pt x="11197" y="21141"/>
                    <a:pt x="11141" y="21436"/>
                    <a:pt x="11072" y="21716"/>
                  </a:cubicBezTo>
                  <a:cubicBezTo>
                    <a:pt x="11639" y="20091"/>
                    <a:pt x="11778" y="17439"/>
                    <a:pt x="10308" y="13203"/>
                  </a:cubicBezTo>
                  <a:cubicBezTo>
                    <a:pt x="9250" y="10143"/>
                    <a:pt x="7895" y="7729"/>
                    <a:pt x="6529" y="5851"/>
                  </a:cubicBezTo>
                  <a:close/>
                </a:path>
              </a:pathLst>
            </a:custGeom>
            <a:solidFill>
              <a:srgbClr val="C18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6930065" y="3496157"/>
              <a:ext cx="381485" cy="171745"/>
            </a:xfrm>
            <a:custGeom>
              <a:avLst/>
              <a:gdLst/>
              <a:ahLst/>
              <a:cxnLst/>
              <a:rect l="l" t="t" r="r" b="b"/>
              <a:pathLst>
                <a:path w="9247" h="4163" extrusionOk="0">
                  <a:moveTo>
                    <a:pt x="7787" y="0"/>
                  </a:moveTo>
                  <a:cubicBezTo>
                    <a:pt x="7784" y="0"/>
                    <a:pt x="7777" y="0"/>
                    <a:pt x="7774" y="4"/>
                  </a:cubicBezTo>
                  <a:cubicBezTo>
                    <a:pt x="7766" y="4"/>
                    <a:pt x="7760" y="7"/>
                    <a:pt x="7753" y="7"/>
                  </a:cubicBezTo>
                  <a:cubicBezTo>
                    <a:pt x="7749" y="10"/>
                    <a:pt x="7742" y="10"/>
                    <a:pt x="7739" y="14"/>
                  </a:cubicBezTo>
                  <a:lnTo>
                    <a:pt x="7728" y="14"/>
                  </a:lnTo>
                  <a:cubicBezTo>
                    <a:pt x="5529" y="615"/>
                    <a:pt x="3421" y="867"/>
                    <a:pt x="1429" y="867"/>
                  </a:cubicBezTo>
                  <a:lnTo>
                    <a:pt x="1426" y="867"/>
                  </a:lnTo>
                  <a:cubicBezTo>
                    <a:pt x="944" y="867"/>
                    <a:pt x="467" y="854"/>
                    <a:pt x="1" y="826"/>
                  </a:cubicBezTo>
                  <a:lnTo>
                    <a:pt x="1" y="826"/>
                  </a:lnTo>
                  <a:cubicBezTo>
                    <a:pt x="250" y="1881"/>
                    <a:pt x="433" y="2963"/>
                    <a:pt x="568" y="4042"/>
                  </a:cubicBezTo>
                  <a:cubicBezTo>
                    <a:pt x="1353" y="4121"/>
                    <a:pt x="2141" y="4163"/>
                    <a:pt x="2929" y="4163"/>
                  </a:cubicBezTo>
                  <a:cubicBezTo>
                    <a:pt x="5090" y="4163"/>
                    <a:pt x="7224" y="3842"/>
                    <a:pt x="9222" y="3067"/>
                  </a:cubicBezTo>
                  <a:cubicBezTo>
                    <a:pt x="9233" y="3063"/>
                    <a:pt x="9239" y="3060"/>
                    <a:pt x="9247" y="3057"/>
                  </a:cubicBezTo>
                  <a:cubicBezTo>
                    <a:pt x="8856" y="2116"/>
                    <a:pt x="8371" y="1072"/>
                    <a:pt x="7787" y="0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6890253" y="3381715"/>
              <a:ext cx="361105" cy="150251"/>
            </a:xfrm>
            <a:custGeom>
              <a:avLst/>
              <a:gdLst/>
              <a:ahLst/>
              <a:cxnLst/>
              <a:rect l="l" t="t" r="r" b="b"/>
              <a:pathLst>
                <a:path w="8753" h="3642" extrusionOk="0">
                  <a:moveTo>
                    <a:pt x="7024" y="1"/>
                  </a:moveTo>
                  <a:cubicBezTo>
                    <a:pt x="7003" y="4"/>
                    <a:pt x="6979" y="11"/>
                    <a:pt x="6958" y="15"/>
                  </a:cubicBezTo>
                  <a:cubicBezTo>
                    <a:pt x="5129" y="402"/>
                    <a:pt x="3396" y="568"/>
                    <a:pt x="1775" y="568"/>
                  </a:cubicBezTo>
                  <a:lnTo>
                    <a:pt x="1772" y="568"/>
                  </a:lnTo>
                  <a:cubicBezTo>
                    <a:pt x="1167" y="568"/>
                    <a:pt x="575" y="544"/>
                    <a:pt x="1" y="502"/>
                  </a:cubicBezTo>
                  <a:lnTo>
                    <a:pt x="1" y="502"/>
                  </a:lnTo>
                  <a:cubicBezTo>
                    <a:pt x="395" y="1491"/>
                    <a:pt x="713" y="2532"/>
                    <a:pt x="966" y="3600"/>
                  </a:cubicBezTo>
                  <a:cubicBezTo>
                    <a:pt x="1432" y="3628"/>
                    <a:pt x="1909" y="3641"/>
                    <a:pt x="2391" y="3641"/>
                  </a:cubicBezTo>
                  <a:lnTo>
                    <a:pt x="2394" y="3641"/>
                  </a:lnTo>
                  <a:cubicBezTo>
                    <a:pt x="4386" y="3641"/>
                    <a:pt x="6494" y="3389"/>
                    <a:pt x="8693" y="2788"/>
                  </a:cubicBezTo>
                  <a:lnTo>
                    <a:pt x="8704" y="2788"/>
                  </a:lnTo>
                  <a:cubicBezTo>
                    <a:pt x="8707" y="2784"/>
                    <a:pt x="8714" y="2784"/>
                    <a:pt x="8718" y="2781"/>
                  </a:cubicBezTo>
                  <a:cubicBezTo>
                    <a:pt x="8725" y="2781"/>
                    <a:pt x="8731" y="2778"/>
                    <a:pt x="8739" y="2778"/>
                  </a:cubicBezTo>
                  <a:cubicBezTo>
                    <a:pt x="8742" y="2774"/>
                    <a:pt x="8749" y="2774"/>
                    <a:pt x="8752" y="2774"/>
                  </a:cubicBezTo>
                  <a:cubicBezTo>
                    <a:pt x="8278" y="1903"/>
                    <a:pt x="7736" y="1011"/>
                    <a:pt x="7124" y="135"/>
                  </a:cubicBezTo>
                  <a:cubicBezTo>
                    <a:pt x="7089" y="91"/>
                    <a:pt x="7058" y="46"/>
                    <a:pt x="7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6566316" y="3091605"/>
              <a:ext cx="613709" cy="313538"/>
            </a:xfrm>
            <a:custGeom>
              <a:avLst/>
              <a:gdLst/>
              <a:ahLst/>
              <a:cxnLst/>
              <a:rect l="l" t="t" r="r" b="b"/>
              <a:pathLst>
                <a:path w="14876" h="7600" extrusionOk="0">
                  <a:moveTo>
                    <a:pt x="2587" y="0"/>
                  </a:moveTo>
                  <a:cubicBezTo>
                    <a:pt x="2473" y="0"/>
                    <a:pt x="2359" y="3"/>
                    <a:pt x="2248" y="7"/>
                  </a:cubicBezTo>
                  <a:cubicBezTo>
                    <a:pt x="1844" y="35"/>
                    <a:pt x="1429" y="76"/>
                    <a:pt x="1089" y="100"/>
                  </a:cubicBezTo>
                  <a:cubicBezTo>
                    <a:pt x="976" y="114"/>
                    <a:pt x="861" y="131"/>
                    <a:pt x="751" y="149"/>
                  </a:cubicBezTo>
                  <a:cubicBezTo>
                    <a:pt x="596" y="539"/>
                    <a:pt x="1" y="4488"/>
                    <a:pt x="3714" y="4792"/>
                  </a:cubicBezTo>
                  <a:cubicBezTo>
                    <a:pt x="3898" y="4806"/>
                    <a:pt x="4074" y="4816"/>
                    <a:pt x="4247" y="4816"/>
                  </a:cubicBezTo>
                  <a:cubicBezTo>
                    <a:pt x="5010" y="4816"/>
                    <a:pt x="5658" y="4675"/>
                    <a:pt x="6207" y="4454"/>
                  </a:cubicBezTo>
                  <a:cubicBezTo>
                    <a:pt x="6864" y="5387"/>
                    <a:pt x="7407" y="6428"/>
                    <a:pt x="7853" y="7534"/>
                  </a:cubicBezTo>
                  <a:cubicBezTo>
                    <a:pt x="8427" y="7576"/>
                    <a:pt x="9019" y="7600"/>
                    <a:pt x="9624" y="7600"/>
                  </a:cubicBezTo>
                  <a:lnTo>
                    <a:pt x="9627" y="7600"/>
                  </a:lnTo>
                  <a:cubicBezTo>
                    <a:pt x="11248" y="7600"/>
                    <a:pt x="12981" y="7434"/>
                    <a:pt x="14810" y="7047"/>
                  </a:cubicBezTo>
                  <a:cubicBezTo>
                    <a:pt x="14831" y="7043"/>
                    <a:pt x="14855" y="7036"/>
                    <a:pt x="14876" y="7033"/>
                  </a:cubicBezTo>
                  <a:cubicBezTo>
                    <a:pt x="13074" y="4592"/>
                    <a:pt x="11266" y="3080"/>
                    <a:pt x="10093" y="2258"/>
                  </a:cubicBezTo>
                  <a:cubicBezTo>
                    <a:pt x="9571" y="1912"/>
                    <a:pt x="9022" y="1594"/>
                    <a:pt x="8448" y="1317"/>
                  </a:cubicBezTo>
                  <a:cubicBezTo>
                    <a:pt x="7712" y="1031"/>
                    <a:pt x="5927" y="377"/>
                    <a:pt x="4319" y="100"/>
                  </a:cubicBezTo>
                  <a:cubicBezTo>
                    <a:pt x="3780" y="35"/>
                    <a:pt x="3223" y="0"/>
                    <a:pt x="2650" y="0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6794211" y="3110418"/>
              <a:ext cx="242579" cy="273273"/>
            </a:xfrm>
            <a:custGeom>
              <a:avLst/>
              <a:gdLst/>
              <a:ahLst/>
              <a:cxnLst/>
              <a:rect l="l" t="t" r="r" b="b"/>
              <a:pathLst>
                <a:path w="5880" h="6624" extrusionOk="0">
                  <a:moveTo>
                    <a:pt x="2025" y="0"/>
                  </a:moveTo>
                  <a:cubicBezTo>
                    <a:pt x="2025" y="0"/>
                    <a:pt x="728" y="2030"/>
                    <a:pt x="251" y="3355"/>
                  </a:cubicBezTo>
                  <a:cubicBezTo>
                    <a:pt x="1" y="4048"/>
                    <a:pt x="203" y="4421"/>
                    <a:pt x="651" y="4421"/>
                  </a:cubicBezTo>
                  <a:cubicBezTo>
                    <a:pt x="1058" y="4421"/>
                    <a:pt x="1668" y="4112"/>
                    <a:pt x="2325" y="3454"/>
                  </a:cubicBezTo>
                  <a:cubicBezTo>
                    <a:pt x="2415" y="4988"/>
                    <a:pt x="4097" y="6623"/>
                    <a:pt x="5098" y="6623"/>
                  </a:cubicBezTo>
                  <a:cubicBezTo>
                    <a:pt x="5562" y="6623"/>
                    <a:pt x="5879" y="6272"/>
                    <a:pt x="5825" y="5398"/>
                  </a:cubicBezTo>
                  <a:cubicBezTo>
                    <a:pt x="5652" y="2632"/>
                    <a:pt x="2025" y="0"/>
                    <a:pt x="202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6943885" y="3272470"/>
              <a:ext cx="29415" cy="107139"/>
            </a:xfrm>
            <a:custGeom>
              <a:avLst/>
              <a:gdLst/>
              <a:ahLst/>
              <a:cxnLst/>
              <a:rect l="l" t="t" r="r" b="b"/>
              <a:pathLst>
                <a:path w="713" h="2597" extrusionOk="0">
                  <a:moveTo>
                    <a:pt x="1" y="0"/>
                  </a:moveTo>
                  <a:lnTo>
                    <a:pt x="599" y="2597"/>
                  </a:lnTo>
                  <a:cubicBezTo>
                    <a:pt x="713" y="2486"/>
                    <a:pt x="599" y="889"/>
                    <a:pt x="1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6990257" y="3274285"/>
              <a:ext cx="24877" cy="109078"/>
            </a:xfrm>
            <a:custGeom>
              <a:avLst/>
              <a:gdLst/>
              <a:ahLst/>
              <a:cxnLst/>
              <a:rect l="l" t="t" r="r" b="b"/>
              <a:pathLst>
                <a:path w="603" h="2644" extrusionOk="0">
                  <a:moveTo>
                    <a:pt x="1" y="1"/>
                  </a:moveTo>
                  <a:lnTo>
                    <a:pt x="578" y="2643"/>
                  </a:lnTo>
                  <a:cubicBezTo>
                    <a:pt x="602" y="2578"/>
                    <a:pt x="602" y="468"/>
                    <a:pt x="1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6410412" y="2298632"/>
              <a:ext cx="743209" cy="571134"/>
            </a:xfrm>
            <a:custGeom>
              <a:avLst/>
              <a:gdLst/>
              <a:ahLst/>
              <a:cxnLst/>
              <a:rect l="l" t="t" r="r" b="b"/>
              <a:pathLst>
                <a:path w="18015" h="13844" extrusionOk="0">
                  <a:moveTo>
                    <a:pt x="6310" y="1"/>
                  </a:moveTo>
                  <a:cubicBezTo>
                    <a:pt x="5277" y="1"/>
                    <a:pt x="2288" y="1900"/>
                    <a:pt x="1" y="9868"/>
                  </a:cubicBezTo>
                  <a:cubicBezTo>
                    <a:pt x="4977" y="13480"/>
                    <a:pt x="11194" y="13843"/>
                    <a:pt x="13496" y="13843"/>
                  </a:cubicBezTo>
                  <a:cubicBezTo>
                    <a:pt x="14077" y="13843"/>
                    <a:pt x="14408" y="13820"/>
                    <a:pt x="14408" y="13820"/>
                  </a:cubicBezTo>
                  <a:cubicBezTo>
                    <a:pt x="14408" y="13820"/>
                    <a:pt x="14802" y="13620"/>
                    <a:pt x="15190" y="13063"/>
                  </a:cubicBezTo>
                  <a:cubicBezTo>
                    <a:pt x="16290" y="11503"/>
                    <a:pt x="18015" y="8049"/>
                    <a:pt x="15964" y="6721"/>
                  </a:cubicBezTo>
                  <a:cubicBezTo>
                    <a:pt x="13188" y="4924"/>
                    <a:pt x="9471" y="5331"/>
                    <a:pt x="8326" y="3783"/>
                  </a:cubicBezTo>
                  <a:cubicBezTo>
                    <a:pt x="10042" y="3495"/>
                    <a:pt x="10532" y="2759"/>
                    <a:pt x="9959" y="2514"/>
                  </a:cubicBezTo>
                  <a:cubicBezTo>
                    <a:pt x="9884" y="2482"/>
                    <a:pt x="9790" y="2468"/>
                    <a:pt x="9681" y="2468"/>
                  </a:cubicBezTo>
                  <a:cubicBezTo>
                    <a:pt x="8960" y="2468"/>
                    <a:pt x="7632" y="3087"/>
                    <a:pt x="7632" y="3087"/>
                  </a:cubicBezTo>
                  <a:cubicBezTo>
                    <a:pt x="7632" y="3087"/>
                    <a:pt x="8939" y="1410"/>
                    <a:pt x="8285" y="1290"/>
                  </a:cubicBezTo>
                  <a:cubicBezTo>
                    <a:pt x="8262" y="1285"/>
                    <a:pt x="8238" y="1283"/>
                    <a:pt x="8213" y="1283"/>
                  </a:cubicBezTo>
                  <a:cubicBezTo>
                    <a:pt x="7557" y="1283"/>
                    <a:pt x="6570" y="2800"/>
                    <a:pt x="6570" y="2800"/>
                  </a:cubicBezTo>
                  <a:cubicBezTo>
                    <a:pt x="6570" y="2800"/>
                    <a:pt x="7877" y="636"/>
                    <a:pt x="7141" y="636"/>
                  </a:cubicBezTo>
                  <a:cubicBezTo>
                    <a:pt x="6962" y="636"/>
                    <a:pt x="6791" y="754"/>
                    <a:pt x="6634" y="934"/>
                  </a:cubicBezTo>
                  <a:lnTo>
                    <a:pt x="6634" y="934"/>
                  </a:lnTo>
                  <a:cubicBezTo>
                    <a:pt x="6772" y="492"/>
                    <a:pt x="6787" y="114"/>
                    <a:pt x="6487" y="24"/>
                  </a:cubicBezTo>
                  <a:cubicBezTo>
                    <a:pt x="6437" y="9"/>
                    <a:pt x="6377" y="1"/>
                    <a:pt x="6310" y="1"/>
                  </a:cubicBezTo>
                  <a:close/>
                </a:path>
              </a:pathLst>
            </a:custGeom>
            <a:solidFill>
              <a:srgbClr val="16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6365072" y="2647695"/>
              <a:ext cx="81726" cy="117989"/>
            </a:xfrm>
            <a:custGeom>
              <a:avLst/>
              <a:gdLst/>
              <a:ahLst/>
              <a:cxnLst/>
              <a:rect l="l" t="t" r="r" b="b"/>
              <a:pathLst>
                <a:path w="1981" h="2860" extrusionOk="0">
                  <a:moveTo>
                    <a:pt x="1619" y="1"/>
                  </a:moveTo>
                  <a:cubicBezTo>
                    <a:pt x="1044" y="1"/>
                    <a:pt x="486" y="420"/>
                    <a:pt x="266" y="1040"/>
                  </a:cubicBezTo>
                  <a:cubicBezTo>
                    <a:pt x="0" y="1794"/>
                    <a:pt x="359" y="2600"/>
                    <a:pt x="1034" y="2859"/>
                  </a:cubicBezTo>
                  <a:lnTo>
                    <a:pt x="1981" y="58"/>
                  </a:lnTo>
                  <a:cubicBezTo>
                    <a:pt x="1861" y="19"/>
                    <a:pt x="1740" y="1"/>
                    <a:pt x="1619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6939760" y="2869774"/>
              <a:ext cx="118278" cy="112791"/>
            </a:xfrm>
            <a:custGeom>
              <a:avLst/>
              <a:gdLst/>
              <a:ahLst/>
              <a:cxnLst/>
              <a:rect l="l" t="t" r="r" b="b"/>
              <a:pathLst>
                <a:path w="2867" h="2734" extrusionOk="0">
                  <a:moveTo>
                    <a:pt x="1377" y="0"/>
                  </a:moveTo>
                  <a:lnTo>
                    <a:pt x="1" y="2677"/>
                  </a:lnTo>
                  <a:cubicBezTo>
                    <a:pt x="282" y="2709"/>
                    <a:pt x="573" y="2733"/>
                    <a:pt x="856" y="2733"/>
                  </a:cubicBezTo>
                  <a:cubicBezTo>
                    <a:pt x="1549" y="2733"/>
                    <a:pt x="2185" y="2586"/>
                    <a:pt x="2469" y="2040"/>
                  </a:cubicBezTo>
                  <a:cubicBezTo>
                    <a:pt x="2867" y="1273"/>
                    <a:pt x="2418" y="491"/>
                    <a:pt x="1377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6977880" y="2906904"/>
              <a:ext cx="54209" cy="44349"/>
            </a:xfrm>
            <a:custGeom>
              <a:avLst/>
              <a:gdLst/>
              <a:ahLst/>
              <a:cxnLst/>
              <a:rect l="l" t="t" r="r" b="b"/>
              <a:pathLst>
                <a:path w="1314" h="1075" extrusionOk="0">
                  <a:moveTo>
                    <a:pt x="1057" y="1"/>
                  </a:moveTo>
                  <a:cubicBezTo>
                    <a:pt x="486" y="1"/>
                    <a:pt x="35" y="382"/>
                    <a:pt x="4" y="988"/>
                  </a:cubicBezTo>
                  <a:cubicBezTo>
                    <a:pt x="0" y="1038"/>
                    <a:pt x="37" y="1062"/>
                    <a:pt x="75" y="1062"/>
                  </a:cubicBezTo>
                  <a:cubicBezTo>
                    <a:pt x="114" y="1062"/>
                    <a:pt x="155" y="1037"/>
                    <a:pt x="159" y="988"/>
                  </a:cubicBezTo>
                  <a:cubicBezTo>
                    <a:pt x="166" y="836"/>
                    <a:pt x="218" y="680"/>
                    <a:pt x="291" y="549"/>
                  </a:cubicBezTo>
                  <a:cubicBezTo>
                    <a:pt x="325" y="487"/>
                    <a:pt x="366" y="438"/>
                    <a:pt x="412" y="393"/>
                  </a:cubicBezTo>
                  <a:cubicBezTo>
                    <a:pt x="726" y="438"/>
                    <a:pt x="920" y="722"/>
                    <a:pt x="968" y="1019"/>
                  </a:cubicBezTo>
                  <a:cubicBezTo>
                    <a:pt x="975" y="1058"/>
                    <a:pt x="1002" y="1074"/>
                    <a:pt x="1032" y="1074"/>
                  </a:cubicBezTo>
                  <a:cubicBezTo>
                    <a:pt x="1077" y="1074"/>
                    <a:pt x="1127" y="1036"/>
                    <a:pt x="1117" y="978"/>
                  </a:cubicBezTo>
                  <a:cubicBezTo>
                    <a:pt x="1068" y="670"/>
                    <a:pt x="868" y="369"/>
                    <a:pt x="564" y="269"/>
                  </a:cubicBezTo>
                  <a:cubicBezTo>
                    <a:pt x="704" y="188"/>
                    <a:pt x="868" y="155"/>
                    <a:pt x="1041" y="155"/>
                  </a:cubicBezTo>
                  <a:cubicBezTo>
                    <a:pt x="1098" y="155"/>
                    <a:pt x="1155" y="158"/>
                    <a:pt x="1213" y="165"/>
                  </a:cubicBezTo>
                  <a:cubicBezTo>
                    <a:pt x="1217" y="165"/>
                    <a:pt x="1220" y="166"/>
                    <a:pt x="1223" y="166"/>
                  </a:cubicBezTo>
                  <a:cubicBezTo>
                    <a:pt x="1314" y="166"/>
                    <a:pt x="1307" y="20"/>
                    <a:pt x="1213" y="10"/>
                  </a:cubicBezTo>
                  <a:cubicBezTo>
                    <a:pt x="1160" y="4"/>
                    <a:pt x="1108" y="1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6329625" y="2540800"/>
              <a:ext cx="600637" cy="669205"/>
            </a:xfrm>
            <a:custGeom>
              <a:avLst/>
              <a:gdLst/>
              <a:ahLst/>
              <a:cxnLst/>
              <a:rect l="l" t="t" r="r" b="b"/>
              <a:pathLst>
                <a:path w="14341" h="16003" extrusionOk="0">
                  <a:moveTo>
                    <a:pt x="3673" y="1"/>
                  </a:moveTo>
                  <a:lnTo>
                    <a:pt x="3673" y="1"/>
                  </a:lnTo>
                  <a:cubicBezTo>
                    <a:pt x="3041" y="1850"/>
                    <a:pt x="1603" y="6055"/>
                    <a:pt x="1295" y="6978"/>
                  </a:cubicBezTo>
                  <a:cubicBezTo>
                    <a:pt x="1" y="10263"/>
                    <a:pt x="8787" y="12901"/>
                    <a:pt x="8787" y="12901"/>
                  </a:cubicBezTo>
                  <a:cubicBezTo>
                    <a:pt x="8026" y="15014"/>
                    <a:pt x="9129" y="15757"/>
                    <a:pt x="10240" y="16003"/>
                  </a:cubicBezTo>
                  <a:cubicBezTo>
                    <a:pt x="11754" y="13537"/>
                    <a:pt x="12967" y="10886"/>
                    <a:pt x="13835" y="8122"/>
                  </a:cubicBezTo>
                  <a:cubicBezTo>
                    <a:pt x="13853" y="8060"/>
                    <a:pt x="13127" y="7790"/>
                    <a:pt x="13891" y="6297"/>
                  </a:cubicBezTo>
                  <a:cubicBezTo>
                    <a:pt x="14205" y="5682"/>
                    <a:pt x="14341" y="4873"/>
                    <a:pt x="13918" y="4323"/>
                  </a:cubicBezTo>
                  <a:cubicBezTo>
                    <a:pt x="13542" y="3832"/>
                    <a:pt x="12847" y="3732"/>
                    <a:pt x="12228" y="3711"/>
                  </a:cubicBezTo>
                  <a:cubicBezTo>
                    <a:pt x="12059" y="3706"/>
                    <a:pt x="11890" y="3704"/>
                    <a:pt x="11720" y="3704"/>
                  </a:cubicBezTo>
                  <a:cubicBezTo>
                    <a:pt x="10924" y="3704"/>
                    <a:pt x="10128" y="3751"/>
                    <a:pt x="9334" y="3751"/>
                  </a:cubicBezTo>
                  <a:cubicBezTo>
                    <a:pt x="9049" y="3751"/>
                    <a:pt x="8764" y="3745"/>
                    <a:pt x="8479" y="3728"/>
                  </a:cubicBezTo>
                  <a:cubicBezTo>
                    <a:pt x="7231" y="3659"/>
                    <a:pt x="5948" y="3362"/>
                    <a:pt x="4973" y="2583"/>
                  </a:cubicBezTo>
                  <a:cubicBezTo>
                    <a:pt x="4196" y="1961"/>
                    <a:pt x="3663" y="976"/>
                    <a:pt x="3673" y="1"/>
                  </a:cubicBezTo>
                  <a:close/>
                </a:path>
              </a:pathLst>
            </a:custGeom>
            <a:solidFill>
              <a:srgbClr val="F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6480753" y="2513409"/>
              <a:ext cx="526661" cy="701252"/>
            </a:xfrm>
            <a:custGeom>
              <a:avLst/>
              <a:gdLst/>
              <a:ahLst/>
              <a:cxnLst/>
              <a:rect l="l" t="t" r="r" b="b"/>
              <a:pathLst>
                <a:path w="12766" h="16998" extrusionOk="0">
                  <a:moveTo>
                    <a:pt x="311" y="1"/>
                  </a:moveTo>
                  <a:cubicBezTo>
                    <a:pt x="311" y="1"/>
                    <a:pt x="193" y="343"/>
                    <a:pt x="10" y="883"/>
                  </a:cubicBezTo>
                  <a:cubicBezTo>
                    <a:pt x="0" y="1858"/>
                    <a:pt x="533" y="2843"/>
                    <a:pt x="1310" y="3465"/>
                  </a:cubicBezTo>
                  <a:cubicBezTo>
                    <a:pt x="2285" y="4244"/>
                    <a:pt x="3568" y="4541"/>
                    <a:pt x="4816" y="4610"/>
                  </a:cubicBezTo>
                  <a:cubicBezTo>
                    <a:pt x="5101" y="4627"/>
                    <a:pt x="5386" y="4633"/>
                    <a:pt x="5671" y="4633"/>
                  </a:cubicBezTo>
                  <a:cubicBezTo>
                    <a:pt x="6465" y="4633"/>
                    <a:pt x="7261" y="4586"/>
                    <a:pt x="8057" y="4586"/>
                  </a:cubicBezTo>
                  <a:cubicBezTo>
                    <a:pt x="8227" y="4586"/>
                    <a:pt x="8396" y="4588"/>
                    <a:pt x="8565" y="4593"/>
                  </a:cubicBezTo>
                  <a:cubicBezTo>
                    <a:pt x="9184" y="4614"/>
                    <a:pt x="9879" y="4714"/>
                    <a:pt x="10255" y="5205"/>
                  </a:cubicBezTo>
                  <a:cubicBezTo>
                    <a:pt x="10678" y="5755"/>
                    <a:pt x="10542" y="6564"/>
                    <a:pt x="10228" y="7179"/>
                  </a:cubicBezTo>
                  <a:cubicBezTo>
                    <a:pt x="9464" y="8672"/>
                    <a:pt x="10190" y="8942"/>
                    <a:pt x="10172" y="9004"/>
                  </a:cubicBezTo>
                  <a:cubicBezTo>
                    <a:pt x="9304" y="11768"/>
                    <a:pt x="8091" y="14419"/>
                    <a:pt x="6577" y="16885"/>
                  </a:cubicBezTo>
                  <a:cubicBezTo>
                    <a:pt x="6981" y="16974"/>
                    <a:pt x="7388" y="16998"/>
                    <a:pt x="7704" y="16998"/>
                  </a:cubicBezTo>
                  <a:cubicBezTo>
                    <a:pt x="8062" y="16998"/>
                    <a:pt x="8305" y="16968"/>
                    <a:pt x="8305" y="16968"/>
                  </a:cubicBezTo>
                  <a:lnTo>
                    <a:pt x="12766" y="8099"/>
                  </a:lnTo>
                  <a:lnTo>
                    <a:pt x="11666" y="4122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DC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6772139" y="2867464"/>
              <a:ext cx="49547" cy="49712"/>
            </a:xfrm>
            <a:custGeom>
              <a:avLst/>
              <a:gdLst/>
              <a:ahLst/>
              <a:cxnLst/>
              <a:rect l="l" t="t" r="r" b="b"/>
              <a:pathLst>
                <a:path w="1201" h="1205" extrusionOk="0">
                  <a:moveTo>
                    <a:pt x="599" y="1"/>
                  </a:moveTo>
                  <a:cubicBezTo>
                    <a:pt x="267" y="1"/>
                    <a:pt x="1" y="271"/>
                    <a:pt x="1" y="602"/>
                  </a:cubicBezTo>
                  <a:cubicBezTo>
                    <a:pt x="1" y="934"/>
                    <a:pt x="267" y="1204"/>
                    <a:pt x="599" y="1204"/>
                  </a:cubicBezTo>
                  <a:cubicBezTo>
                    <a:pt x="931" y="1204"/>
                    <a:pt x="1201" y="934"/>
                    <a:pt x="1201" y="602"/>
                  </a:cubicBezTo>
                  <a:cubicBezTo>
                    <a:pt x="1201" y="271"/>
                    <a:pt x="931" y="1"/>
                    <a:pt x="599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6472048" y="2759044"/>
              <a:ext cx="49671" cy="49547"/>
            </a:xfrm>
            <a:custGeom>
              <a:avLst/>
              <a:gdLst/>
              <a:ahLst/>
              <a:cxnLst/>
              <a:rect l="l" t="t" r="r" b="b"/>
              <a:pathLst>
                <a:path w="1204" h="1201" extrusionOk="0">
                  <a:moveTo>
                    <a:pt x="602" y="1"/>
                  </a:moveTo>
                  <a:cubicBezTo>
                    <a:pt x="270" y="1"/>
                    <a:pt x="0" y="270"/>
                    <a:pt x="0" y="599"/>
                  </a:cubicBezTo>
                  <a:cubicBezTo>
                    <a:pt x="0" y="931"/>
                    <a:pt x="270" y="1201"/>
                    <a:pt x="602" y="1201"/>
                  </a:cubicBezTo>
                  <a:cubicBezTo>
                    <a:pt x="934" y="1201"/>
                    <a:pt x="1204" y="931"/>
                    <a:pt x="1204" y="599"/>
                  </a:cubicBezTo>
                  <a:cubicBezTo>
                    <a:pt x="1204" y="270"/>
                    <a:pt x="934" y="1"/>
                    <a:pt x="602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6657284" y="2905749"/>
              <a:ext cx="134986" cy="45422"/>
            </a:xfrm>
            <a:custGeom>
              <a:avLst/>
              <a:gdLst/>
              <a:ahLst/>
              <a:cxnLst/>
              <a:rect l="l" t="t" r="r" b="b"/>
              <a:pathLst>
                <a:path w="3272" h="1101" extrusionOk="0">
                  <a:moveTo>
                    <a:pt x="3109" y="0"/>
                  </a:moveTo>
                  <a:cubicBezTo>
                    <a:pt x="3074" y="0"/>
                    <a:pt x="3039" y="14"/>
                    <a:pt x="3013" y="48"/>
                  </a:cubicBezTo>
                  <a:cubicBezTo>
                    <a:pt x="2596" y="595"/>
                    <a:pt x="2001" y="877"/>
                    <a:pt x="1386" y="877"/>
                  </a:cubicBezTo>
                  <a:cubicBezTo>
                    <a:pt x="990" y="877"/>
                    <a:pt x="586" y="760"/>
                    <a:pt x="216" y="522"/>
                  </a:cubicBezTo>
                  <a:cubicBezTo>
                    <a:pt x="196" y="509"/>
                    <a:pt x="176" y="503"/>
                    <a:pt x="158" y="503"/>
                  </a:cubicBezTo>
                  <a:cubicBezTo>
                    <a:pt x="64" y="503"/>
                    <a:pt x="1" y="649"/>
                    <a:pt x="102" y="715"/>
                  </a:cubicBezTo>
                  <a:cubicBezTo>
                    <a:pt x="505" y="975"/>
                    <a:pt x="943" y="1100"/>
                    <a:pt x="1373" y="1100"/>
                  </a:cubicBezTo>
                  <a:cubicBezTo>
                    <a:pt x="2068" y="1100"/>
                    <a:pt x="2742" y="773"/>
                    <a:pt x="3210" y="162"/>
                  </a:cubicBezTo>
                  <a:cubicBezTo>
                    <a:pt x="3271" y="79"/>
                    <a:pt x="3192" y="0"/>
                    <a:pt x="3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6564418" y="2746255"/>
              <a:ext cx="83129" cy="118979"/>
            </a:xfrm>
            <a:custGeom>
              <a:avLst/>
              <a:gdLst/>
              <a:ahLst/>
              <a:cxnLst/>
              <a:rect l="l" t="t" r="r" b="b"/>
              <a:pathLst>
                <a:path w="2015" h="2884" extrusionOk="0">
                  <a:moveTo>
                    <a:pt x="1715" y="0"/>
                  </a:moveTo>
                  <a:cubicBezTo>
                    <a:pt x="1680" y="0"/>
                    <a:pt x="1645" y="15"/>
                    <a:pt x="1620" y="52"/>
                  </a:cubicBezTo>
                  <a:cubicBezTo>
                    <a:pt x="1091" y="816"/>
                    <a:pt x="434" y="1629"/>
                    <a:pt x="98" y="2503"/>
                  </a:cubicBezTo>
                  <a:cubicBezTo>
                    <a:pt x="1" y="2752"/>
                    <a:pt x="29" y="2884"/>
                    <a:pt x="271" y="2884"/>
                  </a:cubicBezTo>
                  <a:cubicBezTo>
                    <a:pt x="294" y="2884"/>
                    <a:pt x="320" y="2882"/>
                    <a:pt x="347" y="2880"/>
                  </a:cubicBezTo>
                  <a:cubicBezTo>
                    <a:pt x="866" y="2838"/>
                    <a:pt x="1402" y="2621"/>
                    <a:pt x="1893" y="2455"/>
                  </a:cubicBezTo>
                  <a:cubicBezTo>
                    <a:pt x="2014" y="2411"/>
                    <a:pt x="1979" y="2230"/>
                    <a:pt x="1869" y="2230"/>
                  </a:cubicBezTo>
                  <a:cubicBezTo>
                    <a:pt x="1857" y="2230"/>
                    <a:pt x="1844" y="2232"/>
                    <a:pt x="1831" y="2237"/>
                  </a:cubicBezTo>
                  <a:cubicBezTo>
                    <a:pt x="1447" y="2369"/>
                    <a:pt x="1057" y="2493"/>
                    <a:pt x="658" y="2589"/>
                  </a:cubicBezTo>
                  <a:cubicBezTo>
                    <a:pt x="553" y="2615"/>
                    <a:pt x="410" y="2667"/>
                    <a:pt x="296" y="2667"/>
                  </a:cubicBezTo>
                  <a:cubicBezTo>
                    <a:pt x="289" y="2667"/>
                    <a:pt x="281" y="2667"/>
                    <a:pt x="274" y="2666"/>
                  </a:cubicBezTo>
                  <a:lnTo>
                    <a:pt x="274" y="2666"/>
                  </a:lnTo>
                  <a:cubicBezTo>
                    <a:pt x="274" y="2664"/>
                    <a:pt x="274" y="2662"/>
                    <a:pt x="275" y="2659"/>
                  </a:cubicBezTo>
                  <a:cubicBezTo>
                    <a:pt x="306" y="2489"/>
                    <a:pt x="447" y="2299"/>
                    <a:pt x="530" y="2154"/>
                  </a:cubicBezTo>
                  <a:cubicBezTo>
                    <a:pt x="921" y="1469"/>
                    <a:pt x="1368" y="813"/>
                    <a:pt x="1817" y="165"/>
                  </a:cubicBezTo>
                  <a:cubicBezTo>
                    <a:pt x="1875" y="81"/>
                    <a:pt x="1796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6484424" y="2500908"/>
              <a:ext cx="546835" cy="369439"/>
            </a:xfrm>
            <a:custGeom>
              <a:avLst/>
              <a:gdLst/>
              <a:ahLst/>
              <a:cxnLst/>
              <a:rect l="l" t="t" r="r" b="b"/>
              <a:pathLst>
                <a:path w="13255" h="8955" extrusionOk="0">
                  <a:moveTo>
                    <a:pt x="1033" y="0"/>
                  </a:moveTo>
                  <a:cubicBezTo>
                    <a:pt x="645" y="0"/>
                    <a:pt x="367" y="47"/>
                    <a:pt x="240" y="145"/>
                  </a:cubicBezTo>
                  <a:cubicBezTo>
                    <a:pt x="240" y="145"/>
                    <a:pt x="1" y="3848"/>
                    <a:pt x="3725" y="4287"/>
                  </a:cubicBezTo>
                  <a:cubicBezTo>
                    <a:pt x="4180" y="4340"/>
                    <a:pt x="4630" y="4362"/>
                    <a:pt x="5078" y="4362"/>
                  </a:cubicBezTo>
                  <a:cubicBezTo>
                    <a:pt x="6167" y="4362"/>
                    <a:pt x="7244" y="4232"/>
                    <a:pt x="8344" y="4108"/>
                  </a:cubicBezTo>
                  <a:cubicBezTo>
                    <a:pt x="8717" y="4067"/>
                    <a:pt x="9093" y="4036"/>
                    <a:pt x="9469" y="4036"/>
                  </a:cubicBezTo>
                  <a:cubicBezTo>
                    <a:pt x="9699" y="4036"/>
                    <a:pt x="9930" y="4047"/>
                    <a:pt x="10160" y="4076"/>
                  </a:cubicBezTo>
                  <a:cubicBezTo>
                    <a:pt x="10584" y="4132"/>
                    <a:pt x="11183" y="4208"/>
                    <a:pt x="11491" y="4540"/>
                  </a:cubicBezTo>
                  <a:cubicBezTo>
                    <a:pt x="11692" y="4757"/>
                    <a:pt x="11746" y="5075"/>
                    <a:pt x="11726" y="5373"/>
                  </a:cubicBezTo>
                  <a:cubicBezTo>
                    <a:pt x="11681" y="5913"/>
                    <a:pt x="11460" y="6414"/>
                    <a:pt x="11335" y="6936"/>
                  </a:cubicBezTo>
                  <a:cubicBezTo>
                    <a:pt x="11253" y="7278"/>
                    <a:pt x="11218" y="7638"/>
                    <a:pt x="11235" y="7990"/>
                  </a:cubicBezTo>
                  <a:cubicBezTo>
                    <a:pt x="11242" y="8163"/>
                    <a:pt x="11262" y="8340"/>
                    <a:pt x="11345" y="8488"/>
                  </a:cubicBezTo>
                  <a:cubicBezTo>
                    <a:pt x="11518" y="8795"/>
                    <a:pt x="11906" y="8955"/>
                    <a:pt x="12265" y="8955"/>
                  </a:cubicBezTo>
                  <a:cubicBezTo>
                    <a:pt x="12294" y="8955"/>
                    <a:pt x="12323" y="8954"/>
                    <a:pt x="12352" y="8951"/>
                  </a:cubicBezTo>
                  <a:cubicBezTo>
                    <a:pt x="12673" y="8927"/>
                    <a:pt x="13047" y="8706"/>
                    <a:pt x="13088" y="8385"/>
                  </a:cubicBezTo>
                  <a:cubicBezTo>
                    <a:pt x="13178" y="7707"/>
                    <a:pt x="13254" y="6856"/>
                    <a:pt x="13019" y="6210"/>
                  </a:cubicBezTo>
                  <a:cubicBezTo>
                    <a:pt x="12925" y="5947"/>
                    <a:pt x="12756" y="5718"/>
                    <a:pt x="12584" y="5498"/>
                  </a:cubicBezTo>
                  <a:cubicBezTo>
                    <a:pt x="12394" y="5249"/>
                    <a:pt x="12199" y="5000"/>
                    <a:pt x="11999" y="4754"/>
                  </a:cubicBezTo>
                  <a:cubicBezTo>
                    <a:pt x="11891" y="4619"/>
                    <a:pt x="12027" y="4419"/>
                    <a:pt x="11864" y="4353"/>
                  </a:cubicBezTo>
                  <a:cubicBezTo>
                    <a:pt x="11247" y="2086"/>
                    <a:pt x="3641" y="0"/>
                    <a:pt x="1033" y="0"/>
                  </a:cubicBezTo>
                  <a:close/>
                </a:path>
              </a:pathLst>
            </a:custGeom>
            <a:solidFill>
              <a:srgbClr val="16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6538799" y="2448844"/>
              <a:ext cx="28548" cy="36717"/>
            </a:xfrm>
            <a:custGeom>
              <a:avLst/>
              <a:gdLst/>
              <a:ahLst/>
              <a:cxnLst/>
              <a:rect l="l" t="t" r="r" b="b"/>
              <a:pathLst>
                <a:path w="692" h="890" extrusionOk="0">
                  <a:moveTo>
                    <a:pt x="427" y="0"/>
                  </a:moveTo>
                  <a:cubicBezTo>
                    <a:pt x="328" y="0"/>
                    <a:pt x="248" y="71"/>
                    <a:pt x="211" y="166"/>
                  </a:cubicBezTo>
                  <a:cubicBezTo>
                    <a:pt x="156" y="311"/>
                    <a:pt x="101" y="459"/>
                    <a:pt x="42" y="605"/>
                  </a:cubicBezTo>
                  <a:cubicBezTo>
                    <a:pt x="0" y="719"/>
                    <a:pt x="90" y="850"/>
                    <a:pt x="200" y="881"/>
                  </a:cubicBezTo>
                  <a:cubicBezTo>
                    <a:pt x="222" y="887"/>
                    <a:pt x="242" y="889"/>
                    <a:pt x="262" y="889"/>
                  </a:cubicBezTo>
                  <a:cubicBezTo>
                    <a:pt x="362" y="889"/>
                    <a:pt x="440" y="821"/>
                    <a:pt x="478" y="726"/>
                  </a:cubicBezTo>
                  <a:cubicBezTo>
                    <a:pt x="532" y="577"/>
                    <a:pt x="591" y="432"/>
                    <a:pt x="647" y="287"/>
                  </a:cubicBezTo>
                  <a:cubicBezTo>
                    <a:pt x="692" y="172"/>
                    <a:pt x="599" y="38"/>
                    <a:pt x="491" y="10"/>
                  </a:cubicBezTo>
                  <a:cubicBezTo>
                    <a:pt x="469" y="3"/>
                    <a:pt x="448" y="0"/>
                    <a:pt x="427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6637936" y="2411672"/>
              <a:ext cx="28713" cy="36676"/>
            </a:xfrm>
            <a:custGeom>
              <a:avLst/>
              <a:gdLst/>
              <a:ahLst/>
              <a:cxnLst/>
              <a:rect l="l" t="t" r="r" b="b"/>
              <a:pathLst>
                <a:path w="696" h="889" extrusionOk="0">
                  <a:moveTo>
                    <a:pt x="430" y="0"/>
                  </a:moveTo>
                  <a:cubicBezTo>
                    <a:pt x="331" y="0"/>
                    <a:pt x="252" y="69"/>
                    <a:pt x="215" y="164"/>
                  </a:cubicBezTo>
                  <a:cubicBezTo>
                    <a:pt x="159" y="309"/>
                    <a:pt x="100" y="458"/>
                    <a:pt x="46" y="604"/>
                  </a:cubicBezTo>
                  <a:cubicBezTo>
                    <a:pt x="1" y="717"/>
                    <a:pt x="94" y="853"/>
                    <a:pt x="204" y="880"/>
                  </a:cubicBezTo>
                  <a:cubicBezTo>
                    <a:pt x="225" y="886"/>
                    <a:pt x="245" y="888"/>
                    <a:pt x="264" y="888"/>
                  </a:cubicBezTo>
                  <a:cubicBezTo>
                    <a:pt x="363" y="888"/>
                    <a:pt x="444" y="819"/>
                    <a:pt x="481" y="724"/>
                  </a:cubicBezTo>
                  <a:cubicBezTo>
                    <a:pt x="536" y="575"/>
                    <a:pt x="592" y="430"/>
                    <a:pt x="650" y="285"/>
                  </a:cubicBezTo>
                  <a:cubicBezTo>
                    <a:pt x="695" y="171"/>
                    <a:pt x="602" y="36"/>
                    <a:pt x="491" y="9"/>
                  </a:cubicBezTo>
                  <a:cubicBezTo>
                    <a:pt x="470" y="3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6613141" y="2585276"/>
              <a:ext cx="28672" cy="36799"/>
            </a:xfrm>
            <a:custGeom>
              <a:avLst/>
              <a:gdLst/>
              <a:ahLst/>
              <a:cxnLst/>
              <a:rect l="l" t="t" r="r" b="b"/>
              <a:pathLst>
                <a:path w="695" h="892" extrusionOk="0">
                  <a:moveTo>
                    <a:pt x="432" y="0"/>
                  </a:moveTo>
                  <a:cubicBezTo>
                    <a:pt x="333" y="0"/>
                    <a:pt x="252" y="72"/>
                    <a:pt x="214" y="167"/>
                  </a:cubicBezTo>
                  <a:cubicBezTo>
                    <a:pt x="159" y="312"/>
                    <a:pt x="100" y="458"/>
                    <a:pt x="45" y="603"/>
                  </a:cubicBezTo>
                  <a:cubicBezTo>
                    <a:pt x="0" y="717"/>
                    <a:pt x="93" y="852"/>
                    <a:pt x="203" y="883"/>
                  </a:cubicBezTo>
                  <a:cubicBezTo>
                    <a:pt x="223" y="889"/>
                    <a:pt x="243" y="892"/>
                    <a:pt x="262" y="892"/>
                  </a:cubicBezTo>
                  <a:cubicBezTo>
                    <a:pt x="361" y="892"/>
                    <a:pt x="443" y="820"/>
                    <a:pt x="481" y="724"/>
                  </a:cubicBezTo>
                  <a:cubicBezTo>
                    <a:pt x="535" y="579"/>
                    <a:pt x="594" y="434"/>
                    <a:pt x="650" y="285"/>
                  </a:cubicBezTo>
                  <a:cubicBezTo>
                    <a:pt x="695" y="171"/>
                    <a:pt x="602" y="39"/>
                    <a:pt x="491" y="9"/>
                  </a:cubicBezTo>
                  <a:cubicBezTo>
                    <a:pt x="470" y="3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6724819" y="2523227"/>
              <a:ext cx="28548" cy="36799"/>
            </a:xfrm>
            <a:custGeom>
              <a:avLst/>
              <a:gdLst/>
              <a:ahLst/>
              <a:cxnLst/>
              <a:rect l="l" t="t" r="r" b="b"/>
              <a:pathLst>
                <a:path w="692" h="892" extrusionOk="0">
                  <a:moveTo>
                    <a:pt x="432" y="0"/>
                  </a:moveTo>
                  <a:cubicBezTo>
                    <a:pt x="332" y="0"/>
                    <a:pt x="252" y="71"/>
                    <a:pt x="214" y="168"/>
                  </a:cubicBezTo>
                  <a:cubicBezTo>
                    <a:pt x="156" y="313"/>
                    <a:pt x="100" y="458"/>
                    <a:pt x="45" y="607"/>
                  </a:cubicBezTo>
                  <a:cubicBezTo>
                    <a:pt x="0" y="721"/>
                    <a:pt x="94" y="852"/>
                    <a:pt x="201" y="883"/>
                  </a:cubicBezTo>
                  <a:cubicBezTo>
                    <a:pt x="221" y="888"/>
                    <a:pt x="242" y="891"/>
                    <a:pt x="261" y="891"/>
                  </a:cubicBezTo>
                  <a:cubicBezTo>
                    <a:pt x="361" y="891"/>
                    <a:pt x="442" y="820"/>
                    <a:pt x="477" y="724"/>
                  </a:cubicBezTo>
                  <a:cubicBezTo>
                    <a:pt x="536" y="579"/>
                    <a:pt x="592" y="434"/>
                    <a:pt x="650" y="289"/>
                  </a:cubicBezTo>
                  <a:cubicBezTo>
                    <a:pt x="691" y="174"/>
                    <a:pt x="602" y="40"/>
                    <a:pt x="491" y="8"/>
                  </a:cubicBezTo>
                  <a:cubicBezTo>
                    <a:pt x="471" y="3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6848916" y="2523227"/>
              <a:ext cx="28548" cy="36799"/>
            </a:xfrm>
            <a:custGeom>
              <a:avLst/>
              <a:gdLst/>
              <a:ahLst/>
              <a:cxnLst/>
              <a:rect l="l" t="t" r="r" b="b"/>
              <a:pathLst>
                <a:path w="692" h="892" extrusionOk="0">
                  <a:moveTo>
                    <a:pt x="432" y="0"/>
                  </a:moveTo>
                  <a:cubicBezTo>
                    <a:pt x="331" y="0"/>
                    <a:pt x="249" y="71"/>
                    <a:pt x="211" y="168"/>
                  </a:cubicBezTo>
                  <a:cubicBezTo>
                    <a:pt x="156" y="313"/>
                    <a:pt x="101" y="458"/>
                    <a:pt x="42" y="607"/>
                  </a:cubicBezTo>
                  <a:cubicBezTo>
                    <a:pt x="0" y="721"/>
                    <a:pt x="90" y="852"/>
                    <a:pt x="201" y="883"/>
                  </a:cubicBezTo>
                  <a:cubicBezTo>
                    <a:pt x="222" y="888"/>
                    <a:pt x="242" y="891"/>
                    <a:pt x="261" y="891"/>
                  </a:cubicBezTo>
                  <a:cubicBezTo>
                    <a:pt x="361" y="891"/>
                    <a:pt x="440" y="820"/>
                    <a:pt x="477" y="724"/>
                  </a:cubicBezTo>
                  <a:cubicBezTo>
                    <a:pt x="533" y="579"/>
                    <a:pt x="592" y="434"/>
                    <a:pt x="647" y="289"/>
                  </a:cubicBezTo>
                  <a:cubicBezTo>
                    <a:pt x="691" y="174"/>
                    <a:pt x="599" y="40"/>
                    <a:pt x="491" y="8"/>
                  </a:cubicBezTo>
                  <a:cubicBezTo>
                    <a:pt x="471" y="3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6836498" y="2610112"/>
              <a:ext cx="28590" cy="36799"/>
            </a:xfrm>
            <a:custGeom>
              <a:avLst/>
              <a:gdLst/>
              <a:ahLst/>
              <a:cxnLst/>
              <a:rect l="l" t="t" r="r" b="b"/>
              <a:pathLst>
                <a:path w="693" h="892" extrusionOk="0">
                  <a:moveTo>
                    <a:pt x="431" y="0"/>
                  </a:moveTo>
                  <a:cubicBezTo>
                    <a:pt x="331" y="0"/>
                    <a:pt x="249" y="72"/>
                    <a:pt x="212" y="167"/>
                  </a:cubicBezTo>
                  <a:cubicBezTo>
                    <a:pt x="156" y="312"/>
                    <a:pt x="100" y="457"/>
                    <a:pt x="42" y="603"/>
                  </a:cubicBezTo>
                  <a:cubicBezTo>
                    <a:pt x="1" y="717"/>
                    <a:pt x="90" y="851"/>
                    <a:pt x="201" y="883"/>
                  </a:cubicBezTo>
                  <a:cubicBezTo>
                    <a:pt x="221" y="889"/>
                    <a:pt x="241" y="891"/>
                    <a:pt x="261" y="891"/>
                  </a:cubicBezTo>
                  <a:cubicBezTo>
                    <a:pt x="361" y="891"/>
                    <a:pt x="440" y="820"/>
                    <a:pt x="478" y="724"/>
                  </a:cubicBezTo>
                  <a:cubicBezTo>
                    <a:pt x="533" y="578"/>
                    <a:pt x="592" y="433"/>
                    <a:pt x="647" y="285"/>
                  </a:cubicBezTo>
                  <a:cubicBezTo>
                    <a:pt x="692" y="171"/>
                    <a:pt x="598" y="39"/>
                    <a:pt x="491" y="8"/>
                  </a:cubicBezTo>
                  <a:cubicBezTo>
                    <a:pt x="471" y="3"/>
                    <a:pt x="451" y="0"/>
                    <a:pt x="431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6993392" y="2661268"/>
              <a:ext cx="17740" cy="22938"/>
            </a:xfrm>
            <a:custGeom>
              <a:avLst/>
              <a:gdLst/>
              <a:ahLst/>
              <a:cxnLst/>
              <a:rect l="l" t="t" r="r" b="b"/>
              <a:pathLst>
                <a:path w="430" h="556" extrusionOk="0">
                  <a:moveTo>
                    <a:pt x="269" y="1"/>
                  </a:moveTo>
                  <a:cubicBezTo>
                    <a:pt x="206" y="1"/>
                    <a:pt x="156" y="45"/>
                    <a:pt x="132" y="106"/>
                  </a:cubicBezTo>
                  <a:cubicBezTo>
                    <a:pt x="98" y="197"/>
                    <a:pt x="63" y="286"/>
                    <a:pt x="25" y="376"/>
                  </a:cubicBezTo>
                  <a:cubicBezTo>
                    <a:pt x="1" y="449"/>
                    <a:pt x="57" y="532"/>
                    <a:pt x="125" y="549"/>
                  </a:cubicBezTo>
                  <a:cubicBezTo>
                    <a:pt x="139" y="553"/>
                    <a:pt x="152" y="555"/>
                    <a:pt x="164" y="555"/>
                  </a:cubicBezTo>
                  <a:cubicBezTo>
                    <a:pt x="226" y="555"/>
                    <a:pt x="275" y="509"/>
                    <a:pt x="298" y="452"/>
                  </a:cubicBezTo>
                  <a:cubicBezTo>
                    <a:pt x="333" y="362"/>
                    <a:pt x="368" y="269"/>
                    <a:pt x="402" y="179"/>
                  </a:cubicBezTo>
                  <a:cubicBezTo>
                    <a:pt x="430" y="109"/>
                    <a:pt x="371" y="26"/>
                    <a:pt x="306" y="6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910799" y="2548022"/>
              <a:ext cx="28713" cy="36799"/>
            </a:xfrm>
            <a:custGeom>
              <a:avLst/>
              <a:gdLst/>
              <a:ahLst/>
              <a:cxnLst/>
              <a:rect l="l" t="t" r="r" b="b"/>
              <a:pathLst>
                <a:path w="696" h="892" extrusionOk="0">
                  <a:moveTo>
                    <a:pt x="434" y="1"/>
                  </a:moveTo>
                  <a:cubicBezTo>
                    <a:pt x="335" y="1"/>
                    <a:pt x="253" y="72"/>
                    <a:pt x="215" y="168"/>
                  </a:cubicBezTo>
                  <a:cubicBezTo>
                    <a:pt x="160" y="313"/>
                    <a:pt x="101" y="459"/>
                    <a:pt x="46" y="607"/>
                  </a:cubicBezTo>
                  <a:cubicBezTo>
                    <a:pt x="1" y="718"/>
                    <a:pt x="94" y="853"/>
                    <a:pt x="205" y="884"/>
                  </a:cubicBezTo>
                  <a:cubicBezTo>
                    <a:pt x="225" y="889"/>
                    <a:pt x="245" y="892"/>
                    <a:pt x="265" y="892"/>
                  </a:cubicBezTo>
                  <a:cubicBezTo>
                    <a:pt x="364" y="892"/>
                    <a:pt x="444" y="820"/>
                    <a:pt x="482" y="725"/>
                  </a:cubicBezTo>
                  <a:cubicBezTo>
                    <a:pt x="537" y="580"/>
                    <a:pt x="596" y="435"/>
                    <a:pt x="651" y="286"/>
                  </a:cubicBezTo>
                  <a:cubicBezTo>
                    <a:pt x="696" y="175"/>
                    <a:pt x="602" y="40"/>
                    <a:pt x="492" y="9"/>
                  </a:cubicBezTo>
                  <a:cubicBezTo>
                    <a:pt x="472" y="3"/>
                    <a:pt x="453" y="1"/>
                    <a:pt x="434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6997682" y="2734126"/>
              <a:ext cx="28548" cy="36758"/>
            </a:xfrm>
            <a:custGeom>
              <a:avLst/>
              <a:gdLst/>
              <a:ahLst/>
              <a:cxnLst/>
              <a:rect l="l" t="t" r="r" b="b"/>
              <a:pathLst>
                <a:path w="692" h="891" extrusionOk="0">
                  <a:moveTo>
                    <a:pt x="428" y="1"/>
                  </a:moveTo>
                  <a:cubicBezTo>
                    <a:pt x="329" y="1"/>
                    <a:pt x="252" y="72"/>
                    <a:pt x="215" y="166"/>
                  </a:cubicBezTo>
                  <a:cubicBezTo>
                    <a:pt x="160" y="311"/>
                    <a:pt x="101" y="459"/>
                    <a:pt x="45" y="605"/>
                  </a:cubicBezTo>
                  <a:cubicBezTo>
                    <a:pt x="1" y="719"/>
                    <a:pt x="94" y="854"/>
                    <a:pt x="202" y="882"/>
                  </a:cubicBezTo>
                  <a:cubicBezTo>
                    <a:pt x="222" y="887"/>
                    <a:pt x="243" y="890"/>
                    <a:pt x="263" y="890"/>
                  </a:cubicBezTo>
                  <a:cubicBezTo>
                    <a:pt x="363" y="890"/>
                    <a:pt x="444" y="822"/>
                    <a:pt x="481" y="726"/>
                  </a:cubicBezTo>
                  <a:cubicBezTo>
                    <a:pt x="537" y="577"/>
                    <a:pt x="592" y="432"/>
                    <a:pt x="650" y="287"/>
                  </a:cubicBezTo>
                  <a:cubicBezTo>
                    <a:pt x="692" y="173"/>
                    <a:pt x="602" y="38"/>
                    <a:pt x="492" y="11"/>
                  </a:cubicBezTo>
                  <a:cubicBezTo>
                    <a:pt x="470" y="4"/>
                    <a:pt x="448" y="1"/>
                    <a:pt x="428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6766859" y="2610730"/>
              <a:ext cx="19472" cy="24877"/>
            </a:xfrm>
            <a:custGeom>
              <a:avLst/>
              <a:gdLst/>
              <a:ahLst/>
              <a:cxnLst/>
              <a:rect l="l" t="t" r="r" b="b"/>
              <a:pathLst>
                <a:path w="472" h="603" extrusionOk="0">
                  <a:moveTo>
                    <a:pt x="293" y="1"/>
                  </a:moveTo>
                  <a:cubicBezTo>
                    <a:pt x="225" y="1"/>
                    <a:pt x="173" y="50"/>
                    <a:pt x="146" y="115"/>
                  </a:cubicBezTo>
                  <a:cubicBezTo>
                    <a:pt x="108" y="211"/>
                    <a:pt x="71" y="311"/>
                    <a:pt x="32" y="408"/>
                  </a:cubicBezTo>
                  <a:cubicBezTo>
                    <a:pt x="1" y="488"/>
                    <a:pt x="63" y="578"/>
                    <a:pt x="139" y="598"/>
                  </a:cubicBezTo>
                  <a:cubicBezTo>
                    <a:pt x="152" y="601"/>
                    <a:pt x="165" y="603"/>
                    <a:pt x="177" y="603"/>
                  </a:cubicBezTo>
                  <a:cubicBezTo>
                    <a:pt x="246" y="603"/>
                    <a:pt x="299" y="555"/>
                    <a:pt x="326" y="491"/>
                  </a:cubicBezTo>
                  <a:cubicBezTo>
                    <a:pt x="364" y="391"/>
                    <a:pt x="403" y="294"/>
                    <a:pt x="440" y="193"/>
                  </a:cubicBezTo>
                  <a:cubicBezTo>
                    <a:pt x="471" y="118"/>
                    <a:pt x="409" y="27"/>
                    <a:pt x="333" y="7"/>
                  </a:cubicBezTo>
                  <a:cubicBezTo>
                    <a:pt x="319" y="3"/>
                    <a:pt x="306" y="1"/>
                    <a:pt x="293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7047313" y="2647324"/>
              <a:ext cx="28590" cy="36717"/>
            </a:xfrm>
            <a:custGeom>
              <a:avLst/>
              <a:gdLst/>
              <a:ahLst/>
              <a:cxnLst/>
              <a:rect l="l" t="t" r="r" b="b"/>
              <a:pathLst>
                <a:path w="693" h="890" extrusionOk="0">
                  <a:moveTo>
                    <a:pt x="431" y="0"/>
                  </a:moveTo>
                  <a:cubicBezTo>
                    <a:pt x="331" y="0"/>
                    <a:pt x="253" y="69"/>
                    <a:pt x="215" y="164"/>
                  </a:cubicBezTo>
                  <a:cubicBezTo>
                    <a:pt x="156" y="313"/>
                    <a:pt x="101" y="458"/>
                    <a:pt x="46" y="603"/>
                  </a:cubicBezTo>
                  <a:cubicBezTo>
                    <a:pt x="1" y="717"/>
                    <a:pt x="94" y="852"/>
                    <a:pt x="202" y="880"/>
                  </a:cubicBezTo>
                  <a:cubicBezTo>
                    <a:pt x="224" y="886"/>
                    <a:pt x="245" y="889"/>
                    <a:pt x="266" y="889"/>
                  </a:cubicBezTo>
                  <a:cubicBezTo>
                    <a:pt x="365" y="889"/>
                    <a:pt x="444" y="819"/>
                    <a:pt x="478" y="725"/>
                  </a:cubicBezTo>
                  <a:cubicBezTo>
                    <a:pt x="537" y="579"/>
                    <a:pt x="592" y="431"/>
                    <a:pt x="651" y="286"/>
                  </a:cubicBezTo>
                  <a:cubicBezTo>
                    <a:pt x="692" y="171"/>
                    <a:pt x="603" y="40"/>
                    <a:pt x="492" y="8"/>
                  </a:cubicBezTo>
                  <a:cubicBezTo>
                    <a:pt x="471" y="3"/>
                    <a:pt x="451" y="0"/>
                    <a:pt x="431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892906" y="3104600"/>
              <a:ext cx="1230441" cy="832697"/>
            </a:xfrm>
            <a:custGeom>
              <a:avLst/>
              <a:gdLst/>
              <a:ahLst/>
              <a:cxnLst/>
              <a:rect l="l" t="t" r="r" b="b"/>
              <a:pathLst>
                <a:path w="29166" h="19738" extrusionOk="0">
                  <a:moveTo>
                    <a:pt x="22958" y="0"/>
                  </a:moveTo>
                  <a:cubicBezTo>
                    <a:pt x="16214" y="0"/>
                    <a:pt x="0" y="9009"/>
                    <a:pt x="0" y="9009"/>
                  </a:cubicBezTo>
                  <a:cubicBezTo>
                    <a:pt x="0" y="9009"/>
                    <a:pt x="4175" y="19737"/>
                    <a:pt x="13119" y="19737"/>
                  </a:cubicBezTo>
                  <a:cubicBezTo>
                    <a:pt x="13459" y="19737"/>
                    <a:pt x="13806" y="19722"/>
                    <a:pt x="14159" y="19689"/>
                  </a:cubicBezTo>
                  <a:cubicBezTo>
                    <a:pt x="23820" y="18812"/>
                    <a:pt x="29165" y="4061"/>
                    <a:pt x="25220" y="627"/>
                  </a:cubicBezTo>
                  <a:cubicBezTo>
                    <a:pt x="24719" y="191"/>
                    <a:pt x="23938" y="0"/>
                    <a:pt x="22958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5326262" y="2315093"/>
              <a:ext cx="600632" cy="488583"/>
            </a:xfrm>
            <a:custGeom>
              <a:avLst/>
              <a:gdLst/>
              <a:ahLst/>
              <a:cxnLst/>
              <a:rect l="l" t="t" r="r" b="b"/>
              <a:pathLst>
                <a:path w="14559" h="11843" extrusionOk="0">
                  <a:moveTo>
                    <a:pt x="3230" y="0"/>
                  </a:moveTo>
                  <a:cubicBezTo>
                    <a:pt x="1547" y="0"/>
                    <a:pt x="1" y="1215"/>
                    <a:pt x="1" y="1215"/>
                  </a:cubicBezTo>
                  <a:cubicBezTo>
                    <a:pt x="1" y="1215"/>
                    <a:pt x="6678" y="5444"/>
                    <a:pt x="6405" y="7695"/>
                  </a:cubicBezTo>
                  <a:cubicBezTo>
                    <a:pt x="6165" y="9696"/>
                    <a:pt x="7896" y="11843"/>
                    <a:pt x="9860" y="11843"/>
                  </a:cubicBezTo>
                  <a:cubicBezTo>
                    <a:pt x="10101" y="11843"/>
                    <a:pt x="10347" y="11810"/>
                    <a:pt x="10592" y="11741"/>
                  </a:cubicBezTo>
                  <a:cubicBezTo>
                    <a:pt x="11829" y="11392"/>
                    <a:pt x="11148" y="8926"/>
                    <a:pt x="11148" y="8926"/>
                  </a:cubicBezTo>
                  <a:lnTo>
                    <a:pt x="11148" y="8926"/>
                  </a:lnTo>
                  <a:cubicBezTo>
                    <a:pt x="11148" y="8926"/>
                    <a:pt x="11635" y="9466"/>
                    <a:pt x="12397" y="9466"/>
                  </a:cubicBezTo>
                  <a:cubicBezTo>
                    <a:pt x="12770" y="9466"/>
                    <a:pt x="13208" y="9337"/>
                    <a:pt x="13687" y="8953"/>
                  </a:cubicBezTo>
                  <a:cubicBezTo>
                    <a:pt x="14499" y="8304"/>
                    <a:pt x="14558" y="6965"/>
                    <a:pt x="14177" y="6073"/>
                  </a:cubicBezTo>
                  <a:cubicBezTo>
                    <a:pt x="13966" y="5575"/>
                    <a:pt x="13600" y="5164"/>
                    <a:pt x="13088" y="4970"/>
                  </a:cubicBezTo>
                  <a:cubicBezTo>
                    <a:pt x="12894" y="4896"/>
                    <a:pt x="12701" y="4873"/>
                    <a:pt x="12508" y="4873"/>
                  </a:cubicBezTo>
                  <a:cubicBezTo>
                    <a:pt x="12188" y="4873"/>
                    <a:pt x="11868" y="4937"/>
                    <a:pt x="11540" y="4937"/>
                  </a:cubicBezTo>
                  <a:cubicBezTo>
                    <a:pt x="11371" y="4937"/>
                    <a:pt x="11201" y="4920"/>
                    <a:pt x="11028" y="4870"/>
                  </a:cubicBezTo>
                  <a:cubicBezTo>
                    <a:pt x="8628" y="4175"/>
                    <a:pt x="6941" y="1869"/>
                    <a:pt x="4924" y="506"/>
                  </a:cubicBezTo>
                  <a:cubicBezTo>
                    <a:pt x="4380" y="138"/>
                    <a:pt x="3797" y="0"/>
                    <a:pt x="3230" y="0"/>
                  </a:cubicBezTo>
                  <a:close/>
                </a:path>
              </a:pathLst>
            </a:custGeom>
            <a:solidFill>
              <a:srgbClr val="0D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886942" y="2947704"/>
              <a:ext cx="1369872" cy="1047671"/>
            </a:xfrm>
            <a:custGeom>
              <a:avLst/>
              <a:gdLst/>
              <a:ahLst/>
              <a:cxnLst/>
              <a:rect l="l" t="t" r="r" b="b"/>
              <a:pathLst>
                <a:path w="33205" h="25395" extrusionOk="0">
                  <a:moveTo>
                    <a:pt x="17167" y="1"/>
                  </a:moveTo>
                  <a:cubicBezTo>
                    <a:pt x="15589" y="1"/>
                    <a:pt x="14333" y="229"/>
                    <a:pt x="14333" y="229"/>
                  </a:cubicBezTo>
                  <a:cubicBezTo>
                    <a:pt x="10983" y="710"/>
                    <a:pt x="8023" y="2591"/>
                    <a:pt x="5468" y="4717"/>
                  </a:cubicBezTo>
                  <a:cubicBezTo>
                    <a:pt x="3064" y="6723"/>
                    <a:pt x="903" y="8753"/>
                    <a:pt x="340" y="11986"/>
                  </a:cubicBezTo>
                  <a:cubicBezTo>
                    <a:pt x="1" y="13922"/>
                    <a:pt x="254" y="15917"/>
                    <a:pt x="648" y="17846"/>
                  </a:cubicBezTo>
                  <a:cubicBezTo>
                    <a:pt x="824" y="18697"/>
                    <a:pt x="1028" y="19551"/>
                    <a:pt x="1425" y="20322"/>
                  </a:cubicBezTo>
                  <a:cubicBezTo>
                    <a:pt x="3202" y="23768"/>
                    <a:pt x="8447" y="25395"/>
                    <a:pt x="11760" y="25395"/>
                  </a:cubicBezTo>
                  <a:cubicBezTo>
                    <a:pt x="11781" y="25395"/>
                    <a:pt x="11802" y="25395"/>
                    <a:pt x="11823" y="25394"/>
                  </a:cubicBezTo>
                  <a:cubicBezTo>
                    <a:pt x="20636" y="25342"/>
                    <a:pt x="21134" y="18299"/>
                    <a:pt x="21134" y="18299"/>
                  </a:cubicBezTo>
                  <a:cubicBezTo>
                    <a:pt x="21134" y="18299"/>
                    <a:pt x="21691" y="16840"/>
                    <a:pt x="24405" y="16148"/>
                  </a:cubicBezTo>
                  <a:cubicBezTo>
                    <a:pt x="33205" y="13908"/>
                    <a:pt x="25004" y="3376"/>
                    <a:pt x="25004" y="3376"/>
                  </a:cubicBezTo>
                  <a:lnTo>
                    <a:pt x="25004" y="3376"/>
                  </a:lnTo>
                  <a:cubicBezTo>
                    <a:pt x="25004" y="3376"/>
                    <a:pt x="24993" y="3387"/>
                    <a:pt x="24956" y="3387"/>
                  </a:cubicBezTo>
                  <a:cubicBezTo>
                    <a:pt x="24807" y="3387"/>
                    <a:pt x="24242" y="3210"/>
                    <a:pt x="22299" y="1436"/>
                  </a:cubicBezTo>
                  <a:cubicBezTo>
                    <a:pt x="21026" y="277"/>
                    <a:pt x="18902" y="1"/>
                    <a:pt x="1716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5754823" y="2840936"/>
              <a:ext cx="428516" cy="278100"/>
            </a:xfrm>
            <a:custGeom>
              <a:avLst/>
              <a:gdLst/>
              <a:ahLst/>
              <a:cxnLst/>
              <a:rect l="l" t="t" r="r" b="b"/>
              <a:pathLst>
                <a:path w="10387" h="6741" extrusionOk="0">
                  <a:moveTo>
                    <a:pt x="8162" y="0"/>
                  </a:moveTo>
                  <a:cubicBezTo>
                    <a:pt x="7376" y="0"/>
                    <a:pt x="5975" y="2760"/>
                    <a:pt x="5975" y="2760"/>
                  </a:cubicBezTo>
                  <a:cubicBezTo>
                    <a:pt x="5975" y="2760"/>
                    <a:pt x="5228" y="2333"/>
                    <a:pt x="3875" y="2333"/>
                  </a:cubicBezTo>
                  <a:cubicBezTo>
                    <a:pt x="3452" y="2333"/>
                    <a:pt x="2971" y="2374"/>
                    <a:pt x="2434" y="2484"/>
                  </a:cubicBezTo>
                  <a:cubicBezTo>
                    <a:pt x="183" y="2943"/>
                    <a:pt x="0" y="5654"/>
                    <a:pt x="0" y="5654"/>
                  </a:cubicBezTo>
                  <a:cubicBezTo>
                    <a:pt x="0" y="5654"/>
                    <a:pt x="987" y="6740"/>
                    <a:pt x="2680" y="6740"/>
                  </a:cubicBezTo>
                  <a:cubicBezTo>
                    <a:pt x="2989" y="6740"/>
                    <a:pt x="3321" y="6704"/>
                    <a:pt x="3675" y="6619"/>
                  </a:cubicBezTo>
                  <a:cubicBezTo>
                    <a:pt x="4274" y="5377"/>
                    <a:pt x="5881" y="5699"/>
                    <a:pt x="7811" y="5426"/>
                  </a:cubicBezTo>
                  <a:cubicBezTo>
                    <a:pt x="9740" y="5149"/>
                    <a:pt x="10386" y="2206"/>
                    <a:pt x="10200" y="1563"/>
                  </a:cubicBezTo>
                  <a:cubicBezTo>
                    <a:pt x="10136" y="1338"/>
                    <a:pt x="9993" y="1265"/>
                    <a:pt x="9835" y="1265"/>
                  </a:cubicBezTo>
                  <a:cubicBezTo>
                    <a:pt x="9540" y="1265"/>
                    <a:pt x="9191" y="1518"/>
                    <a:pt x="9191" y="1518"/>
                  </a:cubicBezTo>
                  <a:cubicBezTo>
                    <a:pt x="9191" y="1518"/>
                    <a:pt x="9740" y="831"/>
                    <a:pt x="9284" y="554"/>
                  </a:cubicBezTo>
                  <a:cubicBezTo>
                    <a:pt x="9218" y="514"/>
                    <a:pt x="9148" y="497"/>
                    <a:pt x="9077" y="497"/>
                  </a:cubicBezTo>
                  <a:cubicBezTo>
                    <a:pt x="8652" y="497"/>
                    <a:pt x="8181" y="1104"/>
                    <a:pt x="8181" y="1104"/>
                  </a:cubicBezTo>
                  <a:cubicBezTo>
                    <a:pt x="8181" y="1104"/>
                    <a:pt x="8962" y="49"/>
                    <a:pt x="8181" y="1"/>
                  </a:cubicBezTo>
                  <a:cubicBezTo>
                    <a:pt x="8174" y="0"/>
                    <a:pt x="8168" y="0"/>
                    <a:pt x="8162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45637" y="2288112"/>
              <a:ext cx="144310" cy="107799"/>
            </a:xfrm>
            <a:custGeom>
              <a:avLst/>
              <a:gdLst/>
              <a:ahLst/>
              <a:cxnLst/>
              <a:rect l="l" t="t" r="r" b="b"/>
              <a:pathLst>
                <a:path w="3498" h="2613" extrusionOk="0">
                  <a:moveTo>
                    <a:pt x="1319" y="0"/>
                  </a:moveTo>
                  <a:cubicBezTo>
                    <a:pt x="1309" y="0"/>
                    <a:pt x="1299" y="1"/>
                    <a:pt x="1289" y="2"/>
                  </a:cubicBezTo>
                  <a:cubicBezTo>
                    <a:pt x="614" y="85"/>
                    <a:pt x="2986" y="2429"/>
                    <a:pt x="2986" y="2429"/>
                  </a:cubicBezTo>
                  <a:cubicBezTo>
                    <a:pt x="2986" y="2429"/>
                    <a:pt x="1587" y="1867"/>
                    <a:pt x="798" y="1867"/>
                  </a:cubicBezTo>
                  <a:cubicBezTo>
                    <a:pt x="595" y="1867"/>
                    <a:pt x="433" y="1904"/>
                    <a:pt x="344" y="1997"/>
                  </a:cubicBezTo>
                  <a:cubicBezTo>
                    <a:pt x="1" y="2366"/>
                    <a:pt x="1851" y="2612"/>
                    <a:pt x="2905" y="2612"/>
                  </a:cubicBezTo>
                  <a:cubicBezTo>
                    <a:pt x="3167" y="2612"/>
                    <a:pt x="3380" y="2597"/>
                    <a:pt x="3498" y="2565"/>
                  </a:cubicBezTo>
                  <a:cubicBezTo>
                    <a:pt x="3498" y="2565"/>
                    <a:pt x="2008" y="0"/>
                    <a:pt x="1319" y="0"/>
                  </a:cubicBezTo>
                  <a:close/>
                </a:path>
              </a:pathLst>
            </a:custGeom>
            <a:solidFill>
              <a:srgbClr val="56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5251961" y="2946179"/>
              <a:ext cx="388622" cy="176489"/>
            </a:xfrm>
            <a:custGeom>
              <a:avLst/>
              <a:gdLst/>
              <a:ahLst/>
              <a:cxnLst/>
              <a:rect l="l" t="t" r="r" b="b"/>
              <a:pathLst>
                <a:path w="9420" h="4278" extrusionOk="0">
                  <a:moveTo>
                    <a:pt x="8111" y="0"/>
                  </a:moveTo>
                  <a:cubicBezTo>
                    <a:pt x="7415" y="0"/>
                    <a:pt x="3586" y="110"/>
                    <a:pt x="0" y="2422"/>
                  </a:cubicBezTo>
                  <a:cubicBezTo>
                    <a:pt x="0" y="2422"/>
                    <a:pt x="1821" y="4278"/>
                    <a:pt x="4051" y="4278"/>
                  </a:cubicBezTo>
                  <a:cubicBezTo>
                    <a:pt x="4777" y="4278"/>
                    <a:pt x="5546" y="4081"/>
                    <a:pt x="6311" y="3560"/>
                  </a:cubicBezTo>
                  <a:cubicBezTo>
                    <a:pt x="9419" y="1436"/>
                    <a:pt x="8223" y="1"/>
                    <a:pt x="8223" y="1"/>
                  </a:cubicBezTo>
                  <a:cubicBezTo>
                    <a:pt x="8223" y="1"/>
                    <a:pt x="8185" y="0"/>
                    <a:pt x="8111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6049221" y="2880459"/>
              <a:ext cx="48681" cy="95629"/>
            </a:xfrm>
            <a:custGeom>
              <a:avLst/>
              <a:gdLst/>
              <a:ahLst/>
              <a:cxnLst/>
              <a:rect l="l" t="t" r="r" b="b"/>
              <a:pathLst>
                <a:path w="1180" h="2318" extrusionOk="0">
                  <a:moveTo>
                    <a:pt x="1110" y="0"/>
                  </a:moveTo>
                  <a:cubicBezTo>
                    <a:pt x="1104" y="21"/>
                    <a:pt x="304" y="1867"/>
                    <a:pt x="1" y="2272"/>
                  </a:cubicBezTo>
                  <a:lnTo>
                    <a:pt x="60" y="2317"/>
                  </a:lnTo>
                  <a:cubicBezTo>
                    <a:pt x="371" y="1906"/>
                    <a:pt x="1148" y="107"/>
                    <a:pt x="1180" y="32"/>
                  </a:cubicBezTo>
                  <a:lnTo>
                    <a:pt x="1110" y="0"/>
                  </a:ln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6087300" y="2901005"/>
              <a:ext cx="50414" cy="87626"/>
            </a:xfrm>
            <a:custGeom>
              <a:avLst/>
              <a:gdLst/>
              <a:ahLst/>
              <a:cxnLst/>
              <a:rect l="l" t="t" r="r" b="b"/>
              <a:pathLst>
                <a:path w="1222" h="2124" extrusionOk="0">
                  <a:moveTo>
                    <a:pt x="1149" y="0"/>
                  </a:moveTo>
                  <a:cubicBezTo>
                    <a:pt x="1145" y="18"/>
                    <a:pt x="703" y="1674"/>
                    <a:pt x="1" y="2057"/>
                  </a:cubicBezTo>
                  <a:lnTo>
                    <a:pt x="35" y="2124"/>
                  </a:lnTo>
                  <a:cubicBezTo>
                    <a:pt x="765" y="1726"/>
                    <a:pt x="1204" y="91"/>
                    <a:pt x="1221" y="21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5190903" y="2298591"/>
              <a:ext cx="537553" cy="724562"/>
            </a:xfrm>
            <a:custGeom>
              <a:avLst/>
              <a:gdLst/>
              <a:ahLst/>
              <a:cxnLst/>
              <a:rect l="l" t="t" r="r" b="b"/>
              <a:pathLst>
                <a:path w="13030" h="17563" extrusionOk="0">
                  <a:moveTo>
                    <a:pt x="436" y="0"/>
                  </a:moveTo>
                  <a:lnTo>
                    <a:pt x="1" y="219"/>
                  </a:lnTo>
                  <a:cubicBezTo>
                    <a:pt x="11" y="502"/>
                    <a:pt x="18" y="785"/>
                    <a:pt x="18" y="1072"/>
                  </a:cubicBezTo>
                  <a:cubicBezTo>
                    <a:pt x="18" y="1072"/>
                    <a:pt x="815" y="5091"/>
                    <a:pt x="5861" y="5091"/>
                  </a:cubicBezTo>
                  <a:cubicBezTo>
                    <a:pt x="6315" y="5091"/>
                    <a:pt x="6805" y="5058"/>
                    <a:pt x="7331" y="4987"/>
                  </a:cubicBezTo>
                  <a:cubicBezTo>
                    <a:pt x="9094" y="6795"/>
                    <a:pt x="10733" y="10391"/>
                    <a:pt x="10471" y="11743"/>
                  </a:cubicBezTo>
                  <a:cubicBezTo>
                    <a:pt x="10214" y="13075"/>
                    <a:pt x="5996" y="14495"/>
                    <a:pt x="5996" y="14495"/>
                  </a:cubicBezTo>
                  <a:cubicBezTo>
                    <a:pt x="5996" y="14495"/>
                    <a:pt x="5812" y="17563"/>
                    <a:pt x="7457" y="17563"/>
                  </a:cubicBezTo>
                  <a:cubicBezTo>
                    <a:pt x="7468" y="17563"/>
                    <a:pt x="7479" y="17563"/>
                    <a:pt x="7490" y="17562"/>
                  </a:cubicBezTo>
                  <a:cubicBezTo>
                    <a:pt x="7666" y="17355"/>
                    <a:pt x="7746" y="17189"/>
                    <a:pt x="7746" y="17189"/>
                  </a:cubicBezTo>
                  <a:lnTo>
                    <a:pt x="7058" y="15304"/>
                  </a:lnTo>
                  <a:cubicBezTo>
                    <a:pt x="8288" y="14776"/>
                    <a:pt x="9413" y="14232"/>
                    <a:pt x="10176" y="13796"/>
                  </a:cubicBezTo>
                  <a:cubicBezTo>
                    <a:pt x="13029" y="12168"/>
                    <a:pt x="11442" y="8846"/>
                    <a:pt x="9392" y="4714"/>
                  </a:cubicBezTo>
                  <a:cubicBezTo>
                    <a:pt x="7764" y="1429"/>
                    <a:pt x="4929" y="1197"/>
                    <a:pt x="4160" y="1197"/>
                  </a:cubicBezTo>
                  <a:cubicBezTo>
                    <a:pt x="4034" y="1197"/>
                    <a:pt x="3963" y="1204"/>
                    <a:pt x="3963" y="1204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899351" y="2307584"/>
              <a:ext cx="734380" cy="747953"/>
            </a:xfrm>
            <a:custGeom>
              <a:avLst/>
              <a:gdLst/>
              <a:ahLst/>
              <a:cxnLst/>
              <a:rect l="l" t="t" r="r" b="b"/>
              <a:pathLst>
                <a:path w="17801" h="18130" extrusionOk="0">
                  <a:moveTo>
                    <a:pt x="7068" y="1"/>
                  </a:moveTo>
                  <a:lnTo>
                    <a:pt x="2210" y="2400"/>
                  </a:lnTo>
                  <a:lnTo>
                    <a:pt x="0" y="7113"/>
                  </a:lnTo>
                  <a:cubicBezTo>
                    <a:pt x="0" y="7113"/>
                    <a:pt x="5609" y="15495"/>
                    <a:pt x="6597" y="16719"/>
                  </a:cubicBezTo>
                  <a:cubicBezTo>
                    <a:pt x="6764" y="16924"/>
                    <a:pt x="7101" y="17014"/>
                    <a:pt x="7561" y="17014"/>
                  </a:cubicBezTo>
                  <a:cubicBezTo>
                    <a:pt x="8335" y="17014"/>
                    <a:pt x="9455" y="16759"/>
                    <a:pt x="10681" y="16373"/>
                  </a:cubicBezTo>
                  <a:cubicBezTo>
                    <a:pt x="11086" y="16981"/>
                    <a:pt x="11697" y="17763"/>
                    <a:pt x="12351" y="18091"/>
                  </a:cubicBezTo>
                  <a:cubicBezTo>
                    <a:pt x="12518" y="18117"/>
                    <a:pt x="12674" y="18129"/>
                    <a:pt x="12821" y="18129"/>
                  </a:cubicBezTo>
                  <a:cubicBezTo>
                    <a:pt x="13725" y="18129"/>
                    <a:pt x="14272" y="17681"/>
                    <a:pt x="14557" y="17344"/>
                  </a:cubicBezTo>
                  <a:lnTo>
                    <a:pt x="14557" y="17344"/>
                  </a:lnTo>
                  <a:cubicBezTo>
                    <a:pt x="14546" y="17345"/>
                    <a:pt x="14535" y="17345"/>
                    <a:pt x="14524" y="17345"/>
                  </a:cubicBezTo>
                  <a:cubicBezTo>
                    <a:pt x="12879" y="17345"/>
                    <a:pt x="13063" y="14277"/>
                    <a:pt x="13063" y="14277"/>
                  </a:cubicBezTo>
                  <a:cubicBezTo>
                    <a:pt x="13063" y="14277"/>
                    <a:pt x="17281" y="12857"/>
                    <a:pt x="17538" y="11525"/>
                  </a:cubicBezTo>
                  <a:cubicBezTo>
                    <a:pt x="17800" y="10173"/>
                    <a:pt x="16161" y="6577"/>
                    <a:pt x="14398" y="4769"/>
                  </a:cubicBezTo>
                  <a:cubicBezTo>
                    <a:pt x="13872" y="4840"/>
                    <a:pt x="13382" y="4873"/>
                    <a:pt x="12928" y="4873"/>
                  </a:cubicBezTo>
                  <a:cubicBezTo>
                    <a:pt x="7882" y="4873"/>
                    <a:pt x="7085" y="854"/>
                    <a:pt x="7085" y="854"/>
                  </a:cubicBezTo>
                  <a:cubicBezTo>
                    <a:pt x="7085" y="567"/>
                    <a:pt x="7078" y="284"/>
                    <a:pt x="7068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682964" y="2217152"/>
              <a:ext cx="753646" cy="958147"/>
            </a:xfrm>
            <a:custGeom>
              <a:avLst/>
              <a:gdLst/>
              <a:ahLst/>
              <a:cxnLst/>
              <a:rect l="l" t="t" r="r" b="b"/>
              <a:pathLst>
                <a:path w="18268" h="23225" extrusionOk="0">
                  <a:moveTo>
                    <a:pt x="17078" y="0"/>
                  </a:moveTo>
                  <a:cubicBezTo>
                    <a:pt x="16779" y="826"/>
                    <a:pt x="15773" y="1513"/>
                    <a:pt x="14455" y="1513"/>
                  </a:cubicBezTo>
                  <a:cubicBezTo>
                    <a:pt x="13957" y="1513"/>
                    <a:pt x="13415" y="1415"/>
                    <a:pt x="12849" y="1190"/>
                  </a:cubicBezTo>
                  <a:cubicBezTo>
                    <a:pt x="12134" y="904"/>
                    <a:pt x="11463" y="742"/>
                    <a:pt x="10856" y="742"/>
                  </a:cubicBezTo>
                  <a:cubicBezTo>
                    <a:pt x="9710" y="742"/>
                    <a:pt x="8794" y="1320"/>
                    <a:pt x="8254" y="2735"/>
                  </a:cubicBezTo>
                  <a:cubicBezTo>
                    <a:pt x="7449" y="4857"/>
                    <a:pt x="5158" y="5987"/>
                    <a:pt x="3321" y="5987"/>
                  </a:cubicBezTo>
                  <a:cubicBezTo>
                    <a:pt x="3280" y="5987"/>
                    <a:pt x="3239" y="5987"/>
                    <a:pt x="3199" y="5986"/>
                  </a:cubicBezTo>
                  <a:cubicBezTo>
                    <a:pt x="3184" y="5985"/>
                    <a:pt x="3170" y="5985"/>
                    <a:pt x="3156" y="5985"/>
                  </a:cubicBezTo>
                  <a:cubicBezTo>
                    <a:pt x="1337" y="5985"/>
                    <a:pt x="1056" y="9034"/>
                    <a:pt x="4229" y="9291"/>
                  </a:cubicBezTo>
                  <a:cubicBezTo>
                    <a:pt x="2165" y="10166"/>
                    <a:pt x="1083" y="11715"/>
                    <a:pt x="2835" y="14039"/>
                  </a:cubicBezTo>
                  <a:cubicBezTo>
                    <a:pt x="1134" y="15432"/>
                    <a:pt x="1" y="17907"/>
                    <a:pt x="1909" y="19868"/>
                  </a:cubicBezTo>
                  <a:cubicBezTo>
                    <a:pt x="3080" y="21070"/>
                    <a:pt x="4639" y="21303"/>
                    <a:pt x="5669" y="21303"/>
                  </a:cubicBezTo>
                  <a:cubicBezTo>
                    <a:pt x="6320" y="21303"/>
                    <a:pt x="6760" y="21210"/>
                    <a:pt x="6760" y="21210"/>
                  </a:cubicBezTo>
                  <a:cubicBezTo>
                    <a:pt x="6760" y="21210"/>
                    <a:pt x="7468" y="23225"/>
                    <a:pt x="8884" y="23225"/>
                  </a:cubicBezTo>
                  <a:cubicBezTo>
                    <a:pt x="9134" y="23225"/>
                    <a:pt x="9406" y="23162"/>
                    <a:pt x="9699" y="23015"/>
                  </a:cubicBezTo>
                  <a:cubicBezTo>
                    <a:pt x="11660" y="22036"/>
                    <a:pt x="11352" y="19920"/>
                    <a:pt x="11352" y="19920"/>
                  </a:cubicBezTo>
                  <a:cubicBezTo>
                    <a:pt x="11352" y="19920"/>
                    <a:pt x="14035" y="19868"/>
                    <a:pt x="13620" y="17907"/>
                  </a:cubicBezTo>
                  <a:cubicBezTo>
                    <a:pt x="13286" y="16317"/>
                    <a:pt x="11072" y="16167"/>
                    <a:pt x="10247" y="16167"/>
                  </a:cubicBezTo>
                  <a:cubicBezTo>
                    <a:pt x="10055" y="16167"/>
                    <a:pt x="9938" y="16175"/>
                    <a:pt x="9938" y="16175"/>
                  </a:cubicBezTo>
                  <a:lnTo>
                    <a:pt x="5830" y="9858"/>
                  </a:lnTo>
                  <a:lnTo>
                    <a:pt x="6449" y="5782"/>
                  </a:lnTo>
                  <a:cubicBezTo>
                    <a:pt x="6449" y="5782"/>
                    <a:pt x="8306" y="6760"/>
                    <a:pt x="9391" y="6760"/>
                  </a:cubicBezTo>
                  <a:cubicBezTo>
                    <a:pt x="10473" y="6760"/>
                    <a:pt x="12075" y="2632"/>
                    <a:pt x="12075" y="2632"/>
                  </a:cubicBezTo>
                  <a:lnTo>
                    <a:pt x="17091" y="3216"/>
                  </a:lnTo>
                  <a:cubicBezTo>
                    <a:pt x="17091" y="3012"/>
                    <a:pt x="18267" y="1497"/>
                    <a:pt x="17078" y="0"/>
                  </a:cubicBezTo>
                  <a:close/>
                </a:path>
              </a:pathLst>
            </a:custGeom>
            <a:solidFill>
              <a:srgbClr val="0D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872659" y="2301974"/>
              <a:ext cx="692713" cy="439159"/>
            </a:xfrm>
            <a:custGeom>
              <a:avLst/>
              <a:gdLst/>
              <a:ahLst/>
              <a:cxnLst/>
              <a:rect l="l" t="t" r="r" b="b"/>
              <a:pathLst>
                <a:path w="16791" h="10645" extrusionOk="0">
                  <a:moveTo>
                    <a:pt x="8670" y="1"/>
                  </a:moveTo>
                  <a:cubicBezTo>
                    <a:pt x="8541" y="1"/>
                    <a:pt x="8412" y="8"/>
                    <a:pt x="8282" y="22"/>
                  </a:cubicBezTo>
                  <a:cubicBezTo>
                    <a:pt x="6480" y="220"/>
                    <a:pt x="1791" y="3030"/>
                    <a:pt x="1090" y="3833"/>
                  </a:cubicBezTo>
                  <a:cubicBezTo>
                    <a:pt x="388" y="4635"/>
                    <a:pt x="1" y="8843"/>
                    <a:pt x="2922" y="10644"/>
                  </a:cubicBezTo>
                  <a:cubicBezTo>
                    <a:pt x="2922" y="10644"/>
                    <a:pt x="6622" y="8286"/>
                    <a:pt x="5077" y="4980"/>
                  </a:cubicBezTo>
                  <a:cubicBezTo>
                    <a:pt x="6328" y="4932"/>
                    <a:pt x="7282" y="4179"/>
                    <a:pt x="7932" y="2678"/>
                  </a:cubicBezTo>
                  <a:cubicBezTo>
                    <a:pt x="8050" y="2405"/>
                    <a:pt x="8254" y="2180"/>
                    <a:pt x="8510" y="1993"/>
                  </a:cubicBezTo>
                  <a:cubicBezTo>
                    <a:pt x="8980" y="2464"/>
                    <a:pt x="11001" y="4321"/>
                    <a:pt x="13709" y="4321"/>
                  </a:cubicBezTo>
                  <a:cubicBezTo>
                    <a:pt x="14663" y="4321"/>
                    <a:pt x="15703" y="4091"/>
                    <a:pt x="16791" y="3487"/>
                  </a:cubicBezTo>
                  <a:cubicBezTo>
                    <a:pt x="14945" y="1804"/>
                    <a:pt x="13419" y="986"/>
                    <a:pt x="11745" y="986"/>
                  </a:cubicBezTo>
                  <a:cubicBezTo>
                    <a:pt x="11713" y="986"/>
                    <a:pt x="11682" y="987"/>
                    <a:pt x="11650" y="987"/>
                  </a:cubicBezTo>
                  <a:cubicBezTo>
                    <a:pt x="11199" y="698"/>
                    <a:pt x="9983" y="1"/>
                    <a:pt x="8670" y="1"/>
                  </a:cubicBezTo>
                  <a:close/>
                </a:path>
              </a:pathLst>
            </a:custGeom>
            <a:solidFill>
              <a:srgbClr val="0D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869104" y="2738499"/>
              <a:ext cx="206894" cy="168362"/>
            </a:xfrm>
            <a:custGeom>
              <a:avLst/>
              <a:gdLst/>
              <a:ahLst/>
              <a:cxnLst/>
              <a:rect l="l" t="t" r="r" b="b"/>
              <a:pathLst>
                <a:path w="5015" h="4081" extrusionOk="0">
                  <a:moveTo>
                    <a:pt x="3255" y="1"/>
                  </a:moveTo>
                  <a:cubicBezTo>
                    <a:pt x="3255" y="1"/>
                    <a:pt x="1" y="620"/>
                    <a:pt x="880" y="2860"/>
                  </a:cubicBezTo>
                  <a:cubicBezTo>
                    <a:pt x="1200" y="3680"/>
                    <a:pt x="2045" y="4081"/>
                    <a:pt x="2896" y="4081"/>
                  </a:cubicBezTo>
                  <a:cubicBezTo>
                    <a:pt x="3809" y="4081"/>
                    <a:pt x="4728" y="3619"/>
                    <a:pt x="5015" y="2715"/>
                  </a:cubicBezTo>
                  <a:cubicBezTo>
                    <a:pt x="3984" y="1135"/>
                    <a:pt x="3255" y="1"/>
                    <a:pt x="3255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934955" y="2770389"/>
              <a:ext cx="100745" cy="89647"/>
            </a:xfrm>
            <a:custGeom>
              <a:avLst/>
              <a:gdLst/>
              <a:ahLst/>
              <a:cxnLst/>
              <a:rect l="l" t="t" r="r" b="b"/>
              <a:pathLst>
                <a:path w="2442" h="2173" extrusionOk="0">
                  <a:moveTo>
                    <a:pt x="520" y="0"/>
                  </a:moveTo>
                  <a:cubicBezTo>
                    <a:pt x="343" y="0"/>
                    <a:pt x="276" y="278"/>
                    <a:pt x="468" y="314"/>
                  </a:cubicBezTo>
                  <a:cubicBezTo>
                    <a:pt x="908" y="394"/>
                    <a:pt x="1253" y="622"/>
                    <a:pt x="1516" y="950"/>
                  </a:cubicBezTo>
                  <a:cubicBezTo>
                    <a:pt x="1370" y="911"/>
                    <a:pt x="1221" y="891"/>
                    <a:pt x="1074" y="891"/>
                  </a:cubicBezTo>
                  <a:cubicBezTo>
                    <a:pt x="734" y="891"/>
                    <a:pt x="400" y="998"/>
                    <a:pt x="123" y="1234"/>
                  </a:cubicBezTo>
                  <a:cubicBezTo>
                    <a:pt x="1" y="1339"/>
                    <a:pt x="112" y="1500"/>
                    <a:pt x="241" y="1500"/>
                  </a:cubicBezTo>
                  <a:cubicBezTo>
                    <a:pt x="277" y="1500"/>
                    <a:pt x="314" y="1488"/>
                    <a:pt x="348" y="1458"/>
                  </a:cubicBezTo>
                  <a:cubicBezTo>
                    <a:pt x="554" y="1283"/>
                    <a:pt x="806" y="1207"/>
                    <a:pt x="1063" y="1207"/>
                  </a:cubicBezTo>
                  <a:cubicBezTo>
                    <a:pt x="1316" y="1207"/>
                    <a:pt x="1575" y="1281"/>
                    <a:pt x="1800" y="1403"/>
                  </a:cubicBezTo>
                  <a:cubicBezTo>
                    <a:pt x="1900" y="1631"/>
                    <a:pt x="1955" y="1950"/>
                    <a:pt x="2111" y="2122"/>
                  </a:cubicBezTo>
                  <a:cubicBezTo>
                    <a:pt x="2143" y="2158"/>
                    <a:pt x="2181" y="2173"/>
                    <a:pt x="2217" y="2173"/>
                  </a:cubicBezTo>
                  <a:cubicBezTo>
                    <a:pt x="2334" y="2173"/>
                    <a:pt x="2441" y="2014"/>
                    <a:pt x="2335" y="1897"/>
                  </a:cubicBezTo>
                  <a:lnTo>
                    <a:pt x="2335" y="1897"/>
                  </a:lnTo>
                  <a:cubicBezTo>
                    <a:pt x="2342" y="1904"/>
                    <a:pt x="2346" y="1907"/>
                    <a:pt x="2348" y="1907"/>
                  </a:cubicBezTo>
                  <a:cubicBezTo>
                    <a:pt x="2360" y="1907"/>
                    <a:pt x="2317" y="1818"/>
                    <a:pt x="2311" y="1800"/>
                  </a:cubicBezTo>
                  <a:cubicBezTo>
                    <a:pt x="2284" y="1717"/>
                    <a:pt x="2252" y="1634"/>
                    <a:pt x="2222" y="1556"/>
                  </a:cubicBezTo>
                  <a:cubicBezTo>
                    <a:pt x="2135" y="1344"/>
                    <a:pt x="2035" y="1133"/>
                    <a:pt x="1910" y="943"/>
                  </a:cubicBezTo>
                  <a:cubicBezTo>
                    <a:pt x="1593" y="456"/>
                    <a:pt x="1132" y="110"/>
                    <a:pt x="551" y="3"/>
                  </a:cubicBezTo>
                  <a:cubicBezTo>
                    <a:pt x="540" y="1"/>
                    <a:pt x="530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5407783" y="2587710"/>
              <a:ext cx="81891" cy="159616"/>
            </a:xfrm>
            <a:custGeom>
              <a:avLst/>
              <a:gdLst/>
              <a:ahLst/>
              <a:cxnLst/>
              <a:rect l="l" t="t" r="r" b="b"/>
              <a:pathLst>
                <a:path w="1985" h="3869" extrusionOk="0">
                  <a:moveTo>
                    <a:pt x="154" y="1"/>
                  </a:moveTo>
                  <a:cubicBezTo>
                    <a:pt x="78" y="1"/>
                    <a:pt x="0" y="82"/>
                    <a:pt x="48" y="170"/>
                  </a:cubicBezTo>
                  <a:cubicBezTo>
                    <a:pt x="470" y="935"/>
                    <a:pt x="888" y="1699"/>
                    <a:pt x="1306" y="2460"/>
                  </a:cubicBezTo>
                  <a:cubicBezTo>
                    <a:pt x="1410" y="2650"/>
                    <a:pt x="1507" y="2851"/>
                    <a:pt x="1621" y="3033"/>
                  </a:cubicBezTo>
                  <a:cubicBezTo>
                    <a:pt x="1649" y="3078"/>
                    <a:pt x="1673" y="3146"/>
                    <a:pt x="1697" y="3194"/>
                  </a:cubicBezTo>
                  <a:lnTo>
                    <a:pt x="1697" y="3194"/>
                  </a:lnTo>
                  <a:cubicBezTo>
                    <a:pt x="1565" y="3233"/>
                    <a:pt x="1308" y="3372"/>
                    <a:pt x="1255" y="3397"/>
                  </a:cubicBezTo>
                  <a:cubicBezTo>
                    <a:pt x="1071" y="3487"/>
                    <a:pt x="888" y="3573"/>
                    <a:pt x="705" y="3663"/>
                  </a:cubicBezTo>
                  <a:cubicBezTo>
                    <a:pt x="591" y="3717"/>
                    <a:pt x="661" y="3869"/>
                    <a:pt x="767" y="3869"/>
                  </a:cubicBezTo>
                  <a:cubicBezTo>
                    <a:pt x="784" y="3869"/>
                    <a:pt x="801" y="3865"/>
                    <a:pt x="819" y="3857"/>
                  </a:cubicBezTo>
                  <a:cubicBezTo>
                    <a:pt x="1185" y="3681"/>
                    <a:pt x="1548" y="3504"/>
                    <a:pt x="1915" y="3331"/>
                  </a:cubicBezTo>
                  <a:cubicBezTo>
                    <a:pt x="1973" y="3303"/>
                    <a:pt x="1984" y="3224"/>
                    <a:pt x="1957" y="3175"/>
                  </a:cubicBezTo>
                  <a:cubicBezTo>
                    <a:pt x="1386" y="2135"/>
                    <a:pt x="816" y="1097"/>
                    <a:pt x="245" y="57"/>
                  </a:cubicBezTo>
                  <a:cubicBezTo>
                    <a:pt x="222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5285997" y="2773937"/>
              <a:ext cx="134904" cy="45422"/>
            </a:xfrm>
            <a:custGeom>
              <a:avLst/>
              <a:gdLst/>
              <a:ahLst/>
              <a:cxnLst/>
              <a:rect l="l" t="t" r="r" b="b"/>
              <a:pathLst>
                <a:path w="3270" h="1101" extrusionOk="0">
                  <a:moveTo>
                    <a:pt x="159" y="0"/>
                  </a:moveTo>
                  <a:cubicBezTo>
                    <a:pt x="78" y="0"/>
                    <a:pt x="0" y="80"/>
                    <a:pt x="61" y="163"/>
                  </a:cubicBezTo>
                  <a:cubicBezTo>
                    <a:pt x="529" y="773"/>
                    <a:pt x="1203" y="1100"/>
                    <a:pt x="1897" y="1100"/>
                  </a:cubicBezTo>
                  <a:cubicBezTo>
                    <a:pt x="2327" y="1100"/>
                    <a:pt x="2764" y="975"/>
                    <a:pt x="3166" y="715"/>
                  </a:cubicBezTo>
                  <a:cubicBezTo>
                    <a:pt x="3270" y="649"/>
                    <a:pt x="3207" y="503"/>
                    <a:pt x="3113" y="503"/>
                  </a:cubicBezTo>
                  <a:cubicBezTo>
                    <a:pt x="3095" y="503"/>
                    <a:pt x="3075" y="509"/>
                    <a:pt x="3055" y="522"/>
                  </a:cubicBezTo>
                  <a:cubicBezTo>
                    <a:pt x="2685" y="760"/>
                    <a:pt x="2281" y="877"/>
                    <a:pt x="1885" y="877"/>
                  </a:cubicBezTo>
                  <a:cubicBezTo>
                    <a:pt x="1269" y="877"/>
                    <a:pt x="673" y="595"/>
                    <a:pt x="254" y="48"/>
                  </a:cubicBezTo>
                  <a:cubicBezTo>
                    <a:pt x="229" y="14"/>
                    <a:pt x="19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5512448" y="2652192"/>
              <a:ext cx="56519" cy="49671"/>
            </a:xfrm>
            <a:custGeom>
              <a:avLst/>
              <a:gdLst/>
              <a:ahLst/>
              <a:cxnLst/>
              <a:rect l="l" t="t" r="r" b="b"/>
              <a:pathLst>
                <a:path w="1370" h="1204" extrusionOk="0">
                  <a:moveTo>
                    <a:pt x="687" y="1"/>
                  </a:moveTo>
                  <a:cubicBezTo>
                    <a:pt x="458" y="1"/>
                    <a:pt x="238" y="133"/>
                    <a:pt x="138" y="358"/>
                  </a:cubicBezTo>
                  <a:cubicBezTo>
                    <a:pt x="1" y="658"/>
                    <a:pt x="138" y="1014"/>
                    <a:pt x="440" y="1149"/>
                  </a:cubicBezTo>
                  <a:cubicBezTo>
                    <a:pt x="521" y="1186"/>
                    <a:pt x="605" y="1204"/>
                    <a:pt x="688" y="1204"/>
                  </a:cubicBezTo>
                  <a:cubicBezTo>
                    <a:pt x="916" y="1204"/>
                    <a:pt x="1133" y="1071"/>
                    <a:pt x="1235" y="848"/>
                  </a:cubicBezTo>
                  <a:cubicBezTo>
                    <a:pt x="1370" y="544"/>
                    <a:pt x="1235" y="192"/>
                    <a:pt x="930" y="53"/>
                  </a:cubicBezTo>
                  <a:cubicBezTo>
                    <a:pt x="851" y="18"/>
                    <a:pt x="768" y="1"/>
                    <a:pt x="687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258273" y="2745801"/>
              <a:ext cx="49506" cy="49671"/>
            </a:xfrm>
            <a:custGeom>
              <a:avLst/>
              <a:gdLst/>
              <a:ahLst/>
              <a:cxnLst/>
              <a:rect l="l" t="t" r="r" b="b"/>
              <a:pathLst>
                <a:path w="1200" h="1204" extrusionOk="0">
                  <a:moveTo>
                    <a:pt x="602" y="1"/>
                  </a:moveTo>
                  <a:cubicBezTo>
                    <a:pt x="270" y="1"/>
                    <a:pt x="0" y="270"/>
                    <a:pt x="0" y="602"/>
                  </a:cubicBezTo>
                  <a:cubicBezTo>
                    <a:pt x="0" y="934"/>
                    <a:pt x="270" y="1204"/>
                    <a:pt x="602" y="1204"/>
                  </a:cubicBezTo>
                  <a:cubicBezTo>
                    <a:pt x="934" y="1204"/>
                    <a:pt x="1199" y="934"/>
                    <a:pt x="1199" y="602"/>
                  </a:cubicBezTo>
                  <a:cubicBezTo>
                    <a:pt x="1199" y="270"/>
                    <a:pt x="934" y="1"/>
                    <a:pt x="602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489633" y="2563452"/>
              <a:ext cx="28136" cy="33375"/>
            </a:xfrm>
            <a:custGeom>
              <a:avLst/>
              <a:gdLst/>
              <a:ahLst/>
              <a:cxnLst/>
              <a:rect l="l" t="t" r="r" b="b"/>
              <a:pathLst>
                <a:path w="682" h="809" extrusionOk="0">
                  <a:moveTo>
                    <a:pt x="240" y="1"/>
                  </a:moveTo>
                  <a:cubicBezTo>
                    <a:pt x="212" y="1"/>
                    <a:pt x="185" y="7"/>
                    <a:pt x="159" y="19"/>
                  </a:cubicBezTo>
                  <a:cubicBezTo>
                    <a:pt x="28" y="85"/>
                    <a:pt x="0" y="313"/>
                    <a:pt x="101" y="527"/>
                  </a:cubicBezTo>
                  <a:cubicBezTo>
                    <a:pt x="182" y="698"/>
                    <a:pt x="323" y="808"/>
                    <a:pt x="443" y="808"/>
                  </a:cubicBezTo>
                  <a:cubicBezTo>
                    <a:pt x="471" y="808"/>
                    <a:pt x="498" y="802"/>
                    <a:pt x="522" y="790"/>
                  </a:cubicBezTo>
                  <a:cubicBezTo>
                    <a:pt x="657" y="724"/>
                    <a:pt x="681" y="496"/>
                    <a:pt x="581" y="281"/>
                  </a:cubicBezTo>
                  <a:cubicBezTo>
                    <a:pt x="500" y="110"/>
                    <a:pt x="36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229436" y="2652564"/>
              <a:ext cx="28136" cy="33417"/>
            </a:xfrm>
            <a:custGeom>
              <a:avLst/>
              <a:gdLst/>
              <a:ahLst/>
              <a:cxnLst/>
              <a:rect l="l" t="t" r="r" b="b"/>
              <a:pathLst>
                <a:path w="682" h="810" extrusionOk="0">
                  <a:moveTo>
                    <a:pt x="242" y="1"/>
                  </a:moveTo>
                  <a:cubicBezTo>
                    <a:pt x="213" y="1"/>
                    <a:pt x="185" y="7"/>
                    <a:pt x="160" y="20"/>
                  </a:cubicBezTo>
                  <a:cubicBezTo>
                    <a:pt x="28" y="86"/>
                    <a:pt x="0" y="314"/>
                    <a:pt x="101" y="525"/>
                  </a:cubicBezTo>
                  <a:cubicBezTo>
                    <a:pt x="185" y="699"/>
                    <a:pt x="324" y="809"/>
                    <a:pt x="444" y="809"/>
                  </a:cubicBezTo>
                  <a:cubicBezTo>
                    <a:pt x="471" y="809"/>
                    <a:pt x="498" y="803"/>
                    <a:pt x="522" y="791"/>
                  </a:cubicBezTo>
                  <a:cubicBezTo>
                    <a:pt x="658" y="722"/>
                    <a:pt x="682" y="497"/>
                    <a:pt x="581" y="283"/>
                  </a:cubicBezTo>
                  <a:cubicBezTo>
                    <a:pt x="500" y="112"/>
                    <a:pt x="36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139953" y="2558955"/>
              <a:ext cx="225582" cy="224964"/>
            </a:xfrm>
            <a:custGeom>
              <a:avLst/>
              <a:gdLst/>
              <a:ahLst/>
              <a:cxnLst/>
              <a:rect l="l" t="t" r="r" b="b"/>
              <a:pathLst>
                <a:path w="5468" h="5453" extrusionOk="0">
                  <a:moveTo>
                    <a:pt x="2674" y="530"/>
                  </a:moveTo>
                  <a:cubicBezTo>
                    <a:pt x="3795" y="530"/>
                    <a:pt x="4939" y="1266"/>
                    <a:pt x="5018" y="2728"/>
                  </a:cubicBezTo>
                  <a:cubicBezTo>
                    <a:pt x="4939" y="4189"/>
                    <a:pt x="3794" y="4925"/>
                    <a:pt x="2673" y="4925"/>
                  </a:cubicBezTo>
                  <a:cubicBezTo>
                    <a:pt x="1556" y="4925"/>
                    <a:pt x="462" y="4196"/>
                    <a:pt x="462" y="2728"/>
                  </a:cubicBezTo>
                  <a:cubicBezTo>
                    <a:pt x="462" y="1260"/>
                    <a:pt x="1557" y="530"/>
                    <a:pt x="2674" y="530"/>
                  </a:cubicBezTo>
                  <a:close/>
                  <a:moveTo>
                    <a:pt x="2739" y="0"/>
                  </a:moveTo>
                  <a:cubicBezTo>
                    <a:pt x="1260" y="0"/>
                    <a:pt x="1" y="1241"/>
                    <a:pt x="8" y="2728"/>
                  </a:cubicBezTo>
                  <a:cubicBezTo>
                    <a:pt x="15" y="4163"/>
                    <a:pt x="1167" y="5380"/>
                    <a:pt x="2602" y="5449"/>
                  </a:cubicBezTo>
                  <a:cubicBezTo>
                    <a:pt x="2650" y="5451"/>
                    <a:pt x="2697" y="5453"/>
                    <a:pt x="2744" y="5453"/>
                  </a:cubicBezTo>
                  <a:cubicBezTo>
                    <a:pt x="4272" y="5453"/>
                    <a:pt x="5387" y="4217"/>
                    <a:pt x="5468" y="2728"/>
                  </a:cubicBezTo>
                  <a:cubicBezTo>
                    <a:pt x="5388" y="1245"/>
                    <a:pt x="4285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400728" y="2453505"/>
              <a:ext cx="225417" cy="225129"/>
            </a:xfrm>
            <a:custGeom>
              <a:avLst/>
              <a:gdLst/>
              <a:ahLst/>
              <a:cxnLst/>
              <a:rect l="l" t="t" r="r" b="b"/>
              <a:pathLst>
                <a:path w="5464" h="5457" extrusionOk="0">
                  <a:moveTo>
                    <a:pt x="2669" y="532"/>
                  </a:moveTo>
                  <a:cubicBezTo>
                    <a:pt x="3791" y="532"/>
                    <a:pt x="4935" y="1268"/>
                    <a:pt x="5015" y="2732"/>
                  </a:cubicBezTo>
                  <a:cubicBezTo>
                    <a:pt x="4935" y="4193"/>
                    <a:pt x="3790" y="4929"/>
                    <a:pt x="2668" y="4929"/>
                  </a:cubicBezTo>
                  <a:cubicBezTo>
                    <a:pt x="1552" y="4929"/>
                    <a:pt x="457" y="4200"/>
                    <a:pt x="457" y="2732"/>
                  </a:cubicBezTo>
                  <a:cubicBezTo>
                    <a:pt x="457" y="1262"/>
                    <a:pt x="1552" y="532"/>
                    <a:pt x="2669" y="532"/>
                  </a:cubicBezTo>
                  <a:close/>
                  <a:moveTo>
                    <a:pt x="2736" y="0"/>
                  </a:moveTo>
                  <a:cubicBezTo>
                    <a:pt x="1256" y="0"/>
                    <a:pt x="1" y="1245"/>
                    <a:pt x="8" y="2732"/>
                  </a:cubicBezTo>
                  <a:cubicBezTo>
                    <a:pt x="12" y="4167"/>
                    <a:pt x="1163" y="5381"/>
                    <a:pt x="2597" y="5453"/>
                  </a:cubicBezTo>
                  <a:cubicBezTo>
                    <a:pt x="2645" y="5456"/>
                    <a:pt x="2693" y="5457"/>
                    <a:pt x="2740" y="5457"/>
                  </a:cubicBezTo>
                  <a:cubicBezTo>
                    <a:pt x="4268" y="5457"/>
                    <a:pt x="5383" y="4221"/>
                    <a:pt x="5464" y="2732"/>
                  </a:cubicBezTo>
                  <a:cubicBezTo>
                    <a:pt x="5385" y="1249"/>
                    <a:pt x="4281" y="0"/>
                    <a:pt x="2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353408" y="2608008"/>
              <a:ext cx="75208" cy="34860"/>
            </a:xfrm>
            <a:custGeom>
              <a:avLst/>
              <a:gdLst/>
              <a:ahLst/>
              <a:cxnLst/>
              <a:rect l="l" t="t" r="r" b="b"/>
              <a:pathLst>
                <a:path w="1823" h="845" extrusionOk="0">
                  <a:moveTo>
                    <a:pt x="1760" y="0"/>
                  </a:moveTo>
                  <a:lnTo>
                    <a:pt x="0" y="682"/>
                  </a:lnTo>
                  <a:lnTo>
                    <a:pt x="62" y="844"/>
                  </a:lnTo>
                  <a:lnTo>
                    <a:pt x="1823" y="163"/>
                  </a:lnTo>
                  <a:lnTo>
                    <a:pt x="17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972456" y="2697903"/>
              <a:ext cx="193568" cy="45050"/>
            </a:xfrm>
            <a:custGeom>
              <a:avLst/>
              <a:gdLst/>
              <a:ahLst/>
              <a:cxnLst/>
              <a:rect l="l" t="t" r="r" b="b"/>
              <a:pathLst>
                <a:path w="4692" h="1092" extrusionOk="0">
                  <a:moveTo>
                    <a:pt x="4527" y="0"/>
                  </a:moveTo>
                  <a:cubicBezTo>
                    <a:pt x="4519" y="0"/>
                    <a:pt x="4510" y="1"/>
                    <a:pt x="4501" y="3"/>
                  </a:cubicBezTo>
                  <a:cubicBezTo>
                    <a:pt x="3044" y="290"/>
                    <a:pt x="1589" y="581"/>
                    <a:pt x="133" y="871"/>
                  </a:cubicBezTo>
                  <a:cubicBezTo>
                    <a:pt x="0" y="897"/>
                    <a:pt x="47" y="1091"/>
                    <a:pt x="171" y="1091"/>
                  </a:cubicBezTo>
                  <a:cubicBezTo>
                    <a:pt x="179" y="1091"/>
                    <a:pt x="187" y="1090"/>
                    <a:pt x="196" y="1089"/>
                  </a:cubicBezTo>
                  <a:cubicBezTo>
                    <a:pt x="1651" y="798"/>
                    <a:pt x="3103" y="508"/>
                    <a:pt x="4559" y="221"/>
                  </a:cubicBezTo>
                  <a:cubicBezTo>
                    <a:pt x="4691" y="192"/>
                    <a:pt x="4649" y="0"/>
                    <a:pt x="4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5085661" y="3456923"/>
              <a:ext cx="338704" cy="233338"/>
            </a:xfrm>
            <a:custGeom>
              <a:avLst/>
              <a:gdLst/>
              <a:ahLst/>
              <a:cxnLst/>
              <a:rect l="l" t="t" r="r" b="b"/>
              <a:pathLst>
                <a:path w="8210" h="5656" extrusionOk="0">
                  <a:moveTo>
                    <a:pt x="7882" y="0"/>
                  </a:moveTo>
                  <a:cubicBezTo>
                    <a:pt x="7864" y="0"/>
                    <a:pt x="7844" y="2"/>
                    <a:pt x="7825" y="7"/>
                  </a:cubicBezTo>
                  <a:cubicBezTo>
                    <a:pt x="6611" y="294"/>
                    <a:pt x="5543" y="947"/>
                    <a:pt x="4699" y="1818"/>
                  </a:cubicBezTo>
                  <a:cubicBezTo>
                    <a:pt x="4032" y="1595"/>
                    <a:pt x="3321" y="1475"/>
                    <a:pt x="2613" y="1475"/>
                  </a:cubicBezTo>
                  <a:cubicBezTo>
                    <a:pt x="1789" y="1475"/>
                    <a:pt x="970" y="1637"/>
                    <a:pt x="228" y="1984"/>
                  </a:cubicBezTo>
                  <a:cubicBezTo>
                    <a:pt x="1" y="2089"/>
                    <a:pt x="141" y="2396"/>
                    <a:pt x="353" y="2396"/>
                  </a:cubicBezTo>
                  <a:cubicBezTo>
                    <a:pt x="386" y="2396"/>
                    <a:pt x="421" y="2389"/>
                    <a:pt x="456" y="2372"/>
                  </a:cubicBezTo>
                  <a:cubicBezTo>
                    <a:pt x="1114" y="2063"/>
                    <a:pt x="1844" y="1924"/>
                    <a:pt x="2579" y="1924"/>
                  </a:cubicBezTo>
                  <a:cubicBezTo>
                    <a:pt x="3184" y="1924"/>
                    <a:pt x="3792" y="2018"/>
                    <a:pt x="4367" y="2189"/>
                  </a:cubicBezTo>
                  <a:cubicBezTo>
                    <a:pt x="3607" y="3098"/>
                    <a:pt x="3070" y="4201"/>
                    <a:pt x="2849" y="5374"/>
                  </a:cubicBezTo>
                  <a:cubicBezTo>
                    <a:pt x="2816" y="5544"/>
                    <a:pt x="2961" y="5656"/>
                    <a:pt x="3093" y="5656"/>
                  </a:cubicBezTo>
                  <a:cubicBezTo>
                    <a:pt x="3180" y="5656"/>
                    <a:pt x="3261" y="5607"/>
                    <a:pt x="3281" y="5495"/>
                  </a:cubicBezTo>
                  <a:cubicBezTo>
                    <a:pt x="3738" y="3098"/>
                    <a:pt x="5525" y="1017"/>
                    <a:pt x="7946" y="443"/>
                  </a:cubicBezTo>
                  <a:cubicBezTo>
                    <a:pt x="8210" y="379"/>
                    <a:pt x="8123" y="0"/>
                    <a:pt x="788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6068199" y="3001833"/>
              <a:ext cx="10726" cy="10190"/>
            </a:xfrm>
            <a:custGeom>
              <a:avLst/>
              <a:gdLst/>
              <a:ahLst/>
              <a:cxnLst/>
              <a:rect l="l" t="t" r="r" b="b"/>
              <a:pathLst>
                <a:path w="260" h="247" extrusionOk="0">
                  <a:moveTo>
                    <a:pt x="259" y="1"/>
                  </a:moveTo>
                  <a:cubicBezTo>
                    <a:pt x="259" y="1"/>
                    <a:pt x="59" y="46"/>
                    <a:pt x="0" y="247"/>
                  </a:cubicBezTo>
                  <a:cubicBezTo>
                    <a:pt x="201" y="212"/>
                    <a:pt x="235" y="70"/>
                    <a:pt x="259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6033090" y="2985166"/>
              <a:ext cx="10726" cy="10314"/>
            </a:xfrm>
            <a:custGeom>
              <a:avLst/>
              <a:gdLst/>
              <a:ahLst/>
              <a:cxnLst/>
              <a:rect l="l" t="t" r="r" b="b"/>
              <a:pathLst>
                <a:path w="260" h="250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60" y="49"/>
                    <a:pt x="1" y="250"/>
                  </a:cubicBezTo>
                  <a:cubicBezTo>
                    <a:pt x="202" y="215"/>
                    <a:pt x="236" y="73"/>
                    <a:pt x="260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5102080" y="3027329"/>
              <a:ext cx="459333" cy="359702"/>
            </a:xfrm>
            <a:custGeom>
              <a:avLst/>
              <a:gdLst/>
              <a:ahLst/>
              <a:cxnLst/>
              <a:rect l="l" t="t" r="r" b="b"/>
              <a:pathLst>
                <a:path w="11134" h="8719" extrusionOk="0">
                  <a:moveTo>
                    <a:pt x="2589" y="0"/>
                  </a:moveTo>
                  <a:cubicBezTo>
                    <a:pt x="2283" y="0"/>
                    <a:pt x="1999" y="314"/>
                    <a:pt x="1715" y="770"/>
                  </a:cubicBezTo>
                  <a:cubicBezTo>
                    <a:pt x="1594" y="682"/>
                    <a:pt x="1493" y="645"/>
                    <a:pt x="1408" y="645"/>
                  </a:cubicBezTo>
                  <a:cubicBezTo>
                    <a:pt x="913" y="645"/>
                    <a:pt x="978" y="1917"/>
                    <a:pt x="978" y="1917"/>
                  </a:cubicBezTo>
                  <a:cubicBezTo>
                    <a:pt x="978" y="1917"/>
                    <a:pt x="644" y="1572"/>
                    <a:pt x="394" y="1572"/>
                  </a:cubicBezTo>
                  <a:cubicBezTo>
                    <a:pt x="161" y="1572"/>
                    <a:pt x="0" y="1870"/>
                    <a:pt x="245" y="3020"/>
                  </a:cubicBezTo>
                  <a:cubicBezTo>
                    <a:pt x="750" y="5410"/>
                    <a:pt x="2907" y="6330"/>
                    <a:pt x="4657" y="6468"/>
                  </a:cubicBezTo>
                  <a:cubicBezTo>
                    <a:pt x="6403" y="6606"/>
                    <a:pt x="7596" y="8719"/>
                    <a:pt x="7734" y="8719"/>
                  </a:cubicBezTo>
                  <a:lnTo>
                    <a:pt x="11133" y="6330"/>
                  </a:lnTo>
                  <a:cubicBezTo>
                    <a:pt x="11133" y="6330"/>
                    <a:pt x="11089" y="4812"/>
                    <a:pt x="9709" y="3114"/>
                  </a:cubicBezTo>
                  <a:cubicBezTo>
                    <a:pt x="9012" y="2253"/>
                    <a:pt x="8303" y="2004"/>
                    <a:pt x="7594" y="2004"/>
                  </a:cubicBezTo>
                  <a:cubicBezTo>
                    <a:pt x="6902" y="2004"/>
                    <a:pt x="6210" y="2241"/>
                    <a:pt x="5529" y="2377"/>
                  </a:cubicBezTo>
                  <a:cubicBezTo>
                    <a:pt x="5416" y="2400"/>
                    <a:pt x="5309" y="2410"/>
                    <a:pt x="5208" y="2410"/>
                  </a:cubicBezTo>
                  <a:cubicBezTo>
                    <a:pt x="4080" y="2410"/>
                    <a:pt x="3692" y="1076"/>
                    <a:pt x="3184" y="400"/>
                  </a:cubicBezTo>
                  <a:cubicBezTo>
                    <a:pt x="2974" y="120"/>
                    <a:pt x="2778" y="0"/>
                    <a:pt x="2589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5140984" y="3106127"/>
              <a:ext cx="56973" cy="99466"/>
            </a:xfrm>
            <a:custGeom>
              <a:avLst/>
              <a:gdLst/>
              <a:ahLst/>
              <a:cxnLst/>
              <a:rect l="l" t="t" r="r" b="b"/>
              <a:pathLst>
                <a:path w="1381" h="2411" extrusionOk="0">
                  <a:moveTo>
                    <a:pt x="73" y="1"/>
                  </a:moveTo>
                  <a:lnTo>
                    <a:pt x="1" y="15"/>
                  </a:lnTo>
                  <a:cubicBezTo>
                    <a:pt x="17" y="101"/>
                    <a:pt x="422" y="2162"/>
                    <a:pt x="1363" y="2411"/>
                  </a:cubicBezTo>
                  <a:lnTo>
                    <a:pt x="1380" y="2338"/>
                  </a:lnTo>
                  <a:cubicBezTo>
                    <a:pt x="488" y="2103"/>
                    <a:pt x="76" y="21"/>
                    <a:pt x="73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5171224" y="3058807"/>
              <a:ext cx="62790" cy="112709"/>
            </a:xfrm>
            <a:custGeom>
              <a:avLst/>
              <a:gdLst/>
              <a:ahLst/>
              <a:cxnLst/>
              <a:rect l="l" t="t" r="r" b="b"/>
              <a:pathLst>
                <a:path w="1522" h="2732" extrusionOk="0">
                  <a:moveTo>
                    <a:pt x="77" y="0"/>
                  </a:moveTo>
                  <a:lnTo>
                    <a:pt x="1" y="13"/>
                  </a:lnTo>
                  <a:cubicBezTo>
                    <a:pt x="18" y="104"/>
                    <a:pt x="450" y="2212"/>
                    <a:pt x="1491" y="2731"/>
                  </a:cubicBezTo>
                  <a:lnTo>
                    <a:pt x="1522" y="2665"/>
                  </a:lnTo>
                  <a:cubicBezTo>
                    <a:pt x="516" y="2161"/>
                    <a:pt x="80" y="21"/>
                    <a:pt x="77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5250228" y="3185544"/>
              <a:ext cx="13490" cy="6560"/>
            </a:xfrm>
            <a:custGeom>
              <a:avLst/>
              <a:gdLst/>
              <a:ahLst/>
              <a:cxnLst/>
              <a:rect l="l" t="t" r="r" b="b"/>
              <a:pathLst>
                <a:path w="327" h="159" extrusionOk="0">
                  <a:moveTo>
                    <a:pt x="26" y="1"/>
                  </a:moveTo>
                  <a:cubicBezTo>
                    <a:pt x="18" y="1"/>
                    <a:pt x="9" y="1"/>
                    <a:pt x="1" y="2"/>
                  </a:cubicBezTo>
                  <a:cubicBezTo>
                    <a:pt x="83" y="140"/>
                    <a:pt x="190" y="159"/>
                    <a:pt x="270" y="159"/>
                  </a:cubicBezTo>
                  <a:cubicBezTo>
                    <a:pt x="291" y="159"/>
                    <a:pt x="310" y="158"/>
                    <a:pt x="326" y="157"/>
                  </a:cubicBezTo>
                  <a:cubicBezTo>
                    <a:pt x="326" y="157"/>
                    <a:pt x="221" y="1"/>
                    <a:pt x="26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5225558" y="3222798"/>
              <a:ext cx="13325" cy="6560"/>
            </a:xfrm>
            <a:custGeom>
              <a:avLst/>
              <a:gdLst/>
              <a:ahLst/>
              <a:cxnLst/>
              <a:rect l="l" t="t" r="r" b="b"/>
              <a:pathLst>
                <a:path w="323" h="159" extrusionOk="0">
                  <a:moveTo>
                    <a:pt x="24" y="0"/>
                  </a:moveTo>
                  <a:cubicBezTo>
                    <a:pt x="16" y="0"/>
                    <a:pt x="8" y="0"/>
                    <a:pt x="1" y="1"/>
                  </a:cubicBezTo>
                  <a:cubicBezTo>
                    <a:pt x="80" y="140"/>
                    <a:pt x="187" y="159"/>
                    <a:pt x="266" y="159"/>
                  </a:cubicBezTo>
                  <a:cubicBezTo>
                    <a:pt x="287" y="159"/>
                    <a:pt x="306" y="158"/>
                    <a:pt x="323" y="157"/>
                  </a:cubicBezTo>
                  <a:cubicBezTo>
                    <a:pt x="323" y="157"/>
                    <a:pt x="217" y="0"/>
                    <a:pt x="24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4838417" y="2885121"/>
              <a:ext cx="30735" cy="34778"/>
            </a:xfrm>
            <a:custGeom>
              <a:avLst/>
              <a:gdLst/>
              <a:ahLst/>
              <a:cxnLst/>
              <a:rect l="l" t="t" r="r" b="b"/>
              <a:pathLst>
                <a:path w="745" h="843" extrusionOk="0">
                  <a:moveTo>
                    <a:pt x="248" y="0"/>
                  </a:moveTo>
                  <a:cubicBezTo>
                    <a:pt x="195" y="0"/>
                    <a:pt x="142" y="16"/>
                    <a:pt x="104" y="47"/>
                  </a:cubicBezTo>
                  <a:cubicBezTo>
                    <a:pt x="1" y="130"/>
                    <a:pt x="1" y="261"/>
                    <a:pt x="66" y="365"/>
                  </a:cubicBezTo>
                  <a:cubicBezTo>
                    <a:pt x="153" y="496"/>
                    <a:pt x="240" y="628"/>
                    <a:pt x="323" y="759"/>
                  </a:cubicBezTo>
                  <a:cubicBezTo>
                    <a:pt x="359" y="816"/>
                    <a:pt x="425" y="843"/>
                    <a:pt x="492" y="843"/>
                  </a:cubicBezTo>
                  <a:cubicBezTo>
                    <a:pt x="546" y="843"/>
                    <a:pt x="601" y="826"/>
                    <a:pt x="641" y="794"/>
                  </a:cubicBezTo>
                  <a:cubicBezTo>
                    <a:pt x="744" y="714"/>
                    <a:pt x="741" y="579"/>
                    <a:pt x="675" y="479"/>
                  </a:cubicBezTo>
                  <a:cubicBezTo>
                    <a:pt x="592" y="347"/>
                    <a:pt x="505" y="216"/>
                    <a:pt x="419" y="85"/>
                  </a:cubicBezTo>
                  <a:cubicBezTo>
                    <a:pt x="382" y="27"/>
                    <a:pt x="315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4801617" y="2686393"/>
              <a:ext cx="30735" cy="34819"/>
            </a:xfrm>
            <a:custGeom>
              <a:avLst/>
              <a:gdLst/>
              <a:ahLst/>
              <a:cxnLst/>
              <a:rect l="l" t="t" r="r" b="b"/>
              <a:pathLst>
                <a:path w="745" h="844" extrusionOk="0">
                  <a:moveTo>
                    <a:pt x="247" y="0"/>
                  </a:moveTo>
                  <a:cubicBezTo>
                    <a:pt x="195" y="0"/>
                    <a:pt x="142" y="17"/>
                    <a:pt x="104" y="47"/>
                  </a:cubicBezTo>
                  <a:cubicBezTo>
                    <a:pt x="1" y="130"/>
                    <a:pt x="1" y="261"/>
                    <a:pt x="70" y="365"/>
                  </a:cubicBezTo>
                  <a:cubicBezTo>
                    <a:pt x="153" y="496"/>
                    <a:pt x="240" y="628"/>
                    <a:pt x="323" y="759"/>
                  </a:cubicBezTo>
                  <a:cubicBezTo>
                    <a:pt x="359" y="817"/>
                    <a:pt x="425" y="843"/>
                    <a:pt x="492" y="843"/>
                  </a:cubicBezTo>
                  <a:cubicBezTo>
                    <a:pt x="546" y="843"/>
                    <a:pt x="601" y="826"/>
                    <a:pt x="640" y="794"/>
                  </a:cubicBezTo>
                  <a:cubicBezTo>
                    <a:pt x="744" y="714"/>
                    <a:pt x="741" y="579"/>
                    <a:pt x="675" y="480"/>
                  </a:cubicBezTo>
                  <a:cubicBezTo>
                    <a:pt x="592" y="348"/>
                    <a:pt x="505" y="217"/>
                    <a:pt x="419" y="85"/>
                  </a:cubicBezTo>
                  <a:cubicBezTo>
                    <a:pt x="382" y="27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4897495" y="2676286"/>
              <a:ext cx="30694" cy="34819"/>
            </a:xfrm>
            <a:custGeom>
              <a:avLst/>
              <a:gdLst/>
              <a:ahLst/>
              <a:cxnLst/>
              <a:rect l="l" t="t" r="r" b="b"/>
              <a:pathLst>
                <a:path w="744" h="844" extrusionOk="0">
                  <a:moveTo>
                    <a:pt x="249" y="1"/>
                  </a:moveTo>
                  <a:cubicBezTo>
                    <a:pt x="196" y="1"/>
                    <a:pt x="142" y="18"/>
                    <a:pt x="104" y="50"/>
                  </a:cubicBezTo>
                  <a:cubicBezTo>
                    <a:pt x="0" y="133"/>
                    <a:pt x="0" y="264"/>
                    <a:pt x="66" y="364"/>
                  </a:cubicBezTo>
                  <a:cubicBezTo>
                    <a:pt x="152" y="496"/>
                    <a:pt x="239" y="631"/>
                    <a:pt x="322" y="762"/>
                  </a:cubicBezTo>
                  <a:cubicBezTo>
                    <a:pt x="359" y="818"/>
                    <a:pt x="425" y="844"/>
                    <a:pt x="493" y="844"/>
                  </a:cubicBezTo>
                  <a:cubicBezTo>
                    <a:pt x="546" y="844"/>
                    <a:pt x="600" y="827"/>
                    <a:pt x="640" y="797"/>
                  </a:cubicBezTo>
                  <a:cubicBezTo>
                    <a:pt x="744" y="714"/>
                    <a:pt x="740" y="583"/>
                    <a:pt x="675" y="479"/>
                  </a:cubicBezTo>
                  <a:cubicBezTo>
                    <a:pt x="592" y="347"/>
                    <a:pt x="505" y="216"/>
                    <a:pt x="418" y="85"/>
                  </a:cubicBezTo>
                  <a:cubicBezTo>
                    <a:pt x="382" y="27"/>
                    <a:pt x="316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5101173" y="2293516"/>
              <a:ext cx="30735" cy="34860"/>
            </a:xfrm>
            <a:custGeom>
              <a:avLst/>
              <a:gdLst/>
              <a:ahLst/>
              <a:cxnLst/>
              <a:rect l="l" t="t" r="r" b="b"/>
              <a:pathLst>
                <a:path w="745" h="845" extrusionOk="0">
                  <a:moveTo>
                    <a:pt x="250" y="1"/>
                  </a:moveTo>
                  <a:cubicBezTo>
                    <a:pt x="197" y="1"/>
                    <a:pt x="144" y="17"/>
                    <a:pt x="104" y="48"/>
                  </a:cubicBezTo>
                  <a:cubicBezTo>
                    <a:pt x="1" y="131"/>
                    <a:pt x="4" y="262"/>
                    <a:pt x="70" y="366"/>
                  </a:cubicBezTo>
                  <a:cubicBezTo>
                    <a:pt x="157" y="497"/>
                    <a:pt x="240" y="629"/>
                    <a:pt x="326" y="760"/>
                  </a:cubicBezTo>
                  <a:cubicBezTo>
                    <a:pt x="363" y="818"/>
                    <a:pt x="430" y="845"/>
                    <a:pt x="498" y="845"/>
                  </a:cubicBezTo>
                  <a:cubicBezTo>
                    <a:pt x="551" y="845"/>
                    <a:pt x="605" y="828"/>
                    <a:pt x="644" y="798"/>
                  </a:cubicBezTo>
                  <a:cubicBezTo>
                    <a:pt x="744" y="715"/>
                    <a:pt x="744" y="584"/>
                    <a:pt x="679" y="480"/>
                  </a:cubicBezTo>
                  <a:cubicBezTo>
                    <a:pt x="592" y="348"/>
                    <a:pt x="509" y="217"/>
                    <a:pt x="422" y="86"/>
                  </a:cubicBezTo>
                  <a:cubicBezTo>
                    <a:pt x="386" y="28"/>
                    <a:pt x="318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4977654" y="2445007"/>
              <a:ext cx="30735" cy="34860"/>
            </a:xfrm>
            <a:custGeom>
              <a:avLst/>
              <a:gdLst/>
              <a:ahLst/>
              <a:cxnLst/>
              <a:rect l="l" t="t" r="r" b="b"/>
              <a:pathLst>
                <a:path w="745" h="845" extrusionOk="0">
                  <a:moveTo>
                    <a:pt x="248" y="1"/>
                  </a:moveTo>
                  <a:cubicBezTo>
                    <a:pt x="195" y="1"/>
                    <a:pt x="142" y="17"/>
                    <a:pt x="104" y="48"/>
                  </a:cubicBezTo>
                  <a:cubicBezTo>
                    <a:pt x="1" y="131"/>
                    <a:pt x="1" y="262"/>
                    <a:pt x="70" y="366"/>
                  </a:cubicBezTo>
                  <a:cubicBezTo>
                    <a:pt x="153" y="497"/>
                    <a:pt x="239" y="629"/>
                    <a:pt x="322" y="760"/>
                  </a:cubicBezTo>
                  <a:cubicBezTo>
                    <a:pt x="361" y="818"/>
                    <a:pt x="429" y="845"/>
                    <a:pt x="497" y="845"/>
                  </a:cubicBezTo>
                  <a:cubicBezTo>
                    <a:pt x="550" y="845"/>
                    <a:pt x="602" y="828"/>
                    <a:pt x="640" y="798"/>
                  </a:cubicBezTo>
                  <a:cubicBezTo>
                    <a:pt x="744" y="715"/>
                    <a:pt x="744" y="584"/>
                    <a:pt x="675" y="480"/>
                  </a:cubicBezTo>
                  <a:cubicBezTo>
                    <a:pt x="592" y="348"/>
                    <a:pt x="505" y="217"/>
                    <a:pt x="422" y="86"/>
                  </a:cubicBezTo>
                  <a:cubicBezTo>
                    <a:pt x="384" y="28"/>
                    <a:pt x="31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5324571" y="2385269"/>
              <a:ext cx="19142" cy="21700"/>
            </a:xfrm>
            <a:custGeom>
              <a:avLst/>
              <a:gdLst/>
              <a:ahLst/>
              <a:cxnLst/>
              <a:rect l="l" t="t" r="r" b="b"/>
              <a:pathLst>
                <a:path w="464" h="526" extrusionOk="0">
                  <a:moveTo>
                    <a:pt x="156" y="1"/>
                  </a:moveTo>
                  <a:cubicBezTo>
                    <a:pt x="122" y="1"/>
                    <a:pt x="89" y="11"/>
                    <a:pt x="66" y="30"/>
                  </a:cubicBezTo>
                  <a:cubicBezTo>
                    <a:pt x="0" y="82"/>
                    <a:pt x="0" y="165"/>
                    <a:pt x="42" y="227"/>
                  </a:cubicBezTo>
                  <a:cubicBezTo>
                    <a:pt x="98" y="310"/>
                    <a:pt x="149" y="393"/>
                    <a:pt x="201" y="472"/>
                  </a:cubicBezTo>
                  <a:cubicBezTo>
                    <a:pt x="224" y="509"/>
                    <a:pt x="266" y="525"/>
                    <a:pt x="308" y="525"/>
                  </a:cubicBezTo>
                  <a:cubicBezTo>
                    <a:pt x="341" y="525"/>
                    <a:pt x="374" y="515"/>
                    <a:pt x="398" y="497"/>
                  </a:cubicBezTo>
                  <a:cubicBezTo>
                    <a:pt x="464" y="444"/>
                    <a:pt x="460" y="361"/>
                    <a:pt x="419" y="299"/>
                  </a:cubicBezTo>
                  <a:cubicBezTo>
                    <a:pt x="367" y="216"/>
                    <a:pt x="315" y="133"/>
                    <a:pt x="264" y="54"/>
                  </a:cubicBezTo>
                  <a:cubicBezTo>
                    <a:pt x="240" y="17"/>
                    <a:pt x="198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5725862" y="2545712"/>
              <a:ext cx="30694" cy="34860"/>
            </a:xfrm>
            <a:custGeom>
              <a:avLst/>
              <a:gdLst/>
              <a:ahLst/>
              <a:cxnLst/>
              <a:rect l="l" t="t" r="r" b="b"/>
              <a:pathLst>
                <a:path w="744" h="845" extrusionOk="0">
                  <a:moveTo>
                    <a:pt x="251" y="1"/>
                  </a:moveTo>
                  <a:cubicBezTo>
                    <a:pt x="198" y="1"/>
                    <a:pt x="144" y="17"/>
                    <a:pt x="104" y="47"/>
                  </a:cubicBezTo>
                  <a:cubicBezTo>
                    <a:pt x="0" y="130"/>
                    <a:pt x="3" y="262"/>
                    <a:pt x="69" y="366"/>
                  </a:cubicBezTo>
                  <a:cubicBezTo>
                    <a:pt x="152" y="497"/>
                    <a:pt x="238" y="628"/>
                    <a:pt x="321" y="760"/>
                  </a:cubicBezTo>
                  <a:cubicBezTo>
                    <a:pt x="360" y="818"/>
                    <a:pt x="427" y="844"/>
                    <a:pt x="494" y="844"/>
                  </a:cubicBezTo>
                  <a:cubicBezTo>
                    <a:pt x="548" y="844"/>
                    <a:pt x="601" y="827"/>
                    <a:pt x="640" y="794"/>
                  </a:cubicBezTo>
                  <a:cubicBezTo>
                    <a:pt x="744" y="711"/>
                    <a:pt x="744" y="580"/>
                    <a:pt x="674" y="480"/>
                  </a:cubicBezTo>
                  <a:cubicBezTo>
                    <a:pt x="591" y="345"/>
                    <a:pt x="505" y="213"/>
                    <a:pt x="422" y="82"/>
                  </a:cubicBezTo>
                  <a:cubicBezTo>
                    <a:pt x="385" y="26"/>
                    <a:pt x="318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5582788" y="2420253"/>
              <a:ext cx="30694" cy="34819"/>
            </a:xfrm>
            <a:custGeom>
              <a:avLst/>
              <a:gdLst/>
              <a:ahLst/>
              <a:cxnLst/>
              <a:rect l="l" t="t" r="r" b="b"/>
              <a:pathLst>
                <a:path w="744" h="844" extrusionOk="0">
                  <a:moveTo>
                    <a:pt x="247" y="1"/>
                  </a:moveTo>
                  <a:cubicBezTo>
                    <a:pt x="194" y="1"/>
                    <a:pt x="142" y="17"/>
                    <a:pt x="104" y="50"/>
                  </a:cubicBezTo>
                  <a:cubicBezTo>
                    <a:pt x="0" y="133"/>
                    <a:pt x="0" y="264"/>
                    <a:pt x="66" y="367"/>
                  </a:cubicBezTo>
                  <a:cubicBezTo>
                    <a:pt x="152" y="499"/>
                    <a:pt x="238" y="630"/>
                    <a:pt x="321" y="762"/>
                  </a:cubicBezTo>
                  <a:cubicBezTo>
                    <a:pt x="358" y="817"/>
                    <a:pt x="424" y="843"/>
                    <a:pt x="492" y="843"/>
                  </a:cubicBezTo>
                  <a:cubicBezTo>
                    <a:pt x="546" y="843"/>
                    <a:pt x="600" y="827"/>
                    <a:pt x="640" y="796"/>
                  </a:cubicBezTo>
                  <a:cubicBezTo>
                    <a:pt x="744" y="713"/>
                    <a:pt x="740" y="582"/>
                    <a:pt x="674" y="479"/>
                  </a:cubicBezTo>
                  <a:cubicBezTo>
                    <a:pt x="591" y="347"/>
                    <a:pt x="505" y="215"/>
                    <a:pt x="418" y="84"/>
                  </a:cubicBezTo>
                  <a:cubicBezTo>
                    <a:pt x="382" y="28"/>
                    <a:pt x="314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4899186" y="2501238"/>
              <a:ext cx="20710" cy="23557"/>
            </a:xfrm>
            <a:custGeom>
              <a:avLst/>
              <a:gdLst/>
              <a:ahLst/>
              <a:cxnLst/>
              <a:rect l="l" t="t" r="r" b="b"/>
              <a:pathLst>
                <a:path w="502" h="571" extrusionOk="0">
                  <a:moveTo>
                    <a:pt x="168" y="1"/>
                  </a:moveTo>
                  <a:cubicBezTo>
                    <a:pt x="132" y="1"/>
                    <a:pt x="95" y="12"/>
                    <a:pt x="70" y="33"/>
                  </a:cubicBezTo>
                  <a:cubicBezTo>
                    <a:pt x="1" y="88"/>
                    <a:pt x="1" y="179"/>
                    <a:pt x="46" y="247"/>
                  </a:cubicBezTo>
                  <a:cubicBezTo>
                    <a:pt x="101" y="337"/>
                    <a:pt x="160" y="424"/>
                    <a:pt x="219" y="514"/>
                  </a:cubicBezTo>
                  <a:cubicBezTo>
                    <a:pt x="242" y="552"/>
                    <a:pt x="287" y="570"/>
                    <a:pt x="332" y="570"/>
                  </a:cubicBezTo>
                  <a:cubicBezTo>
                    <a:pt x="368" y="570"/>
                    <a:pt x="404" y="559"/>
                    <a:pt x="430" y="538"/>
                  </a:cubicBezTo>
                  <a:cubicBezTo>
                    <a:pt x="502" y="482"/>
                    <a:pt x="499" y="393"/>
                    <a:pt x="454" y="324"/>
                  </a:cubicBezTo>
                  <a:cubicBezTo>
                    <a:pt x="398" y="233"/>
                    <a:pt x="339" y="147"/>
                    <a:pt x="284" y="57"/>
                  </a:cubicBezTo>
                  <a:cubicBezTo>
                    <a:pt x="259" y="19"/>
                    <a:pt x="21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5347962" y="2326480"/>
              <a:ext cx="30694" cy="34860"/>
            </a:xfrm>
            <a:custGeom>
              <a:avLst/>
              <a:gdLst/>
              <a:ahLst/>
              <a:cxnLst/>
              <a:rect l="l" t="t" r="r" b="b"/>
              <a:pathLst>
                <a:path w="744" h="845" extrusionOk="0">
                  <a:moveTo>
                    <a:pt x="248" y="1"/>
                  </a:moveTo>
                  <a:cubicBezTo>
                    <a:pt x="195" y="1"/>
                    <a:pt x="142" y="17"/>
                    <a:pt x="104" y="47"/>
                  </a:cubicBezTo>
                  <a:cubicBezTo>
                    <a:pt x="0" y="130"/>
                    <a:pt x="0" y="262"/>
                    <a:pt x="67" y="366"/>
                  </a:cubicBezTo>
                  <a:cubicBezTo>
                    <a:pt x="153" y="497"/>
                    <a:pt x="239" y="628"/>
                    <a:pt x="322" y="760"/>
                  </a:cubicBezTo>
                  <a:cubicBezTo>
                    <a:pt x="359" y="818"/>
                    <a:pt x="426" y="845"/>
                    <a:pt x="494" y="845"/>
                  </a:cubicBezTo>
                  <a:cubicBezTo>
                    <a:pt x="547" y="845"/>
                    <a:pt x="601" y="828"/>
                    <a:pt x="640" y="797"/>
                  </a:cubicBezTo>
                  <a:cubicBezTo>
                    <a:pt x="744" y="714"/>
                    <a:pt x="740" y="583"/>
                    <a:pt x="675" y="479"/>
                  </a:cubicBezTo>
                  <a:cubicBezTo>
                    <a:pt x="592" y="348"/>
                    <a:pt x="506" y="216"/>
                    <a:pt x="419" y="85"/>
                  </a:cubicBezTo>
                  <a:cubicBezTo>
                    <a:pt x="382" y="27"/>
                    <a:pt x="31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5166100" y="3581441"/>
              <a:ext cx="939046" cy="609790"/>
            </a:xfrm>
            <a:custGeom>
              <a:avLst/>
              <a:gdLst/>
              <a:ahLst/>
              <a:cxnLst/>
              <a:rect l="l" t="t" r="r" b="b"/>
              <a:pathLst>
                <a:path w="22762" h="14781" extrusionOk="0">
                  <a:moveTo>
                    <a:pt x="18876" y="0"/>
                  </a:moveTo>
                  <a:lnTo>
                    <a:pt x="18876" y="0"/>
                  </a:lnTo>
                  <a:cubicBezTo>
                    <a:pt x="18875" y="1"/>
                    <a:pt x="1" y="14781"/>
                    <a:pt x="11077" y="14781"/>
                  </a:cubicBezTo>
                  <a:cubicBezTo>
                    <a:pt x="11141" y="14781"/>
                    <a:pt x="11206" y="14780"/>
                    <a:pt x="11272" y="14779"/>
                  </a:cubicBezTo>
                  <a:cubicBezTo>
                    <a:pt x="22762" y="14609"/>
                    <a:pt x="18876" y="1"/>
                    <a:pt x="18876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5243380" y="3331094"/>
              <a:ext cx="527981" cy="652654"/>
            </a:xfrm>
            <a:custGeom>
              <a:avLst/>
              <a:gdLst/>
              <a:ahLst/>
              <a:cxnLst/>
              <a:rect l="l" t="t" r="r" b="b"/>
              <a:pathLst>
                <a:path w="12798" h="15820" extrusionOk="0">
                  <a:moveTo>
                    <a:pt x="9804" y="1"/>
                  </a:moveTo>
                  <a:cubicBezTo>
                    <a:pt x="9496" y="342"/>
                    <a:pt x="8777" y="1083"/>
                    <a:pt x="7739" y="1812"/>
                  </a:cubicBezTo>
                  <a:cubicBezTo>
                    <a:pt x="9638" y="7448"/>
                    <a:pt x="1" y="15819"/>
                    <a:pt x="4814" y="15819"/>
                  </a:cubicBezTo>
                  <a:cubicBezTo>
                    <a:pt x="4876" y="15819"/>
                    <a:pt x="4938" y="15819"/>
                    <a:pt x="5004" y="15816"/>
                  </a:cubicBezTo>
                  <a:cubicBezTo>
                    <a:pt x="5848" y="15781"/>
                    <a:pt x="6612" y="15656"/>
                    <a:pt x="7304" y="15453"/>
                  </a:cubicBezTo>
                  <a:cubicBezTo>
                    <a:pt x="8607" y="13682"/>
                    <a:pt x="10522" y="11746"/>
                    <a:pt x="12307" y="10096"/>
                  </a:cubicBezTo>
                  <a:cubicBezTo>
                    <a:pt x="12407" y="9751"/>
                    <a:pt x="12493" y="9391"/>
                    <a:pt x="12566" y="9028"/>
                  </a:cubicBezTo>
                  <a:lnTo>
                    <a:pt x="12566" y="9028"/>
                  </a:lnTo>
                  <a:cubicBezTo>
                    <a:pt x="12445" y="9201"/>
                    <a:pt x="12383" y="9316"/>
                    <a:pt x="12383" y="9316"/>
                  </a:cubicBezTo>
                  <a:cubicBezTo>
                    <a:pt x="12383" y="9316"/>
                    <a:pt x="12514" y="8614"/>
                    <a:pt x="12777" y="5712"/>
                  </a:cubicBezTo>
                  <a:cubicBezTo>
                    <a:pt x="12788" y="5595"/>
                    <a:pt x="12795" y="5481"/>
                    <a:pt x="12798" y="5366"/>
                  </a:cubicBezTo>
                  <a:cubicBezTo>
                    <a:pt x="12601" y="3561"/>
                    <a:pt x="11885" y="2189"/>
                    <a:pt x="11197" y="1252"/>
                  </a:cubicBezTo>
                  <a:cubicBezTo>
                    <a:pt x="10761" y="768"/>
                    <a:pt x="10281" y="353"/>
                    <a:pt x="98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5369539" y="3262898"/>
              <a:ext cx="285320" cy="215145"/>
            </a:xfrm>
            <a:custGeom>
              <a:avLst/>
              <a:gdLst/>
              <a:ahLst/>
              <a:cxnLst/>
              <a:rect l="l" t="t" r="r" b="b"/>
              <a:pathLst>
                <a:path w="6916" h="5215" extrusionOk="0">
                  <a:moveTo>
                    <a:pt x="4909" y="1"/>
                  </a:moveTo>
                  <a:lnTo>
                    <a:pt x="0" y="2659"/>
                  </a:lnTo>
                  <a:cubicBezTo>
                    <a:pt x="0" y="2659"/>
                    <a:pt x="200" y="3510"/>
                    <a:pt x="602" y="5214"/>
                  </a:cubicBezTo>
                  <a:cubicBezTo>
                    <a:pt x="4408" y="4561"/>
                    <a:pt x="6915" y="1456"/>
                    <a:pt x="6915" y="1456"/>
                  </a:cubicBezTo>
                  <a:lnTo>
                    <a:pt x="4909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5791293" y="3099691"/>
              <a:ext cx="122032" cy="19307"/>
            </a:xfrm>
            <a:custGeom>
              <a:avLst/>
              <a:gdLst/>
              <a:ahLst/>
              <a:cxnLst/>
              <a:rect l="l" t="t" r="r" b="b"/>
              <a:pathLst>
                <a:path w="2958" h="468" extrusionOk="0">
                  <a:moveTo>
                    <a:pt x="1328" y="1"/>
                  </a:moveTo>
                  <a:cubicBezTo>
                    <a:pt x="869" y="1"/>
                    <a:pt x="406" y="11"/>
                    <a:pt x="1" y="26"/>
                  </a:cubicBezTo>
                  <a:cubicBezTo>
                    <a:pt x="450" y="260"/>
                    <a:pt x="1055" y="468"/>
                    <a:pt x="1799" y="468"/>
                  </a:cubicBezTo>
                  <a:cubicBezTo>
                    <a:pt x="2107" y="468"/>
                    <a:pt x="2439" y="433"/>
                    <a:pt x="2791" y="347"/>
                  </a:cubicBezTo>
                  <a:cubicBezTo>
                    <a:pt x="2840" y="246"/>
                    <a:pt x="2895" y="157"/>
                    <a:pt x="2957" y="74"/>
                  </a:cubicBezTo>
                  <a:cubicBezTo>
                    <a:pt x="2528" y="21"/>
                    <a:pt x="1934" y="1"/>
                    <a:pt x="1328" y="1"/>
                  </a:cubicBezTo>
                  <a:close/>
                </a:path>
              </a:pathLst>
            </a:custGeom>
            <a:solidFill>
              <a:srgbClr val="D59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5908128" y="3581433"/>
              <a:ext cx="40554" cy="29580"/>
            </a:xfrm>
            <a:custGeom>
              <a:avLst/>
              <a:gdLst/>
              <a:ahLst/>
              <a:cxnLst/>
              <a:rect l="l" t="t" r="r" b="b"/>
              <a:pathLst>
                <a:path w="983" h="717" extrusionOk="0">
                  <a:moveTo>
                    <a:pt x="890" y="0"/>
                  </a:moveTo>
                  <a:cubicBezTo>
                    <a:pt x="890" y="0"/>
                    <a:pt x="558" y="260"/>
                    <a:pt x="15" y="706"/>
                  </a:cubicBezTo>
                  <a:cubicBezTo>
                    <a:pt x="8" y="709"/>
                    <a:pt x="4" y="713"/>
                    <a:pt x="1" y="717"/>
                  </a:cubicBezTo>
                  <a:cubicBezTo>
                    <a:pt x="326" y="626"/>
                    <a:pt x="654" y="522"/>
                    <a:pt x="983" y="391"/>
                  </a:cubicBezTo>
                  <a:cubicBezTo>
                    <a:pt x="979" y="388"/>
                    <a:pt x="979" y="385"/>
                    <a:pt x="979" y="381"/>
                  </a:cubicBezTo>
                  <a:cubicBezTo>
                    <a:pt x="924" y="1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5647806" y="3325648"/>
              <a:ext cx="126570" cy="389777"/>
            </a:xfrm>
            <a:custGeom>
              <a:avLst/>
              <a:gdLst/>
              <a:ahLst/>
              <a:cxnLst/>
              <a:rect l="l" t="t" r="r" b="b"/>
              <a:pathLst>
                <a:path w="3068" h="9448" extrusionOk="0">
                  <a:moveTo>
                    <a:pt x="115" y="1"/>
                  </a:moveTo>
                  <a:cubicBezTo>
                    <a:pt x="87" y="32"/>
                    <a:pt x="49" y="77"/>
                    <a:pt x="1" y="133"/>
                  </a:cubicBezTo>
                  <a:cubicBezTo>
                    <a:pt x="478" y="485"/>
                    <a:pt x="958" y="900"/>
                    <a:pt x="1394" y="1384"/>
                  </a:cubicBezTo>
                  <a:cubicBezTo>
                    <a:pt x="865" y="658"/>
                    <a:pt x="350" y="198"/>
                    <a:pt x="115" y="1"/>
                  </a:cubicBezTo>
                  <a:close/>
                  <a:moveTo>
                    <a:pt x="2995" y="5498"/>
                  </a:moveTo>
                  <a:cubicBezTo>
                    <a:pt x="2992" y="5613"/>
                    <a:pt x="2985" y="5727"/>
                    <a:pt x="2974" y="5844"/>
                  </a:cubicBezTo>
                  <a:cubicBezTo>
                    <a:pt x="2711" y="8746"/>
                    <a:pt x="2580" y="9448"/>
                    <a:pt x="2580" y="9448"/>
                  </a:cubicBezTo>
                  <a:cubicBezTo>
                    <a:pt x="2580" y="9448"/>
                    <a:pt x="2642" y="9333"/>
                    <a:pt x="2763" y="9160"/>
                  </a:cubicBezTo>
                  <a:cubicBezTo>
                    <a:pt x="2898" y="8500"/>
                    <a:pt x="2985" y="7812"/>
                    <a:pt x="3030" y="7103"/>
                  </a:cubicBezTo>
                  <a:cubicBezTo>
                    <a:pt x="3068" y="6532"/>
                    <a:pt x="3051" y="6000"/>
                    <a:pt x="2995" y="5498"/>
                  </a:cubicBezTo>
                  <a:close/>
                </a:path>
              </a:pathLst>
            </a:custGeom>
            <a:solidFill>
              <a:srgbClr val="378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5630685" y="3305433"/>
              <a:ext cx="24175" cy="25702"/>
            </a:xfrm>
            <a:custGeom>
              <a:avLst/>
              <a:gdLst/>
              <a:ahLst/>
              <a:cxnLst/>
              <a:rect l="l" t="t" r="r" b="b"/>
              <a:pathLst>
                <a:path w="586" h="623" extrusionOk="0">
                  <a:moveTo>
                    <a:pt x="1" y="0"/>
                  </a:moveTo>
                  <a:cubicBezTo>
                    <a:pt x="8" y="121"/>
                    <a:pt x="25" y="242"/>
                    <a:pt x="52" y="363"/>
                  </a:cubicBezTo>
                  <a:cubicBezTo>
                    <a:pt x="174" y="443"/>
                    <a:pt x="295" y="529"/>
                    <a:pt x="416" y="623"/>
                  </a:cubicBezTo>
                  <a:cubicBezTo>
                    <a:pt x="464" y="567"/>
                    <a:pt x="502" y="522"/>
                    <a:pt x="530" y="491"/>
                  </a:cubicBezTo>
                  <a:cubicBezTo>
                    <a:pt x="568" y="446"/>
                    <a:pt x="585" y="425"/>
                    <a:pt x="585" y="4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4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5706307" y="3059343"/>
              <a:ext cx="283174" cy="154789"/>
            </a:xfrm>
            <a:custGeom>
              <a:avLst/>
              <a:gdLst/>
              <a:ahLst/>
              <a:cxnLst/>
              <a:rect l="l" t="t" r="r" b="b"/>
              <a:pathLst>
                <a:path w="6864" h="3752" extrusionOk="0">
                  <a:moveTo>
                    <a:pt x="1183" y="0"/>
                  </a:moveTo>
                  <a:lnTo>
                    <a:pt x="0" y="1695"/>
                  </a:lnTo>
                  <a:cubicBezTo>
                    <a:pt x="0" y="1695"/>
                    <a:pt x="958" y="3496"/>
                    <a:pt x="3026" y="3721"/>
                  </a:cubicBezTo>
                  <a:cubicBezTo>
                    <a:pt x="3217" y="3742"/>
                    <a:pt x="3406" y="3751"/>
                    <a:pt x="3591" y="3751"/>
                  </a:cubicBezTo>
                  <a:cubicBezTo>
                    <a:pt x="5406" y="3751"/>
                    <a:pt x="6864" y="2846"/>
                    <a:pt x="6864" y="2846"/>
                  </a:cubicBezTo>
                  <a:cubicBezTo>
                    <a:pt x="6864" y="2846"/>
                    <a:pt x="6217" y="685"/>
                    <a:pt x="5467" y="685"/>
                  </a:cubicBezTo>
                  <a:cubicBezTo>
                    <a:pt x="4713" y="685"/>
                    <a:pt x="1183" y="0"/>
                    <a:pt x="118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5622682" y="3058147"/>
              <a:ext cx="183213" cy="739578"/>
            </a:xfrm>
            <a:custGeom>
              <a:avLst/>
              <a:gdLst/>
              <a:ahLst/>
              <a:cxnLst/>
              <a:rect l="l" t="t" r="r" b="b"/>
              <a:pathLst>
                <a:path w="4441" h="17927" extrusionOk="0">
                  <a:moveTo>
                    <a:pt x="3254" y="1"/>
                  </a:moveTo>
                  <a:cubicBezTo>
                    <a:pt x="3203" y="1"/>
                    <a:pt x="3150" y="19"/>
                    <a:pt x="3103" y="64"/>
                  </a:cubicBezTo>
                  <a:cubicBezTo>
                    <a:pt x="1374" y="1672"/>
                    <a:pt x="80" y="3940"/>
                    <a:pt x="5" y="6326"/>
                  </a:cubicBezTo>
                  <a:cubicBezTo>
                    <a:pt x="1" y="6398"/>
                    <a:pt x="46" y="6489"/>
                    <a:pt x="115" y="6523"/>
                  </a:cubicBezTo>
                  <a:cubicBezTo>
                    <a:pt x="4126" y="8390"/>
                    <a:pt x="3642" y="14223"/>
                    <a:pt x="2715" y="17646"/>
                  </a:cubicBezTo>
                  <a:cubicBezTo>
                    <a:pt x="2670" y="17815"/>
                    <a:pt x="2810" y="17927"/>
                    <a:pt x="2945" y="17927"/>
                  </a:cubicBezTo>
                  <a:cubicBezTo>
                    <a:pt x="3034" y="17927"/>
                    <a:pt x="3121" y="17878"/>
                    <a:pt x="3151" y="17767"/>
                  </a:cubicBezTo>
                  <a:cubicBezTo>
                    <a:pt x="4088" y="14299"/>
                    <a:pt x="4440" y="10008"/>
                    <a:pt x="1737" y="7201"/>
                  </a:cubicBezTo>
                  <a:cubicBezTo>
                    <a:pt x="1370" y="6821"/>
                    <a:pt x="540" y="6374"/>
                    <a:pt x="409" y="6015"/>
                  </a:cubicBezTo>
                  <a:cubicBezTo>
                    <a:pt x="229" y="5530"/>
                    <a:pt x="972" y="3864"/>
                    <a:pt x="1173" y="3446"/>
                  </a:cubicBezTo>
                  <a:cubicBezTo>
                    <a:pt x="1416" y="2941"/>
                    <a:pt x="1709" y="2460"/>
                    <a:pt x="2031" y="2003"/>
                  </a:cubicBezTo>
                  <a:cubicBezTo>
                    <a:pt x="2439" y="1427"/>
                    <a:pt x="2902" y="867"/>
                    <a:pt x="3424" y="382"/>
                  </a:cubicBezTo>
                  <a:cubicBezTo>
                    <a:pt x="3588" y="229"/>
                    <a:pt x="3432" y="1"/>
                    <a:pt x="3254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29"/>
            <p:cNvSpPr/>
            <p:nvPr/>
          </p:nvSpPr>
          <p:spPr>
            <a:xfrm rot="729159">
              <a:off x="6492894" y="2690914"/>
              <a:ext cx="71383" cy="11098"/>
            </a:xfrm>
            <a:custGeom>
              <a:avLst/>
              <a:gdLst/>
              <a:ahLst/>
              <a:cxnLst/>
              <a:rect l="l" t="t" r="r" b="b"/>
              <a:pathLst>
                <a:path w="2374" h="428" extrusionOk="0">
                  <a:moveTo>
                    <a:pt x="0" y="0"/>
                  </a:moveTo>
                  <a:cubicBezTo>
                    <a:pt x="798" y="99"/>
                    <a:pt x="1588" y="257"/>
                    <a:pt x="2374" y="42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Google Shape;406;p29"/>
            <p:cNvSpPr/>
            <p:nvPr/>
          </p:nvSpPr>
          <p:spPr>
            <a:xfrm rot="201333">
              <a:off x="6732743" y="2769214"/>
              <a:ext cx="71384" cy="11098"/>
            </a:xfrm>
            <a:custGeom>
              <a:avLst/>
              <a:gdLst/>
              <a:ahLst/>
              <a:cxnLst/>
              <a:rect l="l" t="t" r="r" b="b"/>
              <a:pathLst>
                <a:path w="2374" h="428" extrusionOk="0">
                  <a:moveTo>
                    <a:pt x="0" y="0"/>
                  </a:moveTo>
                  <a:cubicBezTo>
                    <a:pt x="798" y="99"/>
                    <a:pt x="1588" y="257"/>
                    <a:pt x="2374" y="42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7" name="Google Shape;407;p29"/>
            <p:cNvGrpSpPr/>
            <p:nvPr/>
          </p:nvGrpSpPr>
          <p:grpSpPr>
            <a:xfrm flipH="1">
              <a:off x="7833823" y="3123176"/>
              <a:ext cx="344652" cy="361277"/>
              <a:chOff x="817723" y="2505826"/>
              <a:chExt cx="344652" cy="361277"/>
            </a:xfrm>
          </p:grpSpPr>
          <p:sp>
            <p:nvSpPr>
              <p:cNvPr id="408" name="Google Shape;408;p29"/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0" name="Google Shape;410;p29"/>
            <p:cNvSpPr/>
            <p:nvPr/>
          </p:nvSpPr>
          <p:spPr>
            <a:xfrm>
              <a:off x="7288698" y="4136774"/>
              <a:ext cx="11304" cy="4456"/>
            </a:xfrm>
            <a:custGeom>
              <a:avLst/>
              <a:gdLst/>
              <a:ahLst/>
              <a:cxnLst/>
              <a:rect l="l" t="t" r="r" b="b"/>
              <a:pathLst>
                <a:path w="274" h="108" extrusionOk="0">
                  <a:moveTo>
                    <a:pt x="273" y="0"/>
                  </a:moveTo>
                  <a:lnTo>
                    <a:pt x="273" y="0"/>
                  </a:lnTo>
                  <a:cubicBezTo>
                    <a:pt x="267" y="4"/>
                    <a:pt x="256" y="7"/>
                    <a:pt x="249" y="11"/>
                  </a:cubicBezTo>
                  <a:cubicBezTo>
                    <a:pt x="166" y="45"/>
                    <a:pt x="83" y="77"/>
                    <a:pt x="0" y="107"/>
                  </a:cubicBezTo>
                  <a:cubicBezTo>
                    <a:pt x="107" y="77"/>
                    <a:pt x="166" y="56"/>
                    <a:pt x="166" y="56"/>
                  </a:cubicBezTo>
                  <a:cubicBezTo>
                    <a:pt x="166" y="56"/>
                    <a:pt x="208" y="39"/>
                    <a:pt x="273" y="0"/>
                  </a:cubicBezTo>
                  <a:close/>
                </a:path>
              </a:pathLst>
            </a:custGeom>
            <a:solidFill>
              <a:srgbClr val="8BA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938357" y="4005829"/>
              <a:ext cx="439985" cy="217166"/>
            </a:xfrm>
            <a:custGeom>
              <a:avLst/>
              <a:gdLst/>
              <a:ahLst/>
              <a:cxnLst/>
              <a:rect l="l" t="t" r="r" b="b"/>
              <a:pathLst>
                <a:path w="10665" h="5264" extrusionOk="0">
                  <a:moveTo>
                    <a:pt x="10664" y="0"/>
                  </a:moveTo>
                  <a:lnTo>
                    <a:pt x="10664" y="0"/>
                  </a:lnTo>
                  <a:cubicBezTo>
                    <a:pt x="10650" y="4"/>
                    <a:pt x="10636" y="7"/>
                    <a:pt x="10626" y="14"/>
                  </a:cubicBezTo>
                  <a:cubicBezTo>
                    <a:pt x="10623" y="14"/>
                    <a:pt x="10618" y="14"/>
                    <a:pt x="10615" y="18"/>
                  </a:cubicBezTo>
                  <a:cubicBezTo>
                    <a:pt x="10605" y="21"/>
                    <a:pt x="10591" y="24"/>
                    <a:pt x="10577" y="32"/>
                  </a:cubicBezTo>
                  <a:cubicBezTo>
                    <a:pt x="7130" y="1266"/>
                    <a:pt x="3710" y="1798"/>
                    <a:pt x="429" y="1847"/>
                  </a:cubicBezTo>
                  <a:cubicBezTo>
                    <a:pt x="239" y="3928"/>
                    <a:pt x="1" y="5263"/>
                    <a:pt x="1" y="5263"/>
                  </a:cubicBezTo>
                  <a:cubicBezTo>
                    <a:pt x="3551" y="4754"/>
                    <a:pt x="7624" y="3544"/>
                    <a:pt x="8492" y="3281"/>
                  </a:cubicBezTo>
                  <a:cubicBezTo>
                    <a:pt x="8575" y="3251"/>
                    <a:pt x="8658" y="3219"/>
                    <a:pt x="8741" y="3185"/>
                  </a:cubicBezTo>
                  <a:cubicBezTo>
                    <a:pt x="8748" y="3181"/>
                    <a:pt x="8759" y="3178"/>
                    <a:pt x="8765" y="3174"/>
                  </a:cubicBezTo>
                  <a:cubicBezTo>
                    <a:pt x="9077" y="3002"/>
                    <a:pt x="9972" y="2383"/>
                    <a:pt x="10501" y="872"/>
                  </a:cubicBezTo>
                  <a:cubicBezTo>
                    <a:pt x="10570" y="592"/>
                    <a:pt x="10626" y="297"/>
                    <a:pt x="10664" y="0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3958150" y="3659076"/>
              <a:ext cx="44661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3" name="Google Shape;413;p29"/>
          <p:cNvGrpSpPr/>
          <p:nvPr/>
        </p:nvGrpSpPr>
        <p:grpSpPr>
          <a:xfrm>
            <a:off x="-35437" y="-885557"/>
            <a:ext cx="5216668" cy="5377326"/>
            <a:chOff x="-35437" y="-885557"/>
            <a:chExt cx="5216668" cy="5377326"/>
          </a:xfrm>
        </p:grpSpPr>
        <p:sp>
          <p:nvSpPr>
            <p:cNvPr id="414" name="Google Shape;414;p29"/>
            <p:cNvSpPr/>
            <p:nvPr/>
          </p:nvSpPr>
          <p:spPr>
            <a:xfrm rot="-3575487" flipH="1">
              <a:off x="525019" y="-19385"/>
              <a:ext cx="4095756" cy="3644982"/>
            </a:xfrm>
            <a:custGeom>
              <a:avLst/>
              <a:gdLst/>
              <a:ahLst/>
              <a:cxnLst/>
              <a:rect l="l" t="t" r="r" b="b"/>
              <a:pathLst>
                <a:path w="14111" h="12558" extrusionOk="0">
                  <a:moveTo>
                    <a:pt x="10428" y="0"/>
                  </a:moveTo>
                  <a:cubicBezTo>
                    <a:pt x="10350" y="0"/>
                    <a:pt x="10272" y="9"/>
                    <a:pt x="10194" y="29"/>
                  </a:cubicBezTo>
                  <a:cubicBezTo>
                    <a:pt x="9289" y="247"/>
                    <a:pt x="8517" y="920"/>
                    <a:pt x="7779" y="1454"/>
                  </a:cubicBezTo>
                  <a:cubicBezTo>
                    <a:pt x="6938" y="2060"/>
                    <a:pt x="6125" y="2696"/>
                    <a:pt x="5332" y="3359"/>
                  </a:cubicBezTo>
                  <a:cubicBezTo>
                    <a:pt x="4247" y="4271"/>
                    <a:pt x="3206" y="5234"/>
                    <a:pt x="2216" y="6248"/>
                  </a:cubicBezTo>
                  <a:cubicBezTo>
                    <a:pt x="1331" y="7150"/>
                    <a:pt x="130" y="8184"/>
                    <a:pt x="56" y="9541"/>
                  </a:cubicBezTo>
                  <a:cubicBezTo>
                    <a:pt x="1" y="10498"/>
                    <a:pt x="1267" y="10957"/>
                    <a:pt x="1961" y="11280"/>
                  </a:cubicBezTo>
                  <a:cubicBezTo>
                    <a:pt x="2543" y="11553"/>
                    <a:pt x="3128" y="11794"/>
                    <a:pt x="3727" y="11994"/>
                  </a:cubicBezTo>
                  <a:cubicBezTo>
                    <a:pt x="4387" y="12216"/>
                    <a:pt x="5064" y="12386"/>
                    <a:pt x="5761" y="12498"/>
                  </a:cubicBezTo>
                  <a:cubicBezTo>
                    <a:pt x="5970" y="12530"/>
                    <a:pt x="6181" y="12557"/>
                    <a:pt x="6390" y="12557"/>
                  </a:cubicBezTo>
                  <a:cubicBezTo>
                    <a:pt x="6522" y="12557"/>
                    <a:pt x="6653" y="12546"/>
                    <a:pt x="6782" y="12519"/>
                  </a:cubicBezTo>
                  <a:cubicBezTo>
                    <a:pt x="7959" y="12277"/>
                    <a:pt x="8330" y="10586"/>
                    <a:pt x="8837" y="9684"/>
                  </a:cubicBezTo>
                  <a:cubicBezTo>
                    <a:pt x="9099" y="9218"/>
                    <a:pt x="9382" y="8753"/>
                    <a:pt x="9688" y="8310"/>
                  </a:cubicBezTo>
                  <a:cubicBezTo>
                    <a:pt x="10252" y="8552"/>
                    <a:pt x="11178" y="9136"/>
                    <a:pt x="12117" y="10529"/>
                  </a:cubicBezTo>
                  <a:cubicBezTo>
                    <a:pt x="12117" y="9317"/>
                    <a:pt x="11555" y="7650"/>
                    <a:pt x="10783" y="6969"/>
                  </a:cubicBezTo>
                  <a:cubicBezTo>
                    <a:pt x="11015" y="6738"/>
                    <a:pt x="11255" y="6517"/>
                    <a:pt x="11518" y="6316"/>
                  </a:cubicBezTo>
                  <a:cubicBezTo>
                    <a:pt x="13862" y="4510"/>
                    <a:pt x="14110" y="4741"/>
                    <a:pt x="13399" y="3332"/>
                  </a:cubicBezTo>
                  <a:cubicBezTo>
                    <a:pt x="12733" y="2013"/>
                    <a:pt x="11583" y="0"/>
                    <a:pt x="10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5" name="Google Shape;415;p29"/>
            <p:cNvSpPr/>
            <p:nvPr/>
          </p:nvSpPr>
          <p:spPr>
            <a:xfrm rot="-3575487" flipH="1">
              <a:off x="3677571" y="2176732"/>
              <a:ext cx="897461" cy="212174"/>
            </a:xfrm>
            <a:custGeom>
              <a:avLst/>
              <a:gdLst/>
              <a:ahLst/>
              <a:cxnLst/>
              <a:rect l="l" t="t" r="r" b="b"/>
              <a:pathLst>
                <a:path w="3092" h="731" extrusionOk="0">
                  <a:moveTo>
                    <a:pt x="152" y="1"/>
                  </a:moveTo>
                  <a:cubicBezTo>
                    <a:pt x="38" y="1"/>
                    <a:pt x="1" y="195"/>
                    <a:pt x="131" y="244"/>
                  </a:cubicBezTo>
                  <a:cubicBezTo>
                    <a:pt x="667" y="448"/>
                    <a:pt x="1322" y="731"/>
                    <a:pt x="1921" y="731"/>
                  </a:cubicBezTo>
                  <a:cubicBezTo>
                    <a:pt x="2330" y="731"/>
                    <a:pt x="2714" y="599"/>
                    <a:pt x="3016" y="220"/>
                  </a:cubicBezTo>
                  <a:cubicBezTo>
                    <a:pt x="3091" y="127"/>
                    <a:pt x="3010" y="5"/>
                    <a:pt x="2923" y="5"/>
                  </a:cubicBezTo>
                  <a:cubicBezTo>
                    <a:pt x="2895" y="5"/>
                    <a:pt x="2867" y="17"/>
                    <a:pt x="2843" y="46"/>
                  </a:cubicBezTo>
                  <a:cubicBezTo>
                    <a:pt x="2581" y="375"/>
                    <a:pt x="2248" y="490"/>
                    <a:pt x="1891" y="490"/>
                  </a:cubicBezTo>
                  <a:cubicBezTo>
                    <a:pt x="1324" y="490"/>
                    <a:pt x="695" y="198"/>
                    <a:pt x="196" y="10"/>
                  </a:cubicBezTo>
                  <a:cubicBezTo>
                    <a:pt x="180" y="3"/>
                    <a:pt x="165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416;p29"/>
            <p:cNvSpPr/>
            <p:nvPr/>
          </p:nvSpPr>
          <p:spPr>
            <a:xfrm rot="-3575484" flipH="1">
              <a:off x="404990" y="1726262"/>
              <a:ext cx="768300" cy="283285"/>
            </a:xfrm>
            <a:custGeom>
              <a:avLst/>
              <a:gdLst/>
              <a:ahLst/>
              <a:cxnLst/>
              <a:rect l="l" t="t" r="r" b="b"/>
              <a:pathLst>
                <a:path w="2647" h="976" extrusionOk="0">
                  <a:moveTo>
                    <a:pt x="1395" y="1"/>
                  </a:moveTo>
                  <a:cubicBezTo>
                    <a:pt x="972" y="1"/>
                    <a:pt x="509" y="215"/>
                    <a:pt x="132" y="350"/>
                  </a:cubicBezTo>
                  <a:cubicBezTo>
                    <a:pt x="0" y="399"/>
                    <a:pt x="36" y="593"/>
                    <a:pt x="153" y="593"/>
                  </a:cubicBezTo>
                  <a:cubicBezTo>
                    <a:pt x="167" y="593"/>
                    <a:pt x="181" y="590"/>
                    <a:pt x="196" y="585"/>
                  </a:cubicBezTo>
                  <a:cubicBezTo>
                    <a:pt x="519" y="472"/>
                    <a:pt x="860" y="340"/>
                    <a:pt x="1196" y="275"/>
                  </a:cubicBezTo>
                  <a:cubicBezTo>
                    <a:pt x="1260" y="262"/>
                    <a:pt x="1320" y="257"/>
                    <a:pt x="1378" y="257"/>
                  </a:cubicBezTo>
                  <a:cubicBezTo>
                    <a:pt x="1820" y="257"/>
                    <a:pt x="2121" y="589"/>
                    <a:pt x="2401" y="935"/>
                  </a:cubicBezTo>
                  <a:cubicBezTo>
                    <a:pt x="2424" y="963"/>
                    <a:pt x="2451" y="975"/>
                    <a:pt x="2478" y="975"/>
                  </a:cubicBezTo>
                  <a:cubicBezTo>
                    <a:pt x="2565" y="975"/>
                    <a:pt x="2647" y="852"/>
                    <a:pt x="2571" y="761"/>
                  </a:cubicBezTo>
                  <a:cubicBezTo>
                    <a:pt x="2306" y="435"/>
                    <a:pt x="2003" y="84"/>
                    <a:pt x="1564" y="13"/>
                  </a:cubicBezTo>
                  <a:cubicBezTo>
                    <a:pt x="1508" y="5"/>
                    <a:pt x="1452" y="1"/>
                    <a:pt x="1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7" name="Google Shape;417;p29"/>
          <p:cNvSpPr/>
          <p:nvPr/>
        </p:nvSpPr>
        <p:spPr>
          <a:xfrm>
            <a:off x="2904183" y="4598723"/>
            <a:ext cx="854330" cy="268159"/>
          </a:xfrm>
          <a:custGeom>
            <a:avLst/>
            <a:gdLst/>
            <a:ahLst/>
            <a:cxnLst/>
            <a:rect l="l" t="t" r="r" b="b"/>
            <a:pathLst>
              <a:path w="21194" h="6652" extrusionOk="0">
                <a:moveTo>
                  <a:pt x="7046" y="0"/>
                </a:moveTo>
                <a:cubicBezTo>
                  <a:pt x="4352" y="0"/>
                  <a:pt x="1349" y="990"/>
                  <a:pt x="255" y="3444"/>
                </a:cubicBezTo>
                <a:cubicBezTo>
                  <a:pt x="109" y="3768"/>
                  <a:pt x="1" y="4121"/>
                  <a:pt x="45" y="4475"/>
                </a:cubicBezTo>
                <a:cubicBezTo>
                  <a:pt x="130" y="5139"/>
                  <a:pt x="718" y="5619"/>
                  <a:pt x="1314" y="5921"/>
                </a:cubicBezTo>
                <a:cubicBezTo>
                  <a:pt x="2399" y="6468"/>
                  <a:pt x="3615" y="6651"/>
                  <a:pt x="4839" y="6651"/>
                </a:cubicBezTo>
                <a:cubicBezTo>
                  <a:pt x="5388" y="6651"/>
                  <a:pt x="5937" y="6615"/>
                  <a:pt x="6478" y="6558"/>
                </a:cubicBezTo>
                <a:cubicBezTo>
                  <a:pt x="8139" y="6383"/>
                  <a:pt x="9790" y="6034"/>
                  <a:pt x="11458" y="6034"/>
                </a:cubicBezTo>
                <a:cubicBezTo>
                  <a:pt x="11547" y="6034"/>
                  <a:pt x="11636" y="6035"/>
                  <a:pt x="11725" y="6037"/>
                </a:cubicBezTo>
                <a:cubicBezTo>
                  <a:pt x="13508" y="6077"/>
                  <a:pt x="15294" y="6550"/>
                  <a:pt x="17062" y="6550"/>
                </a:cubicBezTo>
                <a:cubicBezTo>
                  <a:pt x="17535" y="6550"/>
                  <a:pt x="18006" y="6516"/>
                  <a:pt x="18475" y="6431"/>
                </a:cubicBezTo>
                <a:cubicBezTo>
                  <a:pt x="19278" y="6285"/>
                  <a:pt x="20108" y="5945"/>
                  <a:pt x="20526" y="5247"/>
                </a:cubicBezTo>
                <a:cubicBezTo>
                  <a:pt x="21193" y="4135"/>
                  <a:pt x="20479" y="2638"/>
                  <a:pt x="19414" y="1899"/>
                </a:cubicBezTo>
                <a:cubicBezTo>
                  <a:pt x="17968" y="892"/>
                  <a:pt x="16178" y="566"/>
                  <a:pt x="14460" y="549"/>
                </a:cubicBezTo>
                <a:cubicBezTo>
                  <a:pt x="12010" y="525"/>
                  <a:pt x="9602" y="21"/>
                  <a:pt x="7155" y="1"/>
                </a:cubicBezTo>
                <a:cubicBezTo>
                  <a:pt x="7119" y="0"/>
                  <a:pt x="7083" y="0"/>
                  <a:pt x="70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p29"/>
          <p:cNvSpPr/>
          <p:nvPr/>
        </p:nvSpPr>
        <p:spPr>
          <a:xfrm>
            <a:off x="2904173" y="4650430"/>
            <a:ext cx="69817" cy="76352"/>
          </a:xfrm>
          <a:custGeom>
            <a:avLst/>
            <a:gdLst/>
            <a:ahLst/>
            <a:cxnLst/>
            <a:rect l="l" t="t" r="r" b="b"/>
            <a:pathLst>
              <a:path w="1732" h="1894" extrusionOk="0">
                <a:moveTo>
                  <a:pt x="1281" y="1"/>
                </a:moveTo>
                <a:cubicBezTo>
                  <a:pt x="892" y="1"/>
                  <a:pt x="928" y="1623"/>
                  <a:pt x="928" y="1623"/>
                </a:cubicBezTo>
                <a:cubicBezTo>
                  <a:pt x="928" y="1623"/>
                  <a:pt x="839" y="387"/>
                  <a:pt x="574" y="387"/>
                </a:cubicBezTo>
                <a:cubicBezTo>
                  <a:pt x="570" y="387"/>
                  <a:pt x="565" y="387"/>
                  <a:pt x="560" y="388"/>
                </a:cubicBezTo>
                <a:cubicBezTo>
                  <a:pt x="288" y="435"/>
                  <a:pt x="761" y="1769"/>
                  <a:pt x="761" y="1769"/>
                </a:cubicBezTo>
                <a:cubicBezTo>
                  <a:pt x="761" y="1769"/>
                  <a:pt x="436" y="1198"/>
                  <a:pt x="214" y="1198"/>
                </a:cubicBezTo>
                <a:cubicBezTo>
                  <a:pt x="201" y="1198"/>
                  <a:pt x="188" y="1200"/>
                  <a:pt x="176" y="1205"/>
                </a:cubicBezTo>
                <a:cubicBezTo>
                  <a:pt x="0" y="1262"/>
                  <a:pt x="383" y="1894"/>
                  <a:pt x="796" y="1894"/>
                </a:cubicBezTo>
                <a:cubicBezTo>
                  <a:pt x="895" y="1894"/>
                  <a:pt x="996" y="1858"/>
                  <a:pt x="1091" y="1769"/>
                </a:cubicBezTo>
                <a:cubicBezTo>
                  <a:pt x="1091" y="1769"/>
                  <a:pt x="1731" y="78"/>
                  <a:pt x="1309" y="3"/>
                </a:cubicBezTo>
                <a:cubicBezTo>
                  <a:pt x="1299" y="2"/>
                  <a:pt x="1290" y="1"/>
                  <a:pt x="1281" y="1"/>
                </a:cubicBezTo>
                <a:close/>
              </a:path>
            </a:pathLst>
          </a:custGeom>
          <a:solidFill>
            <a:srgbClr val="FFA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19" name="Google Shape;419;p29"/>
          <p:cNvGrpSpPr/>
          <p:nvPr/>
        </p:nvGrpSpPr>
        <p:grpSpPr>
          <a:xfrm flipH="1">
            <a:off x="2965647" y="3629761"/>
            <a:ext cx="720231" cy="1097002"/>
            <a:chOff x="6952906" y="3366109"/>
            <a:chExt cx="807706" cy="1230236"/>
          </a:xfrm>
        </p:grpSpPr>
        <p:sp>
          <p:nvSpPr>
            <p:cNvPr id="420" name="Google Shape;420;p29"/>
            <p:cNvSpPr/>
            <p:nvPr/>
          </p:nvSpPr>
          <p:spPr>
            <a:xfrm>
              <a:off x="7344137" y="4413823"/>
              <a:ext cx="33372" cy="11012"/>
            </a:xfrm>
            <a:custGeom>
              <a:avLst/>
              <a:gdLst/>
              <a:ahLst/>
              <a:cxnLst/>
              <a:rect l="l" t="t" r="r" b="b"/>
              <a:pathLst>
                <a:path w="797" h="263" extrusionOk="0">
                  <a:moveTo>
                    <a:pt x="361" y="1"/>
                  </a:moveTo>
                  <a:cubicBezTo>
                    <a:pt x="333" y="1"/>
                    <a:pt x="305" y="7"/>
                    <a:pt x="276" y="18"/>
                  </a:cubicBezTo>
                  <a:cubicBezTo>
                    <a:pt x="184" y="51"/>
                    <a:pt x="93" y="89"/>
                    <a:pt x="0" y="133"/>
                  </a:cubicBezTo>
                  <a:cubicBezTo>
                    <a:pt x="259" y="181"/>
                    <a:pt x="524" y="225"/>
                    <a:pt x="796" y="263"/>
                  </a:cubicBezTo>
                  <a:cubicBezTo>
                    <a:pt x="725" y="45"/>
                    <a:pt x="415" y="10"/>
                    <a:pt x="415" y="10"/>
                  </a:cubicBezTo>
                  <a:cubicBezTo>
                    <a:pt x="397" y="4"/>
                    <a:pt x="379" y="1"/>
                    <a:pt x="361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6952906" y="3763220"/>
              <a:ext cx="461058" cy="665312"/>
            </a:xfrm>
            <a:custGeom>
              <a:avLst/>
              <a:gdLst/>
              <a:ahLst/>
              <a:cxnLst/>
              <a:rect l="l" t="t" r="r" b="b"/>
              <a:pathLst>
                <a:path w="11011" h="15889" extrusionOk="0">
                  <a:moveTo>
                    <a:pt x="5713" y="0"/>
                  </a:moveTo>
                  <a:cubicBezTo>
                    <a:pt x="5516" y="245"/>
                    <a:pt x="5291" y="473"/>
                    <a:pt x="5043" y="674"/>
                  </a:cubicBezTo>
                  <a:cubicBezTo>
                    <a:pt x="4533" y="1092"/>
                    <a:pt x="3870" y="1899"/>
                    <a:pt x="3216" y="2879"/>
                  </a:cubicBezTo>
                  <a:cubicBezTo>
                    <a:pt x="3174" y="2873"/>
                    <a:pt x="3131" y="2871"/>
                    <a:pt x="3085" y="2871"/>
                  </a:cubicBezTo>
                  <a:cubicBezTo>
                    <a:pt x="2298" y="2871"/>
                    <a:pt x="1009" y="3643"/>
                    <a:pt x="610" y="3917"/>
                  </a:cubicBezTo>
                  <a:cubicBezTo>
                    <a:pt x="313" y="4121"/>
                    <a:pt x="1" y="4420"/>
                    <a:pt x="55" y="4777"/>
                  </a:cubicBezTo>
                  <a:cubicBezTo>
                    <a:pt x="65" y="4838"/>
                    <a:pt x="89" y="4900"/>
                    <a:pt x="140" y="4930"/>
                  </a:cubicBezTo>
                  <a:cubicBezTo>
                    <a:pt x="169" y="4948"/>
                    <a:pt x="204" y="4953"/>
                    <a:pt x="239" y="4953"/>
                  </a:cubicBezTo>
                  <a:cubicBezTo>
                    <a:pt x="258" y="4953"/>
                    <a:pt x="276" y="4951"/>
                    <a:pt x="293" y="4950"/>
                  </a:cubicBezTo>
                  <a:cubicBezTo>
                    <a:pt x="619" y="4911"/>
                    <a:pt x="938" y="4798"/>
                    <a:pt x="1214" y="4622"/>
                  </a:cubicBezTo>
                  <a:lnTo>
                    <a:pt x="1214" y="4622"/>
                  </a:lnTo>
                  <a:cubicBezTo>
                    <a:pt x="782" y="4907"/>
                    <a:pt x="436" y="5322"/>
                    <a:pt x="232" y="5801"/>
                  </a:cubicBezTo>
                  <a:cubicBezTo>
                    <a:pt x="198" y="5886"/>
                    <a:pt x="171" y="6002"/>
                    <a:pt x="242" y="6067"/>
                  </a:cubicBezTo>
                  <a:cubicBezTo>
                    <a:pt x="280" y="6101"/>
                    <a:pt x="338" y="6107"/>
                    <a:pt x="389" y="6107"/>
                  </a:cubicBezTo>
                  <a:cubicBezTo>
                    <a:pt x="580" y="6105"/>
                    <a:pt x="769" y="6037"/>
                    <a:pt x="921" y="5919"/>
                  </a:cubicBezTo>
                  <a:lnTo>
                    <a:pt x="921" y="5919"/>
                  </a:lnTo>
                  <a:cubicBezTo>
                    <a:pt x="514" y="6305"/>
                    <a:pt x="286" y="6869"/>
                    <a:pt x="318" y="7428"/>
                  </a:cubicBezTo>
                  <a:cubicBezTo>
                    <a:pt x="341" y="7883"/>
                    <a:pt x="535" y="8322"/>
                    <a:pt x="844" y="8656"/>
                  </a:cubicBezTo>
                  <a:cubicBezTo>
                    <a:pt x="828" y="9081"/>
                    <a:pt x="879" y="9465"/>
                    <a:pt x="1021" y="9775"/>
                  </a:cubicBezTo>
                  <a:cubicBezTo>
                    <a:pt x="1879" y="11622"/>
                    <a:pt x="4577" y="14695"/>
                    <a:pt x="9595" y="15671"/>
                  </a:cubicBezTo>
                  <a:cubicBezTo>
                    <a:pt x="9688" y="15627"/>
                    <a:pt x="9779" y="15589"/>
                    <a:pt x="9871" y="15556"/>
                  </a:cubicBezTo>
                  <a:cubicBezTo>
                    <a:pt x="9900" y="15545"/>
                    <a:pt x="9928" y="15539"/>
                    <a:pt x="9956" y="15539"/>
                  </a:cubicBezTo>
                  <a:cubicBezTo>
                    <a:pt x="9974" y="15539"/>
                    <a:pt x="9992" y="15542"/>
                    <a:pt x="10010" y="15548"/>
                  </a:cubicBezTo>
                  <a:cubicBezTo>
                    <a:pt x="10010" y="15548"/>
                    <a:pt x="10320" y="15583"/>
                    <a:pt x="10391" y="15801"/>
                  </a:cubicBezTo>
                  <a:cubicBezTo>
                    <a:pt x="10596" y="15831"/>
                    <a:pt x="10796" y="15865"/>
                    <a:pt x="11010" y="15889"/>
                  </a:cubicBezTo>
                  <a:cubicBezTo>
                    <a:pt x="10898" y="15630"/>
                    <a:pt x="10732" y="15389"/>
                    <a:pt x="10545" y="15178"/>
                  </a:cubicBezTo>
                  <a:cubicBezTo>
                    <a:pt x="10157" y="14752"/>
                    <a:pt x="9677" y="14430"/>
                    <a:pt x="9221" y="14079"/>
                  </a:cubicBezTo>
                  <a:cubicBezTo>
                    <a:pt x="7887" y="13058"/>
                    <a:pt x="6734" y="11769"/>
                    <a:pt x="6026" y="10245"/>
                  </a:cubicBezTo>
                  <a:cubicBezTo>
                    <a:pt x="5322" y="8720"/>
                    <a:pt x="5084" y="6954"/>
                    <a:pt x="5533" y="5335"/>
                  </a:cubicBezTo>
                  <a:cubicBezTo>
                    <a:pt x="5897" y="4015"/>
                    <a:pt x="6703" y="2794"/>
                    <a:pt x="6714" y="1426"/>
                  </a:cubicBezTo>
                  <a:cubicBezTo>
                    <a:pt x="6717" y="899"/>
                    <a:pt x="6540" y="296"/>
                    <a:pt x="6060" y="79"/>
                  </a:cubicBezTo>
                  <a:cubicBezTo>
                    <a:pt x="5952" y="27"/>
                    <a:pt x="5833" y="7"/>
                    <a:pt x="5713" y="0"/>
                  </a:cubicBezTo>
                  <a:close/>
                </a:path>
              </a:pathLst>
            </a:custGeom>
            <a:solidFill>
              <a:srgbClr val="F9E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7153209" y="3366109"/>
              <a:ext cx="607402" cy="1066451"/>
            </a:xfrm>
            <a:custGeom>
              <a:avLst/>
              <a:gdLst/>
              <a:ahLst/>
              <a:cxnLst/>
              <a:rect l="l" t="t" r="r" b="b"/>
              <a:pathLst>
                <a:path w="14506" h="25469" extrusionOk="0">
                  <a:moveTo>
                    <a:pt x="3362" y="0"/>
                  </a:moveTo>
                  <a:cubicBezTo>
                    <a:pt x="2901" y="0"/>
                    <a:pt x="2429" y="103"/>
                    <a:pt x="1971" y="319"/>
                  </a:cubicBezTo>
                  <a:cubicBezTo>
                    <a:pt x="1971" y="319"/>
                    <a:pt x="474" y="2523"/>
                    <a:pt x="1372" y="4374"/>
                  </a:cubicBezTo>
                  <a:cubicBezTo>
                    <a:pt x="2141" y="5959"/>
                    <a:pt x="1824" y="8035"/>
                    <a:pt x="630" y="9484"/>
                  </a:cubicBezTo>
                  <a:cubicBezTo>
                    <a:pt x="750" y="9491"/>
                    <a:pt x="869" y="9511"/>
                    <a:pt x="977" y="9563"/>
                  </a:cubicBezTo>
                  <a:cubicBezTo>
                    <a:pt x="1457" y="9780"/>
                    <a:pt x="1634" y="10383"/>
                    <a:pt x="1631" y="10910"/>
                  </a:cubicBezTo>
                  <a:cubicBezTo>
                    <a:pt x="1620" y="12278"/>
                    <a:pt x="814" y="13499"/>
                    <a:pt x="450" y="14819"/>
                  </a:cubicBezTo>
                  <a:cubicBezTo>
                    <a:pt x="1" y="16438"/>
                    <a:pt x="239" y="18204"/>
                    <a:pt x="943" y="19729"/>
                  </a:cubicBezTo>
                  <a:cubicBezTo>
                    <a:pt x="1651" y="21253"/>
                    <a:pt x="2804" y="22542"/>
                    <a:pt x="4138" y="23563"/>
                  </a:cubicBezTo>
                  <a:cubicBezTo>
                    <a:pt x="4594" y="23914"/>
                    <a:pt x="5074" y="24236"/>
                    <a:pt x="5462" y="24662"/>
                  </a:cubicBezTo>
                  <a:cubicBezTo>
                    <a:pt x="5649" y="24873"/>
                    <a:pt x="5815" y="25114"/>
                    <a:pt x="5927" y="25373"/>
                  </a:cubicBezTo>
                  <a:cubicBezTo>
                    <a:pt x="6390" y="25420"/>
                    <a:pt x="6863" y="25455"/>
                    <a:pt x="7360" y="25468"/>
                  </a:cubicBezTo>
                  <a:cubicBezTo>
                    <a:pt x="11137" y="25165"/>
                    <a:pt x="12453" y="24437"/>
                    <a:pt x="12893" y="23852"/>
                  </a:cubicBezTo>
                  <a:cubicBezTo>
                    <a:pt x="13372" y="23440"/>
                    <a:pt x="13770" y="22937"/>
                    <a:pt x="14052" y="22372"/>
                  </a:cubicBezTo>
                  <a:cubicBezTo>
                    <a:pt x="14151" y="22171"/>
                    <a:pt x="14236" y="21954"/>
                    <a:pt x="14212" y="21736"/>
                  </a:cubicBezTo>
                  <a:cubicBezTo>
                    <a:pt x="14199" y="21603"/>
                    <a:pt x="14130" y="21477"/>
                    <a:pt x="14032" y="21392"/>
                  </a:cubicBezTo>
                  <a:cubicBezTo>
                    <a:pt x="14277" y="21147"/>
                    <a:pt x="14451" y="20827"/>
                    <a:pt x="14488" y="20484"/>
                  </a:cubicBezTo>
                  <a:cubicBezTo>
                    <a:pt x="14505" y="20354"/>
                    <a:pt x="14491" y="20202"/>
                    <a:pt x="14389" y="20123"/>
                  </a:cubicBezTo>
                  <a:cubicBezTo>
                    <a:pt x="14345" y="20090"/>
                    <a:pt x="14295" y="20077"/>
                    <a:pt x="14243" y="20077"/>
                  </a:cubicBezTo>
                  <a:cubicBezTo>
                    <a:pt x="14137" y="20077"/>
                    <a:pt x="14023" y="20131"/>
                    <a:pt x="13930" y="20188"/>
                  </a:cubicBezTo>
                  <a:cubicBezTo>
                    <a:pt x="13766" y="20287"/>
                    <a:pt x="13614" y="20398"/>
                    <a:pt x="13457" y="20511"/>
                  </a:cubicBezTo>
                  <a:cubicBezTo>
                    <a:pt x="13454" y="20470"/>
                    <a:pt x="13447" y="20429"/>
                    <a:pt x="13430" y="20392"/>
                  </a:cubicBezTo>
                  <a:cubicBezTo>
                    <a:pt x="13353" y="20227"/>
                    <a:pt x="13164" y="20141"/>
                    <a:pt x="12977" y="20141"/>
                  </a:cubicBezTo>
                  <a:cubicBezTo>
                    <a:pt x="12949" y="20141"/>
                    <a:pt x="12920" y="20143"/>
                    <a:pt x="12893" y="20147"/>
                  </a:cubicBezTo>
                  <a:cubicBezTo>
                    <a:pt x="12684" y="20178"/>
                    <a:pt x="12501" y="20293"/>
                    <a:pt x="12324" y="20409"/>
                  </a:cubicBezTo>
                  <a:cubicBezTo>
                    <a:pt x="12004" y="20613"/>
                    <a:pt x="11596" y="20800"/>
                    <a:pt x="11330" y="21072"/>
                  </a:cubicBezTo>
                  <a:cubicBezTo>
                    <a:pt x="11263" y="21144"/>
                    <a:pt x="11208" y="21226"/>
                    <a:pt x="11153" y="21304"/>
                  </a:cubicBezTo>
                  <a:cubicBezTo>
                    <a:pt x="8496" y="19770"/>
                    <a:pt x="1392" y="15353"/>
                    <a:pt x="2579" y="12699"/>
                  </a:cubicBezTo>
                  <a:cubicBezTo>
                    <a:pt x="4049" y="9409"/>
                    <a:pt x="7262" y="4391"/>
                    <a:pt x="6523" y="2380"/>
                  </a:cubicBezTo>
                  <a:cubicBezTo>
                    <a:pt x="5970" y="881"/>
                    <a:pt x="4712" y="0"/>
                    <a:pt x="3362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7028306" y="3444242"/>
              <a:ext cx="193702" cy="99322"/>
            </a:xfrm>
            <a:custGeom>
              <a:avLst/>
              <a:gdLst/>
              <a:ahLst/>
              <a:cxnLst/>
              <a:rect l="l" t="t" r="r" b="b"/>
              <a:pathLst>
                <a:path w="4626" h="2372" extrusionOk="0">
                  <a:moveTo>
                    <a:pt x="811" y="0"/>
                  </a:moveTo>
                  <a:cubicBezTo>
                    <a:pt x="565" y="0"/>
                    <a:pt x="315" y="102"/>
                    <a:pt x="177" y="300"/>
                  </a:cubicBezTo>
                  <a:cubicBezTo>
                    <a:pt x="0" y="558"/>
                    <a:pt x="44" y="923"/>
                    <a:pt x="214" y="1188"/>
                  </a:cubicBezTo>
                  <a:cubicBezTo>
                    <a:pt x="385" y="1450"/>
                    <a:pt x="657" y="1626"/>
                    <a:pt x="936" y="1773"/>
                  </a:cubicBezTo>
                  <a:cubicBezTo>
                    <a:pt x="1684" y="2167"/>
                    <a:pt x="2531" y="2372"/>
                    <a:pt x="3376" y="2372"/>
                  </a:cubicBezTo>
                  <a:cubicBezTo>
                    <a:pt x="3529" y="2372"/>
                    <a:pt x="3682" y="2365"/>
                    <a:pt x="3835" y="2352"/>
                  </a:cubicBezTo>
                  <a:cubicBezTo>
                    <a:pt x="4100" y="2328"/>
                    <a:pt x="4399" y="2253"/>
                    <a:pt x="4512" y="2014"/>
                  </a:cubicBezTo>
                  <a:cubicBezTo>
                    <a:pt x="4556" y="1916"/>
                    <a:pt x="4559" y="1810"/>
                    <a:pt x="4562" y="1702"/>
                  </a:cubicBezTo>
                  <a:cubicBezTo>
                    <a:pt x="4581" y="1251"/>
                    <a:pt x="4626" y="580"/>
                    <a:pt x="4113" y="580"/>
                  </a:cubicBezTo>
                  <a:cubicBezTo>
                    <a:pt x="4068" y="580"/>
                    <a:pt x="4018" y="585"/>
                    <a:pt x="3964" y="596"/>
                  </a:cubicBezTo>
                  <a:cubicBezTo>
                    <a:pt x="3528" y="681"/>
                    <a:pt x="3129" y="935"/>
                    <a:pt x="2700" y="935"/>
                  </a:cubicBezTo>
                  <a:cubicBezTo>
                    <a:pt x="2550" y="935"/>
                    <a:pt x="2396" y="904"/>
                    <a:pt x="2235" y="824"/>
                  </a:cubicBezTo>
                  <a:cubicBezTo>
                    <a:pt x="2031" y="722"/>
                    <a:pt x="1875" y="552"/>
                    <a:pt x="1701" y="402"/>
                  </a:cubicBezTo>
                  <a:cubicBezTo>
                    <a:pt x="1484" y="215"/>
                    <a:pt x="1228" y="55"/>
                    <a:pt x="946" y="11"/>
                  </a:cubicBezTo>
                  <a:cubicBezTo>
                    <a:pt x="901" y="4"/>
                    <a:pt x="856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7249388" y="3426697"/>
              <a:ext cx="79683" cy="68001"/>
            </a:xfrm>
            <a:custGeom>
              <a:avLst/>
              <a:gdLst/>
              <a:ahLst/>
              <a:cxnLst/>
              <a:rect l="l" t="t" r="r" b="b"/>
              <a:pathLst>
                <a:path w="1903" h="1624" extrusionOk="0">
                  <a:moveTo>
                    <a:pt x="1903" y="1"/>
                  </a:moveTo>
                  <a:cubicBezTo>
                    <a:pt x="1722" y="269"/>
                    <a:pt x="1532" y="522"/>
                    <a:pt x="1320" y="750"/>
                  </a:cubicBezTo>
                  <a:cubicBezTo>
                    <a:pt x="1212" y="861"/>
                    <a:pt x="1106" y="971"/>
                    <a:pt x="987" y="1073"/>
                  </a:cubicBezTo>
                  <a:cubicBezTo>
                    <a:pt x="871" y="1175"/>
                    <a:pt x="756" y="1277"/>
                    <a:pt x="640" y="1328"/>
                  </a:cubicBezTo>
                  <a:cubicBezTo>
                    <a:pt x="589" y="1353"/>
                    <a:pt x="534" y="1365"/>
                    <a:pt x="482" y="1365"/>
                  </a:cubicBezTo>
                  <a:cubicBezTo>
                    <a:pt x="420" y="1365"/>
                    <a:pt x="362" y="1347"/>
                    <a:pt x="323" y="1314"/>
                  </a:cubicBezTo>
                  <a:cubicBezTo>
                    <a:pt x="242" y="1260"/>
                    <a:pt x="221" y="1127"/>
                    <a:pt x="235" y="984"/>
                  </a:cubicBezTo>
                  <a:cubicBezTo>
                    <a:pt x="282" y="692"/>
                    <a:pt x="389" y="385"/>
                    <a:pt x="518" y="93"/>
                  </a:cubicBezTo>
                  <a:lnTo>
                    <a:pt x="518" y="93"/>
                  </a:lnTo>
                  <a:cubicBezTo>
                    <a:pt x="296" y="331"/>
                    <a:pt x="127" y="613"/>
                    <a:pt x="34" y="946"/>
                  </a:cubicBezTo>
                  <a:cubicBezTo>
                    <a:pt x="14" y="1032"/>
                    <a:pt x="1" y="1124"/>
                    <a:pt x="14" y="1222"/>
                  </a:cubicBezTo>
                  <a:cubicBezTo>
                    <a:pt x="28" y="1321"/>
                    <a:pt x="72" y="1430"/>
                    <a:pt x="157" y="1505"/>
                  </a:cubicBezTo>
                  <a:cubicBezTo>
                    <a:pt x="256" y="1590"/>
                    <a:pt x="372" y="1624"/>
                    <a:pt x="487" y="1624"/>
                  </a:cubicBezTo>
                  <a:cubicBezTo>
                    <a:pt x="578" y="1624"/>
                    <a:pt x="667" y="1603"/>
                    <a:pt x="745" y="1569"/>
                  </a:cubicBezTo>
                  <a:cubicBezTo>
                    <a:pt x="923" y="1488"/>
                    <a:pt x="1042" y="1369"/>
                    <a:pt x="1160" y="1257"/>
                  </a:cubicBezTo>
                  <a:cubicBezTo>
                    <a:pt x="1276" y="1137"/>
                    <a:pt x="1389" y="1015"/>
                    <a:pt x="1480" y="879"/>
                  </a:cubicBezTo>
                  <a:cubicBezTo>
                    <a:pt x="1675" y="613"/>
                    <a:pt x="1821" y="318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7244950" y="3515800"/>
              <a:ext cx="28431" cy="25752"/>
            </a:xfrm>
            <a:custGeom>
              <a:avLst/>
              <a:gdLst/>
              <a:ahLst/>
              <a:cxnLst/>
              <a:rect l="l" t="t" r="r" b="b"/>
              <a:pathLst>
                <a:path w="679" h="615" extrusionOk="0">
                  <a:moveTo>
                    <a:pt x="339" y="1"/>
                  </a:moveTo>
                  <a:cubicBezTo>
                    <a:pt x="315" y="1"/>
                    <a:pt x="290" y="4"/>
                    <a:pt x="266" y="10"/>
                  </a:cubicBezTo>
                  <a:cubicBezTo>
                    <a:pt x="99" y="51"/>
                    <a:pt x="1" y="217"/>
                    <a:pt x="41" y="380"/>
                  </a:cubicBezTo>
                  <a:cubicBezTo>
                    <a:pt x="73" y="519"/>
                    <a:pt x="199" y="614"/>
                    <a:pt x="339" y="614"/>
                  </a:cubicBezTo>
                  <a:cubicBezTo>
                    <a:pt x="363" y="614"/>
                    <a:pt x="388" y="611"/>
                    <a:pt x="413" y="605"/>
                  </a:cubicBezTo>
                  <a:cubicBezTo>
                    <a:pt x="576" y="564"/>
                    <a:pt x="678" y="398"/>
                    <a:pt x="638" y="234"/>
                  </a:cubicBezTo>
                  <a:cubicBezTo>
                    <a:pt x="603" y="95"/>
                    <a:pt x="476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7516964" y="4197974"/>
              <a:ext cx="46478" cy="9003"/>
            </a:xfrm>
            <a:custGeom>
              <a:avLst/>
              <a:gdLst/>
              <a:ahLst/>
              <a:cxnLst/>
              <a:rect l="l" t="t" r="r" b="b"/>
              <a:pathLst>
                <a:path w="1110" h="215" extrusionOk="0">
                  <a:moveTo>
                    <a:pt x="669" y="1"/>
                  </a:moveTo>
                  <a:cubicBezTo>
                    <a:pt x="456" y="1"/>
                    <a:pt x="243" y="13"/>
                    <a:pt x="31" y="42"/>
                  </a:cubicBezTo>
                  <a:cubicBezTo>
                    <a:pt x="1" y="134"/>
                    <a:pt x="130" y="188"/>
                    <a:pt x="229" y="195"/>
                  </a:cubicBezTo>
                  <a:cubicBezTo>
                    <a:pt x="331" y="205"/>
                    <a:pt x="435" y="214"/>
                    <a:pt x="538" y="214"/>
                  </a:cubicBezTo>
                  <a:cubicBezTo>
                    <a:pt x="653" y="214"/>
                    <a:pt x="768" y="202"/>
                    <a:pt x="879" y="164"/>
                  </a:cubicBezTo>
                  <a:cubicBezTo>
                    <a:pt x="964" y="134"/>
                    <a:pt x="1042" y="82"/>
                    <a:pt x="1110" y="18"/>
                  </a:cubicBezTo>
                  <a:cubicBezTo>
                    <a:pt x="963" y="7"/>
                    <a:pt x="816" y="1"/>
                    <a:pt x="66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456961" y="4141950"/>
              <a:ext cx="56905" cy="12352"/>
            </a:xfrm>
            <a:custGeom>
              <a:avLst/>
              <a:gdLst/>
              <a:ahLst/>
              <a:cxnLst/>
              <a:rect l="l" t="t" r="r" b="b"/>
              <a:pathLst>
                <a:path w="1359" h="295" extrusionOk="0">
                  <a:moveTo>
                    <a:pt x="267" y="1"/>
                  </a:moveTo>
                  <a:cubicBezTo>
                    <a:pt x="188" y="1"/>
                    <a:pt x="108" y="3"/>
                    <a:pt x="29" y="9"/>
                  </a:cubicBezTo>
                  <a:cubicBezTo>
                    <a:pt x="1" y="165"/>
                    <a:pt x="209" y="244"/>
                    <a:pt x="368" y="264"/>
                  </a:cubicBezTo>
                  <a:cubicBezTo>
                    <a:pt x="505" y="280"/>
                    <a:pt x="644" y="295"/>
                    <a:pt x="782" y="295"/>
                  </a:cubicBezTo>
                  <a:cubicBezTo>
                    <a:pt x="911" y="295"/>
                    <a:pt x="1038" y="282"/>
                    <a:pt x="1161" y="244"/>
                  </a:cubicBezTo>
                  <a:cubicBezTo>
                    <a:pt x="1233" y="223"/>
                    <a:pt x="1297" y="189"/>
                    <a:pt x="1359" y="148"/>
                  </a:cubicBezTo>
                  <a:cubicBezTo>
                    <a:pt x="1003" y="56"/>
                    <a:pt x="636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7217775" y="3987694"/>
              <a:ext cx="20978" cy="12017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496" y="1"/>
                  </a:moveTo>
                  <a:cubicBezTo>
                    <a:pt x="470" y="1"/>
                    <a:pt x="438" y="9"/>
                    <a:pt x="401" y="24"/>
                  </a:cubicBezTo>
                  <a:lnTo>
                    <a:pt x="401" y="24"/>
                  </a:lnTo>
                  <a:cubicBezTo>
                    <a:pt x="433" y="15"/>
                    <a:pt x="466" y="7"/>
                    <a:pt x="500" y="1"/>
                  </a:cubicBezTo>
                  <a:cubicBezTo>
                    <a:pt x="499" y="1"/>
                    <a:pt x="498" y="1"/>
                    <a:pt x="496" y="1"/>
                  </a:cubicBezTo>
                  <a:close/>
                  <a:moveTo>
                    <a:pt x="401" y="24"/>
                  </a:moveTo>
                  <a:lnTo>
                    <a:pt x="401" y="24"/>
                  </a:lnTo>
                  <a:cubicBezTo>
                    <a:pt x="235" y="72"/>
                    <a:pt x="103" y="164"/>
                    <a:pt x="0" y="287"/>
                  </a:cubicBezTo>
                  <a:cubicBezTo>
                    <a:pt x="150" y="165"/>
                    <a:pt x="295" y="66"/>
                    <a:pt x="401" y="24"/>
                  </a:cubicBezTo>
                  <a:close/>
                </a:path>
              </a:pathLst>
            </a:custGeom>
            <a:solidFill>
              <a:srgbClr val="F58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7356621" y="4073341"/>
              <a:ext cx="81275" cy="17130"/>
            </a:xfrm>
            <a:custGeom>
              <a:avLst/>
              <a:gdLst/>
              <a:ahLst/>
              <a:cxnLst/>
              <a:rect l="l" t="t" r="r" b="b"/>
              <a:pathLst>
                <a:path w="1890" h="398" extrusionOk="0">
                  <a:moveTo>
                    <a:pt x="520" y="1"/>
                  </a:moveTo>
                  <a:cubicBezTo>
                    <a:pt x="342" y="1"/>
                    <a:pt x="166" y="25"/>
                    <a:pt x="1" y="93"/>
                  </a:cubicBezTo>
                  <a:cubicBezTo>
                    <a:pt x="14" y="284"/>
                    <a:pt x="249" y="363"/>
                    <a:pt x="437" y="379"/>
                  </a:cubicBezTo>
                  <a:cubicBezTo>
                    <a:pt x="565" y="392"/>
                    <a:pt x="693" y="398"/>
                    <a:pt x="822" y="398"/>
                  </a:cubicBezTo>
                  <a:cubicBezTo>
                    <a:pt x="1048" y="398"/>
                    <a:pt x="1273" y="379"/>
                    <a:pt x="1494" y="342"/>
                  </a:cubicBezTo>
                  <a:cubicBezTo>
                    <a:pt x="1630" y="322"/>
                    <a:pt x="1767" y="284"/>
                    <a:pt x="1889" y="223"/>
                  </a:cubicBezTo>
                  <a:cubicBezTo>
                    <a:pt x="1637" y="168"/>
                    <a:pt x="1382" y="114"/>
                    <a:pt x="1127" y="66"/>
                  </a:cubicBezTo>
                  <a:cubicBezTo>
                    <a:pt x="928" y="32"/>
                    <a:pt x="722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169036" y="3986648"/>
              <a:ext cx="380244" cy="338581"/>
            </a:xfrm>
            <a:custGeom>
              <a:avLst/>
              <a:gdLst/>
              <a:ahLst/>
              <a:cxnLst/>
              <a:rect l="l" t="t" r="r" b="b"/>
              <a:pathLst>
                <a:path w="9081" h="8086" extrusionOk="0">
                  <a:moveTo>
                    <a:pt x="1853" y="0"/>
                  </a:moveTo>
                  <a:cubicBezTo>
                    <a:pt x="1833" y="0"/>
                    <a:pt x="1813" y="1"/>
                    <a:pt x="1793" y="2"/>
                  </a:cubicBezTo>
                  <a:cubicBezTo>
                    <a:pt x="1746" y="5"/>
                    <a:pt x="1705" y="16"/>
                    <a:pt x="1664" y="26"/>
                  </a:cubicBezTo>
                  <a:cubicBezTo>
                    <a:pt x="1663" y="26"/>
                    <a:pt x="1662" y="26"/>
                    <a:pt x="1660" y="26"/>
                  </a:cubicBezTo>
                  <a:cubicBezTo>
                    <a:pt x="1560" y="26"/>
                    <a:pt x="1366" y="147"/>
                    <a:pt x="1164" y="312"/>
                  </a:cubicBezTo>
                  <a:cubicBezTo>
                    <a:pt x="933" y="503"/>
                    <a:pt x="695" y="748"/>
                    <a:pt x="582" y="941"/>
                  </a:cubicBezTo>
                  <a:cubicBezTo>
                    <a:pt x="225" y="1564"/>
                    <a:pt x="28" y="2282"/>
                    <a:pt x="21" y="3000"/>
                  </a:cubicBezTo>
                  <a:cubicBezTo>
                    <a:pt x="1" y="4895"/>
                    <a:pt x="1324" y="6654"/>
                    <a:pt x="3038" y="7461"/>
                  </a:cubicBezTo>
                  <a:cubicBezTo>
                    <a:pt x="3961" y="7895"/>
                    <a:pt x="4972" y="8085"/>
                    <a:pt x="5992" y="8085"/>
                  </a:cubicBezTo>
                  <a:cubicBezTo>
                    <a:pt x="6872" y="8085"/>
                    <a:pt x="7759" y="7944"/>
                    <a:pt x="8602" y="7695"/>
                  </a:cubicBezTo>
                  <a:cubicBezTo>
                    <a:pt x="8765" y="7648"/>
                    <a:pt x="8922" y="7586"/>
                    <a:pt x="9081" y="7532"/>
                  </a:cubicBezTo>
                  <a:cubicBezTo>
                    <a:pt x="8442" y="7461"/>
                    <a:pt x="7819" y="7236"/>
                    <a:pt x="7298" y="6858"/>
                  </a:cubicBezTo>
                  <a:cubicBezTo>
                    <a:pt x="6135" y="6014"/>
                    <a:pt x="5574" y="4599"/>
                    <a:pt x="4927" y="3313"/>
                  </a:cubicBezTo>
                  <a:cubicBezTo>
                    <a:pt x="4519" y="2496"/>
                    <a:pt x="4053" y="1704"/>
                    <a:pt x="3586" y="914"/>
                  </a:cubicBezTo>
                  <a:cubicBezTo>
                    <a:pt x="3488" y="748"/>
                    <a:pt x="3385" y="577"/>
                    <a:pt x="3263" y="431"/>
                  </a:cubicBezTo>
                  <a:cubicBezTo>
                    <a:pt x="2795" y="272"/>
                    <a:pt x="2293" y="0"/>
                    <a:pt x="1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304785" y="4078891"/>
              <a:ext cx="26547" cy="9756"/>
            </a:xfrm>
            <a:custGeom>
              <a:avLst/>
              <a:gdLst/>
              <a:ahLst/>
              <a:cxnLst/>
              <a:rect l="l" t="t" r="r" b="b"/>
              <a:pathLst>
                <a:path w="634" h="233" extrusionOk="0">
                  <a:moveTo>
                    <a:pt x="214" y="0"/>
                  </a:moveTo>
                  <a:cubicBezTo>
                    <a:pt x="146" y="0"/>
                    <a:pt x="76" y="12"/>
                    <a:pt x="1" y="45"/>
                  </a:cubicBezTo>
                  <a:cubicBezTo>
                    <a:pt x="90" y="150"/>
                    <a:pt x="188" y="191"/>
                    <a:pt x="294" y="219"/>
                  </a:cubicBezTo>
                  <a:cubicBezTo>
                    <a:pt x="335" y="227"/>
                    <a:pt x="378" y="232"/>
                    <a:pt x="422" y="232"/>
                  </a:cubicBezTo>
                  <a:cubicBezTo>
                    <a:pt x="489" y="232"/>
                    <a:pt x="559" y="219"/>
                    <a:pt x="633" y="184"/>
                  </a:cubicBezTo>
                  <a:cubicBezTo>
                    <a:pt x="545" y="82"/>
                    <a:pt x="443" y="38"/>
                    <a:pt x="341" y="11"/>
                  </a:cubicBezTo>
                  <a:cubicBezTo>
                    <a:pt x="299" y="5"/>
                    <a:pt x="257" y="0"/>
                    <a:pt x="214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318058" y="4136674"/>
              <a:ext cx="20978" cy="9673"/>
            </a:xfrm>
            <a:custGeom>
              <a:avLst/>
              <a:gdLst/>
              <a:ahLst/>
              <a:cxnLst/>
              <a:rect l="l" t="t" r="r" b="b"/>
              <a:pathLst>
                <a:path w="501" h="231" extrusionOk="0">
                  <a:moveTo>
                    <a:pt x="183" y="1"/>
                  </a:moveTo>
                  <a:cubicBezTo>
                    <a:pt x="128" y="1"/>
                    <a:pt x="69" y="13"/>
                    <a:pt x="0" y="46"/>
                  </a:cubicBezTo>
                  <a:cubicBezTo>
                    <a:pt x="55" y="145"/>
                    <a:pt x="137" y="189"/>
                    <a:pt x="222" y="216"/>
                  </a:cubicBezTo>
                  <a:cubicBezTo>
                    <a:pt x="258" y="225"/>
                    <a:pt x="296" y="231"/>
                    <a:pt x="335" y="231"/>
                  </a:cubicBezTo>
                  <a:cubicBezTo>
                    <a:pt x="389" y="231"/>
                    <a:pt x="445" y="219"/>
                    <a:pt x="500" y="183"/>
                  </a:cubicBezTo>
                  <a:cubicBezTo>
                    <a:pt x="432" y="81"/>
                    <a:pt x="357" y="40"/>
                    <a:pt x="280" y="12"/>
                  </a:cubicBezTo>
                  <a:cubicBezTo>
                    <a:pt x="248" y="5"/>
                    <a:pt x="216" y="1"/>
                    <a:pt x="183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473025" y="4193871"/>
              <a:ext cx="31404" cy="9421"/>
            </a:xfrm>
            <a:custGeom>
              <a:avLst/>
              <a:gdLst/>
              <a:ahLst/>
              <a:cxnLst/>
              <a:rect l="l" t="t" r="r" b="b"/>
              <a:pathLst>
                <a:path w="750" h="225" extrusionOk="0">
                  <a:moveTo>
                    <a:pt x="275" y="0"/>
                  </a:moveTo>
                  <a:cubicBezTo>
                    <a:pt x="186" y="0"/>
                    <a:pt x="94" y="15"/>
                    <a:pt x="1" y="58"/>
                  </a:cubicBezTo>
                  <a:cubicBezTo>
                    <a:pt x="120" y="160"/>
                    <a:pt x="239" y="197"/>
                    <a:pt x="362" y="218"/>
                  </a:cubicBezTo>
                  <a:cubicBezTo>
                    <a:pt x="398" y="222"/>
                    <a:pt x="435" y="225"/>
                    <a:pt x="472" y="225"/>
                  </a:cubicBezTo>
                  <a:cubicBezTo>
                    <a:pt x="559" y="225"/>
                    <a:pt x="649" y="210"/>
                    <a:pt x="750" y="167"/>
                  </a:cubicBezTo>
                  <a:cubicBezTo>
                    <a:pt x="641" y="68"/>
                    <a:pt x="514" y="31"/>
                    <a:pt x="389" y="7"/>
                  </a:cubicBezTo>
                  <a:cubicBezTo>
                    <a:pt x="351" y="3"/>
                    <a:pt x="313" y="0"/>
                    <a:pt x="275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358395" y="4032665"/>
              <a:ext cx="29227" cy="12813"/>
            </a:xfrm>
            <a:custGeom>
              <a:avLst/>
              <a:gdLst/>
              <a:ahLst/>
              <a:cxnLst/>
              <a:rect l="l" t="t" r="r" b="b"/>
              <a:pathLst>
                <a:path w="698" h="306" extrusionOk="0">
                  <a:moveTo>
                    <a:pt x="117" y="0"/>
                  </a:moveTo>
                  <a:cubicBezTo>
                    <a:pt x="80" y="0"/>
                    <a:pt x="41" y="4"/>
                    <a:pt x="1" y="13"/>
                  </a:cubicBezTo>
                  <a:cubicBezTo>
                    <a:pt x="89" y="139"/>
                    <a:pt x="198" y="200"/>
                    <a:pt x="310" y="251"/>
                  </a:cubicBezTo>
                  <a:cubicBezTo>
                    <a:pt x="394" y="282"/>
                    <a:pt x="479" y="306"/>
                    <a:pt x="578" y="306"/>
                  </a:cubicBezTo>
                  <a:cubicBezTo>
                    <a:pt x="616" y="306"/>
                    <a:pt x="656" y="302"/>
                    <a:pt x="698" y="295"/>
                  </a:cubicBezTo>
                  <a:cubicBezTo>
                    <a:pt x="620" y="172"/>
                    <a:pt x="508" y="108"/>
                    <a:pt x="389" y="57"/>
                  </a:cubicBezTo>
                  <a:cubicBezTo>
                    <a:pt x="303" y="25"/>
                    <a:pt x="214" y="0"/>
                    <a:pt x="117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381159" y="4181728"/>
              <a:ext cx="31111" cy="9003"/>
            </a:xfrm>
            <a:custGeom>
              <a:avLst/>
              <a:gdLst/>
              <a:ahLst/>
              <a:cxnLst/>
              <a:rect l="l" t="t" r="r" b="b"/>
              <a:pathLst>
                <a:path w="743" h="215" extrusionOk="0">
                  <a:moveTo>
                    <a:pt x="334" y="0"/>
                  </a:moveTo>
                  <a:cubicBezTo>
                    <a:pt x="226" y="0"/>
                    <a:pt x="114" y="13"/>
                    <a:pt x="1" y="76"/>
                  </a:cubicBezTo>
                  <a:cubicBezTo>
                    <a:pt x="116" y="168"/>
                    <a:pt x="238" y="198"/>
                    <a:pt x="361" y="212"/>
                  </a:cubicBezTo>
                  <a:cubicBezTo>
                    <a:pt x="384" y="213"/>
                    <a:pt x="406" y="214"/>
                    <a:pt x="429" y="214"/>
                  </a:cubicBezTo>
                  <a:cubicBezTo>
                    <a:pt x="532" y="214"/>
                    <a:pt x="634" y="199"/>
                    <a:pt x="742" y="137"/>
                  </a:cubicBezTo>
                  <a:cubicBezTo>
                    <a:pt x="623" y="46"/>
                    <a:pt x="504" y="15"/>
                    <a:pt x="378" y="1"/>
                  </a:cubicBezTo>
                  <a:cubicBezTo>
                    <a:pt x="363" y="0"/>
                    <a:pt x="349" y="0"/>
                    <a:pt x="334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7381870" y="4269240"/>
              <a:ext cx="29688" cy="11306"/>
            </a:xfrm>
            <a:custGeom>
              <a:avLst/>
              <a:gdLst/>
              <a:ahLst/>
              <a:cxnLst/>
              <a:rect l="l" t="t" r="r" b="b"/>
              <a:pathLst>
                <a:path w="709" h="270" extrusionOk="0">
                  <a:moveTo>
                    <a:pt x="169" y="0"/>
                  </a:moveTo>
                  <a:cubicBezTo>
                    <a:pt x="116" y="0"/>
                    <a:pt x="60" y="7"/>
                    <a:pt x="1" y="24"/>
                  </a:cubicBezTo>
                  <a:cubicBezTo>
                    <a:pt x="92" y="140"/>
                    <a:pt x="205" y="194"/>
                    <a:pt x="323" y="235"/>
                  </a:cubicBezTo>
                  <a:cubicBezTo>
                    <a:pt x="394" y="255"/>
                    <a:pt x="465" y="269"/>
                    <a:pt x="541" y="269"/>
                  </a:cubicBezTo>
                  <a:cubicBezTo>
                    <a:pt x="594" y="269"/>
                    <a:pt x="649" y="262"/>
                    <a:pt x="708" y="245"/>
                  </a:cubicBezTo>
                  <a:cubicBezTo>
                    <a:pt x="617" y="129"/>
                    <a:pt x="504" y="75"/>
                    <a:pt x="385" y="34"/>
                  </a:cubicBezTo>
                  <a:cubicBezTo>
                    <a:pt x="315" y="14"/>
                    <a:pt x="244" y="0"/>
                    <a:pt x="169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7505266" y="4248262"/>
              <a:ext cx="36513" cy="8919"/>
            </a:xfrm>
            <a:custGeom>
              <a:avLst/>
              <a:gdLst/>
              <a:ahLst/>
              <a:cxnLst/>
              <a:rect l="l" t="t" r="r" b="b"/>
              <a:pathLst>
                <a:path w="872" h="213" extrusionOk="0">
                  <a:moveTo>
                    <a:pt x="435" y="1"/>
                  </a:moveTo>
                  <a:cubicBezTo>
                    <a:pt x="289" y="4"/>
                    <a:pt x="146" y="25"/>
                    <a:pt x="0" y="106"/>
                  </a:cubicBezTo>
                  <a:cubicBezTo>
                    <a:pt x="146" y="188"/>
                    <a:pt x="289" y="208"/>
                    <a:pt x="435" y="212"/>
                  </a:cubicBezTo>
                  <a:cubicBezTo>
                    <a:pt x="581" y="208"/>
                    <a:pt x="728" y="192"/>
                    <a:pt x="871" y="106"/>
                  </a:cubicBezTo>
                  <a:cubicBezTo>
                    <a:pt x="728" y="25"/>
                    <a:pt x="581" y="4"/>
                    <a:pt x="435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7258349" y="4180179"/>
              <a:ext cx="21857" cy="10468"/>
            </a:xfrm>
            <a:custGeom>
              <a:avLst/>
              <a:gdLst/>
              <a:ahLst/>
              <a:cxnLst/>
              <a:rect l="l" t="t" r="r" b="b"/>
              <a:pathLst>
                <a:path w="522" h="250" extrusionOk="0">
                  <a:moveTo>
                    <a:pt x="156" y="1"/>
                  </a:moveTo>
                  <a:cubicBezTo>
                    <a:pt x="110" y="1"/>
                    <a:pt x="59" y="9"/>
                    <a:pt x="1" y="28"/>
                  </a:cubicBezTo>
                  <a:cubicBezTo>
                    <a:pt x="52" y="137"/>
                    <a:pt x="137" y="188"/>
                    <a:pt x="225" y="222"/>
                  </a:cubicBezTo>
                  <a:cubicBezTo>
                    <a:pt x="273" y="238"/>
                    <a:pt x="323" y="249"/>
                    <a:pt x="375" y="249"/>
                  </a:cubicBezTo>
                  <a:cubicBezTo>
                    <a:pt x="422" y="249"/>
                    <a:pt x="471" y="240"/>
                    <a:pt x="522" y="215"/>
                  </a:cubicBezTo>
                  <a:cubicBezTo>
                    <a:pt x="456" y="106"/>
                    <a:pt x="379" y="58"/>
                    <a:pt x="297" y="25"/>
                  </a:cubicBezTo>
                  <a:cubicBezTo>
                    <a:pt x="252" y="10"/>
                    <a:pt x="207" y="1"/>
                    <a:pt x="156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7324583" y="4408840"/>
              <a:ext cx="53932" cy="171259"/>
            </a:xfrm>
            <a:custGeom>
              <a:avLst/>
              <a:gdLst/>
              <a:ahLst/>
              <a:cxnLst/>
              <a:rect l="l" t="t" r="r" b="b"/>
              <a:pathLst>
                <a:path w="1288" h="4090" extrusionOk="0">
                  <a:moveTo>
                    <a:pt x="1" y="0"/>
                  </a:moveTo>
                  <a:lnTo>
                    <a:pt x="1267" y="4090"/>
                  </a:lnTo>
                  <a:cubicBezTo>
                    <a:pt x="1274" y="4090"/>
                    <a:pt x="1287" y="4086"/>
                    <a:pt x="1287" y="4086"/>
                  </a:cubicBezTo>
                  <a:cubicBezTo>
                    <a:pt x="1287" y="4086"/>
                    <a:pt x="838" y="514"/>
                    <a:pt x="968" y="143"/>
                  </a:cubicBezTo>
                  <a:cubicBezTo>
                    <a:pt x="569" y="72"/>
                    <a:pt x="249" y="27"/>
                    <a:pt x="1" y="0"/>
                  </a:cubicBezTo>
                  <a:close/>
                </a:path>
              </a:pathLst>
            </a:custGeom>
            <a:solidFill>
              <a:srgbClr val="E26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7200347" y="4407123"/>
              <a:ext cx="177958" cy="189222"/>
            </a:xfrm>
            <a:custGeom>
              <a:avLst/>
              <a:gdLst/>
              <a:ahLst/>
              <a:cxnLst/>
              <a:rect l="l" t="t" r="r" b="b"/>
              <a:pathLst>
                <a:path w="4250" h="4519" extrusionOk="0">
                  <a:moveTo>
                    <a:pt x="2416" y="1"/>
                  </a:moveTo>
                  <a:lnTo>
                    <a:pt x="3212" y="2301"/>
                  </a:lnTo>
                  <a:lnTo>
                    <a:pt x="0" y="2515"/>
                  </a:lnTo>
                  <a:cubicBezTo>
                    <a:pt x="0" y="2515"/>
                    <a:pt x="47" y="2512"/>
                    <a:pt x="127" y="2512"/>
                  </a:cubicBezTo>
                  <a:cubicBezTo>
                    <a:pt x="634" y="2512"/>
                    <a:pt x="2462" y="2639"/>
                    <a:pt x="1712" y="4519"/>
                  </a:cubicBezTo>
                  <a:cubicBezTo>
                    <a:pt x="2844" y="4155"/>
                    <a:pt x="4151" y="4151"/>
                    <a:pt x="4250" y="4131"/>
                  </a:cubicBezTo>
                  <a:lnTo>
                    <a:pt x="2984" y="41"/>
                  </a:lnTo>
                  <a:cubicBezTo>
                    <a:pt x="2613" y="1"/>
                    <a:pt x="2416" y="1"/>
                    <a:pt x="2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7034668" y="4364328"/>
              <a:ext cx="187379" cy="92496"/>
            </a:xfrm>
            <a:custGeom>
              <a:avLst/>
              <a:gdLst/>
              <a:ahLst/>
              <a:cxnLst/>
              <a:rect l="l" t="t" r="r" b="b"/>
              <a:pathLst>
                <a:path w="4475" h="2209" extrusionOk="0">
                  <a:moveTo>
                    <a:pt x="4148" y="1"/>
                  </a:moveTo>
                  <a:lnTo>
                    <a:pt x="2171" y="1270"/>
                  </a:lnTo>
                  <a:lnTo>
                    <a:pt x="0" y="382"/>
                  </a:lnTo>
                  <a:lnTo>
                    <a:pt x="2337" y="2209"/>
                  </a:lnTo>
                  <a:lnTo>
                    <a:pt x="4474" y="154"/>
                  </a:lnTo>
                  <a:lnTo>
                    <a:pt x="41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7032702" y="4370109"/>
              <a:ext cx="198350" cy="118709"/>
            </a:xfrm>
            <a:custGeom>
              <a:avLst/>
              <a:gdLst/>
              <a:ahLst/>
              <a:cxnLst/>
              <a:rect l="l" t="t" r="r" b="b"/>
              <a:pathLst>
                <a:path w="4737" h="2835" extrusionOk="0">
                  <a:moveTo>
                    <a:pt x="4505" y="0"/>
                  </a:moveTo>
                  <a:lnTo>
                    <a:pt x="2368" y="2055"/>
                  </a:lnTo>
                  <a:lnTo>
                    <a:pt x="31" y="228"/>
                  </a:lnTo>
                  <a:lnTo>
                    <a:pt x="0" y="214"/>
                  </a:lnTo>
                  <a:lnTo>
                    <a:pt x="2202" y="2834"/>
                  </a:lnTo>
                  <a:lnTo>
                    <a:pt x="4736" y="109"/>
                  </a:lnTo>
                  <a:lnTo>
                    <a:pt x="4505" y="0"/>
                  </a:lnTo>
                  <a:close/>
                </a:path>
              </a:pathLst>
            </a:custGeom>
            <a:solidFill>
              <a:srgbClr val="E26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3" name="Google Shape;443;p29"/>
          <p:cNvSpPr/>
          <p:nvPr/>
        </p:nvSpPr>
        <p:spPr>
          <a:xfrm flipH="1">
            <a:off x="3053667" y="4199082"/>
            <a:ext cx="320692" cy="265171"/>
          </a:xfrm>
          <a:custGeom>
            <a:avLst/>
            <a:gdLst/>
            <a:ahLst/>
            <a:cxnLst/>
            <a:rect l="l" t="t" r="r" b="b"/>
            <a:pathLst>
              <a:path w="8589" h="7102" extrusionOk="0">
                <a:moveTo>
                  <a:pt x="1" y="1"/>
                </a:moveTo>
                <a:lnTo>
                  <a:pt x="1" y="1"/>
                </a:lnTo>
                <a:cubicBezTo>
                  <a:pt x="123" y="147"/>
                  <a:pt x="226" y="318"/>
                  <a:pt x="324" y="484"/>
                </a:cubicBezTo>
                <a:cubicBezTo>
                  <a:pt x="791" y="1274"/>
                  <a:pt x="1257" y="2066"/>
                  <a:pt x="1665" y="2883"/>
                </a:cubicBezTo>
                <a:cubicBezTo>
                  <a:pt x="2312" y="4169"/>
                  <a:pt x="2873" y="5584"/>
                  <a:pt x="4036" y="6428"/>
                </a:cubicBezTo>
                <a:cubicBezTo>
                  <a:pt x="4557" y="6806"/>
                  <a:pt x="5180" y="7031"/>
                  <a:pt x="5819" y="7102"/>
                </a:cubicBezTo>
                <a:cubicBezTo>
                  <a:pt x="5941" y="7058"/>
                  <a:pt x="6064" y="7023"/>
                  <a:pt x="6183" y="6976"/>
                </a:cubicBezTo>
                <a:cubicBezTo>
                  <a:pt x="6962" y="6676"/>
                  <a:pt x="7704" y="6381"/>
                  <a:pt x="8391" y="5911"/>
                </a:cubicBezTo>
                <a:cubicBezTo>
                  <a:pt x="8452" y="5870"/>
                  <a:pt x="8568" y="5754"/>
                  <a:pt x="8575" y="5611"/>
                </a:cubicBezTo>
                <a:cubicBezTo>
                  <a:pt x="8589" y="5258"/>
                  <a:pt x="8160" y="5050"/>
                  <a:pt x="7824" y="4931"/>
                </a:cubicBezTo>
                <a:cubicBezTo>
                  <a:pt x="7361" y="4765"/>
                  <a:pt x="6871" y="4669"/>
                  <a:pt x="6381" y="4635"/>
                </a:cubicBezTo>
                <a:cubicBezTo>
                  <a:pt x="6313" y="4699"/>
                  <a:pt x="6235" y="4751"/>
                  <a:pt x="6150" y="4781"/>
                </a:cubicBezTo>
                <a:cubicBezTo>
                  <a:pt x="6039" y="4819"/>
                  <a:pt x="5924" y="4831"/>
                  <a:pt x="5809" y="4831"/>
                </a:cubicBezTo>
                <a:cubicBezTo>
                  <a:pt x="5706" y="4831"/>
                  <a:pt x="5602" y="4822"/>
                  <a:pt x="5500" y="4812"/>
                </a:cubicBezTo>
                <a:cubicBezTo>
                  <a:pt x="5401" y="4805"/>
                  <a:pt x="5272" y="4751"/>
                  <a:pt x="5302" y="4659"/>
                </a:cubicBezTo>
                <a:cubicBezTo>
                  <a:pt x="5514" y="4630"/>
                  <a:pt x="5727" y="4618"/>
                  <a:pt x="5940" y="4618"/>
                </a:cubicBezTo>
                <a:cubicBezTo>
                  <a:pt x="6087" y="4618"/>
                  <a:pt x="6234" y="4624"/>
                  <a:pt x="6381" y="4635"/>
                </a:cubicBezTo>
                <a:cubicBezTo>
                  <a:pt x="6472" y="4547"/>
                  <a:pt x="6537" y="4431"/>
                  <a:pt x="6533" y="4302"/>
                </a:cubicBezTo>
                <a:cubicBezTo>
                  <a:pt x="6527" y="4050"/>
                  <a:pt x="6293" y="3873"/>
                  <a:pt x="6068" y="3757"/>
                </a:cubicBezTo>
                <a:cubicBezTo>
                  <a:pt x="5792" y="3611"/>
                  <a:pt x="5500" y="3509"/>
                  <a:pt x="5197" y="3427"/>
                </a:cubicBezTo>
                <a:cubicBezTo>
                  <a:pt x="5135" y="3468"/>
                  <a:pt x="5071" y="3502"/>
                  <a:pt x="4999" y="3523"/>
                </a:cubicBezTo>
                <a:cubicBezTo>
                  <a:pt x="4876" y="3561"/>
                  <a:pt x="4749" y="3574"/>
                  <a:pt x="4620" y="3574"/>
                </a:cubicBezTo>
                <a:cubicBezTo>
                  <a:pt x="4482" y="3574"/>
                  <a:pt x="4343" y="3559"/>
                  <a:pt x="4206" y="3543"/>
                </a:cubicBezTo>
                <a:cubicBezTo>
                  <a:pt x="4047" y="3523"/>
                  <a:pt x="3839" y="3444"/>
                  <a:pt x="3867" y="3288"/>
                </a:cubicBezTo>
                <a:cubicBezTo>
                  <a:pt x="3946" y="3282"/>
                  <a:pt x="4026" y="3280"/>
                  <a:pt x="4105" y="3280"/>
                </a:cubicBezTo>
                <a:cubicBezTo>
                  <a:pt x="4474" y="3280"/>
                  <a:pt x="4841" y="3335"/>
                  <a:pt x="5197" y="3427"/>
                </a:cubicBezTo>
                <a:cubicBezTo>
                  <a:pt x="5363" y="3322"/>
                  <a:pt x="5489" y="3155"/>
                  <a:pt x="5496" y="2961"/>
                </a:cubicBezTo>
                <a:cubicBezTo>
                  <a:pt x="5506" y="2549"/>
                  <a:pt x="5040" y="2315"/>
                  <a:pt x="4646" y="2199"/>
                </a:cubicBezTo>
                <a:cubicBezTo>
                  <a:pt x="4220" y="2070"/>
                  <a:pt x="3788" y="1964"/>
                  <a:pt x="3356" y="1869"/>
                </a:cubicBezTo>
                <a:cubicBezTo>
                  <a:pt x="3234" y="1930"/>
                  <a:pt x="3097" y="1968"/>
                  <a:pt x="2961" y="1988"/>
                </a:cubicBezTo>
                <a:cubicBezTo>
                  <a:pt x="2740" y="2025"/>
                  <a:pt x="2515" y="2044"/>
                  <a:pt x="2289" y="2044"/>
                </a:cubicBezTo>
                <a:cubicBezTo>
                  <a:pt x="2160" y="2044"/>
                  <a:pt x="2032" y="2038"/>
                  <a:pt x="1904" y="2025"/>
                </a:cubicBezTo>
                <a:cubicBezTo>
                  <a:pt x="1716" y="2009"/>
                  <a:pt x="1481" y="1930"/>
                  <a:pt x="1468" y="1739"/>
                </a:cubicBezTo>
                <a:cubicBezTo>
                  <a:pt x="1633" y="1671"/>
                  <a:pt x="1809" y="1647"/>
                  <a:pt x="1987" y="1647"/>
                </a:cubicBezTo>
                <a:cubicBezTo>
                  <a:pt x="2189" y="1647"/>
                  <a:pt x="2395" y="1678"/>
                  <a:pt x="2594" y="1712"/>
                </a:cubicBezTo>
                <a:cubicBezTo>
                  <a:pt x="2849" y="1760"/>
                  <a:pt x="3104" y="1814"/>
                  <a:pt x="3356" y="1869"/>
                </a:cubicBezTo>
                <a:cubicBezTo>
                  <a:pt x="3441" y="1828"/>
                  <a:pt x="3523" y="1774"/>
                  <a:pt x="3584" y="1699"/>
                </a:cubicBezTo>
                <a:cubicBezTo>
                  <a:pt x="3795" y="1427"/>
                  <a:pt x="3693" y="1004"/>
                  <a:pt x="3444" y="767"/>
                </a:cubicBezTo>
                <a:cubicBezTo>
                  <a:pt x="3196" y="528"/>
                  <a:pt x="2843" y="437"/>
                  <a:pt x="2505" y="376"/>
                </a:cubicBezTo>
                <a:cubicBezTo>
                  <a:pt x="1791" y="249"/>
                  <a:pt x="1067" y="222"/>
                  <a:pt x="355" y="100"/>
                </a:cubicBezTo>
                <a:cubicBezTo>
                  <a:pt x="239" y="79"/>
                  <a:pt x="120" y="42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4" name="Google Shape;444;p29"/>
          <p:cNvSpPr txBox="1">
            <a:spLocks noGrp="1"/>
          </p:cNvSpPr>
          <p:nvPr>
            <p:ph type="ctrTitle"/>
          </p:nvPr>
        </p:nvSpPr>
        <p:spPr>
          <a:xfrm rot="-948085" flipH="1">
            <a:off x="641771" y="1019946"/>
            <a:ext cx="3707608" cy="1539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UNIT 3</a:t>
            </a:r>
            <a:br>
              <a:rPr lang="en" sz="4000" b="1" dirty="0">
                <a:latin typeface="+mj-lt"/>
              </a:rPr>
            </a:br>
            <a:r>
              <a:rPr lang="en" sz="4000" b="1" dirty="0">
                <a:latin typeface="+mj-lt"/>
              </a:rPr>
              <a:t>MY FRIENDS</a:t>
            </a:r>
            <a:endParaRPr sz="4000" b="1" dirty="0">
              <a:latin typeface="+mj-lt"/>
            </a:endParaRPr>
          </a:p>
        </p:txBody>
      </p:sp>
      <p:sp>
        <p:nvSpPr>
          <p:cNvPr id="445" name="Google Shape;445;p29"/>
          <p:cNvSpPr txBox="1">
            <a:spLocks noGrp="1"/>
          </p:cNvSpPr>
          <p:nvPr>
            <p:ph type="subTitle" idx="1"/>
          </p:nvPr>
        </p:nvSpPr>
        <p:spPr>
          <a:xfrm flipH="1">
            <a:off x="4433100" y="3748750"/>
            <a:ext cx="3516300" cy="431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</a:rPr>
              <a:t>Lesson 2: A closer look 1</a:t>
            </a:r>
            <a:endParaRPr sz="2000" dirty="0">
              <a:latin typeface="+mj-lt"/>
            </a:endParaRPr>
          </a:p>
        </p:txBody>
      </p:sp>
      <p:sp>
        <p:nvSpPr>
          <p:cNvPr id="446" name="Google Shape;446;p29"/>
          <p:cNvSpPr/>
          <p:nvPr/>
        </p:nvSpPr>
        <p:spPr>
          <a:xfrm flipH="1">
            <a:off x="2087922" y="3565606"/>
            <a:ext cx="155312" cy="213105"/>
          </a:xfrm>
          <a:custGeom>
            <a:avLst/>
            <a:gdLst/>
            <a:ahLst/>
            <a:cxnLst/>
            <a:rect l="l" t="t" r="r" b="b"/>
            <a:pathLst>
              <a:path w="1556" h="2135" extrusionOk="0">
                <a:moveTo>
                  <a:pt x="317" y="1"/>
                </a:moveTo>
                <a:lnTo>
                  <a:pt x="317" y="1"/>
                </a:lnTo>
                <a:cubicBezTo>
                  <a:pt x="1" y="964"/>
                  <a:pt x="1555" y="2134"/>
                  <a:pt x="1555" y="2134"/>
                </a:cubicBezTo>
                <a:cubicBezTo>
                  <a:pt x="1518" y="1532"/>
                  <a:pt x="748" y="219"/>
                  <a:pt x="317" y="1"/>
                </a:cubicBezTo>
                <a:close/>
              </a:path>
            </a:pathLst>
          </a:custGeom>
          <a:solidFill>
            <a:srgbClr val="7BCC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7" name="Google Shape;447;p29"/>
          <p:cNvSpPr/>
          <p:nvPr/>
        </p:nvSpPr>
        <p:spPr>
          <a:xfrm flipH="1">
            <a:off x="1314078" y="387856"/>
            <a:ext cx="174797" cy="239841"/>
          </a:xfrm>
          <a:custGeom>
            <a:avLst/>
            <a:gdLst/>
            <a:ahLst/>
            <a:cxnLst/>
            <a:rect l="l" t="t" r="r" b="b"/>
            <a:pathLst>
              <a:path w="1556" h="2135" extrusionOk="0">
                <a:moveTo>
                  <a:pt x="317" y="1"/>
                </a:moveTo>
                <a:lnTo>
                  <a:pt x="317" y="1"/>
                </a:lnTo>
                <a:cubicBezTo>
                  <a:pt x="1" y="964"/>
                  <a:pt x="1555" y="2134"/>
                  <a:pt x="1555" y="2134"/>
                </a:cubicBezTo>
                <a:cubicBezTo>
                  <a:pt x="1518" y="1532"/>
                  <a:pt x="748" y="219"/>
                  <a:pt x="317" y="1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48" name="Google Shape;448;p29"/>
          <p:cNvGrpSpPr/>
          <p:nvPr/>
        </p:nvGrpSpPr>
        <p:grpSpPr>
          <a:xfrm>
            <a:off x="1144223" y="269405"/>
            <a:ext cx="7609400" cy="3536057"/>
            <a:chOff x="1144223" y="269405"/>
            <a:chExt cx="7609400" cy="3536057"/>
          </a:xfrm>
        </p:grpSpPr>
        <p:grpSp>
          <p:nvGrpSpPr>
            <p:cNvPr id="449" name="Google Shape;449;p29"/>
            <p:cNvGrpSpPr/>
            <p:nvPr/>
          </p:nvGrpSpPr>
          <p:grpSpPr>
            <a:xfrm>
              <a:off x="8522825" y="590275"/>
              <a:ext cx="230798" cy="241924"/>
              <a:chOff x="7075650" y="991025"/>
              <a:chExt cx="230798" cy="241924"/>
            </a:xfrm>
          </p:grpSpPr>
          <p:sp>
            <p:nvSpPr>
              <p:cNvPr id="450" name="Google Shape;450;p29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1" name="Google Shape;451;p29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52" name="Google Shape;452;p29"/>
            <p:cNvGrpSpPr/>
            <p:nvPr/>
          </p:nvGrpSpPr>
          <p:grpSpPr>
            <a:xfrm>
              <a:off x="4745837" y="269405"/>
              <a:ext cx="188363" cy="197450"/>
              <a:chOff x="2276439" y="2434207"/>
              <a:chExt cx="306232" cy="321005"/>
            </a:xfrm>
          </p:grpSpPr>
          <p:sp>
            <p:nvSpPr>
              <p:cNvPr id="453" name="Google Shape;453;p29"/>
              <p:cNvSpPr/>
              <p:nvPr/>
            </p:nvSpPr>
            <p:spPr>
              <a:xfrm>
                <a:off x="2276439" y="2515356"/>
                <a:ext cx="155312" cy="2131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7BC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2320857" y="2434207"/>
                <a:ext cx="261815" cy="32100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55" name="Google Shape;455;p29"/>
            <p:cNvGrpSpPr/>
            <p:nvPr/>
          </p:nvGrpSpPr>
          <p:grpSpPr>
            <a:xfrm>
              <a:off x="3433075" y="2981113"/>
              <a:ext cx="230798" cy="241924"/>
              <a:chOff x="7075650" y="991025"/>
              <a:chExt cx="230798" cy="241924"/>
            </a:xfrm>
          </p:grpSpPr>
          <p:sp>
            <p:nvSpPr>
              <p:cNvPr id="456" name="Google Shape;456;p29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7" name="Google Shape;457;p29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58" name="Google Shape;458;p29"/>
            <p:cNvSpPr/>
            <p:nvPr/>
          </p:nvSpPr>
          <p:spPr>
            <a:xfrm flipH="1">
              <a:off x="1937002" y="3484457"/>
              <a:ext cx="261815" cy="321005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29"/>
            <p:cNvSpPr/>
            <p:nvPr/>
          </p:nvSpPr>
          <p:spPr>
            <a:xfrm flipH="1">
              <a:off x="1144223" y="2965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75666" y="0"/>
            <a:ext cx="8792668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2. Use the adjectives in the box to complete the sentences.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9A2586B-ADF7-F2ED-6B42-A64176077651}"/>
              </a:ext>
            </a:extLst>
          </p:cNvPr>
          <p:cNvSpPr txBox="1">
            <a:spLocks/>
          </p:cNvSpPr>
          <p:nvPr/>
        </p:nvSpPr>
        <p:spPr>
          <a:xfrm>
            <a:off x="175666" y="436662"/>
            <a:ext cx="8792668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b="1" i="1" dirty="0">
                <a:solidFill>
                  <a:srgbClr val="F64D3D"/>
                </a:solidFill>
                <a:latin typeface="+mj-lt"/>
              </a:rPr>
              <a:t>careful   shy   creative   clever    kind   friendly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1. Mina is very __________. She likes drawing pictures. She always has lots of new ideas.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2. Nam is __________. He likes helping his friends.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3. Minh Duc is __________. He likes meeting new people.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4. Kim is very __________. She pays attention to what she's doing.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5. Mai is __________. She learns things quickly and easily.</a:t>
            </a:r>
          </a:p>
        </p:txBody>
      </p:sp>
    </p:spTree>
    <p:extLst>
      <p:ext uri="{BB962C8B-B14F-4D97-AF65-F5344CB8AC3E}">
        <p14:creationId xmlns:p14="http://schemas.microsoft.com/office/powerpoint/2010/main" val="142882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54475E-39B3-4271-416C-25AAC958298C}"/>
              </a:ext>
            </a:extLst>
          </p:cNvPr>
          <p:cNvSpPr/>
          <p:nvPr/>
        </p:nvSpPr>
        <p:spPr>
          <a:xfrm>
            <a:off x="4797468" y="1063014"/>
            <a:ext cx="2993721" cy="38476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FE442-E250-05DE-079B-BCF74EC71ACA}"/>
              </a:ext>
            </a:extLst>
          </p:cNvPr>
          <p:cNvSpPr/>
          <p:nvPr/>
        </p:nvSpPr>
        <p:spPr>
          <a:xfrm>
            <a:off x="1227550" y="1447774"/>
            <a:ext cx="2893513" cy="38475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2CE876-840E-8A92-8615-026497DBCF07}"/>
              </a:ext>
            </a:extLst>
          </p:cNvPr>
          <p:cNvSpPr/>
          <p:nvPr/>
        </p:nvSpPr>
        <p:spPr>
          <a:xfrm>
            <a:off x="4672207" y="1933168"/>
            <a:ext cx="2467628" cy="38476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FDBCC5-9809-01D5-7871-2B204431FE63}"/>
              </a:ext>
            </a:extLst>
          </p:cNvPr>
          <p:cNvSpPr/>
          <p:nvPr/>
        </p:nvSpPr>
        <p:spPr>
          <a:xfrm>
            <a:off x="5248408" y="2409156"/>
            <a:ext cx="2780776" cy="414681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727010-F232-B076-083A-407822B2142F}"/>
              </a:ext>
            </a:extLst>
          </p:cNvPr>
          <p:cNvSpPr/>
          <p:nvPr/>
        </p:nvSpPr>
        <p:spPr>
          <a:xfrm>
            <a:off x="4659681" y="2864630"/>
            <a:ext cx="1929009" cy="39587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640A61-06D9-582A-31A8-813959C32556}"/>
              </a:ext>
            </a:extLst>
          </p:cNvPr>
          <p:cNvSpPr/>
          <p:nvPr/>
        </p:nvSpPr>
        <p:spPr>
          <a:xfrm>
            <a:off x="6989522" y="2864630"/>
            <a:ext cx="1478073" cy="39586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6BF1EF-2CF1-1FE1-3AD7-0A62D47FF287}"/>
              </a:ext>
            </a:extLst>
          </p:cNvPr>
          <p:cNvSpPr/>
          <p:nvPr/>
        </p:nvSpPr>
        <p:spPr>
          <a:xfrm>
            <a:off x="175666" y="3268462"/>
            <a:ext cx="870256" cy="392871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B3AC0D-90DC-546B-8ABE-84C5DE72EB5F}"/>
              </a:ext>
            </a:extLst>
          </p:cNvPr>
          <p:cNvSpPr/>
          <p:nvPr/>
        </p:nvSpPr>
        <p:spPr>
          <a:xfrm>
            <a:off x="3929888" y="3738239"/>
            <a:ext cx="4252284" cy="38475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83B6B8-0854-8959-4F4F-7A2F8837EB84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75666" y="0"/>
            <a:ext cx="8792668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2. Use the adjectives in the box to complete the sentences.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E10F1B4-41F2-1332-0434-05633709AB81}"/>
              </a:ext>
            </a:extLst>
          </p:cNvPr>
          <p:cNvSpPr txBox="1">
            <a:spLocks/>
          </p:cNvSpPr>
          <p:nvPr/>
        </p:nvSpPr>
        <p:spPr>
          <a:xfrm>
            <a:off x="175666" y="436662"/>
            <a:ext cx="8792668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b="1" i="1" dirty="0">
                <a:solidFill>
                  <a:srgbClr val="F64D3D"/>
                </a:solidFill>
                <a:latin typeface="+mj-lt"/>
              </a:rPr>
              <a:t>careful   shy   creative   clever    kind   friendly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1. Mina is very __________. She likes drawing pictures. She always has lots of new ideas.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2. Nam is __________. He likes helping his friends.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3. Minh Duc is __________. He likes meeting new people.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4. Kim is very __________. She pays attention to what she's doing.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5. Mai is __________. She learns things quickly and easily.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2165C-3EB9-C469-2C86-3491FB9F2A8D}"/>
              </a:ext>
            </a:extLst>
          </p:cNvPr>
          <p:cNvSpPr txBox="1"/>
          <p:nvPr/>
        </p:nvSpPr>
        <p:spPr>
          <a:xfrm>
            <a:off x="2480154" y="1009362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creative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BD515-8B24-BD5F-ACA9-F97C96901D14}"/>
              </a:ext>
            </a:extLst>
          </p:cNvPr>
          <p:cNvSpPr txBox="1"/>
          <p:nvPr/>
        </p:nvSpPr>
        <p:spPr>
          <a:xfrm>
            <a:off x="2004165" y="1886184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kind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051F8-02D8-CEA7-2241-6FB0268B71C8}"/>
              </a:ext>
            </a:extLst>
          </p:cNvPr>
          <p:cNvSpPr txBox="1"/>
          <p:nvPr/>
        </p:nvSpPr>
        <p:spPr>
          <a:xfrm>
            <a:off x="2480153" y="2362173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friendly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391F-1639-8CD4-926F-C910C6AE1A26}"/>
              </a:ext>
            </a:extLst>
          </p:cNvPr>
          <p:cNvSpPr txBox="1"/>
          <p:nvPr/>
        </p:nvSpPr>
        <p:spPr>
          <a:xfrm>
            <a:off x="2480152" y="2838162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careful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CA669-EEB0-4ED3-3C8B-F2B210532185}"/>
              </a:ext>
            </a:extLst>
          </p:cNvPr>
          <p:cNvSpPr txBox="1"/>
          <p:nvPr/>
        </p:nvSpPr>
        <p:spPr>
          <a:xfrm>
            <a:off x="1810010" y="3661333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clever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7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820" y="49682"/>
            <a:ext cx="4272600" cy="791281"/>
          </a:xfrm>
        </p:spPr>
        <p:txBody>
          <a:bodyPr/>
          <a:lstStyle/>
          <a:p>
            <a:pPr algn="ctr"/>
            <a:r>
              <a:rPr lang="en-US" sz="2400" b="1" dirty="0">
                <a:latin typeface="+mj-lt"/>
              </a:rPr>
              <a:t>How well do you know your friends?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9A2586B-ADF7-F2ED-6B42-A64176077651}"/>
              </a:ext>
            </a:extLst>
          </p:cNvPr>
          <p:cNvSpPr txBox="1">
            <a:spLocks/>
          </p:cNvSpPr>
          <p:nvPr/>
        </p:nvSpPr>
        <p:spPr>
          <a:xfrm>
            <a:off x="2142245" y="742769"/>
            <a:ext cx="5111054" cy="24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US" dirty="0">
                <a:latin typeface="+mj-lt"/>
              </a:rPr>
              <a:t>Groups of 5-6</a:t>
            </a:r>
          </a:p>
          <a:p>
            <a:pPr algn="l">
              <a:spcAft>
                <a:spcPts val="300"/>
              </a:spcAft>
            </a:pPr>
            <a:r>
              <a:rPr lang="en-US" dirty="0">
                <a:latin typeface="+mj-lt"/>
              </a:rPr>
              <a:t>Write 2 adjectives for each group member</a:t>
            </a:r>
          </a:p>
          <a:p>
            <a:pPr algn="l">
              <a:spcAft>
                <a:spcPts val="300"/>
              </a:spcAft>
            </a:pPr>
            <a:r>
              <a:rPr lang="en-US" i="1" dirty="0">
                <a:latin typeface="+mj-lt"/>
              </a:rPr>
              <a:t>(Example: Minh - friendly &amp; clever)</a:t>
            </a:r>
          </a:p>
          <a:p>
            <a:pPr algn="l">
              <a:spcAft>
                <a:spcPts val="300"/>
              </a:spcAft>
            </a:pPr>
            <a:r>
              <a:rPr lang="en-US" dirty="0">
                <a:latin typeface="+mj-lt"/>
              </a:rPr>
              <a:t>3 mins</a:t>
            </a:r>
          </a:p>
        </p:txBody>
      </p:sp>
      <p:grpSp>
        <p:nvGrpSpPr>
          <p:cNvPr id="9" name="Google Shape;1029;p38">
            <a:extLst>
              <a:ext uri="{FF2B5EF4-FFF2-40B4-BE49-F238E27FC236}">
                <a16:creationId xmlns:a16="http://schemas.microsoft.com/office/drawing/2014/main" id="{235CC415-190E-4B12-220C-923FDC1F04A7}"/>
              </a:ext>
            </a:extLst>
          </p:cNvPr>
          <p:cNvGrpSpPr/>
          <p:nvPr/>
        </p:nvGrpSpPr>
        <p:grpSpPr>
          <a:xfrm flipH="1">
            <a:off x="7209136" y="976961"/>
            <a:ext cx="1782522" cy="3591357"/>
            <a:chOff x="671505" y="1833750"/>
            <a:chExt cx="1392245" cy="2770040"/>
          </a:xfrm>
        </p:grpSpPr>
        <p:sp>
          <p:nvSpPr>
            <p:cNvPr id="10" name="Google Shape;1030;p38">
              <a:extLst>
                <a:ext uri="{FF2B5EF4-FFF2-40B4-BE49-F238E27FC236}">
                  <a16:creationId xmlns:a16="http://schemas.microsoft.com/office/drawing/2014/main" id="{B0765AF0-D87F-C0D7-B0F0-F47A774A3721}"/>
                </a:ext>
              </a:extLst>
            </p:cNvPr>
            <p:cNvSpPr/>
            <p:nvPr/>
          </p:nvSpPr>
          <p:spPr>
            <a:xfrm>
              <a:off x="1441658" y="2910272"/>
              <a:ext cx="256867" cy="374587"/>
            </a:xfrm>
            <a:custGeom>
              <a:avLst/>
              <a:gdLst/>
              <a:ahLst/>
              <a:cxnLst/>
              <a:rect l="l" t="t" r="r" b="b"/>
              <a:pathLst>
                <a:path w="2985" h="4353" extrusionOk="0">
                  <a:moveTo>
                    <a:pt x="0" y="0"/>
                  </a:moveTo>
                  <a:cubicBezTo>
                    <a:pt x="0" y="1"/>
                    <a:pt x="523" y="4352"/>
                    <a:pt x="1311" y="4352"/>
                  </a:cubicBezTo>
                  <a:cubicBezTo>
                    <a:pt x="1490" y="4352"/>
                    <a:pt x="1682" y="4128"/>
                    <a:pt x="1886" y="3577"/>
                  </a:cubicBezTo>
                  <a:cubicBezTo>
                    <a:pt x="2985" y="603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031;p38">
              <a:extLst>
                <a:ext uri="{FF2B5EF4-FFF2-40B4-BE49-F238E27FC236}">
                  <a16:creationId xmlns:a16="http://schemas.microsoft.com/office/drawing/2014/main" id="{B0369A47-324A-906E-AD03-2D7324A76AB2}"/>
                </a:ext>
              </a:extLst>
            </p:cNvPr>
            <p:cNvSpPr/>
            <p:nvPr/>
          </p:nvSpPr>
          <p:spPr>
            <a:xfrm>
              <a:off x="1088430" y="4078612"/>
              <a:ext cx="214701" cy="58258"/>
            </a:xfrm>
            <a:custGeom>
              <a:avLst/>
              <a:gdLst/>
              <a:ahLst/>
              <a:cxnLst/>
              <a:rect l="l" t="t" r="r" b="b"/>
              <a:pathLst>
                <a:path w="2495" h="677" extrusionOk="0">
                  <a:moveTo>
                    <a:pt x="1582" y="0"/>
                  </a:moveTo>
                  <a:cubicBezTo>
                    <a:pt x="1205" y="0"/>
                    <a:pt x="691" y="91"/>
                    <a:pt x="1" y="373"/>
                  </a:cubicBezTo>
                  <a:cubicBezTo>
                    <a:pt x="332" y="524"/>
                    <a:pt x="798" y="676"/>
                    <a:pt x="1337" y="676"/>
                  </a:cubicBezTo>
                  <a:cubicBezTo>
                    <a:pt x="1688" y="676"/>
                    <a:pt x="2071" y="611"/>
                    <a:pt x="2467" y="438"/>
                  </a:cubicBezTo>
                  <a:lnTo>
                    <a:pt x="2494" y="298"/>
                  </a:lnTo>
                  <a:cubicBezTo>
                    <a:pt x="2494" y="298"/>
                    <a:pt x="2264" y="0"/>
                    <a:pt x="158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032;p38">
              <a:extLst>
                <a:ext uri="{FF2B5EF4-FFF2-40B4-BE49-F238E27FC236}">
                  <a16:creationId xmlns:a16="http://schemas.microsoft.com/office/drawing/2014/main" id="{8AB0BDE4-682C-10D9-2F80-B8513CCC09B4}"/>
                </a:ext>
              </a:extLst>
            </p:cNvPr>
            <p:cNvSpPr/>
            <p:nvPr/>
          </p:nvSpPr>
          <p:spPr>
            <a:xfrm>
              <a:off x="1221639" y="4048321"/>
              <a:ext cx="180108" cy="68584"/>
            </a:xfrm>
            <a:custGeom>
              <a:avLst/>
              <a:gdLst/>
              <a:ahLst/>
              <a:cxnLst/>
              <a:rect l="l" t="t" r="r" b="b"/>
              <a:pathLst>
                <a:path w="2093" h="797" extrusionOk="0">
                  <a:moveTo>
                    <a:pt x="381" y="1"/>
                  </a:moveTo>
                  <a:cubicBezTo>
                    <a:pt x="223" y="1"/>
                    <a:pt x="90" y="11"/>
                    <a:pt x="1" y="21"/>
                  </a:cubicBezTo>
                  <a:cubicBezTo>
                    <a:pt x="412" y="341"/>
                    <a:pt x="1127" y="759"/>
                    <a:pt x="2063" y="796"/>
                  </a:cubicBezTo>
                  <a:cubicBezTo>
                    <a:pt x="2072" y="773"/>
                    <a:pt x="2083" y="749"/>
                    <a:pt x="2093" y="725"/>
                  </a:cubicBezTo>
                  <a:cubicBezTo>
                    <a:pt x="1691" y="112"/>
                    <a:pt x="901" y="1"/>
                    <a:pt x="381" y="1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033;p38">
              <a:extLst>
                <a:ext uri="{FF2B5EF4-FFF2-40B4-BE49-F238E27FC236}">
                  <a16:creationId xmlns:a16="http://schemas.microsoft.com/office/drawing/2014/main" id="{7EDD0A74-492C-D646-5DD6-4C05DECA2385}"/>
                </a:ext>
              </a:extLst>
            </p:cNvPr>
            <p:cNvSpPr/>
            <p:nvPr/>
          </p:nvSpPr>
          <p:spPr>
            <a:xfrm>
              <a:off x="1228954" y="3730356"/>
              <a:ext cx="236644" cy="485680"/>
            </a:xfrm>
            <a:custGeom>
              <a:avLst/>
              <a:gdLst/>
              <a:ahLst/>
              <a:cxnLst/>
              <a:rect l="l" t="t" r="r" b="b"/>
              <a:pathLst>
                <a:path w="2750" h="5644" extrusionOk="0">
                  <a:moveTo>
                    <a:pt x="681" y="0"/>
                  </a:moveTo>
                  <a:lnTo>
                    <a:pt x="1" y="4264"/>
                  </a:lnTo>
                  <a:cubicBezTo>
                    <a:pt x="1" y="4264"/>
                    <a:pt x="667" y="5643"/>
                    <a:pt x="1030" y="5643"/>
                  </a:cubicBezTo>
                  <a:cubicBezTo>
                    <a:pt x="1080" y="5643"/>
                    <a:pt x="1125" y="5617"/>
                    <a:pt x="1161" y="5556"/>
                  </a:cubicBezTo>
                  <a:cubicBezTo>
                    <a:pt x="1461" y="5063"/>
                    <a:pt x="2672" y="402"/>
                    <a:pt x="2750" y="378"/>
                  </a:cubicBezTo>
                  <a:lnTo>
                    <a:pt x="681" y="0"/>
                  </a:lnTo>
                  <a:close/>
                </a:path>
              </a:pathLst>
            </a:custGeom>
            <a:solidFill>
              <a:srgbClr val="63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034;p38">
              <a:extLst>
                <a:ext uri="{FF2B5EF4-FFF2-40B4-BE49-F238E27FC236}">
                  <a16:creationId xmlns:a16="http://schemas.microsoft.com/office/drawing/2014/main" id="{DCDEF463-33CA-D79F-6126-72520406CFA2}"/>
                </a:ext>
              </a:extLst>
            </p:cNvPr>
            <p:cNvSpPr/>
            <p:nvPr/>
          </p:nvSpPr>
          <p:spPr>
            <a:xfrm>
              <a:off x="1203568" y="4050042"/>
              <a:ext cx="264697" cy="505042"/>
            </a:xfrm>
            <a:custGeom>
              <a:avLst/>
              <a:gdLst/>
              <a:ahLst/>
              <a:cxnLst/>
              <a:rect l="l" t="t" r="r" b="b"/>
              <a:pathLst>
                <a:path w="3076" h="5869" extrusionOk="0">
                  <a:moveTo>
                    <a:pt x="211" y="1"/>
                  </a:moveTo>
                  <a:cubicBezTo>
                    <a:pt x="132" y="8"/>
                    <a:pt x="85" y="15"/>
                    <a:pt x="85" y="15"/>
                  </a:cubicBezTo>
                  <a:cubicBezTo>
                    <a:pt x="85" y="15"/>
                    <a:pt x="0" y="4267"/>
                    <a:pt x="555" y="4965"/>
                  </a:cubicBezTo>
                  <a:cubicBezTo>
                    <a:pt x="919" y="5424"/>
                    <a:pt x="1568" y="5628"/>
                    <a:pt x="2116" y="5765"/>
                  </a:cubicBezTo>
                  <a:cubicBezTo>
                    <a:pt x="2220" y="5788"/>
                    <a:pt x="2423" y="5869"/>
                    <a:pt x="2555" y="5869"/>
                  </a:cubicBezTo>
                  <a:cubicBezTo>
                    <a:pt x="2575" y="5869"/>
                    <a:pt x="2593" y="5867"/>
                    <a:pt x="2609" y="5863"/>
                  </a:cubicBezTo>
                  <a:cubicBezTo>
                    <a:pt x="2997" y="5761"/>
                    <a:pt x="3075" y="5148"/>
                    <a:pt x="3069" y="4826"/>
                  </a:cubicBezTo>
                  <a:cubicBezTo>
                    <a:pt x="3065" y="4658"/>
                    <a:pt x="3007" y="4482"/>
                    <a:pt x="2868" y="4386"/>
                  </a:cubicBezTo>
                  <a:cubicBezTo>
                    <a:pt x="2715" y="4288"/>
                    <a:pt x="2531" y="4315"/>
                    <a:pt x="2361" y="4288"/>
                  </a:cubicBezTo>
                  <a:cubicBezTo>
                    <a:pt x="2357" y="4284"/>
                    <a:pt x="2354" y="4284"/>
                    <a:pt x="2351" y="4284"/>
                  </a:cubicBezTo>
                  <a:cubicBezTo>
                    <a:pt x="2191" y="4257"/>
                    <a:pt x="2028" y="4196"/>
                    <a:pt x="1885" y="4118"/>
                  </a:cubicBezTo>
                  <a:cubicBezTo>
                    <a:pt x="1715" y="4030"/>
                    <a:pt x="1561" y="3907"/>
                    <a:pt x="1432" y="3764"/>
                  </a:cubicBezTo>
                  <a:cubicBezTo>
                    <a:pt x="1381" y="3709"/>
                    <a:pt x="1071" y="3376"/>
                    <a:pt x="1106" y="3308"/>
                  </a:cubicBezTo>
                  <a:cubicBezTo>
                    <a:pt x="1106" y="3308"/>
                    <a:pt x="1820" y="1767"/>
                    <a:pt x="2273" y="776"/>
                  </a:cubicBezTo>
                  <a:cubicBezTo>
                    <a:pt x="1337" y="739"/>
                    <a:pt x="622" y="321"/>
                    <a:pt x="211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035;p38">
              <a:extLst>
                <a:ext uri="{FF2B5EF4-FFF2-40B4-BE49-F238E27FC236}">
                  <a16:creationId xmlns:a16="http://schemas.microsoft.com/office/drawing/2014/main" id="{B2E5A636-CEB6-4806-6E3A-5E9AAD06C4D9}"/>
                </a:ext>
              </a:extLst>
            </p:cNvPr>
            <p:cNvSpPr/>
            <p:nvPr/>
          </p:nvSpPr>
          <p:spPr>
            <a:xfrm>
              <a:off x="1118032" y="3783967"/>
              <a:ext cx="198265" cy="471396"/>
            </a:xfrm>
            <a:custGeom>
              <a:avLst/>
              <a:gdLst/>
              <a:ahLst/>
              <a:cxnLst/>
              <a:rect l="l" t="t" r="r" b="b"/>
              <a:pathLst>
                <a:path w="2304" h="5478" extrusionOk="0">
                  <a:moveTo>
                    <a:pt x="2304" y="0"/>
                  </a:moveTo>
                  <a:lnTo>
                    <a:pt x="0" y="218"/>
                  </a:lnTo>
                  <a:cubicBezTo>
                    <a:pt x="150" y="324"/>
                    <a:pt x="449" y="5468"/>
                    <a:pt x="449" y="5468"/>
                  </a:cubicBezTo>
                  <a:lnTo>
                    <a:pt x="1395" y="5478"/>
                  </a:lnTo>
                  <a:lnTo>
                    <a:pt x="2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036;p38">
              <a:extLst>
                <a:ext uri="{FF2B5EF4-FFF2-40B4-BE49-F238E27FC236}">
                  <a16:creationId xmlns:a16="http://schemas.microsoft.com/office/drawing/2014/main" id="{1D142F0A-F3BA-F968-7825-652516674761}"/>
                </a:ext>
              </a:extLst>
            </p:cNvPr>
            <p:cNvSpPr/>
            <p:nvPr/>
          </p:nvSpPr>
          <p:spPr>
            <a:xfrm>
              <a:off x="1082578" y="4110709"/>
              <a:ext cx="241033" cy="493081"/>
            </a:xfrm>
            <a:custGeom>
              <a:avLst/>
              <a:gdLst/>
              <a:ahLst/>
              <a:cxnLst/>
              <a:rect l="l" t="t" r="r" b="b"/>
              <a:pathLst>
                <a:path w="2801" h="5730" extrusionOk="0">
                  <a:moveTo>
                    <a:pt x="69" y="0"/>
                  </a:moveTo>
                  <a:cubicBezTo>
                    <a:pt x="45" y="7"/>
                    <a:pt x="24" y="18"/>
                    <a:pt x="1" y="27"/>
                  </a:cubicBezTo>
                  <a:lnTo>
                    <a:pt x="524" y="3964"/>
                  </a:lnTo>
                  <a:cubicBezTo>
                    <a:pt x="524" y="3964"/>
                    <a:pt x="958" y="5730"/>
                    <a:pt x="1906" y="5730"/>
                  </a:cubicBezTo>
                  <a:cubicBezTo>
                    <a:pt x="1983" y="5730"/>
                    <a:pt x="2063" y="5718"/>
                    <a:pt x="2147" y="5693"/>
                  </a:cubicBezTo>
                  <a:cubicBezTo>
                    <a:pt x="2443" y="5600"/>
                    <a:pt x="2797" y="5294"/>
                    <a:pt x="2801" y="4825"/>
                  </a:cubicBezTo>
                  <a:cubicBezTo>
                    <a:pt x="2655" y="3692"/>
                    <a:pt x="1926" y="3161"/>
                    <a:pt x="1926" y="3161"/>
                  </a:cubicBezTo>
                  <a:lnTo>
                    <a:pt x="2535" y="65"/>
                  </a:lnTo>
                  <a:lnTo>
                    <a:pt x="2535" y="65"/>
                  </a:lnTo>
                  <a:cubicBezTo>
                    <a:pt x="2139" y="238"/>
                    <a:pt x="1756" y="303"/>
                    <a:pt x="1405" y="303"/>
                  </a:cubicBezTo>
                  <a:cubicBezTo>
                    <a:pt x="866" y="303"/>
                    <a:pt x="400" y="151"/>
                    <a:pt x="69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37;p38">
              <a:extLst>
                <a:ext uri="{FF2B5EF4-FFF2-40B4-BE49-F238E27FC236}">
                  <a16:creationId xmlns:a16="http://schemas.microsoft.com/office/drawing/2014/main" id="{F57047E2-76DB-7F6D-3BAF-3AE3E93ADBC7}"/>
                </a:ext>
              </a:extLst>
            </p:cNvPr>
            <p:cNvSpPr/>
            <p:nvPr/>
          </p:nvSpPr>
          <p:spPr>
            <a:xfrm>
              <a:off x="928286" y="2881014"/>
              <a:ext cx="324504" cy="305745"/>
            </a:xfrm>
            <a:custGeom>
              <a:avLst/>
              <a:gdLst/>
              <a:ahLst/>
              <a:cxnLst/>
              <a:rect l="l" t="t" r="r" b="b"/>
              <a:pathLst>
                <a:path w="3771" h="3553" extrusionOk="0">
                  <a:moveTo>
                    <a:pt x="3771" y="1"/>
                  </a:moveTo>
                  <a:cubicBezTo>
                    <a:pt x="3682" y="28"/>
                    <a:pt x="797" y="269"/>
                    <a:pt x="1" y="1439"/>
                  </a:cubicBezTo>
                  <a:cubicBezTo>
                    <a:pt x="161" y="2100"/>
                    <a:pt x="337" y="2179"/>
                    <a:pt x="412" y="2179"/>
                  </a:cubicBezTo>
                  <a:cubicBezTo>
                    <a:pt x="436" y="2179"/>
                    <a:pt x="450" y="2171"/>
                    <a:pt x="450" y="2171"/>
                  </a:cubicBezTo>
                  <a:lnTo>
                    <a:pt x="450" y="2171"/>
                  </a:lnTo>
                  <a:cubicBezTo>
                    <a:pt x="450" y="2171"/>
                    <a:pt x="198" y="3352"/>
                    <a:pt x="439" y="3501"/>
                  </a:cubicBezTo>
                  <a:cubicBezTo>
                    <a:pt x="497" y="3538"/>
                    <a:pt x="554" y="3552"/>
                    <a:pt x="607" y="3552"/>
                  </a:cubicBezTo>
                  <a:cubicBezTo>
                    <a:pt x="772" y="3552"/>
                    <a:pt x="896" y="3413"/>
                    <a:pt x="896" y="3413"/>
                  </a:cubicBez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038;p38">
              <a:extLst>
                <a:ext uri="{FF2B5EF4-FFF2-40B4-BE49-F238E27FC236}">
                  <a16:creationId xmlns:a16="http://schemas.microsoft.com/office/drawing/2014/main" id="{79EA2200-949A-B2D8-CD75-0634E614A889}"/>
                </a:ext>
              </a:extLst>
            </p:cNvPr>
            <p:cNvSpPr/>
            <p:nvPr/>
          </p:nvSpPr>
          <p:spPr>
            <a:xfrm>
              <a:off x="961072" y="2857521"/>
              <a:ext cx="646254" cy="983838"/>
            </a:xfrm>
            <a:custGeom>
              <a:avLst/>
              <a:gdLst/>
              <a:ahLst/>
              <a:cxnLst/>
              <a:rect l="l" t="t" r="r" b="b"/>
              <a:pathLst>
                <a:path w="7510" h="11433" extrusionOk="0">
                  <a:moveTo>
                    <a:pt x="4743" y="1"/>
                  </a:moveTo>
                  <a:cubicBezTo>
                    <a:pt x="4743" y="1"/>
                    <a:pt x="1906" y="181"/>
                    <a:pt x="953" y="2117"/>
                  </a:cubicBezTo>
                  <a:cubicBezTo>
                    <a:pt x="1" y="4050"/>
                    <a:pt x="818" y="6027"/>
                    <a:pt x="818" y="6027"/>
                  </a:cubicBezTo>
                  <a:lnTo>
                    <a:pt x="1" y="10644"/>
                  </a:lnTo>
                  <a:cubicBezTo>
                    <a:pt x="1" y="10644"/>
                    <a:pt x="1765" y="11432"/>
                    <a:pt x="3799" y="11432"/>
                  </a:cubicBezTo>
                  <a:cubicBezTo>
                    <a:pt x="5049" y="11432"/>
                    <a:pt x="6401" y="11135"/>
                    <a:pt x="7509" y="10174"/>
                  </a:cubicBezTo>
                  <a:cubicBezTo>
                    <a:pt x="7472" y="7953"/>
                    <a:pt x="6359" y="1226"/>
                    <a:pt x="5549" y="613"/>
                  </a:cubicBezTo>
                  <a:lnTo>
                    <a:pt x="4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039;p38">
              <a:extLst>
                <a:ext uri="{FF2B5EF4-FFF2-40B4-BE49-F238E27FC236}">
                  <a16:creationId xmlns:a16="http://schemas.microsoft.com/office/drawing/2014/main" id="{630B4966-91BB-4CA2-8DA3-91E66EFCA804}"/>
                </a:ext>
              </a:extLst>
            </p:cNvPr>
            <p:cNvSpPr/>
            <p:nvPr/>
          </p:nvSpPr>
          <p:spPr>
            <a:xfrm>
              <a:off x="671505" y="2014977"/>
              <a:ext cx="1392243" cy="838323"/>
            </a:xfrm>
            <a:custGeom>
              <a:avLst/>
              <a:gdLst/>
              <a:ahLst/>
              <a:cxnLst/>
              <a:rect l="l" t="t" r="r" b="b"/>
              <a:pathLst>
                <a:path w="16179" h="9742" extrusionOk="0">
                  <a:moveTo>
                    <a:pt x="11044" y="0"/>
                  </a:moveTo>
                  <a:cubicBezTo>
                    <a:pt x="9895" y="0"/>
                    <a:pt x="8612" y="222"/>
                    <a:pt x="7204" y="838"/>
                  </a:cubicBezTo>
                  <a:cubicBezTo>
                    <a:pt x="3049" y="2651"/>
                    <a:pt x="110" y="6686"/>
                    <a:pt x="1" y="9234"/>
                  </a:cubicBezTo>
                  <a:cubicBezTo>
                    <a:pt x="1" y="9234"/>
                    <a:pt x="267" y="9153"/>
                    <a:pt x="619" y="9153"/>
                  </a:cubicBezTo>
                  <a:cubicBezTo>
                    <a:pt x="1029" y="9153"/>
                    <a:pt x="1556" y="9263"/>
                    <a:pt x="1912" y="9741"/>
                  </a:cubicBezTo>
                  <a:cubicBezTo>
                    <a:pt x="2323" y="8906"/>
                    <a:pt x="3657" y="8571"/>
                    <a:pt x="4742" y="8571"/>
                  </a:cubicBezTo>
                  <a:cubicBezTo>
                    <a:pt x="5098" y="8571"/>
                    <a:pt x="5428" y="8607"/>
                    <a:pt x="5689" y="8673"/>
                  </a:cubicBezTo>
                  <a:cubicBezTo>
                    <a:pt x="5734" y="8685"/>
                    <a:pt x="5784" y="8690"/>
                    <a:pt x="5838" y="8690"/>
                  </a:cubicBezTo>
                  <a:cubicBezTo>
                    <a:pt x="7066" y="8690"/>
                    <a:pt x="10596" y="5866"/>
                    <a:pt x="10596" y="5866"/>
                  </a:cubicBezTo>
                  <a:cubicBezTo>
                    <a:pt x="10596" y="5866"/>
                    <a:pt x="11908" y="4040"/>
                    <a:pt x="13528" y="4040"/>
                  </a:cubicBezTo>
                  <a:cubicBezTo>
                    <a:pt x="13592" y="4040"/>
                    <a:pt x="13657" y="4043"/>
                    <a:pt x="13722" y="4049"/>
                  </a:cubicBezTo>
                  <a:cubicBezTo>
                    <a:pt x="13732" y="3001"/>
                    <a:pt x="14624" y="1419"/>
                    <a:pt x="16178" y="1243"/>
                  </a:cubicBezTo>
                  <a:cubicBezTo>
                    <a:pt x="15018" y="842"/>
                    <a:pt x="13285" y="0"/>
                    <a:pt x="11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040;p38">
              <a:extLst>
                <a:ext uri="{FF2B5EF4-FFF2-40B4-BE49-F238E27FC236}">
                  <a16:creationId xmlns:a16="http://schemas.microsoft.com/office/drawing/2014/main" id="{66F8D870-5FE4-1881-4678-B03270914E4B}"/>
                </a:ext>
              </a:extLst>
            </p:cNvPr>
            <p:cNvSpPr/>
            <p:nvPr/>
          </p:nvSpPr>
          <p:spPr>
            <a:xfrm>
              <a:off x="1227577" y="2206617"/>
              <a:ext cx="485766" cy="1245782"/>
            </a:xfrm>
            <a:custGeom>
              <a:avLst/>
              <a:gdLst/>
              <a:ahLst/>
              <a:cxnLst/>
              <a:rect l="l" t="t" r="r" b="b"/>
              <a:pathLst>
                <a:path w="5645" h="14477" extrusionOk="0">
                  <a:moveTo>
                    <a:pt x="230" y="1"/>
                  </a:moveTo>
                  <a:cubicBezTo>
                    <a:pt x="119" y="1"/>
                    <a:pt x="0" y="115"/>
                    <a:pt x="54" y="254"/>
                  </a:cubicBezTo>
                  <a:cubicBezTo>
                    <a:pt x="1599" y="4251"/>
                    <a:pt x="3140" y="8246"/>
                    <a:pt x="4685" y="12244"/>
                  </a:cubicBezTo>
                  <a:cubicBezTo>
                    <a:pt x="4834" y="12632"/>
                    <a:pt x="5038" y="13029"/>
                    <a:pt x="5008" y="13455"/>
                  </a:cubicBezTo>
                  <a:cubicBezTo>
                    <a:pt x="4991" y="13718"/>
                    <a:pt x="4824" y="14125"/>
                    <a:pt x="4543" y="14125"/>
                  </a:cubicBezTo>
                  <a:cubicBezTo>
                    <a:pt x="4483" y="14125"/>
                    <a:pt x="4418" y="14106"/>
                    <a:pt x="4348" y="14064"/>
                  </a:cubicBezTo>
                  <a:cubicBezTo>
                    <a:pt x="4086" y="13904"/>
                    <a:pt x="3902" y="13563"/>
                    <a:pt x="3804" y="13281"/>
                  </a:cubicBezTo>
                  <a:cubicBezTo>
                    <a:pt x="3777" y="13208"/>
                    <a:pt x="3723" y="13178"/>
                    <a:pt x="3666" y="13178"/>
                  </a:cubicBezTo>
                  <a:cubicBezTo>
                    <a:pt x="3555" y="13178"/>
                    <a:pt x="3434" y="13293"/>
                    <a:pt x="3484" y="13434"/>
                  </a:cubicBezTo>
                  <a:cubicBezTo>
                    <a:pt x="3652" y="13905"/>
                    <a:pt x="4064" y="14477"/>
                    <a:pt x="4538" y="14477"/>
                  </a:cubicBezTo>
                  <a:cubicBezTo>
                    <a:pt x="4706" y="14477"/>
                    <a:pt x="4881" y="14406"/>
                    <a:pt x="5056" y="14234"/>
                  </a:cubicBezTo>
                  <a:cubicBezTo>
                    <a:pt x="5644" y="13652"/>
                    <a:pt x="5256" y="12744"/>
                    <a:pt x="5004" y="12090"/>
                  </a:cubicBezTo>
                  <a:cubicBezTo>
                    <a:pt x="3460" y="8096"/>
                    <a:pt x="1915" y="4099"/>
                    <a:pt x="370" y="104"/>
                  </a:cubicBezTo>
                  <a:cubicBezTo>
                    <a:pt x="342" y="31"/>
                    <a:pt x="287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041;p38">
              <a:extLst>
                <a:ext uri="{FF2B5EF4-FFF2-40B4-BE49-F238E27FC236}">
                  <a16:creationId xmlns:a16="http://schemas.microsoft.com/office/drawing/2014/main" id="{036DDEE8-CA9A-4EE1-218B-30826585E3F6}"/>
                </a:ext>
              </a:extLst>
            </p:cNvPr>
            <p:cNvSpPr/>
            <p:nvPr/>
          </p:nvSpPr>
          <p:spPr>
            <a:xfrm>
              <a:off x="1381267" y="2460976"/>
              <a:ext cx="282596" cy="139835"/>
            </a:xfrm>
            <a:custGeom>
              <a:avLst/>
              <a:gdLst/>
              <a:ahLst/>
              <a:cxnLst/>
              <a:rect l="l" t="t" r="r" b="b"/>
              <a:pathLst>
                <a:path w="3284" h="1625" extrusionOk="0">
                  <a:moveTo>
                    <a:pt x="2305" y="1"/>
                  </a:moveTo>
                  <a:cubicBezTo>
                    <a:pt x="1175" y="1"/>
                    <a:pt x="432" y="727"/>
                    <a:pt x="0" y="1558"/>
                  </a:cubicBezTo>
                  <a:cubicBezTo>
                    <a:pt x="218" y="1593"/>
                    <a:pt x="499" y="1624"/>
                    <a:pt x="810" y="1624"/>
                  </a:cubicBezTo>
                  <a:cubicBezTo>
                    <a:pt x="1641" y="1624"/>
                    <a:pt x="2684" y="1400"/>
                    <a:pt x="3283" y="424"/>
                  </a:cubicBezTo>
                  <a:cubicBezTo>
                    <a:pt x="2957" y="169"/>
                    <a:pt x="2521" y="9"/>
                    <a:pt x="2521" y="9"/>
                  </a:cubicBezTo>
                  <a:cubicBezTo>
                    <a:pt x="2447" y="4"/>
                    <a:pt x="2375" y="1"/>
                    <a:pt x="2305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042;p38">
              <a:extLst>
                <a:ext uri="{FF2B5EF4-FFF2-40B4-BE49-F238E27FC236}">
                  <a16:creationId xmlns:a16="http://schemas.microsoft.com/office/drawing/2014/main" id="{AE2100E5-6E8B-E7D0-810F-4948469C2998}"/>
                </a:ext>
              </a:extLst>
            </p:cNvPr>
            <p:cNvSpPr/>
            <p:nvPr/>
          </p:nvSpPr>
          <p:spPr>
            <a:xfrm>
              <a:off x="1640887" y="2449114"/>
              <a:ext cx="85880" cy="51373"/>
            </a:xfrm>
            <a:custGeom>
              <a:avLst/>
              <a:gdLst/>
              <a:ahLst/>
              <a:cxnLst/>
              <a:rect l="l" t="t" r="r" b="b"/>
              <a:pathLst>
                <a:path w="998" h="597" extrusionOk="0">
                  <a:moveTo>
                    <a:pt x="418" y="0"/>
                  </a:moveTo>
                  <a:cubicBezTo>
                    <a:pt x="203" y="0"/>
                    <a:pt x="1" y="448"/>
                    <a:pt x="130" y="596"/>
                  </a:cubicBezTo>
                  <a:cubicBezTo>
                    <a:pt x="130" y="596"/>
                    <a:pt x="997" y="546"/>
                    <a:pt x="943" y="392"/>
                  </a:cubicBezTo>
                  <a:cubicBezTo>
                    <a:pt x="932" y="359"/>
                    <a:pt x="892" y="347"/>
                    <a:pt x="835" y="347"/>
                  </a:cubicBezTo>
                  <a:cubicBezTo>
                    <a:pt x="620" y="347"/>
                    <a:pt x="171" y="532"/>
                    <a:pt x="171" y="532"/>
                  </a:cubicBezTo>
                  <a:cubicBezTo>
                    <a:pt x="171" y="532"/>
                    <a:pt x="658" y="25"/>
                    <a:pt x="436" y="1"/>
                  </a:cubicBezTo>
                  <a:cubicBezTo>
                    <a:pt x="430" y="0"/>
                    <a:pt x="424" y="0"/>
                    <a:pt x="418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043;p38">
              <a:extLst>
                <a:ext uri="{FF2B5EF4-FFF2-40B4-BE49-F238E27FC236}">
                  <a16:creationId xmlns:a16="http://schemas.microsoft.com/office/drawing/2014/main" id="{1D9916D9-21CD-BE1E-8F89-C0DBD699AC68}"/>
                </a:ext>
              </a:extLst>
            </p:cNvPr>
            <p:cNvSpPr/>
            <p:nvPr/>
          </p:nvSpPr>
          <p:spPr>
            <a:xfrm>
              <a:off x="671505" y="1900785"/>
              <a:ext cx="427595" cy="908887"/>
            </a:xfrm>
            <a:custGeom>
              <a:avLst/>
              <a:gdLst/>
              <a:ahLst/>
              <a:cxnLst/>
              <a:rect l="l" t="t" r="r" b="b"/>
              <a:pathLst>
                <a:path w="4969" h="10562" extrusionOk="0">
                  <a:moveTo>
                    <a:pt x="4968" y="1"/>
                  </a:moveTo>
                  <a:lnTo>
                    <a:pt x="4968" y="1"/>
                  </a:lnTo>
                  <a:cubicBezTo>
                    <a:pt x="4869" y="14"/>
                    <a:pt x="4815" y="21"/>
                    <a:pt x="4815" y="21"/>
                  </a:cubicBezTo>
                  <a:cubicBezTo>
                    <a:pt x="1906" y="2121"/>
                    <a:pt x="39" y="6397"/>
                    <a:pt x="1" y="10561"/>
                  </a:cubicBezTo>
                  <a:cubicBezTo>
                    <a:pt x="416" y="8326"/>
                    <a:pt x="2906" y="5938"/>
                    <a:pt x="4767" y="5877"/>
                  </a:cubicBezTo>
                  <a:cubicBezTo>
                    <a:pt x="4811" y="3923"/>
                    <a:pt x="4890" y="1141"/>
                    <a:pt x="4968" y="1"/>
                  </a:cubicBezTo>
                  <a:close/>
                </a:path>
              </a:pathLst>
            </a:custGeom>
            <a:solidFill>
              <a:srgbClr val="795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044;p38">
              <a:extLst>
                <a:ext uri="{FF2B5EF4-FFF2-40B4-BE49-F238E27FC236}">
                  <a16:creationId xmlns:a16="http://schemas.microsoft.com/office/drawing/2014/main" id="{3CDCA242-F300-704C-8847-9F2F5B89002C}"/>
                </a:ext>
              </a:extLst>
            </p:cNvPr>
            <p:cNvSpPr/>
            <p:nvPr/>
          </p:nvSpPr>
          <p:spPr>
            <a:xfrm>
              <a:off x="1079394" y="1900183"/>
              <a:ext cx="334658" cy="506333"/>
            </a:xfrm>
            <a:custGeom>
              <a:avLst/>
              <a:gdLst/>
              <a:ahLst/>
              <a:cxnLst/>
              <a:rect l="l" t="t" r="r" b="b"/>
              <a:pathLst>
                <a:path w="3889" h="5884" extrusionOk="0">
                  <a:moveTo>
                    <a:pt x="275" y="0"/>
                  </a:moveTo>
                  <a:cubicBezTo>
                    <a:pt x="259" y="4"/>
                    <a:pt x="242" y="4"/>
                    <a:pt x="228" y="8"/>
                  </a:cubicBezTo>
                  <a:cubicBezTo>
                    <a:pt x="150" y="1148"/>
                    <a:pt x="0" y="5884"/>
                    <a:pt x="27" y="5884"/>
                  </a:cubicBezTo>
                  <a:cubicBezTo>
                    <a:pt x="627" y="4797"/>
                    <a:pt x="2258" y="3602"/>
                    <a:pt x="3301" y="3602"/>
                  </a:cubicBezTo>
                  <a:cubicBezTo>
                    <a:pt x="3531" y="3602"/>
                    <a:pt x="3733" y="3660"/>
                    <a:pt x="3889" y="3791"/>
                  </a:cubicBezTo>
                  <a:cubicBezTo>
                    <a:pt x="2913" y="2549"/>
                    <a:pt x="1283" y="953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045;p38">
              <a:extLst>
                <a:ext uri="{FF2B5EF4-FFF2-40B4-BE49-F238E27FC236}">
                  <a16:creationId xmlns:a16="http://schemas.microsoft.com/office/drawing/2014/main" id="{A272B998-411E-54CD-FDB2-82266A198DCB}"/>
                </a:ext>
              </a:extLst>
            </p:cNvPr>
            <p:cNvSpPr/>
            <p:nvPr/>
          </p:nvSpPr>
          <p:spPr>
            <a:xfrm>
              <a:off x="1103059" y="1899064"/>
              <a:ext cx="708900" cy="330356"/>
            </a:xfrm>
            <a:custGeom>
              <a:avLst/>
              <a:gdLst/>
              <a:ahLst/>
              <a:cxnLst/>
              <a:rect l="l" t="t" r="r" b="b"/>
              <a:pathLst>
                <a:path w="8238" h="3839" extrusionOk="0">
                  <a:moveTo>
                    <a:pt x="99" y="0"/>
                  </a:moveTo>
                  <a:cubicBezTo>
                    <a:pt x="62" y="7"/>
                    <a:pt x="28" y="10"/>
                    <a:pt x="0" y="13"/>
                  </a:cubicBezTo>
                  <a:cubicBezTo>
                    <a:pt x="1008" y="966"/>
                    <a:pt x="2638" y="2562"/>
                    <a:pt x="3614" y="3804"/>
                  </a:cubicBezTo>
                  <a:cubicBezTo>
                    <a:pt x="3628" y="3814"/>
                    <a:pt x="3641" y="3824"/>
                    <a:pt x="3654" y="3838"/>
                  </a:cubicBezTo>
                  <a:cubicBezTo>
                    <a:pt x="4316" y="2939"/>
                    <a:pt x="5561" y="2634"/>
                    <a:pt x="6620" y="2634"/>
                  </a:cubicBezTo>
                  <a:cubicBezTo>
                    <a:pt x="7276" y="2634"/>
                    <a:pt x="7862" y="2751"/>
                    <a:pt x="8194" y="2916"/>
                  </a:cubicBezTo>
                  <a:cubicBezTo>
                    <a:pt x="8211" y="2902"/>
                    <a:pt x="8224" y="2888"/>
                    <a:pt x="8238" y="2875"/>
                  </a:cubicBezTo>
                  <a:cubicBezTo>
                    <a:pt x="6285" y="1419"/>
                    <a:pt x="1736" y="351"/>
                    <a:pt x="99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046;p38">
              <a:extLst>
                <a:ext uri="{FF2B5EF4-FFF2-40B4-BE49-F238E27FC236}">
                  <a16:creationId xmlns:a16="http://schemas.microsoft.com/office/drawing/2014/main" id="{8D9AD726-102E-E8C5-FB7A-E87F9D97F014}"/>
                </a:ext>
              </a:extLst>
            </p:cNvPr>
            <p:cNvSpPr/>
            <p:nvPr/>
          </p:nvSpPr>
          <p:spPr>
            <a:xfrm>
              <a:off x="1111578" y="1890373"/>
              <a:ext cx="952171" cy="256178"/>
            </a:xfrm>
            <a:custGeom>
              <a:avLst/>
              <a:gdLst/>
              <a:ahLst/>
              <a:cxnLst/>
              <a:rect l="l" t="t" r="r" b="b"/>
              <a:pathLst>
                <a:path w="11065" h="2977" extrusionOk="0">
                  <a:moveTo>
                    <a:pt x="1865" y="0"/>
                  </a:moveTo>
                  <a:cubicBezTo>
                    <a:pt x="1010" y="0"/>
                    <a:pt x="356" y="59"/>
                    <a:pt x="0" y="101"/>
                  </a:cubicBezTo>
                  <a:cubicBezTo>
                    <a:pt x="1637" y="452"/>
                    <a:pt x="6186" y="1520"/>
                    <a:pt x="8139" y="2976"/>
                  </a:cubicBezTo>
                  <a:cubicBezTo>
                    <a:pt x="8451" y="2700"/>
                    <a:pt x="8874" y="2507"/>
                    <a:pt x="9601" y="2507"/>
                  </a:cubicBezTo>
                  <a:cubicBezTo>
                    <a:pt x="9991" y="2507"/>
                    <a:pt x="10469" y="2562"/>
                    <a:pt x="11064" y="2691"/>
                  </a:cubicBezTo>
                  <a:cubicBezTo>
                    <a:pt x="7819" y="418"/>
                    <a:pt x="4135" y="0"/>
                    <a:pt x="1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47;p38">
              <a:extLst>
                <a:ext uri="{FF2B5EF4-FFF2-40B4-BE49-F238E27FC236}">
                  <a16:creationId xmlns:a16="http://schemas.microsoft.com/office/drawing/2014/main" id="{75EA694C-1A48-D766-8299-42E75AF5D82A}"/>
                </a:ext>
              </a:extLst>
            </p:cNvPr>
            <p:cNvSpPr/>
            <p:nvPr/>
          </p:nvSpPr>
          <p:spPr>
            <a:xfrm>
              <a:off x="1403812" y="2979114"/>
              <a:ext cx="67981" cy="851145"/>
            </a:xfrm>
            <a:custGeom>
              <a:avLst/>
              <a:gdLst/>
              <a:ahLst/>
              <a:cxnLst/>
              <a:rect l="l" t="t" r="r" b="b"/>
              <a:pathLst>
                <a:path w="790" h="9891" extrusionOk="0">
                  <a:moveTo>
                    <a:pt x="398" y="1"/>
                  </a:moveTo>
                  <a:lnTo>
                    <a:pt x="231" y="31"/>
                  </a:lnTo>
                  <a:cubicBezTo>
                    <a:pt x="235" y="112"/>
                    <a:pt x="585" y="8098"/>
                    <a:pt x="0" y="9891"/>
                  </a:cubicBezTo>
                  <a:lnTo>
                    <a:pt x="197" y="9850"/>
                  </a:lnTo>
                  <a:cubicBezTo>
                    <a:pt x="789" y="8027"/>
                    <a:pt x="412" y="334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48;p38">
              <a:extLst>
                <a:ext uri="{FF2B5EF4-FFF2-40B4-BE49-F238E27FC236}">
                  <a16:creationId xmlns:a16="http://schemas.microsoft.com/office/drawing/2014/main" id="{90EF3FB6-3A37-6E46-36B6-E12BA412D2C5}"/>
                </a:ext>
              </a:extLst>
            </p:cNvPr>
            <p:cNvSpPr/>
            <p:nvPr/>
          </p:nvSpPr>
          <p:spPr>
            <a:xfrm>
              <a:off x="998591" y="3511953"/>
              <a:ext cx="234923" cy="216938"/>
            </a:xfrm>
            <a:custGeom>
              <a:avLst/>
              <a:gdLst/>
              <a:ahLst/>
              <a:cxnLst/>
              <a:rect l="l" t="t" r="r" b="b"/>
              <a:pathLst>
                <a:path w="2730" h="2521" extrusionOk="0">
                  <a:moveTo>
                    <a:pt x="102" y="1"/>
                  </a:moveTo>
                  <a:cubicBezTo>
                    <a:pt x="102" y="1"/>
                    <a:pt x="0" y="2345"/>
                    <a:pt x="1137" y="2511"/>
                  </a:cubicBezTo>
                  <a:cubicBezTo>
                    <a:pt x="1177" y="2517"/>
                    <a:pt x="1217" y="2520"/>
                    <a:pt x="1255" y="2520"/>
                  </a:cubicBezTo>
                  <a:cubicBezTo>
                    <a:pt x="2302" y="2520"/>
                    <a:pt x="2729" y="426"/>
                    <a:pt x="2729" y="426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49;p38">
              <a:extLst>
                <a:ext uri="{FF2B5EF4-FFF2-40B4-BE49-F238E27FC236}">
                  <a16:creationId xmlns:a16="http://schemas.microsoft.com/office/drawing/2014/main" id="{C337AE91-3004-3FB6-D9FE-427C7ADD7EB6}"/>
                </a:ext>
              </a:extLst>
            </p:cNvPr>
            <p:cNvSpPr/>
            <p:nvPr/>
          </p:nvSpPr>
          <p:spPr>
            <a:xfrm>
              <a:off x="1485218" y="3514535"/>
              <a:ext cx="117720" cy="141384"/>
            </a:xfrm>
            <a:custGeom>
              <a:avLst/>
              <a:gdLst/>
              <a:ahLst/>
              <a:cxnLst/>
              <a:rect l="l" t="t" r="r" b="b"/>
              <a:pathLst>
                <a:path w="1368" h="1643" extrusionOk="0">
                  <a:moveTo>
                    <a:pt x="1177" y="1"/>
                  </a:moveTo>
                  <a:lnTo>
                    <a:pt x="41" y="420"/>
                  </a:lnTo>
                  <a:cubicBezTo>
                    <a:pt x="41" y="420"/>
                    <a:pt x="1" y="1642"/>
                    <a:pt x="1066" y="1642"/>
                  </a:cubicBezTo>
                  <a:cubicBezTo>
                    <a:pt x="1158" y="1642"/>
                    <a:pt x="1258" y="1633"/>
                    <a:pt x="1368" y="1613"/>
                  </a:cubicBezTo>
                  <a:cubicBezTo>
                    <a:pt x="1306" y="848"/>
                    <a:pt x="1177" y="1"/>
                    <a:pt x="1177" y="1"/>
                  </a:cubicBezTo>
                  <a:close/>
                </a:path>
              </a:pathLst>
            </a:custGeom>
            <a:solidFill>
              <a:srgbClr val="95C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50;p38">
              <a:extLst>
                <a:ext uri="{FF2B5EF4-FFF2-40B4-BE49-F238E27FC236}">
                  <a16:creationId xmlns:a16="http://schemas.microsoft.com/office/drawing/2014/main" id="{F4DEE140-45F2-118C-D6F1-C65297BA2D01}"/>
                </a:ext>
              </a:extLst>
            </p:cNvPr>
            <p:cNvSpPr/>
            <p:nvPr/>
          </p:nvSpPr>
          <p:spPr>
            <a:xfrm>
              <a:off x="1091097" y="1900785"/>
              <a:ext cx="8003" cy="170470"/>
            </a:xfrm>
            <a:custGeom>
              <a:avLst/>
              <a:gdLst/>
              <a:ahLst/>
              <a:cxnLst/>
              <a:rect l="l" t="t" r="r" b="b"/>
              <a:pathLst>
                <a:path w="93" h="1981" extrusionOk="0">
                  <a:moveTo>
                    <a:pt x="92" y="1"/>
                  </a:moveTo>
                  <a:lnTo>
                    <a:pt x="92" y="1"/>
                  </a:lnTo>
                  <a:cubicBezTo>
                    <a:pt x="62" y="453"/>
                    <a:pt x="31" y="1164"/>
                    <a:pt x="1" y="1981"/>
                  </a:cubicBezTo>
                  <a:cubicBezTo>
                    <a:pt x="34" y="1130"/>
                    <a:pt x="68" y="371"/>
                    <a:pt x="92" y="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51;p38">
              <a:extLst>
                <a:ext uri="{FF2B5EF4-FFF2-40B4-BE49-F238E27FC236}">
                  <a16:creationId xmlns:a16="http://schemas.microsoft.com/office/drawing/2014/main" id="{B13BFEBC-7B2C-3935-48E2-4DFDFDC24DE2}"/>
                </a:ext>
              </a:extLst>
            </p:cNvPr>
            <p:cNvSpPr/>
            <p:nvPr/>
          </p:nvSpPr>
          <p:spPr>
            <a:xfrm>
              <a:off x="817364" y="2550484"/>
              <a:ext cx="86" cy="34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52;p38">
              <a:extLst>
                <a:ext uri="{FF2B5EF4-FFF2-40B4-BE49-F238E27FC236}">
                  <a16:creationId xmlns:a16="http://schemas.microsoft.com/office/drawing/2014/main" id="{969EA634-852F-DDFA-BAF0-2D1A6059015F}"/>
                </a:ext>
              </a:extLst>
            </p:cNvPr>
            <p:cNvSpPr/>
            <p:nvPr/>
          </p:nvSpPr>
          <p:spPr>
            <a:xfrm>
              <a:off x="817364" y="1900785"/>
              <a:ext cx="281736" cy="650041"/>
            </a:xfrm>
            <a:custGeom>
              <a:avLst/>
              <a:gdLst/>
              <a:ahLst/>
              <a:cxnLst/>
              <a:rect l="l" t="t" r="r" b="b"/>
              <a:pathLst>
                <a:path w="3274" h="7554" extrusionOk="0">
                  <a:moveTo>
                    <a:pt x="3072" y="5877"/>
                  </a:moveTo>
                  <a:cubicBezTo>
                    <a:pt x="3072" y="5877"/>
                    <a:pt x="3072" y="5877"/>
                    <a:pt x="3072" y="5877"/>
                  </a:cubicBezTo>
                  <a:cubicBezTo>
                    <a:pt x="3072" y="5877"/>
                    <a:pt x="3072" y="5877"/>
                    <a:pt x="3072" y="5877"/>
                  </a:cubicBezTo>
                  <a:close/>
                  <a:moveTo>
                    <a:pt x="3273" y="1"/>
                  </a:moveTo>
                  <a:cubicBezTo>
                    <a:pt x="3273" y="1"/>
                    <a:pt x="97" y="4539"/>
                    <a:pt x="0" y="7550"/>
                  </a:cubicBezTo>
                  <a:lnTo>
                    <a:pt x="0" y="7550"/>
                  </a:lnTo>
                  <a:cubicBezTo>
                    <a:pt x="528" y="6852"/>
                    <a:pt x="2052" y="5873"/>
                    <a:pt x="2977" y="5873"/>
                  </a:cubicBezTo>
                  <a:cubicBezTo>
                    <a:pt x="3008" y="5873"/>
                    <a:pt x="3039" y="5873"/>
                    <a:pt x="3072" y="5877"/>
                  </a:cubicBezTo>
                  <a:lnTo>
                    <a:pt x="3072" y="5877"/>
                  </a:lnTo>
                  <a:cubicBezTo>
                    <a:pt x="3052" y="5872"/>
                    <a:pt x="3116" y="3731"/>
                    <a:pt x="3182" y="1981"/>
                  </a:cubicBezTo>
                  <a:cubicBezTo>
                    <a:pt x="3212" y="1164"/>
                    <a:pt x="3243" y="453"/>
                    <a:pt x="3273" y="1"/>
                  </a:cubicBezTo>
                  <a:close/>
                  <a:moveTo>
                    <a:pt x="0" y="7550"/>
                  </a:moveTo>
                  <a:lnTo>
                    <a:pt x="0" y="7550"/>
                  </a:lnTo>
                  <a:cubicBezTo>
                    <a:pt x="0" y="7551"/>
                    <a:pt x="0" y="7551"/>
                    <a:pt x="0" y="7551"/>
                  </a:cubicBezTo>
                  <a:lnTo>
                    <a:pt x="0" y="7554"/>
                  </a:lnTo>
                  <a:cubicBezTo>
                    <a:pt x="0" y="7553"/>
                    <a:pt x="0" y="7552"/>
                    <a:pt x="0" y="7550"/>
                  </a:cubicBezTo>
                  <a:close/>
                </a:path>
              </a:pathLst>
            </a:custGeom>
            <a:solidFill>
              <a:srgbClr val="78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053;p38">
              <a:extLst>
                <a:ext uri="{FF2B5EF4-FFF2-40B4-BE49-F238E27FC236}">
                  <a16:creationId xmlns:a16="http://schemas.microsoft.com/office/drawing/2014/main" id="{E9DBBDD3-6B55-6217-9476-A91550626C58}"/>
                </a:ext>
              </a:extLst>
            </p:cNvPr>
            <p:cNvSpPr/>
            <p:nvPr/>
          </p:nvSpPr>
          <p:spPr>
            <a:xfrm>
              <a:off x="1079910" y="1900785"/>
              <a:ext cx="19190" cy="505731"/>
            </a:xfrm>
            <a:custGeom>
              <a:avLst/>
              <a:gdLst/>
              <a:ahLst/>
              <a:cxnLst/>
              <a:rect l="l" t="t" r="r" b="b"/>
              <a:pathLst>
                <a:path w="223" h="5877" extrusionOk="0">
                  <a:moveTo>
                    <a:pt x="222" y="1"/>
                  </a:moveTo>
                  <a:lnTo>
                    <a:pt x="222" y="1"/>
                  </a:lnTo>
                  <a:cubicBezTo>
                    <a:pt x="198" y="371"/>
                    <a:pt x="164" y="1130"/>
                    <a:pt x="131" y="1981"/>
                  </a:cubicBezTo>
                  <a:cubicBezTo>
                    <a:pt x="65" y="3733"/>
                    <a:pt x="1" y="5877"/>
                    <a:pt x="21" y="5877"/>
                  </a:cubicBezTo>
                  <a:cubicBezTo>
                    <a:pt x="24" y="4863"/>
                    <a:pt x="222" y="3"/>
                    <a:pt x="222" y="1"/>
                  </a:cubicBezTo>
                  <a:close/>
                </a:path>
              </a:pathLst>
            </a:custGeom>
            <a:solidFill>
              <a:srgbClr val="89B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054;p38">
              <a:extLst>
                <a:ext uri="{FF2B5EF4-FFF2-40B4-BE49-F238E27FC236}">
                  <a16:creationId xmlns:a16="http://schemas.microsoft.com/office/drawing/2014/main" id="{3734BABE-94FE-8992-E0DF-08290F914973}"/>
                </a:ext>
              </a:extLst>
            </p:cNvPr>
            <p:cNvSpPr/>
            <p:nvPr/>
          </p:nvSpPr>
          <p:spPr>
            <a:xfrm>
              <a:off x="1376792" y="2210834"/>
              <a:ext cx="37261" cy="15576"/>
            </a:xfrm>
            <a:custGeom>
              <a:avLst/>
              <a:gdLst/>
              <a:ahLst/>
              <a:cxnLst/>
              <a:rect l="l" t="t" r="r" b="b"/>
              <a:pathLst>
                <a:path w="433" h="181" extrusionOk="0">
                  <a:moveTo>
                    <a:pt x="1" y="0"/>
                  </a:moveTo>
                  <a:lnTo>
                    <a:pt x="1" y="0"/>
                  </a:lnTo>
                  <a:cubicBezTo>
                    <a:pt x="154" y="24"/>
                    <a:pt x="304" y="79"/>
                    <a:pt x="433" y="181"/>
                  </a:cubicBezTo>
                  <a:cubicBezTo>
                    <a:pt x="314" y="82"/>
                    <a:pt x="167" y="24"/>
                    <a:pt x="1" y="0"/>
                  </a:cubicBez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55;p38">
              <a:extLst>
                <a:ext uri="{FF2B5EF4-FFF2-40B4-BE49-F238E27FC236}">
                  <a16:creationId xmlns:a16="http://schemas.microsoft.com/office/drawing/2014/main" id="{CA15385F-5643-5988-569C-3106D842C35E}"/>
                </a:ext>
              </a:extLst>
            </p:cNvPr>
            <p:cNvSpPr/>
            <p:nvPr/>
          </p:nvSpPr>
          <p:spPr>
            <a:xfrm>
              <a:off x="1258298" y="2241899"/>
              <a:ext cx="344" cy="34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A3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56;p38">
              <a:extLst>
                <a:ext uri="{FF2B5EF4-FFF2-40B4-BE49-F238E27FC236}">
                  <a16:creationId xmlns:a16="http://schemas.microsoft.com/office/drawing/2014/main" id="{6356F69E-59A0-02A0-90B8-1F06595FB49C}"/>
                </a:ext>
              </a:extLst>
            </p:cNvPr>
            <p:cNvSpPr/>
            <p:nvPr/>
          </p:nvSpPr>
          <p:spPr>
            <a:xfrm>
              <a:off x="1099014" y="1900785"/>
              <a:ext cx="315038" cy="341456"/>
            </a:xfrm>
            <a:custGeom>
              <a:avLst/>
              <a:gdLst/>
              <a:ahLst/>
              <a:cxnLst/>
              <a:rect l="l" t="t" r="r" b="b"/>
              <a:pathLst>
                <a:path w="3661" h="3968" extrusionOk="0">
                  <a:moveTo>
                    <a:pt x="0" y="1"/>
                  </a:moveTo>
                  <a:lnTo>
                    <a:pt x="1851" y="3968"/>
                  </a:lnTo>
                  <a:lnTo>
                    <a:pt x="1854" y="3964"/>
                  </a:lnTo>
                  <a:cubicBezTo>
                    <a:pt x="1889" y="3944"/>
                    <a:pt x="2481" y="3594"/>
                    <a:pt x="3048" y="3594"/>
                  </a:cubicBezTo>
                  <a:cubicBezTo>
                    <a:pt x="3109" y="3594"/>
                    <a:pt x="3167" y="3597"/>
                    <a:pt x="3229" y="3603"/>
                  </a:cubicBezTo>
                  <a:cubicBezTo>
                    <a:pt x="3395" y="3627"/>
                    <a:pt x="3542" y="3685"/>
                    <a:pt x="3661" y="3784"/>
                  </a:cubicBezTo>
                  <a:cubicBezTo>
                    <a:pt x="3208" y="3236"/>
                    <a:pt x="374" y="17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57;p38">
              <a:extLst>
                <a:ext uri="{FF2B5EF4-FFF2-40B4-BE49-F238E27FC236}">
                  <a16:creationId xmlns:a16="http://schemas.microsoft.com/office/drawing/2014/main" id="{958BE671-77D0-387C-B1FE-2B5757EDC00F}"/>
                </a:ext>
              </a:extLst>
            </p:cNvPr>
            <p:cNvSpPr/>
            <p:nvPr/>
          </p:nvSpPr>
          <p:spPr>
            <a:xfrm>
              <a:off x="1103059" y="1899322"/>
              <a:ext cx="6798" cy="947"/>
            </a:xfrm>
            <a:custGeom>
              <a:avLst/>
              <a:gdLst/>
              <a:ahLst/>
              <a:cxnLst/>
              <a:rect l="l" t="t" r="r" b="b"/>
              <a:pathLst>
                <a:path w="79" h="11" extrusionOk="0">
                  <a:moveTo>
                    <a:pt x="79" y="1"/>
                  </a:moveTo>
                  <a:cubicBezTo>
                    <a:pt x="55" y="1"/>
                    <a:pt x="34" y="6"/>
                    <a:pt x="10" y="9"/>
                  </a:cubicBezTo>
                  <a:lnTo>
                    <a:pt x="10" y="9"/>
                  </a:lnTo>
                  <a:cubicBezTo>
                    <a:pt x="32" y="6"/>
                    <a:pt x="55" y="3"/>
                    <a:pt x="79" y="1"/>
                  </a:cubicBezTo>
                  <a:close/>
                  <a:moveTo>
                    <a:pt x="10" y="9"/>
                  </a:moveTo>
                  <a:lnTo>
                    <a:pt x="10" y="9"/>
                  </a:lnTo>
                  <a:cubicBezTo>
                    <a:pt x="7" y="10"/>
                    <a:pt x="4" y="10"/>
                    <a:pt x="0" y="10"/>
                  </a:cubicBezTo>
                  <a:cubicBezTo>
                    <a:pt x="4" y="10"/>
                    <a:pt x="7" y="10"/>
                    <a:pt x="10" y="9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58;p38">
              <a:extLst>
                <a:ext uri="{FF2B5EF4-FFF2-40B4-BE49-F238E27FC236}">
                  <a16:creationId xmlns:a16="http://schemas.microsoft.com/office/drawing/2014/main" id="{BD2577AF-0EA5-FD5C-7358-119F0AFE2C2A}"/>
                </a:ext>
              </a:extLst>
            </p:cNvPr>
            <p:cNvSpPr/>
            <p:nvPr/>
          </p:nvSpPr>
          <p:spPr>
            <a:xfrm>
              <a:off x="1103059" y="1899322"/>
              <a:ext cx="8003" cy="947"/>
            </a:xfrm>
            <a:custGeom>
              <a:avLst/>
              <a:gdLst/>
              <a:ahLst/>
              <a:cxnLst/>
              <a:rect l="l" t="t" r="r" b="b"/>
              <a:pathLst>
                <a:path w="93" h="11" extrusionOk="0">
                  <a:moveTo>
                    <a:pt x="79" y="1"/>
                  </a:moveTo>
                  <a:cubicBezTo>
                    <a:pt x="52" y="4"/>
                    <a:pt x="25" y="7"/>
                    <a:pt x="0" y="10"/>
                  </a:cubicBezTo>
                  <a:cubicBezTo>
                    <a:pt x="31" y="7"/>
                    <a:pt x="62" y="4"/>
                    <a:pt x="93" y="1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59;p38">
              <a:extLst>
                <a:ext uri="{FF2B5EF4-FFF2-40B4-BE49-F238E27FC236}">
                  <a16:creationId xmlns:a16="http://schemas.microsoft.com/office/drawing/2014/main" id="{91E8B0ED-45B7-6B90-94D0-766238A247CF}"/>
                </a:ext>
              </a:extLst>
            </p:cNvPr>
            <p:cNvSpPr/>
            <p:nvPr/>
          </p:nvSpPr>
          <p:spPr>
            <a:xfrm>
              <a:off x="1690110" y="2125900"/>
              <a:ext cx="121850" cy="24181"/>
            </a:xfrm>
            <a:custGeom>
              <a:avLst/>
              <a:gdLst/>
              <a:ahLst/>
              <a:cxnLst/>
              <a:rect l="l" t="t" r="r" b="b"/>
              <a:pathLst>
                <a:path w="1416" h="281" extrusionOk="0">
                  <a:moveTo>
                    <a:pt x="1" y="1"/>
                  </a:moveTo>
                  <a:cubicBezTo>
                    <a:pt x="442" y="28"/>
                    <a:pt x="882" y="106"/>
                    <a:pt x="1154" y="188"/>
                  </a:cubicBezTo>
                  <a:cubicBezTo>
                    <a:pt x="854" y="89"/>
                    <a:pt x="450" y="18"/>
                    <a:pt x="1" y="1"/>
                  </a:cubicBezTo>
                  <a:close/>
                  <a:moveTo>
                    <a:pt x="1416" y="239"/>
                  </a:moveTo>
                  <a:lnTo>
                    <a:pt x="1416" y="239"/>
                  </a:lnTo>
                  <a:cubicBezTo>
                    <a:pt x="1406" y="249"/>
                    <a:pt x="1397" y="258"/>
                    <a:pt x="1386" y="268"/>
                  </a:cubicBezTo>
                  <a:lnTo>
                    <a:pt x="1386" y="268"/>
                  </a:lnTo>
                  <a:cubicBezTo>
                    <a:pt x="1397" y="259"/>
                    <a:pt x="1409" y="250"/>
                    <a:pt x="1416" y="239"/>
                  </a:cubicBezTo>
                  <a:close/>
                  <a:moveTo>
                    <a:pt x="1386" y="268"/>
                  </a:moveTo>
                  <a:lnTo>
                    <a:pt x="1386" y="268"/>
                  </a:lnTo>
                  <a:cubicBezTo>
                    <a:pt x="1380" y="272"/>
                    <a:pt x="1375" y="276"/>
                    <a:pt x="1372" y="280"/>
                  </a:cubicBezTo>
                  <a:cubicBezTo>
                    <a:pt x="1377" y="276"/>
                    <a:pt x="1382" y="272"/>
                    <a:pt x="1386" y="268"/>
                  </a:cubicBez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60;p38">
              <a:extLst>
                <a:ext uri="{FF2B5EF4-FFF2-40B4-BE49-F238E27FC236}">
                  <a16:creationId xmlns:a16="http://schemas.microsoft.com/office/drawing/2014/main" id="{495DC9FA-D0AC-4FCA-9584-CDDCFF895FCD}"/>
                </a:ext>
              </a:extLst>
            </p:cNvPr>
            <p:cNvSpPr/>
            <p:nvPr/>
          </p:nvSpPr>
          <p:spPr>
            <a:xfrm>
              <a:off x="1103059" y="1900183"/>
              <a:ext cx="708900" cy="249896"/>
            </a:xfrm>
            <a:custGeom>
              <a:avLst/>
              <a:gdLst/>
              <a:ahLst/>
              <a:cxnLst/>
              <a:rect l="l" t="t" r="r" b="b"/>
              <a:pathLst>
                <a:path w="8238" h="2904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5070" y="1740"/>
                    <a:pt x="6006" y="2654"/>
                  </a:cubicBezTo>
                  <a:cubicBezTo>
                    <a:pt x="6165" y="2627"/>
                    <a:pt x="6346" y="2617"/>
                    <a:pt x="6533" y="2617"/>
                  </a:cubicBezTo>
                  <a:cubicBezTo>
                    <a:pt x="6628" y="2617"/>
                    <a:pt x="6727" y="2621"/>
                    <a:pt x="6823" y="2624"/>
                  </a:cubicBezTo>
                  <a:cubicBezTo>
                    <a:pt x="7272" y="2641"/>
                    <a:pt x="7676" y="2712"/>
                    <a:pt x="7976" y="2811"/>
                  </a:cubicBezTo>
                  <a:cubicBezTo>
                    <a:pt x="8074" y="2842"/>
                    <a:pt x="8150" y="2872"/>
                    <a:pt x="8194" y="2903"/>
                  </a:cubicBezTo>
                  <a:cubicBezTo>
                    <a:pt x="8211" y="2889"/>
                    <a:pt x="8224" y="2875"/>
                    <a:pt x="8238" y="2862"/>
                  </a:cubicBezTo>
                  <a:cubicBezTo>
                    <a:pt x="7894" y="2607"/>
                    <a:pt x="7469" y="2362"/>
                    <a:pt x="6993" y="2131"/>
                  </a:cubicBezTo>
                  <a:cubicBezTo>
                    <a:pt x="6672" y="1977"/>
                    <a:pt x="6295" y="1811"/>
                    <a:pt x="5867" y="1641"/>
                  </a:cubicBezTo>
                  <a:cubicBezTo>
                    <a:pt x="5149" y="1358"/>
                    <a:pt x="4383" y="1107"/>
                    <a:pt x="3638" y="886"/>
                  </a:cubicBezTo>
                  <a:cubicBezTo>
                    <a:pt x="3165" y="746"/>
                    <a:pt x="2648" y="603"/>
                    <a:pt x="2103" y="460"/>
                  </a:cubicBezTo>
                  <a:cubicBezTo>
                    <a:pt x="1358" y="266"/>
                    <a:pt x="702" y="120"/>
                    <a:pt x="236" y="18"/>
                  </a:cubicBezTo>
                  <a:cubicBezTo>
                    <a:pt x="222" y="14"/>
                    <a:pt x="212" y="11"/>
                    <a:pt x="198" y="11"/>
                  </a:cubicBezTo>
                  <a:cubicBezTo>
                    <a:pt x="69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61;p38">
              <a:extLst>
                <a:ext uri="{FF2B5EF4-FFF2-40B4-BE49-F238E27FC236}">
                  <a16:creationId xmlns:a16="http://schemas.microsoft.com/office/drawing/2014/main" id="{560780F2-CB70-FFD0-F5DB-DD02AEA745E1}"/>
                </a:ext>
              </a:extLst>
            </p:cNvPr>
            <p:cNvSpPr/>
            <p:nvPr/>
          </p:nvSpPr>
          <p:spPr>
            <a:xfrm>
              <a:off x="1123281" y="1901646"/>
              <a:ext cx="688678" cy="244905"/>
            </a:xfrm>
            <a:custGeom>
              <a:avLst/>
              <a:gdLst/>
              <a:ahLst/>
              <a:cxnLst/>
              <a:rect l="l" t="t" r="r" b="b"/>
              <a:pathLst>
                <a:path w="8003" h="2846" extrusionOk="0">
                  <a:moveTo>
                    <a:pt x="1" y="1"/>
                  </a:moveTo>
                  <a:cubicBezTo>
                    <a:pt x="467" y="103"/>
                    <a:pt x="1123" y="249"/>
                    <a:pt x="1868" y="443"/>
                  </a:cubicBezTo>
                  <a:cubicBezTo>
                    <a:pt x="1269" y="286"/>
                    <a:pt x="637" y="134"/>
                    <a:pt x="1" y="1"/>
                  </a:cubicBezTo>
                  <a:close/>
                  <a:moveTo>
                    <a:pt x="3403" y="869"/>
                  </a:moveTo>
                  <a:lnTo>
                    <a:pt x="3403" y="869"/>
                  </a:lnTo>
                  <a:cubicBezTo>
                    <a:pt x="4148" y="1090"/>
                    <a:pt x="4914" y="1341"/>
                    <a:pt x="5632" y="1624"/>
                  </a:cubicBezTo>
                  <a:cubicBezTo>
                    <a:pt x="5002" y="1376"/>
                    <a:pt x="4256" y="1113"/>
                    <a:pt x="3403" y="869"/>
                  </a:cubicBezTo>
                  <a:close/>
                  <a:moveTo>
                    <a:pt x="6758" y="2114"/>
                  </a:moveTo>
                  <a:cubicBezTo>
                    <a:pt x="7234" y="2345"/>
                    <a:pt x="7659" y="2590"/>
                    <a:pt x="8003" y="2845"/>
                  </a:cubicBezTo>
                  <a:cubicBezTo>
                    <a:pt x="7849" y="2703"/>
                    <a:pt x="7428" y="2433"/>
                    <a:pt x="6758" y="2114"/>
                  </a:cubicBezTo>
                  <a:close/>
                </a:path>
              </a:pathLst>
            </a:custGeom>
            <a:solidFill>
              <a:srgbClr val="FD5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62;p38">
              <a:extLst>
                <a:ext uri="{FF2B5EF4-FFF2-40B4-BE49-F238E27FC236}">
                  <a16:creationId xmlns:a16="http://schemas.microsoft.com/office/drawing/2014/main" id="{AA2B0AB2-8496-B9AD-39F0-FDFE85FC5B21}"/>
                </a:ext>
              </a:extLst>
            </p:cNvPr>
            <p:cNvSpPr/>
            <p:nvPr/>
          </p:nvSpPr>
          <p:spPr>
            <a:xfrm>
              <a:off x="1322665" y="1891147"/>
              <a:ext cx="286383" cy="35454"/>
            </a:xfrm>
            <a:custGeom>
              <a:avLst/>
              <a:gdLst/>
              <a:ahLst/>
              <a:cxnLst/>
              <a:rect l="l" t="t" r="r" b="b"/>
              <a:pathLst>
                <a:path w="3328" h="412" extrusionOk="0">
                  <a:moveTo>
                    <a:pt x="0" y="0"/>
                  </a:moveTo>
                  <a:cubicBezTo>
                    <a:pt x="960" y="31"/>
                    <a:pt x="2103" y="140"/>
                    <a:pt x="3328" y="412"/>
                  </a:cubicBezTo>
                  <a:cubicBezTo>
                    <a:pt x="2341" y="191"/>
                    <a:pt x="1229" y="34"/>
                    <a:pt x="0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63;p38">
              <a:extLst>
                <a:ext uri="{FF2B5EF4-FFF2-40B4-BE49-F238E27FC236}">
                  <a16:creationId xmlns:a16="http://schemas.microsoft.com/office/drawing/2014/main" id="{CFADB97E-562F-A16F-8CF9-68437BAFFB41}"/>
                </a:ext>
              </a:extLst>
            </p:cNvPr>
            <p:cNvSpPr/>
            <p:nvPr/>
          </p:nvSpPr>
          <p:spPr>
            <a:xfrm>
              <a:off x="1112180" y="1899322"/>
              <a:ext cx="8261" cy="1807"/>
            </a:xfrm>
            <a:custGeom>
              <a:avLst/>
              <a:gdLst/>
              <a:ahLst/>
              <a:cxnLst/>
              <a:rect l="l" t="t" r="r" b="b"/>
              <a:pathLst>
                <a:path w="96" h="21" extrusionOk="0">
                  <a:moveTo>
                    <a:pt x="1" y="1"/>
                  </a:moveTo>
                  <a:cubicBezTo>
                    <a:pt x="20" y="5"/>
                    <a:pt x="40" y="9"/>
                    <a:pt x="61" y="14"/>
                  </a:cubicBezTo>
                  <a:lnTo>
                    <a:pt x="61" y="14"/>
                  </a:lnTo>
                  <a:cubicBezTo>
                    <a:pt x="42" y="9"/>
                    <a:pt x="24" y="5"/>
                    <a:pt x="4" y="1"/>
                  </a:cubicBezTo>
                  <a:close/>
                  <a:moveTo>
                    <a:pt x="61" y="14"/>
                  </a:moveTo>
                  <a:cubicBezTo>
                    <a:pt x="71" y="16"/>
                    <a:pt x="82" y="19"/>
                    <a:pt x="92" y="21"/>
                  </a:cubicBezTo>
                  <a:lnTo>
                    <a:pt x="95" y="21"/>
                  </a:lnTo>
                  <a:cubicBezTo>
                    <a:pt x="84" y="19"/>
                    <a:pt x="72" y="16"/>
                    <a:pt x="61" y="14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064;p38">
              <a:extLst>
                <a:ext uri="{FF2B5EF4-FFF2-40B4-BE49-F238E27FC236}">
                  <a16:creationId xmlns:a16="http://schemas.microsoft.com/office/drawing/2014/main" id="{81884430-4058-8B27-E861-6050246B830A}"/>
                </a:ext>
              </a:extLst>
            </p:cNvPr>
            <p:cNvSpPr/>
            <p:nvPr/>
          </p:nvSpPr>
          <p:spPr>
            <a:xfrm>
              <a:off x="1849049" y="2003016"/>
              <a:ext cx="214701" cy="118925"/>
            </a:xfrm>
            <a:custGeom>
              <a:avLst/>
              <a:gdLst/>
              <a:ahLst/>
              <a:cxnLst/>
              <a:rect l="l" t="t" r="r" b="b"/>
              <a:pathLst>
                <a:path w="2495" h="1382" extrusionOk="0">
                  <a:moveTo>
                    <a:pt x="1" y="0"/>
                  </a:moveTo>
                  <a:lnTo>
                    <a:pt x="1" y="0"/>
                  </a:lnTo>
                  <a:cubicBezTo>
                    <a:pt x="838" y="361"/>
                    <a:pt x="1681" y="813"/>
                    <a:pt x="2494" y="1382"/>
                  </a:cubicBezTo>
                  <a:cubicBezTo>
                    <a:pt x="2494" y="1382"/>
                    <a:pt x="1620" y="683"/>
                    <a:pt x="1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065;p38">
              <a:extLst>
                <a:ext uri="{FF2B5EF4-FFF2-40B4-BE49-F238E27FC236}">
                  <a16:creationId xmlns:a16="http://schemas.microsoft.com/office/drawing/2014/main" id="{0AB44055-F200-459C-1B23-876C4EEAB686}"/>
                </a:ext>
              </a:extLst>
            </p:cNvPr>
            <p:cNvSpPr/>
            <p:nvPr/>
          </p:nvSpPr>
          <p:spPr>
            <a:xfrm>
              <a:off x="1112180" y="1890545"/>
              <a:ext cx="951569" cy="231395"/>
            </a:xfrm>
            <a:custGeom>
              <a:avLst/>
              <a:gdLst/>
              <a:ahLst/>
              <a:cxnLst/>
              <a:rect l="l" t="t" r="r" b="b"/>
              <a:pathLst>
                <a:path w="11058" h="2689" extrusionOk="0">
                  <a:moveTo>
                    <a:pt x="1936" y="1"/>
                  </a:moveTo>
                  <a:cubicBezTo>
                    <a:pt x="1317" y="1"/>
                    <a:pt x="670" y="31"/>
                    <a:pt x="1" y="103"/>
                  </a:cubicBezTo>
                  <a:cubicBezTo>
                    <a:pt x="31" y="109"/>
                    <a:pt x="62" y="116"/>
                    <a:pt x="95" y="123"/>
                  </a:cubicBezTo>
                  <a:cubicBezTo>
                    <a:pt x="1249" y="184"/>
                    <a:pt x="7067" y="579"/>
                    <a:pt x="9686" y="2505"/>
                  </a:cubicBezTo>
                  <a:cubicBezTo>
                    <a:pt x="9741" y="2498"/>
                    <a:pt x="9799" y="2494"/>
                    <a:pt x="9860" y="2494"/>
                  </a:cubicBezTo>
                  <a:cubicBezTo>
                    <a:pt x="10363" y="2494"/>
                    <a:pt x="11057" y="2689"/>
                    <a:pt x="11057" y="2689"/>
                  </a:cubicBezTo>
                  <a:cubicBezTo>
                    <a:pt x="10244" y="2120"/>
                    <a:pt x="9401" y="1668"/>
                    <a:pt x="8564" y="1307"/>
                  </a:cubicBezTo>
                  <a:cubicBezTo>
                    <a:pt x="7795" y="984"/>
                    <a:pt x="6860" y="660"/>
                    <a:pt x="5774" y="419"/>
                  </a:cubicBezTo>
                  <a:cubicBezTo>
                    <a:pt x="4549" y="147"/>
                    <a:pt x="3406" y="38"/>
                    <a:pt x="2446" y="7"/>
                  </a:cubicBezTo>
                  <a:cubicBezTo>
                    <a:pt x="2280" y="4"/>
                    <a:pt x="2110" y="1"/>
                    <a:pt x="1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66;p38">
              <a:extLst>
                <a:ext uri="{FF2B5EF4-FFF2-40B4-BE49-F238E27FC236}">
                  <a16:creationId xmlns:a16="http://schemas.microsoft.com/office/drawing/2014/main" id="{6339B1AE-2EB5-5183-63C5-42C1AED46EDA}"/>
                </a:ext>
              </a:extLst>
            </p:cNvPr>
            <p:cNvSpPr/>
            <p:nvPr/>
          </p:nvSpPr>
          <p:spPr>
            <a:xfrm>
              <a:off x="1103059" y="1899322"/>
              <a:ext cx="17038" cy="1807"/>
            </a:xfrm>
            <a:custGeom>
              <a:avLst/>
              <a:gdLst/>
              <a:ahLst/>
              <a:cxnLst/>
              <a:rect l="l" t="t" r="r" b="b"/>
              <a:pathLst>
                <a:path w="198" h="21" extrusionOk="0">
                  <a:moveTo>
                    <a:pt x="93" y="1"/>
                  </a:moveTo>
                  <a:cubicBezTo>
                    <a:pt x="62" y="4"/>
                    <a:pt x="31" y="7"/>
                    <a:pt x="0" y="10"/>
                  </a:cubicBezTo>
                  <a:cubicBezTo>
                    <a:pt x="0" y="10"/>
                    <a:pt x="69" y="14"/>
                    <a:pt x="198" y="21"/>
                  </a:cubicBezTo>
                  <a:cubicBezTo>
                    <a:pt x="168" y="14"/>
                    <a:pt x="140" y="7"/>
                    <a:pt x="110" y="1"/>
                  </a:cubicBezTo>
                  <a:close/>
                </a:path>
              </a:pathLst>
            </a:custGeom>
            <a:solidFill>
              <a:srgbClr val="FB9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067;p38">
              <a:extLst>
                <a:ext uri="{FF2B5EF4-FFF2-40B4-BE49-F238E27FC236}">
                  <a16:creationId xmlns:a16="http://schemas.microsoft.com/office/drawing/2014/main" id="{16596F8A-49F4-85B9-D4A4-9B869829772F}"/>
                </a:ext>
              </a:extLst>
            </p:cNvPr>
            <p:cNvSpPr/>
            <p:nvPr/>
          </p:nvSpPr>
          <p:spPr>
            <a:xfrm>
              <a:off x="1081718" y="1833750"/>
              <a:ext cx="51632" cy="77791"/>
            </a:xfrm>
            <a:custGeom>
              <a:avLst/>
              <a:gdLst/>
              <a:ahLst/>
              <a:cxnLst/>
              <a:rect l="l" t="t" r="r" b="b"/>
              <a:pathLst>
                <a:path w="600" h="904" extrusionOk="0">
                  <a:moveTo>
                    <a:pt x="65" y="1"/>
                  </a:moveTo>
                  <a:lnTo>
                    <a:pt x="0" y="838"/>
                  </a:lnTo>
                  <a:cubicBezTo>
                    <a:pt x="0" y="838"/>
                    <a:pt x="111" y="904"/>
                    <a:pt x="254" y="904"/>
                  </a:cubicBezTo>
                  <a:cubicBezTo>
                    <a:pt x="362" y="904"/>
                    <a:pt x="489" y="866"/>
                    <a:pt x="600" y="732"/>
                  </a:cubicBezTo>
                  <a:cubicBezTo>
                    <a:pt x="256" y="150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1C2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068;p38">
              <a:extLst>
                <a:ext uri="{FF2B5EF4-FFF2-40B4-BE49-F238E27FC236}">
                  <a16:creationId xmlns:a16="http://schemas.microsoft.com/office/drawing/2014/main" id="{8AC13BCC-1B77-A9B7-4FD2-5D2EF27A6567}"/>
                </a:ext>
              </a:extLst>
            </p:cNvPr>
            <p:cNvSpPr/>
            <p:nvPr/>
          </p:nvSpPr>
          <p:spPr>
            <a:xfrm>
              <a:off x="1301650" y="2495150"/>
              <a:ext cx="364527" cy="420284"/>
            </a:xfrm>
            <a:custGeom>
              <a:avLst/>
              <a:gdLst/>
              <a:ahLst/>
              <a:cxnLst/>
              <a:rect l="l" t="t" r="r" b="b"/>
              <a:pathLst>
                <a:path w="4186" h="4826" extrusionOk="0">
                  <a:moveTo>
                    <a:pt x="4158" y="0"/>
                  </a:moveTo>
                  <a:cubicBezTo>
                    <a:pt x="3559" y="976"/>
                    <a:pt x="2516" y="1200"/>
                    <a:pt x="1685" y="1200"/>
                  </a:cubicBezTo>
                  <a:cubicBezTo>
                    <a:pt x="1374" y="1200"/>
                    <a:pt x="1093" y="1169"/>
                    <a:pt x="875" y="1134"/>
                  </a:cubicBezTo>
                  <a:cubicBezTo>
                    <a:pt x="402" y="2052"/>
                    <a:pt x="310" y="3097"/>
                    <a:pt x="511" y="3433"/>
                  </a:cubicBezTo>
                  <a:lnTo>
                    <a:pt x="511" y="3436"/>
                  </a:lnTo>
                  <a:lnTo>
                    <a:pt x="1" y="4141"/>
                  </a:lnTo>
                  <a:cubicBezTo>
                    <a:pt x="1" y="4141"/>
                    <a:pt x="120" y="4474"/>
                    <a:pt x="327" y="4824"/>
                  </a:cubicBezTo>
                  <a:cubicBezTo>
                    <a:pt x="367" y="4825"/>
                    <a:pt x="407" y="4826"/>
                    <a:pt x="446" y="4826"/>
                  </a:cubicBezTo>
                  <a:cubicBezTo>
                    <a:pt x="1190" y="4826"/>
                    <a:pt x="1719" y="4678"/>
                    <a:pt x="1719" y="4678"/>
                  </a:cubicBezTo>
                  <a:cubicBezTo>
                    <a:pt x="1719" y="4678"/>
                    <a:pt x="1505" y="2654"/>
                    <a:pt x="1746" y="1681"/>
                  </a:cubicBezTo>
                  <a:cubicBezTo>
                    <a:pt x="3246" y="1443"/>
                    <a:pt x="3998" y="337"/>
                    <a:pt x="4185" y="21"/>
                  </a:cubicBezTo>
                  <a:cubicBezTo>
                    <a:pt x="4175" y="14"/>
                    <a:pt x="4168" y="7"/>
                    <a:pt x="415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069;p38">
              <a:extLst>
                <a:ext uri="{FF2B5EF4-FFF2-40B4-BE49-F238E27FC236}">
                  <a16:creationId xmlns:a16="http://schemas.microsoft.com/office/drawing/2014/main" id="{7B28AE57-7319-D0D6-036D-651A02146ACD}"/>
                </a:ext>
              </a:extLst>
            </p:cNvPr>
            <p:cNvSpPr/>
            <p:nvPr/>
          </p:nvSpPr>
          <p:spPr>
            <a:xfrm>
              <a:off x="1327950" y="2496874"/>
              <a:ext cx="364518" cy="484992"/>
            </a:xfrm>
            <a:custGeom>
              <a:avLst/>
              <a:gdLst/>
              <a:ahLst/>
              <a:cxnLst/>
              <a:rect l="l" t="t" r="r" b="b"/>
              <a:pathLst>
                <a:path w="4236" h="5636" extrusionOk="0">
                  <a:moveTo>
                    <a:pt x="3858" y="1"/>
                  </a:moveTo>
                  <a:cubicBezTo>
                    <a:pt x="3671" y="317"/>
                    <a:pt x="2919" y="1423"/>
                    <a:pt x="1419" y="1661"/>
                  </a:cubicBezTo>
                  <a:cubicBezTo>
                    <a:pt x="1178" y="2634"/>
                    <a:pt x="1392" y="4658"/>
                    <a:pt x="1392" y="4658"/>
                  </a:cubicBezTo>
                  <a:cubicBezTo>
                    <a:pt x="1392" y="4658"/>
                    <a:pt x="863" y="4806"/>
                    <a:pt x="119" y="4806"/>
                  </a:cubicBezTo>
                  <a:cubicBezTo>
                    <a:pt x="80" y="4806"/>
                    <a:pt x="40" y="4805"/>
                    <a:pt x="0" y="4804"/>
                  </a:cubicBezTo>
                  <a:lnTo>
                    <a:pt x="0" y="4804"/>
                  </a:lnTo>
                  <a:cubicBezTo>
                    <a:pt x="236" y="5206"/>
                    <a:pt x="589" y="5636"/>
                    <a:pt x="1015" y="5636"/>
                  </a:cubicBezTo>
                  <a:cubicBezTo>
                    <a:pt x="1086" y="5636"/>
                    <a:pt x="1160" y="5624"/>
                    <a:pt x="1235" y="5597"/>
                  </a:cubicBezTo>
                  <a:cubicBezTo>
                    <a:pt x="1374" y="4995"/>
                    <a:pt x="1715" y="4563"/>
                    <a:pt x="1940" y="4332"/>
                  </a:cubicBezTo>
                  <a:cubicBezTo>
                    <a:pt x="2287" y="4421"/>
                    <a:pt x="2616" y="4474"/>
                    <a:pt x="2848" y="4495"/>
                  </a:cubicBezTo>
                  <a:cubicBezTo>
                    <a:pt x="2854" y="4495"/>
                    <a:pt x="2860" y="4496"/>
                    <a:pt x="2867" y="4496"/>
                  </a:cubicBezTo>
                  <a:cubicBezTo>
                    <a:pt x="3157" y="4496"/>
                    <a:pt x="3449" y="3883"/>
                    <a:pt x="3685" y="3135"/>
                  </a:cubicBezTo>
                  <a:lnTo>
                    <a:pt x="4236" y="3182"/>
                  </a:lnTo>
                  <a:lnTo>
                    <a:pt x="3937" y="2195"/>
                  </a:lnTo>
                  <a:cubicBezTo>
                    <a:pt x="4117" y="1409"/>
                    <a:pt x="4219" y="668"/>
                    <a:pt x="4182" y="453"/>
                  </a:cubicBezTo>
                  <a:cubicBezTo>
                    <a:pt x="4151" y="283"/>
                    <a:pt x="4018" y="130"/>
                    <a:pt x="385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070;p38">
              <a:extLst>
                <a:ext uri="{FF2B5EF4-FFF2-40B4-BE49-F238E27FC236}">
                  <a16:creationId xmlns:a16="http://schemas.microsoft.com/office/drawing/2014/main" id="{7C47A95C-F85E-4DC4-0926-16806635DA89}"/>
                </a:ext>
              </a:extLst>
            </p:cNvPr>
            <p:cNvSpPr/>
            <p:nvPr/>
          </p:nvSpPr>
          <p:spPr>
            <a:xfrm>
              <a:off x="1577036" y="2630858"/>
              <a:ext cx="21513" cy="35454"/>
            </a:xfrm>
            <a:custGeom>
              <a:avLst/>
              <a:gdLst/>
              <a:ahLst/>
              <a:cxnLst/>
              <a:rect l="l" t="t" r="r" b="b"/>
              <a:pathLst>
                <a:path w="250" h="412" extrusionOk="0">
                  <a:moveTo>
                    <a:pt x="174" y="0"/>
                  </a:moveTo>
                  <a:cubicBezTo>
                    <a:pt x="127" y="0"/>
                    <a:pt x="67" y="75"/>
                    <a:pt x="35" y="179"/>
                  </a:cubicBezTo>
                  <a:cubicBezTo>
                    <a:pt x="1" y="291"/>
                    <a:pt x="15" y="397"/>
                    <a:pt x="62" y="410"/>
                  </a:cubicBezTo>
                  <a:cubicBezTo>
                    <a:pt x="66" y="411"/>
                    <a:pt x="70" y="411"/>
                    <a:pt x="74" y="411"/>
                  </a:cubicBezTo>
                  <a:cubicBezTo>
                    <a:pt x="124" y="411"/>
                    <a:pt x="184" y="337"/>
                    <a:pt x="216" y="233"/>
                  </a:cubicBezTo>
                  <a:cubicBezTo>
                    <a:pt x="249" y="121"/>
                    <a:pt x="236" y="19"/>
                    <a:pt x="185" y="2"/>
                  </a:cubicBezTo>
                  <a:cubicBezTo>
                    <a:pt x="181" y="1"/>
                    <a:pt x="17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71;p38">
              <a:extLst>
                <a:ext uri="{FF2B5EF4-FFF2-40B4-BE49-F238E27FC236}">
                  <a16:creationId xmlns:a16="http://schemas.microsoft.com/office/drawing/2014/main" id="{0F6A2EEA-8DBE-8D39-FC5F-CEEB06126069}"/>
                </a:ext>
              </a:extLst>
            </p:cNvPr>
            <p:cNvSpPr/>
            <p:nvPr/>
          </p:nvSpPr>
          <p:spPr>
            <a:xfrm>
              <a:off x="1563956" y="2658653"/>
              <a:ext cx="33130" cy="12822"/>
            </a:xfrm>
            <a:custGeom>
              <a:avLst/>
              <a:gdLst/>
              <a:ahLst/>
              <a:cxnLst/>
              <a:rect l="l" t="t" r="r" b="b"/>
              <a:pathLst>
                <a:path w="385" h="149" extrusionOk="0">
                  <a:moveTo>
                    <a:pt x="173" y="1"/>
                  </a:moveTo>
                  <a:cubicBezTo>
                    <a:pt x="81" y="1"/>
                    <a:pt x="0" y="46"/>
                    <a:pt x="0" y="46"/>
                  </a:cubicBezTo>
                  <a:lnTo>
                    <a:pt x="385" y="148"/>
                  </a:lnTo>
                  <a:cubicBezTo>
                    <a:pt x="334" y="32"/>
                    <a:pt x="249" y="1"/>
                    <a:pt x="173" y="1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1072;p38">
              <a:extLst>
                <a:ext uri="{FF2B5EF4-FFF2-40B4-BE49-F238E27FC236}">
                  <a16:creationId xmlns:a16="http://schemas.microsoft.com/office/drawing/2014/main" id="{583B9E81-9FBD-1244-13FF-B25BE27A9B8A}"/>
                </a:ext>
              </a:extLst>
            </p:cNvPr>
            <p:cNvSpPr/>
            <p:nvPr/>
          </p:nvSpPr>
          <p:spPr>
            <a:xfrm>
              <a:off x="1511206" y="2701249"/>
              <a:ext cx="50857" cy="68154"/>
            </a:xfrm>
            <a:custGeom>
              <a:avLst/>
              <a:gdLst/>
              <a:ahLst/>
              <a:cxnLst/>
              <a:rect l="l" t="t" r="r" b="b"/>
              <a:pathLst>
                <a:path w="591" h="792" extrusionOk="0">
                  <a:moveTo>
                    <a:pt x="99" y="0"/>
                  </a:moveTo>
                  <a:cubicBezTo>
                    <a:pt x="77" y="0"/>
                    <a:pt x="57" y="12"/>
                    <a:pt x="51" y="41"/>
                  </a:cubicBezTo>
                  <a:cubicBezTo>
                    <a:pt x="1" y="375"/>
                    <a:pt x="144" y="715"/>
                    <a:pt x="494" y="790"/>
                  </a:cubicBezTo>
                  <a:cubicBezTo>
                    <a:pt x="499" y="791"/>
                    <a:pt x="504" y="792"/>
                    <a:pt x="509" y="792"/>
                  </a:cubicBezTo>
                  <a:cubicBezTo>
                    <a:pt x="569" y="792"/>
                    <a:pt x="591" y="697"/>
                    <a:pt x="524" y="684"/>
                  </a:cubicBezTo>
                  <a:cubicBezTo>
                    <a:pt x="232" y="620"/>
                    <a:pt x="120" y="331"/>
                    <a:pt x="161" y="69"/>
                  </a:cubicBezTo>
                  <a:cubicBezTo>
                    <a:pt x="167" y="28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073;p38">
              <a:extLst>
                <a:ext uri="{FF2B5EF4-FFF2-40B4-BE49-F238E27FC236}">
                  <a16:creationId xmlns:a16="http://schemas.microsoft.com/office/drawing/2014/main" id="{3D35BC13-1D1F-6069-B278-67EDC167EDB5}"/>
                </a:ext>
              </a:extLst>
            </p:cNvPr>
            <p:cNvSpPr/>
            <p:nvPr/>
          </p:nvSpPr>
          <p:spPr>
            <a:xfrm>
              <a:off x="1564473" y="2589122"/>
              <a:ext cx="54299" cy="17985"/>
            </a:xfrm>
            <a:custGeom>
              <a:avLst/>
              <a:gdLst/>
              <a:ahLst/>
              <a:cxnLst/>
              <a:rect l="l" t="t" r="r" b="b"/>
              <a:pathLst>
                <a:path w="631" h="209" extrusionOk="0">
                  <a:moveTo>
                    <a:pt x="304" y="1"/>
                  </a:moveTo>
                  <a:cubicBezTo>
                    <a:pt x="236" y="1"/>
                    <a:pt x="167" y="21"/>
                    <a:pt x="117" y="62"/>
                  </a:cubicBezTo>
                  <a:cubicBezTo>
                    <a:pt x="62" y="99"/>
                    <a:pt x="24" y="153"/>
                    <a:pt x="1" y="208"/>
                  </a:cubicBezTo>
                  <a:cubicBezTo>
                    <a:pt x="52" y="177"/>
                    <a:pt x="100" y="144"/>
                    <a:pt x="150" y="123"/>
                  </a:cubicBezTo>
                  <a:cubicBezTo>
                    <a:pt x="197" y="105"/>
                    <a:pt x="242" y="92"/>
                    <a:pt x="289" y="92"/>
                  </a:cubicBezTo>
                  <a:cubicBezTo>
                    <a:pt x="294" y="92"/>
                    <a:pt x="299" y="92"/>
                    <a:pt x="304" y="92"/>
                  </a:cubicBezTo>
                  <a:cubicBezTo>
                    <a:pt x="308" y="92"/>
                    <a:pt x="312" y="92"/>
                    <a:pt x="316" y="92"/>
                  </a:cubicBezTo>
                  <a:cubicBezTo>
                    <a:pt x="417" y="92"/>
                    <a:pt x="519" y="131"/>
                    <a:pt x="630" y="174"/>
                  </a:cubicBezTo>
                  <a:cubicBezTo>
                    <a:pt x="596" y="123"/>
                    <a:pt x="545" y="82"/>
                    <a:pt x="491" y="51"/>
                  </a:cubicBezTo>
                  <a:cubicBezTo>
                    <a:pt x="436" y="17"/>
                    <a:pt x="368" y="1"/>
                    <a:pt x="304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074;p38">
              <a:extLst>
                <a:ext uri="{FF2B5EF4-FFF2-40B4-BE49-F238E27FC236}">
                  <a16:creationId xmlns:a16="http://schemas.microsoft.com/office/drawing/2014/main" id="{051A7221-94F3-F924-C7A6-51EEFC5C3130}"/>
                </a:ext>
              </a:extLst>
            </p:cNvPr>
            <p:cNvSpPr/>
            <p:nvPr/>
          </p:nvSpPr>
          <p:spPr>
            <a:xfrm>
              <a:off x="1061839" y="2399095"/>
              <a:ext cx="602023" cy="486971"/>
            </a:xfrm>
            <a:custGeom>
              <a:avLst/>
              <a:gdLst/>
              <a:ahLst/>
              <a:cxnLst/>
              <a:rect l="l" t="t" r="r" b="b"/>
              <a:pathLst>
                <a:path w="6996" h="5659" extrusionOk="0">
                  <a:moveTo>
                    <a:pt x="2701" y="1"/>
                  </a:moveTo>
                  <a:cubicBezTo>
                    <a:pt x="0" y="3046"/>
                    <a:pt x="187" y="5629"/>
                    <a:pt x="187" y="5629"/>
                  </a:cubicBezTo>
                  <a:lnTo>
                    <a:pt x="983" y="5635"/>
                  </a:lnTo>
                  <a:cubicBezTo>
                    <a:pt x="977" y="5217"/>
                    <a:pt x="1327" y="4969"/>
                    <a:pt x="1327" y="4969"/>
                  </a:cubicBezTo>
                  <a:lnTo>
                    <a:pt x="1327" y="4969"/>
                  </a:lnTo>
                  <a:cubicBezTo>
                    <a:pt x="1272" y="5152"/>
                    <a:pt x="1354" y="5434"/>
                    <a:pt x="1436" y="5638"/>
                  </a:cubicBezTo>
                  <a:lnTo>
                    <a:pt x="4045" y="5659"/>
                  </a:lnTo>
                  <a:lnTo>
                    <a:pt x="3807" y="3189"/>
                  </a:lnTo>
                  <a:lnTo>
                    <a:pt x="3654" y="2634"/>
                  </a:lnTo>
                  <a:lnTo>
                    <a:pt x="3804" y="2131"/>
                  </a:lnTo>
                  <a:cubicBezTo>
                    <a:pt x="3804" y="2131"/>
                    <a:pt x="4739" y="1852"/>
                    <a:pt x="6995" y="1161"/>
                  </a:cubicBezTo>
                  <a:cubicBezTo>
                    <a:pt x="5941" y="351"/>
                    <a:pt x="5236" y="25"/>
                    <a:pt x="2701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075;p38">
              <a:extLst>
                <a:ext uri="{FF2B5EF4-FFF2-40B4-BE49-F238E27FC236}">
                  <a16:creationId xmlns:a16="http://schemas.microsoft.com/office/drawing/2014/main" id="{AA1CC0EF-D279-AB1D-ED7F-EA7C4111DFE7}"/>
                </a:ext>
              </a:extLst>
            </p:cNvPr>
            <p:cNvSpPr/>
            <p:nvPr/>
          </p:nvSpPr>
          <p:spPr>
            <a:xfrm>
              <a:off x="1072338" y="2752795"/>
              <a:ext cx="22029" cy="126841"/>
            </a:xfrm>
            <a:custGeom>
              <a:avLst/>
              <a:gdLst/>
              <a:ahLst/>
              <a:cxnLst/>
              <a:rect l="l" t="t" r="r" b="b"/>
              <a:pathLst>
                <a:path w="256" h="1474" extrusionOk="0">
                  <a:moveTo>
                    <a:pt x="249" y="0"/>
                  </a:moveTo>
                  <a:cubicBezTo>
                    <a:pt x="1" y="932"/>
                    <a:pt x="65" y="1474"/>
                    <a:pt x="65" y="1474"/>
                  </a:cubicBezTo>
                  <a:cubicBezTo>
                    <a:pt x="65" y="1474"/>
                    <a:pt x="24" y="908"/>
                    <a:pt x="255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076;p38">
              <a:extLst>
                <a:ext uri="{FF2B5EF4-FFF2-40B4-BE49-F238E27FC236}">
                  <a16:creationId xmlns:a16="http://schemas.microsoft.com/office/drawing/2014/main" id="{5E08DB85-3120-EB8F-C0C5-FBF4262E8F06}"/>
                </a:ext>
              </a:extLst>
            </p:cNvPr>
            <p:cNvSpPr/>
            <p:nvPr/>
          </p:nvSpPr>
          <p:spPr>
            <a:xfrm>
              <a:off x="1093679" y="2696258"/>
              <a:ext cx="17985" cy="56623"/>
            </a:xfrm>
            <a:custGeom>
              <a:avLst/>
              <a:gdLst/>
              <a:ahLst/>
              <a:cxnLst/>
              <a:rect l="l" t="t" r="r" b="b"/>
              <a:pathLst>
                <a:path w="209" h="658" extrusionOk="0">
                  <a:moveTo>
                    <a:pt x="208" y="1"/>
                  </a:moveTo>
                  <a:cubicBezTo>
                    <a:pt x="120" y="235"/>
                    <a:pt x="52" y="457"/>
                    <a:pt x="1" y="657"/>
                  </a:cubicBezTo>
                  <a:lnTo>
                    <a:pt x="7" y="657"/>
                  </a:lnTo>
                  <a:cubicBezTo>
                    <a:pt x="59" y="457"/>
                    <a:pt x="127" y="235"/>
                    <a:pt x="208" y="1"/>
                  </a:cubicBez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077;p38">
              <a:extLst>
                <a:ext uri="{FF2B5EF4-FFF2-40B4-BE49-F238E27FC236}">
                  <a16:creationId xmlns:a16="http://schemas.microsoft.com/office/drawing/2014/main" id="{7D2B39C0-CD30-B489-4C72-52C5D2F2C020}"/>
                </a:ext>
              </a:extLst>
            </p:cNvPr>
            <p:cNvSpPr/>
            <p:nvPr/>
          </p:nvSpPr>
          <p:spPr>
            <a:xfrm>
              <a:off x="1146085" y="2833857"/>
              <a:ext cx="39326" cy="46640"/>
            </a:xfrm>
            <a:custGeom>
              <a:avLst/>
              <a:gdLst/>
              <a:ahLst/>
              <a:cxnLst/>
              <a:rect l="l" t="t" r="r" b="b"/>
              <a:pathLst>
                <a:path w="457" h="542" extrusionOk="0">
                  <a:moveTo>
                    <a:pt x="92" y="174"/>
                  </a:moveTo>
                  <a:cubicBezTo>
                    <a:pt x="42" y="273"/>
                    <a:pt x="1" y="395"/>
                    <a:pt x="4" y="538"/>
                  </a:cubicBezTo>
                  <a:cubicBezTo>
                    <a:pt x="4" y="538"/>
                    <a:pt x="15" y="354"/>
                    <a:pt x="92" y="174"/>
                  </a:cubicBezTo>
                  <a:close/>
                  <a:moveTo>
                    <a:pt x="331" y="1"/>
                  </a:moveTo>
                  <a:cubicBezTo>
                    <a:pt x="317" y="276"/>
                    <a:pt x="457" y="541"/>
                    <a:pt x="457" y="541"/>
                  </a:cubicBezTo>
                  <a:cubicBezTo>
                    <a:pt x="392" y="382"/>
                    <a:pt x="328" y="171"/>
                    <a:pt x="331" y="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078;p38">
              <a:extLst>
                <a:ext uri="{FF2B5EF4-FFF2-40B4-BE49-F238E27FC236}">
                  <a16:creationId xmlns:a16="http://schemas.microsoft.com/office/drawing/2014/main" id="{3E696F2C-CAC2-A19A-7ADE-58D1D81B101D}"/>
                </a:ext>
              </a:extLst>
            </p:cNvPr>
            <p:cNvSpPr/>
            <p:nvPr/>
          </p:nvSpPr>
          <p:spPr>
            <a:xfrm>
              <a:off x="1074403" y="2397555"/>
              <a:ext cx="513045" cy="486713"/>
            </a:xfrm>
            <a:custGeom>
              <a:avLst/>
              <a:gdLst/>
              <a:ahLst/>
              <a:cxnLst/>
              <a:rect l="l" t="t" r="r" b="b"/>
              <a:pathLst>
                <a:path w="5962" h="5656" extrusionOk="0">
                  <a:moveTo>
                    <a:pt x="2555" y="1"/>
                  </a:moveTo>
                  <a:cubicBezTo>
                    <a:pt x="1402" y="1365"/>
                    <a:pt x="773" y="2563"/>
                    <a:pt x="432" y="3499"/>
                  </a:cubicBezTo>
                  <a:cubicBezTo>
                    <a:pt x="351" y="3733"/>
                    <a:pt x="283" y="3955"/>
                    <a:pt x="231" y="4155"/>
                  </a:cubicBezTo>
                  <a:cubicBezTo>
                    <a:pt x="0" y="5063"/>
                    <a:pt x="41" y="5629"/>
                    <a:pt x="41" y="5629"/>
                  </a:cubicBezTo>
                  <a:lnTo>
                    <a:pt x="837" y="5635"/>
                  </a:lnTo>
                  <a:cubicBezTo>
                    <a:pt x="834" y="5492"/>
                    <a:pt x="875" y="5370"/>
                    <a:pt x="925" y="5271"/>
                  </a:cubicBezTo>
                  <a:cubicBezTo>
                    <a:pt x="977" y="5148"/>
                    <a:pt x="1058" y="5033"/>
                    <a:pt x="1181" y="4969"/>
                  </a:cubicBezTo>
                  <a:lnTo>
                    <a:pt x="1181" y="4969"/>
                  </a:lnTo>
                  <a:cubicBezTo>
                    <a:pt x="1170" y="5013"/>
                    <a:pt x="1164" y="5054"/>
                    <a:pt x="1164" y="5098"/>
                  </a:cubicBezTo>
                  <a:cubicBezTo>
                    <a:pt x="1161" y="5268"/>
                    <a:pt x="1225" y="5479"/>
                    <a:pt x="1290" y="5638"/>
                  </a:cubicBezTo>
                  <a:lnTo>
                    <a:pt x="3297" y="5655"/>
                  </a:lnTo>
                  <a:cubicBezTo>
                    <a:pt x="3297" y="5655"/>
                    <a:pt x="3222" y="2920"/>
                    <a:pt x="3229" y="2161"/>
                  </a:cubicBezTo>
                  <a:cubicBezTo>
                    <a:pt x="4250" y="1964"/>
                    <a:pt x="5961" y="572"/>
                    <a:pt x="5961" y="572"/>
                  </a:cubicBezTo>
                  <a:cubicBezTo>
                    <a:pt x="5961" y="569"/>
                    <a:pt x="5961" y="569"/>
                    <a:pt x="5958" y="569"/>
                  </a:cubicBezTo>
                  <a:cubicBezTo>
                    <a:pt x="5284" y="216"/>
                    <a:pt x="4485" y="45"/>
                    <a:pt x="2964" y="8"/>
                  </a:cubicBezTo>
                  <a:cubicBezTo>
                    <a:pt x="2841" y="4"/>
                    <a:pt x="2715" y="4"/>
                    <a:pt x="2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079;p38">
              <a:extLst>
                <a:ext uri="{FF2B5EF4-FFF2-40B4-BE49-F238E27FC236}">
                  <a16:creationId xmlns:a16="http://schemas.microsoft.com/office/drawing/2014/main" id="{F8B6CAA7-E8EB-7A34-3234-448784C74267}"/>
                </a:ext>
              </a:extLst>
            </p:cNvPr>
            <p:cNvSpPr/>
            <p:nvPr/>
          </p:nvSpPr>
          <p:spPr>
            <a:xfrm>
              <a:off x="1273701" y="2581119"/>
              <a:ext cx="150076" cy="103693"/>
            </a:xfrm>
            <a:custGeom>
              <a:avLst/>
              <a:gdLst/>
              <a:ahLst/>
              <a:cxnLst/>
              <a:rect l="l" t="t" r="r" b="b"/>
              <a:pathLst>
                <a:path w="1744" h="1205" extrusionOk="0">
                  <a:moveTo>
                    <a:pt x="964" y="1"/>
                  </a:moveTo>
                  <a:cubicBezTo>
                    <a:pt x="862" y="1"/>
                    <a:pt x="752" y="26"/>
                    <a:pt x="634" y="86"/>
                  </a:cubicBezTo>
                  <a:cubicBezTo>
                    <a:pt x="1" y="417"/>
                    <a:pt x="779" y="1205"/>
                    <a:pt x="1314" y="1205"/>
                  </a:cubicBezTo>
                  <a:cubicBezTo>
                    <a:pt x="1330" y="1205"/>
                    <a:pt x="1346" y="1204"/>
                    <a:pt x="1362" y="1203"/>
                  </a:cubicBezTo>
                  <a:cubicBezTo>
                    <a:pt x="1743" y="958"/>
                    <a:pt x="1712" y="512"/>
                    <a:pt x="1712" y="512"/>
                  </a:cubicBezTo>
                  <a:cubicBezTo>
                    <a:pt x="1712" y="512"/>
                    <a:pt x="1425" y="1"/>
                    <a:pt x="96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1080;p38">
              <a:extLst>
                <a:ext uri="{FF2B5EF4-FFF2-40B4-BE49-F238E27FC236}">
                  <a16:creationId xmlns:a16="http://schemas.microsoft.com/office/drawing/2014/main" id="{79C3E7CE-52FD-4836-3F49-B30451D5D9B9}"/>
                </a:ext>
              </a:extLst>
            </p:cNvPr>
            <p:cNvSpPr/>
            <p:nvPr/>
          </p:nvSpPr>
          <p:spPr>
            <a:xfrm>
              <a:off x="1321804" y="2598072"/>
              <a:ext cx="75984" cy="61269"/>
            </a:xfrm>
            <a:custGeom>
              <a:avLst/>
              <a:gdLst/>
              <a:ahLst/>
              <a:cxnLst/>
              <a:rect l="l" t="t" r="r" b="b"/>
              <a:pathLst>
                <a:path w="883" h="712" extrusionOk="0">
                  <a:moveTo>
                    <a:pt x="202" y="1"/>
                  </a:moveTo>
                  <a:cubicBezTo>
                    <a:pt x="161" y="1"/>
                    <a:pt x="119" y="7"/>
                    <a:pt x="75" y="19"/>
                  </a:cubicBezTo>
                  <a:cubicBezTo>
                    <a:pt x="1" y="41"/>
                    <a:pt x="22" y="148"/>
                    <a:pt x="89" y="148"/>
                  </a:cubicBezTo>
                  <a:cubicBezTo>
                    <a:pt x="95" y="148"/>
                    <a:pt x="102" y="147"/>
                    <a:pt x="109" y="145"/>
                  </a:cubicBezTo>
                  <a:cubicBezTo>
                    <a:pt x="140" y="136"/>
                    <a:pt x="170" y="132"/>
                    <a:pt x="199" y="132"/>
                  </a:cubicBezTo>
                  <a:cubicBezTo>
                    <a:pt x="322" y="132"/>
                    <a:pt x="430" y="201"/>
                    <a:pt x="517" y="298"/>
                  </a:cubicBezTo>
                  <a:cubicBezTo>
                    <a:pt x="491" y="294"/>
                    <a:pt x="465" y="292"/>
                    <a:pt x="439" y="292"/>
                  </a:cubicBezTo>
                  <a:cubicBezTo>
                    <a:pt x="320" y="292"/>
                    <a:pt x="207" y="332"/>
                    <a:pt x="123" y="427"/>
                  </a:cubicBezTo>
                  <a:cubicBezTo>
                    <a:pt x="81" y="474"/>
                    <a:pt x="125" y="541"/>
                    <a:pt x="172" y="541"/>
                  </a:cubicBezTo>
                  <a:cubicBezTo>
                    <a:pt x="187" y="541"/>
                    <a:pt x="202" y="534"/>
                    <a:pt x="214" y="519"/>
                  </a:cubicBezTo>
                  <a:cubicBezTo>
                    <a:pt x="277" y="449"/>
                    <a:pt x="360" y="420"/>
                    <a:pt x="446" y="420"/>
                  </a:cubicBezTo>
                  <a:cubicBezTo>
                    <a:pt x="510" y="420"/>
                    <a:pt x="576" y="437"/>
                    <a:pt x="636" y="464"/>
                  </a:cubicBezTo>
                  <a:cubicBezTo>
                    <a:pt x="681" y="536"/>
                    <a:pt x="715" y="607"/>
                    <a:pt x="738" y="668"/>
                  </a:cubicBezTo>
                  <a:cubicBezTo>
                    <a:pt x="751" y="698"/>
                    <a:pt x="778" y="712"/>
                    <a:pt x="805" y="712"/>
                  </a:cubicBezTo>
                  <a:cubicBezTo>
                    <a:pt x="845" y="712"/>
                    <a:pt x="883" y="682"/>
                    <a:pt x="864" y="635"/>
                  </a:cubicBezTo>
                  <a:cubicBezTo>
                    <a:pt x="758" y="366"/>
                    <a:pt x="525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081;p38">
              <a:extLst>
                <a:ext uri="{FF2B5EF4-FFF2-40B4-BE49-F238E27FC236}">
                  <a16:creationId xmlns:a16="http://schemas.microsoft.com/office/drawing/2014/main" id="{55C209E2-953B-9AE0-E608-3CDB308DB613}"/>
                </a:ext>
              </a:extLst>
            </p:cNvPr>
            <p:cNvSpPr/>
            <p:nvPr/>
          </p:nvSpPr>
          <p:spPr>
            <a:xfrm>
              <a:off x="957285" y="2901838"/>
              <a:ext cx="222274" cy="88204"/>
            </a:xfrm>
            <a:custGeom>
              <a:avLst/>
              <a:gdLst/>
              <a:ahLst/>
              <a:cxnLst/>
              <a:rect l="l" t="t" r="r" b="b"/>
              <a:pathLst>
                <a:path w="2583" h="1025" extrusionOk="0">
                  <a:moveTo>
                    <a:pt x="2583" y="0"/>
                  </a:moveTo>
                  <a:cubicBezTo>
                    <a:pt x="2573" y="2"/>
                    <a:pt x="2560" y="6"/>
                    <a:pt x="2544" y="11"/>
                  </a:cubicBezTo>
                  <a:lnTo>
                    <a:pt x="2544" y="11"/>
                  </a:lnTo>
                  <a:cubicBezTo>
                    <a:pt x="2569" y="4"/>
                    <a:pt x="2583" y="0"/>
                    <a:pt x="2583" y="0"/>
                  </a:cubicBezTo>
                  <a:close/>
                  <a:moveTo>
                    <a:pt x="2544" y="11"/>
                  </a:moveTo>
                  <a:cubicBezTo>
                    <a:pt x="2220" y="99"/>
                    <a:pt x="1" y="711"/>
                    <a:pt x="55" y="980"/>
                  </a:cubicBezTo>
                  <a:cubicBezTo>
                    <a:pt x="61" y="1011"/>
                    <a:pt x="91" y="1024"/>
                    <a:pt x="140" y="1024"/>
                  </a:cubicBezTo>
                  <a:cubicBezTo>
                    <a:pt x="539" y="1024"/>
                    <a:pt x="2199" y="125"/>
                    <a:pt x="2544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082;p38">
              <a:extLst>
                <a:ext uri="{FF2B5EF4-FFF2-40B4-BE49-F238E27FC236}">
                  <a16:creationId xmlns:a16="http://schemas.microsoft.com/office/drawing/2014/main" id="{3E172C7C-9826-4FF5-A4AB-E58A771A471D}"/>
                </a:ext>
              </a:extLst>
            </p:cNvPr>
            <p:cNvSpPr/>
            <p:nvPr/>
          </p:nvSpPr>
          <p:spPr>
            <a:xfrm>
              <a:off x="1446753" y="3284774"/>
              <a:ext cx="119871" cy="535505"/>
            </a:xfrm>
            <a:custGeom>
              <a:avLst/>
              <a:gdLst/>
              <a:ahLst/>
              <a:cxnLst/>
              <a:rect l="l" t="t" r="r" b="b"/>
              <a:pathLst>
                <a:path w="1393" h="6223" extrusionOk="0">
                  <a:moveTo>
                    <a:pt x="1205" y="1"/>
                  </a:moveTo>
                  <a:cubicBezTo>
                    <a:pt x="1270" y="351"/>
                    <a:pt x="1334" y="708"/>
                    <a:pt x="1392" y="1058"/>
                  </a:cubicBezTo>
                  <a:cubicBezTo>
                    <a:pt x="1334" y="708"/>
                    <a:pt x="1277" y="351"/>
                    <a:pt x="1212" y="1"/>
                  </a:cubicBezTo>
                  <a:close/>
                  <a:moveTo>
                    <a:pt x="613" y="5995"/>
                  </a:moveTo>
                  <a:cubicBezTo>
                    <a:pt x="413" y="6084"/>
                    <a:pt x="208" y="6155"/>
                    <a:pt x="4" y="6216"/>
                  </a:cubicBezTo>
                  <a:cubicBezTo>
                    <a:pt x="4" y="6219"/>
                    <a:pt x="4" y="6221"/>
                    <a:pt x="3" y="6222"/>
                  </a:cubicBezTo>
                  <a:lnTo>
                    <a:pt x="3" y="6222"/>
                  </a:lnTo>
                  <a:cubicBezTo>
                    <a:pt x="217" y="6161"/>
                    <a:pt x="424" y="6084"/>
                    <a:pt x="613" y="5995"/>
                  </a:cubicBezTo>
                  <a:close/>
                  <a:moveTo>
                    <a:pt x="3" y="6222"/>
                  </a:moveTo>
                  <a:lnTo>
                    <a:pt x="3" y="6222"/>
                  </a:lnTo>
                  <a:cubicBezTo>
                    <a:pt x="2" y="6222"/>
                    <a:pt x="2" y="6223"/>
                    <a:pt x="1" y="6223"/>
                  </a:cubicBezTo>
                  <a:cubicBezTo>
                    <a:pt x="2" y="6223"/>
                    <a:pt x="2" y="6223"/>
                    <a:pt x="3" y="6222"/>
                  </a:cubicBezTo>
                  <a:close/>
                </a:path>
              </a:pathLst>
            </a:custGeom>
            <a:solidFill>
              <a:srgbClr val="C7C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1083;p38">
              <a:extLst>
                <a:ext uri="{FF2B5EF4-FFF2-40B4-BE49-F238E27FC236}">
                  <a16:creationId xmlns:a16="http://schemas.microsoft.com/office/drawing/2014/main" id="{B7A935FB-3DAC-A92E-5742-2268A5EE1D6A}"/>
                </a:ext>
              </a:extLst>
            </p:cNvPr>
            <p:cNvSpPr/>
            <p:nvPr/>
          </p:nvSpPr>
          <p:spPr>
            <a:xfrm>
              <a:off x="1458542" y="2937809"/>
              <a:ext cx="92506" cy="347050"/>
            </a:xfrm>
            <a:custGeom>
              <a:avLst/>
              <a:gdLst/>
              <a:ahLst/>
              <a:cxnLst/>
              <a:rect l="l" t="t" r="r" b="b"/>
              <a:pathLst>
                <a:path w="1075" h="4033" extrusionOk="0">
                  <a:moveTo>
                    <a:pt x="0" y="0"/>
                  </a:moveTo>
                  <a:cubicBezTo>
                    <a:pt x="360" y="695"/>
                    <a:pt x="752" y="2307"/>
                    <a:pt x="1068" y="4033"/>
                  </a:cubicBezTo>
                  <a:lnTo>
                    <a:pt x="1075" y="4033"/>
                  </a:lnTo>
                  <a:cubicBezTo>
                    <a:pt x="759" y="2246"/>
                    <a:pt x="365" y="5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1084;p38">
              <a:extLst>
                <a:ext uri="{FF2B5EF4-FFF2-40B4-BE49-F238E27FC236}">
                  <a16:creationId xmlns:a16="http://schemas.microsoft.com/office/drawing/2014/main" id="{DC9E00B5-D9F2-16E9-51A6-6780A0E522FB}"/>
                </a:ext>
              </a:extLst>
            </p:cNvPr>
            <p:cNvSpPr/>
            <p:nvPr/>
          </p:nvSpPr>
          <p:spPr>
            <a:xfrm>
              <a:off x="1420765" y="3819678"/>
              <a:ext cx="26418" cy="7056"/>
            </a:xfrm>
            <a:custGeom>
              <a:avLst/>
              <a:gdLst/>
              <a:ahLst/>
              <a:cxnLst/>
              <a:rect l="l" t="t" r="r" b="b"/>
              <a:pathLst>
                <a:path w="307" h="82" extrusionOk="0">
                  <a:moveTo>
                    <a:pt x="306" y="0"/>
                  </a:moveTo>
                  <a:cubicBezTo>
                    <a:pt x="303" y="0"/>
                    <a:pt x="300" y="3"/>
                    <a:pt x="296" y="3"/>
                  </a:cubicBezTo>
                  <a:cubicBezTo>
                    <a:pt x="296" y="3"/>
                    <a:pt x="296" y="7"/>
                    <a:pt x="293" y="11"/>
                  </a:cubicBezTo>
                  <a:cubicBezTo>
                    <a:pt x="296" y="11"/>
                    <a:pt x="300" y="11"/>
                    <a:pt x="303" y="7"/>
                  </a:cubicBezTo>
                  <a:cubicBezTo>
                    <a:pt x="306" y="7"/>
                    <a:pt x="306" y="3"/>
                    <a:pt x="306" y="0"/>
                  </a:cubicBezTo>
                  <a:close/>
                  <a:moveTo>
                    <a:pt x="293" y="3"/>
                  </a:moveTo>
                  <a:cubicBezTo>
                    <a:pt x="194" y="35"/>
                    <a:pt x="99" y="58"/>
                    <a:pt x="0" y="82"/>
                  </a:cubicBezTo>
                  <a:cubicBezTo>
                    <a:pt x="75" y="68"/>
                    <a:pt x="150" y="52"/>
                    <a:pt x="225" y="31"/>
                  </a:cubicBezTo>
                  <a:cubicBezTo>
                    <a:pt x="262" y="17"/>
                    <a:pt x="286" y="7"/>
                    <a:pt x="293" y="3"/>
                  </a:cubicBezTo>
                  <a:close/>
                </a:path>
              </a:pathLst>
            </a:custGeom>
            <a:solidFill>
              <a:srgbClr val="4D3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1085;p38">
              <a:extLst>
                <a:ext uri="{FF2B5EF4-FFF2-40B4-BE49-F238E27FC236}">
                  <a16:creationId xmlns:a16="http://schemas.microsoft.com/office/drawing/2014/main" id="{94BD1E85-EB29-357D-42D1-11FDAC33CA36}"/>
                </a:ext>
              </a:extLst>
            </p:cNvPr>
            <p:cNvSpPr/>
            <p:nvPr/>
          </p:nvSpPr>
          <p:spPr>
            <a:xfrm>
              <a:off x="1429800" y="3385197"/>
              <a:ext cx="20308" cy="403242"/>
            </a:xfrm>
            <a:custGeom>
              <a:avLst/>
              <a:gdLst/>
              <a:ahLst/>
              <a:cxnLst/>
              <a:rect l="l" t="t" r="r" b="b"/>
              <a:pathLst>
                <a:path w="236" h="4686" extrusionOk="0">
                  <a:moveTo>
                    <a:pt x="225" y="0"/>
                  </a:moveTo>
                  <a:lnTo>
                    <a:pt x="225" y="0"/>
                  </a:lnTo>
                  <a:cubicBezTo>
                    <a:pt x="232" y="1800"/>
                    <a:pt x="188" y="3658"/>
                    <a:pt x="0" y="4685"/>
                  </a:cubicBezTo>
                  <a:cubicBezTo>
                    <a:pt x="191" y="3647"/>
                    <a:pt x="236" y="1790"/>
                    <a:pt x="225" y="0"/>
                  </a:cubicBezTo>
                  <a:close/>
                </a:path>
              </a:pathLst>
            </a:custGeom>
            <a:solidFill>
              <a:srgbClr val="C7C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1086;p38">
              <a:extLst>
                <a:ext uri="{FF2B5EF4-FFF2-40B4-BE49-F238E27FC236}">
                  <a16:creationId xmlns:a16="http://schemas.microsoft.com/office/drawing/2014/main" id="{91964371-14B1-42F1-0CFA-350818C7201D}"/>
                </a:ext>
              </a:extLst>
            </p:cNvPr>
            <p:cNvSpPr/>
            <p:nvPr/>
          </p:nvSpPr>
          <p:spPr>
            <a:xfrm>
              <a:off x="1479380" y="3509269"/>
              <a:ext cx="121850" cy="147602"/>
            </a:xfrm>
            <a:custGeom>
              <a:avLst/>
              <a:gdLst/>
              <a:ahLst/>
              <a:cxnLst/>
              <a:rect l="l" t="t" r="r" b="b"/>
              <a:pathLst>
                <a:path w="1358" h="1645" extrusionOk="0">
                  <a:moveTo>
                    <a:pt x="1178" y="1"/>
                  </a:moveTo>
                  <a:lnTo>
                    <a:pt x="42" y="420"/>
                  </a:lnTo>
                  <a:cubicBezTo>
                    <a:pt x="42" y="420"/>
                    <a:pt x="1" y="1644"/>
                    <a:pt x="1066" y="1644"/>
                  </a:cubicBezTo>
                  <a:cubicBezTo>
                    <a:pt x="1158" y="1644"/>
                    <a:pt x="1253" y="1634"/>
                    <a:pt x="1358" y="1618"/>
                  </a:cubicBezTo>
                  <a:cubicBezTo>
                    <a:pt x="1328" y="1257"/>
                    <a:pt x="1287" y="814"/>
                    <a:pt x="1226" y="331"/>
                  </a:cubicBezTo>
                  <a:cubicBezTo>
                    <a:pt x="1195" y="131"/>
                    <a:pt x="1178" y="1"/>
                    <a:pt x="1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1087;p38">
              <a:extLst>
                <a:ext uri="{FF2B5EF4-FFF2-40B4-BE49-F238E27FC236}">
                  <a16:creationId xmlns:a16="http://schemas.microsoft.com/office/drawing/2014/main" id="{02A940F1-367F-05DA-AC42-1ACCAAD28705}"/>
                </a:ext>
              </a:extLst>
            </p:cNvPr>
            <p:cNvSpPr/>
            <p:nvPr/>
          </p:nvSpPr>
          <p:spPr>
            <a:xfrm>
              <a:off x="1414569" y="3135472"/>
              <a:ext cx="233460" cy="184583"/>
            </a:xfrm>
            <a:custGeom>
              <a:avLst/>
              <a:gdLst/>
              <a:ahLst/>
              <a:cxnLst/>
              <a:rect l="l" t="t" r="r" b="b"/>
              <a:pathLst>
                <a:path w="2713" h="2145" extrusionOk="0">
                  <a:moveTo>
                    <a:pt x="2011" y="1"/>
                  </a:moveTo>
                  <a:cubicBezTo>
                    <a:pt x="1178" y="1"/>
                    <a:pt x="314" y="1259"/>
                    <a:pt x="314" y="1259"/>
                  </a:cubicBezTo>
                  <a:cubicBezTo>
                    <a:pt x="314" y="1259"/>
                    <a:pt x="1" y="2017"/>
                    <a:pt x="725" y="2130"/>
                  </a:cubicBezTo>
                  <a:cubicBezTo>
                    <a:pt x="790" y="2140"/>
                    <a:pt x="854" y="2145"/>
                    <a:pt x="915" y="2145"/>
                  </a:cubicBezTo>
                  <a:cubicBezTo>
                    <a:pt x="1539" y="2145"/>
                    <a:pt x="1975" y="1663"/>
                    <a:pt x="2148" y="1416"/>
                  </a:cubicBezTo>
                  <a:cubicBezTo>
                    <a:pt x="2341" y="1140"/>
                    <a:pt x="2678" y="1331"/>
                    <a:pt x="2688" y="1123"/>
                  </a:cubicBezTo>
                  <a:cubicBezTo>
                    <a:pt x="2696" y="915"/>
                    <a:pt x="2440" y="895"/>
                    <a:pt x="2137" y="888"/>
                  </a:cubicBezTo>
                  <a:cubicBezTo>
                    <a:pt x="2182" y="745"/>
                    <a:pt x="2713" y="789"/>
                    <a:pt x="2597" y="640"/>
                  </a:cubicBezTo>
                  <a:cubicBezTo>
                    <a:pt x="2563" y="422"/>
                    <a:pt x="2325" y="401"/>
                    <a:pt x="1961" y="368"/>
                  </a:cubicBezTo>
                  <a:cubicBezTo>
                    <a:pt x="2052" y="249"/>
                    <a:pt x="2491" y="337"/>
                    <a:pt x="2314" y="62"/>
                  </a:cubicBezTo>
                  <a:cubicBezTo>
                    <a:pt x="2215" y="19"/>
                    <a:pt x="2113" y="1"/>
                    <a:pt x="201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088;p38">
              <a:extLst>
                <a:ext uri="{FF2B5EF4-FFF2-40B4-BE49-F238E27FC236}">
                  <a16:creationId xmlns:a16="http://schemas.microsoft.com/office/drawing/2014/main" id="{C8909B8E-23A0-1D32-DB1A-9B317954FDB3}"/>
                </a:ext>
              </a:extLst>
            </p:cNvPr>
            <p:cNvSpPr/>
            <p:nvPr/>
          </p:nvSpPr>
          <p:spPr>
            <a:xfrm>
              <a:off x="1485993" y="3010609"/>
              <a:ext cx="196458" cy="124604"/>
            </a:xfrm>
            <a:custGeom>
              <a:avLst/>
              <a:gdLst/>
              <a:ahLst/>
              <a:cxnLst/>
              <a:rect l="l" t="t" r="r" b="b"/>
              <a:pathLst>
                <a:path w="2283" h="1448" extrusionOk="0">
                  <a:moveTo>
                    <a:pt x="1023" y="1"/>
                  </a:moveTo>
                  <a:cubicBezTo>
                    <a:pt x="1016" y="1"/>
                    <a:pt x="1008" y="1"/>
                    <a:pt x="1001" y="2"/>
                  </a:cubicBezTo>
                  <a:cubicBezTo>
                    <a:pt x="773" y="12"/>
                    <a:pt x="1" y="80"/>
                    <a:pt x="86" y="441"/>
                  </a:cubicBezTo>
                  <a:cubicBezTo>
                    <a:pt x="121" y="582"/>
                    <a:pt x="209" y="629"/>
                    <a:pt x="312" y="629"/>
                  </a:cubicBezTo>
                  <a:cubicBezTo>
                    <a:pt x="481" y="629"/>
                    <a:pt x="687" y="503"/>
                    <a:pt x="754" y="459"/>
                  </a:cubicBezTo>
                  <a:lnTo>
                    <a:pt x="754" y="459"/>
                  </a:lnTo>
                  <a:cubicBezTo>
                    <a:pt x="640" y="538"/>
                    <a:pt x="136" y="903"/>
                    <a:pt x="372" y="1059"/>
                  </a:cubicBezTo>
                  <a:cubicBezTo>
                    <a:pt x="426" y="1096"/>
                    <a:pt x="487" y="1111"/>
                    <a:pt x="550" y="1111"/>
                  </a:cubicBezTo>
                  <a:cubicBezTo>
                    <a:pt x="717" y="1111"/>
                    <a:pt x="896" y="1004"/>
                    <a:pt x="990" y="939"/>
                  </a:cubicBezTo>
                  <a:lnTo>
                    <a:pt x="990" y="939"/>
                  </a:lnTo>
                  <a:cubicBezTo>
                    <a:pt x="814" y="1075"/>
                    <a:pt x="375" y="1442"/>
                    <a:pt x="767" y="1447"/>
                  </a:cubicBezTo>
                  <a:cubicBezTo>
                    <a:pt x="768" y="1447"/>
                    <a:pt x="770" y="1447"/>
                    <a:pt x="772" y="1447"/>
                  </a:cubicBezTo>
                  <a:cubicBezTo>
                    <a:pt x="1248" y="1447"/>
                    <a:pt x="2282" y="541"/>
                    <a:pt x="1120" y="22"/>
                  </a:cubicBezTo>
                  <a:cubicBezTo>
                    <a:pt x="1089" y="8"/>
                    <a:pt x="1056" y="1"/>
                    <a:pt x="102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089;p38">
              <a:extLst>
                <a:ext uri="{FF2B5EF4-FFF2-40B4-BE49-F238E27FC236}">
                  <a16:creationId xmlns:a16="http://schemas.microsoft.com/office/drawing/2014/main" id="{04E13BA0-FE1D-F1B0-6347-CDD800E42DA7}"/>
                </a:ext>
              </a:extLst>
            </p:cNvPr>
            <p:cNvSpPr/>
            <p:nvPr/>
          </p:nvSpPr>
          <p:spPr>
            <a:xfrm>
              <a:off x="1375071" y="3215931"/>
              <a:ext cx="137082" cy="136823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746" y="0"/>
                  </a:moveTo>
                  <a:lnTo>
                    <a:pt x="72" y="236"/>
                  </a:lnTo>
                  <a:lnTo>
                    <a:pt x="0" y="1583"/>
                  </a:lnTo>
                  <a:cubicBezTo>
                    <a:pt x="0" y="1583"/>
                    <a:pt x="153" y="1590"/>
                    <a:pt x="365" y="1590"/>
                  </a:cubicBezTo>
                  <a:cubicBezTo>
                    <a:pt x="741" y="1590"/>
                    <a:pt x="1302" y="1568"/>
                    <a:pt x="1518" y="1443"/>
                  </a:cubicBezTo>
                  <a:cubicBezTo>
                    <a:pt x="1593" y="824"/>
                    <a:pt x="746" y="0"/>
                    <a:pt x="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090;p38">
              <a:extLst>
                <a:ext uri="{FF2B5EF4-FFF2-40B4-BE49-F238E27FC236}">
                  <a16:creationId xmlns:a16="http://schemas.microsoft.com/office/drawing/2014/main" id="{31A2F54A-6A0D-A325-6DA0-877F5144ED3F}"/>
                </a:ext>
              </a:extLst>
            </p:cNvPr>
            <p:cNvSpPr/>
            <p:nvPr/>
          </p:nvSpPr>
          <p:spPr>
            <a:xfrm>
              <a:off x="1568001" y="3212059"/>
              <a:ext cx="37519" cy="23923"/>
            </a:xfrm>
            <a:custGeom>
              <a:avLst/>
              <a:gdLst/>
              <a:ahLst/>
              <a:cxnLst/>
              <a:rect l="l" t="t" r="r" b="b"/>
              <a:pathLst>
                <a:path w="436" h="278" extrusionOk="0">
                  <a:moveTo>
                    <a:pt x="412" y="0"/>
                  </a:moveTo>
                  <a:cubicBezTo>
                    <a:pt x="182" y="0"/>
                    <a:pt x="1" y="277"/>
                    <a:pt x="1" y="277"/>
                  </a:cubicBezTo>
                  <a:lnTo>
                    <a:pt x="436" y="1"/>
                  </a:lnTo>
                  <a:cubicBezTo>
                    <a:pt x="428" y="1"/>
                    <a:pt x="420" y="0"/>
                    <a:pt x="412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091;p38">
              <a:extLst>
                <a:ext uri="{FF2B5EF4-FFF2-40B4-BE49-F238E27FC236}">
                  <a16:creationId xmlns:a16="http://schemas.microsoft.com/office/drawing/2014/main" id="{59D1A3EE-F501-1AF7-9C4F-B233E852EABD}"/>
                </a:ext>
              </a:extLst>
            </p:cNvPr>
            <p:cNvSpPr/>
            <p:nvPr/>
          </p:nvSpPr>
          <p:spPr>
            <a:xfrm>
              <a:off x="1559482" y="3167398"/>
              <a:ext cx="29946" cy="10584"/>
            </a:xfrm>
            <a:custGeom>
              <a:avLst/>
              <a:gdLst/>
              <a:ahLst/>
              <a:cxnLst/>
              <a:rect l="l" t="t" r="r" b="b"/>
              <a:pathLst>
                <a:path w="348" h="123" extrusionOk="0">
                  <a:moveTo>
                    <a:pt x="293" y="0"/>
                  </a:moveTo>
                  <a:cubicBezTo>
                    <a:pt x="103" y="0"/>
                    <a:pt x="1" y="123"/>
                    <a:pt x="1" y="123"/>
                  </a:cubicBezTo>
                  <a:lnTo>
                    <a:pt x="348" y="3"/>
                  </a:lnTo>
                  <a:cubicBezTo>
                    <a:pt x="329" y="1"/>
                    <a:pt x="311" y="0"/>
                    <a:pt x="293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092;p38">
              <a:extLst>
                <a:ext uri="{FF2B5EF4-FFF2-40B4-BE49-F238E27FC236}">
                  <a16:creationId xmlns:a16="http://schemas.microsoft.com/office/drawing/2014/main" id="{8D9497F6-DA28-85A8-E0B2-1BB96265E67C}"/>
                </a:ext>
              </a:extLst>
            </p:cNvPr>
            <p:cNvSpPr/>
            <p:nvPr/>
          </p:nvSpPr>
          <p:spPr>
            <a:xfrm>
              <a:off x="964256" y="2926277"/>
              <a:ext cx="450743" cy="515799"/>
            </a:xfrm>
            <a:custGeom>
              <a:avLst/>
              <a:gdLst/>
              <a:ahLst/>
              <a:cxnLst/>
              <a:rect l="l" t="t" r="r" b="b"/>
              <a:pathLst>
                <a:path w="5238" h="5994" extrusionOk="0">
                  <a:moveTo>
                    <a:pt x="2297" y="0"/>
                  </a:moveTo>
                  <a:cubicBezTo>
                    <a:pt x="1229" y="0"/>
                    <a:pt x="24" y="2672"/>
                    <a:pt x="1" y="5187"/>
                  </a:cubicBezTo>
                  <a:cubicBezTo>
                    <a:pt x="762" y="5776"/>
                    <a:pt x="1694" y="5994"/>
                    <a:pt x="2573" y="5994"/>
                  </a:cubicBezTo>
                  <a:cubicBezTo>
                    <a:pt x="3714" y="5994"/>
                    <a:pt x="4766" y="5627"/>
                    <a:pt x="5237" y="5231"/>
                  </a:cubicBezTo>
                  <a:cubicBezTo>
                    <a:pt x="5237" y="5231"/>
                    <a:pt x="5098" y="3343"/>
                    <a:pt x="4788" y="3210"/>
                  </a:cubicBezTo>
                  <a:cubicBezTo>
                    <a:pt x="4680" y="3126"/>
                    <a:pt x="4559" y="3095"/>
                    <a:pt x="4439" y="3095"/>
                  </a:cubicBezTo>
                  <a:cubicBezTo>
                    <a:pt x="4063" y="3095"/>
                    <a:pt x="3689" y="3407"/>
                    <a:pt x="3689" y="3407"/>
                  </a:cubicBezTo>
                  <a:cubicBezTo>
                    <a:pt x="3689" y="3407"/>
                    <a:pt x="3907" y="2598"/>
                    <a:pt x="3383" y="2567"/>
                  </a:cubicBezTo>
                  <a:cubicBezTo>
                    <a:pt x="2859" y="2537"/>
                    <a:pt x="3532" y="260"/>
                    <a:pt x="2434" y="15"/>
                  </a:cubicBezTo>
                  <a:cubicBezTo>
                    <a:pt x="2389" y="5"/>
                    <a:pt x="2343" y="0"/>
                    <a:pt x="2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093;p38">
              <a:extLst>
                <a:ext uri="{FF2B5EF4-FFF2-40B4-BE49-F238E27FC236}">
                  <a16:creationId xmlns:a16="http://schemas.microsoft.com/office/drawing/2014/main" id="{9F100CB9-38E4-4319-19DB-59386ABE9C98}"/>
                </a:ext>
              </a:extLst>
            </p:cNvPr>
            <p:cNvSpPr/>
            <p:nvPr/>
          </p:nvSpPr>
          <p:spPr>
            <a:xfrm>
              <a:off x="1170438" y="3228839"/>
              <a:ext cx="107824" cy="123657"/>
            </a:xfrm>
            <a:custGeom>
              <a:avLst/>
              <a:gdLst/>
              <a:ahLst/>
              <a:cxnLst/>
              <a:rect l="l" t="t" r="r" b="b"/>
              <a:pathLst>
                <a:path w="1253" h="1437" extrusionOk="0">
                  <a:moveTo>
                    <a:pt x="1252" y="1"/>
                  </a:moveTo>
                  <a:lnTo>
                    <a:pt x="1252" y="1"/>
                  </a:lnTo>
                  <a:cubicBezTo>
                    <a:pt x="1252" y="1"/>
                    <a:pt x="0" y="1218"/>
                    <a:pt x="313" y="1419"/>
                  </a:cubicBezTo>
                  <a:cubicBezTo>
                    <a:pt x="331" y="1431"/>
                    <a:pt x="351" y="1436"/>
                    <a:pt x="371" y="1436"/>
                  </a:cubicBezTo>
                  <a:cubicBezTo>
                    <a:pt x="697" y="143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094;p38">
              <a:extLst>
                <a:ext uri="{FF2B5EF4-FFF2-40B4-BE49-F238E27FC236}">
                  <a16:creationId xmlns:a16="http://schemas.microsoft.com/office/drawing/2014/main" id="{FA6ECFBD-6853-9DD2-3837-055426244186}"/>
                </a:ext>
              </a:extLst>
            </p:cNvPr>
            <p:cNvSpPr/>
            <p:nvPr/>
          </p:nvSpPr>
          <p:spPr>
            <a:xfrm>
              <a:off x="1120958" y="3219460"/>
              <a:ext cx="160832" cy="69100"/>
            </a:xfrm>
            <a:custGeom>
              <a:avLst/>
              <a:gdLst/>
              <a:ahLst/>
              <a:cxnLst/>
              <a:rect l="l" t="t" r="r" b="b"/>
              <a:pathLst>
                <a:path w="1869" h="803" extrusionOk="0">
                  <a:moveTo>
                    <a:pt x="1868" y="0"/>
                  </a:moveTo>
                  <a:cubicBezTo>
                    <a:pt x="1868" y="0"/>
                    <a:pt x="1" y="364"/>
                    <a:pt x="327" y="729"/>
                  </a:cubicBezTo>
                  <a:cubicBezTo>
                    <a:pt x="374" y="781"/>
                    <a:pt x="439" y="803"/>
                    <a:pt x="515" y="803"/>
                  </a:cubicBezTo>
                  <a:cubicBezTo>
                    <a:pt x="976" y="803"/>
                    <a:pt x="186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1095;p38">
              <a:extLst>
                <a:ext uri="{FF2B5EF4-FFF2-40B4-BE49-F238E27FC236}">
                  <a16:creationId xmlns:a16="http://schemas.microsoft.com/office/drawing/2014/main" id="{6616C6BE-8AE5-FD94-28A8-8B94BD807F09}"/>
                </a:ext>
              </a:extLst>
            </p:cNvPr>
            <p:cNvSpPr/>
            <p:nvPr/>
          </p:nvSpPr>
          <p:spPr>
            <a:xfrm>
              <a:off x="1372489" y="3897901"/>
              <a:ext cx="52492" cy="247745"/>
            </a:xfrm>
            <a:custGeom>
              <a:avLst/>
              <a:gdLst/>
              <a:ahLst/>
              <a:cxnLst/>
              <a:rect l="l" t="t" r="r" b="b"/>
              <a:pathLst>
                <a:path w="610" h="2879" extrusionOk="0">
                  <a:moveTo>
                    <a:pt x="609" y="0"/>
                  </a:moveTo>
                  <a:cubicBezTo>
                    <a:pt x="439" y="599"/>
                    <a:pt x="245" y="1282"/>
                    <a:pt x="65" y="1899"/>
                  </a:cubicBezTo>
                  <a:cubicBezTo>
                    <a:pt x="197" y="1476"/>
                    <a:pt x="429" y="649"/>
                    <a:pt x="609" y="0"/>
                  </a:cubicBezTo>
                  <a:close/>
                  <a:moveTo>
                    <a:pt x="0" y="2119"/>
                  </a:moveTo>
                  <a:lnTo>
                    <a:pt x="0" y="2119"/>
                  </a:lnTo>
                  <a:cubicBezTo>
                    <a:pt x="47" y="2153"/>
                    <a:pt x="92" y="2188"/>
                    <a:pt x="132" y="2228"/>
                  </a:cubicBezTo>
                  <a:cubicBezTo>
                    <a:pt x="88" y="2184"/>
                    <a:pt x="44" y="2143"/>
                    <a:pt x="0" y="2119"/>
                  </a:cubicBezTo>
                  <a:close/>
                  <a:moveTo>
                    <a:pt x="340" y="2477"/>
                  </a:moveTo>
                  <a:cubicBezTo>
                    <a:pt x="330" y="2496"/>
                    <a:pt x="320" y="2518"/>
                    <a:pt x="311" y="2541"/>
                  </a:cubicBezTo>
                  <a:lnTo>
                    <a:pt x="311" y="2541"/>
                  </a:lnTo>
                  <a:cubicBezTo>
                    <a:pt x="329" y="2503"/>
                    <a:pt x="339" y="2480"/>
                    <a:pt x="340" y="2477"/>
                  </a:cubicBezTo>
                  <a:close/>
                  <a:moveTo>
                    <a:pt x="311" y="2541"/>
                  </a:moveTo>
                  <a:cubicBezTo>
                    <a:pt x="280" y="2609"/>
                    <a:pt x="226" y="2726"/>
                    <a:pt x="156" y="2878"/>
                  </a:cubicBezTo>
                  <a:cubicBezTo>
                    <a:pt x="211" y="2762"/>
                    <a:pt x="262" y="2650"/>
                    <a:pt x="310" y="2544"/>
                  </a:cubicBezTo>
                  <a:cubicBezTo>
                    <a:pt x="310" y="2543"/>
                    <a:pt x="311" y="2542"/>
                    <a:pt x="311" y="254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1096;p38">
              <a:extLst>
                <a:ext uri="{FF2B5EF4-FFF2-40B4-BE49-F238E27FC236}">
                  <a16:creationId xmlns:a16="http://schemas.microsoft.com/office/drawing/2014/main" id="{1D1FB932-5690-52E6-4A6D-C98E8B66EF60}"/>
                </a:ext>
              </a:extLst>
            </p:cNvPr>
            <p:cNvSpPr/>
            <p:nvPr/>
          </p:nvSpPr>
          <p:spPr>
            <a:xfrm>
              <a:off x="1289621" y="4145561"/>
              <a:ext cx="182431" cy="443859"/>
            </a:xfrm>
            <a:custGeom>
              <a:avLst/>
              <a:gdLst/>
              <a:ahLst/>
              <a:cxnLst/>
              <a:rect l="l" t="t" r="r" b="b"/>
              <a:pathLst>
                <a:path w="2120" h="5158" extrusionOk="0">
                  <a:moveTo>
                    <a:pt x="1119" y="0"/>
                  </a:moveTo>
                  <a:cubicBezTo>
                    <a:pt x="677" y="970"/>
                    <a:pt x="106" y="2198"/>
                    <a:pt x="106" y="2198"/>
                  </a:cubicBezTo>
                  <a:cubicBezTo>
                    <a:pt x="102" y="2201"/>
                    <a:pt x="102" y="2208"/>
                    <a:pt x="102" y="2218"/>
                  </a:cubicBezTo>
                  <a:cubicBezTo>
                    <a:pt x="429" y="1518"/>
                    <a:pt x="874" y="544"/>
                    <a:pt x="1119" y="0"/>
                  </a:cubicBezTo>
                  <a:close/>
                  <a:moveTo>
                    <a:pt x="109" y="2235"/>
                  </a:moveTo>
                  <a:cubicBezTo>
                    <a:pt x="150" y="2351"/>
                    <a:pt x="388" y="2606"/>
                    <a:pt x="432" y="2654"/>
                  </a:cubicBezTo>
                  <a:cubicBezTo>
                    <a:pt x="552" y="2783"/>
                    <a:pt x="687" y="2895"/>
                    <a:pt x="837" y="2984"/>
                  </a:cubicBezTo>
                  <a:cubicBezTo>
                    <a:pt x="613" y="2848"/>
                    <a:pt x="368" y="2620"/>
                    <a:pt x="109" y="2235"/>
                  </a:cubicBezTo>
                  <a:close/>
                  <a:moveTo>
                    <a:pt x="1813" y="3249"/>
                  </a:moveTo>
                  <a:lnTo>
                    <a:pt x="1813" y="3249"/>
                  </a:lnTo>
                  <a:cubicBezTo>
                    <a:pt x="1834" y="3256"/>
                    <a:pt x="1851" y="3267"/>
                    <a:pt x="1868" y="3276"/>
                  </a:cubicBezTo>
                  <a:cubicBezTo>
                    <a:pt x="1956" y="3338"/>
                    <a:pt x="2014" y="3436"/>
                    <a:pt x="2045" y="3542"/>
                  </a:cubicBezTo>
                  <a:cubicBezTo>
                    <a:pt x="2011" y="3361"/>
                    <a:pt x="1932" y="3287"/>
                    <a:pt x="1813" y="3249"/>
                  </a:cubicBezTo>
                  <a:close/>
                  <a:moveTo>
                    <a:pt x="2069" y="3729"/>
                  </a:moveTo>
                  <a:cubicBezTo>
                    <a:pt x="2075" y="4059"/>
                    <a:pt x="1990" y="4655"/>
                    <a:pt x="1609" y="4753"/>
                  </a:cubicBezTo>
                  <a:lnTo>
                    <a:pt x="1616" y="4753"/>
                  </a:lnTo>
                  <a:cubicBezTo>
                    <a:pt x="1807" y="4753"/>
                    <a:pt x="2119" y="4358"/>
                    <a:pt x="2069" y="3729"/>
                  </a:cubicBezTo>
                  <a:close/>
                  <a:moveTo>
                    <a:pt x="299" y="4818"/>
                  </a:moveTo>
                  <a:cubicBezTo>
                    <a:pt x="225" y="4961"/>
                    <a:pt x="115" y="5076"/>
                    <a:pt x="0" y="5158"/>
                  </a:cubicBezTo>
                  <a:cubicBezTo>
                    <a:pt x="143" y="5066"/>
                    <a:pt x="238" y="4957"/>
                    <a:pt x="299" y="4818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1097;p38">
              <a:extLst>
                <a:ext uri="{FF2B5EF4-FFF2-40B4-BE49-F238E27FC236}">
                  <a16:creationId xmlns:a16="http://schemas.microsoft.com/office/drawing/2014/main" id="{E9D1C7C2-9796-AE06-9B02-74E6E3AF40E4}"/>
                </a:ext>
              </a:extLst>
            </p:cNvPr>
            <p:cNvSpPr/>
            <p:nvPr/>
          </p:nvSpPr>
          <p:spPr>
            <a:xfrm>
              <a:off x="1362507" y="4080161"/>
              <a:ext cx="39240" cy="36744"/>
            </a:xfrm>
            <a:custGeom>
              <a:avLst/>
              <a:gdLst/>
              <a:ahLst/>
              <a:cxnLst/>
              <a:rect l="l" t="t" r="r" b="b"/>
              <a:pathLst>
                <a:path w="456" h="427" extrusionOk="0">
                  <a:moveTo>
                    <a:pt x="116" y="1"/>
                  </a:moveTo>
                  <a:cubicBezTo>
                    <a:pt x="78" y="134"/>
                    <a:pt x="38" y="260"/>
                    <a:pt x="0" y="382"/>
                  </a:cubicBezTo>
                  <a:cubicBezTo>
                    <a:pt x="136" y="406"/>
                    <a:pt x="279" y="420"/>
                    <a:pt x="426" y="426"/>
                  </a:cubicBezTo>
                  <a:cubicBezTo>
                    <a:pt x="435" y="403"/>
                    <a:pt x="446" y="379"/>
                    <a:pt x="456" y="359"/>
                  </a:cubicBezTo>
                  <a:lnTo>
                    <a:pt x="456" y="355"/>
                  </a:lnTo>
                  <a:cubicBezTo>
                    <a:pt x="456" y="355"/>
                    <a:pt x="358" y="219"/>
                    <a:pt x="248" y="110"/>
                  </a:cubicBezTo>
                  <a:cubicBezTo>
                    <a:pt x="208" y="70"/>
                    <a:pt x="163" y="35"/>
                    <a:pt x="11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1098;p38">
              <a:extLst>
                <a:ext uri="{FF2B5EF4-FFF2-40B4-BE49-F238E27FC236}">
                  <a16:creationId xmlns:a16="http://schemas.microsoft.com/office/drawing/2014/main" id="{BDDB5D2D-7A61-D197-0FEF-5AD1AD703810}"/>
                </a:ext>
              </a:extLst>
            </p:cNvPr>
            <p:cNvSpPr/>
            <p:nvPr/>
          </p:nvSpPr>
          <p:spPr>
            <a:xfrm>
              <a:off x="1267075" y="3820539"/>
              <a:ext cx="178989" cy="292579"/>
            </a:xfrm>
            <a:custGeom>
              <a:avLst/>
              <a:gdLst/>
              <a:ahLst/>
              <a:cxnLst/>
              <a:rect l="l" t="t" r="r" b="b"/>
              <a:pathLst>
                <a:path w="2080" h="3400" extrusionOk="0">
                  <a:moveTo>
                    <a:pt x="2079" y="1"/>
                  </a:moveTo>
                  <a:cubicBezTo>
                    <a:pt x="2055" y="7"/>
                    <a:pt x="2034" y="14"/>
                    <a:pt x="2011" y="21"/>
                  </a:cubicBezTo>
                  <a:cubicBezTo>
                    <a:pt x="1830" y="86"/>
                    <a:pt x="1307" y="242"/>
                    <a:pt x="459" y="252"/>
                  </a:cubicBezTo>
                  <a:lnTo>
                    <a:pt x="0" y="3011"/>
                  </a:lnTo>
                  <a:cubicBezTo>
                    <a:pt x="306" y="3178"/>
                    <a:pt x="677" y="3328"/>
                    <a:pt x="1109" y="3399"/>
                  </a:cubicBezTo>
                  <a:cubicBezTo>
                    <a:pt x="1147" y="3277"/>
                    <a:pt x="1187" y="3151"/>
                    <a:pt x="1225" y="3018"/>
                  </a:cubicBezTo>
                  <a:cubicBezTo>
                    <a:pt x="1225" y="3015"/>
                    <a:pt x="1222" y="3015"/>
                    <a:pt x="1218" y="3015"/>
                  </a:cubicBezTo>
                  <a:cubicBezTo>
                    <a:pt x="1235" y="2967"/>
                    <a:pt x="1263" y="2892"/>
                    <a:pt x="1290" y="2798"/>
                  </a:cubicBezTo>
                  <a:cubicBezTo>
                    <a:pt x="1470" y="2181"/>
                    <a:pt x="1664" y="1498"/>
                    <a:pt x="1834" y="899"/>
                  </a:cubicBezTo>
                  <a:cubicBezTo>
                    <a:pt x="1963" y="436"/>
                    <a:pt x="2062" y="62"/>
                    <a:pt x="2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1099;p38">
              <a:extLst>
                <a:ext uri="{FF2B5EF4-FFF2-40B4-BE49-F238E27FC236}">
                  <a16:creationId xmlns:a16="http://schemas.microsoft.com/office/drawing/2014/main" id="{1429FA83-EE1E-5B88-22C0-6914C9B5DC2C}"/>
                </a:ext>
              </a:extLst>
            </p:cNvPr>
            <p:cNvSpPr/>
            <p:nvPr/>
          </p:nvSpPr>
          <p:spPr>
            <a:xfrm>
              <a:off x="1248315" y="4079644"/>
              <a:ext cx="219950" cy="474924"/>
            </a:xfrm>
            <a:custGeom>
              <a:avLst/>
              <a:gdLst/>
              <a:ahLst/>
              <a:cxnLst/>
              <a:rect l="l" t="t" r="r" b="b"/>
              <a:pathLst>
                <a:path w="2556" h="5519" extrusionOk="0">
                  <a:moveTo>
                    <a:pt x="218" y="0"/>
                  </a:moveTo>
                  <a:lnTo>
                    <a:pt x="123" y="589"/>
                  </a:lnTo>
                  <a:cubicBezTo>
                    <a:pt x="283" y="552"/>
                    <a:pt x="446" y="497"/>
                    <a:pt x="609" y="426"/>
                  </a:cubicBezTo>
                  <a:lnTo>
                    <a:pt x="609" y="426"/>
                  </a:lnTo>
                  <a:lnTo>
                    <a:pt x="0" y="3522"/>
                  </a:lnTo>
                  <a:cubicBezTo>
                    <a:pt x="0" y="3522"/>
                    <a:pt x="729" y="4053"/>
                    <a:pt x="875" y="5186"/>
                  </a:cubicBezTo>
                  <a:cubicBezTo>
                    <a:pt x="1307" y="5342"/>
                    <a:pt x="1922" y="5512"/>
                    <a:pt x="2089" y="5519"/>
                  </a:cubicBezTo>
                  <a:cubicBezTo>
                    <a:pt x="2470" y="5421"/>
                    <a:pt x="2555" y="4825"/>
                    <a:pt x="2549" y="4495"/>
                  </a:cubicBezTo>
                  <a:cubicBezTo>
                    <a:pt x="2545" y="4437"/>
                    <a:pt x="2538" y="4376"/>
                    <a:pt x="2525" y="4311"/>
                  </a:cubicBezTo>
                  <a:lnTo>
                    <a:pt x="2525" y="4308"/>
                  </a:lnTo>
                  <a:cubicBezTo>
                    <a:pt x="2494" y="4202"/>
                    <a:pt x="2436" y="4104"/>
                    <a:pt x="2348" y="4042"/>
                  </a:cubicBezTo>
                  <a:cubicBezTo>
                    <a:pt x="2331" y="4033"/>
                    <a:pt x="2314" y="4022"/>
                    <a:pt x="2293" y="4015"/>
                  </a:cubicBezTo>
                  <a:cubicBezTo>
                    <a:pt x="2079" y="3944"/>
                    <a:pt x="1735" y="4002"/>
                    <a:pt x="1317" y="3750"/>
                  </a:cubicBezTo>
                  <a:cubicBezTo>
                    <a:pt x="1167" y="3661"/>
                    <a:pt x="1032" y="3549"/>
                    <a:pt x="912" y="3420"/>
                  </a:cubicBezTo>
                  <a:cubicBezTo>
                    <a:pt x="868" y="3372"/>
                    <a:pt x="630" y="3117"/>
                    <a:pt x="589" y="3001"/>
                  </a:cubicBezTo>
                  <a:cubicBezTo>
                    <a:pt x="586" y="2998"/>
                    <a:pt x="582" y="2995"/>
                    <a:pt x="578" y="2992"/>
                  </a:cubicBezTo>
                  <a:cubicBezTo>
                    <a:pt x="582" y="2987"/>
                    <a:pt x="582" y="2984"/>
                    <a:pt x="582" y="2984"/>
                  </a:cubicBezTo>
                  <a:cubicBezTo>
                    <a:pt x="582" y="2974"/>
                    <a:pt x="582" y="2967"/>
                    <a:pt x="586" y="2964"/>
                  </a:cubicBezTo>
                  <a:cubicBezTo>
                    <a:pt x="586" y="2964"/>
                    <a:pt x="1157" y="1736"/>
                    <a:pt x="1599" y="766"/>
                  </a:cubicBezTo>
                  <a:cubicBezTo>
                    <a:pt x="1654" y="650"/>
                    <a:pt x="1705" y="538"/>
                    <a:pt x="1753" y="432"/>
                  </a:cubicBezTo>
                  <a:cubicBezTo>
                    <a:pt x="1606" y="426"/>
                    <a:pt x="1463" y="412"/>
                    <a:pt x="1327" y="388"/>
                  </a:cubicBezTo>
                  <a:cubicBezTo>
                    <a:pt x="895" y="317"/>
                    <a:pt x="524" y="167"/>
                    <a:pt x="2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1100;p38">
              <a:extLst>
                <a:ext uri="{FF2B5EF4-FFF2-40B4-BE49-F238E27FC236}">
                  <a16:creationId xmlns:a16="http://schemas.microsoft.com/office/drawing/2014/main" id="{7F3A1F3A-AC4B-1E8E-878A-6BAE0C38EA7E}"/>
                </a:ext>
              </a:extLst>
            </p:cNvPr>
            <p:cNvSpPr/>
            <p:nvPr/>
          </p:nvSpPr>
          <p:spPr>
            <a:xfrm>
              <a:off x="1212604" y="3837233"/>
              <a:ext cx="94055" cy="299291"/>
            </a:xfrm>
            <a:custGeom>
              <a:avLst/>
              <a:gdLst/>
              <a:ahLst/>
              <a:cxnLst/>
              <a:rect l="l" t="t" r="r" b="b"/>
              <a:pathLst>
                <a:path w="1093" h="3478" extrusionOk="0">
                  <a:moveTo>
                    <a:pt x="0" y="0"/>
                  </a:moveTo>
                  <a:cubicBezTo>
                    <a:pt x="0" y="27"/>
                    <a:pt x="31" y="1820"/>
                    <a:pt x="10" y="3477"/>
                  </a:cubicBezTo>
                  <a:cubicBezTo>
                    <a:pt x="181" y="3471"/>
                    <a:pt x="354" y="3450"/>
                    <a:pt x="538" y="3406"/>
                  </a:cubicBezTo>
                  <a:lnTo>
                    <a:pt x="633" y="2817"/>
                  </a:lnTo>
                  <a:lnTo>
                    <a:pt x="1092" y="58"/>
                  </a:lnTo>
                  <a:lnTo>
                    <a:pt x="1092" y="58"/>
                  </a:lnTo>
                  <a:cubicBezTo>
                    <a:pt x="1059" y="62"/>
                    <a:pt x="1021" y="62"/>
                    <a:pt x="984" y="62"/>
                  </a:cubicBezTo>
                  <a:cubicBezTo>
                    <a:pt x="694" y="62"/>
                    <a:pt x="374" y="44"/>
                    <a:pt x="18" y="4"/>
                  </a:cubicBezTo>
                  <a:cubicBezTo>
                    <a:pt x="13" y="4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1101;p38">
              <a:extLst>
                <a:ext uri="{FF2B5EF4-FFF2-40B4-BE49-F238E27FC236}">
                  <a16:creationId xmlns:a16="http://schemas.microsoft.com/office/drawing/2014/main" id="{A869653D-5B00-A99E-F319-2AC537CD3560}"/>
                </a:ext>
              </a:extLst>
            </p:cNvPr>
            <p:cNvSpPr/>
            <p:nvPr/>
          </p:nvSpPr>
          <p:spPr>
            <a:xfrm>
              <a:off x="1193242" y="4116217"/>
              <a:ext cx="130370" cy="484390"/>
            </a:xfrm>
            <a:custGeom>
              <a:avLst/>
              <a:gdLst/>
              <a:ahLst/>
              <a:cxnLst/>
              <a:rect l="l" t="t" r="r" b="b"/>
              <a:pathLst>
                <a:path w="1515" h="5629" extrusionOk="0">
                  <a:moveTo>
                    <a:pt x="1249" y="1"/>
                  </a:moveTo>
                  <a:lnTo>
                    <a:pt x="1249" y="1"/>
                  </a:lnTo>
                  <a:cubicBezTo>
                    <a:pt x="1086" y="72"/>
                    <a:pt x="923" y="127"/>
                    <a:pt x="763" y="164"/>
                  </a:cubicBezTo>
                  <a:cubicBezTo>
                    <a:pt x="579" y="208"/>
                    <a:pt x="406" y="229"/>
                    <a:pt x="235" y="235"/>
                  </a:cubicBezTo>
                  <a:cubicBezTo>
                    <a:pt x="222" y="1331"/>
                    <a:pt x="191" y="2369"/>
                    <a:pt x="113" y="2804"/>
                  </a:cubicBezTo>
                  <a:cubicBezTo>
                    <a:pt x="389" y="2940"/>
                    <a:pt x="497" y="3151"/>
                    <a:pt x="497" y="3151"/>
                  </a:cubicBezTo>
                  <a:lnTo>
                    <a:pt x="1" y="3288"/>
                  </a:lnTo>
                  <a:cubicBezTo>
                    <a:pt x="1" y="3288"/>
                    <a:pt x="960" y="4291"/>
                    <a:pt x="861" y="5629"/>
                  </a:cubicBezTo>
                  <a:cubicBezTo>
                    <a:pt x="964" y="5588"/>
                    <a:pt x="1048" y="5547"/>
                    <a:pt x="1120" y="5499"/>
                  </a:cubicBezTo>
                  <a:cubicBezTo>
                    <a:pt x="1235" y="5417"/>
                    <a:pt x="1345" y="5302"/>
                    <a:pt x="1419" y="5159"/>
                  </a:cubicBezTo>
                  <a:cubicBezTo>
                    <a:pt x="1467" y="5050"/>
                    <a:pt x="1498" y="4921"/>
                    <a:pt x="1515" y="4761"/>
                  </a:cubicBezTo>
                  <a:cubicBezTo>
                    <a:pt x="1369" y="3628"/>
                    <a:pt x="640" y="3097"/>
                    <a:pt x="640" y="3097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1102;p38">
              <a:extLst>
                <a:ext uri="{FF2B5EF4-FFF2-40B4-BE49-F238E27FC236}">
                  <a16:creationId xmlns:a16="http://schemas.microsoft.com/office/drawing/2014/main" id="{D3206569-C3B7-9E84-7CE1-F9D0CB4E3482}"/>
                </a:ext>
              </a:extLst>
            </p:cNvPr>
            <p:cNvSpPr/>
            <p:nvPr/>
          </p:nvSpPr>
          <p:spPr>
            <a:xfrm>
              <a:off x="1212604" y="3837233"/>
              <a:ext cx="1549" cy="34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3" y="4"/>
                    <a:pt x="18" y="4"/>
                  </a:cubicBezTo>
                  <a:cubicBezTo>
                    <a:pt x="13" y="4"/>
                    <a:pt x="7" y="0"/>
                    <a:pt x="0" y="0"/>
                  </a:cubicBezTo>
                  <a:close/>
                </a:path>
              </a:pathLst>
            </a:custGeom>
            <a:solidFill>
              <a:srgbClr val="8B9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1103;p38">
              <a:extLst>
                <a:ext uri="{FF2B5EF4-FFF2-40B4-BE49-F238E27FC236}">
                  <a16:creationId xmlns:a16="http://schemas.microsoft.com/office/drawing/2014/main" id="{A65E3742-4882-E643-D84F-A27434549D95}"/>
                </a:ext>
              </a:extLst>
            </p:cNvPr>
            <p:cNvSpPr/>
            <p:nvPr/>
          </p:nvSpPr>
          <p:spPr>
            <a:xfrm>
              <a:off x="1440041" y="3819937"/>
              <a:ext cx="6282" cy="2496"/>
            </a:xfrm>
            <a:custGeom>
              <a:avLst/>
              <a:gdLst/>
              <a:ahLst/>
              <a:cxnLst/>
              <a:rect l="l" t="t" r="r" b="b"/>
              <a:pathLst>
                <a:path w="73" h="29" extrusionOk="0">
                  <a:moveTo>
                    <a:pt x="69" y="0"/>
                  </a:moveTo>
                  <a:cubicBezTo>
                    <a:pt x="62" y="4"/>
                    <a:pt x="38" y="14"/>
                    <a:pt x="1" y="28"/>
                  </a:cubicBezTo>
                  <a:cubicBezTo>
                    <a:pt x="24" y="21"/>
                    <a:pt x="45" y="14"/>
                    <a:pt x="69" y="8"/>
                  </a:cubicBezTo>
                  <a:cubicBezTo>
                    <a:pt x="72" y="4"/>
                    <a:pt x="72" y="0"/>
                    <a:pt x="72" y="0"/>
                  </a:cubicBezTo>
                  <a:close/>
                </a:path>
              </a:pathLst>
            </a:custGeom>
            <a:solidFill>
              <a:srgbClr val="4C3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1104;p38">
              <a:extLst>
                <a:ext uri="{FF2B5EF4-FFF2-40B4-BE49-F238E27FC236}">
                  <a16:creationId xmlns:a16="http://schemas.microsoft.com/office/drawing/2014/main" id="{857B63F1-F984-E68C-7BB1-0C8131D9F099}"/>
                </a:ext>
              </a:extLst>
            </p:cNvPr>
            <p:cNvSpPr/>
            <p:nvPr/>
          </p:nvSpPr>
          <p:spPr>
            <a:xfrm>
              <a:off x="1445978" y="3819937"/>
              <a:ext cx="344" cy="86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C7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1105;p38">
              <a:extLst>
                <a:ext uri="{FF2B5EF4-FFF2-40B4-BE49-F238E27FC236}">
                  <a16:creationId xmlns:a16="http://schemas.microsoft.com/office/drawing/2014/main" id="{54434C58-5E14-348E-6AE9-2338E9057BCF}"/>
                </a:ext>
              </a:extLst>
            </p:cNvPr>
            <p:cNvSpPr/>
            <p:nvPr/>
          </p:nvSpPr>
          <p:spPr>
            <a:xfrm>
              <a:off x="1160800" y="4505434"/>
              <a:ext cx="85794" cy="79685"/>
            </a:xfrm>
            <a:custGeom>
              <a:avLst/>
              <a:gdLst/>
              <a:ahLst/>
              <a:cxnLst/>
              <a:rect l="l" t="t" r="r" b="b"/>
              <a:pathLst>
                <a:path w="997" h="926" extrusionOk="0">
                  <a:moveTo>
                    <a:pt x="77" y="0"/>
                  </a:moveTo>
                  <a:cubicBezTo>
                    <a:pt x="38" y="0"/>
                    <a:pt x="0" y="40"/>
                    <a:pt x="23" y="85"/>
                  </a:cubicBezTo>
                  <a:cubicBezTo>
                    <a:pt x="211" y="415"/>
                    <a:pt x="517" y="877"/>
                    <a:pt x="926" y="925"/>
                  </a:cubicBezTo>
                  <a:cubicBezTo>
                    <a:pt x="928" y="925"/>
                    <a:pt x="930" y="925"/>
                    <a:pt x="932" y="925"/>
                  </a:cubicBezTo>
                  <a:cubicBezTo>
                    <a:pt x="997" y="925"/>
                    <a:pt x="995" y="820"/>
                    <a:pt x="926" y="812"/>
                  </a:cubicBezTo>
                  <a:cubicBezTo>
                    <a:pt x="568" y="772"/>
                    <a:pt x="282" y="316"/>
                    <a:pt x="122" y="27"/>
                  </a:cubicBezTo>
                  <a:cubicBezTo>
                    <a:pt x="111" y="8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1106;p38">
              <a:extLst>
                <a:ext uri="{FF2B5EF4-FFF2-40B4-BE49-F238E27FC236}">
                  <a16:creationId xmlns:a16="http://schemas.microsoft.com/office/drawing/2014/main" id="{60EFD06B-DD9A-B224-833C-3A6729E3B27B}"/>
                </a:ext>
              </a:extLst>
            </p:cNvPr>
            <p:cNvSpPr/>
            <p:nvPr/>
          </p:nvSpPr>
          <p:spPr>
            <a:xfrm>
              <a:off x="1343145" y="4496484"/>
              <a:ext cx="109115" cy="29172"/>
            </a:xfrm>
            <a:custGeom>
              <a:avLst/>
              <a:gdLst/>
              <a:ahLst/>
              <a:cxnLst/>
              <a:rect l="l" t="t" r="r" b="b"/>
              <a:pathLst>
                <a:path w="1268" h="339" extrusionOk="0">
                  <a:moveTo>
                    <a:pt x="1191" y="1"/>
                  </a:moveTo>
                  <a:cubicBezTo>
                    <a:pt x="1174" y="1"/>
                    <a:pt x="1156" y="8"/>
                    <a:pt x="1144" y="26"/>
                  </a:cubicBezTo>
                  <a:cubicBezTo>
                    <a:pt x="1037" y="179"/>
                    <a:pt x="854" y="230"/>
                    <a:pt x="660" y="230"/>
                  </a:cubicBezTo>
                  <a:cubicBezTo>
                    <a:pt x="458" y="230"/>
                    <a:pt x="245" y="175"/>
                    <a:pt x="89" y="124"/>
                  </a:cubicBezTo>
                  <a:cubicBezTo>
                    <a:pt x="82" y="121"/>
                    <a:pt x="76" y="120"/>
                    <a:pt x="70" y="120"/>
                  </a:cubicBezTo>
                  <a:cubicBezTo>
                    <a:pt x="17" y="120"/>
                    <a:pt x="1" y="212"/>
                    <a:pt x="62" y="233"/>
                  </a:cubicBezTo>
                  <a:cubicBezTo>
                    <a:pt x="230" y="289"/>
                    <a:pt x="443" y="338"/>
                    <a:pt x="648" y="338"/>
                  </a:cubicBezTo>
                  <a:cubicBezTo>
                    <a:pt x="882" y="338"/>
                    <a:pt x="1105" y="274"/>
                    <a:pt x="1239" y="79"/>
                  </a:cubicBezTo>
                  <a:cubicBezTo>
                    <a:pt x="1268" y="39"/>
                    <a:pt x="1230" y="1"/>
                    <a:pt x="1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7" name="Google Shape;945;p38">
            <a:extLst>
              <a:ext uri="{FF2B5EF4-FFF2-40B4-BE49-F238E27FC236}">
                <a16:creationId xmlns:a16="http://schemas.microsoft.com/office/drawing/2014/main" id="{8CB78087-236D-17FF-ED4D-FDAAFC37DD53}"/>
              </a:ext>
            </a:extLst>
          </p:cNvPr>
          <p:cNvGrpSpPr/>
          <p:nvPr/>
        </p:nvGrpSpPr>
        <p:grpSpPr>
          <a:xfrm>
            <a:off x="509700" y="2884576"/>
            <a:ext cx="1416837" cy="1982825"/>
            <a:chOff x="3665250" y="2823870"/>
            <a:chExt cx="1340052" cy="1875366"/>
          </a:xfrm>
        </p:grpSpPr>
        <p:sp>
          <p:nvSpPr>
            <p:cNvPr id="88" name="Google Shape;946;p38">
              <a:extLst>
                <a:ext uri="{FF2B5EF4-FFF2-40B4-BE49-F238E27FC236}">
                  <a16:creationId xmlns:a16="http://schemas.microsoft.com/office/drawing/2014/main" id="{264655AB-3B10-CFAA-BEA1-1373FE23909E}"/>
                </a:ext>
              </a:extLst>
            </p:cNvPr>
            <p:cNvSpPr/>
            <p:nvPr/>
          </p:nvSpPr>
          <p:spPr>
            <a:xfrm>
              <a:off x="3978517" y="4199419"/>
              <a:ext cx="531141" cy="329949"/>
            </a:xfrm>
            <a:custGeom>
              <a:avLst/>
              <a:gdLst/>
              <a:ahLst/>
              <a:cxnLst/>
              <a:rect l="l" t="t" r="r" b="b"/>
              <a:pathLst>
                <a:path w="6460" h="4013" extrusionOk="0">
                  <a:moveTo>
                    <a:pt x="1060" y="1"/>
                  </a:moveTo>
                  <a:cubicBezTo>
                    <a:pt x="981" y="1"/>
                    <a:pt x="901" y="19"/>
                    <a:pt x="839" y="69"/>
                  </a:cubicBezTo>
                  <a:cubicBezTo>
                    <a:pt x="672" y="199"/>
                    <a:pt x="726" y="457"/>
                    <a:pt x="801" y="654"/>
                  </a:cubicBezTo>
                  <a:cubicBezTo>
                    <a:pt x="992" y="1151"/>
                    <a:pt x="1230" y="1628"/>
                    <a:pt x="1509" y="2077"/>
                  </a:cubicBezTo>
                  <a:cubicBezTo>
                    <a:pt x="1587" y="2206"/>
                    <a:pt x="1672" y="2338"/>
                    <a:pt x="1682" y="2488"/>
                  </a:cubicBezTo>
                  <a:cubicBezTo>
                    <a:pt x="1704" y="2800"/>
                    <a:pt x="1368" y="3033"/>
                    <a:pt x="1048" y="3033"/>
                  </a:cubicBezTo>
                  <a:cubicBezTo>
                    <a:pt x="1016" y="3033"/>
                    <a:pt x="983" y="3031"/>
                    <a:pt x="951" y="3026"/>
                  </a:cubicBezTo>
                  <a:cubicBezTo>
                    <a:pt x="685" y="2981"/>
                    <a:pt x="492" y="2825"/>
                    <a:pt x="284" y="2665"/>
                  </a:cubicBezTo>
                  <a:cubicBezTo>
                    <a:pt x="214" y="2612"/>
                    <a:pt x="159" y="2589"/>
                    <a:pt x="119" y="2589"/>
                  </a:cubicBezTo>
                  <a:cubicBezTo>
                    <a:pt x="0" y="2589"/>
                    <a:pt x="6" y="2787"/>
                    <a:pt x="90" y="2968"/>
                  </a:cubicBezTo>
                  <a:cubicBezTo>
                    <a:pt x="169" y="3142"/>
                    <a:pt x="311" y="3277"/>
                    <a:pt x="447" y="3407"/>
                  </a:cubicBezTo>
                  <a:cubicBezTo>
                    <a:pt x="761" y="3701"/>
                    <a:pt x="1119" y="4013"/>
                    <a:pt x="1544" y="4013"/>
                  </a:cubicBezTo>
                  <a:cubicBezTo>
                    <a:pt x="1557" y="4013"/>
                    <a:pt x="1570" y="4013"/>
                    <a:pt x="1584" y="4012"/>
                  </a:cubicBezTo>
                  <a:cubicBezTo>
                    <a:pt x="1635" y="4009"/>
                    <a:pt x="1689" y="4002"/>
                    <a:pt x="1740" y="3988"/>
                  </a:cubicBezTo>
                  <a:cubicBezTo>
                    <a:pt x="1815" y="3971"/>
                    <a:pt x="1883" y="3941"/>
                    <a:pt x="1954" y="3910"/>
                  </a:cubicBezTo>
                  <a:cubicBezTo>
                    <a:pt x="2826" y="3539"/>
                    <a:pt x="3734" y="3233"/>
                    <a:pt x="4669" y="3104"/>
                  </a:cubicBezTo>
                  <a:cubicBezTo>
                    <a:pt x="4976" y="3061"/>
                    <a:pt x="5284" y="3039"/>
                    <a:pt x="5591" y="3039"/>
                  </a:cubicBezTo>
                  <a:cubicBezTo>
                    <a:pt x="5848" y="3039"/>
                    <a:pt x="6105" y="3054"/>
                    <a:pt x="6360" y="3087"/>
                  </a:cubicBezTo>
                  <a:lnTo>
                    <a:pt x="6459" y="2145"/>
                  </a:lnTo>
                  <a:cubicBezTo>
                    <a:pt x="6129" y="2100"/>
                    <a:pt x="5803" y="1998"/>
                    <a:pt x="5510" y="1852"/>
                  </a:cubicBezTo>
                  <a:cubicBezTo>
                    <a:pt x="5302" y="1743"/>
                    <a:pt x="5098" y="1614"/>
                    <a:pt x="4870" y="1562"/>
                  </a:cubicBezTo>
                  <a:cubicBezTo>
                    <a:pt x="4810" y="1548"/>
                    <a:pt x="4747" y="1541"/>
                    <a:pt x="4685" y="1541"/>
                  </a:cubicBezTo>
                  <a:cubicBezTo>
                    <a:pt x="4507" y="1541"/>
                    <a:pt x="4332" y="1600"/>
                    <a:pt x="4224" y="1736"/>
                  </a:cubicBezTo>
                  <a:cubicBezTo>
                    <a:pt x="4128" y="1644"/>
                    <a:pt x="3996" y="1597"/>
                    <a:pt x="3863" y="1597"/>
                  </a:cubicBezTo>
                  <a:cubicBezTo>
                    <a:pt x="3746" y="1597"/>
                    <a:pt x="3630" y="1634"/>
                    <a:pt x="3540" y="1709"/>
                  </a:cubicBezTo>
                  <a:cubicBezTo>
                    <a:pt x="3468" y="1766"/>
                    <a:pt x="3414" y="1845"/>
                    <a:pt x="3343" y="1903"/>
                  </a:cubicBezTo>
                  <a:cubicBezTo>
                    <a:pt x="3248" y="1980"/>
                    <a:pt x="3135" y="2014"/>
                    <a:pt x="3017" y="2014"/>
                  </a:cubicBezTo>
                  <a:cubicBezTo>
                    <a:pt x="2778" y="2014"/>
                    <a:pt x="2521" y="1875"/>
                    <a:pt x="2366" y="1682"/>
                  </a:cubicBezTo>
                  <a:cubicBezTo>
                    <a:pt x="2135" y="1392"/>
                    <a:pt x="2047" y="1015"/>
                    <a:pt x="1890" y="678"/>
                  </a:cubicBezTo>
                  <a:cubicBezTo>
                    <a:pt x="1733" y="345"/>
                    <a:pt x="1451" y="11"/>
                    <a:pt x="1080" y="1"/>
                  </a:cubicBezTo>
                  <a:cubicBezTo>
                    <a:pt x="1073" y="1"/>
                    <a:pt x="1067" y="1"/>
                    <a:pt x="1060" y="1"/>
                  </a:cubicBezTo>
                  <a:close/>
                </a:path>
              </a:pathLst>
            </a:custGeom>
            <a:solidFill>
              <a:srgbClr val="62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947;p38">
              <a:extLst>
                <a:ext uri="{FF2B5EF4-FFF2-40B4-BE49-F238E27FC236}">
                  <a16:creationId xmlns:a16="http://schemas.microsoft.com/office/drawing/2014/main" id="{C933B435-512E-AA71-731F-84FA679D3579}"/>
                </a:ext>
              </a:extLst>
            </p:cNvPr>
            <p:cNvSpPr/>
            <p:nvPr/>
          </p:nvSpPr>
          <p:spPr>
            <a:xfrm>
              <a:off x="4082692" y="4349884"/>
              <a:ext cx="806249" cy="337842"/>
            </a:xfrm>
            <a:custGeom>
              <a:avLst/>
              <a:gdLst/>
              <a:ahLst/>
              <a:cxnLst/>
              <a:rect l="l" t="t" r="r" b="b"/>
              <a:pathLst>
                <a:path w="9806" h="4109" extrusionOk="0">
                  <a:moveTo>
                    <a:pt x="4804" y="0"/>
                  </a:moveTo>
                  <a:cubicBezTo>
                    <a:pt x="3922" y="0"/>
                    <a:pt x="3040" y="87"/>
                    <a:pt x="2188" y="318"/>
                  </a:cubicBezTo>
                  <a:cubicBezTo>
                    <a:pt x="1436" y="522"/>
                    <a:pt x="667" y="875"/>
                    <a:pt x="252" y="1539"/>
                  </a:cubicBezTo>
                  <a:cubicBezTo>
                    <a:pt x="99" y="1788"/>
                    <a:pt x="1" y="2100"/>
                    <a:pt x="95" y="2376"/>
                  </a:cubicBezTo>
                  <a:cubicBezTo>
                    <a:pt x="238" y="2781"/>
                    <a:pt x="722" y="2945"/>
                    <a:pt x="1147" y="2995"/>
                  </a:cubicBezTo>
                  <a:cubicBezTo>
                    <a:pt x="1401" y="3026"/>
                    <a:pt x="1657" y="3035"/>
                    <a:pt x="1914" y="3035"/>
                  </a:cubicBezTo>
                  <a:cubicBezTo>
                    <a:pt x="2149" y="3035"/>
                    <a:pt x="2385" y="3027"/>
                    <a:pt x="2620" y="3019"/>
                  </a:cubicBezTo>
                  <a:cubicBezTo>
                    <a:pt x="2843" y="3013"/>
                    <a:pt x="3066" y="3006"/>
                    <a:pt x="3288" y="3006"/>
                  </a:cubicBezTo>
                  <a:cubicBezTo>
                    <a:pt x="3669" y="3006"/>
                    <a:pt x="4049" y="3026"/>
                    <a:pt x="4423" y="3101"/>
                  </a:cubicBezTo>
                  <a:cubicBezTo>
                    <a:pt x="4682" y="3152"/>
                    <a:pt x="4951" y="3240"/>
                    <a:pt x="5107" y="3455"/>
                  </a:cubicBezTo>
                  <a:cubicBezTo>
                    <a:pt x="5165" y="3533"/>
                    <a:pt x="5202" y="3628"/>
                    <a:pt x="5263" y="3706"/>
                  </a:cubicBezTo>
                  <a:cubicBezTo>
                    <a:pt x="5403" y="3893"/>
                    <a:pt x="5645" y="3978"/>
                    <a:pt x="5872" y="4030"/>
                  </a:cubicBezTo>
                  <a:cubicBezTo>
                    <a:pt x="6103" y="4084"/>
                    <a:pt x="6321" y="4109"/>
                    <a:pt x="6537" y="4109"/>
                  </a:cubicBezTo>
                  <a:cubicBezTo>
                    <a:pt x="6813" y="4109"/>
                    <a:pt x="7085" y="4068"/>
                    <a:pt x="7377" y="3996"/>
                  </a:cubicBezTo>
                  <a:cubicBezTo>
                    <a:pt x="7835" y="3884"/>
                    <a:pt x="8146" y="3574"/>
                    <a:pt x="8526" y="3346"/>
                  </a:cubicBezTo>
                  <a:cubicBezTo>
                    <a:pt x="8826" y="3166"/>
                    <a:pt x="9159" y="3056"/>
                    <a:pt x="9387" y="2771"/>
                  </a:cubicBezTo>
                  <a:cubicBezTo>
                    <a:pt x="9656" y="2441"/>
                    <a:pt x="9806" y="1832"/>
                    <a:pt x="9656" y="1427"/>
                  </a:cubicBezTo>
                  <a:cubicBezTo>
                    <a:pt x="9530" y="1093"/>
                    <a:pt x="9207" y="880"/>
                    <a:pt x="8890" y="723"/>
                  </a:cubicBezTo>
                  <a:cubicBezTo>
                    <a:pt x="7955" y="267"/>
                    <a:pt x="6904" y="107"/>
                    <a:pt x="5866" y="39"/>
                  </a:cubicBezTo>
                  <a:cubicBezTo>
                    <a:pt x="5513" y="14"/>
                    <a:pt x="5159" y="0"/>
                    <a:pt x="4804" y="0"/>
                  </a:cubicBezTo>
                  <a:close/>
                </a:path>
              </a:pathLst>
            </a:custGeom>
            <a:solidFill>
              <a:srgbClr val="9A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48;p38">
              <a:extLst>
                <a:ext uri="{FF2B5EF4-FFF2-40B4-BE49-F238E27FC236}">
                  <a16:creationId xmlns:a16="http://schemas.microsoft.com/office/drawing/2014/main" id="{F18B4E41-1853-C4A5-015A-0F6C25A82E80}"/>
                </a:ext>
              </a:extLst>
            </p:cNvPr>
            <p:cNvSpPr/>
            <p:nvPr/>
          </p:nvSpPr>
          <p:spPr>
            <a:xfrm>
              <a:off x="4249932" y="4410070"/>
              <a:ext cx="544543" cy="274039"/>
            </a:xfrm>
            <a:custGeom>
              <a:avLst/>
              <a:gdLst/>
              <a:ahLst/>
              <a:cxnLst/>
              <a:rect l="l" t="t" r="r" b="b"/>
              <a:pathLst>
                <a:path w="6623" h="3333" extrusionOk="0">
                  <a:moveTo>
                    <a:pt x="1866" y="1"/>
                  </a:moveTo>
                  <a:cubicBezTo>
                    <a:pt x="1668" y="341"/>
                    <a:pt x="1430" y="580"/>
                    <a:pt x="1141" y="580"/>
                  </a:cubicBezTo>
                  <a:cubicBezTo>
                    <a:pt x="1056" y="580"/>
                    <a:pt x="963" y="556"/>
                    <a:pt x="869" y="508"/>
                  </a:cubicBezTo>
                  <a:cubicBezTo>
                    <a:pt x="767" y="457"/>
                    <a:pt x="709" y="368"/>
                    <a:pt x="678" y="256"/>
                  </a:cubicBezTo>
                  <a:cubicBezTo>
                    <a:pt x="484" y="365"/>
                    <a:pt x="314" y="511"/>
                    <a:pt x="184" y="695"/>
                  </a:cubicBezTo>
                  <a:cubicBezTo>
                    <a:pt x="76" y="845"/>
                    <a:pt x="1" y="1029"/>
                    <a:pt x="15" y="1212"/>
                  </a:cubicBezTo>
                  <a:cubicBezTo>
                    <a:pt x="45" y="1549"/>
                    <a:pt x="362" y="1787"/>
                    <a:pt x="671" y="1927"/>
                  </a:cubicBezTo>
                  <a:cubicBezTo>
                    <a:pt x="1021" y="2083"/>
                    <a:pt x="1396" y="2178"/>
                    <a:pt x="1767" y="2287"/>
                  </a:cubicBezTo>
                  <a:cubicBezTo>
                    <a:pt x="1974" y="2301"/>
                    <a:pt x="2182" y="2324"/>
                    <a:pt x="2389" y="2369"/>
                  </a:cubicBezTo>
                  <a:cubicBezTo>
                    <a:pt x="2648" y="2420"/>
                    <a:pt x="2917" y="2508"/>
                    <a:pt x="3073" y="2723"/>
                  </a:cubicBezTo>
                  <a:cubicBezTo>
                    <a:pt x="3117" y="2781"/>
                    <a:pt x="3148" y="2849"/>
                    <a:pt x="3189" y="2913"/>
                  </a:cubicBezTo>
                  <a:cubicBezTo>
                    <a:pt x="3328" y="2988"/>
                    <a:pt x="3468" y="3063"/>
                    <a:pt x="3614" y="3128"/>
                  </a:cubicBezTo>
                  <a:cubicBezTo>
                    <a:pt x="3883" y="3246"/>
                    <a:pt x="4182" y="3332"/>
                    <a:pt x="4475" y="3332"/>
                  </a:cubicBezTo>
                  <a:cubicBezTo>
                    <a:pt x="4617" y="3332"/>
                    <a:pt x="4760" y="3312"/>
                    <a:pt x="4900" y="3264"/>
                  </a:cubicBezTo>
                  <a:cubicBezTo>
                    <a:pt x="5094" y="3196"/>
                    <a:pt x="5264" y="3083"/>
                    <a:pt x="5431" y="2968"/>
                  </a:cubicBezTo>
                  <a:cubicBezTo>
                    <a:pt x="5897" y="2648"/>
                    <a:pt x="6622" y="2062"/>
                    <a:pt x="6475" y="1399"/>
                  </a:cubicBezTo>
                  <a:cubicBezTo>
                    <a:pt x="6367" y="903"/>
                    <a:pt x="5969" y="735"/>
                    <a:pt x="5536" y="671"/>
                  </a:cubicBezTo>
                  <a:lnTo>
                    <a:pt x="5536" y="671"/>
                  </a:lnTo>
                  <a:cubicBezTo>
                    <a:pt x="5771" y="899"/>
                    <a:pt x="6067" y="1359"/>
                    <a:pt x="6104" y="1665"/>
                  </a:cubicBezTo>
                  <a:cubicBezTo>
                    <a:pt x="6128" y="1777"/>
                    <a:pt x="6135" y="1879"/>
                    <a:pt x="6112" y="1951"/>
                  </a:cubicBezTo>
                  <a:cubicBezTo>
                    <a:pt x="6087" y="2066"/>
                    <a:pt x="6010" y="2114"/>
                    <a:pt x="5826" y="2114"/>
                  </a:cubicBezTo>
                  <a:cubicBezTo>
                    <a:pt x="5761" y="2114"/>
                    <a:pt x="5683" y="2107"/>
                    <a:pt x="5588" y="2097"/>
                  </a:cubicBezTo>
                  <a:cubicBezTo>
                    <a:pt x="5588" y="2090"/>
                    <a:pt x="5588" y="2083"/>
                    <a:pt x="5591" y="2073"/>
                  </a:cubicBezTo>
                  <a:cubicBezTo>
                    <a:pt x="5060" y="1981"/>
                    <a:pt x="4234" y="1597"/>
                    <a:pt x="3648" y="980"/>
                  </a:cubicBezTo>
                  <a:cubicBezTo>
                    <a:pt x="3573" y="834"/>
                    <a:pt x="3532" y="620"/>
                    <a:pt x="3512" y="361"/>
                  </a:cubicBezTo>
                  <a:cubicBezTo>
                    <a:pt x="3400" y="327"/>
                    <a:pt x="3291" y="297"/>
                    <a:pt x="3182" y="263"/>
                  </a:cubicBezTo>
                  <a:cubicBezTo>
                    <a:pt x="2750" y="137"/>
                    <a:pt x="2311" y="21"/>
                    <a:pt x="1866" y="1"/>
                  </a:cubicBezTo>
                  <a:close/>
                </a:path>
              </a:pathLst>
            </a:custGeom>
            <a:solidFill>
              <a:srgbClr val="8AC9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49;p38">
              <a:extLst>
                <a:ext uri="{FF2B5EF4-FFF2-40B4-BE49-F238E27FC236}">
                  <a16:creationId xmlns:a16="http://schemas.microsoft.com/office/drawing/2014/main" id="{7375F2C8-F7D6-A21F-A511-2BFFF3507714}"/>
                </a:ext>
              </a:extLst>
            </p:cNvPr>
            <p:cNvSpPr/>
            <p:nvPr/>
          </p:nvSpPr>
          <p:spPr>
            <a:xfrm>
              <a:off x="3687121" y="3442736"/>
              <a:ext cx="132868" cy="37821"/>
            </a:xfrm>
            <a:custGeom>
              <a:avLst/>
              <a:gdLst/>
              <a:ahLst/>
              <a:cxnLst/>
              <a:rect l="l" t="t" r="r" b="b"/>
              <a:pathLst>
                <a:path w="1616" h="460" extrusionOk="0">
                  <a:moveTo>
                    <a:pt x="844" y="1"/>
                  </a:moveTo>
                  <a:cubicBezTo>
                    <a:pt x="844" y="1"/>
                    <a:pt x="1" y="228"/>
                    <a:pt x="112" y="389"/>
                  </a:cubicBezTo>
                  <a:cubicBezTo>
                    <a:pt x="148" y="437"/>
                    <a:pt x="280" y="452"/>
                    <a:pt x="452" y="452"/>
                  </a:cubicBezTo>
                  <a:cubicBezTo>
                    <a:pt x="719" y="452"/>
                    <a:pt x="1082" y="416"/>
                    <a:pt x="1328" y="416"/>
                  </a:cubicBezTo>
                  <a:cubicBezTo>
                    <a:pt x="1441" y="416"/>
                    <a:pt x="1530" y="424"/>
                    <a:pt x="1572" y="446"/>
                  </a:cubicBezTo>
                  <a:cubicBezTo>
                    <a:pt x="1589" y="455"/>
                    <a:pt x="1597" y="459"/>
                    <a:pt x="1599" y="459"/>
                  </a:cubicBezTo>
                  <a:cubicBezTo>
                    <a:pt x="1615" y="459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50;p38">
              <a:extLst>
                <a:ext uri="{FF2B5EF4-FFF2-40B4-BE49-F238E27FC236}">
                  <a16:creationId xmlns:a16="http://schemas.microsoft.com/office/drawing/2014/main" id="{FC7ED570-AC82-2F45-56AD-3C957FF882B8}"/>
                </a:ext>
              </a:extLst>
            </p:cNvPr>
            <p:cNvSpPr/>
            <p:nvPr/>
          </p:nvSpPr>
          <p:spPr>
            <a:xfrm>
              <a:off x="3665250" y="3392252"/>
              <a:ext cx="249949" cy="144378"/>
            </a:xfrm>
            <a:custGeom>
              <a:avLst/>
              <a:gdLst/>
              <a:ahLst/>
              <a:cxnLst/>
              <a:rect l="l" t="t" r="r" b="b"/>
              <a:pathLst>
                <a:path w="3040" h="1756" extrusionOk="0">
                  <a:moveTo>
                    <a:pt x="2361" y="0"/>
                  </a:moveTo>
                  <a:cubicBezTo>
                    <a:pt x="1899" y="0"/>
                    <a:pt x="1254" y="107"/>
                    <a:pt x="1188" y="213"/>
                  </a:cubicBezTo>
                  <a:cubicBezTo>
                    <a:pt x="1100" y="173"/>
                    <a:pt x="1004" y="157"/>
                    <a:pt x="906" y="157"/>
                  </a:cubicBezTo>
                  <a:cubicBezTo>
                    <a:pt x="461" y="157"/>
                    <a:pt x="0" y="496"/>
                    <a:pt x="276" y="499"/>
                  </a:cubicBezTo>
                  <a:cubicBezTo>
                    <a:pt x="1117" y="513"/>
                    <a:pt x="1669" y="1125"/>
                    <a:pt x="1669" y="1125"/>
                  </a:cubicBezTo>
                  <a:cubicBezTo>
                    <a:pt x="1669" y="1125"/>
                    <a:pt x="1042" y="1390"/>
                    <a:pt x="1179" y="1629"/>
                  </a:cubicBezTo>
                  <a:cubicBezTo>
                    <a:pt x="1229" y="1718"/>
                    <a:pt x="1344" y="1756"/>
                    <a:pt x="1480" y="1756"/>
                  </a:cubicBezTo>
                  <a:cubicBezTo>
                    <a:pt x="1713" y="1756"/>
                    <a:pt x="2007" y="1645"/>
                    <a:pt x="2138" y="1492"/>
                  </a:cubicBezTo>
                  <a:cubicBezTo>
                    <a:pt x="2206" y="1542"/>
                    <a:pt x="2323" y="1559"/>
                    <a:pt x="2447" y="1559"/>
                  </a:cubicBezTo>
                  <a:cubicBezTo>
                    <a:pt x="2697" y="1559"/>
                    <a:pt x="2982" y="1492"/>
                    <a:pt x="2982" y="1492"/>
                  </a:cubicBezTo>
                  <a:cubicBezTo>
                    <a:pt x="2982" y="1492"/>
                    <a:pt x="3040" y="217"/>
                    <a:pt x="2787" y="63"/>
                  </a:cubicBezTo>
                  <a:cubicBezTo>
                    <a:pt x="2713" y="19"/>
                    <a:pt x="2553" y="0"/>
                    <a:pt x="236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51;p38">
              <a:extLst>
                <a:ext uri="{FF2B5EF4-FFF2-40B4-BE49-F238E27FC236}">
                  <a16:creationId xmlns:a16="http://schemas.microsoft.com/office/drawing/2014/main" id="{263F34F2-5D29-45A8-C840-C3DD38549658}"/>
                </a:ext>
              </a:extLst>
            </p:cNvPr>
            <p:cNvSpPr/>
            <p:nvPr/>
          </p:nvSpPr>
          <p:spPr>
            <a:xfrm>
              <a:off x="4169684" y="3801632"/>
              <a:ext cx="652662" cy="216156"/>
            </a:xfrm>
            <a:custGeom>
              <a:avLst/>
              <a:gdLst/>
              <a:ahLst/>
              <a:cxnLst/>
              <a:rect l="l" t="t" r="r" b="b"/>
              <a:pathLst>
                <a:path w="7938" h="2629" extrusionOk="0">
                  <a:moveTo>
                    <a:pt x="3709" y="0"/>
                  </a:moveTo>
                  <a:cubicBezTo>
                    <a:pt x="3568" y="0"/>
                    <a:pt x="3438" y="9"/>
                    <a:pt x="3324" y="25"/>
                  </a:cubicBezTo>
                  <a:cubicBezTo>
                    <a:pt x="2215" y="181"/>
                    <a:pt x="804" y="205"/>
                    <a:pt x="0" y="1579"/>
                  </a:cubicBezTo>
                  <a:cubicBezTo>
                    <a:pt x="0" y="1579"/>
                    <a:pt x="2284" y="2629"/>
                    <a:pt x="4959" y="2629"/>
                  </a:cubicBezTo>
                  <a:cubicBezTo>
                    <a:pt x="5931" y="2629"/>
                    <a:pt x="6954" y="2491"/>
                    <a:pt x="7938" y="2113"/>
                  </a:cubicBezTo>
                  <a:cubicBezTo>
                    <a:pt x="7080" y="627"/>
                    <a:pt x="4941" y="0"/>
                    <a:pt x="3709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52;p38">
              <a:extLst>
                <a:ext uri="{FF2B5EF4-FFF2-40B4-BE49-F238E27FC236}">
                  <a16:creationId xmlns:a16="http://schemas.microsoft.com/office/drawing/2014/main" id="{4D895731-C3EA-F1B6-FF6F-50444E4E2712}"/>
                </a:ext>
              </a:extLst>
            </p:cNvPr>
            <p:cNvSpPr/>
            <p:nvPr/>
          </p:nvSpPr>
          <p:spPr>
            <a:xfrm>
              <a:off x="4570517" y="4129531"/>
              <a:ext cx="195930" cy="107215"/>
            </a:xfrm>
            <a:custGeom>
              <a:avLst/>
              <a:gdLst/>
              <a:ahLst/>
              <a:cxnLst/>
              <a:rect l="l" t="t" r="r" b="b"/>
              <a:pathLst>
                <a:path w="2383" h="1304" extrusionOk="0">
                  <a:moveTo>
                    <a:pt x="268" y="1"/>
                  </a:moveTo>
                  <a:cubicBezTo>
                    <a:pt x="188" y="1"/>
                    <a:pt x="106" y="4"/>
                    <a:pt x="21" y="11"/>
                  </a:cubicBezTo>
                  <a:cubicBezTo>
                    <a:pt x="21" y="11"/>
                    <a:pt x="15" y="48"/>
                    <a:pt x="1" y="113"/>
                  </a:cubicBezTo>
                  <a:cubicBezTo>
                    <a:pt x="341" y="579"/>
                    <a:pt x="1056" y="1269"/>
                    <a:pt x="2318" y="1303"/>
                  </a:cubicBezTo>
                  <a:lnTo>
                    <a:pt x="2383" y="1225"/>
                  </a:lnTo>
                  <a:cubicBezTo>
                    <a:pt x="2383" y="1225"/>
                    <a:pt x="1813" y="1"/>
                    <a:pt x="26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3;p38">
              <a:extLst>
                <a:ext uri="{FF2B5EF4-FFF2-40B4-BE49-F238E27FC236}">
                  <a16:creationId xmlns:a16="http://schemas.microsoft.com/office/drawing/2014/main" id="{336119B9-0D3E-04FF-3101-15883B7FEA9A}"/>
                </a:ext>
              </a:extLst>
            </p:cNvPr>
            <p:cNvSpPr/>
            <p:nvPr/>
          </p:nvSpPr>
          <p:spPr>
            <a:xfrm>
              <a:off x="4178070" y="4030207"/>
              <a:ext cx="230298" cy="97842"/>
            </a:xfrm>
            <a:custGeom>
              <a:avLst/>
              <a:gdLst/>
              <a:ahLst/>
              <a:cxnLst/>
              <a:rect l="l" t="t" r="r" b="b"/>
              <a:pathLst>
                <a:path w="2801" h="1190" extrusionOk="0">
                  <a:moveTo>
                    <a:pt x="1718" y="0"/>
                  </a:moveTo>
                  <a:cubicBezTo>
                    <a:pt x="477" y="0"/>
                    <a:pt x="71" y="938"/>
                    <a:pt x="0" y="1134"/>
                  </a:cubicBezTo>
                  <a:cubicBezTo>
                    <a:pt x="166" y="1167"/>
                    <a:pt x="358" y="1190"/>
                    <a:pt x="569" y="1190"/>
                  </a:cubicBezTo>
                  <a:cubicBezTo>
                    <a:pt x="1204" y="1190"/>
                    <a:pt x="2011" y="980"/>
                    <a:pt x="2801" y="198"/>
                  </a:cubicBezTo>
                  <a:cubicBezTo>
                    <a:pt x="2384" y="58"/>
                    <a:pt x="2025" y="0"/>
                    <a:pt x="17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54;p38">
              <a:extLst>
                <a:ext uri="{FF2B5EF4-FFF2-40B4-BE49-F238E27FC236}">
                  <a16:creationId xmlns:a16="http://schemas.microsoft.com/office/drawing/2014/main" id="{0915F0B8-5BFB-3E33-34FB-50B48666C5B1}"/>
                </a:ext>
              </a:extLst>
            </p:cNvPr>
            <p:cNvSpPr/>
            <p:nvPr/>
          </p:nvSpPr>
          <p:spPr>
            <a:xfrm>
              <a:off x="4118788" y="3810759"/>
              <a:ext cx="732991" cy="425817"/>
            </a:xfrm>
            <a:custGeom>
              <a:avLst/>
              <a:gdLst/>
              <a:ahLst/>
              <a:cxnLst/>
              <a:rect l="l" t="t" r="r" b="b"/>
              <a:pathLst>
                <a:path w="8915" h="5179" extrusionOk="0">
                  <a:moveTo>
                    <a:pt x="4904" y="0"/>
                  </a:moveTo>
                  <a:cubicBezTo>
                    <a:pt x="3145" y="0"/>
                    <a:pt x="1303" y="465"/>
                    <a:pt x="1303" y="465"/>
                  </a:cubicBezTo>
                  <a:cubicBezTo>
                    <a:pt x="1303" y="464"/>
                    <a:pt x="1301" y="463"/>
                    <a:pt x="1300" y="463"/>
                  </a:cubicBezTo>
                  <a:cubicBezTo>
                    <a:pt x="1214" y="463"/>
                    <a:pt x="1" y="2819"/>
                    <a:pt x="1762" y="4133"/>
                  </a:cubicBezTo>
                  <a:cubicBezTo>
                    <a:pt x="2794" y="3969"/>
                    <a:pt x="3141" y="3564"/>
                    <a:pt x="3141" y="3564"/>
                  </a:cubicBezTo>
                  <a:cubicBezTo>
                    <a:pt x="3141" y="3564"/>
                    <a:pt x="2936" y="1308"/>
                    <a:pt x="3957" y="925"/>
                  </a:cubicBezTo>
                  <a:lnTo>
                    <a:pt x="5495" y="1366"/>
                  </a:lnTo>
                  <a:cubicBezTo>
                    <a:pt x="5495" y="1366"/>
                    <a:pt x="6564" y="2272"/>
                    <a:pt x="5964" y="4656"/>
                  </a:cubicBezTo>
                  <a:cubicBezTo>
                    <a:pt x="6273" y="5057"/>
                    <a:pt x="6543" y="5179"/>
                    <a:pt x="6757" y="5179"/>
                  </a:cubicBezTo>
                  <a:cubicBezTo>
                    <a:pt x="7088" y="5179"/>
                    <a:pt x="7285" y="4888"/>
                    <a:pt x="7285" y="4888"/>
                  </a:cubicBezTo>
                  <a:cubicBezTo>
                    <a:pt x="7285" y="4888"/>
                    <a:pt x="8914" y="3163"/>
                    <a:pt x="7877" y="1115"/>
                  </a:cubicBezTo>
                  <a:cubicBezTo>
                    <a:pt x="7436" y="250"/>
                    <a:pt x="6192" y="0"/>
                    <a:pt x="4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55;p38">
              <a:extLst>
                <a:ext uri="{FF2B5EF4-FFF2-40B4-BE49-F238E27FC236}">
                  <a16:creationId xmlns:a16="http://schemas.microsoft.com/office/drawing/2014/main" id="{ECF4B6CB-4A2B-A2C9-29A2-10ECC9264D60}"/>
                </a:ext>
              </a:extLst>
            </p:cNvPr>
            <p:cNvSpPr/>
            <p:nvPr/>
          </p:nvSpPr>
          <p:spPr>
            <a:xfrm>
              <a:off x="3928855" y="3344235"/>
              <a:ext cx="921522" cy="631203"/>
            </a:xfrm>
            <a:custGeom>
              <a:avLst/>
              <a:gdLst/>
              <a:ahLst/>
              <a:cxnLst/>
              <a:rect l="l" t="t" r="r" b="b"/>
              <a:pathLst>
                <a:path w="11208" h="7677" extrusionOk="0">
                  <a:moveTo>
                    <a:pt x="1565" y="1"/>
                  </a:moveTo>
                  <a:cubicBezTo>
                    <a:pt x="1000" y="1"/>
                    <a:pt x="463" y="35"/>
                    <a:pt x="0" y="120"/>
                  </a:cubicBezTo>
                  <a:lnTo>
                    <a:pt x="126" y="2907"/>
                  </a:lnTo>
                  <a:lnTo>
                    <a:pt x="3613" y="3141"/>
                  </a:lnTo>
                  <a:cubicBezTo>
                    <a:pt x="3613" y="3141"/>
                    <a:pt x="4022" y="3934"/>
                    <a:pt x="4685" y="3978"/>
                  </a:cubicBezTo>
                  <a:cubicBezTo>
                    <a:pt x="3450" y="4598"/>
                    <a:pt x="2929" y="7142"/>
                    <a:pt x="2929" y="7142"/>
                  </a:cubicBezTo>
                  <a:cubicBezTo>
                    <a:pt x="2929" y="7142"/>
                    <a:pt x="4056" y="5957"/>
                    <a:pt x="6160" y="5957"/>
                  </a:cubicBezTo>
                  <a:cubicBezTo>
                    <a:pt x="7399" y="5957"/>
                    <a:pt x="8979" y="6369"/>
                    <a:pt x="10867" y="7676"/>
                  </a:cubicBezTo>
                  <a:cubicBezTo>
                    <a:pt x="11207" y="6608"/>
                    <a:pt x="8921" y="4298"/>
                    <a:pt x="8921" y="4298"/>
                  </a:cubicBezTo>
                  <a:lnTo>
                    <a:pt x="10027" y="3135"/>
                  </a:lnTo>
                  <a:cubicBezTo>
                    <a:pt x="10027" y="3135"/>
                    <a:pt x="9435" y="916"/>
                    <a:pt x="8363" y="590"/>
                  </a:cubicBezTo>
                  <a:cubicBezTo>
                    <a:pt x="8002" y="479"/>
                    <a:pt x="7695" y="443"/>
                    <a:pt x="7447" y="443"/>
                  </a:cubicBezTo>
                  <a:cubicBezTo>
                    <a:pt x="6960" y="443"/>
                    <a:pt x="6699" y="583"/>
                    <a:pt x="6699" y="583"/>
                  </a:cubicBezTo>
                  <a:cubicBezTo>
                    <a:pt x="6699" y="583"/>
                    <a:pt x="3897" y="1"/>
                    <a:pt x="1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56;p38">
              <a:extLst>
                <a:ext uri="{FF2B5EF4-FFF2-40B4-BE49-F238E27FC236}">
                  <a16:creationId xmlns:a16="http://schemas.microsoft.com/office/drawing/2014/main" id="{FF60B1D4-B816-5375-C805-5D5CB8943A88}"/>
                </a:ext>
              </a:extLst>
            </p:cNvPr>
            <p:cNvSpPr/>
            <p:nvPr/>
          </p:nvSpPr>
          <p:spPr>
            <a:xfrm>
              <a:off x="4527761" y="3357062"/>
              <a:ext cx="463310" cy="426228"/>
            </a:xfrm>
            <a:custGeom>
              <a:avLst/>
              <a:gdLst/>
              <a:ahLst/>
              <a:cxnLst/>
              <a:rect l="l" t="t" r="r" b="b"/>
              <a:pathLst>
                <a:path w="5635" h="5184" extrusionOk="0">
                  <a:moveTo>
                    <a:pt x="1211" y="0"/>
                  </a:moveTo>
                  <a:cubicBezTo>
                    <a:pt x="1192" y="0"/>
                    <a:pt x="1178" y="3"/>
                    <a:pt x="1171" y="8"/>
                  </a:cubicBezTo>
                  <a:cubicBezTo>
                    <a:pt x="1" y="804"/>
                    <a:pt x="875" y="2825"/>
                    <a:pt x="2001" y="2975"/>
                  </a:cubicBezTo>
                  <a:cubicBezTo>
                    <a:pt x="3127" y="3122"/>
                    <a:pt x="3250" y="4609"/>
                    <a:pt x="3250" y="4609"/>
                  </a:cubicBezTo>
                  <a:cubicBezTo>
                    <a:pt x="3250" y="4609"/>
                    <a:pt x="4104" y="4609"/>
                    <a:pt x="5104" y="5183"/>
                  </a:cubicBezTo>
                  <a:cubicBezTo>
                    <a:pt x="5634" y="1607"/>
                    <a:pt x="1689" y="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57;p38">
              <a:extLst>
                <a:ext uri="{FF2B5EF4-FFF2-40B4-BE49-F238E27FC236}">
                  <a16:creationId xmlns:a16="http://schemas.microsoft.com/office/drawing/2014/main" id="{E5202AAD-6369-7CB2-D41A-352DABF01281}"/>
                </a:ext>
              </a:extLst>
            </p:cNvPr>
            <p:cNvSpPr/>
            <p:nvPr/>
          </p:nvSpPr>
          <p:spPr>
            <a:xfrm>
              <a:off x="4410019" y="3408943"/>
              <a:ext cx="162302" cy="75725"/>
            </a:xfrm>
            <a:custGeom>
              <a:avLst/>
              <a:gdLst/>
              <a:ahLst/>
              <a:cxnLst/>
              <a:rect l="l" t="t" r="r" b="b"/>
              <a:pathLst>
                <a:path w="1974" h="921" extrusionOk="0">
                  <a:moveTo>
                    <a:pt x="0" y="0"/>
                  </a:moveTo>
                  <a:cubicBezTo>
                    <a:pt x="0" y="0"/>
                    <a:pt x="429" y="878"/>
                    <a:pt x="1028" y="919"/>
                  </a:cubicBezTo>
                  <a:cubicBezTo>
                    <a:pt x="1043" y="920"/>
                    <a:pt x="1058" y="920"/>
                    <a:pt x="1072" y="920"/>
                  </a:cubicBezTo>
                  <a:cubicBezTo>
                    <a:pt x="1640" y="920"/>
                    <a:pt x="1973" y="234"/>
                    <a:pt x="1973" y="2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958;p38">
              <a:extLst>
                <a:ext uri="{FF2B5EF4-FFF2-40B4-BE49-F238E27FC236}">
                  <a16:creationId xmlns:a16="http://schemas.microsoft.com/office/drawing/2014/main" id="{B3E8728C-D5C9-BFE1-7A24-9BCC0A61F310}"/>
                </a:ext>
              </a:extLst>
            </p:cNvPr>
            <p:cNvSpPr/>
            <p:nvPr/>
          </p:nvSpPr>
          <p:spPr>
            <a:xfrm>
              <a:off x="3860528" y="3335109"/>
              <a:ext cx="108695" cy="266886"/>
            </a:xfrm>
            <a:custGeom>
              <a:avLst/>
              <a:gdLst/>
              <a:ahLst/>
              <a:cxnLst/>
              <a:rect l="l" t="t" r="r" b="b"/>
              <a:pathLst>
                <a:path w="1322" h="3246" extrusionOk="0">
                  <a:moveTo>
                    <a:pt x="364" y="1"/>
                  </a:moveTo>
                  <a:cubicBezTo>
                    <a:pt x="285" y="1"/>
                    <a:pt x="207" y="5"/>
                    <a:pt x="130" y="14"/>
                  </a:cubicBezTo>
                  <a:cubicBezTo>
                    <a:pt x="1" y="405"/>
                    <a:pt x="358" y="3246"/>
                    <a:pt x="358" y="3246"/>
                  </a:cubicBezTo>
                  <a:lnTo>
                    <a:pt x="1321" y="3076"/>
                  </a:lnTo>
                  <a:lnTo>
                    <a:pt x="1321" y="146"/>
                  </a:lnTo>
                  <a:cubicBezTo>
                    <a:pt x="1321" y="146"/>
                    <a:pt x="840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959;p38">
              <a:extLst>
                <a:ext uri="{FF2B5EF4-FFF2-40B4-BE49-F238E27FC236}">
                  <a16:creationId xmlns:a16="http://schemas.microsoft.com/office/drawing/2014/main" id="{3F9E0D84-303D-4C43-D1BE-732977968A40}"/>
                </a:ext>
              </a:extLst>
            </p:cNvPr>
            <p:cNvSpPr/>
            <p:nvPr/>
          </p:nvSpPr>
          <p:spPr>
            <a:xfrm>
              <a:off x="4516004" y="4138740"/>
              <a:ext cx="255211" cy="443741"/>
            </a:xfrm>
            <a:custGeom>
              <a:avLst/>
              <a:gdLst/>
              <a:ahLst/>
              <a:cxnLst/>
              <a:rect l="l" t="t" r="r" b="b"/>
              <a:pathLst>
                <a:path w="3104" h="5397" extrusionOk="0">
                  <a:moveTo>
                    <a:pt x="664" y="1"/>
                  </a:moveTo>
                  <a:cubicBezTo>
                    <a:pt x="552" y="579"/>
                    <a:pt x="1" y="3481"/>
                    <a:pt x="412" y="4280"/>
                  </a:cubicBezTo>
                  <a:cubicBezTo>
                    <a:pt x="1086" y="4994"/>
                    <a:pt x="2086" y="5396"/>
                    <a:pt x="2576" y="5396"/>
                  </a:cubicBezTo>
                  <a:cubicBezTo>
                    <a:pt x="2675" y="5396"/>
                    <a:pt x="2754" y="5380"/>
                    <a:pt x="2804" y="5346"/>
                  </a:cubicBezTo>
                  <a:cubicBezTo>
                    <a:pt x="3104" y="5145"/>
                    <a:pt x="2545" y="4043"/>
                    <a:pt x="2107" y="3835"/>
                  </a:cubicBezTo>
                  <a:cubicBezTo>
                    <a:pt x="2107" y="3420"/>
                    <a:pt x="1786" y="2675"/>
                    <a:pt x="1786" y="2675"/>
                  </a:cubicBezTo>
                  <a:lnTo>
                    <a:pt x="2981" y="1191"/>
                  </a:lnTo>
                  <a:cubicBezTo>
                    <a:pt x="1719" y="1157"/>
                    <a:pt x="1004" y="467"/>
                    <a:pt x="66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960;p38">
              <a:extLst>
                <a:ext uri="{FF2B5EF4-FFF2-40B4-BE49-F238E27FC236}">
                  <a16:creationId xmlns:a16="http://schemas.microsoft.com/office/drawing/2014/main" id="{50F69B31-41A1-00A4-4F66-94D05C4A8195}"/>
                </a:ext>
              </a:extLst>
            </p:cNvPr>
            <p:cNvSpPr/>
            <p:nvPr/>
          </p:nvSpPr>
          <p:spPr>
            <a:xfrm>
              <a:off x="4177248" y="4046487"/>
              <a:ext cx="285386" cy="411018"/>
            </a:xfrm>
            <a:custGeom>
              <a:avLst/>
              <a:gdLst/>
              <a:ahLst/>
              <a:cxnLst/>
              <a:rect l="l" t="t" r="r" b="b"/>
              <a:pathLst>
                <a:path w="3471" h="4999" extrusionOk="0">
                  <a:moveTo>
                    <a:pt x="2811" y="0"/>
                  </a:moveTo>
                  <a:cubicBezTo>
                    <a:pt x="2021" y="782"/>
                    <a:pt x="1214" y="992"/>
                    <a:pt x="579" y="992"/>
                  </a:cubicBezTo>
                  <a:cubicBezTo>
                    <a:pt x="368" y="992"/>
                    <a:pt x="176" y="969"/>
                    <a:pt x="10" y="936"/>
                  </a:cubicBezTo>
                  <a:cubicBezTo>
                    <a:pt x="4" y="960"/>
                    <a:pt x="0" y="973"/>
                    <a:pt x="0" y="973"/>
                  </a:cubicBezTo>
                  <a:cubicBezTo>
                    <a:pt x="558" y="1803"/>
                    <a:pt x="2246" y="2657"/>
                    <a:pt x="2246" y="2657"/>
                  </a:cubicBezTo>
                  <a:cubicBezTo>
                    <a:pt x="2246" y="2657"/>
                    <a:pt x="1079" y="4576"/>
                    <a:pt x="1753" y="4930"/>
                  </a:cubicBezTo>
                  <a:cubicBezTo>
                    <a:pt x="1848" y="4977"/>
                    <a:pt x="1939" y="4999"/>
                    <a:pt x="2026" y="4999"/>
                  </a:cubicBezTo>
                  <a:cubicBezTo>
                    <a:pt x="3043" y="4999"/>
                    <a:pt x="3471" y="2021"/>
                    <a:pt x="3471" y="2021"/>
                  </a:cubicBezTo>
                  <a:cubicBezTo>
                    <a:pt x="3471" y="2021"/>
                    <a:pt x="2933" y="861"/>
                    <a:pt x="2831" y="7"/>
                  </a:cubicBezTo>
                  <a:cubicBezTo>
                    <a:pt x="2824" y="3"/>
                    <a:pt x="2817" y="3"/>
                    <a:pt x="281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961;p38">
              <a:extLst>
                <a:ext uri="{FF2B5EF4-FFF2-40B4-BE49-F238E27FC236}">
                  <a16:creationId xmlns:a16="http://schemas.microsoft.com/office/drawing/2014/main" id="{99A83F7C-E9B3-BC1C-DC63-F5344D317496}"/>
                </a:ext>
              </a:extLst>
            </p:cNvPr>
            <p:cNvSpPr/>
            <p:nvPr/>
          </p:nvSpPr>
          <p:spPr>
            <a:xfrm>
              <a:off x="4400481" y="3484423"/>
              <a:ext cx="120946" cy="350339"/>
            </a:xfrm>
            <a:custGeom>
              <a:avLst/>
              <a:gdLst/>
              <a:ahLst/>
              <a:cxnLst/>
              <a:rect l="l" t="t" r="r" b="b"/>
              <a:pathLst>
                <a:path w="1471" h="4261" extrusionOk="0">
                  <a:moveTo>
                    <a:pt x="1144" y="1"/>
                  </a:moveTo>
                  <a:lnTo>
                    <a:pt x="1144" y="1"/>
                  </a:lnTo>
                  <a:cubicBezTo>
                    <a:pt x="1068" y="178"/>
                    <a:pt x="1021" y="362"/>
                    <a:pt x="980" y="549"/>
                  </a:cubicBezTo>
                  <a:cubicBezTo>
                    <a:pt x="939" y="736"/>
                    <a:pt x="919" y="926"/>
                    <a:pt x="916" y="1120"/>
                  </a:cubicBezTo>
                  <a:cubicBezTo>
                    <a:pt x="912" y="1314"/>
                    <a:pt x="926" y="1511"/>
                    <a:pt x="990" y="1702"/>
                  </a:cubicBezTo>
                  <a:cubicBezTo>
                    <a:pt x="1040" y="1862"/>
                    <a:pt x="1127" y="2018"/>
                    <a:pt x="1248" y="2145"/>
                  </a:cubicBezTo>
                  <a:lnTo>
                    <a:pt x="1248" y="2145"/>
                  </a:lnTo>
                  <a:cubicBezTo>
                    <a:pt x="1097" y="2265"/>
                    <a:pt x="949" y="2387"/>
                    <a:pt x="803" y="2515"/>
                  </a:cubicBezTo>
                  <a:cubicBezTo>
                    <a:pt x="636" y="2661"/>
                    <a:pt x="476" y="2818"/>
                    <a:pt x="341" y="2998"/>
                  </a:cubicBezTo>
                  <a:cubicBezTo>
                    <a:pt x="208" y="3179"/>
                    <a:pt x="92" y="3383"/>
                    <a:pt x="44" y="3603"/>
                  </a:cubicBezTo>
                  <a:cubicBezTo>
                    <a:pt x="0" y="3828"/>
                    <a:pt x="27" y="4060"/>
                    <a:pt x="116" y="4261"/>
                  </a:cubicBezTo>
                  <a:cubicBezTo>
                    <a:pt x="62" y="4049"/>
                    <a:pt x="55" y="3825"/>
                    <a:pt x="120" y="3621"/>
                  </a:cubicBezTo>
                  <a:cubicBezTo>
                    <a:pt x="178" y="3416"/>
                    <a:pt x="296" y="3236"/>
                    <a:pt x="436" y="3073"/>
                  </a:cubicBezTo>
                  <a:cubicBezTo>
                    <a:pt x="715" y="2750"/>
                    <a:pt x="1062" y="2485"/>
                    <a:pt x="1402" y="2209"/>
                  </a:cubicBezTo>
                  <a:lnTo>
                    <a:pt x="1470" y="2154"/>
                  </a:lnTo>
                  <a:lnTo>
                    <a:pt x="1406" y="2097"/>
                  </a:lnTo>
                  <a:cubicBezTo>
                    <a:pt x="1273" y="1981"/>
                    <a:pt x="1181" y="1824"/>
                    <a:pt x="1120" y="1658"/>
                  </a:cubicBezTo>
                  <a:cubicBezTo>
                    <a:pt x="1055" y="1488"/>
                    <a:pt x="1035" y="1304"/>
                    <a:pt x="1021" y="1120"/>
                  </a:cubicBezTo>
                  <a:cubicBezTo>
                    <a:pt x="1010" y="933"/>
                    <a:pt x="1024" y="745"/>
                    <a:pt x="1045" y="558"/>
                  </a:cubicBezTo>
                  <a:cubicBezTo>
                    <a:pt x="1065" y="371"/>
                    <a:pt x="1099" y="184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962;p38">
              <a:extLst>
                <a:ext uri="{FF2B5EF4-FFF2-40B4-BE49-F238E27FC236}">
                  <a16:creationId xmlns:a16="http://schemas.microsoft.com/office/drawing/2014/main" id="{40CD0622-EE92-1C46-A0A3-93052902A1E2}"/>
                </a:ext>
              </a:extLst>
            </p:cNvPr>
            <p:cNvSpPr/>
            <p:nvPr/>
          </p:nvSpPr>
          <p:spPr>
            <a:xfrm>
              <a:off x="4438550" y="3508760"/>
              <a:ext cx="25817" cy="31655"/>
            </a:xfrm>
            <a:custGeom>
              <a:avLst/>
              <a:gdLst/>
              <a:ahLst/>
              <a:cxnLst/>
              <a:rect l="l" t="t" r="r" b="b"/>
              <a:pathLst>
                <a:path w="314" h="385" extrusionOk="0">
                  <a:moveTo>
                    <a:pt x="179" y="1"/>
                  </a:moveTo>
                  <a:cubicBezTo>
                    <a:pt x="114" y="1"/>
                    <a:pt x="48" y="67"/>
                    <a:pt x="27" y="157"/>
                  </a:cubicBezTo>
                  <a:cubicBezTo>
                    <a:pt x="0" y="262"/>
                    <a:pt x="34" y="365"/>
                    <a:pt x="109" y="382"/>
                  </a:cubicBezTo>
                  <a:cubicBezTo>
                    <a:pt x="116" y="383"/>
                    <a:pt x="124" y="384"/>
                    <a:pt x="131" y="384"/>
                  </a:cubicBezTo>
                  <a:cubicBezTo>
                    <a:pt x="196" y="384"/>
                    <a:pt x="264" y="320"/>
                    <a:pt x="286" y="225"/>
                  </a:cubicBezTo>
                  <a:cubicBezTo>
                    <a:pt x="313" y="123"/>
                    <a:pt x="279" y="21"/>
                    <a:pt x="205" y="4"/>
                  </a:cubicBezTo>
                  <a:cubicBezTo>
                    <a:pt x="196" y="2"/>
                    <a:pt x="18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963;p38">
              <a:extLst>
                <a:ext uri="{FF2B5EF4-FFF2-40B4-BE49-F238E27FC236}">
                  <a16:creationId xmlns:a16="http://schemas.microsoft.com/office/drawing/2014/main" id="{BC5B8F79-A194-3DC0-5D9D-A45EA278728E}"/>
                </a:ext>
              </a:extLst>
            </p:cNvPr>
            <p:cNvSpPr/>
            <p:nvPr/>
          </p:nvSpPr>
          <p:spPr>
            <a:xfrm>
              <a:off x="4438221" y="3602163"/>
              <a:ext cx="26393" cy="31737"/>
            </a:xfrm>
            <a:custGeom>
              <a:avLst/>
              <a:gdLst/>
              <a:ahLst/>
              <a:cxnLst/>
              <a:rect l="l" t="t" r="r" b="b"/>
              <a:pathLst>
                <a:path w="321" h="386" extrusionOk="0">
                  <a:moveTo>
                    <a:pt x="135" y="1"/>
                  </a:moveTo>
                  <a:cubicBezTo>
                    <a:pt x="126" y="1"/>
                    <a:pt x="118" y="2"/>
                    <a:pt x="110" y="4"/>
                  </a:cubicBezTo>
                  <a:cubicBezTo>
                    <a:pt x="38" y="25"/>
                    <a:pt x="0" y="123"/>
                    <a:pt x="31" y="229"/>
                  </a:cubicBezTo>
                  <a:cubicBezTo>
                    <a:pt x="55" y="319"/>
                    <a:pt x="122" y="386"/>
                    <a:pt x="187" y="386"/>
                  </a:cubicBezTo>
                  <a:cubicBezTo>
                    <a:pt x="195" y="386"/>
                    <a:pt x="204" y="385"/>
                    <a:pt x="212" y="382"/>
                  </a:cubicBezTo>
                  <a:cubicBezTo>
                    <a:pt x="283" y="362"/>
                    <a:pt x="320" y="263"/>
                    <a:pt x="290" y="158"/>
                  </a:cubicBezTo>
                  <a:cubicBezTo>
                    <a:pt x="266" y="67"/>
                    <a:pt x="199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964;p38">
              <a:extLst>
                <a:ext uri="{FF2B5EF4-FFF2-40B4-BE49-F238E27FC236}">
                  <a16:creationId xmlns:a16="http://schemas.microsoft.com/office/drawing/2014/main" id="{C2C27EBC-3DD9-C60D-F140-9BDFEE2B1CB3}"/>
                </a:ext>
              </a:extLst>
            </p:cNvPr>
            <p:cNvSpPr/>
            <p:nvPr/>
          </p:nvSpPr>
          <p:spPr>
            <a:xfrm>
              <a:off x="4391519" y="3687838"/>
              <a:ext cx="29435" cy="38643"/>
            </a:xfrm>
            <a:custGeom>
              <a:avLst/>
              <a:gdLst/>
              <a:ahLst/>
              <a:cxnLst/>
              <a:rect l="l" t="t" r="r" b="b"/>
              <a:pathLst>
                <a:path w="358" h="470" extrusionOk="0">
                  <a:moveTo>
                    <a:pt x="248" y="0"/>
                  </a:moveTo>
                  <a:cubicBezTo>
                    <a:pt x="184" y="0"/>
                    <a:pt x="104" y="73"/>
                    <a:pt x="55" y="181"/>
                  </a:cubicBezTo>
                  <a:cubicBezTo>
                    <a:pt x="1" y="306"/>
                    <a:pt x="11" y="432"/>
                    <a:pt x="78" y="463"/>
                  </a:cubicBezTo>
                  <a:cubicBezTo>
                    <a:pt x="88" y="467"/>
                    <a:pt x="99" y="470"/>
                    <a:pt x="110" y="470"/>
                  </a:cubicBezTo>
                  <a:cubicBezTo>
                    <a:pt x="176" y="470"/>
                    <a:pt x="257" y="397"/>
                    <a:pt x="303" y="289"/>
                  </a:cubicBezTo>
                  <a:cubicBezTo>
                    <a:pt x="358" y="163"/>
                    <a:pt x="348" y="38"/>
                    <a:pt x="279" y="7"/>
                  </a:cubicBezTo>
                  <a:cubicBezTo>
                    <a:pt x="269" y="2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965;p38">
              <a:extLst>
                <a:ext uri="{FF2B5EF4-FFF2-40B4-BE49-F238E27FC236}">
                  <a16:creationId xmlns:a16="http://schemas.microsoft.com/office/drawing/2014/main" id="{4D2FB129-90A6-4990-222E-6C0EA8E2313B}"/>
                </a:ext>
              </a:extLst>
            </p:cNvPr>
            <p:cNvSpPr/>
            <p:nvPr/>
          </p:nvSpPr>
          <p:spPr>
            <a:xfrm>
              <a:off x="3884619" y="3545431"/>
              <a:ext cx="85673" cy="26064"/>
            </a:xfrm>
            <a:custGeom>
              <a:avLst/>
              <a:gdLst/>
              <a:ahLst/>
              <a:cxnLst/>
              <a:rect l="l" t="t" r="r" b="b"/>
              <a:pathLst>
                <a:path w="1042" h="317" extrusionOk="0">
                  <a:moveTo>
                    <a:pt x="1017" y="0"/>
                  </a:moveTo>
                  <a:lnTo>
                    <a:pt x="1" y="171"/>
                  </a:lnTo>
                  <a:lnTo>
                    <a:pt x="24" y="317"/>
                  </a:lnTo>
                  <a:lnTo>
                    <a:pt x="1042" y="146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966;p38">
              <a:extLst>
                <a:ext uri="{FF2B5EF4-FFF2-40B4-BE49-F238E27FC236}">
                  <a16:creationId xmlns:a16="http://schemas.microsoft.com/office/drawing/2014/main" id="{70FE8E68-2A48-D6A8-2470-14CD71770464}"/>
                </a:ext>
              </a:extLst>
            </p:cNvPr>
            <p:cNvSpPr/>
            <p:nvPr/>
          </p:nvSpPr>
          <p:spPr>
            <a:xfrm>
              <a:off x="3879028" y="3494782"/>
              <a:ext cx="90935" cy="21624"/>
            </a:xfrm>
            <a:custGeom>
              <a:avLst/>
              <a:gdLst/>
              <a:ahLst/>
              <a:cxnLst/>
              <a:rect l="l" t="t" r="r" b="b"/>
              <a:pathLst>
                <a:path w="1106" h="263" extrusionOk="0">
                  <a:moveTo>
                    <a:pt x="1090" y="0"/>
                  </a:moveTo>
                  <a:lnTo>
                    <a:pt x="0" y="116"/>
                  </a:lnTo>
                  <a:lnTo>
                    <a:pt x="14" y="263"/>
                  </a:lnTo>
                  <a:lnTo>
                    <a:pt x="1106" y="147"/>
                  </a:lnTo>
                  <a:lnTo>
                    <a:pt x="1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967;p38">
              <a:extLst>
                <a:ext uri="{FF2B5EF4-FFF2-40B4-BE49-F238E27FC236}">
                  <a16:creationId xmlns:a16="http://schemas.microsoft.com/office/drawing/2014/main" id="{C798FBF6-3145-B73A-253C-72B2811BAE74}"/>
                </a:ext>
              </a:extLst>
            </p:cNvPr>
            <p:cNvSpPr/>
            <p:nvPr/>
          </p:nvSpPr>
          <p:spPr>
            <a:xfrm>
              <a:off x="3873683" y="3440763"/>
              <a:ext cx="95786" cy="16362"/>
            </a:xfrm>
            <a:custGeom>
              <a:avLst/>
              <a:gdLst/>
              <a:ahLst/>
              <a:cxnLst/>
              <a:rect l="l" t="t" r="r" b="b"/>
              <a:pathLst>
                <a:path w="1165" h="199" extrusionOk="0">
                  <a:moveTo>
                    <a:pt x="1158" y="1"/>
                  </a:moveTo>
                  <a:lnTo>
                    <a:pt x="1" y="48"/>
                  </a:lnTo>
                  <a:lnTo>
                    <a:pt x="7" y="199"/>
                  </a:lnTo>
                  <a:lnTo>
                    <a:pt x="1164" y="14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968;p38">
              <a:extLst>
                <a:ext uri="{FF2B5EF4-FFF2-40B4-BE49-F238E27FC236}">
                  <a16:creationId xmlns:a16="http://schemas.microsoft.com/office/drawing/2014/main" id="{405F53C2-7065-999D-0B3E-3C06CFBAE613}"/>
                </a:ext>
              </a:extLst>
            </p:cNvPr>
            <p:cNvSpPr/>
            <p:nvPr/>
          </p:nvSpPr>
          <p:spPr>
            <a:xfrm>
              <a:off x="3868668" y="3371450"/>
              <a:ext cx="100802" cy="14306"/>
            </a:xfrm>
            <a:custGeom>
              <a:avLst/>
              <a:gdLst/>
              <a:ahLst/>
              <a:cxnLst/>
              <a:rect l="l" t="t" r="r" b="b"/>
              <a:pathLst>
                <a:path w="1226" h="174" extrusionOk="0">
                  <a:moveTo>
                    <a:pt x="4" y="0"/>
                  </a:moveTo>
                  <a:lnTo>
                    <a:pt x="0" y="150"/>
                  </a:lnTo>
                  <a:lnTo>
                    <a:pt x="1222" y="174"/>
                  </a:lnTo>
                  <a:lnTo>
                    <a:pt x="1225" y="2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969;p38">
              <a:extLst>
                <a:ext uri="{FF2B5EF4-FFF2-40B4-BE49-F238E27FC236}">
                  <a16:creationId xmlns:a16="http://schemas.microsoft.com/office/drawing/2014/main" id="{B224CFA9-B991-9071-B260-BE84E0B5004A}"/>
                </a:ext>
              </a:extLst>
            </p:cNvPr>
            <p:cNvSpPr/>
            <p:nvPr/>
          </p:nvSpPr>
          <p:spPr>
            <a:xfrm>
              <a:off x="4700921" y="4189388"/>
              <a:ext cx="65529" cy="47359"/>
            </a:xfrm>
            <a:custGeom>
              <a:avLst/>
              <a:gdLst/>
              <a:ahLst/>
              <a:cxnLst/>
              <a:rect l="l" t="t" r="r" b="b"/>
              <a:pathLst>
                <a:path w="797" h="576" extrusionOk="0">
                  <a:moveTo>
                    <a:pt x="426" y="1"/>
                  </a:moveTo>
                  <a:cubicBezTo>
                    <a:pt x="300" y="181"/>
                    <a:pt x="205" y="283"/>
                    <a:pt x="205" y="283"/>
                  </a:cubicBezTo>
                  <a:cubicBezTo>
                    <a:pt x="205" y="283"/>
                    <a:pt x="133" y="388"/>
                    <a:pt x="0" y="473"/>
                  </a:cubicBezTo>
                  <a:cubicBezTo>
                    <a:pt x="222" y="531"/>
                    <a:pt x="463" y="569"/>
                    <a:pt x="732" y="575"/>
                  </a:cubicBezTo>
                  <a:lnTo>
                    <a:pt x="797" y="497"/>
                  </a:lnTo>
                  <a:cubicBezTo>
                    <a:pt x="797" y="497"/>
                    <a:pt x="589" y="137"/>
                    <a:pt x="42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970;p38">
              <a:extLst>
                <a:ext uri="{FF2B5EF4-FFF2-40B4-BE49-F238E27FC236}">
                  <a16:creationId xmlns:a16="http://schemas.microsoft.com/office/drawing/2014/main" id="{0D88DD51-3B65-F0FB-28BC-48F8BA130DF6}"/>
                </a:ext>
              </a:extLst>
            </p:cNvPr>
            <p:cNvSpPr/>
            <p:nvPr/>
          </p:nvSpPr>
          <p:spPr>
            <a:xfrm>
              <a:off x="4280766" y="3834110"/>
              <a:ext cx="515931" cy="394245"/>
            </a:xfrm>
            <a:custGeom>
              <a:avLst/>
              <a:gdLst/>
              <a:ahLst/>
              <a:cxnLst/>
              <a:rect l="l" t="t" r="r" b="b"/>
              <a:pathLst>
                <a:path w="6275" h="4795" extrusionOk="0">
                  <a:moveTo>
                    <a:pt x="4" y="347"/>
                  </a:moveTo>
                  <a:cubicBezTo>
                    <a:pt x="2" y="347"/>
                    <a:pt x="0" y="347"/>
                    <a:pt x="0" y="347"/>
                  </a:cubicBezTo>
                  <a:cubicBezTo>
                    <a:pt x="3" y="347"/>
                    <a:pt x="3" y="347"/>
                    <a:pt x="4" y="347"/>
                  </a:cubicBezTo>
                  <a:close/>
                  <a:moveTo>
                    <a:pt x="1858" y="0"/>
                  </a:moveTo>
                  <a:cubicBezTo>
                    <a:pt x="1759" y="0"/>
                    <a:pt x="1664" y="4"/>
                    <a:pt x="1572" y="8"/>
                  </a:cubicBezTo>
                  <a:cubicBezTo>
                    <a:pt x="956" y="41"/>
                    <a:pt x="432" y="178"/>
                    <a:pt x="7" y="344"/>
                  </a:cubicBezTo>
                  <a:cubicBezTo>
                    <a:pt x="6" y="345"/>
                    <a:pt x="5" y="346"/>
                    <a:pt x="4" y="347"/>
                  </a:cubicBezTo>
                  <a:lnTo>
                    <a:pt x="4" y="347"/>
                  </a:lnTo>
                  <a:cubicBezTo>
                    <a:pt x="63" y="335"/>
                    <a:pt x="785" y="191"/>
                    <a:pt x="1684" y="191"/>
                  </a:cubicBezTo>
                  <a:cubicBezTo>
                    <a:pt x="2790" y="191"/>
                    <a:pt x="4168" y="409"/>
                    <a:pt x="4923" y="1355"/>
                  </a:cubicBezTo>
                  <a:cubicBezTo>
                    <a:pt x="5141" y="2216"/>
                    <a:pt x="4831" y="3519"/>
                    <a:pt x="4492" y="4553"/>
                  </a:cubicBezTo>
                  <a:cubicBezTo>
                    <a:pt x="4675" y="4648"/>
                    <a:pt x="4879" y="4733"/>
                    <a:pt x="5110" y="4794"/>
                  </a:cubicBezTo>
                  <a:cubicBezTo>
                    <a:pt x="5243" y="4709"/>
                    <a:pt x="5315" y="4604"/>
                    <a:pt x="5315" y="4604"/>
                  </a:cubicBezTo>
                  <a:cubicBezTo>
                    <a:pt x="5315" y="4604"/>
                    <a:pt x="5410" y="4502"/>
                    <a:pt x="5536" y="4322"/>
                  </a:cubicBezTo>
                  <a:cubicBezTo>
                    <a:pt x="5536" y="4322"/>
                    <a:pt x="5533" y="4318"/>
                    <a:pt x="5529" y="4318"/>
                  </a:cubicBezTo>
                  <a:cubicBezTo>
                    <a:pt x="5583" y="4240"/>
                    <a:pt x="5668" y="4124"/>
                    <a:pt x="5764" y="3971"/>
                  </a:cubicBezTo>
                  <a:cubicBezTo>
                    <a:pt x="5907" y="3719"/>
                    <a:pt x="6056" y="3400"/>
                    <a:pt x="6148" y="3032"/>
                  </a:cubicBezTo>
                  <a:cubicBezTo>
                    <a:pt x="6247" y="2610"/>
                    <a:pt x="6274" y="2086"/>
                    <a:pt x="6131" y="1460"/>
                  </a:cubicBezTo>
                  <a:cubicBezTo>
                    <a:pt x="5644" y="1181"/>
                    <a:pt x="4995" y="814"/>
                    <a:pt x="4767" y="688"/>
                  </a:cubicBezTo>
                  <a:cubicBezTo>
                    <a:pt x="3981" y="338"/>
                    <a:pt x="2943" y="8"/>
                    <a:pt x="1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971;p38">
              <a:extLst>
                <a:ext uri="{FF2B5EF4-FFF2-40B4-BE49-F238E27FC236}">
                  <a16:creationId xmlns:a16="http://schemas.microsoft.com/office/drawing/2014/main" id="{454EF1C5-2E07-539C-2432-6B482E115580}"/>
                </a:ext>
              </a:extLst>
            </p:cNvPr>
            <p:cNvSpPr/>
            <p:nvPr/>
          </p:nvSpPr>
          <p:spPr>
            <a:xfrm>
              <a:off x="4662853" y="4358682"/>
              <a:ext cx="2878" cy="5591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0" y="0"/>
                  </a:moveTo>
                  <a:cubicBezTo>
                    <a:pt x="1" y="0"/>
                    <a:pt x="11" y="24"/>
                    <a:pt x="28" y="65"/>
                  </a:cubicBezTo>
                  <a:cubicBezTo>
                    <a:pt x="32" y="65"/>
                    <a:pt x="32" y="68"/>
                    <a:pt x="35" y="68"/>
                  </a:cubicBezTo>
                  <a:cubicBezTo>
                    <a:pt x="24" y="41"/>
                    <a:pt x="11" y="21"/>
                    <a:pt x="0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972;p38">
              <a:extLst>
                <a:ext uri="{FF2B5EF4-FFF2-40B4-BE49-F238E27FC236}">
                  <a16:creationId xmlns:a16="http://schemas.microsoft.com/office/drawing/2014/main" id="{F6DB49C5-7D4A-A191-2D47-6B8EE5F684EE}"/>
                </a:ext>
              </a:extLst>
            </p:cNvPr>
            <p:cNvSpPr/>
            <p:nvPr/>
          </p:nvSpPr>
          <p:spPr>
            <a:xfrm>
              <a:off x="4665155" y="4363944"/>
              <a:ext cx="40041" cy="101295"/>
            </a:xfrm>
            <a:custGeom>
              <a:avLst/>
              <a:gdLst/>
              <a:ahLst/>
              <a:cxnLst/>
              <a:rect l="l" t="t" r="r" b="b"/>
              <a:pathLst>
                <a:path w="487" h="1232" extrusionOk="0">
                  <a:moveTo>
                    <a:pt x="0" y="1"/>
                  </a:moveTo>
                  <a:cubicBezTo>
                    <a:pt x="78" y="194"/>
                    <a:pt x="293" y="756"/>
                    <a:pt x="293" y="1096"/>
                  </a:cubicBezTo>
                  <a:cubicBezTo>
                    <a:pt x="320" y="872"/>
                    <a:pt x="139" y="290"/>
                    <a:pt x="7" y="4"/>
                  </a:cubicBezTo>
                  <a:cubicBezTo>
                    <a:pt x="4" y="4"/>
                    <a:pt x="4" y="1"/>
                    <a:pt x="0" y="1"/>
                  </a:cubicBezTo>
                  <a:close/>
                  <a:moveTo>
                    <a:pt x="293" y="1096"/>
                  </a:moveTo>
                  <a:lnTo>
                    <a:pt x="293" y="1096"/>
                  </a:lnTo>
                  <a:cubicBezTo>
                    <a:pt x="354" y="1127"/>
                    <a:pt x="418" y="1171"/>
                    <a:pt x="480" y="1232"/>
                  </a:cubicBezTo>
                  <a:lnTo>
                    <a:pt x="486" y="1232"/>
                  </a:lnTo>
                  <a:cubicBezTo>
                    <a:pt x="412" y="1158"/>
                    <a:pt x="343" y="1109"/>
                    <a:pt x="293" y="1096"/>
                  </a:cubicBezTo>
                  <a:close/>
                </a:path>
              </a:pathLst>
            </a:custGeom>
            <a:solidFill>
              <a:srgbClr val="99C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973;p38">
              <a:extLst>
                <a:ext uri="{FF2B5EF4-FFF2-40B4-BE49-F238E27FC236}">
                  <a16:creationId xmlns:a16="http://schemas.microsoft.com/office/drawing/2014/main" id="{7490A0C8-EB55-AE19-2E93-7C4D9D2D4B9F}"/>
                </a:ext>
              </a:extLst>
            </p:cNvPr>
            <p:cNvSpPr/>
            <p:nvPr/>
          </p:nvSpPr>
          <p:spPr>
            <a:xfrm>
              <a:off x="4704539" y="4465158"/>
              <a:ext cx="47934" cy="118726"/>
            </a:xfrm>
            <a:custGeom>
              <a:avLst/>
              <a:gdLst/>
              <a:ahLst/>
              <a:cxnLst/>
              <a:rect l="l" t="t" r="r" b="b"/>
              <a:pathLst>
                <a:path w="583" h="1444" extrusionOk="0">
                  <a:moveTo>
                    <a:pt x="1" y="1"/>
                  </a:moveTo>
                  <a:cubicBezTo>
                    <a:pt x="252" y="236"/>
                    <a:pt x="501" y="671"/>
                    <a:pt x="575" y="995"/>
                  </a:cubicBezTo>
                  <a:cubicBezTo>
                    <a:pt x="538" y="689"/>
                    <a:pt x="242" y="229"/>
                    <a:pt x="7" y="1"/>
                  </a:cubicBezTo>
                  <a:close/>
                  <a:moveTo>
                    <a:pt x="583" y="1281"/>
                  </a:moveTo>
                  <a:cubicBezTo>
                    <a:pt x="569" y="1321"/>
                    <a:pt x="545" y="1356"/>
                    <a:pt x="511" y="1376"/>
                  </a:cubicBezTo>
                  <a:cubicBezTo>
                    <a:pt x="464" y="1410"/>
                    <a:pt x="385" y="1427"/>
                    <a:pt x="286" y="1427"/>
                  </a:cubicBezTo>
                  <a:cubicBezTo>
                    <a:pt x="219" y="1427"/>
                    <a:pt x="143" y="1420"/>
                    <a:pt x="62" y="1403"/>
                  </a:cubicBezTo>
                  <a:cubicBezTo>
                    <a:pt x="59" y="1413"/>
                    <a:pt x="59" y="1420"/>
                    <a:pt x="59" y="1427"/>
                  </a:cubicBezTo>
                  <a:cubicBezTo>
                    <a:pt x="154" y="1437"/>
                    <a:pt x="232" y="1444"/>
                    <a:pt x="297" y="1444"/>
                  </a:cubicBezTo>
                  <a:cubicBezTo>
                    <a:pt x="481" y="1444"/>
                    <a:pt x="558" y="1396"/>
                    <a:pt x="583" y="1281"/>
                  </a:cubicBezTo>
                  <a:close/>
                </a:path>
              </a:pathLst>
            </a:custGeom>
            <a:solidFill>
              <a:srgbClr val="89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974;p38">
              <a:extLst>
                <a:ext uri="{FF2B5EF4-FFF2-40B4-BE49-F238E27FC236}">
                  <a16:creationId xmlns:a16="http://schemas.microsoft.com/office/drawing/2014/main" id="{E45E1C8A-E9E9-ED73-D646-6C59EF6B492A}"/>
                </a:ext>
              </a:extLst>
            </p:cNvPr>
            <p:cNvSpPr/>
            <p:nvPr/>
          </p:nvSpPr>
          <p:spPr>
            <a:xfrm>
              <a:off x="4578410" y="4208381"/>
              <a:ext cx="182775" cy="374101"/>
            </a:xfrm>
            <a:custGeom>
              <a:avLst/>
              <a:gdLst/>
              <a:ahLst/>
              <a:cxnLst/>
              <a:rect l="l" t="t" r="r" b="b"/>
              <a:pathLst>
                <a:path w="2223" h="4550" extrusionOk="0">
                  <a:moveTo>
                    <a:pt x="872" y="1"/>
                  </a:moveTo>
                  <a:cubicBezTo>
                    <a:pt x="572" y="913"/>
                    <a:pt x="248" y="1613"/>
                    <a:pt x="248" y="1613"/>
                  </a:cubicBezTo>
                  <a:cubicBezTo>
                    <a:pt x="248" y="1613"/>
                    <a:pt x="385" y="1573"/>
                    <a:pt x="545" y="1573"/>
                  </a:cubicBezTo>
                  <a:cubicBezTo>
                    <a:pt x="688" y="1573"/>
                    <a:pt x="847" y="1604"/>
                    <a:pt x="956" y="1712"/>
                  </a:cubicBezTo>
                  <a:cubicBezTo>
                    <a:pt x="793" y="1852"/>
                    <a:pt x="361" y="1852"/>
                    <a:pt x="361" y="1852"/>
                  </a:cubicBezTo>
                  <a:cubicBezTo>
                    <a:pt x="361" y="1852"/>
                    <a:pt x="0" y="2920"/>
                    <a:pt x="609" y="3141"/>
                  </a:cubicBezTo>
                  <a:cubicBezTo>
                    <a:pt x="1208" y="3362"/>
                    <a:pt x="1674" y="4091"/>
                    <a:pt x="1596" y="4526"/>
                  </a:cubicBezTo>
                  <a:cubicBezTo>
                    <a:pt x="1677" y="4543"/>
                    <a:pt x="1753" y="4550"/>
                    <a:pt x="1820" y="4550"/>
                  </a:cubicBezTo>
                  <a:cubicBezTo>
                    <a:pt x="1919" y="4550"/>
                    <a:pt x="1998" y="4533"/>
                    <a:pt x="2045" y="4499"/>
                  </a:cubicBezTo>
                  <a:cubicBezTo>
                    <a:pt x="2079" y="4479"/>
                    <a:pt x="2103" y="4444"/>
                    <a:pt x="2117" y="4404"/>
                  </a:cubicBezTo>
                  <a:cubicBezTo>
                    <a:pt x="2130" y="4336"/>
                    <a:pt x="2123" y="4240"/>
                    <a:pt x="2109" y="4118"/>
                  </a:cubicBezTo>
                  <a:cubicBezTo>
                    <a:pt x="2035" y="3794"/>
                    <a:pt x="1786" y="3359"/>
                    <a:pt x="1535" y="3124"/>
                  </a:cubicBezTo>
                  <a:cubicBezTo>
                    <a:pt x="1473" y="3063"/>
                    <a:pt x="1409" y="3019"/>
                    <a:pt x="1348" y="2988"/>
                  </a:cubicBezTo>
                  <a:cubicBezTo>
                    <a:pt x="1348" y="2648"/>
                    <a:pt x="1133" y="2086"/>
                    <a:pt x="1055" y="1893"/>
                  </a:cubicBezTo>
                  <a:cubicBezTo>
                    <a:pt x="1038" y="1852"/>
                    <a:pt x="1027" y="1828"/>
                    <a:pt x="1027" y="1828"/>
                  </a:cubicBezTo>
                  <a:lnTo>
                    <a:pt x="2222" y="344"/>
                  </a:lnTo>
                  <a:cubicBezTo>
                    <a:pt x="1953" y="338"/>
                    <a:pt x="1712" y="300"/>
                    <a:pt x="1490" y="242"/>
                  </a:cubicBezTo>
                  <a:cubicBezTo>
                    <a:pt x="1259" y="181"/>
                    <a:pt x="1055" y="96"/>
                    <a:pt x="87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975;p38">
              <a:extLst>
                <a:ext uri="{FF2B5EF4-FFF2-40B4-BE49-F238E27FC236}">
                  <a16:creationId xmlns:a16="http://schemas.microsoft.com/office/drawing/2014/main" id="{3522D5C9-2B0D-CEB4-DFDE-8B736A55C1F4}"/>
                </a:ext>
              </a:extLst>
            </p:cNvPr>
            <p:cNvSpPr/>
            <p:nvPr/>
          </p:nvSpPr>
          <p:spPr>
            <a:xfrm>
              <a:off x="4410019" y="3834356"/>
              <a:ext cx="82" cy="411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976;p38">
              <a:extLst>
                <a:ext uri="{FF2B5EF4-FFF2-40B4-BE49-F238E27FC236}">
                  <a16:creationId xmlns:a16="http://schemas.microsoft.com/office/drawing/2014/main" id="{1988789E-3B44-9EBF-30CE-BD552A756DC7}"/>
                </a:ext>
              </a:extLst>
            </p:cNvPr>
            <p:cNvSpPr/>
            <p:nvPr/>
          </p:nvSpPr>
          <p:spPr>
            <a:xfrm>
              <a:off x="4414459" y="4072716"/>
              <a:ext cx="48181" cy="278150"/>
            </a:xfrm>
            <a:custGeom>
              <a:avLst/>
              <a:gdLst/>
              <a:ahLst/>
              <a:cxnLst/>
              <a:rect l="l" t="t" r="r" b="b"/>
              <a:pathLst>
                <a:path w="586" h="3383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797"/>
                    <a:pt x="586" y="1702"/>
                    <a:pt x="586" y="1702"/>
                  </a:cubicBezTo>
                  <a:cubicBezTo>
                    <a:pt x="324" y="1035"/>
                    <a:pt x="110" y="399"/>
                    <a:pt x="0" y="0"/>
                  </a:cubicBezTo>
                  <a:close/>
                  <a:moveTo>
                    <a:pt x="586" y="1702"/>
                  </a:moveTo>
                  <a:lnTo>
                    <a:pt x="586" y="1702"/>
                  </a:lnTo>
                  <a:cubicBezTo>
                    <a:pt x="586" y="1703"/>
                    <a:pt x="460" y="2577"/>
                    <a:pt x="184" y="3379"/>
                  </a:cubicBezTo>
                  <a:cubicBezTo>
                    <a:pt x="187" y="3379"/>
                    <a:pt x="191" y="3383"/>
                    <a:pt x="195" y="3383"/>
                  </a:cubicBezTo>
                  <a:cubicBezTo>
                    <a:pt x="382" y="2907"/>
                    <a:pt x="524" y="2328"/>
                    <a:pt x="586" y="170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977;p38">
              <a:extLst>
                <a:ext uri="{FF2B5EF4-FFF2-40B4-BE49-F238E27FC236}">
                  <a16:creationId xmlns:a16="http://schemas.microsoft.com/office/drawing/2014/main" id="{2808D385-3060-3F04-989F-80FEF57F56E2}"/>
                </a:ext>
              </a:extLst>
            </p:cNvPr>
            <p:cNvSpPr/>
            <p:nvPr/>
          </p:nvSpPr>
          <p:spPr>
            <a:xfrm>
              <a:off x="4429259" y="4350542"/>
              <a:ext cx="1233" cy="576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4" y="0"/>
                  </a:moveTo>
                  <a:cubicBezTo>
                    <a:pt x="4" y="0"/>
                    <a:pt x="1" y="4"/>
                    <a:pt x="1" y="7"/>
                  </a:cubicBezTo>
                  <a:lnTo>
                    <a:pt x="15" y="7"/>
                  </a:lnTo>
                  <a:lnTo>
                    <a:pt x="15" y="4"/>
                  </a:lnTo>
                  <a:cubicBezTo>
                    <a:pt x="11" y="4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618E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978;p38">
              <a:extLst>
                <a:ext uri="{FF2B5EF4-FFF2-40B4-BE49-F238E27FC236}">
                  <a16:creationId xmlns:a16="http://schemas.microsoft.com/office/drawing/2014/main" id="{13A3E346-5888-89D1-2602-7767B3DB75A9}"/>
                </a:ext>
              </a:extLst>
            </p:cNvPr>
            <p:cNvSpPr/>
            <p:nvPr/>
          </p:nvSpPr>
          <p:spPr>
            <a:xfrm>
              <a:off x="4420872" y="4351035"/>
              <a:ext cx="9620" cy="22775"/>
            </a:xfrm>
            <a:custGeom>
              <a:avLst/>
              <a:gdLst/>
              <a:ahLst/>
              <a:cxnLst/>
              <a:rect l="l" t="t" r="r" b="b"/>
              <a:pathLst>
                <a:path w="117" h="277" extrusionOk="0">
                  <a:moveTo>
                    <a:pt x="103" y="1"/>
                  </a:moveTo>
                  <a:cubicBezTo>
                    <a:pt x="72" y="93"/>
                    <a:pt x="35" y="188"/>
                    <a:pt x="1" y="277"/>
                  </a:cubicBezTo>
                  <a:cubicBezTo>
                    <a:pt x="38" y="188"/>
                    <a:pt x="79" y="96"/>
                    <a:pt x="117" y="1"/>
                  </a:cubicBezTo>
                  <a:close/>
                </a:path>
              </a:pathLst>
            </a:custGeom>
            <a:solidFill>
              <a:srgbClr val="99C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979;p38">
              <a:extLst>
                <a:ext uri="{FF2B5EF4-FFF2-40B4-BE49-F238E27FC236}">
                  <a16:creationId xmlns:a16="http://schemas.microsoft.com/office/drawing/2014/main" id="{D0642C7C-0FF8-DF37-D0E7-41B267A9A6C0}"/>
                </a:ext>
              </a:extLst>
            </p:cNvPr>
            <p:cNvSpPr/>
            <p:nvPr/>
          </p:nvSpPr>
          <p:spPr>
            <a:xfrm>
              <a:off x="4390121" y="3886731"/>
              <a:ext cx="54101" cy="67749"/>
            </a:xfrm>
            <a:custGeom>
              <a:avLst/>
              <a:gdLst/>
              <a:ahLst/>
              <a:cxnLst/>
              <a:rect l="l" t="t" r="r" b="b"/>
              <a:pathLst>
                <a:path w="658" h="824" extrusionOk="0">
                  <a:moveTo>
                    <a:pt x="657" y="1"/>
                  </a:moveTo>
                  <a:cubicBezTo>
                    <a:pt x="327" y="126"/>
                    <a:pt x="123" y="446"/>
                    <a:pt x="1" y="824"/>
                  </a:cubicBezTo>
                  <a:cubicBezTo>
                    <a:pt x="120" y="517"/>
                    <a:pt x="320" y="205"/>
                    <a:pt x="657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980;p38">
              <a:extLst>
                <a:ext uri="{FF2B5EF4-FFF2-40B4-BE49-F238E27FC236}">
                  <a16:creationId xmlns:a16="http://schemas.microsoft.com/office/drawing/2014/main" id="{54088063-D4E4-E1E3-24DA-761C7C518829}"/>
                </a:ext>
              </a:extLst>
            </p:cNvPr>
            <p:cNvSpPr/>
            <p:nvPr/>
          </p:nvSpPr>
          <p:spPr>
            <a:xfrm>
              <a:off x="4375568" y="4037196"/>
              <a:ext cx="32806" cy="37903"/>
            </a:xfrm>
            <a:custGeom>
              <a:avLst/>
              <a:gdLst/>
              <a:ahLst/>
              <a:cxnLst/>
              <a:rect l="l" t="t" r="r" b="b"/>
              <a:pathLst>
                <a:path w="399" h="461" extrusionOk="0">
                  <a:moveTo>
                    <a:pt x="11" y="0"/>
                  </a:moveTo>
                  <a:cubicBezTo>
                    <a:pt x="0" y="174"/>
                    <a:pt x="0" y="330"/>
                    <a:pt x="0" y="460"/>
                  </a:cubicBezTo>
                  <a:cubicBezTo>
                    <a:pt x="134" y="358"/>
                    <a:pt x="266" y="245"/>
                    <a:pt x="399" y="113"/>
                  </a:cubicBezTo>
                  <a:cubicBezTo>
                    <a:pt x="174" y="45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981;p38">
              <a:extLst>
                <a:ext uri="{FF2B5EF4-FFF2-40B4-BE49-F238E27FC236}">
                  <a16:creationId xmlns:a16="http://schemas.microsoft.com/office/drawing/2014/main" id="{CA412345-07D2-A214-A5BE-BD74F5A5DF3E}"/>
                </a:ext>
              </a:extLst>
            </p:cNvPr>
            <p:cNvSpPr/>
            <p:nvPr/>
          </p:nvSpPr>
          <p:spPr>
            <a:xfrm>
              <a:off x="4276244" y="3886731"/>
              <a:ext cx="167975" cy="218541"/>
            </a:xfrm>
            <a:custGeom>
              <a:avLst/>
              <a:gdLst/>
              <a:ahLst/>
              <a:cxnLst/>
              <a:rect l="l" t="t" r="r" b="b"/>
              <a:pathLst>
                <a:path w="2043" h="2658" extrusionOk="0">
                  <a:moveTo>
                    <a:pt x="2042" y="1"/>
                  </a:moveTo>
                  <a:cubicBezTo>
                    <a:pt x="2042" y="1"/>
                    <a:pt x="1" y="558"/>
                    <a:pt x="607" y="2658"/>
                  </a:cubicBezTo>
                  <a:cubicBezTo>
                    <a:pt x="803" y="2565"/>
                    <a:pt x="1008" y="2443"/>
                    <a:pt x="1208" y="2290"/>
                  </a:cubicBezTo>
                  <a:cubicBezTo>
                    <a:pt x="1208" y="2160"/>
                    <a:pt x="1208" y="2004"/>
                    <a:pt x="1219" y="1830"/>
                  </a:cubicBezTo>
                  <a:cubicBezTo>
                    <a:pt x="1215" y="1807"/>
                    <a:pt x="1195" y="1320"/>
                    <a:pt x="1386" y="824"/>
                  </a:cubicBezTo>
                  <a:cubicBezTo>
                    <a:pt x="1508" y="446"/>
                    <a:pt x="1712" y="126"/>
                    <a:pt x="20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982;p38">
              <a:extLst>
                <a:ext uri="{FF2B5EF4-FFF2-40B4-BE49-F238E27FC236}">
                  <a16:creationId xmlns:a16="http://schemas.microsoft.com/office/drawing/2014/main" id="{7DE38FC1-B625-04E5-E16F-C2A2596828BE}"/>
                </a:ext>
              </a:extLst>
            </p:cNvPr>
            <p:cNvSpPr/>
            <p:nvPr/>
          </p:nvSpPr>
          <p:spPr>
            <a:xfrm>
              <a:off x="4305926" y="4046487"/>
              <a:ext cx="156711" cy="411018"/>
            </a:xfrm>
            <a:custGeom>
              <a:avLst/>
              <a:gdLst/>
              <a:ahLst/>
              <a:cxnLst/>
              <a:rect l="l" t="t" r="r" b="b"/>
              <a:pathLst>
                <a:path w="1906" h="4999" extrusionOk="0">
                  <a:moveTo>
                    <a:pt x="1246" y="0"/>
                  </a:moveTo>
                  <a:cubicBezTo>
                    <a:pt x="1113" y="132"/>
                    <a:pt x="981" y="245"/>
                    <a:pt x="847" y="347"/>
                  </a:cubicBezTo>
                  <a:cubicBezTo>
                    <a:pt x="647" y="500"/>
                    <a:pt x="442" y="622"/>
                    <a:pt x="246" y="715"/>
                  </a:cubicBezTo>
                  <a:cubicBezTo>
                    <a:pt x="392" y="1218"/>
                    <a:pt x="687" y="1806"/>
                    <a:pt x="1198" y="2500"/>
                  </a:cubicBezTo>
                  <a:cubicBezTo>
                    <a:pt x="1198" y="2500"/>
                    <a:pt x="1150" y="2463"/>
                    <a:pt x="1086" y="2463"/>
                  </a:cubicBezTo>
                  <a:cubicBezTo>
                    <a:pt x="1017" y="2463"/>
                    <a:pt x="936" y="2500"/>
                    <a:pt x="865" y="2647"/>
                  </a:cubicBezTo>
                  <a:cubicBezTo>
                    <a:pt x="1119" y="2753"/>
                    <a:pt x="1198" y="2838"/>
                    <a:pt x="1198" y="2838"/>
                  </a:cubicBezTo>
                  <a:cubicBezTo>
                    <a:pt x="1198" y="2838"/>
                    <a:pt x="1" y="4501"/>
                    <a:pt x="466" y="4998"/>
                  </a:cubicBezTo>
                  <a:cubicBezTo>
                    <a:pt x="756" y="4998"/>
                    <a:pt x="1110" y="4606"/>
                    <a:pt x="1399" y="3981"/>
                  </a:cubicBezTo>
                  <a:cubicBezTo>
                    <a:pt x="1433" y="3892"/>
                    <a:pt x="1470" y="3797"/>
                    <a:pt x="1501" y="3705"/>
                  </a:cubicBezTo>
                  <a:cubicBezTo>
                    <a:pt x="1501" y="3702"/>
                    <a:pt x="1504" y="3698"/>
                    <a:pt x="1504" y="3698"/>
                  </a:cubicBezTo>
                  <a:cubicBezTo>
                    <a:pt x="1780" y="2896"/>
                    <a:pt x="1906" y="2021"/>
                    <a:pt x="1906" y="2021"/>
                  </a:cubicBezTo>
                  <a:cubicBezTo>
                    <a:pt x="1906" y="2021"/>
                    <a:pt x="1487" y="1116"/>
                    <a:pt x="1320" y="319"/>
                  </a:cubicBezTo>
                  <a:cubicBezTo>
                    <a:pt x="1279" y="181"/>
                    <a:pt x="1256" y="71"/>
                    <a:pt x="124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983;p38">
              <a:extLst>
                <a:ext uri="{FF2B5EF4-FFF2-40B4-BE49-F238E27FC236}">
                  <a16:creationId xmlns:a16="http://schemas.microsoft.com/office/drawing/2014/main" id="{DFA6C8E9-C3B7-7BD1-BD7C-0BB4E53CB24B}"/>
                </a:ext>
              </a:extLst>
            </p:cNvPr>
            <p:cNvSpPr/>
            <p:nvPr/>
          </p:nvSpPr>
          <p:spPr>
            <a:xfrm>
              <a:off x="3757092" y="3517064"/>
              <a:ext cx="40863" cy="19486"/>
            </a:xfrm>
            <a:custGeom>
              <a:avLst/>
              <a:gdLst/>
              <a:ahLst/>
              <a:cxnLst/>
              <a:rect l="l" t="t" r="r" b="b"/>
              <a:pathLst>
                <a:path w="497" h="237" extrusionOk="0">
                  <a:moveTo>
                    <a:pt x="337" y="1"/>
                  </a:moveTo>
                  <a:cubicBezTo>
                    <a:pt x="330" y="1"/>
                    <a:pt x="323" y="1"/>
                    <a:pt x="316" y="1"/>
                  </a:cubicBezTo>
                  <a:cubicBezTo>
                    <a:pt x="258" y="9"/>
                    <a:pt x="204" y="26"/>
                    <a:pt x="153" y="42"/>
                  </a:cubicBezTo>
                  <a:cubicBezTo>
                    <a:pt x="98" y="63"/>
                    <a:pt x="51" y="90"/>
                    <a:pt x="0" y="117"/>
                  </a:cubicBezTo>
                  <a:cubicBezTo>
                    <a:pt x="54" y="103"/>
                    <a:pt x="106" y="83"/>
                    <a:pt x="160" y="70"/>
                  </a:cubicBezTo>
                  <a:cubicBezTo>
                    <a:pt x="211" y="56"/>
                    <a:pt x="266" y="42"/>
                    <a:pt x="320" y="39"/>
                  </a:cubicBezTo>
                  <a:cubicBezTo>
                    <a:pt x="327" y="39"/>
                    <a:pt x="334" y="38"/>
                    <a:pt x="342" y="38"/>
                  </a:cubicBezTo>
                  <a:cubicBezTo>
                    <a:pt x="386" y="38"/>
                    <a:pt x="428" y="48"/>
                    <a:pt x="449" y="83"/>
                  </a:cubicBezTo>
                  <a:cubicBezTo>
                    <a:pt x="470" y="124"/>
                    <a:pt x="463" y="185"/>
                    <a:pt x="449" y="237"/>
                  </a:cubicBezTo>
                  <a:cubicBezTo>
                    <a:pt x="473" y="189"/>
                    <a:pt x="497" y="131"/>
                    <a:pt x="476" y="70"/>
                  </a:cubicBezTo>
                  <a:cubicBezTo>
                    <a:pt x="449" y="13"/>
                    <a:pt x="388" y="1"/>
                    <a:pt x="33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984;p38">
              <a:extLst>
                <a:ext uri="{FF2B5EF4-FFF2-40B4-BE49-F238E27FC236}">
                  <a16:creationId xmlns:a16="http://schemas.microsoft.com/office/drawing/2014/main" id="{8F2EC240-C8F0-8297-26DC-A4CC6F15327B}"/>
                </a:ext>
              </a:extLst>
            </p:cNvPr>
            <p:cNvSpPr/>
            <p:nvPr/>
          </p:nvSpPr>
          <p:spPr>
            <a:xfrm>
              <a:off x="4734304" y="3779433"/>
              <a:ext cx="26886" cy="33792"/>
            </a:xfrm>
            <a:custGeom>
              <a:avLst/>
              <a:gdLst/>
              <a:ahLst/>
              <a:cxnLst/>
              <a:rect l="l" t="t" r="r" b="b"/>
              <a:pathLst>
                <a:path w="327" h="411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30"/>
                    <a:pt x="47" y="61"/>
                    <a:pt x="71" y="91"/>
                  </a:cubicBezTo>
                  <a:lnTo>
                    <a:pt x="74" y="87"/>
                  </a:lnTo>
                  <a:cubicBezTo>
                    <a:pt x="47" y="61"/>
                    <a:pt x="24" y="30"/>
                    <a:pt x="1" y="0"/>
                  </a:cubicBezTo>
                  <a:close/>
                  <a:moveTo>
                    <a:pt x="278" y="342"/>
                  </a:moveTo>
                  <a:cubicBezTo>
                    <a:pt x="275" y="342"/>
                    <a:pt x="268" y="342"/>
                    <a:pt x="262" y="346"/>
                  </a:cubicBezTo>
                  <a:cubicBezTo>
                    <a:pt x="278" y="366"/>
                    <a:pt x="295" y="387"/>
                    <a:pt x="309" y="411"/>
                  </a:cubicBezTo>
                  <a:cubicBezTo>
                    <a:pt x="315" y="407"/>
                    <a:pt x="319" y="403"/>
                    <a:pt x="326" y="400"/>
                  </a:cubicBezTo>
                  <a:cubicBezTo>
                    <a:pt x="309" y="380"/>
                    <a:pt x="295" y="362"/>
                    <a:pt x="278" y="34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985;p38">
              <a:extLst>
                <a:ext uri="{FF2B5EF4-FFF2-40B4-BE49-F238E27FC236}">
                  <a16:creationId xmlns:a16="http://schemas.microsoft.com/office/drawing/2014/main" id="{B4C6C5ED-42FF-9844-D680-CA952A56A41D}"/>
                </a:ext>
              </a:extLst>
            </p:cNvPr>
            <p:cNvSpPr/>
            <p:nvPr/>
          </p:nvSpPr>
          <p:spPr>
            <a:xfrm>
              <a:off x="4785364" y="3951028"/>
              <a:ext cx="36999" cy="24419"/>
            </a:xfrm>
            <a:custGeom>
              <a:avLst/>
              <a:gdLst/>
              <a:ahLst/>
              <a:cxnLst/>
              <a:rect l="l" t="t" r="r" b="b"/>
              <a:pathLst>
                <a:path w="450" h="297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8"/>
                    <a:pt x="11" y="31"/>
                    <a:pt x="15" y="48"/>
                  </a:cubicBezTo>
                  <a:cubicBezTo>
                    <a:pt x="192" y="150"/>
                    <a:pt x="344" y="239"/>
                    <a:pt x="450" y="296"/>
                  </a:cubicBezTo>
                  <a:cubicBezTo>
                    <a:pt x="297" y="194"/>
                    <a:pt x="147" y="92"/>
                    <a:pt x="1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986;p38">
              <a:extLst>
                <a:ext uri="{FF2B5EF4-FFF2-40B4-BE49-F238E27FC236}">
                  <a16:creationId xmlns:a16="http://schemas.microsoft.com/office/drawing/2014/main" id="{F4921470-ACCB-107D-605A-FFECE4FA82C2}"/>
                </a:ext>
              </a:extLst>
            </p:cNvPr>
            <p:cNvSpPr/>
            <p:nvPr/>
          </p:nvSpPr>
          <p:spPr>
            <a:xfrm>
              <a:off x="4427615" y="3605288"/>
              <a:ext cx="397287" cy="370154"/>
            </a:xfrm>
            <a:custGeom>
              <a:avLst/>
              <a:gdLst/>
              <a:ahLst/>
              <a:cxnLst/>
              <a:rect l="l" t="t" r="r" b="b"/>
              <a:pathLst>
                <a:path w="4832" h="4502" extrusionOk="0">
                  <a:moveTo>
                    <a:pt x="725" y="429"/>
                  </a:moveTo>
                  <a:cubicBezTo>
                    <a:pt x="402" y="429"/>
                    <a:pt x="191" y="521"/>
                    <a:pt x="191" y="521"/>
                  </a:cubicBezTo>
                  <a:lnTo>
                    <a:pt x="810" y="759"/>
                  </a:lnTo>
                  <a:cubicBezTo>
                    <a:pt x="848" y="732"/>
                    <a:pt x="881" y="701"/>
                    <a:pt x="916" y="674"/>
                  </a:cubicBezTo>
                  <a:cubicBezTo>
                    <a:pt x="848" y="599"/>
                    <a:pt x="790" y="517"/>
                    <a:pt x="742" y="429"/>
                  </a:cubicBezTo>
                  <a:close/>
                  <a:moveTo>
                    <a:pt x="680" y="864"/>
                  </a:moveTo>
                  <a:cubicBezTo>
                    <a:pt x="493" y="878"/>
                    <a:pt x="269" y="919"/>
                    <a:pt x="0" y="1001"/>
                  </a:cubicBezTo>
                  <a:cubicBezTo>
                    <a:pt x="157" y="1007"/>
                    <a:pt x="310" y="1028"/>
                    <a:pt x="453" y="1062"/>
                  </a:cubicBezTo>
                  <a:cubicBezTo>
                    <a:pt x="460" y="1056"/>
                    <a:pt x="467" y="1051"/>
                    <a:pt x="473" y="1045"/>
                  </a:cubicBezTo>
                  <a:cubicBezTo>
                    <a:pt x="542" y="984"/>
                    <a:pt x="613" y="922"/>
                    <a:pt x="680" y="864"/>
                  </a:cubicBezTo>
                  <a:close/>
                  <a:moveTo>
                    <a:pt x="3338" y="1"/>
                  </a:moveTo>
                  <a:cubicBezTo>
                    <a:pt x="2719" y="1"/>
                    <a:pt x="1814" y="310"/>
                    <a:pt x="1759" y="773"/>
                  </a:cubicBezTo>
                  <a:cubicBezTo>
                    <a:pt x="1456" y="558"/>
                    <a:pt x="1164" y="467"/>
                    <a:pt x="916" y="439"/>
                  </a:cubicBezTo>
                  <a:lnTo>
                    <a:pt x="916" y="439"/>
                  </a:lnTo>
                  <a:cubicBezTo>
                    <a:pt x="960" y="508"/>
                    <a:pt x="1014" y="572"/>
                    <a:pt x="1076" y="627"/>
                  </a:cubicBezTo>
                  <a:lnTo>
                    <a:pt x="1140" y="684"/>
                  </a:lnTo>
                  <a:lnTo>
                    <a:pt x="1072" y="739"/>
                  </a:lnTo>
                  <a:cubicBezTo>
                    <a:pt x="1038" y="766"/>
                    <a:pt x="1007" y="793"/>
                    <a:pt x="974" y="820"/>
                  </a:cubicBezTo>
                  <a:lnTo>
                    <a:pt x="1157" y="888"/>
                  </a:lnTo>
                  <a:cubicBezTo>
                    <a:pt x="1089" y="875"/>
                    <a:pt x="1011" y="864"/>
                    <a:pt x="919" y="861"/>
                  </a:cubicBezTo>
                  <a:cubicBezTo>
                    <a:pt x="820" y="943"/>
                    <a:pt x="718" y="1024"/>
                    <a:pt x="619" y="1106"/>
                  </a:cubicBezTo>
                  <a:cubicBezTo>
                    <a:pt x="2100" y="1569"/>
                    <a:pt x="2882" y="3386"/>
                    <a:pt x="2899" y="3424"/>
                  </a:cubicBezTo>
                  <a:cubicBezTo>
                    <a:pt x="3359" y="3624"/>
                    <a:pt x="3845" y="3882"/>
                    <a:pt x="4352" y="4206"/>
                  </a:cubicBezTo>
                  <a:cubicBezTo>
                    <a:pt x="4498" y="4297"/>
                    <a:pt x="4648" y="4399"/>
                    <a:pt x="4801" y="4501"/>
                  </a:cubicBezTo>
                  <a:cubicBezTo>
                    <a:pt x="4832" y="4311"/>
                    <a:pt x="4824" y="4121"/>
                    <a:pt x="4788" y="3930"/>
                  </a:cubicBezTo>
                  <a:cubicBezTo>
                    <a:pt x="4692" y="3958"/>
                    <a:pt x="4607" y="3967"/>
                    <a:pt x="4526" y="3967"/>
                  </a:cubicBezTo>
                  <a:cubicBezTo>
                    <a:pt x="4188" y="3967"/>
                    <a:pt x="3957" y="3760"/>
                    <a:pt x="3824" y="3593"/>
                  </a:cubicBezTo>
                  <a:cubicBezTo>
                    <a:pt x="3797" y="3559"/>
                    <a:pt x="3783" y="3535"/>
                    <a:pt x="3777" y="3529"/>
                  </a:cubicBezTo>
                  <a:cubicBezTo>
                    <a:pt x="3722" y="3450"/>
                    <a:pt x="3695" y="3389"/>
                    <a:pt x="3695" y="3389"/>
                  </a:cubicBezTo>
                  <a:lnTo>
                    <a:pt x="4121" y="3195"/>
                  </a:lnTo>
                  <a:lnTo>
                    <a:pt x="4121" y="3195"/>
                  </a:lnTo>
                  <a:cubicBezTo>
                    <a:pt x="4121" y="3195"/>
                    <a:pt x="3937" y="3236"/>
                    <a:pt x="3756" y="3236"/>
                  </a:cubicBezTo>
                  <a:cubicBezTo>
                    <a:pt x="3617" y="3236"/>
                    <a:pt x="3477" y="3212"/>
                    <a:pt x="3433" y="3117"/>
                  </a:cubicBezTo>
                  <a:cubicBezTo>
                    <a:pt x="3365" y="2978"/>
                    <a:pt x="3750" y="2709"/>
                    <a:pt x="4039" y="2529"/>
                  </a:cubicBezTo>
                  <a:cubicBezTo>
                    <a:pt x="4025" y="2505"/>
                    <a:pt x="4008" y="2484"/>
                    <a:pt x="3992" y="2464"/>
                  </a:cubicBezTo>
                  <a:lnTo>
                    <a:pt x="3951" y="2464"/>
                  </a:lnTo>
                  <a:cubicBezTo>
                    <a:pt x="3862" y="2464"/>
                    <a:pt x="3787" y="2436"/>
                    <a:pt x="3753" y="2351"/>
                  </a:cubicBezTo>
                  <a:cubicBezTo>
                    <a:pt x="3733" y="2301"/>
                    <a:pt x="3756" y="2253"/>
                    <a:pt x="3801" y="2209"/>
                  </a:cubicBezTo>
                  <a:cubicBezTo>
                    <a:pt x="3777" y="2178"/>
                    <a:pt x="3753" y="2147"/>
                    <a:pt x="3729" y="2117"/>
                  </a:cubicBezTo>
                  <a:cubicBezTo>
                    <a:pt x="3249" y="1555"/>
                    <a:pt x="2855" y="1123"/>
                    <a:pt x="2855" y="1123"/>
                  </a:cubicBezTo>
                  <a:cubicBezTo>
                    <a:pt x="2855" y="1123"/>
                    <a:pt x="3457" y="487"/>
                    <a:pt x="3763" y="167"/>
                  </a:cubicBezTo>
                  <a:cubicBezTo>
                    <a:pt x="3668" y="99"/>
                    <a:pt x="3563" y="45"/>
                    <a:pt x="3440" y="4"/>
                  </a:cubicBezTo>
                  <a:cubicBezTo>
                    <a:pt x="3409" y="4"/>
                    <a:pt x="3375" y="1"/>
                    <a:pt x="3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987;p38">
              <a:extLst>
                <a:ext uri="{FF2B5EF4-FFF2-40B4-BE49-F238E27FC236}">
                  <a16:creationId xmlns:a16="http://schemas.microsoft.com/office/drawing/2014/main" id="{80A7BE8D-2357-8342-EF5C-DA67CDA9EAA2}"/>
                </a:ext>
              </a:extLst>
            </p:cNvPr>
            <p:cNvSpPr/>
            <p:nvPr/>
          </p:nvSpPr>
          <p:spPr>
            <a:xfrm>
              <a:off x="4710459" y="3605534"/>
              <a:ext cx="31326" cy="13566"/>
            </a:xfrm>
            <a:custGeom>
              <a:avLst/>
              <a:gdLst/>
              <a:ahLst/>
              <a:cxnLst/>
              <a:rect l="l" t="t" r="r" b="b"/>
              <a:pathLst>
                <a:path w="381" h="165" extrusionOk="0">
                  <a:moveTo>
                    <a:pt x="0" y="1"/>
                  </a:moveTo>
                  <a:lnTo>
                    <a:pt x="0" y="1"/>
                  </a:lnTo>
                  <a:cubicBezTo>
                    <a:pt x="123" y="42"/>
                    <a:pt x="228" y="96"/>
                    <a:pt x="323" y="164"/>
                  </a:cubicBezTo>
                  <a:cubicBezTo>
                    <a:pt x="343" y="144"/>
                    <a:pt x="361" y="123"/>
                    <a:pt x="381" y="103"/>
                  </a:cubicBezTo>
                  <a:cubicBezTo>
                    <a:pt x="296" y="45"/>
                    <a:pt x="160" y="1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988;p38">
              <a:extLst>
                <a:ext uri="{FF2B5EF4-FFF2-40B4-BE49-F238E27FC236}">
                  <a16:creationId xmlns:a16="http://schemas.microsoft.com/office/drawing/2014/main" id="{198EC530-C2B1-8478-8069-294E305EF91A}"/>
                </a:ext>
              </a:extLst>
            </p:cNvPr>
            <p:cNvSpPr/>
            <p:nvPr/>
          </p:nvSpPr>
          <p:spPr>
            <a:xfrm>
              <a:off x="4701168" y="3761344"/>
              <a:ext cx="222158" cy="170278"/>
            </a:xfrm>
            <a:custGeom>
              <a:avLst/>
              <a:gdLst/>
              <a:ahLst/>
              <a:cxnLst/>
              <a:rect l="l" t="t" r="r" b="b"/>
              <a:pathLst>
                <a:path w="2702" h="2071" extrusionOk="0">
                  <a:moveTo>
                    <a:pt x="1296" y="1"/>
                  </a:moveTo>
                  <a:cubicBezTo>
                    <a:pt x="1287" y="1"/>
                    <a:pt x="1278" y="1"/>
                    <a:pt x="1270" y="1"/>
                  </a:cubicBezTo>
                  <a:cubicBezTo>
                    <a:pt x="1270" y="1"/>
                    <a:pt x="327" y="199"/>
                    <a:pt x="426" y="453"/>
                  </a:cubicBezTo>
                  <a:cubicBezTo>
                    <a:pt x="459" y="539"/>
                    <a:pt x="535" y="567"/>
                    <a:pt x="623" y="567"/>
                  </a:cubicBezTo>
                  <a:cubicBezTo>
                    <a:pt x="797" y="567"/>
                    <a:pt x="1014" y="454"/>
                    <a:pt x="1015" y="453"/>
                  </a:cubicBezTo>
                  <a:lnTo>
                    <a:pt x="1015" y="453"/>
                  </a:lnTo>
                  <a:cubicBezTo>
                    <a:pt x="1014" y="454"/>
                    <a:pt x="1" y="1001"/>
                    <a:pt x="106" y="1219"/>
                  </a:cubicBezTo>
                  <a:cubicBezTo>
                    <a:pt x="152" y="1313"/>
                    <a:pt x="291" y="1340"/>
                    <a:pt x="431" y="1340"/>
                  </a:cubicBezTo>
                  <a:cubicBezTo>
                    <a:pt x="611" y="1340"/>
                    <a:pt x="794" y="1297"/>
                    <a:pt x="794" y="1297"/>
                  </a:cubicBezTo>
                  <a:lnTo>
                    <a:pt x="794" y="1297"/>
                  </a:lnTo>
                  <a:lnTo>
                    <a:pt x="368" y="1491"/>
                  </a:lnTo>
                  <a:cubicBezTo>
                    <a:pt x="368" y="1491"/>
                    <a:pt x="642" y="2070"/>
                    <a:pt x="1200" y="2070"/>
                  </a:cubicBezTo>
                  <a:cubicBezTo>
                    <a:pt x="1327" y="2070"/>
                    <a:pt x="1468" y="2040"/>
                    <a:pt x="1624" y="1967"/>
                  </a:cubicBezTo>
                  <a:cubicBezTo>
                    <a:pt x="2468" y="1573"/>
                    <a:pt x="2702" y="603"/>
                    <a:pt x="2702" y="603"/>
                  </a:cubicBezTo>
                  <a:cubicBezTo>
                    <a:pt x="2702" y="603"/>
                    <a:pt x="1938" y="1"/>
                    <a:pt x="129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989;p38">
              <a:extLst>
                <a:ext uri="{FF2B5EF4-FFF2-40B4-BE49-F238E27FC236}">
                  <a16:creationId xmlns:a16="http://schemas.microsoft.com/office/drawing/2014/main" id="{ECCAE3EF-F9D8-E886-BE1D-4B3ED2B21920}"/>
                </a:ext>
              </a:extLst>
            </p:cNvPr>
            <p:cNvSpPr/>
            <p:nvPr/>
          </p:nvSpPr>
          <p:spPr>
            <a:xfrm>
              <a:off x="4751817" y="3895365"/>
              <a:ext cx="64460" cy="16033"/>
            </a:xfrm>
            <a:custGeom>
              <a:avLst/>
              <a:gdLst/>
              <a:ahLst/>
              <a:cxnLst/>
              <a:rect l="l" t="t" r="r" b="b"/>
              <a:pathLst>
                <a:path w="784" h="195" extrusionOk="0">
                  <a:moveTo>
                    <a:pt x="783" y="1"/>
                  </a:moveTo>
                  <a:lnTo>
                    <a:pt x="0" y="194"/>
                  </a:lnTo>
                  <a:cubicBezTo>
                    <a:pt x="0" y="194"/>
                    <a:pt x="9" y="195"/>
                    <a:pt x="24" y="195"/>
                  </a:cubicBezTo>
                  <a:cubicBezTo>
                    <a:pt x="139" y="195"/>
                    <a:pt x="633" y="184"/>
                    <a:pt x="783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990;p38">
              <a:extLst>
                <a:ext uri="{FF2B5EF4-FFF2-40B4-BE49-F238E27FC236}">
                  <a16:creationId xmlns:a16="http://schemas.microsoft.com/office/drawing/2014/main" id="{B8006D98-7294-CDCD-886F-2250E214D945}"/>
                </a:ext>
              </a:extLst>
            </p:cNvPr>
            <p:cNvSpPr/>
            <p:nvPr/>
          </p:nvSpPr>
          <p:spPr>
            <a:xfrm>
              <a:off x="4766370" y="3759206"/>
              <a:ext cx="146680" cy="168962"/>
            </a:xfrm>
            <a:custGeom>
              <a:avLst/>
              <a:gdLst/>
              <a:ahLst/>
              <a:cxnLst/>
              <a:rect l="l" t="t" r="r" b="b"/>
              <a:pathLst>
                <a:path w="1784" h="2055" extrusionOk="0">
                  <a:moveTo>
                    <a:pt x="215" y="0"/>
                  </a:moveTo>
                  <a:lnTo>
                    <a:pt x="1" y="163"/>
                  </a:lnTo>
                  <a:cubicBezTo>
                    <a:pt x="161" y="105"/>
                    <a:pt x="330" y="61"/>
                    <a:pt x="419" y="41"/>
                  </a:cubicBezTo>
                  <a:cubicBezTo>
                    <a:pt x="293" y="13"/>
                    <a:pt x="215" y="0"/>
                    <a:pt x="215" y="0"/>
                  </a:cubicBezTo>
                  <a:close/>
                  <a:moveTo>
                    <a:pt x="1555" y="391"/>
                  </a:moveTo>
                  <a:cubicBezTo>
                    <a:pt x="1644" y="442"/>
                    <a:pt x="1719" y="493"/>
                    <a:pt x="1777" y="531"/>
                  </a:cubicBezTo>
                  <a:cubicBezTo>
                    <a:pt x="1722" y="483"/>
                    <a:pt x="1648" y="435"/>
                    <a:pt x="1555" y="391"/>
                  </a:cubicBezTo>
                  <a:close/>
                  <a:moveTo>
                    <a:pt x="1783" y="973"/>
                  </a:moveTo>
                  <a:cubicBezTo>
                    <a:pt x="1637" y="1293"/>
                    <a:pt x="1348" y="1752"/>
                    <a:pt x="831" y="1993"/>
                  </a:cubicBezTo>
                  <a:cubicBezTo>
                    <a:pt x="776" y="2017"/>
                    <a:pt x="725" y="2037"/>
                    <a:pt x="674" y="2055"/>
                  </a:cubicBezTo>
                  <a:cubicBezTo>
                    <a:pt x="1202" y="1905"/>
                    <a:pt x="1607" y="1384"/>
                    <a:pt x="1783" y="973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991;p38">
              <a:extLst>
                <a:ext uri="{FF2B5EF4-FFF2-40B4-BE49-F238E27FC236}">
                  <a16:creationId xmlns:a16="http://schemas.microsoft.com/office/drawing/2014/main" id="{9345ED7A-7D0A-8A49-8E44-C74B6F47C492}"/>
                </a:ext>
              </a:extLst>
            </p:cNvPr>
            <p:cNvSpPr/>
            <p:nvPr/>
          </p:nvSpPr>
          <p:spPr>
            <a:xfrm>
              <a:off x="4738086" y="3895365"/>
              <a:ext cx="4029" cy="5427"/>
            </a:xfrm>
            <a:custGeom>
              <a:avLst/>
              <a:gdLst/>
              <a:ahLst/>
              <a:cxnLst/>
              <a:rect l="l" t="t" r="r" b="b"/>
              <a:pathLst>
                <a:path w="49" h="66" extrusionOk="0">
                  <a:moveTo>
                    <a:pt x="1" y="1"/>
                  </a:moveTo>
                  <a:cubicBezTo>
                    <a:pt x="7" y="9"/>
                    <a:pt x="13" y="18"/>
                    <a:pt x="19" y="26"/>
                  </a:cubicBezTo>
                  <a:lnTo>
                    <a:pt x="19" y="26"/>
                  </a:lnTo>
                  <a:cubicBezTo>
                    <a:pt x="10" y="13"/>
                    <a:pt x="4" y="4"/>
                    <a:pt x="1" y="1"/>
                  </a:cubicBezTo>
                  <a:close/>
                  <a:moveTo>
                    <a:pt x="19" y="26"/>
                  </a:moveTo>
                  <a:cubicBezTo>
                    <a:pt x="27" y="37"/>
                    <a:pt x="36" y="50"/>
                    <a:pt x="48" y="65"/>
                  </a:cubicBezTo>
                  <a:cubicBezTo>
                    <a:pt x="39" y="52"/>
                    <a:pt x="29" y="39"/>
                    <a:pt x="19" y="26"/>
                  </a:cubicBezTo>
                  <a:close/>
                </a:path>
              </a:pathLst>
            </a:custGeom>
            <a:solidFill>
              <a:srgbClr val="FB9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992;p38">
              <a:extLst>
                <a:ext uri="{FF2B5EF4-FFF2-40B4-BE49-F238E27FC236}">
                  <a16:creationId xmlns:a16="http://schemas.microsoft.com/office/drawing/2014/main" id="{A7FBBE1A-5339-9B19-835B-379ED6E93875}"/>
                </a:ext>
              </a:extLst>
            </p:cNvPr>
            <p:cNvSpPr/>
            <p:nvPr/>
          </p:nvSpPr>
          <p:spPr>
            <a:xfrm>
              <a:off x="4738086" y="3762495"/>
              <a:ext cx="182775" cy="168469"/>
            </a:xfrm>
            <a:custGeom>
              <a:avLst/>
              <a:gdLst/>
              <a:ahLst/>
              <a:cxnLst/>
              <a:rect l="l" t="t" r="r" b="b"/>
              <a:pathLst>
                <a:path w="2223" h="2049" extrusionOk="0">
                  <a:moveTo>
                    <a:pt x="763" y="1"/>
                  </a:moveTo>
                  <a:cubicBezTo>
                    <a:pt x="674" y="21"/>
                    <a:pt x="505" y="65"/>
                    <a:pt x="345" y="123"/>
                  </a:cubicBezTo>
                  <a:lnTo>
                    <a:pt x="345" y="127"/>
                  </a:lnTo>
                  <a:cubicBezTo>
                    <a:pt x="345" y="127"/>
                    <a:pt x="1257" y="664"/>
                    <a:pt x="1307" y="940"/>
                  </a:cubicBezTo>
                  <a:cubicBezTo>
                    <a:pt x="1362" y="1215"/>
                    <a:pt x="1" y="1617"/>
                    <a:pt x="1" y="1617"/>
                  </a:cubicBezTo>
                  <a:cubicBezTo>
                    <a:pt x="15" y="1637"/>
                    <a:pt x="32" y="1658"/>
                    <a:pt x="48" y="1681"/>
                  </a:cubicBezTo>
                  <a:cubicBezTo>
                    <a:pt x="79" y="1716"/>
                    <a:pt x="120" y="1760"/>
                    <a:pt x="171" y="1807"/>
                  </a:cubicBezTo>
                  <a:lnTo>
                    <a:pt x="950" y="1617"/>
                  </a:lnTo>
                  <a:lnTo>
                    <a:pt x="950" y="1617"/>
                  </a:lnTo>
                  <a:cubicBezTo>
                    <a:pt x="800" y="1801"/>
                    <a:pt x="304" y="1810"/>
                    <a:pt x="191" y="1810"/>
                  </a:cubicBezTo>
                  <a:lnTo>
                    <a:pt x="171" y="1810"/>
                  </a:lnTo>
                  <a:cubicBezTo>
                    <a:pt x="304" y="1926"/>
                    <a:pt x="505" y="2049"/>
                    <a:pt x="770" y="2049"/>
                  </a:cubicBezTo>
                  <a:cubicBezTo>
                    <a:pt x="844" y="2049"/>
                    <a:pt x="926" y="2038"/>
                    <a:pt x="1012" y="2015"/>
                  </a:cubicBezTo>
                  <a:lnTo>
                    <a:pt x="1018" y="2015"/>
                  </a:lnTo>
                  <a:cubicBezTo>
                    <a:pt x="1069" y="1997"/>
                    <a:pt x="1120" y="1977"/>
                    <a:pt x="1175" y="1953"/>
                  </a:cubicBezTo>
                  <a:cubicBezTo>
                    <a:pt x="1692" y="1712"/>
                    <a:pt x="1981" y="1253"/>
                    <a:pt x="2127" y="933"/>
                  </a:cubicBezTo>
                  <a:cubicBezTo>
                    <a:pt x="2165" y="844"/>
                    <a:pt x="2192" y="759"/>
                    <a:pt x="2206" y="688"/>
                  </a:cubicBezTo>
                  <a:cubicBezTo>
                    <a:pt x="2223" y="620"/>
                    <a:pt x="2188" y="552"/>
                    <a:pt x="2121" y="491"/>
                  </a:cubicBezTo>
                  <a:cubicBezTo>
                    <a:pt x="2063" y="453"/>
                    <a:pt x="1988" y="402"/>
                    <a:pt x="1899" y="351"/>
                  </a:cubicBezTo>
                  <a:cubicBezTo>
                    <a:pt x="1566" y="185"/>
                    <a:pt x="1048" y="62"/>
                    <a:pt x="763" y="1"/>
                  </a:cubicBezTo>
                  <a:close/>
                </a:path>
              </a:pathLst>
            </a:custGeom>
            <a:solidFill>
              <a:srgbClr val="FD9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993;p38">
              <a:extLst>
                <a:ext uri="{FF2B5EF4-FFF2-40B4-BE49-F238E27FC236}">
                  <a16:creationId xmlns:a16="http://schemas.microsoft.com/office/drawing/2014/main" id="{63146963-C575-D733-CA0C-CB43A84B9069}"/>
                </a:ext>
              </a:extLst>
            </p:cNvPr>
            <p:cNvSpPr/>
            <p:nvPr/>
          </p:nvSpPr>
          <p:spPr>
            <a:xfrm>
              <a:off x="4752064" y="3895365"/>
              <a:ext cx="64214" cy="16033"/>
            </a:xfrm>
            <a:custGeom>
              <a:avLst/>
              <a:gdLst/>
              <a:ahLst/>
              <a:cxnLst/>
              <a:rect l="l" t="t" r="r" b="b"/>
              <a:pathLst>
                <a:path w="781" h="195" extrusionOk="0">
                  <a:moveTo>
                    <a:pt x="780" y="1"/>
                  </a:moveTo>
                  <a:lnTo>
                    <a:pt x="1" y="191"/>
                  </a:lnTo>
                  <a:lnTo>
                    <a:pt x="1" y="194"/>
                  </a:lnTo>
                  <a:lnTo>
                    <a:pt x="21" y="194"/>
                  </a:lnTo>
                  <a:cubicBezTo>
                    <a:pt x="134" y="194"/>
                    <a:pt x="630" y="185"/>
                    <a:pt x="780" y="1"/>
                  </a:cubicBezTo>
                  <a:close/>
                </a:path>
              </a:pathLst>
            </a:custGeom>
            <a:solidFill>
              <a:srgbClr val="F97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994;p38">
              <a:extLst>
                <a:ext uri="{FF2B5EF4-FFF2-40B4-BE49-F238E27FC236}">
                  <a16:creationId xmlns:a16="http://schemas.microsoft.com/office/drawing/2014/main" id="{587FF155-1215-B822-3397-D6335251F642}"/>
                </a:ext>
              </a:extLst>
            </p:cNvPr>
            <p:cNvSpPr/>
            <p:nvPr/>
          </p:nvSpPr>
          <p:spPr>
            <a:xfrm>
              <a:off x="4571915" y="3367257"/>
              <a:ext cx="381007" cy="387996"/>
            </a:xfrm>
            <a:custGeom>
              <a:avLst/>
              <a:gdLst/>
              <a:ahLst/>
              <a:cxnLst/>
              <a:rect l="l" t="t" r="r" b="b"/>
              <a:pathLst>
                <a:path w="4634" h="4719" extrusionOk="0">
                  <a:moveTo>
                    <a:pt x="488" y="0"/>
                  </a:moveTo>
                  <a:lnTo>
                    <a:pt x="488" y="0"/>
                  </a:lnTo>
                  <a:cubicBezTo>
                    <a:pt x="219" y="38"/>
                    <a:pt x="76" y="119"/>
                    <a:pt x="1" y="190"/>
                  </a:cubicBezTo>
                  <a:cubicBezTo>
                    <a:pt x="89" y="201"/>
                    <a:pt x="185" y="218"/>
                    <a:pt x="283" y="242"/>
                  </a:cubicBezTo>
                  <a:cubicBezTo>
                    <a:pt x="338" y="154"/>
                    <a:pt x="406" y="75"/>
                    <a:pt x="488" y="0"/>
                  </a:cubicBezTo>
                  <a:close/>
                  <a:moveTo>
                    <a:pt x="2413" y="677"/>
                  </a:moveTo>
                  <a:cubicBezTo>
                    <a:pt x="2876" y="994"/>
                    <a:pt x="3355" y="1405"/>
                    <a:pt x="3747" y="1916"/>
                  </a:cubicBezTo>
                  <a:cubicBezTo>
                    <a:pt x="3427" y="1494"/>
                    <a:pt x="2998" y="1068"/>
                    <a:pt x="2413" y="677"/>
                  </a:cubicBezTo>
                  <a:close/>
                  <a:moveTo>
                    <a:pt x="4605" y="4124"/>
                  </a:moveTo>
                  <a:cubicBezTo>
                    <a:pt x="4618" y="4317"/>
                    <a:pt x="4618" y="4513"/>
                    <a:pt x="4605" y="4717"/>
                  </a:cubicBezTo>
                  <a:lnTo>
                    <a:pt x="4605" y="4717"/>
                  </a:lnTo>
                  <a:cubicBezTo>
                    <a:pt x="4607" y="4691"/>
                    <a:pt x="4634" y="4470"/>
                    <a:pt x="4605" y="4124"/>
                  </a:cubicBezTo>
                  <a:close/>
                  <a:moveTo>
                    <a:pt x="4605" y="4717"/>
                  </a:moveTo>
                  <a:lnTo>
                    <a:pt x="4605" y="4717"/>
                  </a:lnTo>
                  <a:cubicBezTo>
                    <a:pt x="4605" y="4718"/>
                    <a:pt x="4605" y="4719"/>
                    <a:pt x="4605" y="4719"/>
                  </a:cubicBezTo>
                  <a:cubicBezTo>
                    <a:pt x="4605" y="4718"/>
                    <a:pt x="4605" y="4717"/>
                    <a:pt x="4605" y="4717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995;p38">
              <a:extLst>
                <a:ext uri="{FF2B5EF4-FFF2-40B4-BE49-F238E27FC236}">
                  <a16:creationId xmlns:a16="http://schemas.microsoft.com/office/drawing/2014/main" id="{1EF6C54C-1A3D-2C1E-0093-CFAFBBE884FF}"/>
                </a:ext>
              </a:extLst>
            </p:cNvPr>
            <p:cNvSpPr/>
            <p:nvPr/>
          </p:nvSpPr>
          <p:spPr>
            <a:xfrm>
              <a:off x="4565255" y="3382879"/>
              <a:ext cx="30010" cy="17431"/>
            </a:xfrm>
            <a:custGeom>
              <a:avLst/>
              <a:gdLst/>
              <a:ahLst/>
              <a:cxnLst/>
              <a:rect l="l" t="t" r="r" b="b"/>
              <a:pathLst>
                <a:path w="365" h="212" extrusionOk="0">
                  <a:moveTo>
                    <a:pt x="82" y="0"/>
                  </a:moveTo>
                  <a:cubicBezTo>
                    <a:pt x="11" y="66"/>
                    <a:pt x="0" y="120"/>
                    <a:pt x="0" y="120"/>
                  </a:cubicBezTo>
                  <a:cubicBezTo>
                    <a:pt x="21" y="130"/>
                    <a:pt x="119" y="157"/>
                    <a:pt x="276" y="212"/>
                  </a:cubicBezTo>
                  <a:cubicBezTo>
                    <a:pt x="303" y="157"/>
                    <a:pt x="330" y="102"/>
                    <a:pt x="364" y="52"/>
                  </a:cubicBezTo>
                  <a:cubicBezTo>
                    <a:pt x="266" y="28"/>
                    <a:pt x="170" y="11"/>
                    <a:pt x="82" y="0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996;p38">
              <a:extLst>
                <a:ext uri="{FF2B5EF4-FFF2-40B4-BE49-F238E27FC236}">
                  <a16:creationId xmlns:a16="http://schemas.microsoft.com/office/drawing/2014/main" id="{CD2AFD02-F2DB-FA6E-CE0D-A9B2765C57A6}"/>
                </a:ext>
              </a:extLst>
            </p:cNvPr>
            <p:cNvSpPr/>
            <p:nvPr/>
          </p:nvSpPr>
          <p:spPr>
            <a:xfrm>
              <a:off x="4587948" y="3365531"/>
              <a:ext cx="363659" cy="389723"/>
            </a:xfrm>
            <a:custGeom>
              <a:avLst/>
              <a:gdLst/>
              <a:ahLst/>
              <a:cxnLst/>
              <a:rect l="l" t="t" r="r" b="b"/>
              <a:pathLst>
                <a:path w="4423" h="4740" extrusionOk="0">
                  <a:moveTo>
                    <a:pt x="636" y="1"/>
                  </a:moveTo>
                  <a:cubicBezTo>
                    <a:pt x="503" y="1"/>
                    <a:pt x="388" y="7"/>
                    <a:pt x="293" y="21"/>
                  </a:cubicBezTo>
                  <a:cubicBezTo>
                    <a:pt x="211" y="96"/>
                    <a:pt x="143" y="175"/>
                    <a:pt x="88" y="263"/>
                  </a:cubicBezTo>
                  <a:cubicBezTo>
                    <a:pt x="54" y="313"/>
                    <a:pt x="27" y="368"/>
                    <a:pt x="0" y="423"/>
                  </a:cubicBezTo>
                  <a:cubicBezTo>
                    <a:pt x="861" y="718"/>
                    <a:pt x="3453" y="1770"/>
                    <a:pt x="3997" y="4550"/>
                  </a:cubicBezTo>
                  <a:lnTo>
                    <a:pt x="4410" y="4740"/>
                  </a:lnTo>
                  <a:cubicBezTo>
                    <a:pt x="4423" y="4536"/>
                    <a:pt x="4423" y="4339"/>
                    <a:pt x="4410" y="4145"/>
                  </a:cubicBezTo>
                  <a:cubicBezTo>
                    <a:pt x="4365" y="3607"/>
                    <a:pt x="4181" y="2774"/>
                    <a:pt x="3552" y="1937"/>
                  </a:cubicBezTo>
                  <a:cubicBezTo>
                    <a:pt x="3160" y="1426"/>
                    <a:pt x="2681" y="1015"/>
                    <a:pt x="2218" y="698"/>
                  </a:cubicBezTo>
                  <a:cubicBezTo>
                    <a:pt x="1847" y="450"/>
                    <a:pt x="1412" y="219"/>
                    <a:pt x="905" y="11"/>
                  </a:cubicBezTo>
                  <a:cubicBezTo>
                    <a:pt x="809" y="4"/>
                    <a:pt x="718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997;p38">
              <a:extLst>
                <a:ext uri="{FF2B5EF4-FFF2-40B4-BE49-F238E27FC236}">
                  <a16:creationId xmlns:a16="http://schemas.microsoft.com/office/drawing/2014/main" id="{8CABC232-53DD-B76E-FFB3-2A20CD680313}"/>
                </a:ext>
              </a:extLst>
            </p:cNvPr>
            <p:cNvSpPr/>
            <p:nvPr/>
          </p:nvSpPr>
          <p:spPr>
            <a:xfrm>
              <a:off x="4208350" y="2823870"/>
              <a:ext cx="569504" cy="458454"/>
            </a:xfrm>
            <a:custGeom>
              <a:avLst/>
              <a:gdLst/>
              <a:ahLst/>
              <a:cxnLst/>
              <a:rect l="l" t="t" r="r" b="b"/>
              <a:pathLst>
                <a:path w="7901" h="6327" extrusionOk="0">
                  <a:moveTo>
                    <a:pt x="5789" y="1"/>
                  </a:moveTo>
                  <a:cubicBezTo>
                    <a:pt x="5753" y="1"/>
                    <a:pt x="5718" y="2"/>
                    <a:pt x="5682" y="5"/>
                  </a:cubicBezTo>
                  <a:cubicBezTo>
                    <a:pt x="5022" y="52"/>
                    <a:pt x="4458" y="478"/>
                    <a:pt x="3835" y="696"/>
                  </a:cubicBezTo>
                  <a:cubicBezTo>
                    <a:pt x="3314" y="879"/>
                    <a:pt x="2753" y="920"/>
                    <a:pt x="2232" y="1107"/>
                  </a:cubicBezTo>
                  <a:cubicBezTo>
                    <a:pt x="1511" y="1366"/>
                    <a:pt x="906" y="1900"/>
                    <a:pt x="480" y="2536"/>
                  </a:cubicBezTo>
                  <a:cubicBezTo>
                    <a:pt x="296" y="2808"/>
                    <a:pt x="143" y="3104"/>
                    <a:pt x="69" y="3424"/>
                  </a:cubicBezTo>
                  <a:cubicBezTo>
                    <a:pt x="0" y="3720"/>
                    <a:pt x="0" y="4026"/>
                    <a:pt x="7" y="4329"/>
                  </a:cubicBezTo>
                  <a:cubicBezTo>
                    <a:pt x="11" y="4625"/>
                    <a:pt x="25" y="4928"/>
                    <a:pt x="127" y="5207"/>
                  </a:cubicBezTo>
                  <a:cubicBezTo>
                    <a:pt x="256" y="5561"/>
                    <a:pt x="521" y="5846"/>
                    <a:pt x="786" y="6118"/>
                  </a:cubicBezTo>
                  <a:cubicBezTo>
                    <a:pt x="1086" y="6269"/>
                    <a:pt x="1303" y="6327"/>
                    <a:pt x="1303" y="6327"/>
                  </a:cubicBezTo>
                  <a:cubicBezTo>
                    <a:pt x="1303" y="6327"/>
                    <a:pt x="1342" y="5326"/>
                    <a:pt x="2921" y="5326"/>
                  </a:cubicBezTo>
                  <a:cubicBezTo>
                    <a:pt x="3495" y="5326"/>
                    <a:pt x="4274" y="5458"/>
                    <a:pt x="5328" y="5819"/>
                  </a:cubicBezTo>
                  <a:cubicBezTo>
                    <a:pt x="5975" y="6041"/>
                    <a:pt x="6522" y="6135"/>
                    <a:pt x="6978" y="6135"/>
                  </a:cubicBezTo>
                  <a:cubicBezTo>
                    <a:pt x="7208" y="6135"/>
                    <a:pt x="7416" y="6111"/>
                    <a:pt x="7601" y="6068"/>
                  </a:cubicBezTo>
                  <a:cubicBezTo>
                    <a:pt x="7516" y="5870"/>
                    <a:pt x="7537" y="5636"/>
                    <a:pt x="7591" y="5421"/>
                  </a:cubicBezTo>
                  <a:cubicBezTo>
                    <a:pt x="7689" y="5016"/>
                    <a:pt x="7900" y="4618"/>
                    <a:pt x="7856" y="4199"/>
                  </a:cubicBezTo>
                  <a:cubicBezTo>
                    <a:pt x="7815" y="3863"/>
                    <a:pt x="7605" y="3557"/>
                    <a:pt x="7325" y="3359"/>
                  </a:cubicBezTo>
                  <a:cubicBezTo>
                    <a:pt x="7047" y="3162"/>
                    <a:pt x="6706" y="3067"/>
                    <a:pt x="6366" y="3036"/>
                  </a:cubicBezTo>
                  <a:cubicBezTo>
                    <a:pt x="6537" y="2965"/>
                    <a:pt x="6710" y="2890"/>
                    <a:pt x="6849" y="2770"/>
                  </a:cubicBezTo>
                  <a:cubicBezTo>
                    <a:pt x="6992" y="2648"/>
                    <a:pt x="7094" y="2472"/>
                    <a:pt x="7084" y="2288"/>
                  </a:cubicBezTo>
                  <a:cubicBezTo>
                    <a:pt x="7067" y="2023"/>
                    <a:pt x="6808" y="1822"/>
                    <a:pt x="6546" y="1778"/>
                  </a:cubicBezTo>
                  <a:cubicBezTo>
                    <a:pt x="6490" y="1768"/>
                    <a:pt x="6434" y="1764"/>
                    <a:pt x="6378" y="1764"/>
                  </a:cubicBezTo>
                  <a:cubicBezTo>
                    <a:pt x="6170" y="1764"/>
                    <a:pt x="5961" y="1821"/>
                    <a:pt x="5761" y="1880"/>
                  </a:cubicBezTo>
                  <a:cubicBezTo>
                    <a:pt x="6026" y="1658"/>
                    <a:pt x="6305" y="1427"/>
                    <a:pt x="6451" y="1114"/>
                  </a:cubicBezTo>
                  <a:cubicBezTo>
                    <a:pt x="6598" y="801"/>
                    <a:pt x="6577" y="379"/>
                    <a:pt x="6308" y="158"/>
                  </a:cubicBezTo>
                  <a:cubicBezTo>
                    <a:pt x="6166" y="41"/>
                    <a:pt x="5975" y="1"/>
                    <a:pt x="5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98;p38">
              <a:extLst>
                <a:ext uri="{FF2B5EF4-FFF2-40B4-BE49-F238E27FC236}">
                  <a16:creationId xmlns:a16="http://schemas.microsoft.com/office/drawing/2014/main" id="{BF7F98A5-C5C6-D7FE-1215-59DCFE1B50F3}"/>
                </a:ext>
              </a:extLst>
            </p:cNvPr>
            <p:cNvSpPr/>
            <p:nvPr/>
          </p:nvSpPr>
          <p:spPr>
            <a:xfrm>
              <a:off x="4209972" y="3200841"/>
              <a:ext cx="142158" cy="97924"/>
            </a:xfrm>
            <a:custGeom>
              <a:avLst/>
              <a:gdLst/>
              <a:ahLst/>
              <a:cxnLst/>
              <a:rect l="l" t="t" r="r" b="b"/>
              <a:pathLst>
                <a:path w="1729" h="1191" extrusionOk="0">
                  <a:moveTo>
                    <a:pt x="449" y="0"/>
                  </a:moveTo>
                  <a:cubicBezTo>
                    <a:pt x="403" y="0"/>
                    <a:pt x="358" y="14"/>
                    <a:pt x="314" y="47"/>
                  </a:cubicBezTo>
                  <a:cubicBezTo>
                    <a:pt x="1" y="277"/>
                    <a:pt x="334" y="1190"/>
                    <a:pt x="931" y="1190"/>
                  </a:cubicBezTo>
                  <a:cubicBezTo>
                    <a:pt x="971" y="1190"/>
                    <a:pt x="1013" y="1186"/>
                    <a:pt x="1055" y="1177"/>
                  </a:cubicBezTo>
                  <a:cubicBezTo>
                    <a:pt x="1729" y="1034"/>
                    <a:pt x="1055" y="595"/>
                    <a:pt x="1055" y="595"/>
                  </a:cubicBezTo>
                  <a:cubicBezTo>
                    <a:pt x="1055" y="595"/>
                    <a:pt x="746" y="0"/>
                    <a:pt x="44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99;p38">
              <a:extLst>
                <a:ext uri="{FF2B5EF4-FFF2-40B4-BE49-F238E27FC236}">
                  <a16:creationId xmlns:a16="http://schemas.microsoft.com/office/drawing/2014/main" id="{E9A710DD-4AE8-0A09-FDFF-FD356CD2430D}"/>
                </a:ext>
              </a:extLst>
            </p:cNvPr>
            <p:cNvSpPr/>
            <p:nvPr/>
          </p:nvSpPr>
          <p:spPr>
            <a:xfrm>
              <a:off x="4630950" y="3242856"/>
              <a:ext cx="135992" cy="74245"/>
            </a:xfrm>
            <a:custGeom>
              <a:avLst/>
              <a:gdLst/>
              <a:ahLst/>
              <a:cxnLst/>
              <a:rect l="l" t="t" r="r" b="b"/>
              <a:pathLst>
                <a:path w="1654" h="903" extrusionOk="0">
                  <a:moveTo>
                    <a:pt x="1301" y="0"/>
                  </a:moveTo>
                  <a:cubicBezTo>
                    <a:pt x="1049" y="0"/>
                    <a:pt x="697" y="326"/>
                    <a:pt x="674" y="346"/>
                  </a:cubicBezTo>
                  <a:cubicBezTo>
                    <a:pt x="674" y="346"/>
                    <a:pt x="1" y="652"/>
                    <a:pt x="371" y="853"/>
                  </a:cubicBezTo>
                  <a:cubicBezTo>
                    <a:pt x="433" y="887"/>
                    <a:pt x="511" y="903"/>
                    <a:pt x="597" y="903"/>
                  </a:cubicBezTo>
                  <a:cubicBezTo>
                    <a:pt x="1025" y="903"/>
                    <a:pt x="1654" y="519"/>
                    <a:pt x="1515" y="159"/>
                  </a:cubicBezTo>
                  <a:cubicBezTo>
                    <a:pt x="1470" y="43"/>
                    <a:pt x="1392" y="0"/>
                    <a:pt x="130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000;p38">
              <a:extLst>
                <a:ext uri="{FF2B5EF4-FFF2-40B4-BE49-F238E27FC236}">
                  <a16:creationId xmlns:a16="http://schemas.microsoft.com/office/drawing/2014/main" id="{2662C612-AE17-2E04-0CC8-58B3EE697DE3}"/>
                </a:ext>
              </a:extLst>
            </p:cNvPr>
            <p:cNvSpPr/>
            <p:nvPr/>
          </p:nvSpPr>
          <p:spPr>
            <a:xfrm>
              <a:off x="4278710" y="3003839"/>
              <a:ext cx="425900" cy="182200"/>
            </a:xfrm>
            <a:custGeom>
              <a:avLst/>
              <a:gdLst/>
              <a:ahLst/>
              <a:cxnLst/>
              <a:rect l="l" t="t" r="r" b="b"/>
              <a:pathLst>
                <a:path w="5180" h="2216" extrusionOk="0">
                  <a:moveTo>
                    <a:pt x="916" y="1"/>
                  </a:moveTo>
                  <a:lnTo>
                    <a:pt x="56" y="1069"/>
                  </a:lnTo>
                  <a:cubicBezTo>
                    <a:pt x="56" y="1069"/>
                    <a:pt x="18" y="1361"/>
                    <a:pt x="1" y="1790"/>
                  </a:cubicBezTo>
                  <a:cubicBezTo>
                    <a:pt x="29" y="1756"/>
                    <a:pt x="56" y="1719"/>
                    <a:pt x="83" y="1685"/>
                  </a:cubicBezTo>
                  <a:cubicBezTo>
                    <a:pt x="212" y="1528"/>
                    <a:pt x="368" y="1392"/>
                    <a:pt x="539" y="1283"/>
                  </a:cubicBezTo>
                  <a:cubicBezTo>
                    <a:pt x="897" y="1050"/>
                    <a:pt x="1357" y="849"/>
                    <a:pt x="1800" y="849"/>
                  </a:cubicBezTo>
                  <a:cubicBezTo>
                    <a:pt x="1993" y="849"/>
                    <a:pt x="2182" y="887"/>
                    <a:pt x="2359" y="977"/>
                  </a:cubicBezTo>
                  <a:cubicBezTo>
                    <a:pt x="2645" y="1124"/>
                    <a:pt x="2859" y="1369"/>
                    <a:pt x="3083" y="1593"/>
                  </a:cubicBezTo>
                  <a:cubicBezTo>
                    <a:pt x="3455" y="1962"/>
                    <a:pt x="3970" y="2216"/>
                    <a:pt x="4492" y="2216"/>
                  </a:cubicBezTo>
                  <a:cubicBezTo>
                    <a:pt x="4678" y="2216"/>
                    <a:pt x="4865" y="2184"/>
                    <a:pt x="5047" y="2113"/>
                  </a:cubicBezTo>
                  <a:cubicBezTo>
                    <a:pt x="5091" y="2093"/>
                    <a:pt x="5135" y="2072"/>
                    <a:pt x="5180" y="2049"/>
                  </a:cubicBezTo>
                  <a:cubicBezTo>
                    <a:pt x="5162" y="1834"/>
                    <a:pt x="5122" y="1661"/>
                    <a:pt x="5060" y="1548"/>
                  </a:cubicBezTo>
                  <a:cubicBezTo>
                    <a:pt x="4700" y="895"/>
                    <a:pt x="916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001;p38">
              <a:extLst>
                <a:ext uri="{FF2B5EF4-FFF2-40B4-BE49-F238E27FC236}">
                  <a16:creationId xmlns:a16="http://schemas.microsoft.com/office/drawing/2014/main" id="{48F3C88F-3E06-8C8C-3FF5-41FF41354A93}"/>
                </a:ext>
              </a:extLst>
            </p:cNvPr>
            <p:cNvSpPr/>
            <p:nvPr/>
          </p:nvSpPr>
          <p:spPr>
            <a:xfrm>
              <a:off x="4280425" y="3093054"/>
              <a:ext cx="381004" cy="352298"/>
            </a:xfrm>
            <a:custGeom>
              <a:avLst/>
              <a:gdLst/>
              <a:ahLst/>
              <a:cxnLst/>
              <a:rect l="l" t="t" r="r" b="b"/>
              <a:pathLst>
                <a:path w="4516" h="4176" extrusionOk="0">
                  <a:moveTo>
                    <a:pt x="1403" y="0"/>
                  </a:moveTo>
                  <a:cubicBezTo>
                    <a:pt x="805" y="0"/>
                    <a:pt x="264" y="418"/>
                    <a:pt x="31" y="596"/>
                  </a:cubicBezTo>
                  <a:cubicBezTo>
                    <a:pt x="0" y="1494"/>
                    <a:pt x="72" y="2926"/>
                    <a:pt x="756" y="3485"/>
                  </a:cubicBezTo>
                  <a:cubicBezTo>
                    <a:pt x="1277" y="3910"/>
                    <a:pt x="1991" y="4118"/>
                    <a:pt x="2665" y="4176"/>
                  </a:cubicBezTo>
                  <a:cubicBezTo>
                    <a:pt x="4291" y="3886"/>
                    <a:pt x="4516" y="2593"/>
                    <a:pt x="4179" y="1457"/>
                  </a:cubicBezTo>
                  <a:lnTo>
                    <a:pt x="4179" y="1457"/>
                  </a:lnTo>
                  <a:cubicBezTo>
                    <a:pt x="4135" y="1460"/>
                    <a:pt x="4092" y="1462"/>
                    <a:pt x="4051" y="1462"/>
                  </a:cubicBezTo>
                  <a:cubicBezTo>
                    <a:pt x="3122" y="1462"/>
                    <a:pt x="2893" y="642"/>
                    <a:pt x="1981" y="147"/>
                  </a:cubicBezTo>
                  <a:cubicBezTo>
                    <a:pt x="1787" y="42"/>
                    <a:pt x="1592" y="0"/>
                    <a:pt x="14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002;p38">
              <a:extLst>
                <a:ext uri="{FF2B5EF4-FFF2-40B4-BE49-F238E27FC236}">
                  <a16:creationId xmlns:a16="http://schemas.microsoft.com/office/drawing/2014/main" id="{710A6856-F2CB-2B84-8AC4-B731452C17EB}"/>
                </a:ext>
              </a:extLst>
            </p:cNvPr>
            <p:cNvSpPr/>
            <p:nvPr/>
          </p:nvSpPr>
          <p:spPr>
            <a:xfrm>
              <a:off x="4282986" y="3069534"/>
              <a:ext cx="433135" cy="377225"/>
            </a:xfrm>
            <a:custGeom>
              <a:avLst/>
              <a:gdLst/>
              <a:ahLst/>
              <a:cxnLst/>
              <a:rect l="l" t="t" r="r" b="b"/>
              <a:pathLst>
                <a:path w="5268" h="4588" extrusionOk="0">
                  <a:moveTo>
                    <a:pt x="1793" y="1"/>
                  </a:moveTo>
                  <a:cubicBezTo>
                    <a:pt x="1350" y="1"/>
                    <a:pt x="893" y="201"/>
                    <a:pt x="538" y="433"/>
                  </a:cubicBezTo>
                  <a:cubicBezTo>
                    <a:pt x="368" y="545"/>
                    <a:pt x="211" y="681"/>
                    <a:pt x="79" y="838"/>
                  </a:cubicBezTo>
                  <a:cubicBezTo>
                    <a:pt x="51" y="872"/>
                    <a:pt x="27" y="906"/>
                    <a:pt x="0" y="940"/>
                  </a:cubicBezTo>
                  <a:lnTo>
                    <a:pt x="0" y="991"/>
                  </a:lnTo>
                  <a:cubicBezTo>
                    <a:pt x="233" y="813"/>
                    <a:pt x="774" y="395"/>
                    <a:pt x="1372" y="395"/>
                  </a:cubicBezTo>
                  <a:cubicBezTo>
                    <a:pt x="1561" y="395"/>
                    <a:pt x="1756" y="437"/>
                    <a:pt x="1950" y="542"/>
                  </a:cubicBezTo>
                  <a:cubicBezTo>
                    <a:pt x="2862" y="1037"/>
                    <a:pt x="3091" y="1857"/>
                    <a:pt x="4020" y="1857"/>
                  </a:cubicBezTo>
                  <a:cubicBezTo>
                    <a:pt x="4061" y="1857"/>
                    <a:pt x="4104" y="1855"/>
                    <a:pt x="4148" y="1852"/>
                  </a:cubicBezTo>
                  <a:lnTo>
                    <a:pt x="4148" y="1852"/>
                  </a:lnTo>
                  <a:cubicBezTo>
                    <a:pt x="4485" y="2988"/>
                    <a:pt x="4260" y="4281"/>
                    <a:pt x="2634" y="4571"/>
                  </a:cubicBezTo>
                  <a:cubicBezTo>
                    <a:pt x="2770" y="4582"/>
                    <a:pt x="2905" y="4588"/>
                    <a:pt x="3035" y="4588"/>
                  </a:cubicBezTo>
                  <a:cubicBezTo>
                    <a:pt x="3545" y="4588"/>
                    <a:pt x="4000" y="4503"/>
                    <a:pt x="4287" y="4359"/>
                  </a:cubicBezTo>
                  <a:cubicBezTo>
                    <a:pt x="4883" y="4060"/>
                    <a:pt x="5267" y="2203"/>
                    <a:pt x="5179" y="1198"/>
                  </a:cubicBezTo>
                  <a:lnTo>
                    <a:pt x="5179" y="1198"/>
                  </a:lnTo>
                  <a:cubicBezTo>
                    <a:pt x="5134" y="1223"/>
                    <a:pt x="5090" y="1243"/>
                    <a:pt x="5043" y="1260"/>
                  </a:cubicBezTo>
                  <a:cubicBezTo>
                    <a:pt x="4860" y="1332"/>
                    <a:pt x="4671" y="1365"/>
                    <a:pt x="4484" y="1365"/>
                  </a:cubicBezTo>
                  <a:cubicBezTo>
                    <a:pt x="3963" y="1365"/>
                    <a:pt x="3450" y="1112"/>
                    <a:pt x="3083" y="746"/>
                  </a:cubicBezTo>
                  <a:cubicBezTo>
                    <a:pt x="2858" y="518"/>
                    <a:pt x="2640" y="273"/>
                    <a:pt x="2358" y="130"/>
                  </a:cubicBezTo>
                  <a:cubicBezTo>
                    <a:pt x="2179" y="39"/>
                    <a:pt x="1987" y="1"/>
                    <a:pt x="1793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003;p38">
              <a:extLst>
                <a:ext uri="{FF2B5EF4-FFF2-40B4-BE49-F238E27FC236}">
                  <a16:creationId xmlns:a16="http://schemas.microsoft.com/office/drawing/2014/main" id="{D7405CE1-BD4A-B1B8-5CBA-6A6A9E84D032}"/>
                </a:ext>
              </a:extLst>
            </p:cNvPr>
            <p:cNvSpPr/>
            <p:nvPr/>
          </p:nvSpPr>
          <p:spPr>
            <a:xfrm>
              <a:off x="4361837" y="3255930"/>
              <a:ext cx="14964" cy="34121"/>
            </a:xfrm>
            <a:custGeom>
              <a:avLst/>
              <a:gdLst/>
              <a:ahLst/>
              <a:cxnLst/>
              <a:rect l="l" t="t" r="r" b="b"/>
              <a:pathLst>
                <a:path w="182" h="415" extrusionOk="0">
                  <a:moveTo>
                    <a:pt x="92" y="0"/>
                  </a:moveTo>
                  <a:cubicBezTo>
                    <a:pt x="42" y="0"/>
                    <a:pt x="1" y="92"/>
                    <a:pt x="1" y="208"/>
                  </a:cubicBezTo>
                  <a:cubicBezTo>
                    <a:pt x="1" y="324"/>
                    <a:pt x="42" y="415"/>
                    <a:pt x="92" y="415"/>
                  </a:cubicBezTo>
                  <a:cubicBezTo>
                    <a:pt x="141" y="415"/>
                    <a:pt x="181" y="324"/>
                    <a:pt x="181" y="208"/>
                  </a:cubicBezTo>
                  <a:cubicBezTo>
                    <a:pt x="181" y="92"/>
                    <a:pt x="14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004;p38">
              <a:extLst>
                <a:ext uri="{FF2B5EF4-FFF2-40B4-BE49-F238E27FC236}">
                  <a16:creationId xmlns:a16="http://schemas.microsoft.com/office/drawing/2014/main" id="{4E1070E4-2064-D3AB-3E88-A292D7D544AE}"/>
                </a:ext>
              </a:extLst>
            </p:cNvPr>
            <p:cNvSpPr/>
            <p:nvPr/>
          </p:nvSpPr>
          <p:spPr>
            <a:xfrm>
              <a:off x="4348435" y="3286845"/>
              <a:ext cx="50730" cy="10853"/>
            </a:xfrm>
            <a:custGeom>
              <a:avLst/>
              <a:gdLst/>
              <a:ahLst/>
              <a:cxnLst/>
              <a:rect l="l" t="t" r="r" b="b"/>
              <a:pathLst>
                <a:path w="617" h="132" extrusionOk="0">
                  <a:moveTo>
                    <a:pt x="321" y="1"/>
                  </a:moveTo>
                  <a:cubicBezTo>
                    <a:pt x="138" y="1"/>
                    <a:pt x="1" y="131"/>
                    <a:pt x="1" y="131"/>
                  </a:cubicBezTo>
                  <a:lnTo>
                    <a:pt x="616" y="131"/>
                  </a:lnTo>
                  <a:cubicBezTo>
                    <a:pt x="514" y="34"/>
                    <a:pt x="412" y="1"/>
                    <a:pt x="32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005;p38">
              <a:extLst>
                <a:ext uri="{FF2B5EF4-FFF2-40B4-BE49-F238E27FC236}">
                  <a16:creationId xmlns:a16="http://schemas.microsoft.com/office/drawing/2014/main" id="{7FC1A71C-DDF9-4387-AA3D-F52267DF6A9D}"/>
                </a:ext>
              </a:extLst>
            </p:cNvPr>
            <p:cNvSpPr/>
            <p:nvPr/>
          </p:nvSpPr>
          <p:spPr>
            <a:xfrm>
              <a:off x="4609161" y="3271305"/>
              <a:ext cx="14882" cy="34450"/>
            </a:xfrm>
            <a:custGeom>
              <a:avLst/>
              <a:gdLst/>
              <a:ahLst/>
              <a:cxnLst/>
              <a:rect l="l" t="t" r="r" b="b"/>
              <a:pathLst>
                <a:path w="181" h="419" extrusionOk="0">
                  <a:moveTo>
                    <a:pt x="89" y="0"/>
                  </a:moveTo>
                  <a:cubicBezTo>
                    <a:pt x="41" y="0"/>
                    <a:pt x="0" y="96"/>
                    <a:pt x="0" y="208"/>
                  </a:cubicBezTo>
                  <a:cubicBezTo>
                    <a:pt x="0" y="324"/>
                    <a:pt x="41" y="418"/>
                    <a:pt x="89" y="418"/>
                  </a:cubicBezTo>
                  <a:cubicBezTo>
                    <a:pt x="140" y="418"/>
                    <a:pt x="181" y="324"/>
                    <a:pt x="181" y="208"/>
                  </a:cubicBezTo>
                  <a:cubicBezTo>
                    <a:pt x="181" y="96"/>
                    <a:pt x="140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006;p38">
              <a:extLst>
                <a:ext uri="{FF2B5EF4-FFF2-40B4-BE49-F238E27FC236}">
                  <a16:creationId xmlns:a16="http://schemas.microsoft.com/office/drawing/2014/main" id="{4AF6EC3D-5CE0-37E5-6DF1-C61B9D9F0CDC}"/>
                </a:ext>
              </a:extLst>
            </p:cNvPr>
            <p:cNvSpPr/>
            <p:nvPr/>
          </p:nvSpPr>
          <p:spPr>
            <a:xfrm>
              <a:off x="4595677" y="3302385"/>
              <a:ext cx="50730" cy="10689"/>
            </a:xfrm>
            <a:custGeom>
              <a:avLst/>
              <a:gdLst/>
              <a:ahLst/>
              <a:cxnLst/>
              <a:rect l="l" t="t" r="r" b="b"/>
              <a:pathLst>
                <a:path w="617" h="130" extrusionOk="0">
                  <a:moveTo>
                    <a:pt x="319" y="1"/>
                  </a:moveTo>
                  <a:cubicBezTo>
                    <a:pt x="137" y="1"/>
                    <a:pt x="1" y="129"/>
                    <a:pt x="1" y="129"/>
                  </a:cubicBezTo>
                  <a:lnTo>
                    <a:pt x="617" y="129"/>
                  </a:lnTo>
                  <a:cubicBezTo>
                    <a:pt x="513" y="33"/>
                    <a:pt x="411" y="1"/>
                    <a:pt x="31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007;p38">
              <a:extLst>
                <a:ext uri="{FF2B5EF4-FFF2-40B4-BE49-F238E27FC236}">
                  <a16:creationId xmlns:a16="http://schemas.microsoft.com/office/drawing/2014/main" id="{F410A8BD-E6DE-EC99-691C-A2DCD3A8AAA6}"/>
                </a:ext>
              </a:extLst>
            </p:cNvPr>
            <p:cNvSpPr/>
            <p:nvPr/>
          </p:nvSpPr>
          <p:spPr>
            <a:xfrm>
              <a:off x="4450719" y="3284049"/>
              <a:ext cx="86742" cy="78191"/>
            </a:xfrm>
            <a:custGeom>
              <a:avLst/>
              <a:gdLst/>
              <a:ahLst/>
              <a:cxnLst/>
              <a:rect l="l" t="t" r="r" b="b"/>
              <a:pathLst>
                <a:path w="1055" h="951" extrusionOk="0">
                  <a:moveTo>
                    <a:pt x="986" y="1"/>
                  </a:moveTo>
                  <a:cubicBezTo>
                    <a:pt x="964" y="1"/>
                    <a:pt x="941" y="12"/>
                    <a:pt x="930" y="39"/>
                  </a:cubicBezTo>
                  <a:cubicBezTo>
                    <a:pt x="838" y="287"/>
                    <a:pt x="743" y="533"/>
                    <a:pt x="647" y="780"/>
                  </a:cubicBezTo>
                  <a:lnTo>
                    <a:pt x="647" y="780"/>
                  </a:lnTo>
                  <a:cubicBezTo>
                    <a:pt x="474" y="535"/>
                    <a:pt x="301" y="289"/>
                    <a:pt x="124" y="46"/>
                  </a:cubicBezTo>
                  <a:cubicBezTo>
                    <a:pt x="112" y="29"/>
                    <a:pt x="95" y="21"/>
                    <a:pt x="78" y="21"/>
                  </a:cubicBezTo>
                  <a:cubicBezTo>
                    <a:pt x="38" y="21"/>
                    <a:pt x="0" y="60"/>
                    <a:pt x="29" y="100"/>
                  </a:cubicBezTo>
                  <a:cubicBezTo>
                    <a:pt x="223" y="376"/>
                    <a:pt x="417" y="651"/>
                    <a:pt x="614" y="924"/>
                  </a:cubicBezTo>
                  <a:cubicBezTo>
                    <a:pt x="626" y="942"/>
                    <a:pt x="645" y="951"/>
                    <a:pt x="663" y="951"/>
                  </a:cubicBezTo>
                  <a:cubicBezTo>
                    <a:pt x="685" y="951"/>
                    <a:pt x="707" y="938"/>
                    <a:pt x="716" y="913"/>
                  </a:cubicBezTo>
                  <a:cubicBezTo>
                    <a:pt x="822" y="631"/>
                    <a:pt x="930" y="349"/>
                    <a:pt x="1040" y="70"/>
                  </a:cubicBezTo>
                  <a:cubicBezTo>
                    <a:pt x="1054" y="28"/>
                    <a:pt x="1021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008;p38">
              <a:extLst>
                <a:ext uri="{FF2B5EF4-FFF2-40B4-BE49-F238E27FC236}">
                  <a16:creationId xmlns:a16="http://schemas.microsoft.com/office/drawing/2014/main" id="{3002F4C3-EC6F-A62B-DA8E-EB5434BEFB68}"/>
                </a:ext>
              </a:extLst>
            </p:cNvPr>
            <p:cNvSpPr/>
            <p:nvPr/>
          </p:nvSpPr>
          <p:spPr>
            <a:xfrm>
              <a:off x="4537875" y="3372602"/>
              <a:ext cx="54594" cy="40288"/>
            </a:xfrm>
            <a:custGeom>
              <a:avLst/>
              <a:gdLst/>
              <a:ahLst/>
              <a:cxnLst/>
              <a:rect l="l" t="t" r="r" b="b"/>
              <a:pathLst>
                <a:path w="664" h="490" extrusionOk="0">
                  <a:moveTo>
                    <a:pt x="506" y="1"/>
                  </a:moveTo>
                  <a:cubicBezTo>
                    <a:pt x="471" y="1"/>
                    <a:pt x="435" y="6"/>
                    <a:pt x="401" y="13"/>
                  </a:cubicBezTo>
                  <a:cubicBezTo>
                    <a:pt x="289" y="44"/>
                    <a:pt x="184" y="105"/>
                    <a:pt x="109" y="194"/>
                  </a:cubicBezTo>
                  <a:cubicBezTo>
                    <a:pt x="38" y="276"/>
                    <a:pt x="0" y="381"/>
                    <a:pt x="7" y="489"/>
                  </a:cubicBezTo>
                  <a:cubicBezTo>
                    <a:pt x="27" y="486"/>
                    <a:pt x="44" y="483"/>
                    <a:pt x="61" y="476"/>
                  </a:cubicBezTo>
                  <a:cubicBezTo>
                    <a:pt x="296" y="415"/>
                    <a:pt x="564" y="282"/>
                    <a:pt x="663" y="48"/>
                  </a:cubicBezTo>
                  <a:cubicBezTo>
                    <a:pt x="621" y="14"/>
                    <a:pt x="564" y="1"/>
                    <a:pt x="50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009;p38">
              <a:extLst>
                <a:ext uri="{FF2B5EF4-FFF2-40B4-BE49-F238E27FC236}">
                  <a16:creationId xmlns:a16="http://schemas.microsoft.com/office/drawing/2014/main" id="{6421510A-2EFB-3FFB-B4FE-5FD468EE29D3}"/>
                </a:ext>
              </a:extLst>
            </p:cNvPr>
            <p:cNvSpPr/>
            <p:nvPr/>
          </p:nvSpPr>
          <p:spPr>
            <a:xfrm>
              <a:off x="4464779" y="3341275"/>
              <a:ext cx="131881" cy="72847"/>
            </a:xfrm>
            <a:custGeom>
              <a:avLst/>
              <a:gdLst/>
              <a:ahLst/>
              <a:cxnLst/>
              <a:rect l="l" t="t" r="r" b="b"/>
              <a:pathLst>
                <a:path w="1604" h="886" extrusionOk="0">
                  <a:moveTo>
                    <a:pt x="1374" y="1"/>
                  </a:moveTo>
                  <a:cubicBezTo>
                    <a:pt x="1171" y="1"/>
                    <a:pt x="913" y="256"/>
                    <a:pt x="776" y="299"/>
                  </a:cubicBezTo>
                  <a:cubicBezTo>
                    <a:pt x="589" y="357"/>
                    <a:pt x="392" y="282"/>
                    <a:pt x="222" y="401"/>
                  </a:cubicBezTo>
                  <a:cubicBezTo>
                    <a:pt x="0" y="556"/>
                    <a:pt x="330" y="885"/>
                    <a:pt x="745" y="885"/>
                  </a:cubicBezTo>
                  <a:cubicBezTo>
                    <a:pt x="794" y="885"/>
                    <a:pt x="845" y="881"/>
                    <a:pt x="896" y="870"/>
                  </a:cubicBezTo>
                  <a:cubicBezTo>
                    <a:pt x="889" y="762"/>
                    <a:pt x="927" y="657"/>
                    <a:pt x="998" y="575"/>
                  </a:cubicBezTo>
                  <a:cubicBezTo>
                    <a:pt x="1073" y="486"/>
                    <a:pt x="1178" y="425"/>
                    <a:pt x="1290" y="394"/>
                  </a:cubicBezTo>
                  <a:cubicBezTo>
                    <a:pt x="1324" y="387"/>
                    <a:pt x="1360" y="382"/>
                    <a:pt x="1395" y="382"/>
                  </a:cubicBezTo>
                  <a:cubicBezTo>
                    <a:pt x="1453" y="382"/>
                    <a:pt x="1510" y="395"/>
                    <a:pt x="1552" y="429"/>
                  </a:cubicBezTo>
                  <a:cubicBezTo>
                    <a:pt x="1559" y="408"/>
                    <a:pt x="1569" y="384"/>
                    <a:pt x="1576" y="360"/>
                  </a:cubicBezTo>
                  <a:cubicBezTo>
                    <a:pt x="1604" y="258"/>
                    <a:pt x="1596" y="180"/>
                    <a:pt x="1566" y="126"/>
                  </a:cubicBezTo>
                  <a:cubicBezTo>
                    <a:pt x="1515" y="35"/>
                    <a:pt x="1448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010;p38">
              <a:extLst>
                <a:ext uri="{FF2B5EF4-FFF2-40B4-BE49-F238E27FC236}">
                  <a16:creationId xmlns:a16="http://schemas.microsoft.com/office/drawing/2014/main" id="{5324FEDF-A132-FE31-85B5-91A32D6D5203}"/>
                </a:ext>
              </a:extLst>
            </p:cNvPr>
            <p:cNvSpPr/>
            <p:nvPr/>
          </p:nvSpPr>
          <p:spPr>
            <a:xfrm>
              <a:off x="4512057" y="3354020"/>
              <a:ext cx="41521" cy="24584"/>
            </a:xfrm>
            <a:custGeom>
              <a:avLst/>
              <a:gdLst/>
              <a:ahLst/>
              <a:cxnLst/>
              <a:rect l="l" t="t" r="r" b="b"/>
              <a:pathLst>
                <a:path w="505" h="299" extrusionOk="0">
                  <a:moveTo>
                    <a:pt x="443" y="1"/>
                  </a:moveTo>
                  <a:lnTo>
                    <a:pt x="443" y="1"/>
                  </a:lnTo>
                  <a:cubicBezTo>
                    <a:pt x="443" y="1"/>
                    <a:pt x="236" y="172"/>
                    <a:pt x="1" y="172"/>
                  </a:cubicBezTo>
                  <a:cubicBezTo>
                    <a:pt x="1" y="172"/>
                    <a:pt x="34" y="299"/>
                    <a:pt x="135" y="299"/>
                  </a:cubicBezTo>
                  <a:cubicBezTo>
                    <a:pt x="141" y="299"/>
                    <a:pt x="147" y="298"/>
                    <a:pt x="154" y="297"/>
                  </a:cubicBezTo>
                  <a:cubicBezTo>
                    <a:pt x="266" y="280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68" y="221"/>
                    <a:pt x="314" y="221"/>
                  </a:cubicBezTo>
                  <a:cubicBezTo>
                    <a:pt x="337" y="221"/>
                    <a:pt x="365" y="215"/>
                    <a:pt x="399" y="199"/>
                  </a:cubicBezTo>
                  <a:cubicBezTo>
                    <a:pt x="504" y="147"/>
                    <a:pt x="443" y="1"/>
                    <a:pt x="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011;p38">
              <a:extLst>
                <a:ext uri="{FF2B5EF4-FFF2-40B4-BE49-F238E27FC236}">
                  <a16:creationId xmlns:a16="http://schemas.microsoft.com/office/drawing/2014/main" id="{81D2A14A-ED83-A60E-05E7-8769E436050C}"/>
                </a:ext>
              </a:extLst>
            </p:cNvPr>
            <p:cNvSpPr/>
            <p:nvPr/>
          </p:nvSpPr>
          <p:spPr>
            <a:xfrm>
              <a:off x="4595677" y="3228139"/>
              <a:ext cx="50730" cy="21706"/>
            </a:xfrm>
            <a:custGeom>
              <a:avLst/>
              <a:gdLst/>
              <a:ahLst/>
              <a:cxnLst/>
              <a:rect l="l" t="t" r="r" b="b"/>
              <a:pathLst>
                <a:path w="617" h="264" extrusionOk="0">
                  <a:moveTo>
                    <a:pt x="292" y="0"/>
                  </a:moveTo>
                  <a:cubicBezTo>
                    <a:pt x="242" y="0"/>
                    <a:pt x="194" y="11"/>
                    <a:pt x="151" y="29"/>
                  </a:cubicBezTo>
                  <a:cubicBezTo>
                    <a:pt x="90" y="56"/>
                    <a:pt x="38" y="93"/>
                    <a:pt x="1" y="144"/>
                  </a:cubicBezTo>
                  <a:cubicBezTo>
                    <a:pt x="92" y="118"/>
                    <a:pt x="177" y="96"/>
                    <a:pt x="257" y="96"/>
                  </a:cubicBezTo>
                  <a:cubicBezTo>
                    <a:pt x="282" y="96"/>
                    <a:pt x="307" y="98"/>
                    <a:pt x="331" y="103"/>
                  </a:cubicBezTo>
                  <a:cubicBezTo>
                    <a:pt x="379" y="110"/>
                    <a:pt x="430" y="127"/>
                    <a:pt x="474" y="158"/>
                  </a:cubicBezTo>
                  <a:cubicBezTo>
                    <a:pt x="498" y="172"/>
                    <a:pt x="519" y="192"/>
                    <a:pt x="546" y="205"/>
                  </a:cubicBezTo>
                  <a:cubicBezTo>
                    <a:pt x="569" y="222"/>
                    <a:pt x="590" y="246"/>
                    <a:pt x="617" y="263"/>
                  </a:cubicBezTo>
                  <a:cubicBezTo>
                    <a:pt x="600" y="202"/>
                    <a:pt x="569" y="144"/>
                    <a:pt x="525" y="96"/>
                  </a:cubicBezTo>
                  <a:cubicBezTo>
                    <a:pt x="478" y="49"/>
                    <a:pt x="412" y="18"/>
                    <a:pt x="345" y="4"/>
                  </a:cubicBezTo>
                  <a:cubicBezTo>
                    <a:pt x="327" y="2"/>
                    <a:pt x="310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1012;p38">
              <a:extLst>
                <a:ext uri="{FF2B5EF4-FFF2-40B4-BE49-F238E27FC236}">
                  <a16:creationId xmlns:a16="http://schemas.microsoft.com/office/drawing/2014/main" id="{BF16F345-55F6-2A5E-2779-F4D0E9775724}"/>
                </a:ext>
              </a:extLst>
            </p:cNvPr>
            <p:cNvSpPr/>
            <p:nvPr/>
          </p:nvSpPr>
          <p:spPr>
            <a:xfrm>
              <a:off x="4332812" y="3182588"/>
              <a:ext cx="54841" cy="18253"/>
            </a:xfrm>
            <a:custGeom>
              <a:avLst/>
              <a:gdLst/>
              <a:ahLst/>
              <a:cxnLst/>
              <a:rect l="l" t="t" r="r" b="b"/>
              <a:pathLst>
                <a:path w="667" h="222" extrusionOk="0">
                  <a:moveTo>
                    <a:pt x="352" y="0"/>
                  </a:moveTo>
                  <a:cubicBezTo>
                    <a:pt x="347" y="0"/>
                    <a:pt x="342" y="0"/>
                    <a:pt x="337" y="1"/>
                  </a:cubicBezTo>
                  <a:cubicBezTo>
                    <a:pt x="262" y="7"/>
                    <a:pt x="194" y="35"/>
                    <a:pt x="136" y="76"/>
                  </a:cubicBezTo>
                  <a:cubicBezTo>
                    <a:pt x="109" y="96"/>
                    <a:pt x="85" y="120"/>
                    <a:pt x="62" y="140"/>
                  </a:cubicBezTo>
                  <a:cubicBezTo>
                    <a:pt x="37" y="167"/>
                    <a:pt x="17" y="195"/>
                    <a:pt x="0" y="222"/>
                  </a:cubicBezTo>
                  <a:cubicBezTo>
                    <a:pt x="34" y="211"/>
                    <a:pt x="62" y="195"/>
                    <a:pt x="88" y="181"/>
                  </a:cubicBezTo>
                  <a:lnTo>
                    <a:pt x="173" y="143"/>
                  </a:lnTo>
                  <a:cubicBezTo>
                    <a:pt x="231" y="123"/>
                    <a:pt x="286" y="103"/>
                    <a:pt x="340" y="99"/>
                  </a:cubicBezTo>
                  <a:cubicBezTo>
                    <a:pt x="347" y="99"/>
                    <a:pt x="354" y="99"/>
                    <a:pt x="361" y="99"/>
                  </a:cubicBezTo>
                  <a:cubicBezTo>
                    <a:pt x="466" y="99"/>
                    <a:pt x="565" y="145"/>
                    <a:pt x="667" y="222"/>
                  </a:cubicBezTo>
                  <a:cubicBezTo>
                    <a:pt x="646" y="157"/>
                    <a:pt x="602" y="99"/>
                    <a:pt x="544" y="58"/>
                  </a:cubicBezTo>
                  <a:cubicBezTo>
                    <a:pt x="487" y="20"/>
                    <a:pt x="419" y="0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013;p38">
              <a:extLst>
                <a:ext uri="{FF2B5EF4-FFF2-40B4-BE49-F238E27FC236}">
                  <a16:creationId xmlns:a16="http://schemas.microsoft.com/office/drawing/2014/main" id="{4C7F45EC-49DD-8057-1AB8-343B77BA66CA}"/>
                </a:ext>
              </a:extLst>
            </p:cNvPr>
            <p:cNvSpPr/>
            <p:nvPr/>
          </p:nvSpPr>
          <p:spPr>
            <a:xfrm>
              <a:off x="4231761" y="3222877"/>
              <a:ext cx="54183" cy="63721"/>
            </a:xfrm>
            <a:custGeom>
              <a:avLst/>
              <a:gdLst/>
              <a:ahLst/>
              <a:cxnLst/>
              <a:rect l="l" t="t" r="r" b="b"/>
              <a:pathLst>
                <a:path w="659" h="775" extrusionOk="0">
                  <a:moveTo>
                    <a:pt x="46" y="0"/>
                  </a:moveTo>
                  <a:cubicBezTo>
                    <a:pt x="0" y="0"/>
                    <a:pt x="1" y="72"/>
                    <a:pt x="49" y="76"/>
                  </a:cubicBezTo>
                  <a:cubicBezTo>
                    <a:pt x="249" y="82"/>
                    <a:pt x="385" y="242"/>
                    <a:pt x="474" y="423"/>
                  </a:cubicBezTo>
                  <a:cubicBezTo>
                    <a:pt x="416" y="380"/>
                    <a:pt x="350" y="351"/>
                    <a:pt x="284" y="351"/>
                  </a:cubicBezTo>
                  <a:cubicBezTo>
                    <a:pt x="238" y="351"/>
                    <a:pt x="192" y="365"/>
                    <a:pt x="147" y="399"/>
                  </a:cubicBezTo>
                  <a:cubicBezTo>
                    <a:pt x="116" y="421"/>
                    <a:pt x="137" y="470"/>
                    <a:pt x="166" y="470"/>
                  </a:cubicBezTo>
                  <a:cubicBezTo>
                    <a:pt x="172" y="470"/>
                    <a:pt x="178" y="468"/>
                    <a:pt x="184" y="463"/>
                  </a:cubicBezTo>
                  <a:cubicBezTo>
                    <a:pt x="218" y="437"/>
                    <a:pt x="253" y="426"/>
                    <a:pt x="288" y="426"/>
                  </a:cubicBezTo>
                  <a:cubicBezTo>
                    <a:pt x="388" y="426"/>
                    <a:pt x="483" y="518"/>
                    <a:pt x="542" y="599"/>
                  </a:cubicBezTo>
                  <a:cubicBezTo>
                    <a:pt x="559" y="650"/>
                    <a:pt x="572" y="701"/>
                    <a:pt x="579" y="749"/>
                  </a:cubicBezTo>
                  <a:cubicBezTo>
                    <a:pt x="583" y="767"/>
                    <a:pt x="597" y="775"/>
                    <a:pt x="612" y="775"/>
                  </a:cubicBezTo>
                  <a:cubicBezTo>
                    <a:pt x="634" y="775"/>
                    <a:pt x="658" y="757"/>
                    <a:pt x="654" y="729"/>
                  </a:cubicBezTo>
                  <a:cubicBezTo>
                    <a:pt x="644" y="685"/>
                    <a:pt x="633" y="640"/>
                    <a:pt x="620" y="596"/>
                  </a:cubicBezTo>
                  <a:cubicBezTo>
                    <a:pt x="620" y="586"/>
                    <a:pt x="620" y="579"/>
                    <a:pt x="613" y="572"/>
                  </a:cubicBezTo>
                  <a:cubicBezTo>
                    <a:pt x="613" y="569"/>
                    <a:pt x="610" y="569"/>
                    <a:pt x="610" y="565"/>
                  </a:cubicBezTo>
                  <a:cubicBezTo>
                    <a:pt x="521" y="300"/>
                    <a:pt x="344" y="11"/>
                    <a:pt x="49" y="0"/>
                  </a:cubicBezTo>
                  <a:cubicBezTo>
                    <a:pt x="48" y="0"/>
                    <a:pt x="4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014;p38">
              <a:extLst>
                <a:ext uri="{FF2B5EF4-FFF2-40B4-BE49-F238E27FC236}">
                  <a16:creationId xmlns:a16="http://schemas.microsoft.com/office/drawing/2014/main" id="{25AC2A68-88ED-9282-A501-D5705402883F}"/>
                </a:ext>
              </a:extLst>
            </p:cNvPr>
            <p:cNvSpPr/>
            <p:nvPr/>
          </p:nvSpPr>
          <p:spPr>
            <a:xfrm>
              <a:off x="4708568" y="3258150"/>
              <a:ext cx="33875" cy="39794"/>
            </a:xfrm>
            <a:custGeom>
              <a:avLst/>
              <a:gdLst/>
              <a:ahLst/>
              <a:cxnLst/>
              <a:rect l="l" t="t" r="r" b="b"/>
              <a:pathLst>
                <a:path w="412" h="484" extrusionOk="0">
                  <a:moveTo>
                    <a:pt x="380" y="0"/>
                  </a:moveTo>
                  <a:cubicBezTo>
                    <a:pt x="197" y="11"/>
                    <a:pt x="85" y="187"/>
                    <a:pt x="30" y="354"/>
                  </a:cubicBezTo>
                  <a:lnTo>
                    <a:pt x="30" y="358"/>
                  </a:lnTo>
                  <a:cubicBezTo>
                    <a:pt x="27" y="364"/>
                    <a:pt x="23" y="368"/>
                    <a:pt x="27" y="371"/>
                  </a:cubicBezTo>
                  <a:cubicBezTo>
                    <a:pt x="16" y="402"/>
                    <a:pt x="10" y="429"/>
                    <a:pt x="3" y="456"/>
                  </a:cubicBezTo>
                  <a:cubicBezTo>
                    <a:pt x="1" y="472"/>
                    <a:pt x="16" y="484"/>
                    <a:pt x="30" y="484"/>
                  </a:cubicBezTo>
                  <a:cubicBezTo>
                    <a:pt x="39" y="484"/>
                    <a:pt x="48" y="479"/>
                    <a:pt x="50" y="466"/>
                  </a:cubicBezTo>
                  <a:cubicBezTo>
                    <a:pt x="54" y="439"/>
                    <a:pt x="64" y="408"/>
                    <a:pt x="74" y="374"/>
                  </a:cubicBezTo>
                  <a:cubicBezTo>
                    <a:pt x="110" y="326"/>
                    <a:pt x="171" y="268"/>
                    <a:pt x="233" y="268"/>
                  </a:cubicBezTo>
                  <a:cubicBezTo>
                    <a:pt x="254" y="268"/>
                    <a:pt x="275" y="274"/>
                    <a:pt x="295" y="289"/>
                  </a:cubicBezTo>
                  <a:cubicBezTo>
                    <a:pt x="300" y="292"/>
                    <a:pt x="304" y="294"/>
                    <a:pt x="308" y="294"/>
                  </a:cubicBezTo>
                  <a:cubicBezTo>
                    <a:pt x="326" y="294"/>
                    <a:pt x="338" y="265"/>
                    <a:pt x="319" y="248"/>
                  </a:cubicBezTo>
                  <a:cubicBezTo>
                    <a:pt x="292" y="228"/>
                    <a:pt x="264" y="220"/>
                    <a:pt x="236" y="220"/>
                  </a:cubicBezTo>
                  <a:cubicBezTo>
                    <a:pt x="194" y="220"/>
                    <a:pt x="152" y="239"/>
                    <a:pt x="115" y="266"/>
                  </a:cubicBezTo>
                  <a:cubicBezTo>
                    <a:pt x="170" y="154"/>
                    <a:pt x="255" y="55"/>
                    <a:pt x="380" y="47"/>
                  </a:cubicBezTo>
                  <a:cubicBezTo>
                    <a:pt x="411" y="47"/>
                    <a:pt x="411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015;p38">
              <a:extLst>
                <a:ext uri="{FF2B5EF4-FFF2-40B4-BE49-F238E27FC236}">
                  <a16:creationId xmlns:a16="http://schemas.microsoft.com/office/drawing/2014/main" id="{4429BC2F-865C-0306-4558-60EFF9A03E7F}"/>
                </a:ext>
              </a:extLst>
            </p:cNvPr>
            <p:cNvSpPr/>
            <p:nvPr/>
          </p:nvSpPr>
          <p:spPr>
            <a:xfrm>
              <a:off x="4766370" y="3699842"/>
              <a:ext cx="238931" cy="150545"/>
            </a:xfrm>
            <a:custGeom>
              <a:avLst/>
              <a:gdLst/>
              <a:ahLst/>
              <a:cxnLst/>
              <a:rect l="l" t="t" r="r" b="b"/>
              <a:pathLst>
                <a:path w="2906" h="1831" extrusionOk="0">
                  <a:moveTo>
                    <a:pt x="59" y="0"/>
                  </a:moveTo>
                  <a:lnTo>
                    <a:pt x="1" y="831"/>
                  </a:lnTo>
                  <a:cubicBezTo>
                    <a:pt x="521" y="851"/>
                    <a:pt x="1525" y="1831"/>
                    <a:pt x="1525" y="1831"/>
                  </a:cubicBezTo>
                  <a:cubicBezTo>
                    <a:pt x="1525" y="1831"/>
                    <a:pt x="2229" y="1784"/>
                    <a:pt x="2672" y="1423"/>
                  </a:cubicBezTo>
                  <a:cubicBezTo>
                    <a:pt x="2906" y="69"/>
                    <a:pt x="59" y="0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016;p38">
              <a:extLst>
                <a:ext uri="{FF2B5EF4-FFF2-40B4-BE49-F238E27FC236}">
                  <a16:creationId xmlns:a16="http://schemas.microsoft.com/office/drawing/2014/main" id="{59A367E6-8239-241B-3E2D-142D15CF92B8}"/>
                </a:ext>
              </a:extLst>
            </p:cNvPr>
            <p:cNvSpPr/>
            <p:nvPr/>
          </p:nvSpPr>
          <p:spPr>
            <a:xfrm>
              <a:off x="4788981" y="3702144"/>
              <a:ext cx="39054" cy="75231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335" y="0"/>
                  </a:moveTo>
                  <a:lnTo>
                    <a:pt x="1" y="861"/>
                  </a:lnTo>
                  <a:lnTo>
                    <a:pt x="140" y="915"/>
                  </a:lnTo>
                  <a:lnTo>
                    <a:pt x="474" y="5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017;p38">
              <a:extLst>
                <a:ext uri="{FF2B5EF4-FFF2-40B4-BE49-F238E27FC236}">
                  <a16:creationId xmlns:a16="http://schemas.microsoft.com/office/drawing/2014/main" id="{829180F4-A8DF-042E-8FDE-DB2642AACCAF}"/>
                </a:ext>
              </a:extLst>
            </p:cNvPr>
            <p:cNvSpPr/>
            <p:nvPr/>
          </p:nvSpPr>
          <p:spPr>
            <a:xfrm>
              <a:off x="4829024" y="3713491"/>
              <a:ext cx="63063" cy="91346"/>
            </a:xfrm>
            <a:custGeom>
              <a:avLst/>
              <a:gdLst/>
              <a:ahLst/>
              <a:cxnLst/>
              <a:rect l="l" t="t" r="r" b="b"/>
              <a:pathLst>
                <a:path w="767" h="1111" extrusionOk="0">
                  <a:moveTo>
                    <a:pt x="641" y="1"/>
                  </a:moveTo>
                  <a:lnTo>
                    <a:pt x="0" y="1032"/>
                  </a:lnTo>
                  <a:lnTo>
                    <a:pt x="126" y="1111"/>
                  </a:lnTo>
                  <a:lnTo>
                    <a:pt x="766" y="8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018;p38">
              <a:extLst>
                <a:ext uri="{FF2B5EF4-FFF2-40B4-BE49-F238E27FC236}">
                  <a16:creationId xmlns:a16="http://schemas.microsoft.com/office/drawing/2014/main" id="{B3802BA5-F992-28B8-3F8F-C54F8513133C}"/>
                </a:ext>
              </a:extLst>
            </p:cNvPr>
            <p:cNvSpPr/>
            <p:nvPr/>
          </p:nvSpPr>
          <p:spPr>
            <a:xfrm>
              <a:off x="4864873" y="3750408"/>
              <a:ext cx="103515" cy="83782"/>
            </a:xfrm>
            <a:custGeom>
              <a:avLst/>
              <a:gdLst/>
              <a:ahLst/>
              <a:cxnLst/>
              <a:rect l="l" t="t" r="r" b="b"/>
              <a:pathLst>
                <a:path w="1259" h="1019" extrusionOk="0">
                  <a:moveTo>
                    <a:pt x="1171" y="1"/>
                  </a:moveTo>
                  <a:lnTo>
                    <a:pt x="0" y="899"/>
                  </a:lnTo>
                  <a:lnTo>
                    <a:pt x="89" y="1018"/>
                  </a:lnTo>
                  <a:lnTo>
                    <a:pt x="1259" y="120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019;p38">
              <a:extLst>
                <a:ext uri="{FF2B5EF4-FFF2-40B4-BE49-F238E27FC236}">
                  <a16:creationId xmlns:a16="http://schemas.microsoft.com/office/drawing/2014/main" id="{D201E283-63B9-9C14-B0EC-9B16D62D4828}"/>
                </a:ext>
              </a:extLst>
            </p:cNvPr>
            <p:cNvSpPr/>
            <p:nvPr/>
          </p:nvSpPr>
          <p:spPr>
            <a:xfrm>
              <a:off x="4131943" y="4251301"/>
              <a:ext cx="104337" cy="158685"/>
            </a:xfrm>
            <a:custGeom>
              <a:avLst/>
              <a:gdLst/>
              <a:ahLst/>
              <a:cxnLst/>
              <a:rect l="l" t="t" r="r" b="b"/>
              <a:pathLst>
                <a:path w="1269" h="1930" extrusionOk="0">
                  <a:moveTo>
                    <a:pt x="706" y="1"/>
                  </a:moveTo>
                  <a:cubicBezTo>
                    <a:pt x="685" y="1"/>
                    <a:pt x="663" y="4"/>
                    <a:pt x="640" y="9"/>
                  </a:cubicBezTo>
                  <a:cubicBezTo>
                    <a:pt x="0" y="169"/>
                    <a:pt x="1055" y="857"/>
                    <a:pt x="1214" y="1928"/>
                  </a:cubicBezTo>
                  <a:cubicBezTo>
                    <a:pt x="1214" y="1929"/>
                    <a:pt x="1215" y="1929"/>
                    <a:pt x="1215" y="1929"/>
                  </a:cubicBezTo>
                  <a:cubicBezTo>
                    <a:pt x="1223" y="1929"/>
                    <a:pt x="1269" y="1"/>
                    <a:pt x="706" y="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020;p38">
              <a:extLst>
                <a:ext uri="{FF2B5EF4-FFF2-40B4-BE49-F238E27FC236}">
                  <a16:creationId xmlns:a16="http://schemas.microsoft.com/office/drawing/2014/main" id="{E034029F-6121-98D2-A799-5D4B654CFBFD}"/>
                </a:ext>
              </a:extLst>
            </p:cNvPr>
            <p:cNvSpPr/>
            <p:nvPr/>
          </p:nvSpPr>
          <p:spPr>
            <a:xfrm>
              <a:off x="4778704" y="4223427"/>
              <a:ext cx="145529" cy="186475"/>
            </a:xfrm>
            <a:custGeom>
              <a:avLst/>
              <a:gdLst/>
              <a:ahLst/>
              <a:cxnLst/>
              <a:rect l="l" t="t" r="r" b="b"/>
              <a:pathLst>
                <a:path w="1770" h="2268" extrusionOk="0">
                  <a:moveTo>
                    <a:pt x="1214" y="0"/>
                  </a:moveTo>
                  <a:cubicBezTo>
                    <a:pt x="1024" y="0"/>
                    <a:pt x="836" y="71"/>
                    <a:pt x="691" y="213"/>
                  </a:cubicBezTo>
                  <a:cubicBezTo>
                    <a:pt x="463" y="437"/>
                    <a:pt x="334" y="757"/>
                    <a:pt x="238" y="1060"/>
                  </a:cubicBezTo>
                  <a:cubicBezTo>
                    <a:pt x="113" y="1445"/>
                    <a:pt x="35" y="1855"/>
                    <a:pt x="1" y="2261"/>
                  </a:cubicBezTo>
                  <a:lnTo>
                    <a:pt x="1" y="2261"/>
                  </a:lnTo>
                  <a:cubicBezTo>
                    <a:pt x="20" y="2045"/>
                    <a:pt x="158" y="1796"/>
                    <a:pt x="273" y="1614"/>
                  </a:cubicBezTo>
                  <a:cubicBezTo>
                    <a:pt x="381" y="1438"/>
                    <a:pt x="521" y="1274"/>
                    <a:pt x="670" y="1124"/>
                  </a:cubicBezTo>
                  <a:cubicBezTo>
                    <a:pt x="830" y="971"/>
                    <a:pt x="1011" y="846"/>
                    <a:pt x="1187" y="719"/>
                  </a:cubicBezTo>
                  <a:cubicBezTo>
                    <a:pt x="1368" y="590"/>
                    <a:pt x="1572" y="474"/>
                    <a:pt x="1718" y="304"/>
                  </a:cubicBezTo>
                  <a:cubicBezTo>
                    <a:pt x="1770" y="246"/>
                    <a:pt x="1722" y="185"/>
                    <a:pt x="1667" y="148"/>
                  </a:cubicBezTo>
                  <a:cubicBezTo>
                    <a:pt x="1530" y="49"/>
                    <a:pt x="1371" y="0"/>
                    <a:pt x="1214" y="0"/>
                  </a:cubicBezTo>
                  <a:close/>
                  <a:moveTo>
                    <a:pt x="1" y="2261"/>
                  </a:moveTo>
                  <a:cubicBezTo>
                    <a:pt x="0" y="2263"/>
                    <a:pt x="0" y="2265"/>
                    <a:pt x="0" y="2267"/>
                  </a:cubicBezTo>
                  <a:cubicBezTo>
                    <a:pt x="0" y="2265"/>
                    <a:pt x="0" y="2263"/>
                    <a:pt x="1" y="226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021;p38">
              <a:extLst>
                <a:ext uri="{FF2B5EF4-FFF2-40B4-BE49-F238E27FC236}">
                  <a16:creationId xmlns:a16="http://schemas.microsoft.com/office/drawing/2014/main" id="{97622987-AE06-2D17-1FFA-BDA6BE24BCBC}"/>
                </a:ext>
              </a:extLst>
            </p:cNvPr>
            <p:cNvSpPr/>
            <p:nvPr/>
          </p:nvSpPr>
          <p:spPr>
            <a:xfrm>
              <a:off x="4824995" y="4115964"/>
              <a:ext cx="92826" cy="86578"/>
            </a:xfrm>
            <a:custGeom>
              <a:avLst/>
              <a:gdLst/>
              <a:ahLst/>
              <a:cxnLst/>
              <a:rect l="l" t="t" r="r" b="b"/>
              <a:pathLst>
                <a:path w="1129" h="1053" extrusionOk="0">
                  <a:moveTo>
                    <a:pt x="801" y="0"/>
                  </a:moveTo>
                  <a:cubicBezTo>
                    <a:pt x="566" y="0"/>
                    <a:pt x="374" y="188"/>
                    <a:pt x="244" y="373"/>
                  </a:cubicBezTo>
                  <a:cubicBezTo>
                    <a:pt x="175" y="465"/>
                    <a:pt x="121" y="567"/>
                    <a:pt x="70" y="669"/>
                  </a:cubicBezTo>
                  <a:cubicBezTo>
                    <a:pt x="3" y="804"/>
                    <a:pt x="0" y="1053"/>
                    <a:pt x="57" y="1053"/>
                  </a:cubicBezTo>
                  <a:cubicBezTo>
                    <a:pt x="81" y="1053"/>
                    <a:pt x="115" y="1011"/>
                    <a:pt x="159" y="900"/>
                  </a:cubicBezTo>
                  <a:cubicBezTo>
                    <a:pt x="220" y="744"/>
                    <a:pt x="410" y="645"/>
                    <a:pt x="550" y="567"/>
                  </a:cubicBezTo>
                  <a:cubicBezTo>
                    <a:pt x="723" y="468"/>
                    <a:pt x="914" y="397"/>
                    <a:pt x="1067" y="261"/>
                  </a:cubicBezTo>
                  <a:cubicBezTo>
                    <a:pt x="1098" y="234"/>
                    <a:pt x="1128" y="199"/>
                    <a:pt x="1125" y="159"/>
                  </a:cubicBezTo>
                  <a:cubicBezTo>
                    <a:pt x="1111" y="66"/>
                    <a:pt x="962" y="26"/>
                    <a:pt x="890" y="9"/>
                  </a:cubicBezTo>
                  <a:cubicBezTo>
                    <a:pt x="860" y="3"/>
                    <a:pt x="830" y="0"/>
                    <a:pt x="801" y="0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022;p38">
              <a:extLst>
                <a:ext uri="{FF2B5EF4-FFF2-40B4-BE49-F238E27FC236}">
                  <a16:creationId xmlns:a16="http://schemas.microsoft.com/office/drawing/2014/main" id="{3E69F120-EE8D-DB5E-2D5C-0FC3E23A3E20}"/>
                </a:ext>
              </a:extLst>
            </p:cNvPr>
            <p:cNvSpPr/>
            <p:nvPr/>
          </p:nvSpPr>
          <p:spPr>
            <a:xfrm>
              <a:off x="3846057" y="4178041"/>
              <a:ext cx="167235" cy="117986"/>
            </a:xfrm>
            <a:custGeom>
              <a:avLst/>
              <a:gdLst/>
              <a:ahLst/>
              <a:cxnLst/>
              <a:rect l="l" t="t" r="r" b="b"/>
              <a:pathLst>
                <a:path w="2034" h="1435" extrusionOk="0">
                  <a:moveTo>
                    <a:pt x="1083" y="0"/>
                  </a:moveTo>
                  <a:cubicBezTo>
                    <a:pt x="1022" y="0"/>
                    <a:pt x="957" y="11"/>
                    <a:pt x="888" y="33"/>
                  </a:cubicBezTo>
                  <a:cubicBezTo>
                    <a:pt x="0" y="322"/>
                    <a:pt x="1817" y="445"/>
                    <a:pt x="2031" y="1434"/>
                  </a:cubicBezTo>
                  <a:cubicBezTo>
                    <a:pt x="2031" y="1435"/>
                    <a:pt x="2031" y="1435"/>
                    <a:pt x="2031" y="1435"/>
                  </a:cubicBezTo>
                  <a:cubicBezTo>
                    <a:pt x="2034" y="1435"/>
                    <a:pt x="1806" y="0"/>
                    <a:pt x="1083" y="0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1023;p38">
              <a:extLst>
                <a:ext uri="{FF2B5EF4-FFF2-40B4-BE49-F238E27FC236}">
                  <a16:creationId xmlns:a16="http://schemas.microsoft.com/office/drawing/2014/main" id="{AB256E8F-25A0-4DF1-95D1-7441D887C66C}"/>
                </a:ext>
              </a:extLst>
            </p:cNvPr>
            <p:cNvSpPr/>
            <p:nvPr/>
          </p:nvSpPr>
          <p:spPr>
            <a:xfrm>
              <a:off x="3813250" y="4326286"/>
              <a:ext cx="44892" cy="59034"/>
            </a:xfrm>
            <a:custGeom>
              <a:avLst/>
              <a:gdLst/>
              <a:ahLst/>
              <a:cxnLst/>
              <a:rect l="l" t="t" r="r" b="b"/>
              <a:pathLst>
                <a:path w="546" h="718" extrusionOk="0">
                  <a:moveTo>
                    <a:pt x="343" y="0"/>
                  </a:moveTo>
                  <a:cubicBezTo>
                    <a:pt x="218" y="0"/>
                    <a:pt x="102" y="76"/>
                    <a:pt x="56" y="203"/>
                  </a:cubicBezTo>
                  <a:cubicBezTo>
                    <a:pt x="1" y="346"/>
                    <a:pt x="48" y="564"/>
                    <a:pt x="181" y="656"/>
                  </a:cubicBezTo>
                  <a:cubicBezTo>
                    <a:pt x="256" y="710"/>
                    <a:pt x="362" y="717"/>
                    <a:pt x="450" y="717"/>
                  </a:cubicBezTo>
                  <a:cubicBezTo>
                    <a:pt x="470" y="717"/>
                    <a:pt x="491" y="713"/>
                    <a:pt x="508" y="700"/>
                  </a:cubicBezTo>
                  <a:cubicBezTo>
                    <a:pt x="525" y="683"/>
                    <a:pt x="525" y="656"/>
                    <a:pt x="514" y="636"/>
                  </a:cubicBezTo>
                  <a:cubicBezTo>
                    <a:pt x="494" y="581"/>
                    <a:pt x="443" y="544"/>
                    <a:pt x="423" y="489"/>
                  </a:cubicBezTo>
                  <a:cubicBezTo>
                    <a:pt x="403" y="435"/>
                    <a:pt x="399" y="374"/>
                    <a:pt x="426" y="319"/>
                  </a:cubicBezTo>
                  <a:cubicBezTo>
                    <a:pt x="443" y="281"/>
                    <a:pt x="474" y="251"/>
                    <a:pt x="501" y="217"/>
                  </a:cubicBezTo>
                  <a:cubicBezTo>
                    <a:pt x="525" y="183"/>
                    <a:pt x="545" y="142"/>
                    <a:pt x="535" y="101"/>
                  </a:cubicBezTo>
                  <a:cubicBezTo>
                    <a:pt x="525" y="64"/>
                    <a:pt x="494" y="40"/>
                    <a:pt x="461" y="23"/>
                  </a:cubicBezTo>
                  <a:cubicBezTo>
                    <a:pt x="422" y="8"/>
                    <a:pt x="382" y="0"/>
                    <a:pt x="343" y="0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1024;p38">
              <a:extLst>
                <a:ext uri="{FF2B5EF4-FFF2-40B4-BE49-F238E27FC236}">
                  <a16:creationId xmlns:a16="http://schemas.microsoft.com/office/drawing/2014/main" id="{76CB0B8E-4177-107E-1E46-428885D28B24}"/>
                </a:ext>
              </a:extLst>
            </p:cNvPr>
            <p:cNvSpPr/>
            <p:nvPr/>
          </p:nvSpPr>
          <p:spPr>
            <a:xfrm>
              <a:off x="4243601" y="4150251"/>
              <a:ext cx="94389" cy="75478"/>
            </a:xfrm>
            <a:custGeom>
              <a:avLst/>
              <a:gdLst/>
              <a:ahLst/>
              <a:cxnLst/>
              <a:rect l="l" t="t" r="r" b="b"/>
              <a:pathLst>
                <a:path w="1148" h="918" extrusionOk="0">
                  <a:moveTo>
                    <a:pt x="82" y="1"/>
                  </a:moveTo>
                  <a:cubicBezTo>
                    <a:pt x="39" y="1"/>
                    <a:pt x="1" y="57"/>
                    <a:pt x="40" y="99"/>
                  </a:cubicBezTo>
                  <a:cubicBezTo>
                    <a:pt x="330" y="398"/>
                    <a:pt x="657" y="728"/>
                    <a:pt x="1037" y="912"/>
                  </a:cubicBezTo>
                  <a:cubicBezTo>
                    <a:pt x="1046" y="916"/>
                    <a:pt x="1054" y="918"/>
                    <a:pt x="1062" y="918"/>
                  </a:cubicBezTo>
                  <a:cubicBezTo>
                    <a:pt x="1112" y="918"/>
                    <a:pt x="1148" y="843"/>
                    <a:pt x="1092" y="817"/>
                  </a:cubicBezTo>
                  <a:cubicBezTo>
                    <a:pt x="721" y="633"/>
                    <a:pt x="404" y="313"/>
                    <a:pt x="119" y="17"/>
                  </a:cubicBezTo>
                  <a:cubicBezTo>
                    <a:pt x="107" y="5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025;p38">
              <a:extLst>
                <a:ext uri="{FF2B5EF4-FFF2-40B4-BE49-F238E27FC236}">
                  <a16:creationId xmlns:a16="http://schemas.microsoft.com/office/drawing/2014/main" id="{69B8F3AB-2A3A-9B60-4457-471B294F7542}"/>
                </a:ext>
              </a:extLst>
            </p:cNvPr>
            <p:cNvSpPr/>
            <p:nvPr/>
          </p:nvSpPr>
          <p:spPr>
            <a:xfrm>
              <a:off x="4302555" y="4344375"/>
              <a:ext cx="34204" cy="89291"/>
            </a:xfrm>
            <a:custGeom>
              <a:avLst/>
              <a:gdLst/>
              <a:ahLst/>
              <a:cxnLst/>
              <a:rect l="l" t="t" r="r" b="b"/>
              <a:pathLst>
                <a:path w="416" h="1086" extrusionOk="0">
                  <a:moveTo>
                    <a:pt x="341" y="0"/>
                  </a:moveTo>
                  <a:cubicBezTo>
                    <a:pt x="325" y="0"/>
                    <a:pt x="309" y="9"/>
                    <a:pt x="300" y="31"/>
                  </a:cubicBezTo>
                  <a:cubicBezTo>
                    <a:pt x="167" y="320"/>
                    <a:pt x="1" y="732"/>
                    <a:pt x="119" y="1049"/>
                  </a:cubicBezTo>
                  <a:cubicBezTo>
                    <a:pt x="130" y="1074"/>
                    <a:pt x="153" y="1085"/>
                    <a:pt x="175" y="1085"/>
                  </a:cubicBezTo>
                  <a:cubicBezTo>
                    <a:pt x="210" y="1085"/>
                    <a:pt x="243" y="1059"/>
                    <a:pt x="229" y="1018"/>
                  </a:cubicBezTo>
                  <a:cubicBezTo>
                    <a:pt x="119" y="732"/>
                    <a:pt x="273" y="350"/>
                    <a:pt x="395" y="85"/>
                  </a:cubicBezTo>
                  <a:cubicBezTo>
                    <a:pt x="416" y="41"/>
                    <a:pt x="377" y="0"/>
                    <a:pt x="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026;p38">
              <a:extLst>
                <a:ext uri="{FF2B5EF4-FFF2-40B4-BE49-F238E27FC236}">
                  <a16:creationId xmlns:a16="http://schemas.microsoft.com/office/drawing/2014/main" id="{D68F3BF1-6224-0994-D4C3-D75614AEA685}"/>
                </a:ext>
              </a:extLst>
            </p:cNvPr>
            <p:cNvSpPr/>
            <p:nvPr/>
          </p:nvSpPr>
          <p:spPr>
            <a:xfrm>
              <a:off x="4553497" y="4185770"/>
              <a:ext cx="33957" cy="127852"/>
            </a:xfrm>
            <a:custGeom>
              <a:avLst/>
              <a:gdLst/>
              <a:ahLst/>
              <a:cxnLst/>
              <a:rect l="l" t="t" r="r" b="b"/>
              <a:pathLst>
                <a:path w="413" h="1555" extrusionOk="0">
                  <a:moveTo>
                    <a:pt x="344" y="0"/>
                  </a:moveTo>
                  <a:cubicBezTo>
                    <a:pt x="322" y="0"/>
                    <a:pt x="302" y="13"/>
                    <a:pt x="297" y="41"/>
                  </a:cubicBezTo>
                  <a:cubicBezTo>
                    <a:pt x="191" y="517"/>
                    <a:pt x="75" y="1001"/>
                    <a:pt x="7" y="1483"/>
                  </a:cubicBezTo>
                  <a:cubicBezTo>
                    <a:pt x="1" y="1527"/>
                    <a:pt x="38" y="1555"/>
                    <a:pt x="71" y="1555"/>
                  </a:cubicBezTo>
                  <a:cubicBezTo>
                    <a:pt x="92" y="1555"/>
                    <a:pt x="112" y="1543"/>
                    <a:pt x="116" y="1514"/>
                  </a:cubicBezTo>
                  <a:cubicBezTo>
                    <a:pt x="184" y="1028"/>
                    <a:pt x="300" y="548"/>
                    <a:pt x="402" y="72"/>
                  </a:cubicBezTo>
                  <a:cubicBezTo>
                    <a:pt x="412" y="29"/>
                    <a:pt x="377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027;p38">
              <a:extLst>
                <a:ext uri="{FF2B5EF4-FFF2-40B4-BE49-F238E27FC236}">
                  <a16:creationId xmlns:a16="http://schemas.microsoft.com/office/drawing/2014/main" id="{C645EDC3-8366-4F0D-4B35-18300369F50A}"/>
                </a:ext>
              </a:extLst>
            </p:cNvPr>
            <p:cNvSpPr/>
            <p:nvPr/>
          </p:nvSpPr>
          <p:spPr>
            <a:xfrm>
              <a:off x="3794257" y="4307458"/>
              <a:ext cx="1132005" cy="391778"/>
            </a:xfrm>
            <a:custGeom>
              <a:avLst/>
              <a:gdLst/>
              <a:ahLst/>
              <a:cxnLst/>
              <a:rect l="l" t="t" r="r" b="b"/>
              <a:pathLst>
                <a:path w="13768" h="4765" extrusionOk="0">
                  <a:moveTo>
                    <a:pt x="968" y="0"/>
                  </a:moveTo>
                  <a:cubicBezTo>
                    <a:pt x="751" y="0"/>
                    <a:pt x="538" y="50"/>
                    <a:pt x="351" y="160"/>
                  </a:cubicBezTo>
                  <a:cubicBezTo>
                    <a:pt x="222" y="239"/>
                    <a:pt x="100" y="350"/>
                    <a:pt x="55" y="493"/>
                  </a:cubicBezTo>
                  <a:cubicBezTo>
                    <a:pt x="1" y="681"/>
                    <a:pt x="75" y="881"/>
                    <a:pt x="184" y="1041"/>
                  </a:cubicBezTo>
                  <a:cubicBezTo>
                    <a:pt x="797" y="1957"/>
                    <a:pt x="2178" y="1912"/>
                    <a:pt x="3055" y="2580"/>
                  </a:cubicBezTo>
                  <a:cubicBezTo>
                    <a:pt x="3291" y="2756"/>
                    <a:pt x="3484" y="2980"/>
                    <a:pt x="3726" y="3154"/>
                  </a:cubicBezTo>
                  <a:cubicBezTo>
                    <a:pt x="4197" y="3491"/>
                    <a:pt x="4802" y="3584"/>
                    <a:pt x="5388" y="3584"/>
                  </a:cubicBezTo>
                  <a:cubicBezTo>
                    <a:pt x="5428" y="3584"/>
                    <a:pt x="5469" y="3584"/>
                    <a:pt x="5509" y="3583"/>
                  </a:cubicBezTo>
                  <a:cubicBezTo>
                    <a:pt x="5978" y="3575"/>
                    <a:pt x="6446" y="3521"/>
                    <a:pt x="6914" y="3521"/>
                  </a:cubicBezTo>
                  <a:cubicBezTo>
                    <a:pt x="7067" y="3521"/>
                    <a:pt x="7220" y="3527"/>
                    <a:pt x="7373" y="3542"/>
                  </a:cubicBezTo>
                  <a:cubicBezTo>
                    <a:pt x="7747" y="3580"/>
                    <a:pt x="8135" y="3685"/>
                    <a:pt x="8404" y="3951"/>
                  </a:cubicBezTo>
                  <a:cubicBezTo>
                    <a:pt x="8520" y="4062"/>
                    <a:pt x="8612" y="4202"/>
                    <a:pt x="8724" y="4321"/>
                  </a:cubicBezTo>
                  <a:cubicBezTo>
                    <a:pt x="9023" y="4631"/>
                    <a:pt x="9463" y="4765"/>
                    <a:pt x="9899" y="4765"/>
                  </a:cubicBezTo>
                  <a:cubicBezTo>
                    <a:pt x="9993" y="4765"/>
                    <a:pt x="10087" y="4759"/>
                    <a:pt x="10180" y="4747"/>
                  </a:cubicBezTo>
                  <a:cubicBezTo>
                    <a:pt x="10701" y="4678"/>
                    <a:pt x="11184" y="4454"/>
                    <a:pt x="11657" y="4229"/>
                  </a:cubicBezTo>
                  <a:cubicBezTo>
                    <a:pt x="12011" y="4062"/>
                    <a:pt x="12460" y="3828"/>
                    <a:pt x="12742" y="3563"/>
                  </a:cubicBezTo>
                  <a:cubicBezTo>
                    <a:pt x="13072" y="3249"/>
                    <a:pt x="13185" y="2889"/>
                    <a:pt x="13480" y="2542"/>
                  </a:cubicBezTo>
                  <a:cubicBezTo>
                    <a:pt x="13515" y="2501"/>
                    <a:pt x="13552" y="2460"/>
                    <a:pt x="13593" y="2420"/>
                  </a:cubicBezTo>
                  <a:cubicBezTo>
                    <a:pt x="13767" y="2234"/>
                    <a:pt x="13642" y="1921"/>
                    <a:pt x="13395" y="1921"/>
                  </a:cubicBezTo>
                  <a:cubicBezTo>
                    <a:pt x="13387" y="1921"/>
                    <a:pt x="13380" y="1922"/>
                    <a:pt x="13372" y="1922"/>
                  </a:cubicBezTo>
                  <a:cubicBezTo>
                    <a:pt x="13361" y="1922"/>
                    <a:pt x="13351" y="1922"/>
                    <a:pt x="13344" y="1926"/>
                  </a:cubicBezTo>
                  <a:cubicBezTo>
                    <a:pt x="13235" y="1936"/>
                    <a:pt x="13140" y="1994"/>
                    <a:pt x="13079" y="2082"/>
                  </a:cubicBezTo>
                  <a:cubicBezTo>
                    <a:pt x="12879" y="2375"/>
                    <a:pt x="12691" y="2682"/>
                    <a:pt x="12521" y="2991"/>
                  </a:cubicBezTo>
                  <a:cubicBezTo>
                    <a:pt x="12381" y="3239"/>
                    <a:pt x="12205" y="3528"/>
                    <a:pt x="11919" y="3549"/>
                  </a:cubicBezTo>
                  <a:cubicBezTo>
                    <a:pt x="11910" y="3550"/>
                    <a:pt x="11900" y="3550"/>
                    <a:pt x="11890" y="3550"/>
                  </a:cubicBezTo>
                  <a:cubicBezTo>
                    <a:pt x="11854" y="3550"/>
                    <a:pt x="11819" y="3544"/>
                    <a:pt x="11789" y="3528"/>
                  </a:cubicBezTo>
                  <a:cubicBezTo>
                    <a:pt x="11657" y="3447"/>
                    <a:pt x="11725" y="3239"/>
                    <a:pt x="11820" y="3117"/>
                  </a:cubicBezTo>
                  <a:cubicBezTo>
                    <a:pt x="11851" y="3083"/>
                    <a:pt x="11882" y="3042"/>
                    <a:pt x="11909" y="2998"/>
                  </a:cubicBezTo>
                  <a:cubicBezTo>
                    <a:pt x="11960" y="2912"/>
                    <a:pt x="11886" y="2831"/>
                    <a:pt x="11808" y="2831"/>
                  </a:cubicBezTo>
                  <a:cubicBezTo>
                    <a:pt x="11777" y="2831"/>
                    <a:pt x="11746" y="2844"/>
                    <a:pt x="11722" y="2875"/>
                  </a:cubicBezTo>
                  <a:cubicBezTo>
                    <a:pt x="11593" y="3052"/>
                    <a:pt x="11531" y="3304"/>
                    <a:pt x="11436" y="3511"/>
                  </a:cubicBezTo>
                  <a:cubicBezTo>
                    <a:pt x="11218" y="3999"/>
                    <a:pt x="10686" y="4314"/>
                    <a:pt x="10158" y="4314"/>
                  </a:cubicBezTo>
                  <a:cubicBezTo>
                    <a:pt x="10033" y="4314"/>
                    <a:pt x="9909" y="4297"/>
                    <a:pt x="9789" y="4260"/>
                  </a:cubicBezTo>
                  <a:cubicBezTo>
                    <a:pt x="9653" y="4219"/>
                    <a:pt x="9520" y="4155"/>
                    <a:pt x="9435" y="4042"/>
                  </a:cubicBezTo>
                  <a:cubicBezTo>
                    <a:pt x="9415" y="4015"/>
                    <a:pt x="9401" y="3984"/>
                    <a:pt x="9394" y="3951"/>
                  </a:cubicBezTo>
                  <a:lnTo>
                    <a:pt x="9269" y="3437"/>
                  </a:lnTo>
                  <a:cubicBezTo>
                    <a:pt x="9241" y="3329"/>
                    <a:pt x="9156" y="3281"/>
                    <a:pt x="9071" y="3281"/>
                  </a:cubicBezTo>
                  <a:cubicBezTo>
                    <a:pt x="8957" y="3281"/>
                    <a:pt x="8843" y="3368"/>
                    <a:pt x="8870" y="3515"/>
                  </a:cubicBezTo>
                  <a:cubicBezTo>
                    <a:pt x="8887" y="3613"/>
                    <a:pt x="8914" y="3709"/>
                    <a:pt x="8949" y="3797"/>
                  </a:cubicBezTo>
                  <a:cubicBezTo>
                    <a:pt x="8933" y="3799"/>
                    <a:pt x="8917" y="3799"/>
                    <a:pt x="8902" y="3799"/>
                  </a:cubicBezTo>
                  <a:cubicBezTo>
                    <a:pt x="8591" y="3799"/>
                    <a:pt x="8349" y="3511"/>
                    <a:pt x="8071" y="3355"/>
                  </a:cubicBezTo>
                  <a:cubicBezTo>
                    <a:pt x="7773" y="3186"/>
                    <a:pt x="7420" y="3166"/>
                    <a:pt x="7062" y="3166"/>
                  </a:cubicBezTo>
                  <a:cubicBezTo>
                    <a:pt x="6951" y="3166"/>
                    <a:pt x="6838" y="3168"/>
                    <a:pt x="6727" y="3168"/>
                  </a:cubicBezTo>
                  <a:cubicBezTo>
                    <a:pt x="6306" y="3168"/>
                    <a:pt x="5903" y="3140"/>
                    <a:pt x="5601" y="2869"/>
                  </a:cubicBezTo>
                  <a:cubicBezTo>
                    <a:pt x="5410" y="2698"/>
                    <a:pt x="5301" y="2453"/>
                    <a:pt x="5148" y="2246"/>
                  </a:cubicBezTo>
                  <a:cubicBezTo>
                    <a:pt x="5025" y="2074"/>
                    <a:pt x="4883" y="1841"/>
                    <a:pt x="4665" y="1841"/>
                  </a:cubicBezTo>
                  <a:cubicBezTo>
                    <a:pt x="4619" y="1841"/>
                    <a:pt x="4569" y="1851"/>
                    <a:pt x="4515" y="1875"/>
                  </a:cubicBezTo>
                  <a:cubicBezTo>
                    <a:pt x="4257" y="1988"/>
                    <a:pt x="4618" y="2477"/>
                    <a:pt x="4648" y="2528"/>
                  </a:cubicBezTo>
                  <a:cubicBezTo>
                    <a:pt x="4771" y="2727"/>
                    <a:pt x="4900" y="2843"/>
                    <a:pt x="4658" y="2843"/>
                  </a:cubicBezTo>
                  <a:cubicBezTo>
                    <a:pt x="4627" y="2843"/>
                    <a:pt x="4590" y="2841"/>
                    <a:pt x="4546" y="2838"/>
                  </a:cubicBezTo>
                  <a:cubicBezTo>
                    <a:pt x="4056" y="2794"/>
                    <a:pt x="3559" y="2487"/>
                    <a:pt x="3250" y="2113"/>
                  </a:cubicBezTo>
                  <a:cubicBezTo>
                    <a:pt x="3019" y="1834"/>
                    <a:pt x="2865" y="1501"/>
                    <a:pt x="2675" y="1191"/>
                  </a:cubicBezTo>
                  <a:cubicBezTo>
                    <a:pt x="2433" y="786"/>
                    <a:pt x="2121" y="408"/>
                    <a:pt x="1702" y="187"/>
                  </a:cubicBezTo>
                  <a:cubicBezTo>
                    <a:pt x="1478" y="68"/>
                    <a:pt x="1221" y="0"/>
                    <a:pt x="968" y="0"/>
                  </a:cubicBezTo>
                  <a:close/>
                </a:path>
              </a:pathLst>
            </a:custGeom>
            <a:solidFill>
              <a:srgbClr val="62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0" name="Google Shape;1108;p38">
            <a:extLst>
              <a:ext uri="{FF2B5EF4-FFF2-40B4-BE49-F238E27FC236}">
                <a16:creationId xmlns:a16="http://schemas.microsoft.com/office/drawing/2014/main" id="{50EB485D-1675-236F-DA0E-0FBAFF7A89A0}"/>
              </a:ext>
            </a:extLst>
          </p:cNvPr>
          <p:cNvGrpSpPr/>
          <p:nvPr/>
        </p:nvGrpSpPr>
        <p:grpSpPr>
          <a:xfrm>
            <a:off x="6966295" y="1457750"/>
            <a:ext cx="230798" cy="241924"/>
            <a:chOff x="7075650" y="991025"/>
            <a:chExt cx="230798" cy="241924"/>
          </a:xfrm>
        </p:grpSpPr>
        <p:sp>
          <p:nvSpPr>
            <p:cNvPr id="171" name="Google Shape;1109;p38">
              <a:extLst>
                <a:ext uri="{FF2B5EF4-FFF2-40B4-BE49-F238E27FC236}">
                  <a16:creationId xmlns:a16="http://schemas.microsoft.com/office/drawing/2014/main" id="{A81BB81C-C119-BDAC-4475-B47CB8F45AF1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110;p38">
              <a:extLst>
                <a:ext uri="{FF2B5EF4-FFF2-40B4-BE49-F238E27FC236}">
                  <a16:creationId xmlns:a16="http://schemas.microsoft.com/office/drawing/2014/main" id="{4224EB50-53C6-8658-E99C-533EF889D152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3" name="Google Shape;1114;p38">
            <a:extLst>
              <a:ext uri="{FF2B5EF4-FFF2-40B4-BE49-F238E27FC236}">
                <a16:creationId xmlns:a16="http://schemas.microsoft.com/office/drawing/2014/main" id="{E879D0F3-AEE2-3C71-E875-8FE3A722020E}"/>
              </a:ext>
            </a:extLst>
          </p:cNvPr>
          <p:cNvGrpSpPr/>
          <p:nvPr/>
        </p:nvGrpSpPr>
        <p:grpSpPr>
          <a:xfrm flipH="1">
            <a:off x="5999846" y="915803"/>
            <a:ext cx="230798" cy="241924"/>
            <a:chOff x="7075650" y="991025"/>
            <a:chExt cx="230798" cy="241924"/>
          </a:xfrm>
        </p:grpSpPr>
        <p:sp>
          <p:nvSpPr>
            <p:cNvPr id="174" name="Google Shape;1115;p38">
              <a:extLst>
                <a:ext uri="{FF2B5EF4-FFF2-40B4-BE49-F238E27FC236}">
                  <a16:creationId xmlns:a16="http://schemas.microsoft.com/office/drawing/2014/main" id="{C1C4B32B-4561-8218-05B6-8884BCBAD621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116;p38">
              <a:extLst>
                <a:ext uri="{FF2B5EF4-FFF2-40B4-BE49-F238E27FC236}">
                  <a16:creationId xmlns:a16="http://schemas.microsoft.com/office/drawing/2014/main" id="{DC928A48-C081-00FF-EA73-2529B3A33CB3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6" name="Google Shape;1108;p38">
            <a:extLst>
              <a:ext uri="{FF2B5EF4-FFF2-40B4-BE49-F238E27FC236}">
                <a16:creationId xmlns:a16="http://schemas.microsoft.com/office/drawing/2014/main" id="{92044F64-B63F-DC8F-53BE-D94C03D78EAA}"/>
              </a:ext>
            </a:extLst>
          </p:cNvPr>
          <p:cNvGrpSpPr/>
          <p:nvPr/>
        </p:nvGrpSpPr>
        <p:grpSpPr>
          <a:xfrm>
            <a:off x="8232738" y="469051"/>
            <a:ext cx="230798" cy="241924"/>
            <a:chOff x="7075650" y="991025"/>
            <a:chExt cx="230798" cy="241924"/>
          </a:xfrm>
        </p:grpSpPr>
        <p:sp>
          <p:nvSpPr>
            <p:cNvPr id="177" name="Google Shape;1109;p38">
              <a:extLst>
                <a:ext uri="{FF2B5EF4-FFF2-40B4-BE49-F238E27FC236}">
                  <a16:creationId xmlns:a16="http://schemas.microsoft.com/office/drawing/2014/main" id="{4C265D72-0E0F-CF74-7E2A-6CE3133C20C9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1110;p38">
              <a:extLst>
                <a:ext uri="{FF2B5EF4-FFF2-40B4-BE49-F238E27FC236}">
                  <a16:creationId xmlns:a16="http://schemas.microsoft.com/office/drawing/2014/main" id="{F84CB59C-FD13-4F0D-0545-7B4DBEF4FACB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9" name="Google Shape;1111;p38">
            <a:extLst>
              <a:ext uri="{FF2B5EF4-FFF2-40B4-BE49-F238E27FC236}">
                <a16:creationId xmlns:a16="http://schemas.microsoft.com/office/drawing/2014/main" id="{BE10C555-426A-C95C-13FE-71BF25C08572}"/>
              </a:ext>
            </a:extLst>
          </p:cNvPr>
          <p:cNvGrpSpPr/>
          <p:nvPr/>
        </p:nvGrpSpPr>
        <p:grpSpPr>
          <a:xfrm>
            <a:off x="164773" y="3107201"/>
            <a:ext cx="344652" cy="361277"/>
            <a:chOff x="817723" y="2505826"/>
            <a:chExt cx="344652" cy="361277"/>
          </a:xfrm>
        </p:grpSpPr>
        <p:sp>
          <p:nvSpPr>
            <p:cNvPr id="180" name="Google Shape;1112;p38">
              <a:extLst>
                <a:ext uri="{FF2B5EF4-FFF2-40B4-BE49-F238E27FC236}">
                  <a16:creationId xmlns:a16="http://schemas.microsoft.com/office/drawing/2014/main" id="{195C92A6-D5F5-B90C-0EF6-1E224A58D303}"/>
                </a:ext>
              </a:extLst>
            </p:cNvPr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113;p38">
              <a:extLst>
                <a:ext uri="{FF2B5EF4-FFF2-40B4-BE49-F238E27FC236}">
                  <a16:creationId xmlns:a16="http://schemas.microsoft.com/office/drawing/2014/main" id="{359786D4-BA0E-83EB-A00C-D1450950AA53}"/>
                </a:ext>
              </a:extLst>
            </p:cNvPr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2" name="Google Shape;1114;p38">
            <a:extLst>
              <a:ext uri="{FF2B5EF4-FFF2-40B4-BE49-F238E27FC236}">
                <a16:creationId xmlns:a16="http://schemas.microsoft.com/office/drawing/2014/main" id="{F230C6C7-5D59-C362-3FC7-C81455A4C40F}"/>
              </a:ext>
            </a:extLst>
          </p:cNvPr>
          <p:cNvGrpSpPr/>
          <p:nvPr/>
        </p:nvGrpSpPr>
        <p:grpSpPr>
          <a:xfrm flipH="1">
            <a:off x="2190917" y="151417"/>
            <a:ext cx="230798" cy="241924"/>
            <a:chOff x="7075650" y="991025"/>
            <a:chExt cx="230798" cy="241924"/>
          </a:xfrm>
        </p:grpSpPr>
        <p:sp>
          <p:nvSpPr>
            <p:cNvPr id="183" name="Google Shape;1115;p38">
              <a:extLst>
                <a:ext uri="{FF2B5EF4-FFF2-40B4-BE49-F238E27FC236}">
                  <a16:creationId xmlns:a16="http://schemas.microsoft.com/office/drawing/2014/main" id="{2EFABCA6-9F9F-11B5-DAD2-A14072CBCDA6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116;p38">
              <a:extLst>
                <a:ext uri="{FF2B5EF4-FFF2-40B4-BE49-F238E27FC236}">
                  <a16:creationId xmlns:a16="http://schemas.microsoft.com/office/drawing/2014/main" id="{F24B7DC6-6028-4C52-2C81-0C95702C7F9A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5" name="Google Shape;1117;p38">
            <a:extLst>
              <a:ext uri="{FF2B5EF4-FFF2-40B4-BE49-F238E27FC236}">
                <a16:creationId xmlns:a16="http://schemas.microsoft.com/office/drawing/2014/main" id="{772AE212-5635-C203-2339-34B7F04AA056}"/>
              </a:ext>
            </a:extLst>
          </p:cNvPr>
          <p:cNvGrpSpPr/>
          <p:nvPr/>
        </p:nvGrpSpPr>
        <p:grpSpPr>
          <a:xfrm>
            <a:off x="8711863" y="3079293"/>
            <a:ext cx="230798" cy="241924"/>
            <a:chOff x="7075650" y="991025"/>
            <a:chExt cx="230798" cy="241924"/>
          </a:xfrm>
        </p:grpSpPr>
        <p:sp>
          <p:nvSpPr>
            <p:cNvPr id="186" name="Google Shape;1118;p38">
              <a:extLst>
                <a:ext uri="{FF2B5EF4-FFF2-40B4-BE49-F238E27FC236}">
                  <a16:creationId xmlns:a16="http://schemas.microsoft.com/office/drawing/2014/main" id="{A75BE31E-AD83-F325-E32C-CC2964D75BAB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119;p38">
              <a:extLst>
                <a:ext uri="{FF2B5EF4-FFF2-40B4-BE49-F238E27FC236}">
                  <a16:creationId xmlns:a16="http://schemas.microsoft.com/office/drawing/2014/main" id="{DC20C5AE-FD33-14C4-C22D-B67FED9AEE52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88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C333112C-6484-2D03-BC14-BFA792FDD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8721" y="2746801"/>
            <a:ext cx="2435166" cy="13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40"/>
          <p:cNvGrpSpPr/>
          <p:nvPr/>
        </p:nvGrpSpPr>
        <p:grpSpPr>
          <a:xfrm>
            <a:off x="5060905" y="1392828"/>
            <a:ext cx="3167795" cy="3207233"/>
            <a:chOff x="5060905" y="1392828"/>
            <a:chExt cx="3167795" cy="3207233"/>
          </a:xfrm>
        </p:grpSpPr>
        <p:grpSp>
          <p:nvGrpSpPr>
            <p:cNvPr id="1297" name="Google Shape;1297;p40"/>
            <p:cNvGrpSpPr/>
            <p:nvPr/>
          </p:nvGrpSpPr>
          <p:grpSpPr>
            <a:xfrm>
              <a:off x="5232199" y="2187857"/>
              <a:ext cx="2532943" cy="2412204"/>
              <a:chOff x="5753402" y="2166125"/>
              <a:chExt cx="2609398" cy="2485015"/>
            </a:xfrm>
          </p:grpSpPr>
          <p:sp>
            <p:nvSpPr>
              <p:cNvPr id="1298" name="Google Shape;1298;p40"/>
              <p:cNvSpPr/>
              <p:nvPr/>
            </p:nvSpPr>
            <p:spPr>
              <a:xfrm flipH="1">
                <a:off x="6785514" y="2264821"/>
                <a:ext cx="1577286" cy="844593"/>
              </a:xfrm>
              <a:custGeom>
                <a:avLst/>
                <a:gdLst/>
                <a:ahLst/>
                <a:cxnLst/>
                <a:rect l="l" t="t" r="r" b="b"/>
                <a:pathLst>
                  <a:path w="51829" h="27753" extrusionOk="0">
                    <a:moveTo>
                      <a:pt x="29017" y="0"/>
                    </a:moveTo>
                    <a:cubicBezTo>
                      <a:pt x="26500" y="0"/>
                      <a:pt x="24366" y="865"/>
                      <a:pt x="24361" y="868"/>
                    </a:cubicBezTo>
                    <a:cubicBezTo>
                      <a:pt x="23568" y="1187"/>
                      <a:pt x="22455" y="1128"/>
                      <a:pt x="21615" y="1286"/>
                    </a:cubicBezTo>
                    <a:cubicBezTo>
                      <a:pt x="20422" y="1508"/>
                      <a:pt x="19232" y="1771"/>
                      <a:pt x="18084" y="2183"/>
                    </a:cubicBezTo>
                    <a:cubicBezTo>
                      <a:pt x="16401" y="2791"/>
                      <a:pt x="14792" y="3734"/>
                      <a:pt x="13669" y="5132"/>
                    </a:cubicBezTo>
                    <a:cubicBezTo>
                      <a:pt x="12248" y="6892"/>
                      <a:pt x="12432" y="8669"/>
                      <a:pt x="11888" y="10692"/>
                    </a:cubicBezTo>
                    <a:cubicBezTo>
                      <a:pt x="11511" y="12095"/>
                      <a:pt x="10675" y="13389"/>
                      <a:pt x="9751" y="14495"/>
                    </a:cubicBezTo>
                    <a:cubicBezTo>
                      <a:pt x="8096" y="16483"/>
                      <a:pt x="5924" y="18119"/>
                      <a:pt x="3618" y="19284"/>
                    </a:cubicBezTo>
                    <a:cubicBezTo>
                      <a:pt x="489" y="20867"/>
                      <a:pt x="1" y="25701"/>
                      <a:pt x="489" y="27721"/>
                    </a:cubicBezTo>
                    <a:cubicBezTo>
                      <a:pt x="769" y="27742"/>
                      <a:pt x="1092" y="27753"/>
                      <a:pt x="1451" y="27753"/>
                    </a:cubicBezTo>
                    <a:cubicBezTo>
                      <a:pt x="2199" y="27753"/>
                      <a:pt x="3107" y="27708"/>
                      <a:pt x="4136" y="27624"/>
                    </a:cubicBezTo>
                    <a:cubicBezTo>
                      <a:pt x="4025" y="26241"/>
                      <a:pt x="4209" y="24830"/>
                      <a:pt x="4890" y="23422"/>
                    </a:cubicBezTo>
                    <a:lnTo>
                      <a:pt x="4890" y="23422"/>
                    </a:lnTo>
                    <a:cubicBezTo>
                      <a:pt x="4614" y="24609"/>
                      <a:pt x="4897" y="26462"/>
                      <a:pt x="5112" y="27538"/>
                    </a:cubicBezTo>
                    <a:cubicBezTo>
                      <a:pt x="7228" y="27334"/>
                      <a:pt x="9755" y="26995"/>
                      <a:pt x="12438" y="26559"/>
                    </a:cubicBezTo>
                    <a:lnTo>
                      <a:pt x="12438" y="24356"/>
                    </a:lnTo>
                    <a:lnTo>
                      <a:pt x="13389" y="26400"/>
                    </a:lnTo>
                    <a:cubicBezTo>
                      <a:pt x="20965" y="25128"/>
                      <a:pt x="29501" y="23157"/>
                      <a:pt x="33392" y="21389"/>
                    </a:cubicBezTo>
                    <a:cubicBezTo>
                      <a:pt x="36445" y="20003"/>
                      <a:pt x="40508" y="18883"/>
                      <a:pt x="44044" y="18070"/>
                    </a:cubicBezTo>
                    <a:lnTo>
                      <a:pt x="42742" y="14841"/>
                    </a:lnTo>
                    <a:lnTo>
                      <a:pt x="42742" y="14841"/>
                    </a:lnTo>
                    <a:cubicBezTo>
                      <a:pt x="42742" y="14841"/>
                      <a:pt x="44128" y="15668"/>
                      <a:pt x="45517" y="17738"/>
                    </a:cubicBezTo>
                    <a:cubicBezTo>
                      <a:pt x="46621" y="17503"/>
                      <a:pt x="47641" y="17296"/>
                      <a:pt x="48526" y="17130"/>
                    </a:cubicBezTo>
                    <a:lnTo>
                      <a:pt x="48297" y="15505"/>
                    </a:lnTo>
                    <a:lnTo>
                      <a:pt x="49384" y="16967"/>
                    </a:lnTo>
                    <a:cubicBezTo>
                      <a:pt x="50887" y="16694"/>
                      <a:pt x="51828" y="16549"/>
                      <a:pt x="51828" y="16549"/>
                    </a:cubicBezTo>
                    <a:cubicBezTo>
                      <a:pt x="51828" y="16549"/>
                      <a:pt x="51133" y="10121"/>
                      <a:pt x="46472" y="9353"/>
                    </a:cubicBezTo>
                    <a:cubicBezTo>
                      <a:pt x="41811" y="8589"/>
                      <a:pt x="40487" y="10536"/>
                      <a:pt x="35203" y="2953"/>
                    </a:cubicBezTo>
                    <a:cubicBezTo>
                      <a:pt x="33585" y="628"/>
                      <a:pt x="31162" y="0"/>
                      <a:pt x="290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9" name="Google Shape;1299;p40"/>
              <p:cNvSpPr/>
              <p:nvPr/>
            </p:nvSpPr>
            <p:spPr>
              <a:xfrm flipH="1">
                <a:off x="6886020" y="2716486"/>
                <a:ext cx="1098248" cy="351678"/>
              </a:xfrm>
              <a:custGeom>
                <a:avLst/>
                <a:gdLst/>
                <a:ahLst/>
                <a:cxnLst/>
                <a:rect l="l" t="t" r="r" b="b"/>
                <a:pathLst>
                  <a:path w="36088" h="11556" extrusionOk="0">
                    <a:moveTo>
                      <a:pt x="30304" y="0"/>
                    </a:moveTo>
                    <a:cubicBezTo>
                      <a:pt x="30304" y="0"/>
                      <a:pt x="31154" y="578"/>
                      <a:pt x="32133" y="1656"/>
                    </a:cubicBezTo>
                    <a:cubicBezTo>
                      <a:pt x="31123" y="487"/>
                      <a:pt x="30304" y="0"/>
                      <a:pt x="30304" y="0"/>
                    </a:cubicBezTo>
                    <a:close/>
                    <a:moveTo>
                      <a:pt x="35981" y="1524"/>
                    </a:moveTo>
                    <a:lnTo>
                      <a:pt x="36087" y="2285"/>
                    </a:lnTo>
                    <a:lnTo>
                      <a:pt x="36087" y="2285"/>
                    </a:lnTo>
                    <a:cubicBezTo>
                      <a:pt x="36083" y="2249"/>
                      <a:pt x="36070" y="1955"/>
                      <a:pt x="35981" y="1524"/>
                    </a:cubicBezTo>
                    <a:close/>
                    <a:moveTo>
                      <a:pt x="36087" y="2285"/>
                    </a:moveTo>
                    <a:cubicBezTo>
                      <a:pt x="36087" y="2287"/>
                      <a:pt x="36087" y="2288"/>
                      <a:pt x="36088" y="2289"/>
                    </a:cubicBezTo>
                    <a:lnTo>
                      <a:pt x="36087" y="2285"/>
                    </a:lnTo>
                    <a:close/>
                    <a:moveTo>
                      <a:pt x="35527" y="2396"/>
                    </a:moveTo>
                    <a:cubicBezTo>
                      <a:pt x="34795" y="2538"/>
                      <a:pt x="33982" y="2704"/>
                      <a:pt x="33121" y="2890"/>
                    </a:cubicBezTo>
                    <a:cubicBezTo>
                      <a:pt x="33125" y="2894"/>
                      <a:pt x="33128" y="2901"/>
                      <a:pt x="33135" y="2908"/>
                    </a:cubicBezTo>
                    <a:cubicBezTo>
                      <a:pt x="34196" y="2665"/>
                      <a:pt x="35023" y="2496"/>
                      <a:pt x="35527" y="2396"/>
                    </a:cubicBezTo>
                    <a:close/>
                    <a:moveTo>
                      <a:pt x="31538" y="3243"/>
                    </a:moveTo>
                    <a:cubicBezTo>
                      <a:pt x="28689" y="3900"/>
                      <a:pt x="25504" y="4758"/>
                      <a:pt x="22786" y="5792"/>
                    </a:cubicBezTo>
                    <a:cubicBezTo>
                      <a:pt x="26040" y="4692"/>
                      <a:pt x="29155" y="3859"/>
                      <a:pt x="31552" y="3278"/>
                    </a:cubicBezTo>
                    <a:lnTo>
                      <a:pt x="31538" y="3243"/>
                    </a:lnTo>
                    <a:close/>
                    <a:moveTo>
                      <a:pt x="17275" y="7890"/>
                    </a:moveTo>
                    <a:cubicBezTo>
                      <a:pt x="13219" y="9146"/>
                      <a:pt x="7600" y="10394"/>
                      <a:pt x="2286" y="11331"/>
                    </a:cubicBezTo>
                    <a:cubicBezTo>
                      <a:pt x="6933" y="10536"/>
                      <a:pt x="12935" y="9346"/>
                      <a:pt x="17275" y="7890"/>
                    </a:cubicBezTo>
                    <a:close/>
                    <a:moveTo>
                      <a:pt x="0" y="9519"/>
                    </a:moveTo>
                    <a:lnTo>
                      <a:pt x="937" y="11556"/>
                    </a:lnTo>
                    <a:lnTo>
                      <a:pt x="948" y="11556"/>
                    </a:lnTo>
                    <a:lnTo>
                      <a:pt x="0" y="9519"/>
                    </a:ln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0" name="Google Shape;1300;p40"/>
              <p:cNvSpPr/>
              <p:nvPr/>
            </p:nvSpPr>
            <p:spPr>
              <a:xfrm flipH="1">
                <a:off x="6886028" y="2490547"/>
                <a:ext cx="1331665" cy="603690"/>
              </a:xfrm>
              <a:custGeom>
                <a:avLst/>
                <a:gdLst/>
                <a:ahLst/>
                <a:cxnLst/>
                <a:rect l="l" t="t" r="r" b="b"/>
                <a:pathLst>
                  <a:path w="43758" h="19837" extrusionOk="0">
                    <a:moveTo>
                      <a:pt x="30927" y="0"/>
                    </a:moveTo>
                    <a:cubicBezTo>
                      <a:pt x="30927" y="0"/>
                      <a:pt x="24070" y="3409"/>
                      <a:pt x="12034" y="8475"/>
                    </a:cubicBezTo>
                    <a:cubicBezTo>
                      <a:pt x="1" y="13541"/>
                      <a:pt x="2875" y="19837"/>
                      <a:pt x="2875" y="19837"/>
                    </a:cubicBezTo>
                    <a:cubicBezTo>
                      <a:pt x="2875" y="19837"/>
                      <a:pt x="4790" y="19591"/>
                      <a:pt x="7611" y="19142"/>
                    </a:cubicBezTo>
                    <a:lnTo>
                      <a:pt x="7670" y="16939"/>
                    </a:lnTo>
                    <a:lnTo>
                      <a:pt x="7670" y="16943"/>
                    </a:lnTo>
                    <a:lnTo>
                      <a:pt x="8618" y="18980"/>
                    </a:lnTo>
                    <a:cubicBezTo>
                      <a:pt x="9049" y="18907"/>
                      <a:pt x="9496" y="18834"/>
                      <a:pt x="9956" y="18755"/>
                    </a:cubicBezTo>
                    <a:cubicBezTo>
                      <a:pt x="15270" y="17818"/>
                      <a:pt x="20889" y="16570"/>
                      <a:pt x="24945" y="15314"/>
                    </a:cubicBezTo>
                    <a:lnTo>
                      <a:pt x="24948" y="15314"/>
                    </a:lnTo>
                    <a:cubicBezTo>
                      <a:pt x="26760" y="14529"/>
                      <a:pt x="28630" y="13831"/>
                      <a:pt x="30456" y="13216"/>
                    </a:cubicBezTo>
                    <a:cubicBezTo>
                      <a:pt x="33174" y="12182"/>
                      <a:pt x="36359" y="11324"/>
                      <a:pt x="39208" y="10667"/>
                    </a:cubicBezTo>
                    <a:lnTo>
                      <a:pt x="37974" y="7424"/>
                    </a:lnTo>
                    <a:lnTo>
                      <a:pt x="37974" y="7424"/>
                    </a:lnTo>
                    <a:cubicBezTo>
                      <a:pt x="37974" y="7424"/>
                      <a:pt x="38793" y="7911"/>
                      <a:pt x="39803" y="9080"/>
                    </a:cubicBezTo>
                    <a:cubicBezTo>
                      <a:pt x="40127" y="9436"/>
                      <a:pt x="40466" y="9848"/>
                      <a:pt x="40791" y="10314"/>
                    </a:cubicBezTo>
                    <a:cubicBezTo>
                      <a:pt x="41652" y="10128"/>
                      <a:pt x="42465" y="9962"/>
                      <a:pt x="43197" y="9820"/>
                    </a:cubicBezTo>
                    <a:cubicBezTo>
                      <a:pt x="43561" y="9748"/>
                      <a:pt x="43758" y="9713"/>
                      <a:pt x="43758" y="9713"/>
                    </a:cubicBezTo>
                    <a:lnTo>
                      <a:pt x="43651" y="8948"/>
                    </a:lnTo>
                    <a:cubicBezTo>
                      <a:pt x="43384" y="7666"/>
                      <a:pt x="42475" y="5176"/>
                      <a:pt x="39391" y="4609"/>
                    </a:cubicBezTo>
                    <a:cubicBezTo>
                      <a:pt x="35197" y="3842"/>
                      <a:pt x="30927" y="0"/>
                      <a:pt x="30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 flipH="1">
                <a:off x="6163067" y="3106858"/>
                <a:ext cx="45588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809" extrusionOk="0">
                    <a:moveTo>
                      <a:pt x="419" y="1"/>
                    </a:moveTo>
                    <a:lnTo>
                      <a:pt x="1" y="170"/>
                    </a:lnTo>
                    <a:lnTo>
                      <a:pt x="1083" y="2808"/>
                    </a:lnTo>
                    <a:lnTo>
                      <a:pt x="1498" y="2636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 flipH="1">
                <a:off x="6053293" y="3061938"/>
                <a:ext cx="45588" cy="85454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808" extrusionOk="0">
                    <a:moveTo>
                      <a:pt x="415" y="0"/>
                    </a:moveTo>
                    <a:lnTo>
                      <a:pt x="0" y="170"/>
                    </a:lnTo>
                    <a:lnTo>
                      <a:pt x="1079" y="2808"/>
                    </a:lnTo>
                    <a:lnTo>
                      <a:pt x="1497" y="2635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 flipH="1">
                <a:off x="5937950" y="3016470"/>
                <a:ext cx="45497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809" extrusionOk="0">
                    <a:moveTo>
                      <a:pt x="415" y="1"/>
                    </a:moveTo>
                    <a:lnTo>
                      <a:pt x="0" y="170"/>
                    </a:lnTo>
                    <a:lnTo>
                      <a:pt x="1079" y="2808"/>
                    </a:lnTo>
                    <a:lnTo>
                      <a:pt x="1494" y="2636"/>
                    </a:lnTo>
                    <a:lnTo>
                      <a:pt x="415" y="1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 flipH="1">
                <a:off x="5998665" y="3392690"/>
                <a:ext cx="45588" cy="85454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808" extrusionOk="0">
                    <a:moveTo>
                      <a:pt x="418" y="0"/>
                    </a:moveTo>
                    <a:lnTo>
                      <a:pt x="0" y="173"/>
                    </a:lnTo>
                    <a:lnTo>
                      <a:pt x="1082" y="2807"/>
                    </a:lnTo>
                    <a:lnTo>
                      <a:pt x="1497" y="2638"/>
                    </a:lnTo>
                    <a:lnTo>
                      <a:pt x="418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 flipH="1">
                <a:off x="5881344" y="3344697"/>
                <a:ext cx="45618" cy="85454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2808" extrusionOk="0">
                    <a:moveTo>
                      <a:pt x="420" y="0"/>
                    </a:moveTo>
                    <a:lnTo>
                      <a:pt x="1" y="173"/>
                    </a:lnTo>
                    <a:lnTo>
                      <a:pt x="1080" y="2808"/>
                    </a:lnTo>
                    <a:lnTo>
                      <a:pt x="1499" y="2638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 flipH="1">
                <a:off x="5771388" y="3304585"/>
                <a:ext cx="45466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809" extrusionOk="0">
                    <a:moveTo>
                      <a:pt x="415" y="1"/>
                    </a:moveTo>
                    <a:lnTo>
                      <a:pt x="0" y="170"/>
                    </a:lnTo>
                    <a:lnTo>
                      <a:pt x="1079" y="2809"/>
                    </a:lnTo>
                    <a:lnTo>
                      <a:pt x="1494" y="2635"/>
                    </a:lnTo>
                    <a:lnTo>
                      <a:pt x="415" y="1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 flipH="1">
                <a:off x="6178314" y="3085494"/>
                <a:ext cx="47901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75" extrusionOk="0">
                    <a:moveTo>
                      <a:pt x="789" y="1"/>
                    </a:moveTo>
                    <a:cubicBezTo>
                      <a:pt x="353" y="1"/>
                      <a:pt x="0" y="350"/>
                      <a:pt x="0" y="786"/>
                    </a:cubicBezTo>
                    <a:cubicBezTo>
                      <a:pt x="0" y="1221"/>
                      <a:pt x="353" y="1574"/>
                      <a:pt x="789" y="1574"/>
                    </a:cubicBezTo>
                    <a:cubicBezTo>
                      <a:pt x="1221" y="1574"/>
                      <a:pt x="1574" y="1221"/>
                      <a:pt x="1574" y="786"/>
                    </a:cubicBezTo>
                    <a:cubicBezTo>
                      <a:pt x="1574" y="350"/>
                      <a:pt x="1221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 flipH="1">
                <a:off x="6068541" y="3043921"/>
                <a:ext cx="47931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8" extrusionOk="0">
                    <a:moveTo>
                      <a:pt x="786" y="1"/>
                    </a:moveTo>
                    <a:cubicBezTo>
                      <a:pt x="350" y="1"/>
                      <a:pt x="1" y="353"/>
                      <a:pt x="1" y="789"/>
                    </a:cubicBezTo>
                    <a:cubicBezTo>
                      <a:pt x="1" y="1225"/>
                      <a:pt x="350" y="1578"/>
                      <a:pt x="786" y="1578"/>
                    </a:cubicBezTo>
                    <a:cubicBezTo>
                      <a:pt x="1221" y="1578"/>
                      <a:pt x="1574" y="1225"/>
                      <a:pt x="1574" y="789"/>
                    </a:cubicBezTo>
                    <a:cubicBezTo>
                      <a:pt x="1574" y="353"/>
                      <a:pt x="1221" y="1"/>
                      <a:pt x="7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 flipH="1">
                <a:off x="5953106" y="2995106"/>
                <a:ext cx="48022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575" extrusionOk="0">
                    <a:moveTo>
                      <a:pt x="789" y="1"/>
                    </a:moveTo>
                    <a:cubicBezTo>
                      <a:pt x="353" y="1"/>
                      <a:pt x="1" y="353"/>
                      <a:pt x="1" y="786"/>
                    </a:cubicBezTo>
                    <a:cubicBezTo>
                      <a:pt x="1" y="1221"/>
                      <a:pt x="353" y="1574"/>
                      <a:pt x="789" y="1574"/>
                    </a:cubicBezTo>
                    <a:cubicBezTo>
                      <a:pt x="1225" y="1574"/>
                      <a:pt x="1577" y="1221"/>
                      <a:pt x="1577" y="786"/>
                    </a:cubicBezTo>
                    <a:cubicBezTo>
                      <a:pt x="1577" y="353"/>
                      <a:pt x="1225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0" name="Google Shape;1310;p40"/>
              <p:cNvSpPr/>
              <p:nvPr/>
            </p:nvSpPr>
            <p:spPr>
              <a:xfrm flipH="1">
                <a:off x="5753402" y="3366974"/>
                <a:ext cx="48631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5" extrusionOk="0">
                    <a:moveTo>
                      <a:pt x="794" y="1"/>
                    </a:moveTo>
                    <a:cubicBezTo>
                      <a:pt x="370" y="1"/>
                      <a:pt x="24" y="342"/>
                      <a:pt x="11" y="769"/>
                    </a:cubicBezTo>
                    <a:cubicBezTo>
                      <a:pt x="0" y="1201"/>
                      <a:pt x="346" y="1564"/>
                      <a:pt x="779" y="1575"/>
                    </a:cubicBezTo>
                    <a:cubicBezTo>
                      <a:pt x="785" y="1575"/>
                      <a:pt x="791" y="1575"/>
                      <a:pt x="797" y="1575"/>
                    </a:cubicBezTo>
                    <a:cubicBezTo>
                      <a:pt x="1225" y="1575"/>
                      <a:pt x="1577" y="1236"/>
                      <a:pt x="1588" y="807"/>
                    </a:cubicBezTo>
                    <a:cubicBezTo>
                      <a:pt x="1598" y="371"/>
                      <a:pt x="1256" y="12"/>
                      <a:pt x="820" y="1"/>
                    </a:cubicBezTo>
                    <a:cubicBezTo>
                      <a:pt x="811" y="1"/>
                      <a:pt x="803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1" name="Google Shape;1311;p40"/>
              <p:cNvSpPr/>
              <p:nvPr/>
            </p:nvSpPr>
            <p:spPr>
              <a:xfrm flipH="1">
                <a:off x="5864088" y="3405594"/>
                <a:ext cx="48631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8" extrusionOk="0">
                    <a:moveTo>
                      <a:pt x="801" y="1"/>
                    </a:moveTo>
                    <a:cubicBezTo>
                      <a:pt x="373" y="1"/>
                      <a:pt x="21" y="339"/>
                      <a:pt x="10" y="769"/>
                    </a:cubicBezTo>
                    <a:cubicBezTo>
                      <a:pt x="0" y="1204"/>
                      <a:pt x="342" y="1564"/>
                      <a:pt x="778" y="1578"/>
                    </a:cubicBezTo>
                    <a:cubicBezTo>
                      <a:pt x="784" y="1578"/>
                      <a:pt x="791" y="1578"/>
                      <a:pt x="797" y="1578"/>
                    </a:cubicBezTo>
                    <a:cubicBezTo>
                      <a:pt x="1224" y="1578"/>
                      <a:pt x="1574" y="1236"/>
                      <a:pt x="1587" y="810"/>
                    </a:cubicBezTo>
                    <a:cubicBezTo>
                      <a:pt x="1597" y="374"/>
                      <a:pt x="1251" y="12"/>
                      <a:pt x="819" y="1"/>
                    </a:cubicBezTo>
                    <a:cubicBezTo>
                      <a:pt x="813" y="1"/>
                      <a:pt x="807" y="1"/>
                      <a:pt x="8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 flipH="1">
                <a:off x="5980679" y="3451579"/>
                <a:ext cx="48662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575" extrusionOk="0">
                    <a:moveTo>
                      <a:pt x="802" y="1"/>
                    </a:moveTo>
                    <a:cubicBezTo>
                      <a:pt x="375" y="1"/>
                      <a:pt x="21" y="339"/>
                      <a:pt x="11" y="769"/>
                    </a:cubicBezTo>
                    <a:cubicBezTo>
                      <a:pt x="1" y="1204"/>
                      <a:pt x="343" y="1564"/>
                      <a:pt x="779" y="1575"/>
                    </a:cubicBezTo>
                    <a:cubicBezTo>
                      <a:pt x="788" y="1575"/>
                      <a:pt x="796" y="1575"/>
                      <a:pt x="805" y="1575"/>
                    </a:cubicBezTo>
                    <a:cubicBezTo>
                      <a:pt x="1229" y="1575"/>
                      <a:pt x="1574" y="1234"/>
                      <a:pt x="1588" y="807"/>
                    </a:cubicBezTo>
                    <a:cubicBezTo>
                      <a:pt x="1598" y="375"/>
                      <a:pt x="1253" y="12"/>
                      <a:pt x="821" y="1"/>
                    </a:cubicBezTo>
                    <a:cubicBezTo>
                      <a:pt x="814" y="1"/>
                      <a:pt x="808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 flipH="1">
                <a:off x="7094360" y="3059412"/>
                <a:ext cx="854271" cy="318446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10464" extrusionOk="0">
                    <a:moveTo>
                      <a:pt x="5460" y="0"/>
                    </a:moveTo>
                    <a:cubicBezTo>
                      <a:pt x="4290" y="0"/>
                      <a:pt x="3224" y="166"/>
                      <a:pt x="2083" y="508"/>
                    </a:cubicBezTo>
                    <a:cubicBezTo>
                      <a:pt x="1253" y="757"/>
                      <a:pt x="569" y="1574"/>
                      <a:pt x="1" y="2704"/>
                    </a:cubicBezTo>
                    <a:cubicBezTo>
                      <a:pt x="3524" y="5259"/>
                      <a:pt x="12113" y="9962"/>
                      <a:pt x="28070" y="10463"/>
                    </a:cubicBezTo>
                    <a:cubicBezTo>
                      <a:pt x="26556" y="7573"/>
                      <a:pt x="23807" y="4305"/>
                      <a:pt x="18873" y="2946"/>
                    </a:cubicBezTo>
                    <a:cubicBezTo>
                      <a:pt x="11926" y="1030"/>
                      <a:pt x="8372" y="0"/>
                      <a:pt x="54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 flipH="1">
                <a:off x="7040162" y="3309972"/>
                <a:ext cx="987778" cy="533816"/>
              </a:xfrm>
              <a:custGeom>
                <a:avLst/>
                <a:gdLst/>
                <a:ahLst/>
                <a:cxnLst/>
                <a:rect l="l" t="t" r="r" b="b"/>
                <a:pathLst>
                  <a:path w="32458" h="17541" extrusionOk="0">
                    <a:moveTo>
                      <a:pt x="931" y="0"/>
                    </a:moveTo>
                    <a:cubicBezTo>
                      <a:pt x="194" y="3838"/>
                      <a:pt x="0" y="7648"/>
                      <a:pt x="0" y="7648"/>
                    </a:cubicBezTo>
                    <a:lnTo>
                      <a:pt x="9336" y="17541"/>
                    </a:lnTo>
                    <a:lnTo>
                      <a:pt x="29653" y="15967"/>
                    </a:lnTo>
                    <a:lnTo>
                      <a:pt x="32457" y="7507"/>
                    </a:lnTo>
                    <a:cubicBezTo>
                      <a:pt x="32457" y="7507"/>
                      <a:pt x="32371" y="6798"/>
                      <a:pt x="32063" y="5709"/>
                    </a:cubicBezTo>
                    <a:cubicBezTo>
                      <a:pt x="31301" y="5750"/>
                      <a:pt x="30528" y="5769"/>
                      <a:pt x="29746" y="5769"/>
                    </a:cubicBezTo>
                    <a:cubicBezTo>
                      <a:pt x="19901" y="5769"/>
                      <a:pt x="8705" y="2662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 flipH="1">
                <a:off x="7052151" y="3141704"/>
                <a:ext cx="947485" cy="343857"/>
              </a:xfrm>
              <a:custGeom>
                <a:avLst/>
                <a:gdLst/>
                <a:ahLst/>
                <a:cxnLst/>
                <a:rect l="l" t="t" r="r" b="b"/>
                <a:pathLst>
                  <a:path w="31134" h="11299" extrusionOk="0">
                    <a:moveTo>
                      <a:pt x="1677" y="0"/>
                    </a:moveTo>
                    <a:cubicBezTo>
                      <a:pt x="930" y="1484"/>
                      <a:pt x="391" y="3506"/>
                      <a:pt x="1" y="5529"/>
                    </a:cubicBezTo>
                    <a:cubicBezTo>
                      <a:pt x="7775" y="8191"/>
                      <a:pt x="18971" y="11298"/>
                      <a:pt x="28816" y="11298"/>
                    </a:cubicBezTo>
                    <a:cubicBezTo>
                      <a:pt x="29598" y="11298"/>
                      <a:pt x="30371" y="11279"/>
                      <a:pt x="31133" y="11238"/>
                    </a:cubicBezTo>
                    <a:cubicBezTo>
                      <a:pt x="30867" y="10294"/>
                      <a:pt x="30435" y="9066"/>
                      <a:pt x="29746" y="7759"/>
                    </a:cubicBezTo>
                    <a:cubicBezTo>
                      <a:pt x="13789" y="7258"/>
                      <a:pt x="5200" y="2555"/>
                      <a:pt x="1677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 flipH="1">
                <a:off x="6277688" y="3786745"/>
                <a:ext cx="1195815" cy="640026"/>
              </a:xfrm>
              <a:custGeom>
                <a:avLst/>
                <a:gdLst/>
                <a:ahLst/>
                <a:cxnLst/>
                <a:rect l="l" t="t" r="r" b="b"/>
                <a:pathLst>
                  <a:path w="39294" h="21031" extrusionOk="0">
                    <a:moveTo>
                      <a:pt x="19527" y="0"/>
                    </a:moveTo>
                    <a:cubicBezTo>
                      <a:pt x="13915" y="0"/>
                      <a:pt x="9201" y="1463"/>
                      <a:pt x="9201" y="1463"/>
                    </a:cubicBezTo>
                    <a:lnTo>
                      <a:pt x="1" y="9977"/>
                    </a:lnTo>
                    <a:lnTo>
                      <a:pt x="7753" y="15602"/>
                    </a:lnTo>
                    <a:cubicBezTo>
                      <a:pt x="7753" y="15602"/>
                      <a:pt x="12275" y="21031"/>
                      <a:pt x="16679" y="21031"/>
                    </a:cubicBezTo>
                    <a:cubicBezTo>
                      <a:pt x="17156" y="21031"/>
                      <a:pt x="17630" y="20967"/>
                      <a:pt x="18098" y="20827"/>
                    </a:cubicBezTo>
                    <a:cubicBezTo>
                      <a:pt x="39294" y="17010"/>
                      <a:pt x="36479" y="4755"/>
                      <a:pt x="28142" y="1463"/>
                    </a:cubicBezTo>
                    <a:cubicBezTo>
                      <a:pt x="25364" y="366"/>
                      <a:pt x="22333" y="0"/>
                      <a:pt x="195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 flipH="1">
                <a:off x="7193484" y="3986480"/>
                <a:ext cx="921496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30280" h="15707" extrusionOk="0">
                    <a:moveTo>
                      <a:pt x="18516" y="0"/>
                    </a:moveTo>
                    <a:lnTo>
                      <a:pt x="1" y="3514"/>
                    </a:lnTo>
                    <a:cubicBezTo>
                      <a:pt x="1" y="3514"/>
                      <a:pt x="3469" y="15707"/>
                      <a:pt x="19550" y="15707"/>
                    </a:cubicBezTo>
                    <a:cubicBezTo>
                      <a:pt x="20048" y="15707"/>
                      <a:pt x="20557" y="15695"/>
                      <a:pt x="21079" y="15671"/>
                    </a:cubicBezTo>
                    <a:cubicBezTo>
                      <a:pt x="24031" y="15533"/>
                      <a:pt x="24350" y="15571"/>
                      <a:pt x="25992" y="15041"/>
                    </a:cubicBezTo>
                    <a:cubicBezTo>
                      <a:pt x="26798" y="9499"/>
                      <a:pt x="30279" y="5744"/>
                      <a:pt x="30279" y="5744"/>
                    </a:cubicBezTo>
                    <a:lnTo>
                      <a:pt x="1851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 flipH="1">
                <a:off x="6989527" y="3640907"/>
                <a:ext cx="276662" cy="174835"/>
              </a:xfrm>
              <a:custGeom>
                <a:avLst/>
                <a:gdLst/>
                <a:ahLst/>
                <a:cxnLst/>
                <a:rect l="l" t="t" r="r" b="b"/>
                <a:pathLst>
                  <a:path w="9091" h="5745" extrusionOk="0">
                    <a:moveTo>
                      <a:pt x="7808" y="1"/>
                    </a:moveTo>
                    <a:lnTo>
                      <a:pt x="0" y="4337"/>
                    </a:lnTo>
                    <a:cubicBezTo>
                      <a:pt x="0" y="4337"/>
                      <a:pt x="3785" y="5744"/>
                      <a:pt x="8994" y="5744"/>
                    </a:cubicBezTo>
                    <a:cubicBezTo>
                      <a:pt x="9026" y="5744"/>
                      <a:pt x="9058" y="5744"/>
                      <a:pt x="9090" y="5744"/>
                    </a:cubicBezTo>
                    <a:cubicBezTo>
                      <a:pt x="7853" y="4077"/>
                      <a:pt x="7679" y="1816"/>
                      <a:pt x="7808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 flipH="1">
                <a:off x="6628403" y="3504747"/>
                <a:ext cx="260228" cy="287526"/>
              </a:xfrm>
              <a:custGeom>
                <a:avLst/>
                <a:gdLst/>
                <a:ahLst/>
                <a:cxnLst/>
                <a:rect l="l" t="t" r="r" b="b"/>
                <a:pathLst>
                  <a:path w="8551" h="9448" extrusionOk="0">
                    <a:moveTo>
                      <a:pt x="3468" y="0"/>
                    </a:moveTo>
                    <a:lnTo>
                      <a:pt x="0" y="1923"/>
                    </a:lnTo>
                    <a:cubicBezTo>
                      <a:pt x="174" y="3724"/>
                      <a:pt x="796" y="7085"/>
                      <a:pt x="3023" y="9447"/>
                    </a:cubicBezTo>
                    <a:cubicBezTo>
                      <a:pt x="4842" y="8991"/>
                      <a:pt x="6705" y="8309"/>
                      <a:pt x="8551" y="7310"/>
                    </a:cubicBezTo>
                    <a:cubicBezTo>
                      <a:pt x="5965" y="5353"/>
                      <a:pt x="4277" y="1961"/>
                      <a:pt x="3468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 flipH="1">
                <a:off x="6796638" y="3563240"/>
                <a:ext cx="235852" cy="252498"/>
              </a:xfrm>
              <a:custGeom>
                <a:avLst/>
                <a:gdLst/>
                <a:ahLst/>
                <a:cxnLst/>
                <a:rect l="l" t="t" r="r" b="b"/>
                <a:pathLst>
                  <a:path w="7750" h="8297" extrusionOk="0">
                    <a:moveTo>
                      <a:pt x="4727" y="1"/>
                    </a:moveTo>
                    <a:lnTo>
                      <a:pt x="129" y="2553"/>
                    </a:lnTo>
                    <a:cubicBezTo>
                      <a:pt x="0" y="4368"/>
                      <a:pt x="174" y="6629"/>
                      <a:pt x="1411" y="8296"/>
                    </a:cubicBezTo>
                    <a:cubicBezTo>
                      <a:pt x="3369" y="8289"/>
                      <a:pt x="5523" y="8078"/>
                      <a:pt x="7750" y="7525"/>
                    </a:cubicBezTo>
                    <a:cubicBezTo>
                      <a:pt x="5523" y="5163"/>
                      <a:pt x="4901" y="1802"/>
                      <a:pt x="47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1" name="Google Shape;1321;p40"/>
              <p:cNvSpPr/>
              <p:nvPr/>
            </p:nvSpPr>
            <p:spPr>
              <a:xfrm flipH="1">
                <a:off x="6458434" y="3496469"/>
                <a:ext cx="324654" cy="230770"/>
              </a:xfrm>
              <a:custGeom>
                <a:avLst/>
                <a:gdLst/>
                <a:ahLst/>
                <a:cxnLst/>
                <a:rect l="l" t="t" r="r" b="b"/>
                <a:pathLst>
                  <a:path w="10668" h="7583" extrusionOk="0">
                    <a:moveTo>
                      <a:pt x="2103" y="1"/>
                    </a:moveTo>
                    <a:cubicBezTo>
                      <a:pt x="1024" y="1"/>
                      <a:pt x="308" y="100"/>
                      <a:pt x="308" y="100"/>
                    </a:cubicBezTo>
                    <a:lnTo>
                      <a:pt x="0" y="272"/>
                    </a:lnTo>
                    <a:cubicBezTo>
                      <a:pt x="809" y="2233"/>
                      <a:pt x="2497" y="5625"/>
                      <a:pt x="5083" y="7582"/>
                    </a:cubicBezTo>
                    <a:cubicBezTo>
                      <a:pt x="6988" y="6555"/>
                      <a:pt x="8876" y="5196"/>
                      <a:pt x="10668" y="3416"/>
                    </a:cubicBezTo>
                    <a:cubicBezTo>
                      <a:pt x="8502" y="466"/>
                      <a:pt x="4446" y="1"/>
                      <a:pt x="21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 flipH="1">
                <a:off x="7276497" y="2314824"/>
                <a:ext cx="642004" cy="433633"/>
              </a:xfrm>
              <a:custGeom>
                <a:avLst/>
                <a:gdLst/>
                <a:ahLst/>
                <a:cxnLst/>
                <a:rect l="l" t="t" r="r" b="b"/>
                <a:pathLst>
                  <a:path w="21096" h="14249" extrusionOk="0">
                    <a:moveTo>
                      <a:pt x="14208" y="1"/>
                    </a:moveTo>
                    <a:cubicBezTo>
                      <a:pt x="13495" y="1"/>
                      <a:pt x="12771" y="113"/>
                      <a:pt x="12060" y="349"/>
                    </a:cubicBezTo>
                    <a:lnTo>
                      <a:pt x="5543" y="2510"/>
                    </a:lnTo>
                    <a:cubicBezTo>
                      <a:pt x="1957" y="3700"/>
                      <a:pt x="0" y="7607"/>
                      <a:pt x="1189" y="11189"/>
                    </a:cubicBezTo>
                    <a:lnTo>
                      <a:pt x="2203" y="14249"/>
                    </a:lnTo>
                    <a:cubicBezTo>
                      <a:pt x="4454" y="12624"/>
                      <a:pt x="10654" y="7686"/>
                      <a:pt x="10591" y="2752"/>
                    </a:cubicBezTo>
                    <a:lnTo>
                      <a:pt x="10591" y="2752"/>
                    </a:lnTo>
                    <a:cubicBezTo>
                      <a:pt x="12375" y="4514"/>
                      <a:pt x="16154" y="5844"/>
                      <a:pt x="19719" y="5844"/>
                    </a:cubicBezTo>
                    <a:cubicBezTo>
                      <a:pt x="20183" y="5844"/>
                      <a:pt x="20644" y="5821"/>
                      <a:pt x="21096" y="5774"/>
                    </a:cubicBezTo>
                    <a:lnTo>
                      <a:pt x="20740" y="4702"/>
                    </a:lnTo>
                    <a:cubicBezTo>
                      <a:pt x="19786" y="1828"/>
                      <a:pt x="17087" y="1"/>
                      <a:pt x="14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 flipH="1">
                <a:off x="7131483" y="4384765"/>
                <a:ext cx="678340" cy="266376"/>
              </a:xfrm>
              <a:custGeom>
                <a:avLst/>
                <a:gdLst/>
                <a:ahLst/>
                <a:cxnLst/>
                <a:rect l="l" t="t" r="r" b="b"/>
                <a:pathLst>
                  <a:path w="22290" h="8753" extrusionOk="0">
                    <a:moveTo>
                      <a:pt x="3842" y="1"/>
                    </a:moveTo>
                    <a:lnTo>
                      <a:pt x="3842" y="1"/>
                    </a:lnTo>
                    <a:cubicBezTo>
                      <a:pt x="1" y="1246"/>
                      <a:pt x="2280" y="8752"/>
                      <a:pt x="7908" y="8752"/>
                    </a:cubicBezTo>
                    <a:cubicBezTo>
                      <a:pt x="13901" y="8752"/>
                      <a:pt x="22289" y="3154"/>
                      <a:pt x="22289" y="3154"/>
                    </a:cubicBezTo>
                    <a:lnTo>
                      <a:pt x="21387" y="2013"/>
                    </a:lnTo>
                    <a:cubicBezTo>
                      <a:pt x="18926" y="3376"/>
                      <a:pt x="12846" y="6477"/>
                      <a:pt x="8375" y="6477"/>
                    </a:cubicBezTo>
                    <a:cubicBezTo>
                      <a:pt x="7412" y="6477"/>
                      <a:pt x="6523" y="6333"/>
                      <a:pt x="5762" y="5997"/>
                    </a:cubicBezTo>
                    <a:cubicBezTo>
                      <a:pt x="3791" y="5125"/>
                      <a:pt x="3738" y="1702"/>
                      <a:pt x="3842" y="1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 flipH="1">
                <a:off x="7486200" y="4370370"/>
                <a:ext cx="209863" cy="211506"/>
              </a:xfrm>
              <a:custGeom>
                <a:avLst/>
                <a:gdLst/>
                <a:ahLst/>
                <a:cxnLst/>
                <a:rect l="l" t="t" r="r" b="b"/>
                <a:pathLst>
                  <a:path w="6896" h="6950" extrusionOk="0">
                    <a:moveTo>
                      <a:pt x="3624" y="0"/>
                    </a:moveTo>
                    <a:cubicBezTo>
                      <a:pt x="2667" y="135"/>
                      <a:pt x="1751" y="246"/>
                      <a:pt x="924" y="311"/>
                    </a:cubicBezTo>
                    <a:cubicBezTo>
                      <a:pt x="627" y="335"/>
                      <a:pt x="353" y="391"/>
                      <a:pt x="104" y="474"/>
                    </a:cubicBezTo>
                    <a:cubicBezTo>
                      <a:pt x="0" y="2175"/>
                      <a:pt x="53" y="5598"/>
                      <a:pt x="2024" y="6470"/>
                    </a:cubicBezTo>
                    <a:cubicBezTo>
                      <a:pt x="2782" y="6807"/>
                      <a:pt x="3671" y="6950"/>
                      <a:pt x="4633" y="6950"/>
                    </a:cubicBezTo>
                    <a:cubicBezTo>
                      <a:pt x="5183" y="6950"/>
                      <a:pt x="5757" y="6903"/>
                      <a:pt x="6345" y="6819"/>
                    </a:cubicBezTo>
                    <a:cubicBezTo>
                      <a:pt x="6896" y="2773"/>
                      <a:pt x="5070" y="865"/>
                      <a:pt x="3624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 flipH="1">
                <a:off x="7158956" y="4310476"/>
                <a:ext cx="426816" cy="267410"/>
              </a:xfrm>
              <a:custGeom>
                <a:avLst/>
                <a:gdLst/>
                <a:ahLst/>
                <a:cxnLst/>
                <a:rect l="l" t="t" r="r" b="b"/>
                <a:pathLst>
                  <a:path w="14025" h="8787" extrusionOk="0">
                    <a:moveTo>
                      <a:pt x="10509" y="1"/>
                    </a:moveTo>
                    <a:cubicBezTo>
                      <a:pt x="10509" y="1"/>
                      <a:pt x="4772" y="1301"/>
                      <a:pt x="0" y="1968"/>
                    </a:cubicBezTo>
                    <a:cubicBezTo>
                      <a:pt x="1446" y="2833"/>
                      <a:pt x="3272" y="4741"/>
                      <a:pt x="2721" y="8787"/>
                    </a:cubicBezTo>
                    <a:cubicBezTo>
                      <a:pt x="6923" y="8182"/>
                      <a:pt x="11867" y="5651"/>
                      <a:pt x="14025" y="4454"/>
                    </a:cubicBezTo>
                    <a:lnTo>
                      <a:pt x="105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6" name="Google Shape;1326;p40"/>
              <p:cNvSpPr/>
              <p:nvPr/>
            </p:nvSpPr>
            <p:spPr>
              <a:xfrm flipH="1">
                <a:off x="7177285" y="2403081"/>
                <a:ext cx="674202" cy="882573"/>
              </a:xfrm>
              <a:custGeom>
                <a:avLst/>
                <a:gdLst/>
                <a:ahLst/>
                <a:cxnLst/>
                <a:rect l="l" t="t" r="r" b="b"/>
                <a:pathLst>
                  <a:path w="22154" h="29001" extrusionOk="0">
                    <a:moveTo>
                      <a:pt x="8385" y="0"/>
                    </a:moveTo>
                    <a:cubicBezTo>
                      <a:pt x="8320" y="4890"/>
                      <a:pt x="2228" y="9738"/>
                      <a:pt x="1" y="11349"/>
                    </a:cubicBezTo>
                    <a:lnTo>
                      <a:pt x="1643" y="16286"/>
                    </a:lnTo>
                    <a:cubicBezTo>
                      <a:pt x="2753" y="19640"/>
                      <a:pt x="5799" y="21833"/>
                      <a:pt x="9136" y="22054"/>
                    </a:cubicBezTo>
                    <a:lnTo>
                      <a:pt x="8752" y="23209"/>
                    </a:lnTo>
                    <a:lnTo>
                      <a:pt x="6726" y="22939"/>
                    </a:lnTo>
                    <a:lnTo>
                      <a:pt x="6726" y="22939"/>
                    </a:lnTo>
                    <a:cubicBezTo>
                      <a:pt x="6726" y="22939"/>
                      <a:pt x="7359" y="29000"/>
                      <a:pt x="13150" y="29000"/>
                    </a:cubicBezTo>
                    <a:cubicBezTo>
                      <a:pt x="18942" y="29000"/>
                      <a:pt x="17642" y="25570"/>
                      <a:pt x="17642" y="25570"/>
                    </a:cubicBezTo>
                    <a:lnTo>
                      <a:pt x="16069" y="24955"/>
                    </a:lnTo>
                    <a:cubicBezTo>
                      <a:pt x="15765" y="25012"/>
                      <a:pt x="15491" y="25039"/>
                      <a:pt x="15245" y="25039"/>
                    </a:cubicBezTo>
                    <a:cubicBezTo>
                      <a:pt x="12862" y="25039"/>
                      <a:pt x="13053" y="22475"/>
                      <a:pt x="13489" y="19454"/>
                    </a:cubicBezTo>
                    <a:cubicBezTo>
                      <a:pt x="22154" y="16667"/>
                      <a:pt x="18112" y="7009"/>
                      <a:pt x="16739" y="4697"/>
                    </a:cubicBezTo>
                    <a:cubicBezTo>
                      <a:pt x="12365" y="4368"/>
                      <a:pt x="9644" y="1644"/>
                      <a:pt x="838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 flipH="1">
                <a:off x="7162638" y="2398546"/>
                <a:ext cx="433663" cy="766564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25189" extrusionOk="0">
                    <a:moveTo>
                      <a:pt x="4" y="1"/>
                    </a:moveTo>
                    <a:cubicBezTo>
                      <a:pt x="4" y="50"/>
                      <a:pt x="0" y="101"/>
                      <a:pt x="0" y="149"/>
                    </a:cubicBezTo>
                    <a:cubicBezTo>
                      <a:pt x="1259" y="1793"/>
                      <a:pt x="3980" y="4517"/>
                      <a:pt x="8354" y="4846"/>
                    </a:cubicBezTo>
                    <a:cubicBezTo>
                      <a:pt x="9727" y="7158"/>
                      <a:pt x="13769" y="16816"/>
                      <a:pt x="5104" y="19603"/>
                    </a:cubicBezTo>
                    <a:cubicBezTo>
                      <a:pt x="4668" y="22624"/>
                      <a:pt x="4477" y="25188"/>
                      <a:pt x="6860" y="25188"/>
                    </a:cubicBezTo>
                    <a:cubicBezTo>
                      <a:pt x="7106" y="25188"/>
                      <a:pt x="7380" y="25161"/>
                      <a:pt x="7684" y="25104"/>
                    </a:cubicBezTo>
                    <a:lnTo>
                      <a:pt x="7196" y="24914"/>
                    </a:lnTo>
                    <a:lnTo>
                      <a:pt x="7639" y="20557"/>
                    </a:lnTo>
                    <a:cubicBezTo>
                      <a:pt x="11926" y="19018"/>
                      <a:pt x="14249" y="14295"/>
                      <a:pt x="12808" y="9949"/>
                    </a:cubicBezTo>
                    <a:lnTo>
                      <a:pt x="10509" y="3023"/>
                    </a:lnTo>
                    <a:cubicBezTo>
                      <a:pt x="10057" y="3070"/>
                      <a:pt x="9596" y="3093"/>
                      <a:pt x="9132" y="3093"/>
                    </a:cubicBezTo>
                    <a:cubicBezTo>
                      <a:pt x="5567" y="3093"/>
                      <a:pt x="1788" y="1763"/>
                      <a:pt x="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 flipH="1">
                <a:off x="7633310" y="2656654"/>
                <a:ext cx="26963" cy="45162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84" extrusionOk="0">
                    <a:moveTo>
                      <a:pt x="379" y="0"/>
                    </a:moveTo>
                    <a:cubicBezTo>
                      <a:pt x="371" y="0"/>
                      <a:pt x="362" y="1"/>
                      <a:pt x="353" y="2"/>
                    </a:cubicBezTo>
                    <a:cubicBezTo>
                      <a:pt x="136" y="26"/>
                      <a:pt x="0" y="382"/>
                      <a:pt x="48" y="790"/>
                    </a:cubicBezTo>
                    <a:cubicBezTo>
                      <a:pt x="98" y="1181"/>
                      <a:pt x="300" y="1483"/>
                      <a:pt x="506" y="1483"/>
                    </a:cubicBezTo>
                    <a:cubicBezTo>
                      <a:pt x="515" y="1483"/>
                      <a:pt x="524" y="1483"/>
                      <a:pt x="533" y="1481"/>
                    </a:cubicBezTo>
                    <a:cubicBezTo>
                      <a:pt x="750" y="1454"/>
                      <a:pt x="886" y="1101"/>
                      <a:pt x="837" y="693"/>
                    </a:cubicBezTo>
                    <a:cubicBezTo>
                      <a:pt x="787" y="302"/>
                      <a:pt x="585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 flipH="1">
                <a:off x="7320788" y="2585713"/>
                <a:ext cx="26963" cy="45162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84" extrusionOk="0">
                    <a:moveTo>
                      <a:pt x="380" y="1"/>
                    </a:moveTo>
                    <a:cubicBezTo>
                      <a:pt x="371" y="1"/>
                      <a:pt x="362" y="1"/>
                      <a:pt x="353" y="3"/>
                    </a:cubicBezTo>
                    <a:cubicBezTo>
                      <a:pt x="136" y="27"/>
                      <a:pt x="1" y="383"/>
                      <a:pt x="49" y="791"/>
                    </a:cubicBezTo>
                    <a:cubicBezTo>
                      <a:pt x="99" y="1182"/>
                      <a:pt x="301" y="1484"/>
                      <a:pt x="507" y="1484"/>
                    </a:cubicBezTo>
                    <a:cubicBezTo>
                      <a:pt x="516" y="1484"/>
                      <a:pt x="524" y="1483"/>
                      <a:pt x="533" y="1482"/>
                    </a:cubicBezTo>
                    <a:cubicBezTo>
                      <a:pt x="751" y="1455"/>
                      <a:pt x="886" y="1102"/>
                      <a:pt x="837" y="694"/>
                    </a:cubicBezTo>
                    <a:cubicBezTo>
                      <a:pt x="788" y="303"/>
                      <a:pt x="585" y="1"/>
                      <a:pt x="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 flipH="1">
                <a:off x="7360353" y="2596760"/>
                <a:ext cx="74255" cy="11978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3936" extrusionOk="0">
                    <a:moveTo>
                      <a:pt x="277" y="0"/>
                    </a:moveTo>
                    <a:cubicBezTo>
                      <a:pt x="133" y="0"/>
                      <a:pt x="0" y="195"/>
                      <a:pt x="123" y="345"/>
                    </a:cubicBezTo>
                    <a:cubicBezTo>
                      <a:pt x="720" y="1066"/>
                      <a:pt x="1317" y="1787"/>
                      <a:pt x="1916" y="2506"/>
                    </a:cubicBezTo>
                    <a:lnTo>
                      <a:pt x="1916" y="2506"/>
                    </a:lnTo>
                    <a:cubicBezTo>
                      <a:pt x="1399" y="2853"/>
                      <a:pt x="881" y="3203"/>
                      <a:pt x="365" y="3550"/>
                    </a:cubicBezTo>
                    <a:cubicBezTo>
                      <a:pt x="189" y="3671"/>
                      <a:pt x="293" y="3936"/>
                      <a:pt x="457" y="3936"/>
                    </a:cubicBezTo>
                    <a:cubicBezTo>
                      <a:pt x="489" y="3936"/>
                      <a:pt x="523" y="3926"/>
                      <a:pt x="558" y="3902"/>
                    </a:cubicBezTo>
                    <a:cubicBezTo>
                      <a:pt x="1139" y="3508"/>
                      <a:pt x="1720" y="3114"/>
                      <a:pt x="2305" y="2723"/>
                    </a:cubicBezTo>
                    <a:cubicBezTo>
                      <a:pt x="2416" y="2648"/>
                      <a:pt x="2440" y="2516"/>
                      <a:pt x="2350" y="2409"/>
                    </a:cubicBezTo>
                    <a:cubicBezTo>
                      <a:pt x="1704" y="1628"/>
                      <a:pt x="1056" y="846"/>
                      <a:pt x="410" y="68"/>
                    </a:cubicBezTo>
                    <a:cubicBezTo>
                      <a:pt x="370" y="20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1" name="Google Shape;1331;p40"/>
              <p:cNvSpPr/>
              <p:nvPr/>
            </p:nvSpPr>
            <p:spPr>
              <a:xfrm flipH="1">
                <a:off x="7594599" y="2726590"/>
                <a:ext cx="53683" cy="5070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666" extrusionOk="0">
                    <a:moveTo>
                      <a:pt x="880" y="0"/>
                    </a:moveTo>
                    <a:cubicBezTo>
                      <a:pt x="847" y="0"/>
                      <a:pt x="813" y="2"/>
                      <a:pt x="779" y="7"/>
                    </a:cubicBezTo>
                    <a:cubicBezTo>
                      <a:pt x="322" y="62"/>
                      <a:pt x="0" y="477"/>
                      <a:pt x="56" y="934"/>
                    </a:cubicBezTo>
                    <a:cubicBezTo>
                      <a:pt x="107" y="1356"/>
                      <a:pt x="466" y="1666"/>
                      <a:pt x="882" y="1666"/>
                    </a:cubicBezTo>
                    <a:cubicBezTo>
                      <a:pt x="915" y="1666"/>
                      <a:pt x="948" y="1664"/>
                      <a:pt x="982" y="1660"/>
                    </a:cubicBezTo>
                    <a:cubicBezTo>
                      <a:pt x="1439" y="1601"/>
                      <a:pt x="1764" y="1186"/>
                      <a:pt x="1705" y="729"/>
                    </a:cubicBezTo>
                    <a:cubicBezTo>
                      <a:pt x="1654" y="310"/>
                      <a:pt x="1295" y="0"/>
                      <a:pt x="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2" name="Google Shape;1332;p40"/>
              <p:cNvSpPr/>
              <p:nvPr/>
            </p:nvSpPr>
            <p:spPr>
              <a:xfrm flipH="1">
                <a:off x="7289838" y="2656623"/>
                <a:ext cx="53683" cy="5070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666" extrusionOk="0">
                    <a:moveTo>
                      <a:pt x="881" y="0"/>
                    </a:moveTo>
                    <a:cubicBezTo>
                      <a:pt x="848" y="0"/>
                      <a:pt x="815" y="2"/>
                      <a:pt x="781" y="6"/>
                    </a:cubicBezTo>
                    <a:cubicBezTo>
                      <a:pt x="325" y="62"/>
                      <a:pt x="0" y="477"/>
                      <a:pt x="55" y="933"/>
                    </a:cubicBezTo>
                    <a:cubicBezTo>
                      <a:pt x="106" y="1355"/>
                      <a:pt x="465" y="1665"/>
                      <a:pt x="880" y="1665"/>
                    </a:cubicBezTo>
                    <a:cubicBezTo>
                      <a:pt x="914" y="1665"/>
                      <a:pt x="948" y="1663"/>
                      <a:pt x="982" y="1659"/>
                    </a:cubicBezTo>
                    <a:cubicBezTo>
                      <a:pt x="1438" y="1600"/>
                      <a:pt x="1764" y="1185"/>
                      <a:pt x="1708" y="729"/>
                    </a:cubicBezTo>
                    <a:cubicBezTo>
                      <a:pt x="1653" y="309"/>
                      <a:pt x="1294" y="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 flipH="1">
                <a:off x="7476092" y="2825834"/>
                <a:ext cx="75381" cy="18442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606" extrusionOk="0">
                    <a:moveTo>
                      <a:pt x="971" y="1"/>
                    </a:moveTo>
                    <a:cubicBezTo>
                      <a:pt x="736" y="1"/>
                      <a:pt x="500" y="34"/>
                      <a:pt x="274" y="103"/>
                    </a:cubicBezTo>
                    <a:cubicBezTo>
                      <a:pt x="180" y="131"/>
                      <a:pt x="83" y="175"/>
                      <a:pt x="0" y="228"/>
                    </a:cubicBezTo>
                    <a:cubicBezTo>
                      <a:pt x="405" y="438"/>
                      <a:pt x="927" y="584"/>
                      <a:pt x="1598" y="604"/>
                    </a:cubicBezTo>
                    <a:cubicBezTo>
                      <a:pt x="1629" y="605"/>
                      <a:pt x="1660" y="605"/>
                      <a:pt x="1692" y="605"/>
                    </a:cubicBezTo>
                    <a:cubicBezTo>
                      <a:pt x="1950" y="605"/>
                      <a:pt x="2218" y="581"/>
                      <a:pt x="2476" y="536"/>
                    </a:cubicBezTo>
                    <a:cubicBezTo>
                      <a:pt x="2314" y="404"/>
                      <a:pt x="2137" y="287"/>
                      <a:pt x="1944" y="200"/>
                    </a:cubicBezTo>
                    <a:cubicBezTo>
                      <a:pt x="1638" y="68"/>
                      <a:pt x="1304" y="1"/>
                      <a:pt x="97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 flipH="1">
                <a:off x="7418332" y="2765363"/>
                <a:ext cx="170909" cy="7678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2523" extrusionOk="0">
                    <a:moveTo>
                      <a:pt x="939" y="1"/>
                    </a:moveTo>
                    <a:cubicBezTo>
                      <a:pt x="718" y="1"/>
                      <a:pt x="503" y="103"/>
                      <a:pt x="298" y="378"/>
                    </a:cubicBezTo>
                    <a:cubicBezTo>
                      <a:pt x="1" y="772"/>
                      <a:pt x="239" y="1696"/>
                      <a:pt x="1241" y="2215"/>
                    </a:cubicBezTo>
                    <a:cubicBezTo>
                      <a:pt x="1324" y="2162"/>
                      <a:pt x="1421" y="2118"/>
                      <a:pt x="1515" y="2090"/>
                    </a:cubicBezTo>
                    <a:cubicBezTo>
                      <a:pt x="1741" y="2021"/>
                      <a:pt x="1977" y="1988"/>
                      <a:pt x="2212" y="1988"/>
                    </a:cubicBezTo>
                    <a:cubicBezTo>
                      <a:pt x="2545" y="1988"/>
                      <a:pt x="2879" y="2055"/>
                      <a:pt x="3185" y="2187"/>
                    </a:cubicBezTo>
                    <a:cubicBezTo>
                      <a:pt x="3378" y="2274"/>
                      <a:pt x="3555" y="2391"/>
                      <a:pt x="3717" y="2523"/>
                    </a:cubicBezTo>
                    <a:cubicBezTo>
                      <a:pt x="4723" y="2342"/>
                      <a:pt x="5615" y="1806"/>
                      <a:pt x="5443" y="922"/>
                    </a:cubicBezTo>
                    <a:cubicBezTo>
                      <a:pt x="5354" y="473"/>
                      <a:pt x="4961" y="206"/>
                      <a:pt x="4548" y="206"/>
                    </a:cubicBezTo>
                    <a:cubicBezTo>
                      <a:pt x="4394" y="206"/>
                      <a:pt x="4238" y="242"/>
                      <a:pt x="4094" y="320"/>
                    </a:cubicBezTo>
                    <a:cubicBezTo>
                      <a:pt x="3786" y="482"/>
                      <a:pt x="3513" y="724"/>
                      <a:pt x="3178" y="814"/>
                    </a:cubicBezTo>
                    <a:cubicBezTo>
                      <a:pt x="3108" y="833"/>
                      <a:pt x="3037" y="841"/>
                      <a:pt x="2967" y="841"/>
                    </a:cubicBezTo>
                    <a:cubicBezTo>
                      <a:pt x="2268" y="841"/>
                      <a:pt x="1575" y="1"/>
                      <a:pt x="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5" name="Google Shape;1335;p40"/>
              <p:cNvSpPr/>
              <p:nvPr/>
            </p:nvSpPr>
            <p:spPr>
              <a:xfrm flipH="1">
                <a:off x="7797808" y="2768467"/>
                <a:ext cx="189655" cy="158401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5205" extrusionOk="0">
                    <a:moveTo>
                      <a:pt x="3266" y="0"/>
                    </a:moveTo>
                    <a:cubicBezTo>
                      <a:pt x="2607" y="0"/>
                      <a:pt x="1841" y="181"/>
                      <a:pt x="1198" y="823"/>
                    </a:cubicBezTo>
                    <a:cubicBezTo>
                      <a:pt x="1" y="2023"/>
                      <a:pt x="672" y="5204"/>
                      <a:pt x="3752" y="5204"/>
                    </a:cubicBezTo>
                    <a:cubicBezTo>
                      <a:pt x="4452" y="5204"/>
                      <a:pt x="5276" y="5040"/>
                      <a:pt x="6232" y="4650"/>
                    </a:cubicBezTo>
                    <a:lnTo>
                      <a:pt x="4787" y="301"/>
                    </a:lnTo>
                    <a:cubicBezTo>
                      <a:pt x="4787" y="301"/>
                      <a:pt x="4116" y="0"/>
                      <a:pt x="326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6" name="Google Shape;1336;p40"/>
              <p:cNvSpPr/>
              <p:nvPr/>
            </p:nvSpPr>
            <p:spPr>
              <a:xfrm flipH="1">
                <a:off x="7826413" y="2812900"/>
                <a:ext cx="117652" cy="77633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2551" extrusionOk="0">
                    <a:moveTo>
                      <a:pt x="386" y="1"/>
                    </a:moveTo>
                    <a:cubicBezTo>
                      <a:pt x="350" y="1"/>
                      <a:pt x="313" y="1"/>
                      <a:pt x="277" y="3"/>
                    </a:cubicBezTo>
                    <a:cubicBezTo>
                      <a:pt x="4" y="13"/>
                      <a:pt x="0" y="431"/>
                      <a:pt x="267" y="431"/>
                    </a:cubicBezTo>
                    <a:cubicBezTo>
                      <a:pt x="270" y="431"/>
                      <a:pt x="273" y="431"/>
                      <a:pt x="277" y="431"/>
                    </a:cubicBezTo>
                    <a:cubicBezTo>
                      <a:pt x="308" y="430"/>
                      <a:pt x="339" y="429"/>
                      <a:pt x="370" y="429"/>
                    </a:cubicBezTo>
                    <a:cubicBezTo>
                      <a:pt x="1020" y="429"/>
                      <a:pt x="1626" y="699"/>
                      <a:pt x="2147" y="1092"/>
                    </a:cubicBezTo>
                    <a:cubicBezTo>
                      <a:pt x="1919" y="1047"/>
                      <a:pt x="1683" y="1019"/>
                      <a:pt x="1451" y="1019"/>
                    </a:cubicBezTo>
                    <a:cubicBezTo>
                      <a:pt x="1050" y="1019"/>
                      <a:pt x="662" y="1104"/>
                      <a:pt x="353" y="1334"/>
                    </a:cubicBezTo>
                    <a:cubicBezTo>
                      <a:pt x="173" y="1468"/>
                      <a:pt x="285" y="1744"/>
                      <a:pt x="457" y="1744"/>
                    </a:cubicBezTo>
                    <a:cubicBezTo>
                      <a:pt x="493" y="1744"/>
                      <a:pt x="531" y="1732"/>
                      <a:pt x="570" y="1704"/>
                    </a:cubicBezTo>
                    <a:cubicBezTo>
                      <a:pt x="824" y="1514"/>
                      <a:pt x="1141" y="1445"/>
                      <a:pt x="1471" y="1445"/>
                    </a:cubicBezTo>
                    <a:cubicBezTo>
                      <a:pt x="1947" y="1445"/>
                      <a:pt x="2452" y="1588"/>
                      <a:pt x="2835" y="1721"/>
                    </a:cubicBezTo>
                    <a:cubicBezTo>
                      <a:pt x="3046" y="1956"/>
                      <a:pt x="3233" y="2205"/>
                      <a:pt x="3392" y="2451"/>
                    </a:cubicBezTo>
                    <a:cubicBezTo>
                      <a:pt x="3437" y="2521"/>
                      <a:pt x="3502" y="2550"/>
                      <a:pt x="3567" y="2550"/>
                    </a:cubicBezTo>
                    <a:cubicBezTo>
                      <a:pt x="3717" y="2550"/>
                      <a:pt x="3866" y="2396"/>
                      <a:pt x="3762" y="2233"/>
                    </a:cubicBezTo>
                    <a:cubicBezTo>
                      <a:pt x="3043" y="1110"/>
                      <a:pt x="1810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7" name="Google Shape;1337;p40"/>
              <p:cNvSpPr/>
              <p:nvPr/>
            </p:nvSpPr>
            <p:spPr>
              <a:xfrm flipH="1">
                <a:off x="7146102" y="2562523"/>
                <a:ext cx="104931" cy="137129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506" extrusionOk="0">
                    <a:moveTo>
                      <a:pt x="823" y="1"/>
                    </a:moveTo>
                    <a:cubicBezTo>
                      <a:pt x="355" y="1"/>
                      <a:pt x="0" y="163"/>
                      <a:pt x="0" y="163"/>
                    </a:cubicBezTo>
                    <a:lnTo>
                      <a:pt x="1442" y="4506"/>
                    </a:lnTo>
                    <a:cubicBezTo>
                      <a:pt x="1442" y="4506"/>
                      <a:pt x="3447" y="3178"/>
                      <a:pt x="2587" y="1276"/>
                    </a:cubicBezTo>
                    <a:cubicBezTo>
                      <a:pt x="2116" y="236"/>
                      <a:pt x="1387" y="1"/>
                      <a:pt x="823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8" name="Google Shape;1338;p40"/>
              <p:cNvSpPr/>
              <p:nvPr/>
            </p:nvSpPr>
            <p:spPr>
              <a:xfrm flipH="1">
                <a:off x="7592073" y="2166125"/>
                <a:ext cx="66951" cy="15271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5018" extrusionOk="0">
                    <a:moveTo>
                      <a:pt x="1201" y="0"/>
                    </a:moveTo>
                    <a:cubicBezTo>
                      <a:pt x="1174" y="0"/>
                      <a:pt x="1147" y="4"/>
                      <a:pt x="1118" y="11"/>
                    </a:cubicBezTo>
                    <a:cubicBezTo>
                      <a:pt x="1" y="287"/>
                      <a:pt x="1547" y="5017"/>
                      <a:pt x="1547" y="5017"/>
                    </a:cubicBezTo>
                    <a:cubicBezTo>
                      <a:pt x="1547" y="5017"/>
                      <a:pt x="2200" y="0"/>
                      <a:pt x="1201" y="0"/>
                    </a:cubicBezTo>
                    <a:close/>
                  </a:path>
                </a:pathLst>
              </a:custGeom>
              <a:solidFill>
                <a:srgbClr val="FF6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9" name="Google Shape;1339;p40"/>
              <p:cNvSpPr/>
              <p:nvPr/>
            </p:nvSpPr>
            <p:spPr>
              <a:xfrm flipH="1">
                <a:off x="7519552" y="2191689"/>
                <a:ext cx="103471" cy="12714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4178" extrusionOk="0">
                    <a:moveTo>
                      <a:pt x="2248" y="1"/>
                    </a:moveTo>
                    <a:cubicBezTo>
                      <a:pt x="1163" y="1"/>
                      <a:pt x="0" y="4177"/>
                      <a:pt x="0" y="4177"/>
                    </a:cubicBezTo>
                    <a:cubicBezTo>
                      <a:pt x="0" y="4177"/>
                      <a:pt x="3399" y="142"/>
                      <a:pt x="2300" y="4"/>
                    </a:cubicBezTo>
                    <a:cubicBezTo>
                      <a:pt x="2282" y="2"/>
                      <a:pt x="2265" y="1"/>
                      <a:pt x="2248" y="1"/>
                    </a:cubicBezTo>
                    <a:close/>
                  </a:path>
                </a:pathLst>
              </a:custGeom>
              <a:solidFill>
                <a:srgbClr val="FF6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 flipH="1">
                <a:off x="7064183" y="3361709"/>
                <a:ext cx="1269766" cy="852201"/>
              </a:xfrm>
              <a:custGeom>
                <a:avLst/>
                <a:gdLst/>
                <a:ahLst/>
                <a:cxnLst/>
                <a:rect l="l" t="t" r="r" b="b"/>
                <a:pathLst>
                  <a:path w="41724" h="28003" extrusionOk="0">
                    <a:moveTo>
                      <a:pt x="30718" y="1"/>
                    </a:moveTo>
                    <a:cubicBezTo>
                      <a:pt x="29679" y="1"/>
                      <a:pt x="28626" y="239"/>
                      <a:pt x="27603" y="755"/>
                    </a:cubicBezTo>
                    <a:cubicBezTo>
                      <a:pt x="25340" y="1897"/>
                      <a:pt x="23032" y="3842"/>
                      <a:pt x="20449" y="3842"/>
                    </a:cubicBezTo>
                    <a:cubicBezTo>
                      <a:pt x="19894" y="3842"/>
                      <a:pt x="19327" y="3752"/>
                      <a:pt x="18745" y="3546"/>
                    </a:cubicBezTo>
                    <a:cubicBezTo>
                      <a:pt x="16762" y="2844"/>
                      <a:pt x="14554" y="2381"/>
                      <a:pt x="12379" y="2381"/>
                    </a:cubicBezTo>
                    <a:cubicBezTo>
                      <a:pt x="10875" y="2381"/>
                      <a:pt x="9386" y="2603"/>
                      <a:pt x="7998" y="3120"/>
                    </a:cubicBezTo>
                    <a:cubicBezTo>
                      <a:pt x="7957" y="3134"/>
                      <a:pt x="7915" y="3152"/>
                      <a:pt x="7874" y="3168"/>
                    </a:cubicBezTo>
                    <a:cubicBezTo>
                      <a:pt x="3168" y="4987"/>
                      <a:pt x="0" y="9883"/>
                      <a:pt x="4" y="14907"/>
                    </a:cubicBezTo>
                    <a:cubicBezTo>
                      <a:pt x="11" y="19288"/>
                      <a:pt x="2428" y="23279"/>
                      <a:pt x="5989" y="25730"/>
                    </a:cubicBezTo>
                    <a:cubicBezTo>
                      <a:pt x="8398" y="27389"/>
                      <a:pt x="10683" y="28002"/>
                      <a:pt x="12810" y="28002"/>
                    </a:cubicBezTo>
                    <a:cubicBezTo>
                      <a:pt x="18029" y="28002"/>
                      <a:pt x="22300" y="24312"/>
                      <a:pt x="25130" y="23327"/>
                    </a:cubicBezTo>
                    <a:cubicBezTo>
                      <a:pt x="25850" y="23076"/>
                      <a:pt x="26623" y="22974"/>
                      <a:pt x="27407" y="22974"/>
                    </a:cubicBezTo>
                    <a:cubicBezTo>
                      <a:pt x="30963" y="22974"/>
                      <a:pt x="34747" y="25084"/>
                      <a:pt x="34747" y="25084"/>
                    </a:cubicBezTo>
                    <a:cubicBezTo>
                      <a:pt x="34747" y="25084"/>
                      <a:pt x="34805" y="25093"/>
                      <a:pt x="34910" y="25093"/>
                    </a:cubicBezTo>
                    <a:cubicBezTo>
                      <a:pt x="35686" y="25093"/>
                      <a:pt x="39034" y="24592"/>
                      <a:pt x="40742" y="16211"/>
                    </a:cubicBezTo>
                    <a:cubicBezTo>
                      <a:pt x="41724" y="11391"/>
                      <a:pt x="39933" y="6122"/>
                      <a:pt x="36493" y="2622"/>
                    </a:cubicBezTo>
                    <a:cubicBezTo>
                      <a:pt x="34884" y="986"/>
                      <a:pt x="32831" y="1"/>
                      <a:pt x="30718" y="1"/>
                    </a:cubicBezTo>
                    <a:close/>
                  </a:path>
                </a:pathLst>
              </a:custGeom>
              <a:solidFill>
                <a:srgbClr val="9E44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1" name="Google Shape;1341;p40"/>
              <p:cNvSpPr/>
              <p:nvPr/>
            </p:nvSpPr>
            <p:spPr>
              <a:xfrm flipH="1">
                <a:off x="6185395" y="3272721"/>
                <a:ext cx="1558418" cy="626544"/>
              </a:xfrm>
              <a:custGeom>
                <a:avLst/>
                <a:gdLst/>
                <a:ahLst/>
                <a:cxnLst/>
                <a:rect l="l" t="t" r="r" b="b"/>
                <a:pathLst>
                  <a:path w="51209" h="20588" extrusionOk="0">
                    <a:moveTo>
                      <a:pt x="49269" y="0"/>
                    </a:moveTo>
                    <a:lnTo>
                      <a:pt x="0" y="16452"/>
                    </a:lnTo>
                    <a:lnTo>
                      <a:pt x="3593" y="20587"/>
                    </a:lnTo>
                    <a:lnTo>
                      <a:pt x="51208" y="4253"/>
                    </a:lnTo>
                    <a:lnTo>
                      <a:pt x="49269" y="0"/>
                    </a:lnTo>
                    <a:close/>
                  </a:path>
                </a:pathLst>
              </a:custGeom>
              <a:solidFill>
                <a:srgbClr val="B76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2" name="Google Shape;1342;p40"/>
              <p:cNvSpPr/>
              <p:nvPr/>
            </p:nvSpPr>
            <p:spPr>
              <a:xfrm flipH="1">
                <a:off x="5757829" y="3067933"/>
                <a:ext cx="486585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11629" extrusionOk="0">
                    <a:moveTo>
                      <a:pt x="12755" y="0"/>
                    </a:moveTo>
                    <a:lnTo>
                      <a:pt x="1294" y="4050"/>
                    </a:lnTo>
                    <a:lnTo>
                      <a:pt x="1" y="6729"/>
                    </a:lnTo>
                    <a:lnTo>
                      <a:pt x="1940" y="10982"/>
                    </a:lnTo>
                    <a:lnTo>
                      <a:pt x="5730" y="11629"/>
                    </a:lnTo>
                    <a:lnTo>
                      <a:pt x="15988" y="8576"/>
                    </a:lnTo>
                    <a:lnTo>
                      <a:pt x="12755" y="0"/>
                    </a:lnTo>
                    <a:close/>
                  </a:path>
                </a:pathLst>
              </a:custGeom>
              <a:solidFill>
                <a:srgbClr val="9E44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 flipH="1">
                <a:off x="6919655" y="3986480"/>
                <a:ext cx="356851" cy="324015"/>
              </a:xfrm>
              <a:custGeom>
                <a:avLst/>
                <a:gdLst/>
                <a:ahLst/>
                <a:cxnLst/>
                <a:rect l="l" t="t" r="r" b="b"/>
                <a:pathLst>
                  <a:path w="11726" h="10647" extrusionOk="0">
                    <a:moveTo>
                      <a:pt x="11725" y="0"/>
                    </a:moveTo>
                    <a:lnTo>
                      <a:pt x="11725" y="0"/>
                    </a:lnTo>
                    <a:cubicBezTo>
                      <a:pt x="11044" y="136"/>
                      <a:pt x="10367" y="308"/>
                      <a:pt x="9689" y="492"/>
                    </a:cubicBezTo>
                    <a:cubicBezTo>
                      <a:pt x="9035" y="734"/>
                      <a:pt x="8365" y="948"/>
                      <a:pt x="7725" y="1245"/>
                    </a:cubicBezTo>
                    <a:cubicBezTo>
                      <a:pt x="6449" y="1837"/>
                      <a:pt x="5218" y="2556"/>
                      <a:pt x="4126" y="3465"/>
                    </a:cubicBezTo>
                    <a:cubicBezTo>
                      <a:pt x="3047" y="4385"/>
                      <a:pt x="2069" y="5447"/>
                      <a:pt x="1335" y="6667"/>
                    </a:cubicBezTo>
                    <a:cubicBezTo>
                      <a:pt x="609" y="7881"/>
                      <a:pt x="63" y="9243"/>
                      <a:pt x="1" y="10647"/>
                    </a:cubicBezTo>
                    <a:cubicBezTo>
                      <a:pt x="430" y="9323"/>
                      <a:pt x="1124" y="8144"/>
                      <a:pt x="1916" y="7057"/>
                    </a:cubicBezTo>
                    <a:cubicBezTo>
                      <a:pt x="2725" y="5979"/>
                      <a:pt x="3669" y="5018"/>
                      <a:pt x="4703" y="4160"/>
                    </a:cubicBezTo>
                    <a:lnTo>
                      <a:pt x="5487" y="3527"/>
                    </a:lnTo>
                    <a:cubicBezTo>
                      <a:pt x="5757" y="3323"/>
                      <a:pt x="6048" y="3151"/>
                      <a:pt x="6321" y="2954"/>
                    </a:cubicBezTo>
                    <a:cubicBezTo>
                      <a:pt x="6861" y="2539"/>
                      <a:pt x="7472" y="2241"/>
                      <a:pt x="8047" y="1871"/>
                    </a:cubicBezTo>
                    <a:cubicBezTo>
                      <a:pt x="8330" y="1681"/>
                      <a:pt x="8648" y="1556"/>
                      <a:pt x="8945" y="1387"/>
                    </a:cubicBezTo>
                    <a:lnTo>
                      <a:pt x="9855" y="903"/>
                    </a:lnTo>
                    <a:cubicBezTo>
                      <a:pt x="10474" y="610"/>
                      <a:pt x="11103" y="326"/>
                      <a:pt x="117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4" name="Google Shape;1344;p40"/>
              <p:cNvSpPr/>
              <p:nvPr/>
            </p:nvSpPr>
            <p:spPr>
              <a:xfrm flipH="1">
                <a:off x="6950606" y="4213880"/>
                <a:ext cx="36178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11888" h="9991" extrusionOk="0">
                    <a:moveTo>
                      <a:pt x="1180" y="0"/>
                    </a:moveTo>
                    <a:lnTo>
                      <a:pt x="0" y="3175"/>
                    </a:lnTo>
                    <a:cubicBezTo>
                      <a:pt x="0" y="3175"/>
                      <a:pt x="468" y="8579"/>
                      <a:pt x="5857" y="9990"/>
                    </a:cubicBezTo>
                    <a:cubicBezTo>
                      <a:pt x="8541" y="9188"/>
                      <a:pt x="11888" y="6971"/>
                      <a:pt x="11888" y="6971"/>
                    </a:cubicBezTo>
                    <a:cubicBezTo>
                      <a:pt x="11888" y="6971"/>
                      <a:pt x="4623" y="3659"/>
                      <a:pt x="1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5" name="Google Shape;1345;p40"/>
              <p:cNvSpPr/>
              <p:nvPr/>
            </p:nvSpPr>
            <p:spPr>
              <a:xfrm flipH="1">
                <a:off x="7431172" y="4353296"/>
                <a:ext cx="87767" cy="139533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4585" extrusionOk="0">
                    <a:moveTo>
                      <a:pt x="232" y="1"/>
                    </a:moveTo>
                    <a:cubicBezTo>
                      <a:pt x="0" y="1"/>
                      <a:pt x="1" y="368"/>
                      <a:pt x="235" y="368"/>
                    </a:cubicBezTo>
                    <a:cubicBezTo>
                      <a:pt x="2237" y="385"/>
                      <a:pt x="2496" y="2947"/>
                      <a:pt x="2372" y="4410"/>
                    </a:cubicBezTo>
                    <a:cubicBezTo>
                      <a:pt x="2361" y="4527"/>
                      <a:pt x="2448" y="4585"/>
                      <a:pt x="2540" y="4585"/>
                    </a:cubicBezTo>
                    <a:cubicBezTo>
                      <a:pt x="2632" y="4585"/>
                      <a:pt x="2730" y="4526"/>
                      <a:pt x="2739" y="4410"/>
                    </a:cubicBezTo>
                    <a:cubicBezTo>
                      <a:pt x="2884" y="2719"/>
                      <a:pt x="2462" y="18"/>
                      <a:pt x="235" y="1"/>
                    </a:cubicBezTo>
                    <a:cubicBezTo>
                      <a:pt x="234" y="1"/>
                      <a:pt x="233" y="1"/>
                      <a:pt x="2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6" name="Google Shape;1346;p40"/>
              <p:cNvSpPr/>
              <p:nvPr/>
            </p:nvSpPr>
            <p:spPr>
              <a:xfrm flipH="1">
                <a:off x="7373439" y="4340362"/>
                <a:ext cx="73525" cy="141237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4641" extrusionOk="0">
                    <a:moveTo>
                      <a:pt x="358" y="0"/>
                    </a:moveTo>
                    <a:cubicBezTo>
                      <a:pt x="318" y="0"/>
                      <a:pt x="277" y="2"/>
                      <a:pt x="235" y="4"/>
                    </a:cubicBezTo>
                    <a:cubicBezTo>
                      <a:pt x="4" y="22"/>
                      <a:pt x="0" y="375"/>
                      <a:pt x="223" y="375"/>
                    </a:cubicBezTo>
                    <a:cubicBezTo>
                      <a:pt x="227" y="375"/>
                      <a:pt x="231" y="375"/>
                      <a:pt x="235" y="374"/>
                    </a:cubicBezTo>
                    <a:cubicBezTo>
                      <a:pt x="269" y="372"/>
                      <a:pt x="302" y="371"/>
                      <a:pt x="334" y="371"/>
                    </a:cubicBezTo>
                    <a:cubicBezTo>
                      <a:pt x="2027" y="371"/>
                      <a:pt x="2039" y="3433"/>
                      <a:pt x="2002" y="4461"/>
                    </a:cubicBezTo>
                    <a:cubicBezTo>
                      <a:pt x="1997" y="4581"/>
                      <a:pt x="2087" y="4640"/>
                      <a:pt x="2179" y="4640"/>
                    </a:cubicBezTo>
                    <a:cubicBezTo>
                      <a:pt x="2271" y="4640"/>
                      <a:pt x="2365" y="4581"/>
                      <a:pt x="2368" y="4461"/>
                    </a:cubicBezTo>
                    <a:cubicBezTo>
                      <a:pt x="2416" y="3218"/>
                      <a:pt x="2301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 flipH="1">
                <a:off x="7306577" y="4327215"/>
                <a:ext cx="73251" cy="142668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688" extrusionOk="0">
                    <a:moveTo>
                      <a:pt x="222" y="0"/>
                    </a:moveTo>
                    <a:cubicBezTo>
                      <a:pt x="55" y="0"/>
                      <a:pt x="0" y="290"/>
                      <a:pt x="194" y="368"/>
                    </a:cubicBezTo>
                    <a:cubicBezTo>
                      <a:pt x="1625" y="948"/>
                      <a:pt x="2036" y="3092"/>
                      <a:pt x="2033" y="4509"/>
                    </a:cubicBezTo>
                    <a:cubicBezTo>
                      <a:pt x="2031" y="4628"/>
                      <a:pt x="2124" y="4687"/>
                      <a:pt x="2216" y="4687"/>
                    </a:cubicBezTo>
                    <a:cubicBezTo>
                      <a:pt x="2308" y="4687"/>
                      <a:pt x="2400" y="4628"/>
                      <a:pt x="2400" y="4509"/>
                    </a:cubicBezTo>
                    <a:cubicBezTo>
                      <a:pt x="2406" y="2926"/>
                      <a:pt x="1978" y="695"/>
                      <a:pt x="290" y="15"/>
                    </a:cubicBezTo>
                    <a:cubicBezTo>
                      <a:pt x="266" y="5"/>
                      <a:pt x="243" y="0"/>
                      <a:pt x="2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8" name="Google Shape;1348;p40"/>
              <p:cNvSpPr/>
              <p:nvPr/>
            </p:nvSpPr>
            <p:spPr>
              <a:xfrm flipH="1">
                <a:off x="7509567" y="3864107"/>
                <a:ext cx="24437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90" extrusionOk="0">
                    <a:moveTo>
                      <a:pt x="247" y="0"/>
                    </a:moveTo>
                    <a:cubicBezTo>
                      <a:pt x="106" y="0"/>
                      <a:pt x="0" y="21"/>
                      <a:pt x="0" y="21"/>
                    </a:cubicBezTo>
                    <a:cubicBezTo>
                      <a:pt x="0" y="21"/>
                      <a:pt x="224" y="290"/>
                      <a:pt x="505" y="290"/>
                    </a:cubicBezTo>
                    <a:cubicBezTo>
                      <a:pt x="600" y="290"/>
                      <a:pt x="701" y="259"/>
                      <a:pt x="803" y="177"/>
                    </a:cubicBezTo>
                    <a:cubicBezTo>
                      <a:pt x="655" y="32"/>
                      <a:pt x="423" y="0"/>
                      <a:pt x="24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9" name="Google Shape;1349;p40"/>
              <p:cNvSpPr/>
              <p:nvPr/>
            </p:nvSpPr>
            <p:spPr>
              <a:xfrm flipH="1">
                <a:off x="7458417" y="3646263"/>
                <a:ext cx="294343" cy="294374"/>
              </a:xfrm>
              <a:custGeom>
                <a:avLst/>
                <a:gdLst/>
                <a:ahLst/>
                <a:cxnLst/>
                <a:rect l="l" t="t" r="r" b="b"/>
                <a:pathLst>
                  <a:path w="9672" h="9673" extrusionOk="0">
                    <a:moveTo>
                      <a:pt x="4834" y="1"/>
                    </a:moveTo>
                    <a:cubicBezTo>
                      <a:pt x="2165" y="1"/>
                      <a:pt x="0" y="2169"/>
                      <a:pt x="0" y="4839"/>
                    </a:cubicBezTo>
                    <a:cubicBezTo>
                      <a:pt x="0" y="7507"/>
                      <a:pt x="2165" y="9672"/>
                      <a:pt x="4834" y="9672"/>
                    </a:cubicBezTo>
                    <a:cubicBezTo>
                      <a:pt x="7506" y="9672"/>
                      <a:pt x="9671" y="7507"/>
                      <a:pt x="9671" y="4839"/>
                    </a:cubicBezTo>
                    <a:cubicBezTo>
                      <a:pt x="9671" y="2169"/>
                      <a:pt x="7506" y="1"/>
                      <a:pt x="48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 flipH="1">
                <a:off x="6239715" y="3277043"/>
                <a:ext cx="1440035" cy="498028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6365" extrusionOk="0">
                    <a:moveTo>
                      <a:pt x="47239" y="0"/>
                    </a:moveTo>
                    <a:lnTo>
                      <a:pt x="0" y="16133"/>
                    </a:lnTo>
                    <a:lnTo>
                      <a:pt x="80" y="16365"/>
                    </a:lnTo>
                    <a:lnTo>
                      <a:pt x="47319" y="232"/>
                    </a:lnTo>
                    <a:lnTo>
                      <a:pt x="47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1" name="Google Shape;1351;p40"/>
              <p:cNvSpPr/>
              <p:nvPr/>
            </p:nvSpPr>
            <p:spPr>
              <a:xfrm flipH="1">
                <a:off x="6230859" y="3297981"/>
                <a:ext cx="1446578" cy="500371"/>
              </a:xfrm>
              <a:custGeom>
                <a:avLst/>
                <a:gdLst/>
                <a:ahLst/>
                <a:cxnLst/>
                <a:rect l="l" t="t" r="r" b="b"/>
                <a:pathLst>
                  <a:path w="47534" h="16442" extrusionOk="0">
                    <a:moveTo>
                      <a:pt x="47454" y="0"/>
                    </a:moveTo>
                    <a:lnTo>
                      <a:pt x="1" y="16210"/>
                    </a:lnTo>
                    <a:lnTo>
                      <a:pt x="80" y="16441"/>
                    </a:lnTo>
                    <a:lnTo>
                      <a:pt x="47533" y="232"/>
                    </a:lnTo>
                    <a:lnTo>
                      <a:pt x="474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2" name="Google Shape;1352;p40"/>
              <p:cNvSpPr/>
              <p:nvPr/>
            </p:nvSpPr>
            <p:spPr>
              <a:xfrm flipH="1">
                <a:off x="6215825" y="3320806"/>
                <a:ext cx="1458021" cy="504267"/>
              </a:xfrm>
              <a:custGeom>
                <a:avLst/>
                <a:gdLst/>
                <a:ahLst/>
                <a:cxnLst/>
                <a:rect l="l" t="t" r="r" b="b"/>
                <a:pathLst>
                  <a:path w="47910" h="16570" extrusionOk="0">
                    <a:moveTo>
                      <a:pt x="47830" y="0"/>
                    </a:moveTo>
                    <a:lnTo>
                      <a:pt x="1" y="16338"/>
                    </a:lnTo>
                    <a:lnTo>
                      <a:pt x="79" y="16570"/>
                    </a:lnTo>
                    <a:lnTo>
                      <a:pt x="47910" y="232"/>
                    </a:lnTo>
                    <a:lnTo>
                      <a:pt x="47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3" name="Google Shape;1353;p40"/>
              <p:cNvSpPr/>
              <p:nvPr/>
            </p:nvSpPr>
            <p:spPr>
              <a:xfrm flipH="1">
                <a:off x="6210656" y="3340588"/>
                <a:ext cx="1596945" cy="551711"/>
              </a:xfrm>
              <a:custGeom>
                <a:avLst/>
                <a:gdLst/>
                <a:ahLst/>
                <a:cxnLst/>
                <a:rect l="l" t="t" r="r" b="b"/>
                <a:pathLst>
                  <a:path w="52475" h="18129" extrusionOk="0">
                    <a:moveTo>
                      <a:pt x="52395" y="0"/>
                    </a:moveTo>
                    <a:lnTo>
                      <a:pt x="1" y="17897"/>
                    </a:lnTo>
                    <a:lnTo>
                      <a:pt x="80" y="18129"/>
                    </a:lnTo>
                    <a:lnTo>
                      <a:pt x="52474" y="232"/>
                    </a:lnTo>
                    <a:lnTo>
                      <a:pt x="523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4" name="Google Shape;1354;p40"/>
              <p:cNvSpPr/>
              <p:nvPr/>
            </p:nvSpPr>
            <p:spPr>
              <a:xfrm flipH="1">
                <a:off x="6201191" y="3361313"/>
                <a:ext cx="1597889" cy="552046"/>
              </a:xfrm>
              <a:custGeom>
                <a:avLst/>
                <a:gdLst/>
                <a:ahLst/>
                <a:cxnLst/>
                <a:rect l="l" t="t" r="r" b="b"/>
                <a:pathLst>
                  <a:path w="52506" h="18140" extrusionOk="0">
                    <a:moveTo>
                      <a:pt x="52426" y="0"/>
                    </a:moveTo>
                    <a:lnTo>
                      <a:pt x="0" y="17908"/>
                    </a:lnTo>
                    <a:lnTo>
                      <a:pt x="80" y="18139"/>
                    </a:lnTo>
                    <a:lnTo>
                      <a:pt x="52505" y="232"/>
                    </a:lnTo>
                    <a:lnTo>
                      <a:pt x="524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5" name="Google Shape;1355;p40"/>
              <p:cNvSpPr/>
              <p:nvPr/>
            </p:nvSpPr>
            <p:spPr>
              <a:xfrm flipH="1">
                <a:off x="6190144" y="3385508"/>
                <a:ext cx="1597585" cy="551954"/>
              </a:xfrm>
              <a:custGeom>
                <a:avLst/>
                <a:gdLst/>
                <a:ahLst/>
                <a:cxnLst/>
                <a:rect l="l" t="t" r="r" b="b"/>
                <a:pathLst>
                  <a:path w="52496" h="18137" extrusionOk="0">
                    <a:moveTo>
                      <a:pt x="52416" y="0"/>
                    </a:moveTo>
                    <a:lnTo>
                      <a:pt x="1" y="17904"/>
                    </a:lnTo>
                    <a:lnTo>
                      <a:pt x="81" y="18137"/>
                    </a:lnTo>
                    <a:lnTo>
                      <a:pt x="52496" y="233"/>
                    </a:lnTo>
                    <a:lnTo>
                      <a:pt x="524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6" name="Google Shape;1356;p40"/>
              <p:cNvSpPr/>
              <p:nvPr/>
            </p:nvSpPr>
            <p:spPr>
              <a:xfrm flipH="1">
                <a:off x="6233748" y="3308907"/>
                <a:ext cx="487590" cy="320789"/>
              </a:xfrm>
              <a:custGeom>
                <a:avLst/>
                <a:gdLst/>
                <a:ahLst/>
                <a:cxnLst/>
                <a:rect l="l" t="t" r="r" b="b"/>
                <a:pathLst>
                  <a:path w="16022" h="10541" extrusionOk="0">
                    <a:moveTo>
                      <a:pt x="14595" y="1"/>
                    </a:moveTo>
                    <a:cubicBezTo>
                      <a:pt x="14561" y="1"/>
                      <a:pt x="14526" y="4"/>
                      <a:pt x="14489" y="11"/>
                    </a:cubicBezTo>
                    <a:cubicBezTo>
                      <a:pt x="12905" y="323"/>
                      <a:pt x="12871" y="4689"/>
                      <a:pt x="12871" y="4689"/>
                    </a:cubicBezTo>
                    <a:lnTo>
                      <a:pt x="10066" y="5650"/>
                    </a:lnTo>
                    <a:cubicBezTo>
                      <a:pt x="10066" y="5650"/>
                      <a:pt x="7455" y="796"/>
                      <a:pt x="6543" y="796"/>
                    </a:cubicBezTo>
                    <a:cubicBezTo>
                      <a:pt x="6529" y="796"/>
                      <a:pt x="6515" y="797"/>
                      <a:pt x="6502" y="800"/>
                    </a:cubicBezTo>
                    <a:cubicBezTo>
                      <a:pt x="5634" y="958"/>
                      <a:pt x="5948" y="3178"/>
                      <a:pt x="5948" y="3178"/>
                    </a:cubicBezTo>
                    <a:cubicBezTo>
                      <a:pt x="5948" y="3178"/>
                      <a:pt x="5430" y="1683"/>
                      <a:pt x="4922" y="1683"/>
                    </a:cubicBezTo>
                    <a:cubicBezTo>
                      <a:pt x="4869" y="1683"/>
                      <a:pt x="4815" y="1700"/>
                      <a:pt x="4763" y="1737"/>
                    </a:cubicBezTo>
                    <a:cubicBezTo>
                      <a:pt x="4206" y="2117"/>
                      <a:pt x="5236" y="4689"/>
                      <a:pt x="5236" y="4689"/>
                    </a:cubicBezTo>
                    <a:cubicBezTo>
                      <a:pt x="5236" y="4689"/>
                      <a:pt x="4569" y="3273"/>
                      <a:pt x="3995" y="3273"/>
                    </a:cubicBezTo>
                    <a:cubicBezTo>
                      <a:pt x="3875" y="3273"/>
                      <a:pt x="3760" y="3334"/>
                      <a:pt x="3656" y="3483"/>
                    </a:cubicBezTo>
                    <a:cubicBezTo>
                      <a:pt x="3051" y="4343"/>
                      <a:pt x="5243" y="7303"/>
                      <a:pt x="5243" y="7303"/>
                    </a:cubicBezTo>
                    <a:cubicBezTo>
                      <a:pt x="5243" y="7303"/>
                      <a:pt x="2027" y="8409"/>
                      <a:pt x="1" y="9105"/>
                    </a:cubicBezTo>
                    <a:cubicBezTo>
                      <a:pt x="2399" y="10148"/>
                      <a:pt x="4418" y="10540"/>
                      <a:pt x="6076" y="10540"/>
                    </a:cubicBezTo>
                    <a:cubicBezTo>
                      <a:pt x="10201" y="10540"/>
                      <a:pt x="12094" y="8109"/>
                      <a:pt x="12037" y="7206"/>
                    </a:cubicBezTo>
                    <a:lnTo>
                      <a:pt x="12037" y="7206"/>
                    </a:lnTo>
                    <a:cubicBezTo>
                      <a:pt x="12096" y="7217"/>
                      <a:pt x="12159" y="7222"/>
                      <a:pt x="12227" y="7222"/>
                    </a:cubicBezTo>
                    <a:cubicBezTo>
                      <a:pt x="13166" y="7222"/>
                      <a:pt x="14887" y="6263"/>
                      <a:pt x="14887" y="6263"/>
                    </a:cubicBezTo>
                    <a:cubicBezTo>
                      <a:pt x="14887" y="6263"/>
                      <a:pt x="16021" y="1"/>
                      <a:pt x="14595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 flipH="1">
                <a:off x="7361095" y="3627181"/>
                <a:ext cx="436737" cy="408100"/>
              </a:xfrm>
              <a:custGeom>
                <a:avLst/>
                <a:gdLst/>
                <a:ahLst/>
                <a:cxnLst/>
                <a:rect l="l" t="t" r="r" b="b"/>
                <a:pathLst>
                  <a:path w="14351" h="13410" extrusionOk="0">
                    <a:moveTo>
                      <a:pt x="10384" y="1"/>
                    </a:moveTo>
                    <a:cubicBezTo>
                      <a:pt x="10287" y="1"/>
                      <a:pt x="10194" y="44"/>
                      <a:pt x="10115" y="140"/>
                    </a:cubicBezTo>
                    <a:cubicBezTo>
                      <a:pt x="9599" y="770"/>
                      <a:pt x="8340" y="1134"/>
                      <a:pt x="6810" y="1134"/>
                    </a:cubicBezTo>
                    <a:cubicBezTo>
                      <a:pt x="6349" y="1134"/>
                      <a:pt x="5864" y="1101"/>
                      <a:pt x="5368" y="1033"/>
                    </a:cubicBezTo>
                    <a:cubicBezTo>
                      <a:pt x="5251" y="1017"/>
                      <a:pt x="5140" y="1009"/>
                      <a:pt x="5033" y="1009"/>
                    </a:cubicBezTo>
                    <a:cubicBezTo>
                      <a:pt x="3156" y="1009"/>
                      <a:pt x="2608" y="3335"/>
                      <a:pt x="2608" y="3335"/>
                    </a:cubicBezTo>
                    <a:lnTo>
                      <a:pt x="668" y="2820"/>
                    </a:lnTo>
                    <a:lnTo>
                      <a:pt x="1" y="8581"/>
                    </a:lnTo>
                    <a:cubicBezTo>
                      <a:pt x="1" y="8581"/>
                      <a:pt x="3130" y="9058"/>
                      <a:pt x="4558" y="9058"/>
                    </a:cubicBezTo>
                    <a:cubicBezTo>
                      <a:pt x="5154" y="12476"/>
                      <a:pt x="6933" y="13410"/>
                      <a:pt x="8169" y="13410"/>
                    </a:cubicBezTo>
                    <a:cubicBezTo>
                      <a:pt x="8519" y="13410"/>
                      <a:pt x="8825" y="13335"/>
                      <a:pt x="9050" y="13221"/>
                    </a:cubicBezTo>
                    <a:cubicBezTo>
                      <a:pt x="10063" y="12699"/>
                      <a:pt x="9050" y="11955"/>
                      <a:pt x="8095" y="10617"/>
                    </a:cubicBezTo>
                    <a:lnTo>
                      <a:pt x="8095" y="10617"/>
                    </a:lnTo>
                    <a:cubicBezTo>
                      <a:pt x="9467" y="10803"/>
                      <a:pt x="10489" y="10892"/>
                      <a:pt x="11256" y="10892"/>
                    </a:cubicBezTo>
                    <a:cubicBezTo>
                      <a:pt x="13555" y="10892"/>
                      <a:pt x="13570" y="10098"/>
                      <a:pt x="13904" y="8760"/>
                    </a:cubicBezTo>
                    <a:cubicBezTo>
                      <a:pt x="14351" y="6976"/>
                      <a:pt x="12788" y="5344"/>
                      <a:pt x="9676" y="3335"/>
                    </a:cubicBezTo>
                    <a:cubicBezTo>
                      <a:pt x="12106" y="2421"/>
                      <a:pt x="11111" y="1"/>
                      <a:pt x="10384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 flipH="1">
                <a:off x="7377610" y="3874363"/>
                <a:ext cx="101888" cy="31559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037" extrusionOk="0">
                    <a:moveTo>
                      <a:pt x="301" y="0"/>
                    </a:moveTo>
                    <a:cubicBezTo>
                      <a:pt x="200" y="0"/>
                      <a:pt x="100" y="5"/>
                      <a:pt x="0" y="16"/>
                    </a:cubicBezTo>
                    <a:lnTo>
                      <a:pt x="3348" y="1036"/>
                    </a:lnTo>
                    <a:cubicBezTo>
                      <a:pt x="3348" y="1036"/>
                      <a:pt x="1775" y="0"/>
                      <a:pt x="30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 flipH="1">
                <a:off x="6169581" y="3178651"/>
                <a:ext cx="74103" cy="103866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413" extrusionOk="0">
                    <a:moveTo>
                      <a:pt x="2435" y="0"/>
                    </a:moveTo>
                    <a:lnTo>
                      <a:pt x="2148" y="101"/>
                    </a:lnTo>
                    <a:lnTo>
                      <a:pt x="1" y="3281"/>
                    </a:lnTo>
                    <a:lnTo>
                      <a:pt x="184" y="3413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 flipH="1">
                <a:off x="6057102" y="3138874"/>
                <a:ext cx="177330" cy="165096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5425" extrusionOk="0">
                    <a:moveTo>
                      <a:pt x="5827" y="0"/>
                    </a:moveTo>
                    <a:lnTo>
                      <a:pt x="5485" y="121"/>
                    </a:lnTo>
                    <a:lnTo>
                      <a:pt x="0" y="5262"/>
                    </a:lnTo>
                    <a:lnTo>
                      <a:pt x="153" y="5425"/>
                    </a:lnTo>
                    <a:lnTo>
                      <a:pt x="58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 flipH="1">
                <a:off x="5937958" y="3096663"/>
                <a:ext cx="281196" cy="230283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7567" extrusionOk="0">
                    <a:moveTo>
                      <a:pt x="9239" y="1"/>
                    </a:moveTo>
                    <a:lnTo>
                      <a:pt x="8824" y="173"/>
                    </a:lnTo>
                    <a:lnTo>
                      <a:pt x="1" y="7393"/>
                    </a:lnTo>
                    <a:lnTo>
                      <a:pt x="142" y="7566"/>
                    </a:lnTo>
                    <a:lnTo>
                      <a:pt x="9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 flipH="1">
                <a:off x="5790239" y="3338579"/>
                <a:ext cx="421673" cy="8978"/>
              </a:xfrm>
              <a:custGeom>
                <a:avLst/>
                <a:gdLst/>
                <a:ahLst/>
                <a:cxnLst/>
                <a:rect l="l" t="t" r="r" b="b"/>
                <a:pathLst>
                  <a:path w="13856" h="295" extrusionOk="0">
                    <a:moveTo>
                      <a:pt x="13856" y="1"/>
                    </a:moveTo>
                    <a:lnTo>
                      <a:pt x="1" y="69"/>
                    </a:lnTo>
                    <a:lnTo>
                      <a:pt x="4" y="294"/>
                    </a:lnTo>
                    <a:lnTo>
                      <a:pt x="13420" y="132"/>
                    </a:lnTo>
                    <a:lnTo>
                      <a:pt x="138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 flipH="1">
                <a:off x="5901986" y="3361405"/>
                <a:ext cx="300551" cy="14881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489" extrusionOk="0">
                    <a:moveTo>
                      <a:pt x="11" y="1"/>
                    </a:moveTo>
                    <a:lnTo>
                      <a:pt x="1" y="226"/>
                    </a:lnTo>
                    <a:lnTo>
                      <a:pt x="9429" y="489"/>
                    </a:lnTo>
                    <a:lnTo>
                      <a:pt x="9876" y="34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 flipH="1">
                <a:off x="6025086" y="3385630"/>
                <a:ext cx="166709" cy="26233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862" extrusionOk="0">
                    <a:moveTo>
                      <a:pt x="31" y="1"/>
                    </a:moveTo>
                    <a:lnTo>
                      <a:pt x="0" y="225"/>
                    </a:lnTo>
                    <a:lnTo>
                      <a:pt x="5038" y="861"/>
                    </a:lnTo>
                    <a:lnTo>
                      <a:pt x="5477" y="75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 flipH="1">
                <a:off x="6753173" y="3458883"/>
                <a:ext cx="59465" cy="14175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4658" extrusionOk="0">
                    <a:moveTo>
                      <a:pt x="345" y="0"/>
                    </a:moveTo>
                    <a:lnTo>
                      <a:pt x="0" y="120"/>
                    </a:lnTo>
                    <a:lnTo>
                      <a:pt x="1608" y="4657"/>
                    </a:lnTo>
                    <a:lnTo>
                      <a:pt x="1954" y="453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 flipH="1">
                <a:off x="6920375" y="3513907"/>
                <a:ext cx="60348" cy="144067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4734" extrusionOk="0">
                    <a:moveTo>
                      <a:pt x="347" y="0"/>
                    </a:moveTo>
                    <a:lnTo>
                      <a:pt x="1" y="125"/>
                    </a:lnTo>
                    <a:lnTo>
                      <a:pt x="1636" y="4734"/>
                    </a:lnTo>
                    <a:lnTo>
                      <a:pt x="1982" y="4613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 flipH="1">
                <a:off x="6603745" y="3408577"/>
                <a:ext cx="58430" cy="139016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4568" extrusionOk="0">
                    <a:moveTo>
                      <a:pt x="346" y="0"/>
                    </a:moveTo>
                    <a:lnTo>
                      <a:pt x="0" y="125"/>
                    </a:lnTo>
                    <a:lnTo>
                      <a:pt x="1574" y="4568"/>
                    </a:lnTo>
                    <a:lnTo>
                      <a:pt x="1919" y="444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 flipH="1">
                <a:off x="6389493" y="3336784"/>
                <a:ext cx="59191" cy="14093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4631" extrusionOk="0">
                    <a:moveTo>
                      <a:pt x="347" y="1"/>
                    </a:moveTo>
                    <a:lnTo>
                      <a:pt x="1" y="122"/>
                    </a:lnTo>
                    <a:lnTo>
                      <a:pt x="1598" y="4630"/>
                    </a:lnTo>
                    <a:lnTo>
                      <a:pt x="1944" y="4506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 flipH="1">
                <a:off x="7084960" y="3569996"/>
                <a:ext cx="60409" cy="144372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4744" extrusionOk="0">
                    <a:moveTo>
                      <a:pt x="345" y="0"/>
                    </a:moveTo>
                    <a:lnTo>
                      <a:pt x="0" y="121"/>
                    </a:lnTo>
                    <a:lnTo>
                      <a:pt x="1639" y="4744"/>
                    </a:lnTo>
                    <a:lnTo>
                      <a:pt x="1984" y="462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 flipH="1">
                <a:off x="7762107" y="3757802"/>
                <a:ext cx="101371" cy="212632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6987" extrusionOk="0">
                    <a:moveTo>
                      <a:pt x="679" y="0"/>
                    </a:moveTo>
                    <a:cubicBezTo>
                      <a:pt x="614" y="0"/>
                      <a:pt x="549" y="11"/>
                      <a:pt x="485" y="33"/>
                    </a:cubicBezTo>
                    <a:cubicBezTo>
                      <a:pt x="170" y="140"/>
                      <a:pt x="0" y="485"/>
                      <a:pt x="107" y="800"/>
                    </a:cubicBezTo>
                    <a:lnTo>
                      <a:pt x="2082" y="6578"/>
                    </a:lnTo>
                    <a:cubicBezTo>
                      <a:pt x="2168" y="6828"/>
                      <a:pt x="2404" y="6986"/>
                      <a:pt x="2654" y="6986"/>
                    </a:cubicBezTo>
                    <a:cubicBezTo>
                      <a:pt x="2718" y="6986"/>
                      <a:pt x="2783" y="6976"/>
                      <a:pt x="2846" y="6954"/>
                    </a:cubicBezTo>
                    <a:cubicBezTo>
                      <a:pt x="3161" y="6847"/>
                      <a:pt x="3331" y="6501"/>
                      <a:pt x="3223" y="6187"/>
                    </a:cubicBezTo>
                    <a:lnTo>
                      <a:pt x="1248" y="409"/>
                    </a:lnTo>
                    <a:cubicBezTo>
                      <a:pt x="1163" y="159"/>
                      <a:pt x="929" y="0"/>
                      <a:pt x="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 flipH="1">
                <a:off x="7812722" y="3598817"/>
                <a:ext cx="237130" cy="270667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8894" extrusionOk="0">
                    <a:moveTo>
                      <a:pt x="5125" y="0"/>
                    </a:moveTo>
                    <a:cubicBezTo>
                      <a:pt x="2041" y="1280"/>
                      <a:pt x="609" y="4437"/>
                      <a:pt x="1" y="6398"/>
                    </a:cubicBezTo>
                    <a:cubicBezTo>
                      <a:pt x="2103" y="7625"/>
                      <a:pt x="4126" y="8403"/>
                      <a:pt x="5758" y="8894"/>
                    </a:cubicBezTo>
                    <a:cubicBezTo>
                      <a:pt x="5768" y="7486"/>
                      <a:pt x="6045" y="4821"/>
                      <a:pt x="7792" y="2611"/>
                    </a:cubicBezTo>
                    <a:lnTo>
                      <a:pt x="5125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 flipH="1">
                <a:off x="7654382" y="3067994"/>
                <a:ext cx="391758" cy="226631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7447" extrusionOk="0">
                    <a:moveTo>
                      <a:pt x="7519" y="1"/>
                    </a:moveTo>
                    <a:cubicBezTo>
                      <a:pt x="5326" y="1"/>
                      <a:pt x="2626" y="746"/>
                      <a:pt x="0" y="2007"/>
                    </a:cubicBezTo>
                    <a:cubicBezTo>
                      <a:pt x="3039" y="2007"/>
                      <a:pt x="8250" y="2733"/>
                      <a:pt x="9917" y="7446"/>
                    </a:cubicBezTo>
                    <a:cubicBezTo>
                      <a:pt x="11808" y="5317"/>
                      <a:pt x="12873" y="3069"/>
                      <a:pt x="11362" y="1361"/>
                    </a:cubicBezTo>
                    <a:cubicBezTo>
                      <a:pt x="10531" y="422"/>
                      <a:pt x="9168" y="1"/>
                      <a:pt x="7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 flipH="1">
                <a:off x="7761377" y="3678279"/>
                <a:ext cx="113239" cy="21552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7082" extrusionOk="0">
                    <a:moveTo>
                      <a:pt x="2034" y="0"/>
                    </a:moveTo>
                    <a:cubicBezTo>
                      <a:pt x="287" y="2210"/>
                      <a:pt x="10" y="4875"/>
                      <a:pt x="0" y="6283"/>
                    </a:cubicBezTo>
                    <a:cubicBezTo>
                      <a:pt x="2220" y="6947"/>
                      <a:pt x="3721" y="7081"/>
                      <a:pt x="3721" y="7081"/>
                    </a:cubicBezTo>
                    <a:lnTo>
                      <a:pt x="3721" y="1283"/>
                    </a:ln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 flipH="1">
                <a:off x="7744347" y="3129074"/>
                <a:ext cx="493007" cy="26509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8711" extrusionOk="0">
                    <a:moveTo>
                      <a:pt x="6283" y="0"/>
                    </a:moveTo>
                    <a:cubicBezTo>
                      <a:pt x="4004" y="1100"/>
                      <a:pt x="1785" y="2587"/>
                      <a:pt x="0" y="4319"/>
                    </a:cubicBezTo>
                    <a:cubicBezTo>
                      <a:pt x="759" y="4219"/>
                      <a:pt x="1676" y="4141"/>
                      <a:pt x="2677" y="4141"/>
                    </a:cubicBezTo>
                    <a:cubicBezTo>
                      <a:pt x="5957" y="4141"/>
                      <a:pt x="10142" y="4985"/>
                      <a:pt x="12638" y="8710"/>
                    </a:cubicBezTo>
                    <a:cubicBezTo>
                      <a:pt x="13883" y="7725"/>
                      <a:pt x="15166" y="6601"/>
                      <a:pt x="16200" y="5439"/>
                    </a:cubicBezTo>
                    <a:cubicBezTo>
                      <a:pt x="14533" y="726"/>
                      <a:pt x="9322" y="0"/>
                      <a:pt x="6283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 flipH="1">
                <a:off x="7852721" y="3255070"/>
                <a:ext cx="500189" cy="223588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7347" extrusionOk="0">
                    <a:moveTo>
                      <a:pt x="6474" y="1"/>
                    </a:moveTo>
                    <a:cubicBezTo>
                      <a:pt x="5473" y="1"/>
                      <a:pt x="4556" y="79"/>
                      <a:pt x="3797" y="179"/>
                    </a:cubicBezTo>
                    <a:cubicBezTo>
                      <a:pt x="1817" y="2105"/>
                      <a:pt x="371" y="4325"/>
                      <a:pt x="1" y="6648"/>
                    </a:cubicBezTo>
                    <a:cubicBezTo>
                      <a:pt x="108" y="6887"/>
                      <a:pt x="226" y="7115"/>
                      <a:pt x="339" y="7347"/>
                    </a:cubicBezTo>
                    <a:cubicBezTo>
                      <a:pt x="1757" y="6603"/>
                      <a:pt x="4545" y="5417"/>
                      <a:pt x="7920" y="5417"/>
                    </a:cubicBezTo>
                    <a:cubicBezTo>
                      <a:pt x="9693" y="5417"/>
                      <a:pt x="11628" y="5744"/>
                      <a:pt x="13610" y="6635"/>
                    </a:cubicBezTo>
                    <a:cubicBezTo>
                      <a:pt x="14426" y="6081"/>
                      <a:pt x="15418" y="5373"/>
                      <a:pt x="16435" y="4570"/>
                    </a:cubicBezTo>
                    <a:cubicBezTo>
                      <a:pt x="13939" y="845"/>
                      <a:pt x="9754" y="1"/>
                      <a:pt x="6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 flipH="1">
                <a:off x="7893860" y="3517681"/>
                <a:ext cx="303808" cy="27584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9064" extrusionOk="0">
                    <a:moveTo>
                      <a:pt x="7265" y="1"/>
                    </a:moveTo>
                    <a:cubicBezTo>
                      <a:pt x="3129" y="786"/>
                      <a:pt x="964" y="3724"/>
                      <a:pt x="0" y="5360"/>
                    </a:cubicBezTo>
                    <a:cubicBezTo>
                      <a:pt x="1573" y="6909"/>
                      <a:pt x="3236" y="8119"/>
                      <a:pt x="4858" y="9064"/>
                    </a:cubicBezTo>
                    <a:cubicBezTo>
                      <a:pt x="5466" y="7103"/>
                      <a:pt x="6898" y="3946"/>
                      <a:pt x="9982" y="2666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 flipH="1">
                <a:off x="7938692" y="3419898"/>
                <a:ext cx="403900" cy="260898"/>
              </a:xfrm>
              <a:custGeom>
                <a:avLst/>
                <a:gdLst/>
                <a:ahLst/>
                <a:cxnLst/>
                <a:rect l="l" t="t" r="r" b="b"/>
                <a:pathLst>
                  <a:path w="13272" h="8573" extrusionOk="0">
                    <a:moveTo>
                      <a:pt x="7581" y="1"/>
                    </a:moveTo>
                    <a:cubicBezTo>
                      <a:pt x="4206" y="1"/>
                      <a:pt x="1418" y="1187"/>
                      <a:pt x="0" y="1931"/>
                    </a:cubicBezTo>
                    <a:cubicBezTo>
                      <a:pt x="1332" y="4645"/>
                      <a:pt x="2988" y="6827"/>
                      <a:pt x="4762" y="8573"/>
                    </a:cubicBezTo>
                    <a:cubicBezTo>
                      <a:pt x="5726" y="6937"/>
                      <a:pt x="7891" y="3999"/>
                      <a:pt x="12027" y="3214"/>
                    </a:cubicBezTo>
                    <a:lnTo>
                      <a:pt x="11297" y="2494"/>
                    </a:lnTo>
                    <a:cubicBezTo>
                      <a:pt x="11297" y="2494"/>
                      <a:pt x="12103" y="2014"/>
                      <a:pt x="13271" y="1219"/>
                    </a:cubicBezTo>
                    <a:cubicBezTo>
                      <a:pt x="11289" y="328"/>
                      <a:pt x="9354" y="1"/>
                      <a:pt x="7581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 flipH="1">
                <a:off x="7744969" y="3273664"/>
                <a:ext cx="7912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4" y="201"/>
                      <a:pt x="180" y="412"/>
                      <a:pt x="260" y="633"/>
                    </a:cubicBezTo>
                    <a:lnTo>
                      <a:pt x="260" y="633"/>
                    </a:lnTo>
                    <a:cubicBezTo>
                      <a:pt x="180" y="412"/>
                      <a:pt x="94" y="201"/>
                      <a:pt x="0" y="0"/>
                    </a:cubicBezTo>
                    <a:close/>
                  </a:path>
                </a:pathLst>
              </a:custGeom>
              <a:solidFill>
                <a:srgbClr val="93AD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 flipH="1">
                <a:off x="7817766" y="3367187"/>
                <a:ext cx="2161" cy="67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" y="8"/>
                      <a:pt x="50" y="15"/>
                      <a:pt x="71" y="22"/>
                    </a:cubicBezTo>
                    <a:lnTo>
                      <a:pt x="71" y="22"/>
                    </a:lnTo>
                    <a:cubicBezTo>
                      <a:pt x="50" y="15"/>
                      <a:pt x="25" y="8"/>
                      <a:pt x="1" y="1"/>
                    </a:cubicBez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 flipH="1">
                <a:off x="7909006" y="3436545"/>
                <a:ext cx="10438" cy="721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37" extrusionOk="0">
                    <a:moveTo>
                      <a:pt x="332" y="1"/>
                    </a:moveTo>
                    <a:cubicBezTo>
                      <a:pt x="227" y="76"/>
                      <a:pt x="122" y="151"/>
                      <a:pt x="18" y="224"/>
                    </a:cubicBezTo>
                    <a:lnTo>
                      <a:pt x="18" y="224"/>
                    </a:lnTo>
                    <a:cubicBezTo>
                      <a:pt x="19" y="223"/>
                      <a:pt x="20" y="223"/>
                      <a:pt x="21" y="222"/>
                    </a:cubicBezTo>
                    <a:cubicBezTo>
                      <a:pt x="128" y="149"/>
                      <a:pt x="232" y="77"/>
                      <a:pt x="342" y="1"/>
                    </a:cubicBezTo>
                    <a:close/>
                    <a:moveTo>
                      <a:pt x="18" y="224"/>
                    </a:moveTo>
                    <a:cubicBezTo>
                      <a:pt x="9" y="229"/>
                      <a:pt x="3" y="233"/>
                      <a:pt x="0" y="236"/>
                    </a:cubicBezTo>
                    <a:cubicBezTo>
                      <a:pt x="6" y="232"/>
                      <a:pt x="12" y="228"/>
                      <a:pt x="18" y="224"/>
                    </a:cubicBezTo>
                    <a:close/>
                  </a:path>
                </a:pathLst>
              </a:custGeom>
              <a:solidFill>
                <a:srgbClr val="9A5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1" name="Google Shape;1381;p40"/>
              <p:cNvSpPr/>
              <p:nvPr/>
            </p:nvSpPr>
            <p:spPr>
              <a:xfrm flipH="1">
                <a:off x="7894580" y="3344453"/>
                <a:ext cx="3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 flipH="1">
                <a:off x="7853649" y="3344453"/>
                <a:ext cx="40962" cy="483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589" extrusionOk="0">
                    <a:moveTo>
                      <a:pt x="0" y="1"/>
                    </a:moveTo>
                    <a:cubicBezTo>
                      <a:pt x="484" y="462"/>
                      <a:pt x="937" y="987"/>
                      <a:pt x="1345" y="1588"/>
                    </a:cubicBezTo>
                    <a:cubicBezTo>
                      <a:pt x="937" y="987"/>
                      <a:pt x="484" y="462"/>
                      <a:pt x="0" y="1"/>
                    </a:cubicBezTo>
                    <a:close/>
                  </a:path>
                </a:pathLst>
              </a:custGeom>
              <a:solidFill>
                <a:srgbClr val="D2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3" name="Google Shape;1383;p40"/>
              <p:cNvSpPr/>
              <p:nvPr/>
            </p:nvSpPr>
            <p:spPr>
              <a:xfrm flipH="1">
                <a:off x="7894580" y="3343723"/>
                <a:ext cx="883" cy="761"/>
              </a:xfrm>
              <a:custGeom>
                <a:avLst/>
                <a:gdLst/>
                <a:ahLst/>
                <a:cxnLst/>
                <a:rect l="l" t="t" r="r" b="b"/>
                <a:pathLst>
                  <a:path w="29" h="2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8"/>
                      <a:pt x="17" y="18"/>
                      <a:pt x="28" y="25"/>
                    </a:cubicBezTo>
                    <a:lnTo>
                      <a:pt x="28" y="25"/>
                    </a:lnTo>
                    <a:cubicBezTo>
                      <a:pt x="17" y="18"/>
                      <a:pt x="7" y="8"/>
                      <a:pt x="1" y="1"/>
                    </a:cubicBezTo>
                    <a:close/>
                  </a:path>
                </a:pathLst>
              </a:custGeom>
              <a:solidFill>
                <a:srgbClr val="93AD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4" name="Google Shape;1384;p40"/>
              <p:cNvSpPr/>
              <p:nvPr/>
            </p:nvSpPr>
            <p:spPr>
              <a:xfrm flipH="1">
                <a:off x="7713076" y="3256443"/>
                <a:ext cx="39806" cy="37828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243" extrusionOk="0">
                    <a:moveTo>
                      <a:pt x="1307" y="1"/>
                    </a:moveTo>
                    <a:cubicBezTo>
                      <a:pt x="1307" y="1"/>
                      <a:pt x="806" y="229"/>
                      <a:pt x="0" y="609"/>
                    </a:cubicBezTo>
                    <a:cubicBezTo>
                      <a:pt x="94" y="810"/>
                      <a:pt x="180" y="1021"/>
                      <a:pt x="260" y="1242"/>
                    </a:cubicBezTo>
                    <a:cubicBezTo>
                      <a:pt x="772" y="627"/>
                      <a:pt x="1307" y="1"/>
                      <a:pt x="1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 flipH="1">
                <a:off x="7744974" y="3274977"/>
                <a:ext cx="150489" cy="120513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3960" extrusionOk="0">
                    <a:moveTo>
                      <a:pt x="4685" y="0"/>
                    </a:moveTo>
                    <a:cubicBezTo>
                      <a:pt x="3548" y="536"/>
                      <a:pt x="1809" y="1373"/>
                      <a:pt x="1" y="2303"/>
                    </a:cubicBezTo>
                    <a:cubicBezTo>
                      <a:pt x="7" y="2310"/>
                      <a:pt x="17" y="2320"/>
                      <a:pt x="28" y="2327"/>
                    </a:cubicBezTo>
                    <a:cubicBezTo>
                      <a:pt x="512" y="2788"/>
                      <a:pt x="965" y="3313"/>
                      <a:pt x="1373" y="3914"/>
                    </a:cubicBezTo>
                    <a:cubicBezTo>
                      <a:pt x="1383" y="3932"/>
                      <a:pt x="1394" y="3945"/>
                      <a:pt x="1404" y="3959"/>
                    </a:cubicBezTo>
                    <a:cubicBezTo>
                      <a:pt x="1764" y="3675"/>
                      <a:pt x="2127" y="3378"/>
                      <a:pt x="2483" y="3074"/>
                    </a:cubicBezTo>
                    <a:cubicBezTo>
                      <a:pt x="3143" y="2514"/>
                      <a:pt x="3793" y="1919"/>
                      <a:pt x="4385" y="1310"/>
                    </a:cubicBezTo>
                    <a:cubicBezTo>
                      <a:pt x="4547" y="1110"/>
                      <a:pt x="4744" y="871"/>
                      <a:pt x="4945" y="633"/>
                    </a:cubicBezTo>
                    <a:cubicBezTo>
                      <a:pt x="4865" y="412"/>
                      <a:pt x="4779" y="201"/>
                      <a:pt x="4685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6" name="Google Shape;1386;p40"/>
              <p:cNvSpPr/>
              <p:nvPr/>
            </p:nvSpPr>
            <p:spPr>
              <a:xfrm flipH="1">
                <a:off x="8017898" y="3425498"/>
                <a:ext cx="24802" cy="4991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71" y="46"/>
                      <a:pt x="540" y="101"/>
                      <a:pt x="814" y="164"/>
                    </a:cubicBezTo>
                    <a:lnTo>
                      <a:pt x="814" y="164"/>
                    </a:lnTo>
                    <a:cubicBezTo>
                      <a:pt x="540" y="101"/>
                      <a:pt x="271" y="46"/>
                      <a:pt x="1" y="1"/>
                    </a:cubicBez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 flipH="1">
                <a:off x="7996442" y="3430458"/>
                <a:ext cx="21485" cy="547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5" y="52"/>
                      <a:pt x="470" y="111"/>
                      <a:pt x="705" y="180"/>
                    </a:cubicBezTo>
                    <a:lnTo>
                      <a:pt x="705" y="180"/>
                    </a:lnTo>
                    <a:cubicBezTo>
                      <a:pt x="470" y="111"/>
                      <a:pt x="235" y="52"/>
                      <a:pt x="0" y="1"/>
                    </a:cubicBezTo>
                    <a:close/>
                  </a:path>
                </a:pathLst>
              </a:custGeom>
              <a:solidFill>
                <a:srgbClr val="D2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 flipH="1">
                <a:off x="7792113" y="3646385"/>
                <a:ext cx="53166" cy="475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564" extrusionOk="0">
                    <a:moveTo>
                      <a:pt x="1" y="1"/>
                    </a:moveTo>
                    <a:lnTo>
                      <a:pt x="1070" y="1048"/>
                    </a:lnTo>
                    <a:lnTo>
                      <a:pt x="1747" y="1563"/>
                    </a:lnTo>
                    <a:cubicBezTo>
                      <a:pt x="1239" y="1138"/>
                      <a:pt x="634" y="595"/>
                      <a:pt x="1" y="1"/>
                    </a:cubicBezTo>
                    <a:close/>
                  </a:path>
                </a:pathLst>
              </a:custGeom>
              <a:solidFill>
                <a:srgbClr val="9A5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 flipH="1">
                <a:off x="7812719" y="3599243"/>
                <a:ext cx="140081" cy="119995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3943" extrusionOk="0">
                    <a:moveTo>
                      <a:pt x="1906" y="0"/>
                    </a:moveTo>
                    <a:cubicBezTo>
                      <a:pt x="1183" y="301"/>
                      <a:pt x="550" y="709"/>
                      <a:pt x="0" y="1180"/>
                    </a:cubicBezTo>
                    <a:cubicBezTo>
                      <a:pt x="1296" y="2230"/>
                      <a:pt x="2632" y="3189"/>
                      <a:pt x="3735" y="3942"/>
                    </a:cubicBezTo>
                    <a:cubicBezTo>
                      <a:pt x="3973" y="3486"/>
                      <a:pt x="4256" y="3033"/>
                      <a:pt x="4603" y="2597"/>
                    </a:cubicBezTo>
                    <a:lnTo>
                      <a:pt x="3534" y="1550"/>
                    </a:lnTo>
                    <a:cubicBezTo>
                      <a:pt x="2998" y="1052"/>
                      <a:pt x="2441" y="522"/>
                      <a:pt x="1906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 flipH="1">
                <a:off x="7761375" y="3678279"/>
                <a:ext cx="7778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3005" extrusionOk="0">
                    <a:moveTo>
                      <a:pt x="869" y="0"/>
                    </a:moveTo>
                    <a:cubicBezTo>
                      <a:pt x="522" y="436"/>
                      <a:pt x="239" y="889"/>
                      <a:pt x="1" y="1345"/>
                    </a:cubicBezTo>
                    <a:cubicBezTo>
                      <a:pt x="1487" y="2362"/>
                      <a:pt x="2556" y="3005"/>
                      <a:pt x="2556" y="3005"/>
                    </a:cubicBezTo>
                    <a:lnTo>
                      <a:pt x="2556" y="1283"/>
                    </a:lnTo>
                    <a:cubicBezTo>
                      <a:pt x="2303" y="1127"/>
                      <a:pt x="1954" y="861"/>
                      <a:pt x="1546" y="515"/>
                    </a:cubicBezTo>
                    <a:lnTo>
                      <a:pt x="8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1" name="Google Shape;1391;p40"/>
              <p:cNvSpPr/>
              <p:nvPr/>
            </p:nvSpPr>
            <p:spPr>
              <a:xfrm flipH="1">
                <a:off x="7852710" y="3345035"/>
                <a:ext cx="189990" cy="113057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3715" extrusionOk="0">
                    <a:moveTo>
                      <a:pt x="4839" y="1"/>
                    </a:moveTo>
                    <a:cubicBezTo>
                      <a:pt x="3133" y="876"/>
                      <a:pt x="1374" y="1830"/>
                      <a:pt x="1" y="2688"/>
                    </a:cubicBezTo>
                    <a:cubicBezTo>
                      <a:pt x="271" y="2733"/>
                      <a:pt x="540" y="2788"/>
                      <a:pt x="814" y="2851"/>
                    </a:cubicBezTo>
                    <a:cubicBezTo>
                      <a:pt x="1049" y="2902"/>
                      <a:pt x="1284" y="2961"/>
                      <a:pt x="1519" y="3030"/>
                    </a:cubicBezTo>
                    <a:cubicBezTo>
                      <a:pt x="2117" y="3199"/>
                      <a:pt x="2723" y="3417"/>
                      <a:pt x="3334" y="3687"/>
                    </a:cubicBezTo>
                    <a:cubicBezTo>
                      <a:pt x="3334" y="3687"/>
                      <a:pt x="3338" y="3687"/>
                      <a:pt x="3341" y="3690"/>
                    </a:cubicBezTo>
                    <a:cubicBezTo>
                      <a:pt x="3352" y="3694"/>
                      <a:pt x="3358" y="3697"/>
                      <a:pt x="3369" y="3701"/>
                    </a:cubicBezTo>
                    <a:cubicBezTo>
                      <a:pt x="3379" y="3704"/>
                      <a:pt x="3387" y="3711"/>
                      <a:pt x="3397" y="3714"/>
                    </a:cubicBezTo>
                    <a:lnTo>
                      <a:pt x="4050" y="3286"/>
                    </a:lnTo>
                    <a:cubicBezTo>
                      <a:pt x="4161" y="3210"/>
                      <a:pt x="4271" y="3130"/>
                      <a:pt x="4382" y="3051"/>
                    </a:cubicBezTo>
                    <a:cubicBezTo>
                      <a:pt x="4967" y="2632"/>
                      <a:pt x="5599" y="2166"/>
                      <a:pt x="6242" y="1657"/>
                    </a:cubicBezTo>
                    <a:cubicBezTo>
                      <a:pt x="6232" y="1643"/>
                      <a:pt x="6221" y="1630"/>
                      <a:pt x="6211" y="1612"/>
                    </a:cubicBezTo>
                    <a:cubicBezTo>
                      <a:pt x="5803" y="1011"/>
                      <a:pt x="5350" y="486"/>
                      <a:pt x="4866" y="25"/>
                    </a:cubicBezTo>
                    <a:cubicBezTo>
                      <a:pt x="4855" y="18"/>
                      <a:pt x="4845" y="8"/>
                      <a:pt x="48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2" name="Google Shape;1392;p40"/>
              <p:cNvSpPr/>
              <p:nvPr/>
            </p:nvSpPr>
            <p:spPr>
              <a:xfrm flipH="1">
                <a:off x="7894799" y="3517803"/>
                <a:ext cx="157762" cy="117348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856" extrusionOk="0">
                    <a:moveTo>
                      <a:pt x="2479" y="0"/>
                    </a:moveTo>
                    <a:cubicBezTo>
                      <a:pt x="1556" y="176"/>
                      <a:pt x="733" y="460"/>
                      <a:pt x="0" y="813"/>
                    </a:cubicBezTo>
                    <a:cubicBezTo>
                      <a:pt x="926" y="1847"/>
                      <a:pt x="2088" y="2891"/>
                      <a:pt x="3278" y="3856"/>
                    </a:cubicBezTo>
                    <a:cubicBezTo>
                      <a:pt x="3828" y="3385"/>
                      <a:pt x="4461" y="2977"/>
                      <a:pt x="5184" y="2676"/>
                    </a:cubicBezTo>
                    <a:cubicBezTo>
                      <a:pt x="4118" y="1642"/>
                      <a:pt x="3119" y="643"/>
                      <a:pt x="2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 flipH="1">
                <a:off x="7939323" y="3425498"/>
                <a:ext cx="163544" cy="117043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3846" extrusionOk="0">
                    <a:moveTo>
                      <a:pt x="1978" y="1"/>
                    </a:moveTo>
                    <a:cubicBezTo>
                      <a:pt x="1138" y="530"/>
                      <a:pt x="443" y="1024"/>
                      <a:pt x="0" y="1439"/>
                    </a:cubicBezTo>
                    <a:cubicBezTo>
                      <a:pt x="336" y="2207"/>
                      <a:pt x="920" y="3022"/>
                      <a:pt x="1653" y="3846"/>
                    </a:cubicBezTo>
                    <a:cubicBezTo>
                      <a:pt x="2386" y="3493"/>
                      <a:pt x="3209" y="3209"/>
                      <a:pt x="4132" y="3033"/>
                    </a:cubicBezTo>
                    <a:cubicBezTo>
                      <a:pt x="3690" y="2587"/>
                      <a:pt x="3420" y="2310"/>
                      <a:pt x="3420" y="2310"/>
                    </a:cubicBezTo>
                    <a:lnTo>
                      <a:pt x="5374" y="1027"/>
                    </a:lnTo>
                    <a:cubicBezTo>
                      <a:pt x="5364" y="1024"/>
                      <a:pt x="5356" y="1017"/>
                      <a:pt x="5346" y="1014"/>
                    </a:cubicBezTo>
                    <a:cubicBezTo>
                      <a:pt x="5335" y="1010"/>
                      <a:pt x="5329" y="1007"/>
                      <a:pt x="5318" y="1003"/>
                    </a:cubicBezTo>
                    <a:cubicBezTo>
                      <a:pt x="5315" y="1000"/>
                      <a:pt x="5311" y="1000"/>
                      <a:pt x="5311" y="1000"/>
                    </a:cubicBezTo>
                    <a:cubicBezTo>
                      <a:pt x="4700" y="730"/>
                      <a:pt x="4094" y="512"/>
                      <a:pt x="3496" y="343"/>
                    </a:cubicBezTo>
                    <a:cubicBezTo>
                      <a:pt x="3261" y="274"/>
                      <a:pt x="3026" y="215"/>
                      <a:pt x="2791" y="164"/>
                    </a:cubicBezTo>
                    <a:cubicBezTo>
                      <a:pt x="2517" y="101"/>
                      <a:pt x="2248" y="46"/>
                      <a:pt x="1978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 flipH="1">
                <a:off x="6521361" y="3451610"/>
                <a:ext cx="40627" cy="67286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211" extrusionOk="0">
                    <a:moveTo>
                      <a:pt x="0" y="0"/>
                    </a:moveTo>
                    <a:lnTo>
                      <a:pt x="1335" y="2210"/>
                    </a:lnTo>
                    <a:cubicBezTo>
                      <a:pt x="971" y="110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 flipH="1">
                <a:off x="6483045" y="3405625"/>
                <a:ext cx="57274" cy="90932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988" extrusionOk="0">
                    <a:moveTo>
                      <a:pt x="0" y="0"/>
                    </a:moveTo>
                    <a:lnTo>
                      <a:pt x="1882" y="2987"/>
                    </a:lnTo>
                    <a:cubicBezTo>
                      <a:pt x="1463" y="1359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96" name="Google Shape;1396;p40"/>
            <p:cNvGrpSpPr/>
            <p:nvPr/>
          </p:nvGrpSpPr>
          <p:grpSpPr>
            <a:xfrm>
              <a:off x="6261937" y="1392828"/>
              <a:ext cx="301984" cy="316551"/>
              <a:chOff x="817723" y="2505826"/>
              <a:chExt cx="344652" cy="361277"/>
            </a:xfrm>
          </p:grpSpPr>
          <p:sp>
            <p:nvSpPr>
              <p:cNvPr id="1397" name="Google Shape;1397;p40"/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8" name="Google Shape;1398;p40"/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99" name="Google Shape;1399;p40"/>
            <p:cNvGrpSpPr/>
            <p:nvPr/>
          </p:nvGrpSpPr>
          <p:grpSpPr>
            <a:xfrm>
              <a:off x="8026474" y="2187847"/>
              <a:ext cx="202225" cy="211973"/>
              <a:chOff x="7075650" y="991025"/>
              <a:chExt cx="230798" cy="241924"/>
            </a:xfrm>
          </p:grpSpPr>
          <p:sp>
            <p:nvSpPr>
              <p:cNvPr id="1400" name="Google Shape;1400;p40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02" name="Google Shape;1402;p40"/>
            <p:cNvGrpSpPr/>
            <p:nvPr/>
          </p:nvGrpSpPr>
          <p:grpSpPr>
            <a:xfrm flipH="1">
              <a:off x="5060905" y="2870675"/>
              <a:ext cx="230798" cy="241924"/>
              <a:chOff x="7075650" y="991025"/>
              <a:chExt cx="230798" cy="241924"/>
            </a:xfrm>
          </p:grpSpPr>
          <p:sp>
            <p:nvSpPr>
              <p:cNvPr id="1403" name="Google Shape;1403;p40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" name="Google Shape;486;p32">
            <a:extLst>
              <a:ext uri="{FF2B5EF4-FFF2-40B4-BE49-F238E27FC236}">
                <a16:creationId xmlns:a16="http://schemas.microsoft.com/office/drawing/2014/main" id="{9B2C51CB-DC1A-6A47-5C09-ADE59BB253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623" y="2070876"/>
            <a:ext cx="4811299" cy="8649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PRONUNCIATION</a:t>
            </a:r>
            <a:endParaRPr sz="4000" b="1" dirty="0">
              <a:latin typeface="+mj-lt"/>
            </a:endParaRPr>
          </a:p>
        </p:txBody>
      </p:sp>
      <p:sp>
        <p:nvSpPr>
          <p:cNvPr id="5" name="Google Shape;487;p32">
            <a:extLst>
              <a:ext uri="{FF2B5EF4-FFF2-40B4-BE49-F238E27FC236}">
                <a16:creationId xmlns:a16="http://schemas.microsoft.com/office/drawing/2014/main" id="{3A318D64-AD70-16BB-0D80-1BC8D352993F}"/>
              </a:ext>
            </a:extLst>
          </p:cNvPr>
          <p:cNvSpPr txBox="1">
            <a:spLocks/>
          </p:cNvSpPr>
          <p:nvPr/>
        </p:nvSpPr>
        <p:spPr>
          <a:xfrm flipH="1">
            <a:off x="684624" y="1073188"/>
            <a:ext cx="23043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200" b="1" dirty="0">
                <a:latin typeface="+mj-lt"/>
              </a:rPr>
              <a:t>02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28581B-8DEC-4315-FBE6-EC947306AC32}"/>
              </a:ext>
            </a:extLst>
          </p:cNvPr>
          <p:cNvGrpSpPr/>
          <p:nvPr/>
        </p:nvGrpSpPr>
        <p:grpSpPr>
          <a:xfrm>
            <a:off x="388307" y="3101943"/>
            <a:ext cx="4858934" cy="942368"/>
            <a:chOff x="388307" y="3101943"/>
            <a:chExt cx="4858934" cy="9423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66BD3C-D49A-D4AC-953F-7065DF8B293B}"/>
                </a:ext>
              </a:extLst>
            </p:cNvPr>
            <p:cNvSpPr/>
            <p:nvPr/>
          </p:nvSpPr>
          <p:spPr>
            <a:xfrm rot="626606">
              <a:off x="676407" y="3101943"/>
              <a:ext cx="3682652" cy="413359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812EA6-FE06-BC1C-8431-9996DA47C6E6}"/>
                </a:ext>
              </a:extLst>
            </p:cNvPr>
            <p:cNvSpPr/>
            <p:nvPr/>
          </p:nvSpPr>
          <p:spPr>
            <a:xfrm rot="626606">
              <a:off x="4308720" y="3540498"/>
              <a:ext cx="938521" cy="42225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D6F8C7-353D-B75F-48A5-0EA93BD5F9C7}"/>
                </a:ext>
              </a:extLst>
            </p:cNvPr>
            <p:cNvSpPr/>
            <p:nvPr/>
          </p:nvSpPr>
          <p:spPr>
            <a:xfrm>
              <a:off x="388307" y="3156559"/>
              <a:ext cx="3696574" cy="887752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Bear Transparent Background, Cute Bear PNG, Black, Teddy, Polar Bear Images  - Free Transparent PNG Logos">
            <a:extLst>
              <a:ext uri="{FF2B5EF4-FFF2-40B4-BE49-F238E27FC236}">
                <a16:creationId xmlns:a16="http://schemas.microsoft.com/office/drawing/2014/main" id="{DDE4321E-ADFC-A69E-E6CD-EF5387C6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2" y="275357"/>
            <a:ext cx="4029863" cy="302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0C5B59-70F1-2252-AF2F-FE65EF2A12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2" t="6072" r="9126" b="10715"/>
          <a:stretch/>
        </p:blipFill>
        <p:spPr>
          <a:xfrm>
            <a:off x="5639497" y="226287"/>
            <a:ext cx="2966540" cy="3044951"/>
          </a:xfrm>
          <a:prstGeom prst="rect">
            <a:avLst/>
          </a:prstGeom>
        </p:spPr>
      </p:pic>
      <p:sp>
        <p:nvSpPr>
          <p:cNvPr id="13" name="Rectângulo 4">
            <a:extLst>
              <a:ext uri="{FF2B5EF4-FFF2-40B4-BE49-F238E27FC236}">
                <a16:creationId xmlns:a16="http://schemas.microsoft.com/office/drawing/2014/main" id="{AC117795-C11F-A21C-889C-EC1EC64B3E9C}"/>
              </a:ext>
            </a:extLst>
          </p:cNvPr>
          <p:cNvSpPr/>
          <p:nvPr/>
        </p:nvSpPr>
        <p:spPr>
          <a:xfrm>
            <a:off x="1494774" y="3268516"/>
            <a:ext cx="1387253" cy="73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defRPr/>
            </a:pPr>
            <a:r>
              <a:rPr lang="pt-PT" sz="405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PT" sz="4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endParaRPr lang="pt-PT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4">
            <a:extLst>
              <a:ext uri="{FF2B5EF4-FFF2-40B4-BE49-F238E27FC236}">
                <a16:creationId xmlns:a16="http://schemas.microsoft.com/office/drawing/2014/main" id="{E935C8E5-0D88-2B26-8621-FE37BA155B86}"/>
              </a:ext>
            </a:extLst>
          </p:cNvPr>
          <p:cNvSpPr/>
          <p:nvPr/>
        </p:nvSpPr>
        <p:spPr>
          <a:xfrm>
            <a:off x="6091594" y="3264646"/>
            <a:ext cx="1387253" cy="73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defRPr/>
            </a:pPr>
            <a:r>
              <a:rPr lang="pt-PT" sz="405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PT" sz="4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endParaRPr lang="pt-PT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2B4B098-7E30-C4E8-2296-5FD9662C061D}"/>
              </a:ext>
            </a:extLst>
          </p:cNvPr>
          <p:cNvSpPr txBox="1">
            <a:spLocks/>
          </p:cNvSpPr>
          <p:nvPr/>
        </p:nvSpPr>
        <p:spPr>
          <a:xfrm>
            <a:off x="1494774" y="4231413"/>
            <a:ext cx="897698" cy="685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02870" indent="-102870" algn="l" defTabSz="514350" rtl="0" eaLnBrk="1" latinLnBrk="0" hangingPunct="1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578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687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2375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4062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/b/</a:t>
            </a:r>
          </a:p>
        </p:txBody>
      </p:sp>
      <p:pic>
        <p:nvPicPr>
          <p:cNvPr id="16" name="pear_v0205">
            <a:hlinkClick r:id="" action="ppaction://media"/>
            <a:extLst>
              <a:ext uri="{FF2B5EF4-FFF2-40B4-BE49-F238E27FC236}">
                <a16:creationId xmlns:a16="http://schemas.microsoft.com/office/drawing/2014/main" id="{45C16432-37FC-1A6B-8AD7-F98A055E1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8820" y="5389097"/>
            <a:ext cx="406400" cy="406400"/>
          </a:xfrm>
          <a:prstGeom prst="rect">
            <a:avLst/>
          </a:prstGeom>
        </p:spPr>
      </p:pic>
      <p:pic>
        <p:nvPicPr>
          <p:cNvPr id="17" name="brelasdebear">
            <a:hlinkClick r:id="" action="ppaction://media"/>
            <a:extLst>
              <a:ext uri="{FF2B5EF4-FFF2-40B4-BE49-F238E27FC236}">
                <a16:creationId xmlns:a16="http://schemas.microsoft.com/office/drawing/2014/main" id="{54944F7E-6EC5-5220-A4E8-085788D1EE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4774" y="5391800"/>
            <a:ext cx="406400" cy="4064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BE5F4E4-0160-4531-CF29-123D52AE8250}"/>
              </a:ext>
            </a:extLst>
          </p:cNvPr>
          <p:cNvSpPr txBox="1">
            <a:spLocks/>
          </p:cNvSpPr>
          <p:nvPr/>
        </p:nvSpPr>
        <p:spPr>
          <a:xfrm>
            <a:off x="6028169" y="4231413"/>
            <a:ext cx="1094598" cy="685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02870" indent="-102870" algn="l" defTabSz="514350" rtl="0" eaLnBrk="1" latinLnBrk="0" hangingPunct="1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578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687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2375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4062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/p/</a:t>
            </a:r>
          </a:p>
        </p:txBody>
      </p:sp>
    </p:spTree>
    <p:extLst>
      <p:ext uri="{BB962C8B-B14F-4D97-AF65-F5344CB8AC3E}">
        <p14:creationId xmlns:p14="http://schemas.microsoft.com/office/powerpoint/2010/main" val="30935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glish Pronunciation – Voiceless Consonant - -p- - 'pack’, ‘pan’ &amp; ‘pop'">
            <a:hlinkClick r:id="" action="ppaction://media"/>
            <a:extLst>
              <a:ext uri="{FF2B5EF4-FFF2-40B4-BE49-F238E27FC236}">
                <a16:creationId xmlns:a16="http://schemas.microsoft.com/office/drawing/2014/main" id="{A6A4FE40-9FEC-3798-D702-AD7745A80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70" y="100208"/>
            <a:ext cx="8829962" cy="49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's talk English together: How to pronounce /p/ and /b/">
            <a:extLst>
              <a:ext uri="{FF2B5EF4-FFF2-40B4-BE49-F238E27FC236}">
                <a16:creationId xmlns:a16="http://schemas.microsoft.com/office/drawing/2014/main" id="{977AC666-82AF-4DDB-934D-D0772B0E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3" y="169386"/>
            <a:ext cx="8270558" cy="4778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48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3740" y="0"/>
            <a:ext cx="8654593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Listen and repeat. </a:t>
            </a:r>
          </a:p>
        </p:txBody>
      </p:sp>
      <p:pic>
        <p:nvPicPr>
          <p:cNvPr id="2" name="21 Track 21">
            <a:hlinkClick r:id="" action="ppaction://media"/>
            <a:extLst>
              <a:ext uri="{FF2B5EF4-FFF2-40B4-BE49-F238E27FC236}">
                <a16:creationId xmlns:a16="http://schemas.microsoft.com/office/drawing/2014/main" id="{DBA11574-9DBF-B800-2AAB-C239BEF87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475399"/>
            <a:ext cx="475399" cy="475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B14321-E410-DE3D-8B05-3790BCCA4123}"/>
              </a:ext>
            </a:extLst>
          </p:cNvPr>
          <p:cNvSpPr txBox="1"/>
          <p:nvPr/>
        </p:nvSpPr>
        <p:spPr>
          <a:xfrm>
            <a:off x="275277" y="572700"/>
            <a:ext cx="1890977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p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icnic	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iscuits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londe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lack	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ig	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p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atient 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2AB5ADF-4235-41E5-143D-89DAFF794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5845" r="4042" b="28157"/>
          <a:stretch/>
        </p:blipFill>
        <p:spPr bwMode="auto">
          <a:xfrm>
            <a:off x="3114583" y="572700"/>
            <a:ext cx="5853751" cy="29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BE46EC90-204F-849D-46D7-2878235B42E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3740" y="0"/>
            <a:ext cx="8654593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4. Listen and circle.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102C84F-F989-9321-F680-ED7315F44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09766"/>
              </p:ext>
            </p:extLst>
          </p:nvPr>
        </p:nvGraphicFramePr>
        <p:xfrm>
          <a:off x="1106466" y="691513"/>
          <a:ext cx="6597042" cy="326231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98521">
                  <a:extLst>
                    <a:ext uri="{9D8B030D-6E8A-4147-A177-3AD203B41FA5}">
                      <a16:colId xmlns:a16="http://schemas.microsoft.com/office/drawing/2014/main" val="541788308"/>
                    </a:ext>
                  </a:extLst>
                </a:gridCol>
                <a:gridCol w="3298521">
                  <a:extLst>
                    <a:ext uri="{9D8B030D-6E8A-4147-A177-3AD203B41FA5}">
                      <a16:colId xmlns:a16="http://schemas.microsoft.com/office/drawing/2014/main" val="2326589774"/>
                    </a:ext>
                  </a:extLst>
                </a:gridCol>
              </a:tblGrid>
              <a:tr h="502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3F3F3"/>
                          </a:solidFill>
                        </a:rPr>
                        <a:t>/b/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3F3F3"/>
                          </a:solidFill>
                        </a:rPr>
                        <a:t>/p/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297364"/>
                  </a:ext>
                </a:extLst>
              </a:tr>
              <a:tr h="5375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big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653010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bear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48658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buy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154100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robe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rope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5378"/>
                  </a:ext>
                </a:extLst>
              </a:tr>
            </a:tbl>
          </a:graphicData>
        </a:graphic>
      </p:graphicFrame>
      <p:pic>
        <p:nvPicPr>
          <p:cNvPr id="9" name="Tiếng Anh 6 Tập 1 - Global Success - Unit 3 MY FRIENDS - A CLOSER LOOK 1 - 4 Listen and circle the words you hear. Then repeat. ">
            <a:hlinkClick r:id="" action="ppaction://media"/>
            <a:extLst>
              <a:ext uri="{FF2B5EF4-FFF2-40B4-BE49-F238E27FC236}">
                <a16:creationId xmlns:a16="http://schemas.microsoft.com/office/drawing/2014/main" id="{30309B67-BD71-67A1-AE18-7737715ED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1816" y="-822764"/>
            <a:ext cx="822764" cy="82276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AB9265-F66E-4B5B-0BED-BF34495BD04D}"/>
              </a:ext>
            </a:extLst>
          </p:cNvPr>
          <p:cNvSpPr/>
          <p:nvPr/>
        </p:nvSpPr>
        <p:spPr>
          <a:xfrm>
            <a:off x="2271859" y="37707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630888-05C3-1E82-C48F-96A0DF0BE9D2}"/>
              </a:ext>
            </a:extLst>
          </p:cNvPr>
          <p:cNvSpPr/>
          <p:nvPr/>
        </p:nvSpPr>
        <p:spPr>
          <a:xfrm>
            <a:off x="5618375" y="1480008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AABDAC-EBC6-0898-5792-FD108356046D}"/>
              </a:ext>
            </a:extLst>
          </p:cNvPr>
          <p:cNvSpPr/>
          <p:nvPr/>
        </p:nvSpPr>
        <p:spPr>
          <a:xfrm>
            <a:off x="5618374" y="2137360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6211EE-BBD1-19EE-8673-46202A1015B6}"/>
              </a:ext>
            </a:extLst>
          </p:cNvPr>
          <p:cNvSpPr/>
          <p:nvPr/>
        </p:nvSpPr>
        <p:spPr>
          <a:xfrm>
            <a:off x="2271859" y="2798807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00E35F-DEFE-83AC-65F4-399B8796ABE5}"/>
              </a:ext>
            </a:extLst>
          </p:cNvPr>
          <p:cNvSpPr/>
          <p:nvPr/>
        </p:nvSpPr>
        <p:spPr>
          <a:xfrm>
            <a:off x="5618374" y="3438259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160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6 Tập 1 - Global Success - Unit 3 MY FRIENDS - A CLOSER LOOK 1 - 5 Listen. Then practise the chant. Notice the rhyme. ">
            <a:hlinkClick r:id="" action="ppaction://media"/>
            <a:extLst>
              <a:ext uri="{FF2B5EF4-FFF2-40B4-BE49-F238E27FC236}">
                <a16:creationId xmlns:a16="http://schemas.microsoft.com/office/drawing/2014/main" id="{825B6C96-5351-F5BB-CBB9-67006F4FD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3972" y="479245"/>
            <a:ext cx="835402" cy="753175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0597B5D9-29D2-7301-360B-B7AD75E14547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3740" y="0"/>
            <a:ext cx="8654593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5. Listen. Then </a:t>
            </a:r>
            <a:r>
              <a:rPr lang="en-US" b="1" dirty="0" err="1">
                <a:latin typeface="+mj-lt"/>
              </a:rPr>
              <a:t>practise</a:t>
            </a:r>
            <a:r>
              <a:rPr lang="en-US" b="1" dirty="0">
                <a:latin typeface="+mj-lt"/>
              </a:rPr>
              <a:t> the chant. Notice the rhyme.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B9179-327C-F512-9727-B1E8EDEFBF9E}"/>
              </a:ext>
            </a:extLst>
          </p:cNvPr>
          <p:cNvSpPr txBox="1"/>
          <p:nvPr/>
        </p:nvSpPr>
        <p:spPr>
          <a:xfrm>
            <a:off x="313740" y="555813"/>
            <a:ext cx="5060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We're having a picnic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having a picnic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Fun! Fun! Fun!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bringing some biscuits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bringing some biscuits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Yum! Yum! Yum!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playing together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playing together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Hurrah! Hurrah! Hurrah! </a:t>
            </a:r>
          </a:p>
        </p:txBody>
      </p:sp>
      <p:grpSp>
        <p:nvGrpSpPr>
          <p:cNvPr id="280" name="Google Shape;2421;p55">
            <a:extLst>
              <a:ext uri="{FF2B5EF4-FFF2-40B4-BE49-F238E27FC236}">
                <a16:creationId xmlns:a16="http://schemas.microsoft.com/office/drawing/2014/main" id="{9F2AA44B-AA5F-4D49-3C51-008A60023811}"/>
              </a:ext>
            </a:extLst>
          </p:cNvPr>
          <p:cNvGrpSpPr/>
          <p:nvPr/>
        </p:nvGrpSpPr>
        <p:grpSpPr>
          <a:xfrm>
            <a:off x="5246033" y="948119"/>
            <a:ext cx="3659383" cy="3771838"/>
            <a:chOff x="3051013" y="3718731"/>
            <a:chExt cx="804787" cy="829519"/>
          </a:xfrm>
        </p:grpSpPr>
        <p:sp>
          <p:nvSpPr>
            <p:cNvPr id="282" name="Google Shape;2423;p55">
              <a:extLst>
                <a:ext uri="{FF2B5EF4-FFF2-40B4-BE49-F238E27FC236}">
                  <a16:creationId xmlns:a16="http://schemas.microsoft.com/office/drawing/2014/main" id="{7B9989AA-57E1-7CAE-FEAC-6F70F6784E66}"/>
                </a:ext>
              </a:extLst>
            </p:cNvPr>
            <p:cNvSpPr/>
            <p:nvPr/>
          </p:nvSpPr>
          <p:spPr>
            <a:xfrm>
              <a:off x="3326000" y="4432650"/>
              <a:ext cx="43300" cy="47350"/>
            </a:xfrm>
            <a:custGeom>
              <a:avLst/>
              <a:gdLst/>
              <a:ahLst/>
              <a:cxnLst/>
              <a:rect l="l" t="t" r="r" b="b"/>
              <a:pathLst>
                <a:path w="1732" h="1894" extrusionOk="0">
                  <a:moveTo>
                    <a:pt x="1281" y="1"/>
                  </a:moveTo>
                  <a:cubicBezTo>
                    <a:pt x="892" y="1"/>
                    <a:pt x="928" y="1623"/>
                    <a:pt x="928" y="1623"/>
                  </a:cubicBezTo>
                  <a:cubicBezTo>
                    <a:pt x="928" y="1623"/>
                    <a:pt x="839" y="387"/>
                    <a:pt x="574" y="387"/>
                  </a:cubicBezTo>
                  <a:cubicBezTo>
                    <a:pt x="570" y="387"/>
                    <a:pt x="565" y="387"/>
                    <a:pt x="560" y="388"/>
                  </a:cubicBezTo>
                  <a:cubicBezTo>
                    <a:pt x="288" y="435"/>
                    <a:pt x="761" y="1769"/>
                    <a:pt x="761" y="1769"/>
                  </a:cubicBezTo>
                  <a:cubicBezTo>
                    <a:pt x="761" y="1769"/>
                    <a:pt x="436" y="1198"/>
                    <a:pt x="214" y="1198"/>
                  </a:cubicBezTo>
                  <a:cubicBezTo>
                    <a:pt x="201" y="1198"/>
                    <a:pt x="188" y="1200"/>
                    <a:pt x="176" y="1205"/>
                  </a:cubicBezTo>
                  <a:cubicBezTo>
                    <a:pt x="0" y="1262"/>
                    <a:pt x="383" y="1894"/>
                    <a:pt x="796" y="1894"/>
                  </a:cubicBezTo>
                  <a:cubicBezTo>
                    <a:pt x="895" y="1894"/>
                    <a:pt x="996" y="1858"/>
                    <a:pt x="1091" y="1769"/>
                  </a:cubicBezTo>
                  <a:cubicBezTo>
                    <a:pt x="1091" y="1769"/>
                    <a:pt x="1731" y="78"/>
                    <a:pt x="1309" y="3"/>
                  </a:cubicBezTo>
                  <a:cubicBezTo>
                    <a:pt x="1299" y="2"/>
                    <a:pt x="1290" y="1"/>
                    <a:pt x="1281" y="1"/>
                  </a:cubicBez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424;p55">
              <a:extLst>
                <a:ext uri="{FF2B5EF4-FFF2-40B4-BE49-F238E27FC236}">
                  <a16:creationId xmlns:a16="http://schemas.microsoft.com/office/drawing/2014/main" id="{0AC0597E-9C24-65A1-4A37-78A1E2A70792}"/>
                </a:ext>
              </a:extLst>
            </p:cNvPr>
            <p:cNvSpPr/>
            <p:nvPr/>
          </p:nvSpPr>
          <p:spPr>
            <a:xfrm>
              <a:off x="3428975" y="3927775"/>
              <a:ext cx="76475" cy="82050"/>
            </a:xfrm>
            <a:custGeom>
              <a:avLst/>
              <a:gdLst/>
              <a:ahLst/>
              <a:cxnLst/>
              <a:rect l="l" t="t" r="r" b="b"/>
              <a:pathLst>
                <a:path w="3059" h="3282" extrusionOk="0">
                  <a:moveTo>
                    <a:pt x="2737" y="0"/>
                  </a:moveTo>
                  <a:cubicBezTo>
                    <a:pt x="2463" y="0"/>
                    <a:pt x="2063" y="722"/>
                    <a:pt x="2072" y="809"/>
                  </a:cubicBezTo>
                  <a:cubicBezTo>
                    <a:pt x="1844" y="656"/>
                    <a:pt x="837" y="273"/>
                    <a:pt x="391" y="273"/>
                  </a:cubicBezTo>
                  <a:cubicBezTo>
                    <a:pt x="298" y="273"/>
                    <a:pt x="229" y="290"/>
                    <a:pt x="197" y="328"/>
                  </a:cubicBezTo>
                  <a:cubicBezTo>
                    <a:pt x="7" y="557"/>
                    <a:pt x="970" y="948"/>
                    <a:pt x="970" y="948"/>
                  </a:cubicBezTo>
                  <a:cubicBezTo>
                    <a:pt x="970" y="948"/>
                    <a:pt x="572" y="851"/>
                    <a:pt x="296" y="851"/>
                  </a:cubicBezTo>
                  <a:cubicBezTo>
                    <a:pt x="158" y="851"/>
                    <a:pt x="50" y="875"/>
                    <a:pt x="37" y="948"/>
                  </a:cubicBezTo>
                  <a:cubicBezTo>
                    <a:pt x="0" y="1169"/>
                    <a:pt x="858" y="1349"/>
                    <a:pt x="858" y="1349"/>
                  </a:cubicBezTo>
                  <a:cubicBezTo>
                    <a:pt x="858" y="1349"/>
                    <a:pt x="14" y="1438"/>
                    <a:pt x="34" y="1622"/>
                  </a:cubicBezTo>
                  <a:cubicBezTo>
                    <a:pt x="54" y="1809"/>
                    <a:pt x="1518" y="1622"/>
                    <a:pt x="2450" y="3282"/>
                  </a:cubicBezTo>
                  <a:cubicBezTo>
                    <a:pt x="2766" y="2941"/>
                    <a:pt x="2862" y="2424"/>
                    <a:pt x="2862" y="2424"/>
                  </a:cubicBezTo>
                  <a:cubicBezTo>
                    <a:pt x="2824" y="2421"/>
                    <a:pt x="2576" y="1462"/>
                    <a:pt x="2576" y="1462"/>
                  </a:cubicBezTo>
                  <a:cubicBezTo>
                    <a:pt x="2576" y="1462"/>
                    <a:pt x="3058" y="111"/>
                    <a:pt x="2787" y="9"/>
                  </a:cubicBezTo>
                  <a:cubicBezTo>
                    <a:pt x="2770" y="3"/>
                    <a:pt x="2754" y="0"/>
                    <a:pt x="2737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425;p55">
              <a:extLst>
                <a:ext uri="{FF2B5EF4-FFF2-40B4-BE49-F238E27FC236}">
                  <a16:creationId xmlns:a16="http://schemas.microsoft.com/office/drawing/2014/main" id="{E98862AB-84C0-39BC-D4E7-CB179FD31AE1}"/>
                </a:ext>
              </a:extLst>
            </p:cNvPr>
            <p:cNvSpPr/>
            <p:nvPr/>
          </p:nvSpPr>
          <p:spPr>
            <a:xfrm>
              <a:off x="3745125" y="4000625"/>
              <a:ext cx="42650" cy="79225"/>
            </a:xfrm>
            <a:custGeom>
              <a:avLst/>
              <a:gdLst/>
              <a:ahLst/>
              <a:cxnLst/>
              <a:rect l="l" t="t" r="r" b="b"/>
              <a:pathLst>
                <a:path w="1706" h="3169" extrusionOk="0">
                  <a:moveTo>
                    <a:pt x="184" y="0"/>
                  </a:moveTo>
                  <a:cubicBezTo>
                    <a:pt x="167" y="7"/>
                    <a:pt x="106" y="361"/>
                    <a:pt x="89" y="368"/>
                  </a:cubicBezTo>
                  <a:cubicBezTo>
                    <a:pt x="0" y="1028"/>
                    <a:pt x="4" y="2283"/>
                    <a:pt x="1038" y="3069"/>
                  </a:cubicBezTo>
                  <a:cubicBezTo>
                    <a:pt x="1041" y="3068"/>
                    <a:pt x="1043" y="3067"/>
                    <a:pt x="1046" y="3067"/>
                  </a:cubicBezTo>
                  <a:cubicBezTo>
                    <a:pt x="1064" y="3067"/>
                    <a:pt x="1093" y="3093"/>
                    <a:pt x="1120" y="3117"/>
                  </a:cubicBezTo>
                  <a:cubicBezTo>
                    <a:pt x="1147" y="3144"/>
                    <a:pt x="1174" y="3169"/>
                    <a:pt x="1192" y="3169"/>
                  </a:cubicBezTo>
                  <a:cubicBezTo>
                    <a:pt x="1194" y="3169"/>
                    <a:pt x="1196" y="3169"/>
                    <a:pt x="1198" y="3168"/>
                  </a:cubicBezTo>
                  <a:cubicBezTo>
                    <a:pt x="1705" y="1946"/>
                    <a:pt x="878" y="385"/>
                    <a:pt x="184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426;p55">
              <a:extLst>
                <a:ext uri="{FF2B5EF4-FFF2-40B4-BE49-F238E27FC236}">
                  <a16:creationId xmlns:a16="http://schemas.microsoft.com/office/drawing/2014/main" id="{FFB52C17-2C0E-EB93-8C88-09119E8B7D52}"/>
                </a:ext>
              </a:extLst>
            </p:cNvPr>
            <p:cNvSpPr/>
            <p:nvPr/>
          </p:nvSpPr>
          <p:spPr>
            <a:xfrm>
              <a:off x="3599750" y="4415475"/>
              <a:ext cx="73875" cy="26050"/>
            </a:xfrm>
            <a:custGeom>
              <a:avLst/>
              <a:gdLst/>
              <a:ahLst/>
              <a:cxnLst/>
              <a:rect l="l" t="t" r="r" b="b"/>
              <a:pathLst>
                <a:path w="2955" h="1042" extrusionOk="0">
                  <a:moveTo>
                    <a:pt x="2320" y="0"/>
                  </a:moveTo>
                  <a:cubicBezTo>
                    <a:pt x="1749" y="0"/>
                    <a:pt x="864" y="172"/>
                    <a:pt x="1" y="1027"/>
                  </a:cubicBezTo>
                  <a:lnTo>
                    <a:pt x="8" y="1041"/>
                  </a:lnTo>
                  <a:cubicBezTo>
                    <a:pt x="37" y="1041"/>
                    <a:pt x="68" y="1041"/>
                    <a:pt x="100" y="1041"/>
                  </a:cubicBezTo>
                  <a:cubicBezTo>
                    <a:pt x="738" y="1041"/>
                    <a:pt x="1992" y="937"/>
                    <a:pt x="2954" y="227"/>
                  </a:cubicBezTo>
                  <a:lnTo>
                    <a:pt x="2948" y="78"/>
                  </a:lnTo>
                  <a:cubicBezTo>
                    <a:pt x="2948" y="78"/>
                    <a:pt x="2705" y="0"/>
                    <a:pt x="2320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427;p55">
              <a:extLst>
                <a:ext uri="{FF2B5EF4-FFF2-40B4-BE49-F238E27FC236}">
                  <a16:creationId xmlns:a16="http://schemas.microsoft.com/office/drawing/2014/main" id="{10A91B7B-8436-EE79-2877-EE1FF9AB47FE}"/>
                </a:ext>
              </a:extLst>
            </p:cNvPr>
            <p:cNvSpPr/>
            <p:nvPr/>
          </p:nvSpPr>
          <p:spPr>
            <a:xfrm>
              <a:off x="3481700" y="4422975"/>
              <a:ext cx="64850" cy="19400"/>
            </a:xfrm>
            <a:custGeom>
              <a:avLst/>
              <a:gdLst/>
              <a:ahLst/>
              <a:cxnLst/>
              <a:rect l="l" t="t" r="r" b="b"/>
              <a:pathLst>
                <a:path w="2594" h="776" extrusionOk="0">
                  <a:moveTo>
                    <a:pt x="1329" y="0"/>
                  </a:moveTo>
                  <a:cubicBezTo>
                    <a:pt x="984" y="0"/>
                    <a:pt x="549" y="60"/>
                    <a:pt x="1" y="220"/>
                  </a:cubicBezTo>
                  <a:lnTo>
                    <a:pt x="4" y="268"/>
                  </a:lnTo>
                  <a:cubicBezTo>
                    <a:pt x="377" y="492"/>
                    <a:pt x="990" y="776"/>
                    <a:pt x="1766" y="776"/>
                  </a:cubicBezTo>
                  <a:cubicBezTo>
                    <a:pt x="2015" y="776"/>
                    <a:pt x="2282" y="747"/>
                    <a:pt x="2562" y="676"/>
                  </a:cubicBezTo>
                  <a:lnTo>
                    <a:pt x="2593" y="560"/>
                  </a:lnTo>
                  <a:cubicBezTo>
                    <a:pt x="2593" y="560"/>
                    <a:pt x="2383" y="0"/>
                    <a:pt x="1329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428;p55">
              <a:extLst>
                <a:ext uri="{FF2B5EF4-FFF2-40B4-BE49-F238E27FC236}">
                  <a16:creationId xmlns:a16="http://schemas.microsoft.com/office/drawing/2014/main" id="{BB063AC6-7739-7636-3E8E-B31592F1C1DD}"/>
                </a:ext>
              </a:extLst>
            </p:cNvPr>
            <p:cNvSpPr/>
            <p:nvPr/>
          </p:nvSpPr>
          <p:spPr>
            <a:xfrm>
              <a:off x="3447750" y="4093250"/>
              <a:ext cx="117375" cy="110175"/>
            </a:xfrm>
            <a:custGeom>
              <a:avLst/>
              <a:gdLst/>
              <a:ahLst/>
              <a:cxnLst/>
              <a:rect l="l" t="t" r="r" b="b"/>
              <a:pathLst>
                <a:path w="4695" h="4407" extrusionOk="0">
                  <a:moveTo>
                    <a:pt x="3135" y="1"/>
                  </a:moveTo>
                  <a:cubicBezTo>
                    <a:pt x="3134" y="1"/>
                    <a:pt x="1" y="3124"/>
                    <a:pt x="2519" y="4250"/>
                  </a:cubicBezTo>
                  <a:cubicBezTo>
                    <a:pt x="2758" y="4358"/>
                    <a:pt x="2958" y="4406"/>
                    <a:pt x="3123" y="4406"/>
                  </a:cubicBezTo>
                  <a:cubicBezTo>
                    <a:pt x="4695" y="4406"/>
                    <a:pt x="3135" y="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429;p55">
              <a:extLst>
                <a:ext uri="{FF2B5EF4-FFF2-40B4-BE49-F238E27FC236}">
                  <a16:creationId xmlns:a16="http://schemas.microsoft.com/office/drawing/2014/main" id="{FAC77C0C-3414-9AE5-E0BA-6AE26E564E24}"/>
                </a:ext>
              </a:extLst>
            </p:cNvPr>
            <p:cNvSpPr/>
            <p:nvPr/>
          </p:nvSpPr>
          <p:spPr>
            <a:xfrm>
              <a:off x="3586150" y="4325525"/>
              <a:ext cx="63475" cy="48025"/>
            </a:xfrm>
            <a:custGeom>
              <a:avLst/>
              <a:gdLst/>
              <a:ahLst/>
              <a:cxnLst/>
              <a:rect l="l" t="t" r="r" b="b"/>
              <a:pathLst>
                <a:path w="2539" h="1921" extrusionOk="0">
                  <a:moveTo>
                    <a:pt x="1949" y="0"/>
                  </a:moveTo>
                  <a:cubicBezTo>
                    <a:pt x="1099" y="0"/>
                    <a:pt x="1" y="1043"/>
                    <a:pt x="1" y="1043"/>
                  </a:cubicBezTo>
                  <a:cubicBezTo>
                    <a:pt x="1" y="1043"/>
                    <a:pt x="92" y="1386"/>
                    <a:pt x="249" y="1889"/>
                  </a:cubicBezTo>
                  <a:cubicBezTo>
                    <a:pt x="418" y="1910"/>
                    <a:pt x="589" y="1920"/>
                    <a:pt x="759" y="1920"/>
                  </a:cubicBezTo>
                  <a:cubicBezTo>
                    <a:pt x="1346" y="1920"/>
                    <a:pt x="1934" y="1799"/>
                    <a:pt x="2474" y="1570"/>
                  </a:cubicBezTo>
                  <a:cubicBezTo>
                    <a:pt x="2440" y="1039"/>
                    <a:pt x="2454" y="562"/>
                    <a:pt x="2539" y="250"/>
                  </a:cubicBezTo>
                  <a:cubicBezTo>
                    <a:pt x="2375" y="71"/>
                    <a:pt x="2170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430;p55">
              <a:extLst>
                <a:ext uri="{FF2B5EF4-FFF2-40B4-BE49-F238E27FC236}">
                  <a16:creationId xmlns:a16="http://schemas.microsoft.com/office/drawing/2014/main" id="{37272684-1F03-CDA2-6CE3-4BCD31A393D0}"/>
                </a:ext>
              </a:extLst>
            </p:cNvPr>
            <p:cNvSpPr/>
            <p:nvPr/>
          </p:nvSpPr>
          <p:spPr>
            <a:xfrm>
              <a:off x="3599750" y="4387900"/>
              <a:ext cx="53800" cy="34875"/>
            </a:xfrm>
            <a:custGeom>
              <a:avLst/>
              <a:gdLst/>
              <a:ahLst/>
              <a:cxnLst/>
              <a:rect l="l" t="t" r="r" b="b"/>
              <a:pathLst>
                <a:path w="2152" h="1395" extrusionOk="0">
                  <a:moveTo>
                    <a:pt x="2015" y="0"/>
                  </a:moveTo>
                  <a:cubicBezTo>
                    <a:pt x="1954" y="44"/>
                    <a:pt x="1886" y="82"/>
                    <a:pt x="1818" y="116"/>
                  </a:cubicBezTo>
                  <a:cubicBezTo>
                    <a:pt x="1480" y="286"/>
                    <a:pt x="1112" y="347"/>
                    <a:pt x="735" y="347"/>
                  </a:cubicBezTo>
                  <a:cubicBezTo>
                    <a:pt x="492" y="347"/>
                    <a:pt x="245" y="322"/>
                    <a:pt x="1" y="283"/>
                  </a:cubicBezTo>
                  <a:lnTo>
                    <a:pt x="1" y="283"/>
                  </a:lnTo>
                  <a:cubicBezTo>
                    <a:pt x="127" y="640"/>
                    <a:pt x="269" y="1024"/>
                    <a:pt x="426" y="1395"/>
                  </a:cubicBezTo>
                  <a:cubicBezTo>
                    <a:pt x="974" y="1392"/>
                    <a:pt x="1525" y="1259"/>
                    <a:pt x="2012" y="1007"/>
                  </a:cubicBezTo>
                  <a:cubicBezTo>
                    <a:pt x="2059" y="983"/>
                    <a:pt x="2103" y="960"/>
                    <a:pt x="2152" y="933"/>
                  </a:cubicBezTo>
                  <a:cubicBezTo>
                    <a:pt x="2103" y="636"/>
                    <a:pt x="2056" y="320"/>
                    <a:pt x="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431;p55">
              <a:extLst>
                <a:ext uri="{FF2B5EF4-FFF2-40B4-BE49-F238E27FC236}">
                  <a16:creationId xmlns:a16="http://schemas.microsoft.com/office/drawing/2014/main" id="{7EDFD3DB-999D-5DAB-8DD4-B2ADC56BF398}"/>
                </a:ext>
              </a:extLst>
            </p:cNvPr>
            <p:cNvSpPr/>
            <p:nvPr/>
          </p:nvSpPr>
          <p:spPr>
            <a:xfrm>
              <a:off x="3499125" y="4370900"/>
              <a:ext cx="42900" cy="46050"/>
            </a:xfrm>
            <a:custGeom>
              <a:avLst/>
              <a:gdLst/>
              <a:ahLst/>
              <a:cxnLst/>
              <a:rect l="l" t="t" r="r" b="b"/>
              <a:pathLst>
                <a:path w="1716" h="1842" extrusionOk="0">
                  <a:moveTo>
                    <a:pt x="141" y="0"/>
                  </a:moveTo>
                  <a:cubicBezTo>
                    <a:pt x="76" y="520"/>
                    <a:pt x="32" y="1051"/>
                    <a:pt x="1" y="1503"/>
                  </a:cubicBezTo>
                  <a:cubicBezTo>
                    <a:pt x="150" y="1592"/>
                    <a:pt x="318" y="1657"/>
                    <a:pt x="484" y="1707"/>
                  </a:cubicBezTo>
                  <a:cubicBezTo>
                    <a:pt x="733" y="1785"/>
                    <a:pt x="991" y="1841"/>
                    <a:pt x="1251" y="1841"/>
                  </a:cubicBezTo>
                  <a:cubicBezTo>
                    <a:pt x="1290" y="1841"/>
                    <a:pt x="1330" y="1840"/>
                    <a:pt x="1369" y="1837"/>
                  </a:cubicBezTo>
                  <a:cubicBezTo>
                    <a:pt x="1471" y="1486"/>
                    <a:pt x="1593" y="1119"/>
                    <a:pt x="1716" y="768"/>
                  </a:cubicBezTo>
                  <a:cubicBezTo>
                    <a:pt x="1120" y="718"/>
                    <a:pt x="546" y="439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432;p55">
              <a:extLst>
                <a:ext uri="{FF2B5EF4-FFF2-40B4-BE49-F238E27FC236}">
                  <a16:creationId xmlns:a16="http://schemas.microsoft.com/office/drawing/2014/main" id="{06C9965D-F980-2913-D201-0D27EE613353}"/>
                </a:ext>
              </a:extLst>
            </p:cNvPr>
            <p:cNvSpPr/>
            <p:nvPr/>
          </p:nvSpPr>
          <p:spPr>
            <a:xfrm>
              <a:off x="3506450" y="4311925"/>
              <a:ext cx="54625" cy="52950"/>
            </a:xfrm>
            <a:custGeom>
              <a:avLst/>
              <a:gdLst/>
              <a:ahLst/>
              <a:cxnLst/>
              <a:rect l="l" t="t" r="r" b="b"/>
              <a:pathLst>
                <a:path w="2185" h="2118" extrusionOk="0">
                  <a:moveTo>
                    <a:pt x="545" y="1"/>
                  </a:moveTo>
                  <a:cubicBezTo>
                    <a:pt x="307" y="171"/>
                    <a:pt x="130" y="715"/>
                    <a:pt x="0" y="1386"/>
                  </a:cubicBezTo>
                  <a:cubicBezTo>
                    <a:pt x="215" y="1579"/>
                    <a:pt x="474" y="1726"/>
                    <a:pt x="746" y="1835"/>
                  </a:cubicBezTo>
                  <a:cubicBezTo>
                    <a:pt x="1086" y="1967"/>
                    <a:pt x="1443" y="2046"/>
                    <a:pt x="1804" y="2117"/>
                  </a:cubicBezTo>
                  <a:cubicBezTo>
                    <a:pt x="2018" y="1556"/>
                    <a:pt x="2185" y="1164"/>
                    <a:pt x="2185" y="1164"/>
                  </a:cubicBezTo>
                  <a:cubicBezTo>
                    <a:pt x="2185" y="1164"/>
                    <a:pt x="1477" y="16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433;p55">
              <a:extLst>
                <a:ext uri="{FF2B5EF4-FFF2-40B4-BE49-F238E27FC236}">
                  <a16:creationId xmlns:a16="http://schemas.microsoft.com/office/drawing/2014/main" id="{4F2FE61F-66B7-AFAE-2DAA-39A85E90497B}"/>
                </a:ext>
              </a:extLst>
            </p:cNvPr>
            <p:cNvSpPr/>
            <p:nvPr/>
          </p:nvSpPr>
          <p:spPr>
            <a:xfrm>
              <a:off x="3474800" y="3989475"/>
              <a:ext cx="129850" cy="128525"/>
            </a:xfrm>
            <a:custGeom>
              <a:avLst/>
              <a:gdLst/>
              <a:ahLst/>
              <a:cxnLst/>
              <a:rect l="l" t="t" r="r" b="b"/>
              <a:pathLst>
                <a:path w="5194" h="5141" extrusionOk="0">
                  <a:moveTo>
                    <a:pt x="1770" y="1"/>
                  </a:moveTo>
                  <a:cubicBezTo>
                    <a:pt x="1" y="409"/>
                    <a:pt x="168" y="1644"/>
                    <a:pt x="168" y="1644"/>
                  </a:cubicBezTo>
                  <a:lnTo>
                    <a:pt x="2205" y="5107"/>
                  </a:lnTo>
                  <a:cubicBezTo>
                    <a:pt x="2277" y="5130"/>
                    <a:pt x="2364" y="5141"/>
                    <a:pt x="2463" y="5141"/>
                  </a:cubicBezTo>
                  <a:cubicBezTo>
                    <a:pt x="3351" y="5141"/>
                    <a:pt x="5193" y="4311"/>
                    <a:pt x="5193" y="4311"/>
                  </a:cubicBezTo>
                  <a:cubicBezTo>
                    <a:pt x="5193" y="4311"/>
                    <a:pt x="2325" y="375"/>
                    <a:pt x="177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434;p55">
              <a:extLst>
                <a:ext uri="{FF2B5EF4-FFF2-40B4-BE49-F238E27FC236}">
                  <a16:creationId xmlns:a16="http://schemas.microsoft.com/office/drawing/2014/main" id="{0BA40F51-7998-6CEC-F72A-71CDF79A4DCD}"/>
                </a:ext>
              </a:extLst>
            </p:cNvPr>
            <p:cNvSpPr/>
            <p:nvPr/>
          </p:nvSpPr>
          <p:spPr>
            <a:xfrm>
              <a:off x="3735350" y="3995050"/>
              <a:ext cx="120450" cy="71000"/>
            </a:xfrm>
            <a:custGeom>
              <a:avLst/>
              <a:gdLst/>
              <a:ahLst/>
              <a:cxnLst/>
              <a:rect l="l" t="t" r="r" b="b"/>
              <a:pathLst>
                <a:path w="4818" h="2840" extrusionOk="0">
                  <a:moveTo>
                    <a:pt x="2969" y="0"/>
                  </a:moveTo>
                  <a:cubicBezTo>
                    <a:pt x="2881" y="0"/>
                    <a:pt x="2776" y="71"/>
                    <a:pt x="2664" y="138"/>
                  </a:cubicBezTo>
                  <a:cubicBezTo>
                    <a:pt x="2551" y="206"/>
                    <a:pt x="2426" y="277"/>
                    <a:pt x="2297" y="277"/>
                  </a:cubicBezTo>
                  <a:cubicBezTo>
                    <a:pt x="2271" y="277"/>
                    <a:pt x="2245" y="274"/>
                    <a:pt x="2219" y="267"/>
                  </a:cubicBezTo>
                  <a:cubicBezTo>
                    <a:pt x="2201" y="263"/>
                    <a:pt x="2182" y="261"/>
                    <a:pt x="2164" y="261"/>
                  </a:cubicBezTo>
                  <a:cubicBezTo>
                    <a:pt x="1855" y="261"/>
                    <a:pt x="1461" y="790"/>
                    <a:pt x="1596" y="1159"/>
                  </a:cubicBezTo>
                  <a:cubicBezTo>
                    <a:pt x="1157" y="1214"/>
                    <a:pt x="41" y="1850"/>
                    <a:pt x="0" y="1894"/>
                  </a:cubicBezTo>
                  <a:cubicBezTo>
                    <a:pt x="0" y="1894"/>
                    <a:pt x="140" y="2105"/>
                    <a:pt x="520" y="2840"/>
                  </a:cubicBezTo>
                  <a:cubicBezTo>
                    <a:pt x="1303" y="2407"/>
                    <a:pt x="1914" y="2269"/>
                    <a:pt x="2389" y="2269"/>
                  </a:cubicBezTo>
                  <a:cubicBezTo>
                    <a:pt x="2810" y="2269"/>
                    <a:pt x="3125" y="2377"/>
                    <a:pt x="3358" y="2486"/>
                  </a:cubicBezTo>
                  <a:cubicBezTo>
                    <a:pt x="3592" y="2595"/>
                    <a:pt x="3746" y="2705"/>
                    <a:pt x="3845" y="2705"/>
                  </a:cubicBezTo>
                  <a:cubicBezTo>
                    <a:pt x="3859" y="2705"/>
                    <a:pt x="3873" y="2702"/>
                    <a:pt x="3885" y="2697"/>
                  </a:cubicBezTo>
                  <a:cubicBezTo>
                    <a:pt x="4151" y="2585"/>
                    <a:pt x="3658" y="2020"/>
                    <a:pt x="3658" y="2020"/>
                  </a:cubicBezTo>
                  <a:lnTo>
                    <a:pt x="3658" y="2020"/>
                  </a:lnTo>
                  <a:cubicBezTo>
                    <a:pt x="3658" y="2020"/>
                    <a:pt x="4076" y="2191"/>
                    <a:pt x="4313" y="2191"/>
                  </a:cubicBezTo>
                  <a:cubicBezTo>
                    <a:pt x="4365" y="2191"/>
                    <a:pt x="4408" y="2183"/>
                    <a:pt x="4437" y="2163"/>
                  </a:cubicBezTo>
                  <a:cubicBezTo>
                    <a:pt x="4590" y="2054"/>
                    <a:pt x="3998" y="1595"/>
                    <a:pt x="3998" y="1594"/>
                  </a:cubicBezTo>
                  <a:lnTo>
                    <a:pt x="3998" y="1594"/>
                  </a:lnTo>
                  <a:cubicBezTo>
                    <a:pt x="3998" y="1594"/>
                    <a:pt x="4325" y="1764"/>
                    <a:pt x="4555" y="1764"/>
                  </a:cubicBezTo>
                  <a:cubicBezTo>
                    <a:pt x="4670" y="1764"/>
                    <a:pt x="4760" y="1722"/>
                    <a:pt x="4774" y="1594"/>
                  </a:cubicBezTo>
                  <a:cubicBezTo>
                    <a:pt x="4818" y="1214"/>
                    <a:pt x="3069" y="768"/>
                    <a:pt x="2599" y="768"/>
                  </a:cubicBezTo>
                  <a:cubicBezTo>
                    <a:pt x="2868" y="690"/>
                    <a:pt x="3205" y="57"/>
                    <a:pt x="3008" y="5"/>
                  </a:cubicBezTo>
                  <a:cubicBezTo>
                    <a:pt x="2995" y="2"/>
                    <a:pt x="2982" y="0"/>
                    <a:pt x="2969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435;p55">
              <a:extLst>
                <a:ext uri="{FF2B5EF4-FFF2-40B4-BE49-F238E27FC236}">
                  <a16:creationId xmlns:a16="http://schemas.microsoft.com/office/drawing/2014/main" id="{69A9E347-85C5-138A-8CFC-65620B637729}"/>
                </a:ext>
              </a:extLst>
            </p:cNvPr>
            <p:cNvSpPr/>
            <p:nvPr/>
          </p:nvSpPr>
          <p:spPr>
            <a:xfrm>
              <a:off x="3640425" y="4099625"/>
              <a:ext cx="106925" cy="115825"/>
            </a:xfrm>
            <a:custGeom>
              <a:avLst/>
              <a:gdLst/>
              <a:ahLst/>
              <a:cxnLst/>
              <a:rect l="l" t="t" r="r" b="b"/>
              <a:pathLst>
                <a:path w="4277" h="4633" extrusionOk="0">
                  <a:moveTo>
                    <a:pt x="2995" y="1"/>
                  </a:moveTo>
                  <a:lnTo>
                    <a:pt x="881" y="712"/>
                  </a:lnTo>
                  <a:cubicBezTo>
                    <a:pt x="881" y="712"/>
                    <a:pt x="0" y="3570"/>
                    <a:pt x="881" y="4281"/>
                  </a:cubicBezTo>
                  <a:cubicBezTo>
                    <a:pt x="1182" y="4523"/>
                    <a:pt x="1595" y="4633"/>
                    <a:pt x="2028" y="4633"/>
                  </a:cubicBezTo>
                  <a:cubicBezTo>
                    <a:pt x="2787" y="4633"/>
                    <a:pt x="3605" y="4297"/>
                    <a:pt x="3984" y="3754"/>
                  </a:cubicBezTo>
                  <a:cubicBezTo>
                    <a:pt x="4179" y="3478"/>
                    <a:pt x="4250" y="3131"/>
                    <a:pt x="4256" y="2794"/>
                  </a:cubicBezTo>
                  <a:cubicBezTo>
                    <a:pt x="4277" y="2066"/>
                    <a:pt x="3991" y="1566"/>
                    <a:pt x="3512" y="1059"/>
                  </a:cubicBezTo>
                  <a:cubicBezTo>
                    <a:pt x="3471" y="1015"/>
                    <a:pt x="2804" y="65"/>
                    <a:pt x="2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436;p55">
              <a:extLst>
                <a:ext uri="{FF2B5EF4-FFF2-40B4-BE49-F238E27FC236}">
                  <a16:creationId xmlns:a16="http://schemas.microsoft.com/office/drawing/2014/main" id="{B74156A9-AC55-D950-D6F2-987FFE39F19E}"/>
                </a:ext>
              </a:extLst>
            </p:cNvPr>
            <p:cNvSpPr/>
            <p:nvPr/>
          </p:nvSpPr>
          <p:spPr>
            <a:xfrm>
              <a:off x="3592375" y="4364775"/>
              <a:ext cx="57775" cy="31825"/>
            </a:xfrm>
            <a:custGeom>
              <a:avLst/>
              <a:gdLst/>
              <a:ahLst/>
              <a:cxnLst/>
              <a:rect l="l" t="t" r="r" b="b"/>
              <a:pathLst>
                <a:path w="2311" h="1273" extrusionOk="0">
                  <a:moveTo>
                    <a:pt x="2225" y="0"/>
                  </a:moveTo>
                  <a:cubicBezTo>
                    <a:pt x="1685" y="229"/>
                    <a:pt x="1097" y="350"/>
                    <a:pt x="510" y="350"/>
                  </a:cubicBezTo>
                  <a:cubicBezTo>
                    <a:pt x="340" y="350"/>
                    <a:pt x="169" y="340"/>
                    <a:pt x="0" y="319"/>
                  </a:cubicBezTo>
                  <a:lnTo>
                    <a:pt x="0" y="319"/>
                  </a:lnTo>
                  <a:cubicBezTo>
                    <a:pt x="82" y="581"/>
                    <a:pt x="181" y="884"/>
                    <a:pt x="296" y="1208"/>
                  </a:cubicBezTo>
                  <a:cubicBezTo>
                    <a:pt x="540" y="1247"/>
                    <a:pt x="787" y="1272"/>
                    <a:pt x="1030" y="1272"/>
                  </a:cubicBezTo>
                  <a:cubicBezTo>
                    <a:pt x="1407" y="1272"/>
                    <a:pt x="1775" y="1211"/>
                    <a:pt x="2113" y="1041"/>
                  </a:cubicBezTo>
                  <a:cubicBezTo>
                    <a:pt x="2181" y="1007"/>
                    <a:pt x="2249" y="969"/>
                    <a:pt x="2310" y="925"/>
                  </a:cubicBezTo>
                  <a:cubicBezTo>
                    <a:pt x="2273" y="613"/>
                    <a:pt x="2242" y="296"/>
                    <a:pt x="2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437;p55">
              <a:extLst>
                <a:ext uri="{FF2B5EF4-FFF2-40B4-BE49-F238E27FC236}">
                  <a16:creationId xmlns:a16="http://schemas.microsoft.com/office/drawing/2014/main" id="{F4BD2916-F4F1-F8C9-A4D6-DD0B861D152B}"/>
                </a:ext>
              </a:extLst>
            </p:cNvPr>
            <p:cNvSpPr/>
            <p:nvPr/>
          </p:nvSpPr>
          <p:spPr>
            <a:xfrm>
              <a:off x="3610400" y="4411200"/>
              <a:ext cx="50300" cy="51575"/>
            </a:xfrm>
            <a:custGeom>
              <a:avLst/>
              <a:gdLst/>
              <a:ahLst/>
              <a:cxnLst/>
              <a:rect l="l" t="t" r="r" b="b"/>
              <a:pathLst>
                <a:path w="2012" h="2063" extrusionOk="0">
                  <a:moveTo>
                    <a:pt x="1726" y="1"/>
                  </a:moveTo>
                  <a:cubicBezTo>
                    <a:pt x="1677" y="28"/>
                    <a:pt x="1633" y="51"/>
                    <a:pt x="1586" y="75"/>
                  </a:cubicBezTo>
                  <a:cubicBezTo>
                    <a:pt x="1099" y="327"/>
                    <a:pt x="548" y="460"/>
                    <a:pt x="0" y="463"/>
                  </a:cubicBezTo>
                  <a:cubicBezTo>
                    <a:pt x="256" y="1069"/>
                    <a:pt x="545" y="1647"/>
                    <a:pt x="848" y="2063"/>
                  </a:cubicBezTo>
                  <a:cubicBezTo>
                    <a:pt x="1517" y="1654"/>
                    <a:pt x="2011" y="1532"/>
                    <a:pt x="2011" y="1532"/>
                  </a:cubicBezTo>
                  <a:cubicBezTo>
                    <a:pt x="2011" y="1532"/>
                    <a:pt x="1861" y="858"/>
                    <a:pt x="1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438;p55">
              <a:extLst>
                <a:ext uri="{FF2B5EF4-FFF2-40B4-BE49-F238E27FC236}">
                  <a16:creationId xmlns:a16="http://schemas.microsoft.com/office/drawing/2014/main" id="{5F7D3ABF-20AF-7F25-467F-EA6960DA984A}"/>
                </a:ext>
              </a:extLst>
            </p:cNvPr>
            <p:cNvSpPr/>
            <p:nvPr/>
          </p:nvSpPr>
          <p:spPr>
            <a:xfrm>
              <a:off x="3497525" y="4408975"/>
              <a:ext cx="35825" cy="38675"/>
            </a:xfrm>
            <a:custGeom>
              <a:avLst/>
              <a:gdLst/>
              <a:ahLst/>
              <a:cxnLst/>
              <a:rect l="l" t="t" r="r" b="b"/>
              <a:pathLst>
                <a:path w="1433" h="1547" extrusionOk="0">
                  <a:moveTo>
                    <a:pt x="65" y="1"/>
                  </a:moveTo>
                  <a:cubicBezTo>
                    <a:pt x="14" y="712"/>
                    <a:pt x="0" y="1233"/>
                    <a:pt x="0" y="1233"/>
                  </a:cubicBezTo>
                  <a:cubicBezTo>
                    <a:pt x="0" y="1233"/>
                    <a:pt x="219" y="1546"/>
                    <a:pt x="680" y="1546"/>
                  </a:cubicBezTo>
                  <a:cubicBezTo>
                    <a:pt x="819" y="1546"/>
                    <a:pt x="980" y="1518"/>
                    <a:pt x="1164" y="1444"/>
                  </a:cubicBezTo>
                  <a:cubicBezTo>
                    <a:pt x="1211" y="1131"/>
                    <a:pt x="1310" y="743"/>
                    <a:pt x="1433" y="335"/>
                  </a:cubicBezTo>
                  <a:lnTo>
                    <a:pt x="1433" y="335"/>
                  </a:lnTo>
                  <a:cubicBezTo>
                    <a:pt x="1395" y="337"/>
                    <a:pt x="1358" y="338"/>
                    <a:pt x="1321" y="338"/>
                  </a:cubicBezTo>
                  <a:cubicBezTo>
                    <a:pt x="1059" y="338"/>
                    <a:pt x="799" y="279"/>
                    <a:pt x="548" y="202"/>
                  </a:cubicBezTo>
                  <a:cubicBezTo>
                    <a:pt x="382" y="151"/>
                    <a:pt x="214" y="86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439;p55">
              <a:extLst>
                <a:ext uri="{FF2B5EF4-FFF2-40B4-BE49-F238E27FC236}">
                  <a16:creationId xmlns:a16="http://schemas.microsoft.com/office/drawing/2014/main" id="{ACAC823E-E898-DCEB-51E1-C8ADB3B978F2}"/>
                </a:ext>
              </a:extLst>
            </p:cNvPr>
            <p:cNvSpPr/>
            <p:nvPr/>
          </p:nvSpPr>
          <p:spPr>
            <a:xfrm>
              <a:off x="3502625" y="4346550"/>
              <a:ext cx="48950" cy="44000"/>
            </a:xfrm>
            <a:custGeom>
              <a:avLst/>
              <a:gdLst/>
              <a:ahLst/>
              <a:cxnLst/>
              <a:rect l="l" t="t" r="r" b="b"/>
              <a:pathLst>
                <a:path w="1958" h="1760" extrusionOk="0">
                  <a:moveTo>
                    <a:pt x="153" y="1"/>
                  </a:moveTo>
                  <a:cubicBezTo>
                    <a:pt x="92" y="313"/>
                    <a:pt x="41" y="651"/>
                    <a:pt x="1" y="994"/>
                  </a:cubicBezTo>
                  <a:cubicBezTo>
                    <a:pt x="406" y="1430"/>
                    <a:pt x="980" y="1709"/>
                    <a:pt x="1576" y="1760"/>
                  </a:cubicBezTo>
                  <a:cubicBezTo>
                    <a:pt x="1705" y="1392"/>
                    <a:pt x="1838" y="1035"/>
                    <a:pt x="1957" y="732"/>
                  </a:cubicBezTo>
                  <a:cubicBezTo>
                    <a:pt x="1596" y="661"/>
                    <a:pt x="1239" y="582"/>
                    <a:pt x="899" y="450"/>
                  </a:cubicBezTo>
                  <a:cubicBezTo>
                    <a:pt x="627" y="341"/>
                    <a:pt x="368" y="194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440;p55">
              <a:extLst>
                <a:ext uri="{FF2B5EF4-FFF2-40B4-BE49-F238E27FC236}">
                  <a16:creationId xmlns:a16="http://schemas.microsoft.com/office/drawing/2014/main" id="{6CADDE3D-DF81-EA5A-4DB7-780AE551E554}"/>
                </a:ext>
              </a:extLst>
            </p:cNvPr>
            <p:cNvSpPr/>
            <p:nvPr/>
          </p:nvSpPr>
          <p:spPr>
            <a:xfrm>
              <a:off x="3587175" y="4421150"/>
              <a:ext cx="89000" cy="126900"/>
            </a:xfrm>
            <a:custGeom>
              <a:avLst/>
              <a:gdLst/>
              <a:ahLst/>
              <a:cxnLst/>
              <a:rect l="l" t="t" r="r" b="b"/>
              <a:pathLst>
                <a:path w="3560" h="5076" extrusionOk="0">
                  <a:moveTo>
                    <a:pt x="3457" y="0"/>
                  </a:moveTo>
                  <a:cubicBezTo>
                    <a:pt x="2495" y="710"/>
                    <a:pt x="1241" y="814"/>
                    <a:pt x="603" y="814"/>
                  </a:cubicBezTo>
                  <a:cubicBezTo>
                    <a:pt x="571" y="814"/>
                    <a:pt x="540" y="814"/>
                    <a:pt x="511" y="814"/>
                  </a:cubicBezTo>
                  <a:lnTo>
                    <a:pt x="511" y="814"/>
                  </a:lnTo>
                  <a:lnTo>
                    <a:pt x="1742" y="3144"/>
                  </a:lnTo>
                  <a:cubicBezTo>
                    <a:pt x="1742" y="3144"/>
                    <a:pt x="1" y="3498"/>
                    <a:pt x="208" y="4978"/>
                  </a:cubicBezTo>
                  <a:cubicBezTo>
                    <a:pt x="382" y="5046"/>
                    <a:pt x="571" y="5076"/>
                    <a:pt x="769" y="5076"/>
                  </a:cubicBezTo>
                  <a:cubicBezTo>
                    <a:pt x="2001" y="5076"/>
                    <a:pt x="3559" y="3937"/>
                    <a:pt x="3559" y="3937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441;p55">
              <a:extLst>
                <a:ext uri="{FF2B5EF4-FFF2-40B4-BE49-F238E27FC236}">
                  <a16:creationId xmlns:a16="http://schemas.microsoft.com/office/drawing/2014/main" id="{67F1A241-E7FE-E034-BF44-0B901374CF45}"/>
                </a:ext>
              </a:extLst>
            </p:cNvPr>
            <p:cNvSpPr/>
            <p:nvPr/>
          </p:nvSpPr>
          <p:spPr>
            <a:xfrm>
              <a:off x="3435350" y="4429650"/>
              <a:ext cx="110425" cy="100000"/>
            </a:xfrm>
            <a:custGeom>
              <a:avLst/>
              <a:gdLst/>
              <a:ahLst/>
              <a:cxnLst/>
              <a:rect l="l" t="t" r="r" b="b"/>
              <a:pathLst>
                <a:path w="4417" h="4000" extrusionOk="0">
                  <a:moveTo>
                    <a:pt x="1858" y="1"/>
                  </a:moveTo>
                  <a:lnTo>
                    <a:pt x="2205" y="2522"/>
                  </a:lnTo>
                  <a:cubicBezTo>
                    <a:pt x="2205" y="2522"/>
                    <a:pt x="2073" y="2496"/>
                    <a:pt x="1868" y="2496"/>
                  </a:cubicBezTo>
                  <a:cubicBezTo>
                    <a:pt x="1394" y="2496"/>
                    <a:pt x="530" y="2634"/>
                    <a:pt x="0" y="3546"/>
                  </a:cubicBezTo>
                  <a:cubicBezTo>
                    <a:pt x="460" y="3886"/>
                    <a:pt x="1020" y="3999"/>
                    <a:pt x="1564" y="3999"/>
                  </a:cubicBezTo>
                  <a:cubicBezTo>
                    <a:pt x="2651" y="3999"/>
                    <a:pt x="3668" y="3546"/>
                    <a:pt x="3668" y="3546"/>
                  </a:cubicBezTo>
                  <a:lnTo>
                    <a:pt x="4416" y="409"/>
                  </a:lnTo>
                  <a:lnTo>
                    <a:pt x="4416" y="409"/>
                  </a:lnTo>
                  <a:cubicBezTo>
                    <a:pt x="4136" y="480"/>
                    <a:pt x="3869" y="509"/>
                    <a:pt x="3620" y="509"/>
                  </a:cubicBezTo>
                  <a:cubicBezTo>
                    <a:pt x="2844" y="509"/>
                    <a:pt x="2231" y="225"/>
                    <a:pt x="185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442;p55">
              <a:extLst>
                <a:ext uri="{FF2B5EF4-FFF2-40B4-BE49-F238E27FC236}">
                  <a16:creationId xmlns:a16="http://schemas.microsoft.com/office/drawing/2014/main" id="{46C5B502-D8C7-587D-DD29-E72889CF4354}"/>
                </a:ext>
              </a:extLst>
            </p:cNvPr>
            <p:cNvSpPr/>
            <p:nvPr/>
          </p:nvSpPr>
          <p:spPr>
            <a:xfrm>
              <a:off x="3790700" y="3858150"/>
              <a:ext cx="60600" cy="46825"/>
            </a:xfrm>
            <a:custGeom>
              <a:avLst/>
              <a:gdLst/>
              <a:ahLst/>
              <a:cxnLst/>
              <a:rect l="l" t="t" r="r" b="b"/>
              <a:pathLst>
                <a:path w="2424" h="1873" extrusionOk="0">
                  <a:moveTo>
                    <a:pt x="2243" y="1"/>
                  </a:moveTo>
                  <a:lnTo>
                    <a:pt x="2243" y="1"/>
                  </a:lnTo>
                  <a:cubicBezTo>
                    <a:pt x="362" y="205"/>
                    <a:pt x="1" y="1868"/>
                    <a:pt x="1" y="1868"/>
                  </a:cubicBezTo>
                  <a:cubicBezTo>
                    <a:pt x="29" y="1871"/>
                    <a:pt x="59" y="1872"/>
                    <a:pt x="89" y="1872"/>
                  </a:cubicBezTo>
                  <a:cubicBezTo>
                    <a:pt x="889" y="1872"/>
                    <a:pt x="2423" y="902"/>
                    <a:pt x="2243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443;p55">
              <a:extLst>
                <a:ext uri="{FF2B5EF4-FFF2-40B4-BE49-F238E27FC236}">
                  <a16:creationId xmlns:a16="http://schemas.microsoft.com/office/drawing/2014/main" id="{BC1B9CED-8D79-1FC6-A968-91C9464731BA}"/>
                </a:ext>
              </a:extLst>
            </p:cNvPr>
            <p:cNvSpPr/>
            <p:nvPr/>
          </p:nvSpPr>
          <p:spPr>
            <a:xfrm>
              <a:off x="3397363" y="3728729"/>
              <a:ext cx="48875" cy="34625"/>
            </a:xfrm>
            <a:custGeom>
              <a:avLst/>
              <a:gdLst/>
              <a:ahLst/>
              <a:cxnLst/>
              <a:rect l="l" t="t" r="r" b="b"/>
              <a:pathLst>
                <a:path w="1955" h="1385" extrusionOk="0">
                  <a:moveTo>
                    <a:pt x="1849" y="1"/>
                  </a:moveTo>
                  <a:cubicBezTo>
                    <a:pt x="816" y="1"/>
                    <a:pt x="1" y="1383"/>
                    <a:pt x="1" y="1383"/>
                  </a:cubicBezTo>
                  <a:cubicBezTo>
                    <a:pt x="15" y="1384"/>
                    <a:pt x="30" y="1385"/>
                    <a:pt x="45" y="1385"/>
                  </a:cubicBezTo>
                  <a:cubicBezTo>
                    <a:pt x="621" y="1385"/>
                    <a:pt x="1955" y="538"/>
                    <a:pt x="1865" y="1"/>
                  </a:cubicBezTo>
                  <a:cubicBezTo>
                    <a:pt x="1860" y="1"/>
                    <a:pt x="1855" y="1"/>
                    <a:pt x="1849" y="1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444;p55">
              <a:extLst>
                <a:ext uri="{FF2B5EF4-FFF2-40B4-BE49-F238E27FC236}">
                  <a16:creationId xmlns:a16="http://schemas.microsoft.com/office/drawing/2014/main" id="{DB6419AD-42BF-15C3-FD47-86967D02CDA0}"/>
                </a:ext>
              </a:extLst>
            </p:cNvPr>
            <p:cNvSpPr/>
            <p:nvPr/>
          </p:nvSpPr>
          <p:spPr>
            <a:xfrm>
              <a:off x="3769200" y="3927375"/>
              <a:ext cx="73700" cy="30800"/>
            </a:xfrm>
            <a:custGeom>
              <a:avLst/>
              <a:gdLst/>
              <a:ahLst/>
              <a:cxnLst/>
              <a:rect l="l" t="t" r="r" b="b"/>
              <a:pathLst>
                <a:path w="2948" h="1232" extrusionOk="0">
                  <a:moveTo>
                    <a:pt x="1985" y="1"/>
                  </a:moveTo>
                  <a:cubicBezTo>
                    <a:pt x="1000" y="1"/>
                    <a:pt x="269" y="831"/>
                    <a:pt x="109" y="1030"/>
                  </a:cubicBezTo>
                  <a:lnTo>
                    <a:pt x="109" y="1030"/>
                  </a:lnTo>
                  <a:cubicBezTo>
                    <a:pt x="953" y="744"/>
                    <a:pt x="2331" y="1231"/>
                    <a:pt x="2947" y="273"/>
                  </a:cubicBezTo>
                  <a:cubicBezTo>
                    <a:pt x="2609" y="78"/>
                    <a:pt x="2285" y="1"/>
                    <a:pt x="1985" y="1"/>
                  </a:cubicBezTo>
                  <a:close/>
                  <a:moveTo>
                    <a:pt x="109" y="1030"/>
                  </a:moveTo>
                  <a:cubicBezTo>
                    <a:pt x="71" y="1043"/>
                    <a:pt x="35" y="1057"/>
                    <a:pt x="0" y="1073"/>
                  </a:cubicBezTo>
                  <a:lnTo>
                    <a:pt x="75" y="1073"/>
                  </a:lnTo>
                  <a:cubicBezTo>
                    <a:pt x="75" y="1073"/>
                    <a:pt x="87" y="1057"/>
                    <a:pt x="109" y="1030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445;p55">
              <a:extLst>
                <a:ext uri="{FF2B5EF4-FFF2-40B4-BE49-F238E27FC236}">
                  <a16:creationId xmlns:a16="http://schemas.microsoft.com/office/drawing/2014/main" id="{85CE7FC9-9F74-17EE-CCF4-E9D8BFA2B01B}"/>
                </a:ext>
              </a:extLst>
            </p:cNvPr>
            <p:cNvSpPr/>
            <p:nvPr/>
          </p:nvSpPr>
          <p:spPr>
            <a:xfrm>
              <a:off x="3697325" y="3889125"/>
              <a:ext cx="36075" cy="53425"/>
            </a:xfrm>
            <a:custGeom>
              <a:avLst/>
              <a:gdLst/>
              <a:ahLst/>
              <a:cxnLst/>
              <a:rect l="l" t="t" r="r" b="b"/>
              <a:pathLst>
                <a:path w="1443" h="2137" extrusionOk="0">
                  <a:moveTo>
                    <a:pt x="786" y="0"/>
                  </a:moveTo>
                  <a:lnTo>
                    <a:pt x="786" y="0"/>
                  </a:lnTo>
                  <a:cubicBezTo>
                    <a:pt x="0" y="739"/>
                    <a:pt x="1276" y="2136"/>
                    <a:pt x="1276" y="2136"/>
                  </a:cubicBezTo>
                  <a:cubicBezTo>
                    <a:pt x="1276" y="2136"/>
                    <a:pt x="1443" y="486"/>
                    <a:pt x="786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446;p55">
              <a:extLst>
                <a:ext uri="{FF2B5EF4-FFF2-40B4-BE49-F238E27FC236}">
                  <a16:creationId xmlns:a16="http://schemas.microsoft.com/office/drawing/2014/main" id="{599664F7-38E6-3098-757E-8574C47A9EFC}"/>
                </a:ext>
              </a:extLst>
            </p:cNvPr>
            <p:cNvSpPr/>
            <p:nvPr/>
          </p:nvSpPr>
          <p:spPr>
            <a:xfrm>
              <a:off x="3260913" y="3785128"/>
              <a:ext cx="63825" cy="25550"/>
            </a:xfrm>
            <a:custGeom>
              <a:avLst/>
              <a:gdLst/>
              <a:ahLst/>
              <a:cxnLst/>
              <a:rect l="l" t="t" r="r" b="b"/>
              <a:pathLst>
                <a:path w="2553" h="1022" extrusionOk="0">
                  <a:moveTo>
                    <a:pt x="1631" y="1"/>
                  </a:moveTo>
                  <a:cubicBezTo>
                    <a:pt x="384" y="1"/>
                    <a:pt x="1" y="1021"/>
                    <a:pt x="1" y="1021"/>
                  </a:cubicBezTo>
                  <a:cubicBezTo>
                    <a:pt x="349" y="838"/>
                    <a:pt x="746" y="830"/>
                    <a:pt x="1125" y="830"/>
                  </a:cubicBezTo>
                  <a:cubicBezTo>
                    <a:pt x="1160" y="830"/>
                    <a:pt x="1196" y="830"/>
                    <a:pt x="1231" y="830"/>
                  </a:cubicBezTo>
                  <a:cubicBezTo>
                    <a:pt x="1809" y="830"/>
                    <a:pt x="2330" y="812"/>
                    <a:pt x="2553" y="160"/>
                  </a:cubicBezTo>
                  <a:cubicBezTo>
                    <a:pt x="2203" y="47"/>
                    <a:pt x="1897" y="1"/>
                    <a:pt x="1631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447;p55">
              <a:extLst>
                <a:ext uri="{FF2B5EF4-FFF2-40B4-BE49-F238E27FC236}">
                  <a16:creationId xmlns:a16="http://schemas.microsoft.com/office/drawing/2014/main" id="{BE9B94EE-8B32-5280-1684-2F83EE1DDCF8}"/>
                </a:ext>
              </a:extLst>
            </p:cNvPr>
            <p:cNvSpPr/>
            <p:nvPr/>
          </p:nvSpPr>
          <p:spPr>
            <a:xfrm>
              <a:off x="3203963" y="3718731"/>
              <a:ext cx="38725" cy="56100"/>
            </a:xfrm>
            <a:custGeom>
              <a:avLst/>
              <a:gdLst/>
              <a:ahLst/>
              <a:cxnLst/>
              <a:rect l="l" t="t" r="r" b="b"/>
              <a:pathLst>
                <a:path w="1549" h="2244" extrusionOk="0">
                  <a:moveTo>
                    <a:pt x="1277" y="1"/>
                  </a:moveTo>
                  <a:cubicBezTo>
                    <a:pt x="1" y="362"/>
                    <a:pt x="371" y="2243"/>
                    <a:pt x="371" y="2243"/>
                  </a:cubicBezTo>
                  <a:cubicBezTo>
                    <a:pt x="371" y="2243"/>
                    <a:pt x="1549" y="800"/>
                    <a:pt x="1277" y="1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448;p55">
              <a:extLst>
                <a:ext uri="{FF2B5EF4-FFF2-40B4-BE49-F238E27FC236}">
                  <a16:creationId xmlns:a16="http://schemas.microsoft.com/office/drawing/2014/main" id="{9F12196D-A0EC-3B0C-1265-9CF73FCB436F}"/>
                </a:ext>
              </a:extLst>
            </p:cNvPr>
            <p:cNvSpPr/>
            <p:nvPr/>
          </p:nvSpPr>
          <p:spPr>
            <a:xfrm>
              <a:off x="3112913" y="3750328"/>
              <a:ext cx="62900" cy="66650"/>
            </a:xfrm>
            <a:custGeom>
              <a:avLst/>
              <a:gdLst/>
              <a:ahLst/>
              <a:cxnLst/>
              <a:rect l="l" t="t" r="r" b="b"/>
              <a:pathLst>
                <a:path w="2516" h="2666" extrusionOk="0">
                  <a:moveTo>
                    <a:pt x="270" y="1"/>
                  </a:moveTo>
                  <a:cubicBezTo>
                    <a:pt x="270" y="1"/>
                    <a:pt x="1" y="1852"/>
                    <a:pt x="1869" y="2665"/>
                  </a:cubicBezTo>
                  <a:cubicBezTo>
                    <a:pt x="2516" y="1828"/>
                    <a:pt x="848" y="141"/>
                    <a:pt x="270" y="1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449;p55">
              <a:extLst>
                <a:ext uri="{FF2B5EF4-FFF2-40B4-BE49-F238E27FC236}">
                  <a16:creationId xmlns:a16="http://schemas.microsoft.com/office/drawing/2014/main" id="{C0117AD6-B739-A865-5BB5-67F2D46B048D}"/>
                </a:ext>
              </a:extLst>
            </p:cNvPr>
            <p:cNvSpPr/>
            <p:nvPr/>
          </p:nvSpPr>
          <p:spPr>
            <a:xfrm>
              <a:off x="3051013" y="3865454"/>
              <a:ext cx="68325" cy="28050"/>
            </a:xfrm>
            <a:custGeom>
              <a:avLst/>
              <a:gdLst/>
              <a:ahLst/>
              <a:cxnLst/>
              <a:rect l="l" t="t" r="r" b="b"/>
              <a:pathLst>
                <a:path w="2733" h="1122" extrusionOk="0">
                  <a:moveTo>
                    <a:pt x="1874" y="1"/>
                  </a:moveTo>
                  <a:cubicBezTo>
                    <a:pt x="524" y="1"/>
                    <a:pt x="0" y="1054"/>
                    <a:pt x="0" y="1054"/>
                  </a:cubicBezTo>
                  <a:cubicBezTo>
                    <a:pt x="188" y="1097"/>
                    <a:pt x="408" y="1121"/>
                    <a:pt x="640" y="1121"/>
                  </a:cubicBezTo>
                  <a:cubicBezTo>
                    <a:pt x="1418" y="1121"/>
                    <a:pt x="2345" y="852"/>
                    <a:pt x="2732" y="129"/>
                  </a:cubicBezTo>
                  <a:cubicBezTo>
                    <a:pt x="2415" y="39"/>
                    <a:pt x="2130" y="1"/>
                    <a:pt x="1874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450;p55">
              <a:extLst>
                <a:ext uri="{FF2B5EF4-FFF2-40B4-BE49-F238E27FC236}">
                  <a16:creationId xmlns:a16="http://schemas.microsoft.com/office/drawing/2014/main" id="{D608AAC9-0ADC-8DBF-09C6-71115532E5F7}"/>
                </a:ext>
              </a:extLst>
            </p:cNvPr>
            <p:cNvSpPr/>
            <p:nvPr/>
          </p:nvSpPr>
          <p:spPr>
            <a:xfrm>
              <a:off x="3647800" y="4362725"/>
              <a:ext cx="6775" cy="52825"/>
            </a:xfrm>
            <a:custGeom>
              <a:avLst/>
              <a:gdLst/>
              <a:ahLst/>
              <a:cxnLst/>
              <a:rect l="l" t="t" r="r" b="b"/>
              <a:pathLst>
                <a:path w="271" h="2113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32"/>
                    <a:pt x="6" y="63"/>
                    <a:pt x="9" y="96"/>
                  </a:cubicBezTo>
                  <a:lnTo>
                    <a:pt x="9" y="96"/>
                  </a:lnTo>
                  <a:cubicBezTo>
                    <a:pt x="9" y="91"/>
                    <a:pt x="9" y="87"/>
                    <a:pt x="8" y="82"/>
                  </a:cubicBezTo>
                  <a:cubicBezTo>
                    <a:pt x="5" y="54"/>
                    <a:pt x="5" y="27"/>
                    <a:pt x="1" y="0"/>
                  </a:cubicBezTo>
                  <a:close/>
                  <a:moveTo>
                    <a:pt x="9" y="96"/>
                  </a:moveTo>
                  <a:cubicBezTo>
                    <a:pt x="26" y="387"/>
                    <a:pt x="56" y="699"/>
                    <a:pt x="93" y="1007"/>
                  </a:cubicBezTo>
                  <a:cubicBezTo>
                    <a:pt x="134" y="1327"/>
                    <a:pt x="181" y="1643"/>
                    <a:pt x="230" y="1940"/>
                  </a:cubicBezTo>
                  <a:cubicBezTo>
                    <a:pt x="236" y="1997"/>
                    <a:pt x="246" y="2055"/>
                    <a:pt x="257" y="2113"/>
                  </a:cubicBezTo>
                  <a:lnTo>
                    <a:pt x="270" y="2113"/>
                  </a:lnTo>
                  <a:cubicBezTo>
                    <a:pt x="186" y="1553"/>
                    <a:pt x="65" y="720"/>
                    <a:pt x="9" y="96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451;p55">
              <a:extLst>
                <a:ext uri="{FF2B5EF4-FFF2-40B4-BE49-F238E27FC236}">
                  <a16:creationId xmlns:a16="http://schemas.microsoft.com/office/drawing/2014/main" id="{F97085D5-61CE-D327-B31B-1B817F31891E}"/>
                </a:ext>
              </a:extLst>
            </p:cNvPr>
            <p:cNvSpPr/>
            <p:nvPr/>
          </p:nvSpPr>
          <p:spPr>
            <a:xfrm>
              <a:off x="3654200" y="4415525"/>
              <a:ext cx="2750" cy="15175"/>
            </a:xfrm>
            <a:custGeom>
              <a:avLst/>
              <a:gdLst/>
              <a:ahLst/>
              <a:cxnLst/>
              <a:rect l="l" t="t" r="r" b="b"/>
              <a:pathLst>
                <a:path w="110" h="607" extrusionOk="0">
                  <a:moveTo>
                    <a:pt x="1" y="1"/>
                  </a:moveTo>
                  <a:cubicBezTo>
                    <a:pt x="38" y="222"/>
                    <a:pt x="76" y="426"/>
                    <a:pt x="109" y="607"/>
                  </a:cubicBezTo>
                  <a:cubicBezTo>
                    <a:pt x="106" y="586"/>
                    <a:pt x="65" y="345"/>
                    <a:pt x="14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452;p55">
              <a:extLst>
                <a:ext uri="{FF2B5EF4-FFF2-40B4-BE49-F238E27FC236}">
                  <a16:creationId xmlns:a16="http://schemas.microsoft.com/office/drawing/2014/main" id="{FCC399E6-9699-C0AD-6BEA-0F1E381EA847}"/>
                </a:ext>
              </a:extLst>
            </p:cNvPr>
            <p:cNvSpPr/>
            <p:nvPr/>
          </p:nvSpPr>
          <p:spPr>
            <a:xfrm>
              <a:off x="3617875" y="4346550"/>
              <a:ext cx="30150" cy="25800"/>
            </a:xfrm>
            <a:custGeom>
              <a:avLst/>
              <a:gdLst/>
              <a:ahLst/>
              <a:cxnLst/>
              <a:rect l="l" t="t" r="r" b="b"/>
              <a:pathLst>
                <a:path w="1206" h="1032" extrusionOk="0">
                  <a:moveTo>
                    <a:pt x="1188" y="1"/>
                  </a:moveTo>
                  <a:lnTo>
                    <a:pt x="1188" y="1"/>
                  </a:lnTo>
                  <a:cubicBezTo>
                    <a:pt x="940" y="120"/>
                    <a:pt x="287" y="293"/>
                    <a:pt x="4" y="345"/>
                  </a:cubicBezTo>
                  <a:lnTo>
                    <a:pt x="1" y="345"/>
                  </a:lnTo>
                  <a:cubicBezTo>
                    <a:pt x="4" y="348"/>
                    <a:pt x="48" y="634"/>
                    <a:pt x="123" y="1031"/>
                  </a:cubicBezTo>
                  <a:cubicBezTo>
                    <a:pt x="494" y="977"/>
                    <a:pt x="858" y="875"/>
                    <a:pt x="1205" y="729"/>
                  </a:cubicBezTo>
                  <a:cubicBezTo>
                    <a:pt x="1202" y="701"/>
                    <a:pt x="1202" y="674"/>
                    <a:pt x="1198" y="647"/>
                  </a:cubicBezTo>
                  <a:cubicBezTo>
                    <a:pt x="1178" y="358"/>
                    <a:pt x="1171" y="126"/>
                    <a:pt x="1188" y="1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453;p55">
              <a:extLst>
                <a:ext uri="{FF2B5EF4-FFF2-40B4-BE49-F238E27FC236}">
                  <a16:creationId xmlns:a16="http://schemas.microsoft.com/office/drawing/2014/main" id="{67962395-36C4-8698-76F3-9A61EA40005B}"/>
                </a:ext>
              </a:extLst>
            </p:cNvPr>
            <p:cNvSpPr/>
            <p:nvPr/>
          </p:nvSpPr>
          <p:spPr>
            <a:xfrm>
              <a:off x="3625775" y="4387900"/>
              <a:ext cx="27775" cy="32100"/>
            </a:xfrm>
            <a:custGeom>
              <a:avLst/>
              <a:gdLst/>
              <a:ahLst/>
              <a:cxnLst/>
              <a:rect l="l" t="t" r="r" b="b"/>
              <a:pathLst>
                <a:path w="1111" h="1284" extrusionOk="0">
                  <a:moveTo>
                    <a:pt x="974" y="0"/>
                  </a:moveTo>
                  <a:cubicBezTo>
                    <a:pt x="913" y="44"/>
                    <a:pt x="845" y="82"/>
                    <a:pt x="777" y="116"/>
                  </a:cubicBezTo>
                  <a:cubicBezTo>
                    <a:pt x="773" y="119"/>
                    <a:pt x="770" y="123"/>
                    <a:pt x="767" y="123"/>
                  </a:cubicBezTo>
                  <a:cubicBezTo>
                    <a:pt x="759" y="126"/>
                    <a:pt x="756" y="126"/>
                    <a:pt x="753" y="129"/>
                  </a:cubicBezTo>
                  <a:cubicBezTo>
                    <a:pt x="514" y="245"/>
                    <a:pt x="263" y="306"/>
                    <a:pt x="1" y="333"/>
                  </a:cubicBezTo>
                  <a:cubicBezTo>
                    <a:pt x="76" y="663"/>
                    <a:pt x="161" y="997"/>
                    <a:pt x="249" y="1283"/>
                  </a:cubicBezTo>
                  <a:cubicBezTo>
                    <a:pt x="498" y="1219"/>
                    <a:pt x="743" y="1126"/>
                    <a:pt x="971" y="1007"/>
                  </a:cubicBezTo>
                  <a:cubicBezTo>
                    <a:pt x="1018" y="983"/>
                    <a:pt x="1062" y="960"/>
                    <a:pt x="1111" y="933"/>
                  </a:cubicBezTo>
                  <a:cubicBezTo>
                    <a:pt x="1062" y="636"/>
                    <a:pt x="1015" y="320"/>
                    <a:pt x="974" y="0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454;p55">
              <a:extLst>
                <a:ext uri="{FF2B5EF4-FFF2-40B4-BE49-F238E27FC236}">
                  <a16:creationId xmlns:a16="http://schemas.microsoft.com/office/drawing/2014/main" id="{33BA3384-7F54-158A-C31E-1730E26E15C7}"/>
                </a:ext>
              </a:extLst>
            </p:cNvPr>
            <p:cNvSpPr/>
            <p:nvPr/>
          </p:nvSpPr>
          <p:spPr>
            <a:xfrm>
              <a:off x="3620950" y="4364775"/>
              <a:ext cx="29200" cy="31475"/>
            </a:xfrm>
            <a:custGeom>
              <a:avLst/>
              <a:gdLst/>
              <a:ahLst/>
              <a:cxnLst/>
              <a:rect l="l" t="t" r="r" b="b"/>
              <a:pathLst>
                <a:path w="1168" h="1259" extrusionOk="0">
                  <a:moveTo>
                    <a:pt x="1082" y="0"/>
                  </a:moveTo>
                  <a:cubicBezTo>
                    <a:pt x="735" y="146"/>
                    <a:pt x="371" y="248"/>
                    <a:pt x="0" y="302"/>
                  </a:cubicBezTo>
                  <a:cubicBezTo>
                    <a:pt x="51" y="581"/>
                    <a:pt x="120" y="919"/>
                    <a:pt x="194" y="1258"/>
                  </a:cubicBezTo>
                  <a:cubicBezTo>
                    <a:pt x="456" y="1231"/>
                    <a:pt x="707" y="1170"/>
                    <a:pt x="946" y="1054"/>
                  </a:cubicBezTo>
                  <a:cubicBezTo>
                    <a:pt x="949" y="1051"/>
                    <a:pt x="952" y="1051"/>
                    <a:pt x="960" y="1048"/>
                  </a:cubicBezTo>
                  <a:cubicBezTo>
                    <a:pt x="963" y="1048"/>
                    <a:pt x="966" y="1044"/>
                    <a:pt x="970" y="1041"/>
                  </a:cubicBezTo>
                  <a:cubicBezTo>
                    <a:pt x="1038" y="1007"/>
                    <a:pt x="1106" y="969"/>
                    <a:pt x="1167" y="925"/>
                  </a:cubicBezTo>
                  <a:cubicBezTo>
                    <a:pt x="1130" y="613"/>
                    <a:pt x="1099" y="296"/>
                    <a:pt x="1082" y="0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455;p55">
              <a:extLst>
                <a:ext uri="{FF2B5EF4-FFF2-40B4-BE49-F238E27FC236}">
                  <a16:creationId xmlns:a16="http://schemas.microsoft.com/office/drawing/2014/main" id="{225D1F9B-62FD-9A85-4628-E1ECF30140E0}"/>
                </a:ext>
              </a:extLst>
            </p:cNvPr>
            <p:cNvSpPr/>
            <p:nvPr/>
          </p:nvSpPr>
          <p:spPr>
            <a:xfrm>
              <a:off x="3632000" y="4411200"/>
              <a:ext cx="24950" cy="25800"/>
            </a:xfrm>
            <a:custGeom>
              <a:avLst/>
              <a:gdLst/>
              <a:ahLst/>
              <a:cxnLst/>
              <a:rect l="l" t="t" r="r" b="b"/>
              <a:pathLst>
                <a:path w="998" h="1032" extrusionOk="0">
                  <a:moveTo>
                    <a:pt x="862" y="1"/>
                  </a:moveTo>
                  <a:cubicBezTo>
                    <a:pt x="813" y="28"/>
                    <a:pt x="769" y="51"/>
                    <a:pt x="722" y="75"/>
                  </a:cubicBezTo>
                  <a:cubicBezTo>
                    <a:pt x="494" y="194"/>
                    <a:pt x="249" y="287"/>
                    <a:pt x="0" y="351"/>
                  </a:cubicBezTo>
                  <a:cubicBezTo>
                    <a:pt x="89" y="647"/>
                    <a:pt x="188" y="892"/>
                    <a:pt x="283" y="1031"/>
                  </a:cubicBezTo>
                  <a:cubicBezTo>
                    <a:pt x="484" y="981"/>
                    <a:pt x="688" y="912"/>
                    <a:pt x="889" y="830"/>
                  </a:cubicBezTo>
                  <a:cubicBezTo>
                    <a:pt x="926" y="813"/>
                    <a:pt x="960" y="797"/>
                    <a:pt x="997" y="780"/>
                  </a:cubicBezTo>
                  <a:cubicBezTo>
                    <a:pt x="964" y="599"/>
                    <a:pt x="926" y="395"/>
                    <a:pt x="889" y="174"/>
                  </a:cubicBezTo>
                  <a:cubicBezTo>
                    <a:pt x="878" y="116"/>
                    <a:pt x="868" y="58"/>
                    <a:pt x="862" y="1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456;p55">
              <a:extLst>
                <a:ext uri="{FF2B5EF4-FFF2-40B4-BE49-F238E27FC236}">
                  <a16:creationId xmlns:a16="http://schemas.microsoft.com/office/drawing/2014/main" id="{42F88361-C434-8DA0-3140-D9BA2B0051B2}"/>
                </a:ext>
              </a:extLst>
            </p:cNvPr>
            <p:cNvSpPr/>
            <p:nvPr/>
          </p:nvSpPr>
          <p:spPr>
            <a:xfrm>
              <a:off x="3639050" y="4431950"/>
              <a:ext cx="15175" cy="5050"/>
            </a:xfrm>
            <a:custGeom>
              <a:avLst/>
              <a:gdLst/>
              <a:ahLst/>
              <a:cxnLst/>
              <a:rect l="l" t="t" r="r" b="b"/>
              <a:pathLst>
                <a:path w="607" h="202" extrusionOk="0">
                  <a:moveTo>
                    <a:pt x="607" y="0"/>
                  </a:moveTo>
                  <a:lnTo>
                    <a:pt x="607" y="0"/>
                  </a:lnTo>
                  <a:cubicBezTo>
                    <a:pt x="406" y="82"/>
                    <a:pt x="202" y="151"/>
                    <a:pt x="1" y="201"/>
                  </a:cubicBezTo>
                  <a:cubicBezTo>
                    <a:pt x="215" y="154"/>
                    <a:pt x="423" y="79"/>
                    <a:pt x="607" y="0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457;p55">
              <a:extLst>
                <a:ext uri="{FF2B5EF4-FFF2-40B4-BE49-F238E27FC236}">
                  <a16:creationId xmlns:a16="http://schemas.microsoft.com/office/drawing/2014/main" id="{0D39C4B0-D86D-3CBC-48CC-DB498967E751}"/>
                </a:ext>
              </a:extLst>
            </p:cNvPr>
            <p:cNvSpPr/>
            <p:nvPr/>
          </p:nvSpPr>
          <p:spPr>
            <a:xfrm>
              <a:off x="3555350" y="4355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458;p55">
              <a:extLst>
                <a:ext uri="{FF2B5EF4-FFF2-40B4-BE49-F238E27FC236}">
                  <a16:creationId xmlns:a16="http://schemas.microsoft.com/office/drawing/2014/main" id="{40816A1B-53D4-CF63-245B-26A037A5F12A}"/>
                </a:ext>
              </a:extLst>
            </p:cNvPr>
            <p:cNvSpPr/>
            <p:nvPr/>
          </p:nvSpPr>
          <p:spPr>
            <a:xfrm>
              <a:off x="3525850" y="4346550"/>
              <a:ext cx="29525" cy="18250"/>
            </a:xfrm>
            <a:custGeom>
              <a:avLst/>
              <a:gdLst/>
              <a:ahLst/>
              <a:cxnLst/>
              <a:rect l="l" t="t" r="r" b="b"/>
              <a:pathLst>
                <a:path w="1181" h="730" extrusionOk="0">
                  <a:moveTo>
                    <a:pt x="174" y="1"/>
                  </a:moveTo>
                  <a:cubicBezTo>
                    <a:pt x="174" y="4"/>
                    <a:pt x="99" y="174"/>
                    <a:pt x="0" y="460"/>
                  </a:cubicBezTo>
                  <a:cubicBezTo>
                    <a:pt x="331" y="586"/>
                    <a:pt x="674" y="661"/>
                    <a:pt x="1021" y="729"/>
                  </a:cubicBezTo>
                  <a:cubicBezTo>
                    <a:pt x="1079" y="579"/>
                    <a:pt x="1133" y="450"/>
                    <a:pt x="1181" y="341"/>
                  </a:cubicBezTo>
                  <a:lnTo>
                    <a:pt x="1178" y="341"/>
                  </a:lnTo>
                  <a:cubicBezTo>
                    <a:pt x="956" y="317"/>
                    <a:pt x="606" y="184"/>
                    <a:pt x="385" y="92"/>
                  </a:cubicBezTo>
                  <a:cubicBezTo>
                    <a:pt x="314" y="65"/>
                    <a:pt x="245" y="35"/>
                    <a:pt x="174" y="1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459;p55">
              <a:extLst>
                <a:ext uri="{FF2B5EF4-FFF2-40B4-BE49-F238E27FC236}">
                  <a16:creationId xmlns:a16="http://schemas.microsoft.com/office/drawing/2014/main" id="{2FB00ABF-504A-971D-F1A8-483D527F012B}"/>
                </a:ext>
              </a:extLst>
            </p:cNvPr>
            <p:cNvSpPr/>
            <p:nvPr/>
          </p:nvSpPr>
          <p:spPr>
            <a:xfrm>
              <a:off x="3513425" y="4395050"/>
              <a:ext cx="26900" cy="30275"/>
            </a:xfrm>
            <a:custGeom>
              <a:avLst/>
              <a:gdLst/>
              <a:ahLst/>
              <a:cxnLst/>
              <a:rect l="l" t="t" r="r" b="b"/>
              <a:pathLst>
                <a:path w="1076" h="1211" extrusionOk="0">
                  <a:moveTo>
                    <a:pt x="1076" y="0"/>
                  </a:moveTo>
                  <a:cubicBezTo>
                    <a:pt x="1072" y="12"/>
                    <a:pt x="1068" y="23"/>
                    <a:pt x="1064" y="35"/>
                  </a:cubicBezTo>
                  <a:lnTo>
                    <a:pt x="1064" y="35"/>
                  </a:lnTo>
                  <a:cubicBezTo>
                    <a:pt x="1068" y="23"/>
                    <a:pt x="1072" y="12"/>
                    <a:pt x="1076" y="0"/>
                  </a:cubicBezTo>
                  <a:close/>
                  <a:moveTo>
                    <a:pt x="1064" y="35"/>
                  </a:moveTo>
                  <a:lnTo>
                    <a:pt x="1064" y="35"/>
                  </a:lnTo>
                  <a:cubicBezTo>
                    <a:pt x="969" y="313"/>
                    <a:pt x="875" y="597"/>
                    <a:pt x="797" y="871"/>
                  </a:cubicBezTo>
                  <a:cubicBezTo>
                    <a:pt x="756" y="875"/>
                    <a:pt x="718" y="875"/>
                    <a:pt x="681" y="875"/>
                  </a:cubicBezTo>
                  <a:cubicBezTo>
                    <a:pt x="453" y="875"/>
                    <a:pt x="225" y="830"/>
                    <a:pt x="4" y="769"/>
                  </a:cubicBezTo>
                  <a:cubicBezTo>
                    <a:pt x="1" y="773"/>
                    <a:pt x="1" y="779"/>
                    <a:pt x="1" y="786"/>
                  </a:cubicBezTo>
                  <a:cubicBezTo>
                    <a:pt x="222" y="851"/>
                    <a:pt x="450" y="895"/>
                    <a:pt x="681" y="895"/>
                  </a:cubicBezTo>
                  <a:cubicBezTo>
                    <a:pt x="718" y="895"/>
                    <a:pt x="756" y="895"/>
                    <a:pt x="797" y="892"/>
                  </a:cubicBezTo>
                  <a:lnTo>
                    <a:pt x="797" y="892"/>
                  </a:lnTo>
                  <a:cubicBezTo>
                    <a:pt x="762" y="997"/>
                    <a:pt x="732" y="1102"/>
                    <a:pt x="705" y="1208"/>
                  </a:cubicBezTo>
                  <a:cubicBezTo>
                    <a:pt x="709" y="1208"/>
                    <a:pt x="712" y="1208"/>
                    <a:pt x="718" y="1211"/>
                  </a:cubicBezTo>
                  <a:cubicBezTo>
                    <a:pt x="787" y="956"/>
                    <a:pt x="872" y="650"/>
                    <a:pt x="971" y="330"/>
                  </a:cubicBezTo>
                  <a:cubicBezTo>
                    <a:pt x="1001" y="233"/>
                    <a:pt x="1031" y="133"/>
                    <a:pt x="1064" y="35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460;p55">
              <a:extLst>
                <a:ext uri="{FF2B5EF4-FFF2-40B4-BE49-F238E27FC236}">
                  <a16:creationId xmlns:a16="http://schemas.microsoft.com/office/drawing/2014/main" id="{1D558D58-DD69-8461-5298-37A083ABC250}"/>
                </a:ext>
              </a:extLst>
            </p:cNvPr>
            <p:cNvSpPr/>
            <p:nvPr/>
          </p:nvSpPr>
          <p:spPr>
            <a:xfrm>
              <a:off x="3527125" y="4425225"/>
              <a:ext cx="4275" cy="17125"/>
            </a:xfrm>
            <a:custGeom>
              <a:avLst/>
              <a:gdLst/>
              <a:ahLst/>
              <a:cxnLst/>
              <a:rect l="l" t="t" r="r" b="b"/>
              <a:pathLst>
                <a:path w="171" h="685" extrusionOk="0">
                  <a:moveTo>
                    <a:pt x="157" y="1"/>
                  </a:moveTo>
                  <a:cubicBezTo>
                    <a:pt x="89" y="246"/>
                    <a:pt x="35" y="477"/>
                    <a:pt x="0" y="685"/>
                  </a:cubicBezTo>
                  <a:cubicBezTo>
                    <a:pt x="7" y="654"/>
                    <a:pt x="68" y="385"/>
                    <a:pt x="170" y="4"/>
                  </a:cubicBezTo>
                  <a:cubicBezTo>
                    <a:pt x="164" y="1"/>
                    <a:pt x="161" y="1"/>
                    <a:pt x="157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461;p55">
              <a:extLst>
                <a:ext uri="{FF2B5EF4-FFF2-40B4-BE49-F238E27FC236}">
                  <a16:creationId xmlns:a16="http://schemas.microsoft.com/office/drawing/2014/main" id="{A1EB00BC-E95B-5BF9-6B07-48B876E5D728}"/>
                </a:ext>
              </a:extLst>
            </p:cNvPr>
            <p:cNvSpPr/>
            <p:nvPr/>
          </p:nvSpPr>
          <p:spPr>
            <a:xfrm>
              <a:off x="3513500" y="4383650"/>
              <a:ext cx="28375" cy="33275"/>
            </a:xfrm>
            <a:custGeom>
              <a:avLst/>
              <a:gdLst/>
              <a:ahLst/>
              <a:cxnLst/>
              <a:rect l="l" t="t" r="r" b="b"/>
              <a:pathLst>
                <a:path w="1135" h="1331" extrusionOk="0">
                  <a:moveTo>
                    <a:pt x="205" y="0"/>
                  </a:moveTo>
                  <a:cubicBezTo>
                    <a:pt x="120" y="364"/>
                    <a:pt x="45" y="779"/>
                    <a:pt x="1" y="1225"/>
                  </a:cubicBezTo>
                  <a:cubicBezTo>
                    <a:pt x="222" y="1286"/>
                    <a:pt x="450" y="1331"/>
                    <a:pt x="678" y="1331"/>
                  </a:cubicBezTo>
                  <a:cubicBezTo>
                    <a:pt x="715" y="1331"/>
                    <a:pt x="753" y="1331"/>
                    <a:pt x="794" y="1327"/>
                  </a:cubicBezTo>
                  <a:cubicBezTo>
                    <a:pt x="875" y="1042"/>
                    <a:pt x="974" y="745"/>
                    <a:pt x="1073" y="456"/>
                  </a:cubicBezTo>
                  <a:cubicBezTo>
                    <a:pt x="1093" y="395"/>
                    <a:pt x="1114" y="337"/>
                    <a:pt x="1134" y="276"/>
                  </a:cubicBezTo>
                  <a:cubicBezTo>
                    <a:pt x="811" y="249"/>
                    <a:pt x="494" y="150"/>
                    <a:pt x="205" y="0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462;p55">
              <a:extLst>
                <a:ext uri="{FF2B5EF4-FFF2-40B4-BE49-F238E27FC236}">
                  <a16:creationId xmlns:a16="http://schemas.microsoft.com/office/drawing/2014/main" id="{1C33BDFF-02F0-7D61-6C4F-B409CBE323D3}"/>
                </a:ext>
              </a:extLst>
            </p:cNvPr>
            <p:cNvSpPr/>
            <p:nvPr/>
          </p:nvSpPr>
          <p:spPr>
            <a:xfrm>
              <a:off x="3512150" y="4414675"/>
              <a:ext cx="21200" cy="27675"/>
            </a:xfrm>
            <a:custGeom>
              <a:avLst/>
              <a:gdLst/>
              <a:ahLst/>
              <a:cxnLst/>
              <a:rect l="l" t="t" r="r" b="b"/>
              <a:pathLst>
                <a:path w="848" h="1107" extrusionOk="0">
                  <a:moveTo>
                    <a:pt x="52" y="1"/>
                  </a:moveTo>
                  <a:cubicBezTo>
                    <a:pt x="17" y="341"/>
                    <a:pt x="1" y="695"/>
                    <a:pt x="7" y="1062"/>
                  </a:cubicBezTo>
                  <a:lnTo>
                    <a:pt x="17" y="1062"/>
                  </a:lnTo>
                  <a:cubicBezTo>
                    <a:pt x="86" y="1076"/>
                    <a:pt x="154" y="1087"/>
                    <a:pt x="226" y="1093"/>
                  </a:cubicBezTo>
                  <a:cubicBezTo>
                    <a:pt x="310" y="1100"/>
                    <a:pt x="392" y="1103"/>
                    <a:pt x="460" y="1107"/>
                  </a:cubicBezTo>
                  <a:lnTo>
                    <a:pt x="599" y="1107"/>
                  </a:lnTo>
                  <a:cubicBezTo>
                    <a:pt x="634" y="899"/>
                    <a:pt x="688" y="668"/>
                    <a:pt x="756" y="423"/>
                  </a:cubicBezTo>
                  <a:cubicBezTo>
                    <a:pt x="783" y="317"/>
                    <a:pt x="813" y="212"/>
                    <a:pt x="848" y="107"/>
                  </a:cubicBezTo>
                  <a:lnTo>
                    <a:pt x="848" y="107"/>
                  </a:lnTo>
                  <a:cubicBezTo>
                    <a:pt x="807" y="110"/>
                    <a:pt x="769" y="110"/>
                    <a:pt x="732" y="110"/>
                  </a:cubicBezTo>
                  <a:cubicBezTo>
                    <a:pt x="501" y="110"/>
                    <a:pt x="273" y="66"/>
                    <a:pt x="52" y="1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463;p55">
              <a:extLst>
                <a:ext uri="{FF2B5EF4-FFF2-40B4-BE49-F238E27FC236}">
                  <a16:creationId xmlns:a16="http://schemas.microsoft.com/office/drawing/2014/main" id="{5D8AD4FE-6454-AFA3-EEBB-070CC14FC16A}"/>
                </a:ext>
              </a:extLst>
            </p:cNvPr>
            <p:cNvSpPr/>
            <p:nvPr/>
          </p:nvSpPr>
          <p:spPr>
            <a:xfrm>
              <a:off x="3518600" y="4358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290" y="1"/>
                  </a:moveTo>
                  <a:cubicBezTo>
                    <a:pt x="205" y="256"/>
                    <a:pt x="97" y="607"/>
                    <a:pt x="1" y="1025"/>
                  </a:cubicBezTo>
                  <a:cubicBezTo>
                    <a:pt x="290" y="1175"/>
                    <a:pt x="607" y="1274"/>
                    <a:pt x="930" y="1301"/>
                  </a:cubicBezTo>
                  <a:cubicBezTo>
                    <a:pt x="1056" y="930"/>
                    <a:pt x="1192" y="566"/>
                    <a:pt x="1311" y="270"/>
                  </a:cubicBezTo>
                  <a:cubicBezTo>
                    <a:pt x="964" y="202"/>
                    <a:pt x="621" y="127"/>
                    <a:pt x="290" y="1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464;p55">
              <a:extLst>
                <a:ext uri="{FF2B5EF4-FFF2-40B4-BE49-F238E27FC236}">
                  <a16:creationId xmlns:a16="http://schemas.microsoft.com/office/drawing/2014/main" id="{08FBD1F9-0F1E-B6DE-1354-FFA88D1BA638}"/>
                </a:ext>
              </a:extLst>
            </p:cNvPr>
            <p:cNvSpPr/>
            <p:nvPr/>
          </p:nvSpPr>
          <p:spPr>
            <a:xfrm>
              <a:off x="3512575" y="4441225"/>
              <a:ext cx="14575" cy="1225"/>
            </a:xfrm>
            <a:custGeom>
              <a:avLst/>
              <a:gdLst/>
              <a:ahLst/>
              <a:cxnLst/>
              <a:rect l="l" t="t" r="r" b="b"/>
              <a:pathLst>
                <a:path w="583" h="49" extrusionOk="0">
                  <a:moveTo>
                    <a:pt x="0" y="0"/>
                  </a:moveTo>
                  <a:cubicBezTo>
                    <a:pt x="66" y="14"/>
                    <a:pt x="137" y="25"/>
                    <a:pt x="209" y="31"/>
                  </a:cubicBezTo>
                  <a:cubicBezTo>
                    <a:pt x="137" y="25"/>
                    <a:pt x="69" y="14"/>
                    <a:pt x="0" y="0"/>
                  </a:cubicBezTo>
                  <a:close/>
                  <a:moveTo>
                    <a:pt x="443" y="45"/>
                  </a:moveTo>
                  <a:cubicBezTo>
                    <a:pt x="525" y="48"/>
                    <a:pt x="579" y="48"/>
                    <a:pt x="579" y="48"/>
                  </a:cubicBezTo>
                  <a:cubicBezTo>
                    <a:pt x="579" y="48"/>
                    <a:pt x="582" y="48"/>
                    <a:pt x="582" y="45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465;p55">
              <a:extLst>
                <a:ext uri="{FF2B5EF4-FFF2-40B4-BE49-F238E27FC236}">
                  <a16:creationId xmlns:a16="http://schemas.microsoft.com/office/drawing/2014/main" id="{DC3F8093-740F-9337-B34F-492794BBF19A}"/>
                </a:ext>
              </a:extLst>
            </p:cNvPr>
            <p:cNvSpPr/>
            <p:nvPr/>
          </p:nvSpPr>
          <p:spPr>
            <a:xfrm>
              <a:off x="3656925" y="4421150"/>
              <a:ext cx="16700" cy="9650"/>
            </a:xfrm>
            <a:custGeom>
              <a:avLst/>
              <a:gdLst/>
              <a:ahLst/>
              <a:cxnLst/>
              <a:rect l="l" t="t" r="r" b="b"/>
              <a:pathLst>
                <a:path w="668" h="386" extrusionOk="0">
                  <a:moveTo>
                    <a:pt x="667" y="0"/>
                  </a:moveTo>
                  <a:cubicBezTo>
                    <a:pt x="661" y="4"/>
                    <a:pt x="657" y="7"/>
                    <a:pt x="650" y="11"/>
                  </a:cubicBezTo>
                  <a:cubicBezTo>
                    <a:pt x="650" y="11"/>
                    <a:pt x="647" y="14"/>
                    <a:pt x="644" y="14"/>
                  </a:cubicBezTo>
                  <a:cubicBezTo>
                    <a:pt x="636" y="21"/>
                    <a:pt x="630" y="24"/>
                    <a:pt x="620" y="31"/>
                  </a:cubicBezTo>
                  <a:cubicBezTo>
                    <a:pt x="616" y="35"/>
                    <a:pt x="613" y="38"/>
                    <a:pt x="609" y="38"/>
                  </a:cubicBezTo>
                  <a:cubicBezTo>
                    <a:pt x="597" y="47"/>
                    <a:pt x="585" y="56"/>
                    <a:pt x="572" y="64"/>
                  </a:cubicBezTo>
                  <a:lnTo>
                    <a:pt x="572" y="64"/>
                  </a:lnTo>
                  <a:cubicBezTo>
                    <a:pt x="633" y="25"/>
                    <a:pt x="667" y="0"/>
                    <a:pt x="667" y="0"/>
                  </a:cubicBezTo>
                  <a:close/>
                  <a:moveTo>
                    <a:pt x="572" y="64"/>
                  </a:moveTo>
                  <a:lnTo>
                    <a:pt x="572" y="64"/>
                  </a:lnTo>
                  <a:cubicBezTo>
                    <a:pt x="459" y="137"/>
                    <a:pt x="254" y="263"/>
                    <a:pt x="0" y="382"/>
                  </a:cubicBezTo>
                  <a:lnTo>
                    <a:pt x="0" y="385"/>
                  </a:lnTo>
                  <a:cubicBezTo>
                    <a:pt x="198" y="296"/>
                    <a:pt x="390" y="192"/>
                    <a:pt x="572" y="64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466;p55">
              <a:extLst>
                <a:ext uri="{FF2B5EF4-FFF2-40B4-BE49-F238E27FC236}">
                  <a16:creationId xmlns:a16="http://schemas.microsoft.com/office/drawing/2014/main" id="{CDD5AB24-6A61-FED0-1EEB-D2D2D329465D}"/>
                </a:ext>
              </a:extLst>
            </p:cNvPr>
            <p:cNvSpPr/>
            <p:nvPr/>
          </p:nvSpPr>
          <p:spPr>
            <a:xfrm>
              <a:off x="3656825" y="4430775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467;p55">
              <a:extLst>
                <a:ext uri="{FF2B5EF4-FFF2-40B4-BE49-F238E27FC236}">
                  <a16:creationId xmlns:a16="http://schemas.microsoft.com/office/drawing/2014/main" id="{11D6170B-0F32-6A10-7006-0C63EF19D41A}"/>
                </a:ext>
              </a:extLst>
            </p:cNvPr>
            <p:cNvSpPr/>
            <p:nvPr/>
          </p:nvSpPr>
          <p:spPr>
            <a:xfrm>
              <a:off x="3673600" y="4421150"/>
              <a:ext cx="1200" cy="37450"/>
            </a:xfrm>
            <a:custGeom>
              <a:avLst/>
              <a:gdLst/>
              <a:ahLst/>
              <a:cxnLst/>
              <a:rect l="l" t="t" r="r" b="b"/>
              <a:pathLst>
                <a:path w="48" h="1498" extrusionOk="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lnTo>
                    <a:pt x="0" y="2"/>
                  </a:lnTo>
                  <a:lnTo>
                    <a:pt x="0" y="0"/>
                  </a:lnTo>
                  <a:close/>
                  <a:moveTo>
                    <a:pt x="0" y="2"/>
                  </a:moveTo>
                  <a:lnTo>
                    <a:pt x="38" y="1497"/>
                  </a:lnTo>
                  <a:lnTo>
                    <a:pt x="48" y="1497"/>
                  </a:lnTo>
                  <a:cubicBezTo>
                    <a:pt x="21" y="704"/>
                    <a:pt x="1" y="37"/>
                    <a:pt x="0" y="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468;p55">
              <a:extLst>
                <a:ext uri="{FF2B5EF4-FFF2-40B4-BE49-F238E27FC236}">
                  <a16:creationId xmlns:a16="http://schemas.microsoft.com/office/drawing/2014/main" id="{7A249333-A011-3575-4510-A4F412F09819}"/>
                </a:ext>
              </a:extLst>
            </p:cNvPr>
            <p:cNvSpPr/>
            <p:nvPr/>
          </p:nvSpPr>
          <p:spPr>
            <a:xfrm>
              <a:off x="3674525" y="4458575"/>
              <a:ext cx="1650" cy="61025"/>
            </a:xfrm>
            <a:custGeom>
              <a:avLst/>
              <a:gdLst/>
              <a:ahLst/>
              <a:cxnLst/>
              <a:rect l="l" t="t" r="r" b="b"/>
              <a:pathLst>
                <a:path w="66" h="2441" extrusionOk="0">
                  <a:moveTo>
                    <a:pt x="1" y="0"/>
                  </a:moveTo>
                  <a:lnTo>
                    <a:pt x="65" y="2440"/>
                  </a:lnTo>
                  <a:cubicBezTo>
                    <a:pt x="65" y="1944"/>
                    <a:pt x="34" y="892"/>
                    <a:pt x="11" y="0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469;p55">
              <a:extLst>
                <a:ext uri="{FF2B5EF4-FFF2-40B4-BE49-F238E27FC236}">
                  <a16:creationId xmlns:a16="http://schemas.microsoft.com/office/drawing/2014/main" id="{2B00B301-5A7C-074C-C863-A4BA182AA0D4}"/>
                </a:ext>
              </a:extLst>
            </p:cNvPr>
            <p:cNvSpPr/>
            <p:nvPr/>
          </p:nvSpPr>
          <p:spPr>
            <a:xfrm>
              <a:off x="3639050" y="4436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470;p55">
              <a:extLst>
                <a:ext uri="{FF2B5EF4-FFF2-40B4-BE49-F238E27FC236}">
                  <a16:creationId xmlns:a16="http://schemas.microsoft.com/office/drawing/2014/main" id="{AD3162BE-5350-9CAC-D3C8-E5A56EBD0F44}"/>
                </a:ext>
              </a:extLst>
            </p:cNvPr>
            <p:cNvSpPr/>
            <p:nvPr/>
          </p:nvSpPr>
          <p:spPr>
            <a:xfrm>
              <a:off x="3592375" y="4522625"/>
              <a:ext cx="79375" cy="25625"/>
            </a:xfrm>
            <a:custGeom>
              <a:avLst/>
              <a:gdLst/>
              <a:ahLst/>
              <a:cxnLst/>
              <a:rect l="l" t="t" r="r" b="b"/>
              <a:pathLst>
                <a:path w="3175" h="1025" extrusionOk="0">
                  <a:moveTo>
                    <a:pt x="3174" y="1"/>
                  </a:moveTo>
                  <a:cubicBezTo>
                    <a:pt x="2736" y="290"/>
                    <a:pt x="1544" y="1018"/>
                    <a:pt x="561" y="1018"/>
                  </a:cubicBezTo>
                  <a:cubicBezTo>
                    <a:pt x="364" y="1018"/>
                    <a:pt x="173" y="987"/>
                    <a:pt x="0" y="919"/>
                  </a:cubicBezTo>
                  <a:lnTo>
                    <a:pt x="0" y="919"/>
                  </a:lnTo>
                  <a:cubicBezTo>
                    <a:pt x="0" y="919"/>
                    <a:pt x="184" y="1024"/>
                    <a:pt x="569" y="1024"/>
                  </a:cubicBezTo>
                  <a:cubicBezTo>
                    <a:pt x="1072" y="1024"/>
                    <a:pt x="1926" y="844"/>
                    <a:pt x="3174" y="1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471;p55">
              <a:extLst>
                <a:ext uri="{FF2B5EF4-FFF2-40B4-BE49-F238E27FC236}">
                  <a16:creationId xmlns:a16="http://schemas.microsoft.com/office/drawing/2014/main" id="{3D217CD6-8538-A8D4-206B-B9D7C3A18850}"/>
                </a:ext>
              </a:extLst>
            </p:cNvPr>
            <p:cNvSpPr/>
            <p:nvPr/>
          </p:nvSpPr>
          <p:spPr>
            <a:xfrm>
              <a:off x="3592025" y="4421150"/>
              <a:ext cx="84150" cy="126925"/>
            </a:xfrm>
            <a:custGeom>
              <a:avLst/>
              <a:gdLst/>
              <a:ahLst/>
              <a:cxnLst/>
              <a:rect l="l" t="t" r="r" b="b"/>
              <a:pathLst>
                <a:path w="3366" h="5077" extrusionOk="0">
                  <a:moveTo>
                    <a:pt x="3263" y="0"/>
                  </a:moveTo>
                  <a:cubicBezTo>
                    <a:pt x="3257" y="4"/>
                    <a:pt x="3253" y="7"/>
                    <a:pt x="3246" y="11"/>
                  </a:cubicBezTo>
                  <a:cubicBezTo>
                    <a:pt x="3246" y="11"/>
                    <a:pt x="3243" y="14"/>
                    <a:pt x="3240" y="14"/>
                  </a:cubicBezTo>
                  <a:cubicBezTo>
                    <a:pt x="3232" y="21"/>
                    <a:pt x="3226" y="24"/>
                    <a:pt x="3216" y="31"/>
                  </a:cubicBezTo>
                  <a:cubicBezTo>
                    <a:pt x="3212" y="35"/>
                    <a:pt x="3209" y="38"/>
                    <a:pt x="3205" y="38"/>
                  </a:cubicBezTo>
                  <a:cubicBezTo>
                    <a:pt x="3012" y="178"/>
                    <a:pt x="2808" y="289"/>
                    <a:pt x="2596" y="385"/>
                  </a:cubicBezTo>
                  <a:lnTo>
                    <a:pt x="2593" y="385"/>
                  </a:lnTo>
                  <a:cubicBezTo>
                    <a:pt x="2559" y="405"/>
                    <a:pt x="2297" y="558"/>
                    <a:pt x="1882" y="633"/>
                  </a:cubicBezTo>
                  <a:lnTo>
                    <a:pt x="2324" y="2937"/>
                  </a:lnTo>
                  <a:cubicBezTo>
                    <a:pt x="2324" y="2937"/>
                    <a:pt x="2198" y="2916"/>
                    <a:pt x="2062" y="2916"/>
                  </a:cubicBezTo>
                  <a:cubicBezTo>
                    <a:pt x="1936" y="2916"/>
                    <a:pt x="1800" y="2933"/>
                    <a:pt x="1742" y="2995"/>
                  </a:cubicBezTo>
                  <a:cubicBezTo>
                    <a:pt x="1960" y="3066"/>
                    <a:pt x="2185" y="3267"/>
                    <a:pt x="2324" y="3454"/>
                  </a:cubicBezTo>
                  <a:cubicBezTo>
                    <a:pt x="2464" y="3645"/>
                    <a:pt x="2045" y="4372"/>
                    <a:pt x="0" y="4798"/>
                  </a:cubicBezTo>
                  <a:lnTo>
                    <a:pt x="14" y="4978"/>
                  </a:lnTo>
                  <a:cubicBezTo>
                    <a:pt x="187" y="5046"/>
                    <a:pt x="378" y="5077"/>
                    <a:pt x="575" y="5077"/>
                  </a:cubicBezTo>
                  <a:cubicBezTo>
                    <a:pt x="1558" y="5077"/>
                    <a:pt x="2750" y="4349"/>
                    <a:pt x="3188" y="4060"/>
                  </a:cubicBezTo>
                  <a:cubicBezTo>
                    <a:pt x="3246" y="4019"/>
                    <a:pt x="3304" y="3981"/>
                    <a:pt x="3365" y="3937"/>
                  </a:cubicBezTo>
                  <a:lnTo>
                    <a:pt x="3301" y="1497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472;p55">
              <a:extLst>
                <a:ext uri="{FF2B5EF4-FFF2-40B4-BE49-F238E27FC236}">
                  <a16:creationId xmlns:a16="http://schemas.microsoft.com/office/drawing/2014/main" id="{D08A8170-57B1-21B6-3889-908877D0E4BA}"/>
                </a:ext>
              </a:extLst>
            </p:cNvPr>
            <p:cNvSpPr/>
            <p:nvPr/>
          </p:nvSpPr>
          <p:spPr>
            <a:xfrm>
              <a:off x="3656925" y="4430675"/>
              <a:ext cx="25" cy="12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B6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473;p55">
              <a:extLst>
                <a:ext uri="{FF2B5EF4-FFF2-40B4-BE49-F238E27FC236}">
                  <a16:creationId xmlns:a16="http://schemas.microsoft.com/office/drawing/2014/main" id="{37D39F6B-0AD6-A84F-6E35-71FA3C58B192}"/>
                </a:ext>
              </a:extLst>
            </p:cNvPr>
            <p:cNvSpPr/>
            <p:nvPr/>
          </p:nvSpPr>
          <p:spPr>
            <a:xfrm>
              <a:off x="3654200" y="4430675"/>
              <a:ext cx="2750" cy="1300"/>
            </a:xfrm>
            <a:custGeom>
              <a:avLst/>
              <a:gdLst/>
              <a:ahLst/>
              <a:cxnLst/>
              <a:rect l="l" t="t" r="r" b="b"/>
              <a:pathLst>
                <a:path w="110" h="52" extrusionOk="0">
                  <a:moveTo>
                    <a:pt x="109" y="1"/>
                  </a:moveTo>
                  <a:cubicBezTo>
                    <a:pt x="82" y="13"/>
                    <a:pt x="58" y="25"/>
                    <a:pt x="32" y="37"/>
                  </a:cubicBezTo>
                  <a:lnTo>
                    <a:pt x="32" y="37"/>
                  </a:lnTo>
                  <a:cubicBezTo>
                    <a:pt x="57" y="26"/>
                    <a:pt x="82" y="16"/>
                    <a:pt x="106" y="4"/>
                  </a:cubicBezTo>
                  <a:lnTo>
                    <a:pt x="109" y="4"/>
                  </a:lnTo>
                  <a:lnTo>
                    <a:pt x="109" y="1"/>
                  </a:lnTo>
                  <a:close/>
                  <a:moveTo>
                    <a:pt x="32" y="37"/>
                  </a:moveTo>
                  <a:cubicBezTo>
                    <a:pt x="22" y="41"/>
                    <a:pt x="11" y="46"/>
                    <a:pt x="1" y="51"/>
                  </a:cubicBezTo>
                  <a:cubicBezTo>
                    <a:pt x="11" y="46"/>
                    <a:pt x="22" y="42"/>
                    <a:pt x="32" y="37"/>
                  </a:cubicBezTo>
                  <a:close/>
                </a:path>
              </a:pathLst>
            </a:custGeom>
            <a:solidFill>
              <a:srgbClr val="FB6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474;p55">
              <a:extLst>
                <a:ext uri="{FF2B5EF4-FFF2-40B4-BE49-F238E27FC236}">
                  <a16:creationId xmlns:a16="http://schemas.microsoft.com/office/drawing/2014/main" id="{1675907E-5DE7-8656-D5E1-603FF1C8BB03}"/>
                </a:ext>
              </a:extLst>
            </p:cNvPr>
            <p:cNvSpPr/>
            <p:nvPr/>
          </p:nvSpPr>
          <p:spPr>
            <a:xfrm>
              <a:off x="3639050" y="4430775"/>
              <a:ext cx="17800" cy="6225"/>
            </a:xfrm>
            <a:custGeom>
              <a:avLst/>
              <a:gdLst/>
              <a:ahLst/>
              <a:cxnLst/>
              <a:rect l="l" t="t" r="r" b="b"/>
              <a:pathLst>
                <a:path w="712" h="249" extrusionOk="0">
                  <a:moveTo>
                    <a:pt x="712" y="0"/>
                  </a:moveTo>
                  <a:lnTo>
                    <a:pt x="712" y="0"/>
                  </a:lnTo>
                  <a:cubicBezTo>
                    <a:pt x="678" y="17"/>
                    <a:pt x="641" y="30"/>
                    <a:pt x="607" y="47"/>
                  </a:cubicBezTo>
                  <a:cubicBezTo>
                    <a:pt x="423" y="126"/>
                    <a:pt x="215" y="201"/>
                    <a:pt x="1" y="248"/>
                  </a:cubicBezTo>
                  <a:cubicBezTo>
                    <a:pt x="416" y="173"/>
                    <a:pt x="678" y="20"/>
                    <a:pt x="712" y="0"/>
                  </a:cubicBezTo>
                  <a:close/>
                </a:path>
              </a:pathLst>
            </a:custGeom>
            <a:solidFill>
              <a:srgbClr val="FB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475;p55">
              <a:extLst>
                <a:ext uri="{FF2B5EF4-FFF2-40B4-BE49-F238E27FC236}">
                  <a16:creationId xmlns:a16="http://schemas.microsoft.com/office/drawing/2014/main" id="{FEA5DE3F-9B74-347B-405C-F5E09B1947FB}"/>
                </a:ext>
              </a:extLst>
            </p:cNvPr>
            <p:cNvSpPr/>
            <p:nvPr/>
          </p:nvSpPr>
          <p:spPr>
            <a:xfrm>
              <a:off x="3530175" y="4439875"/>
              <a:ext cx="15600" cy="2375"/>
            </a:xfrm>
            <a:custGeom>
              <a:avLst/>
              <a:gdLst/>
              <a:ahLst/>
              <a:cxnLst/>
              <a:rect l="l" t="t" r="r" b="b"/>
              <a:pathLst>
                <a:path w="624" h="95" extrusionOk="0">
                  <a:moveTo>
                    <a:pt x="623" y="0"/>
                  </a:moveTo>
                  <a:cubicBezTo>
                    <a:pt x="622" y="0"/>
                    <a:pt x="621" y="0"/>
                    <a:pt x="620" y="1"/>
                  </a:cubicBezTo>
                  <a:lnTo>
                    <a:pt x="620" y="1"/>
                  </a:lnTo>
                  <a:cubicBezTo>
                    <a:pt x="622" y="0"/>
                    <a:pt x="623" y="0"/>
                    <a:pt x="623" y="0"/>
                  </a:cubicBezTo>
                  <a:close/>
                  <a:moveTo>
                    <a:pt x="620" y="1"/>
                  </a:moveTo>
                  <a:cubicBezTo>
                    <a:pt x="590" y="8"/>
                    <a:pt x="324" y="70"/>
                    <a:pt x="1" y="95"/>
                  </a:cubicBezTo>
                  <a:cubicBezTo>
                    <a:pt x="194" y="85"/>
                    <a:pt x="403" y="54"/>
                    <a:pt x="613" y="3"/>
                  </a:cubicBezTo>
                  <a:cubicBezTo>
                    <a:pt x="616" y="3"/>
                    <a:pt x="618" y="2"/>
                    <a:pt x="620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476;p55">
              <a:extLst>
                <a:ext uri="{FF2B5EF4-FFF2-40B4-BE49-F238E27FC236}">
                  <a16:creationId xmlns:a16="http://schemas.microsoft.com/office/drawing/2014/main" id="{6DE1B887-6A33-5AEF-5342-F72EFE25B089}"/>
                </a:ext>
              </a:extLst>
            </p:cNvPr>
            <p:cNvSpPr/>
            <p:nvPr/>
          </p:nvSpPr>
          <p:spPr>
            <a:xfrm>
              <a:off x="3512325" y="4441225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477;p55">
              <a:extLst>
                <a:ext uri="{FF2B5EF4-FFF2-40B4-BE49-F238E27FC236}">
                  <a16:creationId xmlns:a16="http://schemas.microsoft.com/office/drawing/2014/main" id="{2037053D-F379-103F-79FD-0FAFB34EE165}"/>
                </a:ext>
              </a:extLst>
            </p:cNvPr>
            <p:cNvSpPr/>
            <p:nvPr/>
          </p:nvSpPr>
          <p:spPr>
            <a:xfrm>
              <a:off x="3435350" y="4512075"/>
              <a:ext cx="83800" cy="17725"/>
            </a:xfrm>
            <a:custGeom>
              <a:avLst/>
              <a:gdLst/>
              <a:ahLst/>
              <a:cxnLst/>
              <a:rect l="l" t="t" r="r" b="b"/>
              <a:pathLst>
                <a:path w="3352" h="709" extrusionOk="0">
                  <a:moveTo>
                    <a:pt x="167" y="0"/>
                  </a:moveTo>
                  <a:cubicBezTo>
                    <a:pt x="0" y="201"/>
                    <a:pt x="0" y="249"/>
                    <a:pt x="0" y="249"/>
                  </a:cubicBezTo>
                  <a:cubicBezTo>
                    <a:pt x="55" y="160"/>
                    <a:pt x="109" y="79"/>
                    <a:pt x="167" y="0"/>
                  </a:cubicBezTo>
                  <a:close/>
                  <a:moveTo>
                    <a:pt x="0" y="249"/>
                  </a:moveTo>
                  <a:cubicBezTo>
                    <a:pt x="0" y="249"/>
                    <a:pt x="137" y="368"/>
                    <a:pt x="415" y="487"/>
                  </a:cubicBezTo>
                  <a:cubicBezTo>
                    <a:pt x="272" y="426"/>
                    <a:pt x="133" y="344"/>
                    <a:pt x="0" y="249"/>
                  </a:cubicBezTo>
                  <a:close/>
                  <a:moveTo>
                    <a:pt x="3351" y="371"/>
                  </a:moveTo>
                  <a:cubicBezTo>
                    <a:pt x="2967" y="504"/>
                    <a:pt x="2280" y="702"/>
                    <a:pt x="1562" y="702"/>
                  </a:cubicBezTo>
                  <a:cubicBezTo>
                    <a:pt x="1415" y="702"/>
                    <a:pt x="1266" y="694"/>
                    <a:pt x="1120" y="674"/>
                  </a:cubicBezTo>
                  <a:lnTo>
                    <a:pt x="1120" y="674"/>
                  </a:lnTo>
                  <a:cubicBezTo>
                    <a:pt x="1266" y="694"/>
                    <a:pt x="1426" y="708"/>
                    <a:pt x="1603" y="708"/>
                  </a:cubicBezTo>
                  <a:cubicBezTo>
                    <a:pt x="2076" y="708"/>
                    <a:pt x="2657" y="620"/>
                    <a:pt x="3351" y="371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478;p55">
              <a:extLst>
                <a:ext uri="{FF2B5EF4-FFF2-40B4-BE49-F238E27FC236}">
                  <a16:creationId xmlns:a16="http://schemas.microsoft.com/office/drawing/2014/main" id="{C1A92CF4-356E-1707-49A6-764AF3A6CE89}"/>
                </a:ext>
              </a:extLst>
            </p:cNvPr>
            <p:cNvSpPr/>
            <p:nvPr/>
          </p:nvSpPr>
          <p:spPr>
            <a:xfrm>
              <a:off x="3435350" y="4439875"/>
              <a:ext cx="110425" cy="89750"/>
            </a:xfrm>
            <a:custGeom>
              <a:avLst/>
              <a:gdLst/>
              <a:ahLst/>
              <a:cxnLst/>
              <a:rect l="l" t="t" r="r" b="b"/>
              <a:pathLst>
                <a:path w="4417" h="3590" extrusionOk="0">
                  <a:moveTo>
                    <a:pt x="4416" y="0"/>
                  </a:moveTo>
                  <a:cubicBezTo>
                    <a:pt x="4413" y="0"/>
                    <a:pt x="4410" y="3"/>
                    <a:pt x="4406" y="3"/>
                  </a:cubicBezTo>
                  <a:cubicBezTo>
                    <a:pt x="4196" y="54"/>
                    <a:pt x="3987" y="85"/>
                    <a:pt x="3794" y="95"/>
                  </a:cubicBezTo>
                  <a:cubicBezTo>
                    <a:pt x="3716" y="102"/>
                    <a:pt x="3631" y="106"/>
                    <a:pt x="3549" y="106"/>
                  </a:cubicBezTo>
                  <a:cubicBezTo>
                    <a:pt x="3389" y="106"/>
                    <a:pt x="3226" y="92"/>
                    <a:pt x="3083" y="54"/>
                  </a:cubicBezTo>
                  <a:lnTo>
                    <a:pt x="3079" y="54"/>
                  </a:lnTo>
                  <a:cubicBezTo>
                    <a:pt x="3076" y="75"/>
                    <a:pt x="2773" y="1626"/>
                    <a:pt x="2828" y="2293"/>
                  </a:cubicBezTo>
                  <a:cubicBezTo>
                    <a:pt x="2688" y="2140"/>
                    <a:pt x="2456" y="2116"/>
                    <a:pt x="2331" y="2116"/>
                  </a:cubicBezTo>
                  <a:cubicBezTo>
                    <a:pt x="2280" y="2116"/>
                    <a:pt x="2246" y="2120"/>
                    <a:pt x="2246" y="2120"/>
                  </a:cubicBezTo>
                  <a:cubicBezTo>
                    <a:pt x="2246" y="2120"/>
                    <a:pt x="2545" y="2402"/>
                    <a:pt x="2552" y="2640"/>
                  </a:cubicBezTo>
                  <a:cubicBezTo>
                    <a:pt x="2555" y="2803"/>
                    <a:pt x="1889" y="3089"/>
                    <a:pt x="1150" y="3089"/>
                  </a:cubicBezTo>
                  <a:cubicBezTo>
                    <a:pt x="820" y="3089"/>
                    <a:pt x="476" y="3031"/>
                    <a:pt x="174" y="2882"/>
                  </a:cubicBezTo>
                  <a:cubicBezTo>
                    <a:pt x="170" y="2885"/>
                    <a:pt x="167" y="2888"/>
                    <a:pt x="167" y="2888"/>
                  </a:cubicBezTo>
                  <a:cubicBezTo>
                    <a:pt x="109" y="2967"/>
                    <a:pt x="55" y="3048"/>
                    <a:pt x="0" y="3137"/>
                  </a:cubicBezTo>
                  <a:cubicBezTo>
                    <a:pt x="133" y="3232"/>
                    <a:pt x="272" y="3314"/>
                    <a:pt x="415" y="3375"/>
                  </a:cubicBezTo>
                  <a:cubicBezTo>
                    <a:pt x="592" y="3450"/>
                    <a:pt x="827" y="3521"/>
                    <a:pt x="1120" y="3562"/>
                  </a:cubicBezTo>
                  <a:cubicBezTo>
                    <a:pt x="1266" y="3582"/>
                    <a:pt x="1415" y="3590"/>
                    <a:pt x="1562" y="3590"/>
                  </a:cubicBezTo>
                  <a:cubicBezTo>
                    <a:pt x="2280" y="3590"/>
                    <a:pt x="2967" y="3392"/>
                    <a:pt x="3351" y="3259"/>
                  </a:cubicBezTo>
                  <a:cubicBezTo>
                    <a:pt x="3457" y="3222"/>
                    <a:pt x="3563" y="3182"/>
                    <a:pt x="3668" y="3137"/>
                  </a:cubicBezTo>
                  <a:cubicBezTo>
                    <a:pt x="3841" y="2422"/>
                    <a:pt x="4416" y="0"/>
                    <a:pt x="441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479;p55">
              <a:extLst>
                <a:ext uri="{FF2B5EF4-FFF2-40B4-BE49-F238E27FC236}">
                  <a16:creationId xmlns:a16="http://schemas.microsoft.com/office/drawing/2014/main" id="{6D141593-FB0A-830B-EF55-A08B58116A28}"/>
                </a:ext>
              </a:extLst>
            </p:cNvPr>
            <p:cNvSpPr/>
            <p:nvPr/>
          </p:nvSpPr>
          <p:spPr>
            <a:xfrm>
              <a:off x="3457875" y="4495775"/>
              <a:ext cx="30925" cy="8000"/>
            </a:xfrm>
            <a:custGeom>
              <a:avLst/>
              <a:gdLst/>
              <a:ahLst/>
              <a:cxnLst/>
              <a:rect l="l" t="t" r="r" b="b"/>
              <a:pathLst>
                <a:path w="1237" h="320" extrusionOk="0">
                  <a:moveTo>
                    <a:pt x="916" y="0"/>
                  </a:moveTo>
                  <a:cubicBezTo>
                    <a:pt x="624" y="0"/>
                    <a:pt x="314" y="108"/>
                    <a:pt x="59" y="207"/>
                  </a:cubicBezTo>
                  <a:cubicBezTo>
                    <a:pt x="1" y="232"/>
                    <a:pt x="17" y="319"/>
                    <a:pt x="71" y="319"/>
                  </a:cubicBezTo>
                  <a:cubicBezTo>
                    <a:pt x="76" y="319"/>
                    <a:pt x="83" y="318"/>
                    <a:pt x="90" y="316"/>
                  </a:cubicBezTo>
                  <a:cubicBezTo>
                    <a:pt x="332" y="220"/>
                    <a:pt x="636" y="110"/>
                    <a:pt x="916" y="110"/>
                  </a:cubicBezTo>
                  <a:cubicBezTo>
                    <a:pt x="994" y="110"/>
                    <a:pt x="1071" y="119"/>
                    <a:pt x="1144" y="139"/>
                  </a:cubicBezTo>
                  <a:cubicBezTo>
                    <a:pt x="1150" y="140"/>
                    <a:pt x="1155" y="141"/>
                    <a:pt x="1161" y="141"/>
                  </a:cubicBezTo>
                  <a:cubicBezTo>
                    <a:pt x="1217" y="141"/>
                    <a:pt x="1237" y="49"/>
                    <a:pt x="1175" y="33"/>
                  </a:cubicBezTo>
                  <a:cubicBezTo>
                    <a:pt x="1092" y="10"/>
                    <a:pt x="1005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480;p55">
              <a:extLst>
                <a:ext uri="{FF2B5EF4-FFF2-40B4-BE49-F238E27FC236}">
                  <a16:creationId xmlns:a16="http://schemas.microsoft.com/office/drawing/2014/main" id="{1E8359D8-8ACA-F107-EA3A-109773AB9DDA}"/>
                </a:ext>
              </a:extLst>
            </p:cNvPr>
            <p:cNvSpPr/>
            <p:nvPr/>
          </p:nvSpPr>
          <p:spPr>
            <a:xfrm>
              <a:off x="3604850" y="4505550"/>
              <a:ext cx="28700" cy="15075"/>
            </a:xfrm>
            <a:custGeom>
              <a:avLst/>
              <a:gdLst/>
              <a:ahLst/>
              <a:cxnLst/>
              <a:rect l="l" t="t" r="r" b="b"/>
              <a:pathLst>
                <a:path w="1148" h="603" extrusionOk="0">
                  <a:moveTo>
                    <a:pt x="934" y="0"/>
                  </a:moveTo>
                  <a:cubicBezTo>
                    <a:pt x="574" y="0"/>
                    <a:pt x="245" y="235"/>
                    <a:pt x="32" y="520"/>
                  </a:cubicBezTo>
                  <a:cubicBezTo>
                    <a:pt x="1" y="561"/>
                    <a:pt x="39" y="602"/>
                    <a:pt x="80" y="602"/>
                  </a:cubicBezTo>
                  <a:cubicBezTo>
                    <a:pt x="96" y="602"/>
                    <a:pt x="114" y="595"/>
                    <a:pt x="127" y="578"/>
                  </a:cubicBezTo>
                  <a:cubicBezTo>
                    <a:pt x="314" y="328"/>
                    <a:pt x="610" y="110"/>
                    <a:pt x="927" y="110"/>
                  </a:cubicBezTo>
                  <a:cubicBezTo>
                    <a:pt x="969" y="110"/>
                    <a:pt x="1011" y="114"/>
                    <a:pt x="1053" y="122"/>
                  </a:cubicBezTo>
                  <a:cubicBezTo>
                    <a:pt x="1057" y="123"/>
                    <a:pt x="1061" y="123"/>
                    <a:pt x="1064" y="123"/>
                  </a:cubicBezTo>
                  <a:cubicBezTo>
                    <a:pt x="1124" y="123"/>
                    <a:pt x="1147" y="26"/>
                    <a:pt x="1080" y="13"/>
                  </a:cubicBezTo>
                  <a:cubicBezTo>
                    <a:pt x="1031" y="4"/>
                    <a:pt x="982" y="0"/>
                    <a:pt x="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481;p55">
              <a:extLst>
                <a:ext uri="{FF2B5EF4-FFF2-40B4-BE49-F238E27FC236}">
                  <a16:creationId xmlns:a16="http://schemas.microsoft.com/office/drawing/2014/main" id="{E95A963D-5089-70E4-835D-404F8AFCDF5D}"/>
                </a:ext>
              </a:extLst>
            </p:cNvPr>
            <p:cNvSpPr/>
            <p:nvPr/>
          </p:nvSpPr>
          <p:spPr>
            <a:xfrm>
              <a:off x="3818025" y="4027550"/>
              <a:ext cx="18825" cy="8650"/>
            </a:xfrm>
            <a:custGeom>
              <a:avLst/>
              <a:gdLst/>
              <a:ahLst/>
              <a:cxnLst/>
              <a:rect l="l" t="t" r="r" b="b"/>
              <a:pathLst>
                <a:path w="753" h="346" extrusionOk="0">
                  <a:moveTo>
                    <a:pt x="41" y="0"/>
                  </a:moveTo>
                  <a:cubicBezTo>
                    <a:pt x="27" y="0"/>
                    <a:pt x="14" y="1"/>
                    <a:pt x="0" y="2"/>
                  </a:cubicBezTo>
                  <a:lnTo>
                    <a:pt x="752" y="346"/>
                  </a:lnTo>
                  <a:cubicBezTo>
                    <a:pt x="752" y="346"/>
                    <a:pt x="369" y="0"/>
                    <a:pt x="41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482;p55">
              <a:extLst>
                <a:ext uri="{FF2B5EF4-FFF2-40B4-BE49-F238E27FC236}">
                  <a16:creationId xmlns:a16="http://schemas.microsoft.com/office/drawing/2014/main" id="{B49F507A-D417-447E-1F04-AF5C03D5DCAA}"/>
                </a:ext>
              </a:extLst>
            </p:cNvPr>
            <p:cNvSpPr/>
            <p:nvPr/>
          </p:nvSpPr>
          <p:spPr>
            <a:xfrm>
              <a:off x="3812925" y="4040175"/>
              <a:ext cx="13875" cy="5375"/>
            </a:xfrm>
            <a:custGeom>
              <a:avLst/>
              <a:gdLst/>
              <a:ahLst/>
              <a:cxnLst/>
              <a:rect l="l" t="t" r="r" b="b"/>
              <a:pathLst>
                <a:path w="555" h="215" extrusionOk="0">
                  <a:moveTo>
                    <a:pt x="9" y="1"/>
                  </a:moveTo>
                  <a:cubicBezTo>
                    <a:pt x="6" y="1"/>
                    <a:pt x="3" y="1"/>
                    <a:pt x="0" y="1"/>
                  </a:cubicBezTo>
                  <a:lnTo>
                    <a:pt x="555" y="215"/>
                  </a:lnTo>
                  <a:cubicBezTo>
                    <a:pt x="555" y="215"/>
                    <a:pt x="186" y="1"/>
                    <a:pt x="9" y="1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483;p55">
              <a:extLst>
                <a:ext uri="{FF2B5EF4-FFF2-40B4-BE49-F238E27FC236}">
                  <a16:creationId xmlns:a16="http://schemas.microsoft.com/office/drawing/2014/main" id="{35D8BED7-FE0B-D241-0E3A-319D3BF9F777}"/>
                </a:ext>
              </a:extLst>
            </p:cNvPr>
            <p:cNvSpPr/>
            <p:nvPr/>
          </p:nvSpPr>
          <p:spPr>
            <a:xfrm>
              <a:off x="3469975" y="3947975"/>
              <a:ext cx="10825" cy="13550"/>
            </a:xfrm>
            <a:custGeom>
              <a:avLst/>
              <a:gdLst/>
              <a:ahLst/>
              <a:cxnLst/>
              <a:rect l="l" t="t" r="r" b="b"/>
              <a:pathLst>
                <a:path w="433" h="542" extrusionOk="0">
                  <a:moveTo>
                    <a:pt x="432" y="1"/>
                  </a:moveTo>
                  <a:cubicBezTo>
                    <a:pt x="432" y="1"/>
                    <a:pt x="24" y="290"/>
                    <a:pt x="0" y="541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484;p55">
              <a:extLst>
                <a:ext uri="{FF2B5EF4-FFF2-40B4-BE49-F238E27FC236}">
                  <a16:creationId xmlns:a16="http://schemas.microsoft.com/office/drawing/2014/main" id="{E7F71C18-3991-A85F-F116-2F46DAF556B2}"/>
                </a:ext>
              </a:extLst>
            </p:cNvPr>
            <p:cNvSpPr/>
            <p:nvPr/>
          </p:nvSpPr>
          <p:spPr>
            <a:xfrm>
              <a:off x="3453200" y="3951475"/>
              <a:ext cx="9050" cy="3250"/>
            </a:xfrm>
            <a:custGeom>
              <a:avLst/>
              <a:gdLst/>
              <a:ahLst/>
              <a:cxnLst/>
              <a:rect l="l" t="t" r="r" b="b"/>
              <a:pathLst>
                <a:path w="362" h="130" extrusionOk="0">
                  <a:moveTo>
                    <a:pt x="1" y="0"/>
                  </a:moveTo>
                  <a:lnTo>
                    <a:pt x="362" y="129"/>
                  </a:lnTo>
                  <a:cubicBezTo>
                    <a:pt x="324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485;p55">
              <a:extLst>
                <a:ext uri="{FF2B5EF4-FFF2-40B4-BE49-F238E27FC236}">
                  <a16:creationId xmlns:a16="http://schemas.microsoft.com/office/drawing/2014/main" id="{30DB0FC7-CF7C-0A38-A98A-9BF38417DCFA}"/>
                </a:ext>
              </a:extLst>
            </p:cNvPr>
            <p:cNvSpPr/>
            <p:nvPr/>
          </p:nvSpPr>
          <p:spPr>
            <a:xfrm>
              <a:off x="3450400" y="3961500"/>
              <a:ext cx="8800" cy="3500"/>
            </a:xfrm>
            <a:custGeom>
              <a:avLst/>
              <a:gdLst/>
              <a:ahLst/>
              <a:cxnLst/>
              <a:rect l="l" t="t" r="r" b="b"/>
              <a:pathLst>
                <a:path w="352" h="140" extrusionOk="0">
                  <a:moveTo>
                    <a:pt x="1" y="0"/>
                  </a:moveTo>
                  <a:lnTo>
                    <a:pt x="351" y="140"/>
                  </a:lnTo>
                  <a:cubicBezTo>
                    <a:pt x="262" y="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486;p55">
              <a:extLst>
                <a:ext uri="{FF2B5EF4-FFF2-40B4-BE49-F238E27FC236}">
                  <a16:creationId xmlns:a16="http://schemas.microsoft.com/office/drawing/2014/main" id="{5D399971-6D51-FA37-C4A8-AB169E37FDF2}"/>
                </a:ext>
              </a:extLst>
            </p:cNvPr>
            <p:cNvSpPr/>
            <p:nvPr/>
          </p:nvSpPr>
          <p:spPr>
            <a:xfrm>
              <a:off x="3800325" y="4014250"/>
              <a:ext cx="6075" cy="16150"/>
            </a:xfrm>
            <a:custGeom>
              <a:avLst/>
              <a:gdLst/>
              <a:ahLst/>
              <a:cxnLst/>
              <a:rect l="l" t="t" r="r" b="b"/>
              <a:pathLst>
                <a:path w="243" h="646" extrusionOk="0">
                  <a:moveTo>
                    <a:pt x="0" y="0"/>
                  </a:moveTo>
                  <a:lnTo>
                    <a:pt x="140" y="646"/>
                  </a:lnTo>
                  <a:cubicBezTo>
                    <a:pt x="242" y="49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487;p55">
              <a:extLst>
                <a:ext uri="{FF2B5EF4-FFF2-40B4-BE49-F238E27FC236}">
                  <a16:creationId xmlns:a16="http://schemas.microsoft.com/office/drawing/2014/main" id="{3DEA6C63-8810-146A-B96B-96DE85FC2E95}"/>
                </a:ext>
              </a:extLst>
            </p:cNvPr>
            <p:cNvSpPr/>
            <p:nvPr/>
          </p:nvSpPr>
          <p:spPr>
            <a:xfrm>
              <a:off x="3532075" y="4002825"/>
              <a:ext cx="63625" cy="82375"/>
            </a:xfrm>
            <a:custGeom>
              <a:avLst/>
              <a:gdLst/>
              <a:ahLst/>
              <a:cxnLst/>
              <a:rect l="l" t="t" r="r" b="b"/>
              <a:pathLst>
                <a:path w="2545" h="3295" extrusionOk="0">
                  <a:moveTo>
                    <a:pt x="0" y="1"/>
                  </a:moveTo>
                  <a:lnTo>
                    <a:pt x="0" y="1"/>
                  </a:lnTo>
                  <a:cubicBezTo>
                    <a:pt x="735" y="858"/>
                    <a:pt x="1949" y="2485"/>
                    <a:pt x="2544" y="3295"/>
                  </a:cubicBezTo>
                  <a:cubicBezTo>
                    <a:pt x="2191" y="2552"/>
                    <a:pt x="483" y="556"/>
                    <a:pt x="0" y="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488;p55">
              <a:extLst>
                <a:ext uri="{FF2B5EF4-FFF2-40B4-BE49-F238E27FC236}">
                  <a16:creationId xmlns:a16="http://schemas.microsoft.com/office/drawing/2014/main" id="{D51CBFA0-5A94-3253-4D20-67603501C8D5}"/>
                </a:ext>
              </a:extLst>
            </p:cNvPr>
            <p:cNvSpPr/>
            <p:nvPr/>
          </p:nvSpPr>
          <p:spPr>
            <a:xfrm>
              <a:off x="3500750" y="3999175"/>
              <a:ext cx="96900" cy="107200"/>
            </a:xfrm>
            <a:custGeom>
              <a:avLst/>
              <a:gdLst/>
              <a:ahLst/>
              <a:cxnLst/>
              <a:rect l="l" t="t" r="r" b="b"/>
              <a:pathLst>
                <a:path w="3876" h="4288" extrusionOk="0">
                  <a:moveTo>
                    <a:pt x="1123" y="0"/>
                  </a:moveTo>
                  <a:cubicBezTo>
                    <a:pt x="1123" y="0"/>
                    <a:pt x="334" y="62"/>
                    <a:pt x="0" y="303"/>
                  </a:cubicBezTo>
                  <a:cubicBezTo>
                    <a:pt x="0" y="303"/>
                    <a:pt x="2100" y="3196"/>
                    <a:pt x="2433" y="3832"/>
                  </a:cubicBezTo>
                  <a:cubicBezTo>
                    <a:pt x="1988" y="4175"/>
                    <a:pt x="1913" y="4284"/>
                    <a:pt x="1913" y="4287"/>
                  </a:cubicBezTo>
                  <a:lnTo>
                    <a:pt x="3703" y="3846"/>
                  </a:lnTo>
                  <a:cubicBezTo>
                    <a:pt x="3784" y="3794"/>
                    <a:pt x="3838" y="3739"/>
                    <a:pt x="3859" y="3678"/>
                  </a:cubicBezTo>
                  <a:cubicBezTo>
                    <a:pt x="3876" y="3634"/>
                    <a:pt x="3852" y="3552"/>
                    <a:pt x="3797" y="3441"/>
                  </a:cubicBezTo>
                  <a:cubicBezTo>
                    <a:pt x="3202" y="2631"/>
                    <a:pt x="1988" y="1004"/>
                    <a:pt x="1253" y="147"/>
                  </a:cubicBezTo>
                  <a:cubicBezTo>
                    <a:pt x="1171" y="52"/>
                    <a:pt x="1123" y="0"/>
                    <a:pt x="112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489;p55">
              <a:extLst>
                <a:ext uri="{FF2B5EF4-FFF2-40B4-BE49-F238E27FC236}">
                  <a16:creationId xmlns:a16="http://schemas.microsoft.com/office/drawing/2014/main" id="{2C1F9D6D-8886-96FA-CFD0-9302577D4BAC}"/>
                </a:ext>
              </a:extLst>
            </p:cNvPr>
            <p:cNvSpPr/>
            <p:nvPr/>
          </p:nvSpPr>
          <p:spPr>
            <a:xfrm>
              <a:off x="3490225" y="3977300"/>
              <a:ext cx="35550" cy="31775"/>
            </a:xfrm>
            <a:custGeom>
              <a:avLst/>
              <a:gdLst/>
              <a:ahLst/>
              <a:cxnLst/>
              <a:rect l="l" t="t" r="r" b="b"/>
              <a:pathLst>
                <a:path w="1422" h="1271" extrusionOk="0">
                  <a:moveTo>
                    <a:pt x="660" y="1"/>
                  </a:moveTo>
                  <a:cubicBezTo>
                    <a:pt x="418" y="66"/>
                    <a:pt x="197" y="168"/>
                    <a:pt x="0" y="287"/>
                  </a:cubicBezTo>
                  <a:cubicBezTo>
                    <a:pt x="299" y="590"/>
                    <a:pt x="568" y="927"/>
                    <a:pt x="820" y="1271"/>
                  </a:cubicBezTo>
                  <a:cubicBezTo>
                    <a:pt x="1051" y="1134"/>
                    <a:pt x="1266" y="1029"/>
                    <a:pt x="1422" y="960"/>
                  </a:cubicBezTo>
                  <a:cubicBezTo>
                    <a:pt x="1187" y="630"/>
                    <a:pt x="908" y="324"/>
                    <a:pt x="660" y="1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490;p55">
              <a:extLst>
                <a:ext uri="{FF2B5EF4-FFF2-40B4-BE49-F238E27FC236}">
                  <a16:creationId xmlns:a16="http://schemas.microsoft.com/office/drawing/2014/main" id="{0EFB1D47-DB0A-5E6D-D9FA-A15048770459}"/>
                </a:ext>
              </a:extLst>
            </p:cNvPr>
            <p:cNvSpPr/>
            <p:nvPr/>
          </p:nvSpPr>
          <p:spPr>
            <a:xfrm>
              <a:off x="3506700" y="3975375"/>
              <a:ext cx="24875" cy="25950"/>
            </a:xfrm>
            <a:custGeom>
              <a:avLst/>
              <a:gdLst/>
              <a:ahLst/>
              <a:cxnLst/>
              <a:rect l="l" t="t" r="r" b="b"/>
              <a:pathLst>
                <a:path w="995" h="1038" extrusionOk="0">
                  <a:moveTo>
                    <a:pt x="541" y="0"/>
                  </a:moveTo>
                  <a:cubicBezTo>
                    <a:pt x="351" y="4"/>
                    <a:pt x="171" y="31"/>
                    <a:pt x="1" y="78"/>
                  </a:cubicBezTo>
                  <a:cubicBezTo>
                    <a:pt x="249" y="401"/>
                    <a:pt x="528" y="707"/>
                    <a:pt x="763" y="1037"/>
                  </a:cubicBezTo>
                  <a:cubicBezTo>
                    <a:pt x="902" y="973"/>
                    <a:pt x="995" y="939"/>
                    <a:pt x="995" y="939"/>
                  </a:cubicBezTo>
                  <a:cubicBezTo>
                    <a:pt x="995" y="939"/>
                    <a:pt x="995" y="565"/>
                    <a:pt x="541" y="0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491;p55">
              <a:extLst>
                <a:ext uri="{FF2B5EF4-FFF2-40B4-BE49-F238E27FC236}">
                  <a16:creationId xmlns:a16="http://schemas.microsoft.com/office/drawing/2014/main" id="{F9E41285-3406-5BB7-E37D-2DA73E6CF1AC}"/>
                </a:ext>
              </a:extLst>
            </p:cNvPr>
            <p:cNvSpPr/>
            <p:nvPr/>
          </p:nvSpPr>
          <p:spPr>
            <a:xfrm>
              <a:off x="3471575" y="3984450"/>
              <a:ext cx="39150" cy="37475"/>
            </a:xfrm>
            <a:custGeom>
              <a:avLst/>
              <a:gdLst/>
              <a:ahLst/>
              <a:cxnLst/>
              <a:rect l="l" t="t" r="r" b="b"/>
              <a:pathLst>
                <a:path w="1566" h="1499" extrusionOk="0">
                  <a:moveTo>
                    <a:pt x="746" y="1"/>
                  </a:moveTo>
                  <a:cubicBezTo>
                    <a:pt x="443" y="181"/>
                    <a:pt x="195" y="406"/>
                    <a:pt x="1" y="617"/>
                  </a:cubicBezTo>
                  <a:cubicBezTo>
                    <a:pt x="297" y="906"/>
                    <a:pt x="586" y="1199"/>
                    <a:pt x="872" y="1498"/>
                  </a:cubicBezTo>
                  <a:cubicBezTo>
                    <a:pt x="1083" y="1297"/>
                    <a:pt x="1331" y="1123"/>
                    <a:pt x="1566" y="985"/>
                  </a:cubicBezTo>
                  <a:cubicBezTo>
                    <a:pt x="1314" y="641"/>
                    <a:pt x="1045" y="304"/>
                    <a:pt x="746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492;p55">
              <a:extLst>
                <a:ext uri="{FF2B5EF4-FFF2-40B4-BE49-F238E27FC236}">
                  <a16:creationId xmlns:a16="http://schemas.microsoft.com/office/drawing/2014/main" id="{CFAA8FA3-6E26-AC36-59B2-CBDEA10E2F67}"/>
                </a:ext>
              </a:extLst>
            </p:cNvPr>
            <p:cNvSpPr/>
            <p:nvPr/>
          </p:nvSpPr>
          <p:spPr>
            <a:xfrm>
              <a:off x="3459175" y="3999875"/>
              <a:ext cx="34200" cy="43475"/>
            </a:xfrm>
            <a:custGeom>
              <a:avLst/>
              <a:gdLst/>
              <a:ahLst/>
              <a:cxnLst/>
              <a:rect l="l" t="t" r="r" b="b"/>
              <a:pathLst>
                <a:path w="1368" h="1739" extrusionOk="0">
                  <a:moveTo>
                    <a:pt x="497" y="0"/>
                  </a:moveTo>
                  <a:cubicBezTo>
                    <a:pt x="170" y="347"/>
                    <a:pt x="0" y="657"/>
                    <a:pt x="0" y="657"/>
                  </a:cubicBezTo>
                  <a:lnTo>
                    <a:pt x="854" y="1739"/>
                  </a:lnTo>
                  <a:cubicBezTo>
                    <a:pt x="908" y="1415"/>
                    <a:pt x="1109" y="1126"/>
                    <a:pt x="1368" y="881"/>
                  </a:cubicBezTo>
                  <a:cubicBezTo>
                    <a:pt x="1082" y="582"/>
                    <a:pt x="793" y="289"/>
                    <a:pt x="497" y="0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493;p55">
              <a:extLst>
                <a:ext uri="{FF2B5EF4-FFF2-40B4-BE49-F238E27FC236}">
                  <a16:creationId xmlns:a16="http://schemas.microsoft.com/office/drawing/2014/main" id="{EF1A9E9B-4C16-15F4-7537-1DDB6E711825}"/>
                </a:ext>
              </a:extLst>
            </p:cNvPr>
            <p:cNvSpPr/>
            <p:nvPr/>
          </p:nvSpPr>
          <p:spPr>
            <a:xfrm>
              <a:off x="3518450" y="3961425"/>
              <a:ext cx="34525" cy="40275"/>
            </a:xfrm>
            <a:custGeom>
              <a:avLst/>
              <a:gdLst/>
              <a:ahLst/>
              <a:cxnLst/>
              <a:rect l="l" t="t" r="r" b="b"/>
              <a:pathLst>
                <a:path w="1381" h="1611" extrusionOk="0">
                  <a:moveTo>
                    <a:pt x="721" y="1"/>
                  </a:moveTo>
                  <a:cubicBezTo>
                    <a:pt x="684" y="1"/>
                    <a:pt x="643" y="7"/>
                    <a:pt x="599" y="20"/>
                  </a:cubicBezTo>
                  <a:cubicBezTo>
                    <a:pt x="0" y="201"/>
                    <a:pt x="432" y="1466"/>
                    <a:pt x="933" y="1595"/>
                  </a:cubicBezTo>
                  <a:cubicBezTo>
                    <a:pt x="973" y="1606"/>
                    <a:pt x="1007" y="1610"/>
                    <a:pt x="1037" y="1610"/>
                  </a:cubicBezTo>
                  <a:cubicBezTo>
                    <a:pt x="1381" y="1610"/>
                    <a:pt x="1092" y="973"/>
                    <a:pt x="1092" y="973"/>
                  </a:cubicBezTo>
                  <a:cubicBezTo>
                    <a:pt x="1092" y="973"/>
                    <a:pt x="1186" y="1"/>
                    <a:pt x="72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494;p55">
              <a:extLst>
                <a:ext uri="{FF2B5EF4-FFF2-40B4-BE49-F238E27FC236}">
                  <a16:creationId xmlns:a16="http://schemas.microsoft.com/office/drawing/2014/main" id="{25D8AC02-3C02-006C-F12E-D82931F85EC7}"/>
                </a:ext>
              </a:extLst>
            </p:cNvPr>
            <p:cNvSpPr/>
            <p:nvPr/>
          </p:nvSpPr>
          <p:spPr>
            <a:xfrm>
              <a:off x="3593450" y="3942500"/>
              <a:ext cx="125750" cy="113350"/>
            </a:xfrm>
            <a:custGeom>
              <a:avLst/>
              <a:gdLst/>
              <a:ahLst/>
              <a:cxnLst/>
              <a:rect l="l" t="t" r="r" b="b"/>
              <a:pathLst>
                <a:path w="5030" h="4534" extrusionOk="0">
                  <a:moveTo>
                    <a:pt x="1293" y="0"/>
                  </a:moveTo>
                  <a:cubicBezTo>
                    <a:pt x="545" y="0"/>
                    <a:pt x="0" y="221"/>
                    <a:pt x="63" y="233"/>
                  </a:cubicBezTo>
                  <a:cubicBezTo>
                    <a:pt x="3522" y="883"/>
                    <a:pt x="3536" y="4533"/>
                    <a:pt x="3536" y="4533"/>
                  </a:cubicBezTo>
                  <a:cubicBezTo>
                    <a:pt x="3536" y="4533"/>
                    <a:pt x="5030" y="2319"/>
                    <a:pt x="3536" y="873"/>
                  </a:cubicBezTo>
                  <a:cubicBezTo>
                    <a:pt x="2824" y="183"/>
                    <a:pt x="1974" y="0"/>
                    <a:pt x="1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495;p55">
              <a:extLst>
                <a:ext uri="{FF2B5EF4-FFF2-40B4-BE49-F238E27FC236}">
                  <a16:creationId xmlns:a16="http://schemas.microsoft.com/office/drawing/2014/main" id="{1A5A748F-1BF9-4AB6-F2F5-6420488F7C37}"/>
                </a:ext>
              </a:extLst>
            </p:cNvPr>
            <p:cNvSpPr/>
            <p:nvPr/>
          </p:nvSpPr>
          <p:spPr>
            <a:xfrm>
              <a:off x="3595000" y="3951475"/>
              <a:ext cx="60675" cy="54950"/>
            </a:xfrm>
            <a:custGeom>
              <a:avLst/>
              <a:gdLst/>
              <a:ahLst/>
              <a:cxnLst/>
              <a:rect l="l" t="t" r="r" b="b"/>
              <a:pathLst>
                <a:path w="2427" h="2198" extrusionOk="0">
                  <a:moveTo>
                    <a:pt x="1505" y="0"/>
                  </a:moveTo>
                  <a:cubicBezTo>
                    <a:pt x="926" y="418"/>
                    <a:pt x="415" y="936"/>
                    <a:pt x="1" y="1521"/>
                  </a:cubicBezTo>
                  <a:cubicBezTo>
                    <a:pt x="392" y="1725"/>
                    <a:pt x="814" y="1957"/>
                    <a:pt x="1225" y="2197"/>
                  </a:cubicBezTo>
                  <a:cubicBezTo>
                    <a:pt x="1246" y="2171"/>
                    <a:pt x="1266" y="2140"/>
                    <a:pt x="1287" y="2113"/>
                  </a:cubicBezTo>
                  <a:cubicBezTo>
                    <a:pt x="1627" y="1633"/>
                    <a:pt x="2008" y="1187"/>
                    <a:pt x="2427" y="776"/>
                  </a:cubicBezTo>
                  <a:cubicBezTo>
                    <a:pt x="2151" y="459"/>
                    <a:pt x="1835" y="194"/>
                    <a:pt x="1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496;p55">
              <a:extLst>
                <a:ext uri="{FF2B5EF4-FFF2-40B4-BE49-F238E27FC236}">
                  <a16:creationId xmlns:a16="http://schemas.microsoft.com/office/drawing/2014/main" id="{24733EFA-0557-70FA-F1D3-118B202FCF35}"/>
                </a:ext>
              </a:extLst>
            </p:cNvPr>
            <p:cNvSpPr/>
            <p:nvPr/>
          </p:nvSpPr>
          <p:spPr>
            <a:xfrm>
              <a:off x="3552650" y="3942950"/>
              <a:ext cx="56675" cy="32450"/>
            </a:xfrm>
            <a:custGeom>
              <a:avLst/>
              <a:gdLst/>
              <a:ahLst/>
              <a:cxnLst/>
              <a:rect l="l" t="t" r="r" b="b"/>
              <a:pathLst>
                <a:path w="2267" h="1298" extrusionOk="0">
                  <a:moveTo>
                    <a:pt x="1977" y="0"/>
                  </a:moveTo>
                  <a:cubicBezTo>
                    <a:pt x="720" y="0"/>
                    <a:pt x="0" y="1015"/>
                    <a:pt x="0" y="1015"/>
                  </a:cubicBezTo>
                  <a:cubicBezTo>
                    <a:pt x="0" y="1015"/>
                    <a:pt x="231" y="1123"/>
                    <a:pt x="589" y="1297"/>
                  </a:cubicBezTo>
                  <a:cubicBezTo>
                    <a:pt x="912" y="889"/>
                    <a:pt x="1344" y="562"/>
                    <a:pt x="1790" y="290"/>
                  </a:cubicBezTo>
                  <a:cubicBezTo>
                    <a:pt x="1946" y="195"/>
                    <a:pt x="2106" y="106"/>
                    <a:pt x="2266" y="18"/>
                  </a:cubicBezTo>
                  <a:cubicBezTo>
                    <a:pt x="2167" y="6"/>
                    <a:pt x="2071" y="0"/>
                    <a:pt x="1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497;p55">
              <a:extLst>
                <a:ext uri="{FF2B5EF4-FFF2-40B4-BE49-F238E27FC236}">
                  <a16:creationId xmlns:a16="http://schemas.microsoft.com/office/drawing/2014/main" id="{CB7855AE-EE86-9BDA-4170-05CE65A4564B}"/>
                </a:ext>
              </a:extLst>
            </p:cNvPr>
            <p:cNvSpPr/>
            <p:nvPr/>
          </p:nvSpPr>
          <p:spPr>
            <a:xfrm>
              <a:off x="3567350" y="3943375"/>
              <a:ext cx="65275" cy="46125"/>
            </a:xfrm>
            <a:custGeom>
              <a:avLst/>
              <a:gdLst/>
              <a:ahLst/>
              <a:cxnLst/>
              <a:rect l="l" t="t" r="r" b="b"/>
              <a:pathLst>
                <a:path w="2611" h="1845" extrusionOk="0">
                  <a:moveTo>
                    <a:pt x="1678" y="1"/>
                  </a:moveTo>
                  <a:cubicBezTo>
                    <a:pt x="1518" y="89"/>
                    <a:pt x="1358" y="178"/>
                    <a:pt x="1202" y="273"/>
                  </a:cubicBezTo>
                  <a:cubicBezTo>
                    <a:pt x="756" y="545"/>
                    <a:pt x="324" y="872"/>
                    <a:pt x="1" y="1280"/>
                  </a:cubicBezTo>
                  <a:cubicBezTo>
                    <a:pt x="300" y="1426"/>
                    <a:pt x="684" y="1620"/>
                    <a:pt x="1107" y="1845"/>
                  </a:cubicBezTo>
                  <a:cubicBezTo>
                    <a:pt x="1521" y="1260"/>
                    <a:pt x="2032" y="742"/>
                    <a:pt x="2611" y="324"/>
                  </a:cubicBezTo>
                  <a:cubicBezTo>
                    <a:pt x="2372" y="185"/>
                    <a:pt x="2121" y="82"/>
                    <a:pt x="1872" y="31"/>
                  </a:cubicBezTo>
                  <a:cubicBezTo>
                    <a:pt x="1804" y="18"/>
                    <a:pt x="1743" y="11"/>
                    <a:pt x="1678" y="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498;p55">
              <a:extLst>
                <a:ext uri="{FF2B5EF4-FFF2-40B4-BE49-F238E27FC236}">
                  <a16:creationId xmlns:a16="http://schemas.microsoft.com/office/drawing/2014/main" id="{34EBBEBD-2BC7-3FBA-83B7-C85F11FC928D}"/>
                </a:ext>
              </a:extLst>
            </p:cNvPr>
            <p:cNvSpPr/>
            <p:nvPr/>
          </p:nvSpPr>
          <p:spPr>
            <a:xfrm>
              <a:off x="3657175" y="3995175"/>
              <a:ext cx="27500" cy="53950"/>
            </a:xfrm>
            <a:custGeom>
              <a:avLst/>
              <a:gdLst/>
              <a:ahLst/>
              <a:cxnLst/>
              <a:rect l="l" t="t" r="r" b="b"/>
              <a:pathLst>
                <a:path w="1100" h="2158" extrusionOk="0">
                  <a:moveTo>
                    <a:pt x="593" y="0"/>
                  </a:moveTo>
                  <a:cubicBezTo>
                    <a:pt x="474" y="446"/>
                    <a:pt x="252" y="868"/>
                    <a:pt x="1" y="1270"/>
                  </a:cubicBezTo>
                  <a:cubicBezTo>
                    <a:pt x="433" y="1589"/>
                    <a:pt x="763" y="1899"/>
                    <a:pt x="896" y="2158"/>
                  </a:cubicBezTo>
                  <a:cubicBezTo>
                    <a:pt x="1100" y="1498"/>
                    <a:pt x="950" y="712"/>
                    <a:pt x="5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499;p55">
              <a:extLst>
                <a:ext uri="{FF2B5EF4-FFF2-40B4-BE49-F238E27FC236}">
                  <a16:creationId xmlns:a16="http://schemas.microsoft.com/office/drawing/2014/main" id="{EF72320D-1FF4-2941-9510-3793AEE0E5D4}"/>
                </a:ext>
              </a:extLst>
            </p:cNvPr>
            <p:cNvSpPr/>
            <p:nvPr/>
          </p:nvSpPr>
          <p:spPr>
            <a:xfrm>
              <a:off x="3625625" y="3970850"/>
              <a:ext cx="46375" cy="56100"/>
            </a:xfrm>
            <a:custGeom>
              <a:avLst/>
              <a:gdLst/>
              <a:ahLst/>
              <a:cxnLst/>
              <a:rect l="l" t="t" r="r" b="b"/>
              <a:pathLst>
                <a:path w="1855" h="2244" extrusionOk="0">
                  <a:moveTo>
                    <a:pt x="1202" y="1"/>
                  </a:moveTo>
                  <a:cubicBezTo>
                    <a:pt x="783" y="412"/>
                    <a:pt x="402" y="858"/>
                    <a:pt x="62" y="1338"/>
                  </a:cubicBezTo>
                  <a:cubicBezTo>
                    <a:pt x="41" y="1365"/>
                    <a:pt x="21" y="1396"/>
                    <a:pt x="0" y="1422"/>
                  </a:cubicBezTo>
                  <a:cubicBezTo>
                    <a:pt x="456" y="1692"/>
                    <a:pt x="895" y="1970"/>
                    <a:pt x="1263" y="2243"/>
                  </a:cubicBezTo>
                  <a:cubicBezTo>
                    <a:pt x="1514" y="1841"/>
                    <a:pt x="1736" y="1419"/>
                    <a:pt x="1855" y="973"/>
                  </a:cubicBezTo>
                  <a:cubicBezTo>
                    <a:pt x="1681" y="623"/>
                    <a:pt x="1456" y="290"/>
                    <a:pt x="1202" y="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500;p55">
              <a:extLst>
                <a:ext uri="{FF2B5EF4-FFF2-40B4-BE49-F238E27FC236}">
                  <a16:creationId xmlns:a16="http://schemas.microsoft.com/office/drawing/2014/main" id="{EA12A510-B2B0-C04A-3D45-2C1B3315D344}"/>
                </a:ext>
              </a:extLst>
            </p:cNvPr>
            <p:cNvSpPr/>
            <p:nvPr/>
          </p:nvSpPr>
          <p:spPr>
            <a:xfrm>
              <a:off x="3528225" y="3967875"/>
              <a:ext cx="107375" cy="127100"/>
            </a:xfrm>
            <a:custGeom>
              <a:avLst/>
              <a:gdLst/>
              <a:ahLst/>
              <a:cxnLst/>
              <a:rect l="l" t="t" r="r" b="b"/>
              <a:pathLst>
                <a:path w="4295" h="5084" extrusionOk="0">
                  <a:moveTo>
                    <a:pt x="3049" y="1"/>
                  </a:moveTo>
                  <a:cubicBezTo>
                    <a:pt x="2581" y="330"/>
                    <a:pt x="2164" y="441"/>
                    <a:pt x="1812" y="441"/>
                  </a:cubicBezTo>
                  <a:cubicBezTo>
                    <a:pt x="1404" y="441"/>
                    <a:pt x="1086" y="291"/>
                    <a:pt x="885" y="157"/>
                  </a:cubicBezTo>
                  <a:cubicBezTo>
                    <a:pt x="443" y="851"/>
                    <a:pt x="1" y="2314"/>
                    <a:pt x="170" y="2852"/>
                  </a:cubicBezTo>
                  <a:cubicBezTo>
                    <a:pt x="371" y="3491"/>
                    <a:pt x="1858" y="3975"/>
                    <a:pt x="2202" y="4226"/>
                  </a:cubicBezTo>
                  <a:cubicBezTo>
                    <a:pt x="2546" y="4475"/>
                    <a:pt x="2648" y="4679"/>
                    <a:pt x="2675" y="5084"/>
                  </a:cubicBezTo>
                  <a:cubicBezTo>
                    <a:pt x="3090" y="4944"/>
                    <a:pt x="3760" y="4559"/>
                    <a:pt x="4294" y="4233"/>
                  </a:cubicBezTo>
                  <a:cubicBezTo>
                    <a:pt x="3141" y="3236"/>
                    <a:pt x="3780" y="885"/>
                    <a:pt x="3896" y="549"/>
                  </a:cubicBezTo>
                  <a:cubicBezTo>
                    <a:pt x="3593" y="491"/>
                    <a:pt x="3284" y="239"/>
                    <a:pt x="304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2501;p55">
              <a:extLst>
                <a:ext uri="{FF2B5EF4-FFF2-40B4-BE49-F238E27FC236}">
                  <a16:creationId xmlns:a16="http://schemas.microsoft.com/office/drawing/2014/main" id="{0C274392-B14A-1DF2-7B29-6692B1845951}"/>
                </a:ext>
              </a:extLst>
            </p:cNvPr>
            <p:cNvSpPr/>
            <p:nvPr/>
          </p:nvSpPr>
          <p:spPr>
            <a:xfrm>
              <a:off x="3604425" y="3964300"/>
              <a:ext cx="65550" cy="109400"/>
            </a:xfrm>
            <a:custGeom>
              <a:avLst/>
              <a:gdLst/>
              <a:ahLst/>
              <a:cxnLst/>
              <a:rect l="l" t="t" r="r" b="b"/>
              <a:pathLst>
                <a:path w="2622" h="4376" extrusionOk="0">
                  <a:moveTo>
                    <a:pt x="195" y="1"/>
                  </a:moveTo>
                  <a:cubicBezTo>
                    <a:pt x="131" y="51"/>
                    <a:pt x="66" y="100"/>
                    <a:pt x="1" y="144"/>
                  </a:cubicBezTo>
                  <a:cubicBezTo>
                    <a:pt x="236" y="382"/>
                    <a:pt x="545" y="634"/>
                    <a:pt x="848" y="692"/>
                  </a:cubicBezTo>
                  <a:cubicBezTo>
                    <a:pt x="732" y="1028"/>
                    <a:pt x="93" y="3379"/>
                    <a:pt x="1246" y="4376"/>
                  </a:cubicBezTo>
                  <a:cubicBezTo>
                    <a:pt x="1712" y="4093"/>
                    <a:pt x="2073" y="3852"/>
                    <a:pt x="2073" y="3852"/>
                  </a:cubicBezTo>
                  <a:cubicBezTo>
                    <a:pt x="2073" y="3852"/>
                    <a:pt x="2621" y="1199"/>
                    <a:pt x="1090" y="402"/>
                  </a:cubicBezTo>
                  <a:cubicBezTo>
                    <a:pt x="767" y="232"/>
                    <a:pt x="467" y="103"/>
                    <a:pt x="19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2502;p55">
              <a:extLst>
                <a:ext uri="{FF2B5EF4-FFF2-40B4-BE49-F238E27FC236}">
                  <a16:creationId xmlns:a16="http://schemas.microsoft.com/office/drawing/2014/main" id="{529A6C2D-3043-5834-BD15-6C989243528F}"/>
                </a:ext>
              </a:extLst>
            </p:cNvPr>
            <p:cNvSpPr/>
            <p:nvPr/>
          </p:nvSpPr>
          <p:spPr>
            <a:xfrm>
              <a:off x="3551025" y="3992800"/>
              <a:ext cx="21175" cy="27875"/>
            </a:xfrm>
            <a:custGeom>
              <a:avLst/>
              <a:gdLst/>
              <a:ahLst/>
              <a:cxnLst/>
              <a:rect l="l" t="t" r="r" b="b"/>
              <a:pathLst>
                <a:path w="847" h="1115" extrusionOk="0">
                  <a:moveTo>
                    <a:pt x="742" y="1"/>
                  </a:moveTo>
                  <a:cubicBezTo>
                    <a:pt x="726" y="1"/>
                    <a:pt x="709" y="7"/>
                    <a:pt x="695" y="21"/>
                  </a:cubicBezTo>
                  <a:cubicBezTo>
                    <a:pt x="473" y="242"/>
                    <a:pt x="249" y="463"/>
                    <a:pt x="28" y="687"/>
                  </a:cubicBezTo>
                  <a:cubicBezTo>
                    <a:pt x="1" y="712"/>
                    <a:pt x="1" y="763"/>
                    <a:pt x="28" y="789"/>
                  </a:cubicBezTo>
                  <a:cubicBezTo>
                    <a:pt x="140" y="892"/>
                    <a:pt x="249" y="994"/>
                    <a:pt x="361" y="1096"/>
                  </a:cubicBezTo>
                  <a:cubicBezTo>
                    <a:pt x="376" y="1109"/>
                    <a:pt x="392" y="1115"/>
                    <a:pt x="408" y="1115"/>
                  </a:cubicBezTo>
                  <a:cubicBezTo>
                    <a:pt x="466" y="1115"/>
                    <a:pt x="517" y="1042"/>
                    <a:pt x="463" y="994"/>
                  </a:cubicBezTo>
                  <a:cubicBezTo>
                    <a:pt x="368" y="909"/>
                    <a:pt x="276" y="820"/>
                    <a:pt x="184" y="736"/>
                  </a:cubicBezTo>
                  <a:lnTo>
                    <a:pt x="797" y="123"/>
                  </a:lnTo>
                  <a:cubicBezTo>
                    <a:pt x="847" y="73"/>
                    <a:pt x="797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503;p55">
              <a:extLst>
                <a:ext uri="{FF2B5EF4-FFF2-40B4-BE49-F238E27FC236}">
                  <a16:creationId xmlns:a16="http://schemas.microsoft.com/office/drawing/2014/main" id="{02E7CF53-DEA5-4077-144D-136755416B9F}"/>
                </a:ext>
              </a:extLst>
            </p:cNvPr>
            <p:cNvSpPr/>
            <p:nvPr/>
          </p:nvSpPr>
          <p:spPr>
            <a:xfrm>
              <a:off x="3604175" y="4009525"/>
              <a:ext cx="5725" cy="9450"/>
            </a:xfrm>
            <a:custGeom>
              <a:avLst/>
              <a:gdLst/>
              <a:ahLst/>
              <a:cxnLst/>
              <a:rect l="l" t="t" r="r" b="b"/>
              <a:pathLst>
                <a:path w="229" h="378" extrusionOk="0">
                  <a:moveTo>
                    <a:pt x="157" y="0"/>
                  </a:moveTo>
                  <a:cubicBezTo>
                    <a:pt x="114" y="0"/>
                    <a:pt x="60" y="71"/>
                    <a:pt x="31" y="165"/>
                  </a:cubicBezTo>
                  <a:cubicBezTo>
                    <a:pt x="1" y="267"/>
                    <a:pt x="15" y="362"/>
                    <a:pt x="62" y="376"/>
                  </a:cubicBezTo>
                  <a:cubicBezTo>
                    <a:pt x="66" y="377"/>
                    <a:pt x="70" y="378"/>
                    <a:pt x="74" y="378"/>
                  </a:cubicBezTo>
                  <a:cubicBezTo>
                    <a:pt x="119" y="378"/>
                    <a:pt x="173" y="307"/>
                    <a:pt x="202" y="213"/>
                  </a:cubicBezTo>
                  <a:cubicBezTo>
                    <a:pt x="229" y="111"/>
                    <a:pt x="215" y="15"/>
                    <a:pt x="168" y="2"/>
                  </a:cubicBezTo>
                  <a:cubicBezTo>
                    <a:pt x="164" y="1"/>
                    <a:pt x="160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504;p55">
              <a:extLst>
                <a:ext uri="{FF2B5EF4-FFF2-40B4-BE49-F238E27FC236}">
                  <a16:creationId xmlns:a16="http://schemas.microsoft.com/office/drawing/2014/main" id="{2A7281BE-39E3-B5EC-ED0C-B58413F84B52}"/>
                </a:ext>
              </a:extLst>
            </p:cNvPr>
            <p:cNvSpPr/>
            <p:nvPr/>
          </p:nvSpPr>
          <p:spPr>
            <a:xfrm>
              <a:off x="3601125" y="4018150"/>
              <a:ext cx="9550" cy="4200"/>
            </a:xfrm>
            <a:custGeom>
              <a:avLst/>
              <a:gdLst/>
              <a:ahLst/>
              <a:cxnLst/>
              <a:rect l="l" t="t" r="r" b="b"/>
              <a:pathLst>
                <a:path w="382" h="168" extrusionOk="0">
                  <a:moveTo>
                    <a:pt x="108" y="0"/>
                  </a:moveTo>
                  <a:cubicBezTo>
                    <a:pt x="45" y="0"/>
                    <a:pt x="0" y="17"/>
                    <a:pt x="0" y="17"/>
                  </a:cubicBezTo>
                  <a:lnTo>
                    <a:pt x="382" y="167"/>
                  </a:lnTo>
                  <a:cubicBezTo>
                    <a:pt x="302" y="30"/>
                    <a:pt x="190" y="0"/>
                    <a:pt x="1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505;p55">
              <a:extLst>
                <a:ext uri="{FF2B5EF4-FFF2-40B4-BE49-F238E27FC236}">
                  <a16:creationId xmlns:a16="http://schemas.microsoft.com/office/drawing/2014/main" id="{E035CB87-6509-058E-B69A-7D0DC69754A2}"/>
                </a:ext>
              </a:extLst>
            </p:cNvPr>
            <p:cNvSpPr/>
            <p:nvPr/>
          </p:nvSpPr>
          <p:spPr>
            <a:xfrm>
              <a:off x="3549825" y="3986125"/>
              <a:ext cx="5750" cy="9450"/>
            </a:xfrm>
            <a:custGeom>
              <a:avLst/>
              <a:gdLst/>
              <a:ahLst/>
              <a:cxnLst/>
              <a:rect l="l" t="t" r="r" b="b"/>
              <a:pathLst>
                <a:path w="230" h="378" extrusionOk="0">
                  <a:moveTo>
                    <a:pt x="156" y="1"/>
                  </a:moveTo>
                  <a:cubicBezTo>
                    <a:pt x="110" y="1"/>
                    <a:pt x="56" y="72"/>
                    <a:pt x="32" y="166"/>
                  </a:cubicBezTo>
                  <a:cubicBezTo>
                    <a:pt x="0" y="268"/>
                    <a:pt x="14" y="362"/>
                    <a:pt x="62" y="376"/>
                  </a:cubicBezTo>
                  <a:cubicBezTo>
                    <a:pt x="65" y="377"/>
                    <a:pt x="69" y="378"/>
                    <a:pt x="73" y="378"/>
                  </a:cubicBezTo>
                  <a:cubicBezTo>
                    <a:pt x="116" y="378"/>
                    <a:pt x="170" y="307"/>
                    <a:pt x="198" y="213"/>
                  </a:cubicBezTo>
                  <a:cubicBezTo>
                    <a:pt x="229" y="111"/>
                    <a:pt x="215" y="15"/>
                    <a:pt x="168" y="2"/>
                  </a:cubicBezTo>
                  <a:cubicBezTo>
                    <a:pt x="164" y="1"/>
                    <a:pt x="160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506;p55">
              <a:extLst>
                <a:ext uri="{FF2B5EF4-FFF2-40B4-BE49-F238E27FC236}">
                  <a16:creationId xmlns:a16="http://schemas.microsoft.com/office/drawing/2014/main" id="{D62C7230-4DD1-4616-046A-CDE506810E94}"/>
                </a:ext>
              </a:extLst>
            </p:cNvPr>
            <p:cNvSpPr/>
            <p:nvPr/>
          </p:nvSpPr>
          <p:spPr>
            <a:xfrm>
              <a:off x="3546775" y="3994675"/>
              <a:ext cx="9550" cy="4200"/>
            </a:xfrm>
            <a:custGeom>
              <a:avLst/>
              <a:gdLst/>
              <a:ahLst/>
              <a:cxnLst/>
              <a:rect l="l" t="t" r="r" b="b"/>
              <a:pathLst>
                <a:path w="382" h="168" extrusionOk="0">
                  <a:moveTo>
                    <a:pt x="107" y="0"/>
                  </a:moveTo>
                  <a:cubicBezTo>
                    <a:pt x="45" y="0"/>
                    <a:pt x="0" y="17"/>
                    <a:pt x="0" y="17"/>
                  </a:cubicBezTo>
                  <a:lnTo>
                    <a:pt x="381" y="167"/>
                  </a:lnTo>
                  <a:cubicBezTo>
                    <a:pt x="302" y="30"/>
                    <a:pt x="189" y="0"/>
                    <a:pt x="10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507;p55">
              <a:extLst>
                <a:ext uri="{FF2B5EF4-FFF2-40B4-BE49-F238E27FC236}">
                  <a16:creationId xmlns:a16="http://schemas.microsoft.com/office/drawing/2014/main" id="{16BC3E5E-B387-5326-6464-FE36C2DC5598}"/>
                </a:ext>
              </a:extLst>
            </p:cNvPr>
            <p:cNvSpPr/>
            <p:nvPr/>
          </p:nvSpPr>
          <p:spPr>
            <a:xfrm>
              <a:off x="3608275" y="3998400"/>
              <a:ext cx="12350" cy="10925"/>
            </a:xfrm>
            <a:custGeom>
              <a:avLst/>
              <a:gdLst/>
              <a:ahLst/>
              <a:cxnLst/>
              <a:rect l="l" t="t" r="r" b="b"/>
              <a:pathLst>
                <a:path w="494" h="437" extrusionOk="0">
                  <a:moveTo>
                    <a:pt x="118" y="1"/>
                  </a:moveTo>
                  <a:cubicBezTo>
                    <a:pt x="77" y="1"/>
                    <a:pt x="37" y="5"/>
                    <a:pt x="0" y="18"/>
                  </a:cubicBezTo>
                  <a:cubicBezTo>
                    <a:pt x="116" y="55"/>
                    <a:pt x="225" y="93"/>
                    <a:pt x="306" y="157"/>
                  </a:cubicBezTo>
                  <a:cubicBezTo>
                    <a:pt x="351" y="185"/>
                    <a:pt x="382" y="226"/>
                    <a:pt x="405" y="273"/>
                  </a:cubicBezTo>
                  <a:cubicBezTo>
                    <a:pt x="436" y="320"/>
                    <a:pt x="446" y="375"/>
                    <a:pt x="467" y="436"/>
                  </a:cubicBezTo>
                  <a:cubicBezTo>
                    <a:pt x="487" y="375"/>
                    <a:pt x="493" y="311"/>
                    <a:pt x="476" y="246"/>
                  </a:cubicBezTo>
                  <a:cubicBezTo>
                    <a:pt x="459" y="182"/>
                    <a:pt x="418" y="120"/>
                    <a:pt x="364" y="80"/>
                  </a:cubicBezTo>
                  <a:cubicBezTo>
                    <a:pt x="313" y="39"/>
                    <a:pt x="249" y="14"/>
                    <a:pt x="187" y="4"/>
                  </a:cubicBezTo>
                  <a:cubicBezTo>
                    <a:pt x="164" y="2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508;p55">
              <a:extLst>
                <a:ext uri="{FF2B5EF4-FFF2-40B4-BE49-F238E27FC236}">
                  <a16:creationId xmlns:a16="http://schemas.microsoft.com/office/drawing/2014/main" id="{5A81FE99-AB86-2CA6-55D4-C2EE549817DA}"/>
                </a:ext>
              </a:extLst>
            </p:cNvPr>
            <p:cNvSpPr/>
            <p:nvPr/>
          </p:nvSpPr>
          <p:spPr>
            <a:xfrm>
              <a:off x="3552650" y="3976525"/>
              <a:ext cx="10050" cy="5500"/>
            </a:xfrm>
            <a:custGeom>
              <a:avLst/>
              <a:gdLst/>
              <a:ahLst/>
              <a:cxnLst/>
              <a:rect l="l" t="t" r="r" b="b"/>
              <a:pathLst>
                <a:path w="402" h="220" extrusionOk="0">
                  <a:moveTo>
                    <a:pt x="199" y="0"/>
                  </a:moveTo>
                  <a:cubicBezTo>
                    <a:pt x="165" y="0"/>
                    <a:pt x="134" y="8"/>
                    <a:pt x="106" y="22"/>
                  </a:cubicBezTo>
                  <a:cubicBezTo>
                    <a:pt x="65" y="39"/>
                    <a:pt x="27" y="66"/>
                    <a:pt x="0" y="104"/>
                  </a:cubicBezTo>
                  <a:cubicBezTo>
                    <a:pt x="54" y="97"/>
                    <a:pt x="102" y="91"/>
                    <a:pt x="146" y="91"/>
                  </a:cubicBezTo>
                  <a:cubicBezTo>
                    <a:pt x="174" y="91"/>
                    <a:pt x="201" y="94"/>
                    <a:pt x="225" y="100"/>
                  </a:cubicBezTo>
                  <a:cubicBezTo>
                    <a:pt x="286" y="110"/>
                    <a:pt x="333" y="154"/>
                    <a:pt x="398" y="220"/>
                  </a:cubicBezTo>
                  <a:cubicBezTo>
                    <a:pt x="402" y="175"/>
                    <a:pt x="391" y="131"/>
                    <a:pt x="364" y="90"/>
                  </a:cubicBezTo>
                  <a:cubicBezTo>
                    <a:pt x="341" y="49"/>
                    <a:pt x="293" y="16"/>
                    <a:pt x="245" y="5"/>
                  </a:cubicBezTo>
                  <a:cubicBezTo>
                    <a:pt x="229" y="2"/>
                    <a:pt x="214" y="0"/>
                    <a:pt x="199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509;p55">
              <a:extLst>
                <a:ext uri="{FF2B5EF4-FFF2-40B4-BE49-F238E27FC236}">
                  <a16:creationId xmlns:a16="http://schemas.microsoft.com/office/drawing/2014/main" id="{DF3613E8-472C-3669-DCB3-BAC76D51D796}"/>
                </a:ext>
              </a:extLst>
            </p:cNvPr>
            <p:cNvSpPr/>
            <p:nvPr/>
          </p:nvSpPr>
          <p:spPr>
            <a:xfrm>
              <a:off x="3579850" y="4038725"/>
              <a:ext cx="20875" cy="10475"/>
            </a:xfrm>
            <a:custGeom>
              <a:avLst/>
              <a:gdLst/>
              <a:ahLst/>
              <a:cxnLst/>
              <a:rect l="l" t="t" r="r" b="b"/>
              <a:pathLst>
                <a:path w="835" h="419" extrusionOk="0">
                  <a:moveTo>
                    <a:pt x="570" y="1"/>
                  </a:moveTo>
                  <a:cubicBezTo>
                    <a:pt x="565" y="1"/>
                    <a:pt x="560" y="1"/>
                    <a:pt x="555" y="1"/>
                  </a:cubicBezTo>
                  <a:cubicBezTo>
                    <a:pt x="423" y="4"/>
                    <a:pt x="294" y="42"/>
                    <a:pt x="188" y="120"/>
                  </a:cubicBezTo>
                  <a:cubicBezTo>
                    <a:pt x="93" y="191"/>
                    <a:pt x="21" y="300"/>
                    <a:pt x="1" y="416"/>
                  </a:cubicBezTo>
                  <a:cubicBezTo>
                    <a:pt x="21" y="419"/>
                    <a:pt x="41" y="419"/>
                    <a:pt x="65" y="419"/>
                  </a:cubicBezTo>
                  <a:cubicBezTo>
                    <a:pt x="335" y="409"/>
                    <a:pt x="665" y="337"/>
                    <a:pt x="834" y="103"/>
                  </a:cubicBezTo>
                  <a:cubicBezTo>
                    <a:pt x="776" y="31"/>
                    <a:pt x="668" y="1"/>
                    <a:pt x="57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510;p55">
              <a:extLst>
                <a:ext uri="{FF2B5EF4-FFF2-40B4-BE49-F238E27FC236}">
                  <a16:creationId xmlns:a16="http://schemas.microsoft.com/office/drawing/2014/main" id="{2E99D8C6-7C9A-9997-0ABD-E931C8B2BB7F}"/>
                </a:ext>
              </a:extLst>
            </p:cNvPr>
            <p:cNvSpPr/>
            <p:nvPr/>
          </p:nvSpPr>
          <p:spPr>
            <a:xfrm>
              <a:off x="3556550" y="4028250"/>
              <a:ext cx="47000" cy="20875"/>
            </a:xfrm>
            <a:custGeom>
              <a:avLst/>
              <a:gdLst/>
              <a:ahLst/>
              <a:cxnLst/>
              <a:rect l="l" t="t" r="r" b="b"/>
              <a:pathLst>
                <a:path w="1880" h="835" extrusionOk="0">
                  <a:moveTo>
                    <a:pt x="1604" y="0"/>
                  </a:moveTo>
                  <a:cubicBezTo>
                    <a:pt x="1385" y="0"/>
                    <a:pt x="1092" y="170"/>
                    <a:pt x="950" y="181"/>
                  </a:cubicBezTo>
                  <a:cubicBezTo>
                    <a:pt x="939" y="182"/>
                    <a:pt x="928" y="182"/>
                    <a:pt x="917" y="182"/>
                  </a:cubicBezTo>
                  <a:cubicBezTo>
                    <a:pt x="764" y="182"/>
                    <a:pt x="622" y="117"/>
                    <a:pt x="474" y="117"/>
                  </a:cubicBezTo>
                  <a:cubicBezTo>
                    <a:pt x="422" y="117"/>
                    <a:pt x="368" y="125"/>
                    <a:pt x="314" y="147"/>
                  </a:cubicBezTo>
                  <a:cubicBezTo>
                    <a:pt x="1" y="274"/>
                    <a:pt x="381" y="814"/>
                    <a:pt x="933" y="835"/>
                  </a:cubicBezTo>
                  <a:cubicBezTo>
                    <a:pt x="953" y="719"/>
                    <a:pt x="1025" y="610"/>
                    <a:pt x="1120" y="539"/>
                  </a:cubicBezTo>
                  <a:cubicBezTo>
                    <a:pt x="1226" y="461"/>
                    <a:pt x="1355" y="423"/>
                    <a:pt x="1487" y="420"/>
                  </a:cubicBezTo>
                  <a:cubicBezTo>
                    <a:pt x="1492" y="420"/>
                    <a:pt x="1497" y="420"/>
                    <a:pt x="1502" y="420"/>
                  </a:cubicBezTo>
                  <a:cubicBezTo>
                    <a:pt x="1600" y="420"/>
                    <a:pt x="1708" y="450"/>
                    <a:pt x="1766" y="522"/>
                  </a:cubicBezTo>
                  <a:cubicBezTo>
                    <a:pt x="1780" y="502"/>
                    <a:pt x="1797" y="481"/>
                    <a:pt x="1810" y="453"/>
                  </a:cubicBezTo>
                  <a:cubicBezTo>
                    <a:pt x="1865" y="348"/>
                    <a:pt x="1879" y="263"/>
                    <a:pt x="1859" y="195"/>
                  </a:cubicBezTo>
                  <a:cubicBezTo>
                    <a:pt x="1817" y="48"/>
                    <a:pt x="1721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511;p55">
              <a:extLst>
                <a:ext uri="{FF2B5EF4-FFF2-40B4-BE49-F238E27FC236}">
                  <a16:creationId xmlns:a16="http://schemas.microsoft.com/office/drawing/2014/main" id="{8928A4CF-1264-8506-CDC2-956EAA819EEB}"/>
                </a:ext>
              </a:extLst>
            </p:cNvPr>
            <p:cNvSpPr/>
            <p:nvPr/>
          </p:nvSpPr>
          <p:spPr>
            <a:xfrm>
              <a:off x="3574575" y="4030375"/>
              <a:ext cx="13975" cy="6275"/>
            </a:xfrm>
            <a:custGeom>
              <a:avLst/>
              <a:gdLst/>
              <a:ahLst/>
              <a:cxnLst/>
              <a:rect l="l" t="t" r="r" b="b"/>
              <a:pathLst>
                <a:path w="559" h="251" extrusionOk="0">
                  <a:moveTo>
                    <a:pt x="532" y="1"/>
                  </a:moveTo>
                  <a:cubicBezTo>
                    <a:pt x="532" y="1"/>
                    <a:pt x="352" y="89"/>
                    <a:pt x="146" y="89"/>
                  </a:cubicBezTo>
                  <a:cubicBezTo>
                    <a:pt x="98" y="89"/>
                    <a:pt x="49" y="84"/>
                    <a:pt x="1" y="73"/>
                  </a:cubicBezTo>
                  <a:lnTo>
                    <a:pt x="1" y="73"/>
                  </a:lnTo>
                  <a:cubicBezTo>
                    <a:pt x="1" y="73"/>
                    <a:pt x="4" y="239"/>
                    <a:pt x="137" y="250"/>
                  </a:cubicBezTo>
                  <a:cubicBezTo>
                    <a:pt x="144" y="250"/>
                    <a:pt x="150" y="251"/>
                    <a:pt x="156" y="251"/>
                  </a:cubicBezTo>
                  <a:cubicBezTo>
                    <a:pt x="266" y="251"/>
                    <a:pt x="263" y="168"/>
                    <a:pt x="263" y="168"/>
                  </a:cubicBezTo>
                  <a:lnTo>
                    <a:pt x="263" y="168"/>
                  </a:lnTo>
                  <a:cubicBezTo>
                    <a:pt x="263" y="168"/>
                    <a:pt x="293" y="212"/>
                    <a:pt x="374" y="212"/>
                  </a:cubicBezTo>
                  <a:cubicBezTo>
                    <a:pt x="391" y="212"/>
                    <a:pt x="411" y="210"/>
                    <a:pt x="433" y="205"/>
                  </a:cubicBezTo>
                  <a:cubicBezTo>
                    <a:pt x="559" y="178"/>
                    <a:pt x="532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512;p55">
              <a:extLst>
                <a:ext uri="{FF2B5EF4-FFF2-40B4-BE49-F238E27FC236}">
                  <a16:creationId xmlns:a16="http://schemas.microsoft.com/office/drawing/2014/main" id="{9B8CC212-77D6-4495-89CA-27CB6C55F3BE}"/>
                </a:ext>
              </a:extLst>
            </p:cNvPr>
            <p:cNvSpPr/>
            <p:nvPr/>
          </p:nvSpPr>
          <p:spPr>
            <a:xfrm>
              <a:off x="3550325" y="3957800"/>
              <a:ext cx="59000" cy="21100"/>
            </a:xfrm>
            <a:custGeom>
              <a:avLst/>
              <a:gdLst/>
              <a:ahLst/>
              <a:cxnLst/>
              <a:rect l="l" t="t" r="r" b="b"/>
              <a:pathLst>
                <a:path w="2360" h="844" extrusionOk="0">
                  <a:moveTo>
                    <a:pt x="1115" y="0"/>
                  </a:moveTo>
                  <a:cubicBezTo>
                    <a:pt x="744" y="0"/>
                    <a:pt x="459" y="95"/>
                    <a:pt x="253" y="254"/>
                  </a:cubicBezTo>
                  <a:cubicBezTo>
                    <a:pt x="172" y="319"/>
                    <a:pt x="87" y="424"/>
                    <a:pt x="1" y="560"/>
                  </a:cubicBezTo>
                  <a:cubicBezTo>
                    <a:pt x="203" y="693"/>
                    <a:pt x="522" y="843"/>
                    <a:pt x="931" y="843"/>
                  </a:cubicBezTo>
                  <a:cubicBezTo>
                    <a:pt x="1329" y="843"/>
                    <a:pt x="1814" y="701"/>
                    <a:pt x="2359" y="261"/>
                  </a:cubicBezTo>
                  <a:cubicBezTo>
                    <a:pt x="1869" y="80"/>
                    <a:pt x="1456" y="0"/>
                    <a:pt x="1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513;p55">
              <a:extLst>
                <a:ext uri="{FF2B5EF4-FFF2-40B4-BE49-F238E27FC236}">
                  <a16:creationId xmlns:a16="http://schemas.microsoft.com/office/drawing/2014/main" id="{63C20A45-E7FC-22CD-2CB4-55F9B8027CEF}"/>
                </a:ext>
              </a:extLst>
            </p:cNvPr>
            <p:cNvSpPr/>
            <p:nvPr/>
          </p:nvSpPr>
          <p:spPr>
            <a:xfrm>
              <a:off x="3630375" y="3960225"/>
              <a:ext cx="15525" cy="13975"/>
            </a:xfrm>
            <a:custGeom>
              <a:avLst/>
              <a:gdLst/>
              <a:ahLst/>
              <a:cxnLst/>
              <a:rect l="l" t="t" r="r" b="b"/>
              <a:pathLst>
                <a:path w="621" h="559" extrusionOk="0">
                  <a:moveTo>
                    <a:pt x="586" y="0"/>
                  </a:moveTo>
                  <a:lnTo>
                    <a:pt x="1" y="538"/>
                  </a:lnTo>
                  <a:lnTo>
                    <a:pt x="41" y="558"/>
                  </a:lnTo>
                  <a:lnTo>
                    <a:pt x="620" y="35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9AE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514;p55">
              <a:extLst>
                <a:ext uri="{FF2B5EF4-FFF2-40B4-BE49-F238E27FC236}">
                  <a16:creationId xmlns:a16="http://schemas.microsoft.com/office/drawing/2014/main" id="{BA4BF92B-DFD0-2B25-2997-A5BAD357483A}"/>
                </a:ext>
              </a:extLst>
            </p:cNvPr>
            <p:cNvSpPr/>
            <p:nvPr/>
          </p:nvSpPr>
          <p:spPr>
            <a:xfrm>
              <a:off x="3674950" y="4011675"/>
              <a:ext cx="4200" cy="15950"/>
            </a:xfrm>
            <a:custGeom>
              <a:avLst/>
              <a:gdLst/>
              <a:ahLst/>
              <a:cxnLst/>
              <a:rect l="l" t="t" r="r" b="b"/>
              <a:pathLst>
                <a:path w="168" h="638" extrusionOk="0">
                  <a:moveTo>
                    <a:pt x="144" y="1"/>
                  </a:moveTo>
                  <a:lnTo>
                    <a:pt x="1" y="582"/>
                  </a:lnTo>
                  <a:lnTo>
                    <a:pt x="31" y="637"/>
                  </a:lnTo>
                  <a:lnTo>
                    <a:pt x="168" y="83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9AE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515;p55">
              <a:extLst>
                <a:ext uri="{FF2B5EF4-FFF2-40B4-BE49-F238E27FC236}">
                  <a16:creationId xmlns:a16="http://schemas.microsoft.com/office/drawing/2014/main" id="{C01FFB30-37D3-A199-44F6-CEAB1D30E9EC}"/>
                </a:ext>
              </a:extLst>
            </p:cNvPr>
            <p:cNvSpPr/>
            <p:nvPr/>
          </p:nvSpPr>
          <p:spPr>
            <a:xfrm>
              <a:off x="3569725" y="3943025"/>
              <a:ext cx="29300" cy="15525"/>
            </a:xfrm>
            <a:custGeom>
              <a:avLst/>
              <a:gdLst/>
              <a:ahLst/>
              <a:cxnLst/>
              <a:rect l="l" t="t" r="r" b="b"/>
              <a:pathLst>
                <a:path w="1172" h="621" extrusionOk="0">
                  <a:moveTo>
                    <a:pt x="1172" y="1"/>
                  </a:moveTo>
                  <a:lnTo>
                    <a:pt x="1059" y="12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123" y="607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9AE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516;p55">
              <a:extLst>
                <a:ext uri="{FF2B5EF4-FFF2-40B4-BE49-F238E27FC236}">
                  <a16:creationId xmlns:a16="http://schemas.microsoft.com/office/drawing/2014/main" id="{585FB4A6-4AAC-39F9-17E7-9F7FD841DBBD}"/>
                </a:ext>
              </a:extLst>
            </p:cNvPr>
            <p:cNvSpPr/>
            <p:nvPr/>
          </p:nvSpPr>
          <p:spPr>
            <a:xfrm>
              <a:off x="3678775" y="3961500"/>
              <a:ext cx="34225" cy="77350"/>
            </a:xfrm>
            <a:custGeom>
              <a:avLst/>
              <a:gdLst/>
              <a:ahLst/>
              <a:cxnLst/>
              <a:rect l="l" t="t" r="r" b="b"/>
              <a:pathLst>
                <a:path w="1369" h="3094" extrusionOk="0">
                  <a:moveTo>
                    <a:pt x="1" y="0"/>
                  </a:moveTo>
                  <a:cubicBezTo>
                    <a:pt x="41" y="34"/>
                    <a:pt x="82" y="72"/>
                    <a:pt x="123" y="113"/>
                  </a:cubicBezTo>
                  <a:cubicBezTo>
                    <a:pt x="1096" y="1055"/>
                    <a:pt x="800" y="2321"/>
                    <a:pt x="477" y="3093"/>
                  </a:cubicBezTo>
                  <a:cubicBezTo>
                    <a:pt x="484" y="3090"/>
                    <a:pt x="487" y="3087"/>
                    <a:pt x="491" y="3083"/>
                  </a:cubicBezTo>
                  <a:cubicBezTo>
                    <a:pt x="1368" y="953"/>
                    <a:pt x="52" y="34"/>
                    <a:pt x="1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517;p55">
              <a:extLst>
                <a:ext uri="{FF2B5EF4-FFF2-40B4-BE49-F238E27FC236}">
                  <a16:creationId xmlns:a16="http://schemas.microsoft.com/office/drawing/2014/main" id="{BFC8B11B-5951-85B0-869A-596B412F6DD9}"/>
                </a:ext>
              </a:extLst>
            </p:cNvPr>
            <p:cNvSpPr/>
            <p:nvPr/>
          </p:nvSpPr>
          <p:spPr>
            <a:xfrm>
              <a:off x="3664325" y="3961500"/>
              <a:ext cx="41875" cy="81150"/>
            </a:xfrm>
            <a:custGeom>
              <a:avLst/>
              <a:gdLst/>
              <a:ahLst/>
              <a:cxnLst/>
              <a:rect l="l" t="t" r="r" b="b"/>
              <a:pathLst>
                <a:path w="1675" h="3246" extrusionOk="0">
                  <a:moveTo>
                    <a:pt x="575" y="0"/>
                  </a:moveTo>
                  <a:cubicBezTo>
                    <a:pt x="575" y="0"/>
                    <a:pt x="7" y="800"/>
                    <a:pt x="1" y="821"/>
                  </a:cubicBezTo>
                  <a:cubicBezTo>
                    <a:pt x="1" y="824"/>
                    <a:pt x="1" y="824"/>
                    <a:pt x="4" y="827"/>
                  </a:cubicBezTo>
                  <a:cubicBezTo>
                    <a:pt x="95" y="953"/>
                    <a:pt x="218" y="1157"/>
                    <a:pt x="337" y="1405"/>
                  </a:cubicBezTo>
                  <a:cubicBezTo>
                    <a:pt x="487" y="1719"/>
                    <a:pt x="596" y="2041"/>
                    <a:pt x="654" y="2365"/>
                  </a:cubicBezTo>
                  <a:cubicBezTo>
                    <a:pt x="698" y="2600"/>
                    <a:pt x="718" y="2838"/>
                    <a:pt x="691" y="3073"/>
                  </a:cubicBezTo>
                  <a:cubicBezTo>
                    <a:pt x="704" y="3117"/>
                    <a:pt x="759" y="3202"/>
                    <a:pt x="783" y="3246"/>
                  </a:cubicBezTo>
                  <a:cubicBezTo>
                    <a:pt x="875" y="3192"/>
                    <a:pt x="967" y="3141"/>
                    <a:pt x="1055" y="3093"/>
                  </a:cubicBezTo>
                  <a:cubicBezTo>
                    <a:pt x="1378" y="2321"/>
                    <a:pt x="1674" y="1055"/>
                    <a:pt x="701" y="113"/>
                  </a:cubicBezTo>
                  <a:cubicBezTo>
                    <a:pt x="660" y="72"/>
                    <a:pt x="619" y="34"/>
                    <a:pt x="579" y="0"/>
                  </a:cubicBezTo>
                  <a:close/>
                </a:path>
              </a:pathLst>
            </a:custGeom>
            <a:solidFill>
              <a:srgbClr val="99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518;p55">
              <a:extLst>
                <a:ext uri="{FF2B5EF4-FFF2-40B4-BE49-F238E27FC236}">
                  <a16:creationId xmlns:a16="http://schemas.microsoft.com/office/drawing/2014/main" id="{66072653-BCBF-DD49-34B4-81326CB9BDF2}"/>
                </a:ext>
              </a:extLst>
            </p:cNvPr>
            <p:cNvSpPr/>
            <p:nvPr/>
          </p:nvSpPr>
          <p:spPr>
            <a:xfrm>
              <a:off x="3672725" y="3996625"/>
              <a:ext cx="7950" cy="24000"/>
            </a:xfrm>
            <a:custGeom>
              <a:avLst/>
              <a:gdLst/>
              <a:ahLst/>
              <a:cxnLst/>
              <a:rect l="l" t="t" r="r" b="b"/>
              <a:pathLst>
                <a:path w="318" h="960" extrusionOk="0">
                  <a:moveTo>
                    <a:pt x="1" y="0"/>
                  </a:moveTo>
                  <a:cubicBezTo>
                    <a:pt x="86" y="184"/>
                    <a:pt x="168" y="388"/>
                    <a:pt x="233" y="606"/>
                  </a:cubicBezTo>
                  <a:lnTo>
                    <a:pt x="233" y="603"/>
                  </a:lnTo>
                  <a:lnTo>
                    <a:pt x="254" y="675"/>
                  </a:lnTo>
                  <a:lnTo>
                    <a:pt x="254" y="675"/>
                  </a:lnTo>
                  <a:cubicBezTo>
                    <a:pt x="192" y="447"/>
                    <a:pt x="107" y="222"/>
                    <a:pt x="1" y="0"/>
                  </a:cubicBezTo>
                  <a:close/>
                  <a:moveTo>
                    <a:pt x="254" y="675"/>
                  </a:moveTo>
                  <a:cubicBezTo>
                    <a:pt x="255" y="678"/>
                    <a:pt x="256" y="682"/>
                    <a:pt x="257" y="685"/>
                  </a:cubicBezTo>
                  <a:lnTo>
                    <a:pt x="257" y="685"/>
                  </a:lnTo>
                  <a:lnTo>
                    <a:pt x="257" y="685"/>
                  </a:lnTo>
                  <a:lnTo>
                    <a:pt x="254" y="675"/>
                  </a:lnTo>
                  <a:close/>
                  <a:moveTo>
                    <a:pt x="257" y="685"/>
                  </a:moveTo>
                  <a:lnTo>
                    <a:pt x="257" y="688"/>
                  </a:lnTo>
                  <a:cubicBezTo>
                    <a:pt x="280" y="776"/>
                    <a:pt x="301" y="868"/>
                    <a:pt x="318" y="960"/>
                  </a:cubicBezTo>
                  <a:cubicBezTo>
                    <a:pt x="301" y="868"/>
                    <a:pt x="281" y="777"/>
                    <a:pt x="257" y="685"/>
                  </a:cubicBezTo>
                  <a:close/>
                </a:path>
              </a:pathLst>
            </a:custGeom>
            <a:solidFill>
              <a:srgbClr val="2F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519;p55">
              <a:extLst>
                <a:ext uri="{FF2B5EF4-FFF2-40B4-BE49-F238E27FC236}">
                  <a16:creationId xmlns:a16="http://schemas.microsoft.com/office/drawing/2014/main" id="{15018C82-0E3C-4BB6-5DB7-143E11C7DA88}"/>
                </a:ext>
              </a:extLst>
            </p:cNvPr>
            <p:cNvSpPr/>
            <p:nvPr/>
          </p:nvSpPr>
          <p:spPr>
            <a:xfrm>
              <a:off x="3664325" y="3982000"/>
              <a:ext cx="100" cy="200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1" y="4"/>
                    <a:pt x="4" y="7"/>
                  </a:cubicBezTo>
                  <a:cubicBezTo>
                    <a:pt x="1" y="4"/>
                    <a:pt x="1" y="4"/>
                    <a:pt x="1" y="1"/>
                  </a:cubicBezTo>
                  <a:close/>
                </a:path>
              </a:pathLst>
            </a:custGeom>
            <a:solidFill>
              <a:srgbClr val="89B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520;p55">
              <a:extLst>
                <a:ext uri="{FF2B5EF4-FFF2-40B4-BE49-F238E27FC236}">
                  <a16:creationId xmlns:a16="http://schemas.microsoft.com/office/drawing/2014/main" id="{5AA268F9-9AF0-4AB7-51E8-184361FC6BF8}"/>
                </a:ext>
              </a:extLst>
            </p:cNvPr>
            <p:cNvSpPr/>
            <p:nvPr/>
          </p:nvSpPr>
          <p:spPr>
            <a:xfrm>
              <a:off x="3678525" y="4011675"/>
              <a:ext cx="625" cy="2150"/>
            </a:xfrm>
            <a:custGeom>
              <a:avLst/>
              <a:gdLst/>
              <a:ahLst/>
              <a:cxnLst/>
              <a:rect l="l" t="t" r="r" b="b"/>
              <a:pathLst>
                <a:path w="25" h="86" extrusionOk="0">
                  <a:moveTo>
                    <a:pt x="1" y="1"/>
                  </a:moveTo>
                  <a:lnTo>
                    <a:pt x="1" y="4"/>
                  </a:lnTo>
                  <a:cubicBezTo>
                    <a:pt x="4" y="12"/>
                    <a:pt x="6" y="20"/>
                    <a:pt x="9" y="27"/>
                  </a:cubicBezTo>
                  <a:lnTo>
                    <a:pt x="9" y="27"/>
                  </a:lnTo>
                  <a:lnTo>
                    <a:pt x="1" y="1"/>
                  </a:lnTo>
                  <a:close/>
                  <a:moveTo>
                    <a:pt x="9" y="27"/>
                  </a:moveTo>
                  <a:lnTo>
                    <a:pt x="13" y="43"/>
                  </a:lnTo>
                  <a:lnTo>
                    <a:pt x="13" y="43"/>
                  </a:lnTo>
                  <a:cubicBezTo>
                    <a:pt x="12" y="38"/>
                    <a:pt x="10" y="32"/>
                    <a:pt x="9" y="27"/>
                  </a:cubicBezTo>
                  <a:close/>
                  <a:moveTo>
                    <a:pt x="13" y="43"/>
                  </a:moveTo>
                  <a:cubicBezTo>
                    <a:pt x="17" y="57"/>
                    <a:pt x="21" y="72"/>
                    <a:pt x="25" y="86"/>
                  </a:cubicBezTo>
                  <a:lnTo>
                    <a:pt x="25" y="83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99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2521;p55">
              <a:extLst>
                <a:ext uri="{FF2B5EF4-FFF2-40B4-BE49-F238E27FC236}">
                  <a16:creationId xmlns:a16="http://schemas.microsoft.com/office/drawing/2014/main" id="{42B5F75C-FB11-80E4-BA54-831E6584A253}"/>
                </a:ext>
              </a:extLst>
            </p:cNvPr>
            <p:cNvSpPr/>
            <p:nvPr/>
          </p:nvSpPr>
          <p:spPr>
            <a:xfrm>
              <a:off x="3657925" y="3933550"/>
              <a:ext cx="49300" cy="55825"/>
            </a:xfrm>
            <a:custGeom>
              <a:avLst/>
              <a:gdLst/>
              <a:ahLst/>
              <a:cxnLst/>
              <a:rect l="l" t="t" r="r" b="b"/>
              <a:pathLst>
                <a:path w="1972" h="2233" extrusionOk="0">
                  <a:moveTo>
                    <a:pt x="1379" y="0"/>
                  </a:moveTo>
                  <a:cubicBezTo>
                    <a:pt x="1257" y="0"/>
                    <a:pt x="1134" y="28"/>
                    <a:pt x="1018" y="67"/>
                  </a:cubicBezTo>
                  <a:cubicBezTo>
                    <a:pt x="715" y="163"/>
                    <a:pt x="199" y="383"/>
                    <a:pt x="93" y="717"/>
                  </a:cubicBezTo>
                  <a:cubicBezTo>
                    <a:pt x="1" y="1016"/>
                    <a:pt x="305" y="1293"/>
                    <a:pt x="591" y="1293"/>
                  </a:cubicBezTo>
                  <a:cubicBezTo>
                    <a:pt x="610" y="1293"/>
                    <a:pt x="629" y="1291"/>
                    <a:pt x="648" y="1289"/>
                  </a:cubicBezTo>
                  <a:cubicBezTo>
                    <a:pt x="708" y="1280"/>
                    <a:pt x="777" y="1264"/>
                    <a:pt x="839" y="1264"/>
                  </a:cubicBezTo>
                  <a:cubicBezTo>
                    <a:pt x="895" y="1264"/>
                    <a:pt x="945" y="1277"/>
                    <a:pt x="981" y="1319"/>
                  </a:cubicBezTo>
                  <a:cubicBezTo>
                    <a:pt x="1042" y="1391"/>
                    <a:pt x="1012" y="1499"/>
                    <a:pt x="988" y="1592"/>
                  </a:cubicBezTo>
                  <a:cubicBezTo>
                    <a:pt x="954" y="1707"/>
                    <a:pt x="933" y="1829"/>
                    <a:pt x="957" y="1948"/>
                  </a:cubicBezTo>
                  <a:cubicBezTo>
                    <a:pt x="981" y="2068"/>
                    <a:pt x="1059" y="2184"/>
                    <a:pt x="1175" y="2220"/>
                  </a:cubicBezTo>
                  <a:cubicBezTo>
                    <a:pt x="1201" y="2229"/>
                    <a:pt x="1227" y="2232"/>
                    <a:pt x="1254" y="2232"/>
                  </a:cubicBezTo>
                  <a:cubicBezTo>
                    <a:pt x="1362" y="2232"/>
                    <a:pt x="1470" y="2170"/>
                    <a:pt x="1522" y="2074"/>
                  </a:cubicBezTo>
                  <a:cubicBezTo>
                    <a:pt x="1590" y="1955"/>
                    <a:pt x="1576" y="1802"/>
                    <a:pt x="1505" y="1686"/>
                  </a:cubicBezTo>
                  <a:cubicBezTo>
                    <a:pt x="1686" y="1571"/>
                    <a:pt x="1832" y="1404"/>
                    <a:pt x="1917" y="1207"/>
                  </a:cubicBezTo>
                  <a:cubicBezTo>
                    <a:pt x="1948" y="1135"/>
                    <a:pt x="1971" y="1050"/>
                    <a:pt x="1944" y="975"/>
                  </a:cubicBezTo>
                  <a:cubicBezTo>
                    <a:pt x="1893" y="832"/>
                    <a:pt x="1706" y="809"/>
                    <a:pt x="1556" y="805"/>
                  </a:cubicBezTo>
                  <a:cubicBezTo>
                    <a:pt x="1450" y="805"/>
                    <a:pt x="1345" y="802"/>
                    <a:pt x="1240" y="802"/>
                  </a:cubicBezTo>
                  <a:cubicBezTo>
                    <a:pt x="1417" y="778"/>
                    <a:pt x="1590" y="720"/>
                    <a:pt x="1747" y="628"/>
                  </a:cubicBezTo>
                  <a:cubicBezTo>
                    <a:pt x="1805" y="595"/>
                    <a:pt x="1866" y="533"/>
                    <a:pt x="1835" y="475"/>
                  </a:cubicBezTo>
                  <a:cubicBezTo>
                    <a:pt x="1818" y="438"/>
                    <a:pt x="1770" y="428"/>
                    <a:pt x="1730" y="421"/>
                  </a:cubicBezTo>
                  <a:cubicBezTo>
                    <a:pt x="1654" y="409"/>
                    <a:pt x="1577" y="403"/>
                    <a:pt x="1499" y="403"/>
                  </a:cubicBezTo>
                  <a:cubicBezTo>
                    <a:pt x="1358" y="403"/>
                    <a:pt x="1216" y="423"/>
                    <a:pt x="1080" y="465"/>
                  </a:cubicBezTo>
                  <a:cubicBezTo>
                    <a:pt x="1236" y="383"/>
                    <a:pt x="1389" y="292"/>
                    <a:pt x="1535" y="190"/>
                  </a:cubicBezTo>
                  <a:cubicBezTo>
                    <a:pt x="1580" y="159"/>
                    <a:pt x="1628" y="105"/>
                    <a:pt x="1604" y="57"/>
                  </a:cubicBezTo>
                  <a:cubicBezTo>
                    <a:pt x="1590" y="33"/>
                    <a:pt x="1560" y="23"/>
                    <a:pt x="1529" y="16"/>
                  </a:cubicBezTo>
                  <a:cubicBezTo>
                    <a:pt x="1479" y="5"/>
                    <a:pt x="1429" y="0"/>
                    <a:pt x="1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2522;p55">
              <a:extLst>
                <a:ext uri="{FF2B5EF4-FFF2-40B4-BE49-F238E27FC236}">
                  <a16:creationId xmlns:a16="http://schemas.microsoft.com/office/drawing/2014/main" id="{60104B70-9CE7-F449-A7FC-B0B2D2E3E28D}"/>
                </a:ext>
              </a:extLst>
            </p:cNvPr>
            <p:cNvSpPr/>
            <p:nvPr/>
          </p:nvSpPr>
          <p:spPr>
            <a:xfrm>
              <a:off x="3632850" y="3978850"/>
              <a:ext cx="57550" cy="97275"/>
            </a:xfrm>
            <a:custGeom>
              <a:avLst/>
              <a:gdLst/>
              <a:ahLst/>
              <a:cxnLst/>
              <a:rect l="l" t="t" r="r" b="b"/>
              <a:pathLst>
                <a:path w="2302" h="3891" extrusionOk="0">
                  <a:moveTo>
                    <a:pt x="231" y="0"/>
                  </a:moveTo>
                  <a:lnTo>
                    <a:pt x="231" y="0"/>
                  </a:lnTo>
                  <a:cubicBezTo>
                    <a:pt x="231" y="0"/>
                    <a:pt x="0" y="2750"/>
                    <a:pt x="1198" y="3641"/>
                  </a:cubicBezTo>
                  <a:cubicBezTo>
                    <a:pt x="1436" y="3819"/>
                    <a:pt x="1617" y="3890"/>
                    <a:pt x="1753" y="3890"/>
                  </a:cubicBezTo>
                  <a:cubicBezTo>
                    <a:pt x="2302" y="3890"/>
                    <a:pt x="2134" y="2732"/>
                    <a:pt x="2134" y="2732"/>
                  </a:cubicBezTo>
                  <a:cubicBezTo>
                    <a:pt x="2134" y="2732"/>
                    <a:pt x="953" y="355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2523;p55">
              <a:extLst>
                <a:ext uri="{FF2B5EF4-FFF2-40B4-BE49-F238E27FC236}">
                  <a16:creationId xmlns:a16="http://schemas.microsoft.com/office/drawing/2014/main" id="{E211620D-C583-FB60-A494-BDC72EB192F8}"/>
                </a:ext>
              </a:extLst>
            </p:cNvPr>
            <p:cNvSpPr/>
            <p:nvPr/>
          </p:nvSpPr>
          <p:spPr>
            <a:xfrm>
              <a:off x="3467250" y="4009800"/>
              <a:ext cx="303850" cy="348625"/>
            </a:xfrm>
            <a:custGeom>
              <a:avLst/>
              <a:gdLst/>
              <a:ahLst/>
              <a:cxnLst/>
              <a:rect l="l" t="t" r="r" b="b"/>
              <a:pathLst>
                <a:path w="12154" h="13945" extrusionOk="0">
                  <a:moveTo>
                    <a:pt x="11204" y="1"/>
                  </a:moveTo>
                  <a:cubicBezTo>
                    <a:pt x="9652" y="617"/>
                    <a:pt x="5169" y="3390"/>
                    <a:pt x="5169" y="3390"/>
                  </a:cubicBezTo>
                  <a:lnTo>
                    <a:pt x="2402" y="4070"/>
                  </a:lnTo>
                  <a:cubicBezTo>
                    <a:pt x="2402" y="4070"/>
                    <a:pt x="1075" y="7673"/>
                    <a:pt x="1" y="11164"/>
                  </a:cubicBezTo>
                  <a:cubicBezTo>
                    <a:pt x="1323" y="13252"/>
                    <a:pt x="3084" y="13944"/>
                    <a:pt x="4748" y="13944"/>
                  </a:cubicBezTo>
                  <a:cubicBezTo>
                    <a:pt x="6922" y="13944"/>
                    <a:pt x="8930" y="12762"/>
                    <a:pt x="9578" y="11970"/>
                  </a:cubicBezTo>
                  <a:cubicBezTo>
                    <a:pt x="8802" y="10980"/>
                    <a:pt x="7656" y="5387"/>
                    <a:pt x="7656" y="5387"/>
                  </a:cubicBezTo>
                  <a:cubicBezTo>
                    <a:pt x="7656" y="5387"/>
                    <a:pt x="11119" y="3243"/>
                    <a:pt x="12153" y="2702"/>
                  </a:cubicBezTo>
                  <a:cubicBezTo>
                    <a:pt x="11119" y="1916"/>
                    <a:pt x="11115" y="661"/>
                    <a:pt x="112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2524;p55">
              <a:extLst>
                <a:ext uri="{FF2B5EF4-FFF2-40B4-BE49-F238E27FC236}">
                  <a16:creationId xmlns:a16="http://schemas.microsoft.com/office/drawing/2014/main" id="{649B3F89-5AD6-AE06-058E-BC6D36D945E3}"/>
                </a:ext>
              </a:extLst>
            </p:cNvPr>
            <p:cNvSpPr/>
            <p:nvPr/>
          </p:nvSpPr>
          <p:spPr>
            <a:xfrm>
              <a:off x="3717125" y="4023075"/>
              <a:ext cx="38075" cy="37700"/>
            </a:xfrm>
            <a:custGeom>
              <a:avLst/>
              <a:gdLst/>
              <a:ahLst/>
              <a:cxnLst/>
              <a:rect l="l" t="t" r="r" b="b"/>
              <a:pathLst>
                <a:path w="1523" h="1508" extrusionOk="0">
                  <a:moveTo>
                    <a:pt x="1277" y="1"/>
                  </a:moveTo>
                  <a:cubicBezTo>
                    <a:pt x="1213" y="21"/>
                    <a:pt x="1147" y="48"/>
                    <a:pt x="1086" y="72"/>
                  </a:cubicBezTo>
                  <a:cubicBezTo>
                    <a:pt x="723" y="219"/>
                    <a:pt x="362" y="371"/>
                    <a:pt x="1" y="525"/>
                  </a:cubicBezTo>
                  <a:cubicBezTo>
                    <a:pt x="18" y="817"/>
                    <a:pt x="73" y="1158"/>
                    <a:pt x="205" y="1508"/>
                  </a:cubicBezTo>
                  <a:cubicBezTo>
                    <a:pt x="651" y="1338"/>
                    <a:pt x="1090" y="1154"/>
                    <a:pt x="1522" y="957"/>
                  </a:cubicBezTo>
                  <a:cubicBezTo>
                    <a:pt x="1410" y="671"/>
                    <a:pt x="1318" y="348"/>
                    <a:pt x="1277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2525;p55">
              <a:extLst>
                <a:ext uri="{FF2B5EF4-FFF2-40B4-BE49-F238E27FC236}">
                  <a16:creationId xmlns:a16="http://schemas.microsoft.com/office/drawing/2014/main" id="{4912689D-F7DF-06D3-0C7A-1EF83CDA8765}"/>
                </a:ext>
              </a:extLst>
            </p:cNvPr>
            <p:cNvSpPr/>
            <p:nvPr/>
          </p:nvSpPr>
          <p:spPr>
            <a:xfrm>
              <a:off x="3716475" y="4000625"/>
              <a:ext cx="33275" cy="35575"/>
            </a:xfrm>
            <a:custGeom>
              <a:avLst/>
              <a:gdLst/>
              <a:ahLst/>
              <a:cxnLst/>
              <a:rect l="l" t="t" r="r" b="b"/>
              <a:pathLst>
                <a:path w="1331" h="1423" extrusionOk="0">
                  <a:moveTo>
                    <a:pt x="1330" y="0"/>
                  </a:moveTo>
                  <a:lnTo>
                    <a:pt x="1330" y="0"/>
                  </a:lnTo>
                  <a:cubicBezTo>
                    <a:pt x="452" y="347"/>
                    <a:pt x="65" y="636"/>
                    <a:pt x="65" y="636"/>
                  </a:cubicBezTo>
                  <a:cubicBezTo>
                    <a:pt x="65" y="636"/>
                    <a:pt x="0" y="963"/>
                    <a:pt x="27" y="1423"/>
                  </a:cubicBezTo>
                  <a:cubicBezTo>
                    <a:pt x="388" y="1269"/>
                    <a:pt x="749" y="1117"/>
                    <a:pt x="1112" y="970"/>
                  </a:cubicBezTo>
                  <a:cubicBezTo>
                    <a:pt x="1173" y="946"/>
                    <a:pt x="1239" y="919"/>
                    <a:pt x="1303" y="899"/>
                  </a:cubicBezTo>
                  <a:cubicBezTo>
                    <a:pt x="1272" y="613"/>
                    <a:pt x="1275" y="310"/>
                    <a:pt x="1330" y="0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2526;p55">
              <a:extLst>
                <a:ext uri="{FF2B5EF4-FFF2-40B4-BE49-F238E27FC236}">
                  <a16:creationId xmlns:a16="http://schemas.microsoft.com/office/drawing/2014/main" id="{2C10EBAF-8CA6-1FF3-556C-EEF3B505A047}"/>
                </a:ext>
              </a:extLst>
            </p:cNvPr>
            <p:cNvSpPr/>
            <p:nvPr/>
          </p:nvSpPr>
          <p:spPr>
            <a:xfrm>
              <a:off x="3735700" y="4065100"/>
              <a:ext cx="39400" cy="32175"/>
            </a:xfrm>
            <a:custGeom>
              <a:avLst/>
              <a:gdLst/>
              <a:ahLst/>
              <a:cxnLst/>
              <a:rect l="l" t="t" r="r" b="b"/>
              <a:pathLst>
                <a:path w="1576" h="1287" extrusionOk="0">
                  <a:moveTo>
                    <a:pt x="1143" y="0"/>
                  </a:moveTo>
                  <a:cubicBezTo>
                    <a:pt x="769" y="245"/>
                    <a:pt x="388" y="483"/>
                    <a:pt x="0" y="711"/>
                  </a:cubicBezTo>
                  <a:cubicBezTo>
                    <a:pt x="194" y="923"/>
                    <a:pt x="432" y="1120"/>
                    <a:pt x="731" y="1286"/>
                  </a:cubicBezTo>
                  <a:cubicBezTo>
                    <a:pt x="1051" y="1082"/>
                    <a:pt x="1575" y="589"/>
                    <a:pt x="1575" y="589"/>
                  </a:cubicBezTo>
                  <a:cubicBezTo>
                    <a:pt x="1575" y="589"/>
                    <a:pt x="1371" y="368"/>
                    <a:pt x="1143" y="0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2527;p55">
              <a:extLst>
                <a:ext uri="{FF2B5EF4-FFF2-40B4-BE49-F238E27FC236}">
                  <a16:creationId xmlns:a16="http://schemas.microsoft.com/office/drawing/2014/main" id="{46808B33-D46A-8C6E-D56A-8ECF55923117}"/>
                </a:ext>
              </a:extLst>
            </p:cNvPr>
            <p:cNvSpPr/>
            <p:nvPr/>
          </p:nvSpPr>
          <p:spPr>
            <a:xfrm>
              <a:off x="3722250" y="4046975"/>
              <a:ext cx="42050" cy="35925"/>
            </a:xfrm>
            <a:custGeom>
              <a:avLst/>
              <a:gdLst/>
              <a:ahLst/>
              <a:cxnLst/>
              <a:rect l="l" t="t" r="r" b="b"/>
              <a:pathLst>
                <a:path w="1682" h="1437" extrusionOk="0">
                  <a:moveTo>
                    <a:pt x="1317" y="1"/>
                  </a:moveTo>
                  <a:cubicBezTo>
                    <a:pt x="885" y="198"/>
                    <a:pt x="446" y="382"/>
                    <a:pt x="0" y="552"/>
                  </a:cubicBezTo>
                  <a:cubicBezTo>
                    <a:pt x="113" y="852"/>
                    <a:pt x="286" y="1158"/>
                    <a:pt x="538" y="1436"/>
                  </a:cubicBezTo>
                  <a:cubicBezTo>
                    <a:pt x="926" y="1208"/>
                    <a:pt x="1307" y="970"/>
                    <a:pt x="1681" y="725"/>
                  </a:cubicBezTo>
                  <a:cubicBezTo>
                    <a:pt x="1559" y="525"/>
                    <a:pt x="1429" y="280"/>
                    <a:pt x="1317" y="1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2528;p55">
              <a:extLst>
                <a:ext uri="{FF2B5EF4-FFF2-40B4-BE49-F238E27FC236}">
                  <a16:creationId xmlns:a16="http://schemas.microsoft.com/office/drawing/2014/main" id="{B4E06E56-9050-9B4C-2C1E-DA1E660E9CF8}"/>
                </a:ext>
              </a:extLst>
            </p:cNvPr>
            <p:cNvSpPr/>
            <p:nvPr/>
          </p:nvSpPr>
          <p:spPr>
            <a:xfrm>
              <a:off x="3518700" y="4093925"/>
              <a:ext cx="78525" cy="261175"/>
            </a:xfrm>
            <a:custGeom>
              <a:avLst/>
              <a:gdLst/>
              <a:ahLst/>
              <a:cxnLst/>
              <a:rect l="l" t="t" r="r" b="b"/>
              <a:pathLst>
                <a:path w="3141" h="10447" extrusionOk="0">
                  <a:moveTo>
                    <a:pt x="2971" y="1"/>
                  </a:moveTo>
                  <a:cubicBezTo>
                    <a:pt x="2940" y="59"/>
                    <a:pt x="0" y="5874"/>
                    <a:pt x="1222" y="10388"/>
                  </a:cubicBezTo>
                  <a:lnTo>
                    <a:pt x="1467" y="10446"/>
                  </a:lnTo>
                  <a:cubicBezTo>
                    <a:pt x="266" y="6006"/>
                    <a:pt x="3111" y="144"/>
                    <a:pt x="3141" y="86"/>
                  </a:cubicBezTo>
                  <a:lnTo>
                    <a:pt x="2971" y="1"/>
                  </a:lnTo>
                  <a:close/>
                </a:path>
              </a:pathLst>
            </a:custGeom>
            <a:solidFill>
              <a:srgbClr val="F4E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2529;p55">
              <a:extLst>
                <a:ext uri="{FF2B5EF4-FFF2-40B4-BE49-F238E27FC236}">
                  <a16:creationId xmlns:a16="http://schemas.microsoft.com/office/drawing/2014/main" id="{0A555D80-479F-C86A-0D73-BFD375F1B7C1}"/>
                </a:ext>
              </a:extLst>
            </p:cNvPr>
            <p:cNvSpPr/>
            <p:nvPr/>
          </p:nvSpPr>
          <p:spPr>
            <a:xfrm>
              <a:off x="3585900" y="4243800"/>
              <a:ext cx="88150" cy="57050"/>
            </a:xfrm>
            <a:custGeom>
              <a:avLst/>
              <a:gdLst/>
              <a:ahLst/>
              <a:cxnLst/>
              <a:rect l="l" t="t" r="r" b="b"/>
              <a:pathLst>
                <a:path w="3526" h="2282" extrusionOk="0">
                  <a:moveTo>
                    <a:pt x="3340" y="1"/>
                  </a:moveTo>
                  <a:cubicBezTo>
                    <a:pt x="3185" y="1"/>
                    <a:pt x="11" y="542"/>
                    <a:pt x="11" y="576"/>
                  </a:cubicBezTo>
                  <a:cubicBezTo>
                    <a:pt x="0" y="1045"/>
                    <a:pt x="126" y="1545"/>
                    <a:pt x="484" y="1872"/>
                  </a:cubicBezTo>
                  <a:cubicBezTo>
                    <a:pt x="781" y="2146"/>
                    <a:pt x="1226" y="2281"/>
                    <a:pt x="1666" y="2281"/>
                  </a:cubicBezTo>
                  <a:cubicBezTo>
                    <a:pt x="2053" y="2281"/>
                    <a:pt x="2436" y="2177"/>
                    <a:pt x="2715" y="1971"/>
                  </a:cubicBezTo>
                  <a:cubicBezTo>
                    <a:pt x="3083" y="1702"/>
                    <a:pt x="3249" y="1321"/>
                    <a:pt x="3331" y="885"/>
                  </a:cubicBezTo>
                  <a:cubicBezTo>
                    <a:pt x="3351" y="773"/>
                    <a:pt x="3525" y="45"/>
                    <a:pt x="3345" y="1"/>
                  </a:cubicBezTo>
                  <a:cubicBezTo>
                    <a:pt x="3344" y="1"/>
                    <a:pt x="3342" y="1"/>
                    <a:pt x="3340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2530;p55">
              <a:extLst>
                <a:ext uri="{FF2B5EF4-FFF2-40B4-BE49-F238E27FC236}">
                  <a16:creationId xmlns:a16="http://schemas.microsoft.com/office/drawing/2014/main" id="{2A424394-241E-95FA-1F24-8085BF20FC28}"/>
                </a:ext>
              </a:extLst>
            </p:cNvPr>
            <p:cNvSpPr/>
            <p:nvPr/>
          </p:nvSpPr>
          <p:spPr>
            <a:xfrm>
              <a:off x="3472425" y="4223800"/>
              <a:ext cx="50225" cy="53650"/>
            </a:xfrm>
            <a:custGeom>
              <a:avLst/>
              <a:gdLst/>
              <a:ahLst/>
              <a:cxnLst/>
              <a:rect l="l" t="t" r="r" b="b"/>
              <a:pathLst>
                <a:path w="2009" h="2146" extrusionOk="0">
                  <a:moveTo>
                    <a:pt x="631" y="1"/>
                  </a:moveTo>
                  <a:cubicBezTo>
                    <a:pt x="631" y="1"/>
                    <a:pt x="310" y="1032"/>
                    <a:pt x="1" y="1940"/>
                  </a:cubicBezTo>
                  <a:cubicBezTo>
                    <a:pt x="297" y="2086"/>
                    <a:pt x="550" y="2146"/>
                    <a:pt x="767" y="2146"/>
                  </a:cubicBezTo>
                  <a:cubicBezTo>
                    <a:pt x="1795" y="2146"/>
                    <a:pt x="2008" y="801"/>
                    <a:pt x="2008" y="801"/>
                  </a:cubicBezTo>
                  <a:lnTo>
                    <a:pt x="631" y="1"/>
                  </a:ln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2531;p55">
              <a:extLst>
                <a:ext uri="{FF2B5EF4-FFF2-40B4-BE49-F238E27FC236}">
                  <a16:creationId xmlns:a16="http://schemas.microsoft.com/office/drawing/2014/main" id="{707E3DB9-3994-0E56-FE02-4208BFADACAC}"/>
                </a:ext>
              </a:extLst>
            </p:cNvPr>
            <p:cNvSpPr/>
            <p:nvPr/>
          </p:nvSpPr>
          <p:spPr>
            <a:xfrm>
              <a:off x="3674275" y="4091800"/>
              <a:ext cx="71300" cy="217250"/>
            </a:xfrm>
            <a:custGeom>
              <a:avLst/>
              <a:gdLst/>
              <a:ahLst/>
              <a:cxnLst/>
              <a:rect l="l" t="t" r="r" b="b"/>
              <a:pathLst>
                <a:path w="2852" h="8690" extrusionOk="0">
                  <a:moveTo>
                    <a:pt x="2852" y="1"/>
                  </a:moveTo>
                  <a:cubicBezTo>
                    <a:pt x="2501" y="208"/>
                    <a:pt x="2106" y="443"/>
                    <a:pt x="1715" y="678"/>
                  </a:cubicBezTo>
                  <a:cubicBezTo>
                    <a:pt x="1718" y="678"/>
                    <a:pt x="1718" y="681"/>
                    <a:pt x="1718" y="684"/>
                  </a:cubicBezTo>
                  <a:cubicBezTo>
                    <a:pt x="2348" y="304"/>
                    <a:pt x="2838" y="11"/>
                    <a:pt x="2852" y="1"/>
                  </a:cubicBezTo>
                  <a:close/>
                  <a:moveTo>
                    <a:pt x="0" y="4842"/>
                  </a:moveTo>
                  <a:lnTo>
                    <a:pt x="0" y="4842"/>
                  </a:lnTo>
                  <a:cubicBezTo>
                    <a:pt x="388" y="6414"/>
                    <a:pt x="895" y="8173"/>
                    <a:pt x="1297" y="8690"/>
                  </a:cubicBezTo>
                  <a:cubicBezTo>
                    <a:pt x="987" y="8282"/>
                    <a:pt x="477" y="6598"/>
                    <a:pt x="24" y="4852"/>
                  </a:cubicBezTo>
                  <a:cubicBezTo>
                    <a:pt x="17" y="4849"/>
                    <a:pt x="8" y="4846"/>
                    <a:pt x="0" y="484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2532;p55">
              <a:extLst>
                <a:ext uri="{FF2B5EF4-FFF2-40B4-BE49-F238E27FC236}">
                  <a16:creationId xmlns:a16="http://schemas.microsoft.com/office/drawing/2014/main" id="{A8E4408A-4646-A94F-8DD3-ADA6D192537E}"/>
                </a:ext>
              </a:extLst>
            </p:cNvPr>
            <p:cNvSpPr/>
            <p:nvPr/>
          </p:nvSpPr>
          <p:spPr>
            <a:xfrm>
              <a:off x="3759175" y="405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9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2533;p55">
              <a:extLst>
                <a:ext uri="{FF2B5EF4-FFF2-40B4-BE49-F238E27FC236}">
                  <a16:creationId xmlns:a16="http://schemas.microsoft.com/office/drawing/2014/main" id="{D3EA2E0C-9342-20E9-22FE-E6668520ABB6}"/>
                </a:ext>
              </a:extLst>
            </p:cNvPr>
            <p:cNvSpPr/>
            <p:nvPr/>
          </p:nvSpPr>
          <p:spPr>
            <a:xfrm>
              <a:off x="3658625" y="4108725"/>
              <a:ext cx="58625" cy="104400"/>
            </a:xfrm>
            <a:custGeom>
              <a:avLst/>
              <a:gdLst/>
              <a:ahLst/>
              <a:cxnLst/>
              <a:rect l="l" t="t" r="r" b="b"/>
              <a:pathLst>
                <a:path w="2345" h="4176" extrusionOk="0">
                  <a:moveTo>
                    <a:pt x="2341" y="1"/>
                  </a:moveTo>
                  <a:cubicBezTo>
                    <a:pt x="1164" y="709"/>
                    <a:pt x="1" y="1430"/>
                    <a:pt x="1" y="1430"/>
                  </a:cubicBezTo>
                  <a:cubicBezTo>
                    <a:pt x="548" y="1093"/>
                    <a:pt x="1555" y="484"/>
                    <a:pt x="2344" y="7"/>
                  </a:cubicBezTo>
                  <a:cubicBezTo>
                    <a:pt x="2344" y="4"/>
                    <a:pt x="2344" y="1"/>
                    <a:pt x="2341" y="1"/>
                  </a:cubicBezTo>
                  <a:close/>
                  <a:moveTo>
                    <a:pt x="1" y="1430"/>
                  </a:moveTo>
                  <a:cubicBezTo>
                    <a:pt x="1" y="1432"/>
                    <a:pt x="266" y="2717"/>
                    <a:pt x="626" y="4165"/>
                  </a:cubicBezTo>
                  <a:cubicBezTo>
                    <a:pt x="634" y="4169"/>
                    <a:pt x="643" y="4172"/>
                    <a:pt x="650" y="4175"/>
                  </a:cubicBezTo>
                  <a:cubicBezTo>
                    <a:pt x="402" y="3212"/>
                    <a:pt x="171" y="2229"/>
                    <a:pt x="1" y="1430"/>
                  </a:cubicBezTo>
                  <a:close/>
                </a:path>
              </a:pathLst>
            </a:custGeom>
            <a:solidFill>
              <a:srgbClr val="303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2534;p55">
              <a:extLst>
                <a:ext uri="{FF2B5EF4-FFF2-40B4-BE49-F238E27FC236}">
                  <a16:creationId xmlns:a16="http://schemas.microsoft.com/office/drawing/2014/main" id="{98397528-A12A-B543-D86B-86660A5D80D8}"/>
                </a:ext>
              </a:extLst>
            </p:cNvPr>
            <p:cNvSpPr/>
            <p:nvPr/>
          </p:nvSpPr>
          <p:spPr>
            <a:xfrm>
              <a:off x="3614300" y="4075225"/>
              <a:ext cx="131275" cy="270425"/>
            </a:xfrm>
            <a:custGeom>
              <a:avLst/>
              <a:gdLst/>
              <a:ahLst/>
              <a:cxnLst/>
              <a:rect l="l" t="t" r="r" b="b"/>
              <a:pathLst>
                <a:path w="5251" h="10817" extrusionOk="0">
                  <a:moveTo>
                    <a:pt x="4618" y="0"/>
                  </a:moveTo>
                  <a:lnTo>
                    <a:pt x="1535" y="2038"/>
                  </a:lnTo>
                  <a:cubicBezTo>
                    <a:pt x="1535" y="2038"/>
                    <a:pt x="573" y="1705"/>
                    <a:pt x="89" y="1705"/>
                  </a:cubicBezTo>
                  <a:cubicBezTo>
                    <a:pt x="59" y="1705"/>
                    <a:pt x="28" y="1708"/>
                    <a:pt x="1" y="1712"/>
                  </a:cubicBezTo>
                  <a:cubicBezTo>
                    <a:pt x="279" y="1909"/>
                    <a:pt x="1165" y="2423"/>
                    <a:pt x="1165" y="2423"/>
                  </a:cubicBezTo>
                  <a:lnTo>
                    <a:pt x="246" y="2423"/>
                  </a:lnTo>
                  <a:lnTo>
                    <a:pt x="953" y="2927"/>
                  </a:lnTo>
                  <a:lnTo>
                    <a:pt x="1195" y="6897"/>
                  </a:lnTo>
                  <a:cubicBezTo>
                    <a:pt x="1729" y="6809"/>
                    <a:pt x="2154" y="6744"/>
                    <a:pt x="2206" y="6744"/>
                  </a:cubicBezTo>
                  <a:lnTo>
                    <a:pt x="2209" y="6744"/>
                  </a:lnTo>
                  <a:cubicBezTo>
                    <a:pt x="2389" y="6788"/>
                    <a:pt x="2215" y="7516"/>
                    <a:pt x="2195" y="7628"/>
                  </a:cubicBezTo>
                  <a:cubicBezTo>
                    <a:pt x="2113" y="8064"/>
                    <a:pt x="1947" y="8445"/>
                    <a:pt x="1579" y="8714"/>
                  </a:cubicBezTo>
                  <a:cubicBezTo>
                    <a:pt x="1501" y="8775"/>
                    <a:pt x="1413" y="8826"/>
                    <a:pt x="1317" y="8867"/>
                  </a:cubicBezTo>
                  <a:lnTo>
                    <a:pt x="1433" y="10816"/>
                  </a:lnTo>
                  <a:cubicBezTo>
                    <a:pt x="1433" y="10816"/>
                    <a:pt x="2941" y="10245"/>
                    <a:pt x="3696" y="9353"/>
                  </a:cubicBezTo>
                  <a:cubicBezTo>
                    <a:pt x="3294" y="8836"/>
                    <a:pt x="2787" y="7077"/>
                    <a:pt x="2399" y="5505"/>
                  </a:cubicBezTo>
                  <a:cubicBezTo>
                    <a:pt x="2039" y="4056"/>
                    <a:pt x="1774" y="2770"/>
                    <a:pt x="1774" y="2770"/>
                  </a:cubicBezTo>
                  <a:cubicBezTo>
                    <a:pt x="1774" y="2770"/>
                    <a:pt x="2937" y="2049"/>
                    <a:pt x="4114" y="1341"/>
                  </a:cubicBezTo>
                  <a:cubicBezTo>
                    <a:pt x="4505" y="1106"/>
                    <a:pt x="4900" y="871"/>
                    <a:pt x="5251" y="664"/>
                  </a:cubicBezTo>
                  <a:cubicBezTo>
                    <a:pt x="5101" y="551"/>
                    <a:pt x="4971" y="432"/>
                    <a:pt x="4856" y="306"/>
                  </a:cubicBezTo>
                  <a:cubicBezTo>
                    <a:pt x="4767" y="207"/>
                    <a:pt x="4686" y="105"/>
                    <a:pt x="4618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2535;p55">
              <a:extLst>
                <a:ext uri="{FF2B5EF4-FFF2-40B4-BE49-F238E27FC236}">
                  <a16:creationId xmlns:a16="http://schemas.microsoft.com/office/drawing/2014/main" id="{C49BF51E-A5DA-33DB-E576-2DA4AD6C04E5}"/>
                </a:ext>
              </a:extLst>
            </p:cNvPr>
            <p:cNvSpPr/>
            <p:nvPr/>
          </p:nvSpPr>
          <p:spPr>
            <a:xfrm>
              <a:off x="3735700" y="4065425"/>
              <a:ext cx="39400" cy="31850"/>
            </a:xfrm>
            <a:custGeom>
              <a:avLst/>
              <a:gdLst/>
              <a:ahLst/>
              <a:cxnLst/>
              <a:rect l="l" t="t" r="r" b="b"/>
              <a:pathLst>
                <a:path w="1576" h="1274" extrusionOk="0">
                  <a:moveTo>
                    <a:pt x="1123" y="1"/>
                  </a:moveTo>
                  <a:cubicBezTo>
                    <a:pt x="1082" y="28"/>
                    <a:pt x="1041" y="52"/>
                    <a:pt x="1000" y="79"/>
                  </a:cubicBezTo>
                  <a:cubicBezTo>
                    <a:pt x="674" y="293"/>
                    <a:pt x="340" y="502"/>
                    <a:pt x="0" y="698"/>
                  </a:cubicBezTo>
                  <a:cubicBezTo>
                    <a:pt x="115" y="824"/>
                    <a:pt x="245" y="943"/>
                    <a:pt x="395" y="1056"/>
                  </a:cubicBezTo>
                  <a:lnTo>
                    <a:pt x="731" y="1273"/>
                  </a:lnTo>
                  <a:lnTo>
                    <a:pt x="1575" y="576"/>
                  </a:lnTo>
                  <a:cubicBezTo>
                    <a:pt x="1575" y="576"/>
                    <a:pt x="1313" y="297"/>
                    <a:pt x="1123" y="1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2536;p55">
              <a:extLst>
                <a:ext uri="{FF2B5EF4-FFF2-40B4-BE49-F238E27FC236}">
                  <a16:creationId xmlns:a16="http://schemas.microsoft.com/office/drawing/2014/main" id="{84A43837-4299-D321-714C-AEEB39953298}"/>
                </a:ext>
              </a:extLst>
            </p:cNvPr>
            <p:cNvSpPr/>
            <p:nvPr/>
          </p:nvSpPr>
          <p:spPr>
            <a:xfrm>
              <a:off x="3729725" y="4055825"/>
              <a:ext cx="34050" cy="27075"/>
            </a:xfrm>
            <a:custGeom>
              <a:avLst/>
              <a:gdLst/>
              <a:ahLst/>
              <a:cxnLst/>
              <a:rect l="l" t="t" r="r" b="b"/>
              <a:pathLst>
                <a:path w="1362" h="1083" extrusionOk="0">
                  <a:moveTo>
                    <a:pt x="1178" y="0"/>
                  </a:moveTo>
                  <a:lnTo>
                    <a:pt x="1" y="776"/>
                  </a:lnTo>
                  <a:cubicBezTo>
                    <a:pt x="69" y="881"/>
                    <a:pt x="150" y="983"/>
                    <a:pt x="239" y="1082"/>
                  </a:cubicBezTo>
                  <a:cubicBezTo>
                    <a:pt x="579" y="886"/>
                    <a:pt x="913" y="677"/>
                    <a:pt x="1239" y="463"/>
                  </a:cubicBezTo>
                  <a:cubicBezTo>
                    <a:pt x="1280" y="436"/>
                    <a:pt x="1321" y="412"/>
                    <a:pt x="1362" y="385"/>
                  </a:cubicBezTo>
                  <a:cubicBezTo>
                    <a:pt x="1276" y="253"/>
                    <a:pt x="1205" y="116"/>
                    <a:pt x="1178" y="0"/>
                  </a:cubicBezTo>
                  <a:close/>
                </a:path>
              </a:pathLst>
            </a:custGeom>
            <a:solidFill>
              <a:srgbClr val="EF9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2537;p55">
              <a:extLst>
                <a:ext uri="{FF2B5EF4-FFF2-40B4-BE49-F238E27FC236}">
                  <a16:creationId xmlns:a16="http://schemas.microsoft.com/office/drawing/2014/main" id="{8CD5BECE-A02A-D8B5-0BD9-A61BC789BABD}"/>
                </a:ext>
              </a:extLst>
            </p:cNvPr>
            <p:cNvSpPr/>
            <p:nvPr/>
          </p:nvSpPr>
          <p:spPr>
            <a:xfrm>
              <a:off x="3644150" y="4243825"/>
              <a:ext cx="29900" cy="53100"/>
            </a:xfrm>
            <a:custGeom>
              <a:avLst/>
              <a:gdLst/>
              <a:ahLst/>
              <a:cxnLst/>
              <a:rect l="l" t="t" r="r" b="b"/>
              <a:pathLst>
                <a:path w="1196" h="2124" extrusionOk="0">
                  <a:moveTo>
                    <a:pt x="1012" y="0"/>
                  </a:moveTo>
                  <a:cubicBezTo>
                    <a:pt x="960" y="0"/>
                    <a:pt x="535" y="65"/>
                    <a:pt x="1" y="153"/>
                  </a:cubicBezTo>
                  <a:lnTo>
                    <a:pt x="123" y="2123"/>
                  </a:lnTo>
                  <a:cubicBezTo>
                    <a:pt x="219" y="2082"/>
                    <a:pt x="307" y="2031"/>
                    <a:pt x="385" y="1970"/>
                  </a:cubicBezTo>
                  <a:cubicBezTo>
                    <a:pt x="753" y="1701"/>
                    <a:pt x="919" y="1320"/>
                    <a:pt x="1001" y="884"/>
                  </a:cubicBezTo>
                  <a:cubicBezTo>
                    <a:pt x="1021" y="772"/>
                    <a:pt x="1195" y="44"/>
                    <a:pt x="1015" y="0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442;p55">
              <a:extLst>
                <a:ext uri="{FF2B5EF4-FFF2-40B4-BE49-F238E27FC236}">
                  <a16:creationId xmlns:a16="http://schemas.microsoft.com/office/drawing/2014/main" id="{76A6CEAC-AF25-6DA7-0CB1-6242575EB5B7}"/>
                </a:ext>
              </a:extLst>
            </p:cNvPr>
            <p:cNvSpPr/>
            <p:nvPr/>
          </p:nvSpPr>
          <p:spPr>
            <a:xfrm>
              <a:off x="3562100" y="3778214"/>
              <a:ext cx="60600" cy="46825"/>
            </a:xfrm>
            <a:custGeom>
              <a:avLst/>
              <a:gdLst/>
              <a:ahLst/>
              <a:cxnLst/>
              <a:rect l="l" t="t" r="r" b="b"/>
              <a:pathLst>
                <a:path w="2424" h="1873" extrusionOk="0">
                  <a:moveTo>
                    <a:pt x="2243" y="1"/>
                  </a:moveTo>
                  <a:lnTo>
                    <a:pt x="2243" y="1"/>
                  </a:lnTo>
                  <a:cubicBezTo>
                    <a:pt x="362" y="205"/>
                    <a:pt x="1" y="1868"/>
                    <a:pt x="1" y="1868"/>
                  </a:cubicBezTo>
                  <a:cubicBezTo>
                    <a:pt x="29" y="1871"/>
                    <a:pt x="59" y="1872"/>
                    <a:pt x="89" y="1872"/>
                  </a:cubicBezTo>
                  <a:cubicBezTo>
                    <a:pt x="889" y="1872"/>
                    <a:pt x="2423" y="902"/>
                    <a:pt x="2243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444;p55">
              <a:extLst>
                <a:ext uri="{FF2B5EF4-FFF2-40B4-BE49-F238E27FC236}">
                  <a16:creationId xmlns:a16="http://schemas.microsoft.com/office/drawing/2014/main" id="{F7C2F907-0D15-C282-7A20-86ACD457632F}"/>
                </a:ext>
              </a:extLst>
            </p:cNvPr>
            <p:cNvSpPr/>
            <p:nvPr/>
          </p:nvSpPr>
          <p:spPr>
            <a:xfrm>
              <a:off x="3540600" y="3847439"/>
              <a:ext cx="73700" cy="30800"/>
            </a:xfrm>
            <a:custGeom>
              <a:avLst/>
              <a:gdLst/>
              <a:ahLst/>
              <a:cxnLst/>
              <a:rect l="l" t="t" r="r" b="b"/>
              <a:pathLst>
                <a:path w="2948" h="1232" extrusionOk="0">
                  <a:moveTo>
                    <a:pt x="1985" y="1"/>
                  </a:moveTo>
                  <a:cubicBezTo>
                    <a:pt x="1000" y="1"/>
                    <a:pt x="269" y="831"/>
                    <a:pt x="109" y="1030"/>
                  </a:cubicBezTo>
                  <a:lnTo>
                    <a:pt x="109" y="1030"/>
                  </a:lnTo>
                  <a:cubicBezTo>
                    <a:pt x="953" y="744"/>
                    <a:pt x="2331" y="1231"/>
                    <a:pt x="2947" y="273"/>
                  </a:cubicBezTo>
                  <a:cubicBezTo>
                    <a:pt x="2609" y="78"/>
                    <a:pt x="2285" y="1"/>
                    <a:pt x="1985" y="1"/>
                  </a:cubicBezTo>
                  <a:close/>
                  <a:moveTo>
                    <a:pt x="109" y="1030"/>
                  </a:moveTo>
                  <a:cubicBezTo>
                    <a:pt x="71" y="1043"/>
                    <a:pt x="35" y="1057"/>
                    <a:pt x="0" y="1073"/>
                  </a:cubicBezTo>
                  <a:lnTo>
                    <a:pt x="75" y="1073"/>
                  </a:lnTo>
                  <a:cubicBezTo>
                    <a:pt x="75" y="1073"/>
                    <a:pt x="87" y="1057"/>
                    <a:pt x="109" y="1030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445;p55">
              <a:extLst>
                <a:ext uri="{FF2B5EF4-FFF2-40B4-BE49-F238E27FC236}">
                  <a16:creationId xmlns:a16="http://schemas.microsoft.com/office/drawing/2014/main" id="{FD6A3D14-92B6-0177-68AE-0A1FD69E6B3D}"/>
                </a:ext>
              </a:extLst>
            </p:cNvPr>
            <p:cNvSpPr/>
            <p:nvPr/>
          </p:nvSpPr>
          <p:spPr>
            <a:xfrm>
              <a:off x="3468725" y="3809189"/>
              <a:ext cx="36075" cy="53425"/>
            </a:xfrm>
            <a:custGeom>
              <a:avLst/>
              <a:gdLst/>
              <a:ahLst/>
              <a:cxnLst/>
              <a:rect l="l" t="t" r="r" b="b"/>
              <a:pathLst>
                <a:path w="1443" h="2137" extrusionOk="0">
                  <a:moveTo>
                    <a:pt x="786" y="0"/>
                  </a:moveTo>
                  <a:lnTo>
                    <a:pt x="786" y="0"/>
                  </a:lnTo>
                  <a:cubicBezTo>
                    <a:pt x="0" y="739"/>
                    <a:pt x="1276" y="2136"/>
                    <a:pt x="1276" y="2136"/>
                  </a:cubicBezTo>
                  <a:cubicBezTo>
                    <a:pt x="1276" y="2136"/>
                    <a:pt x="1443" y="486"/>
                    <a:pt x="786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2669;p55">
            <a:extLst>
              <a:ext uri="{FF2B5EF4-FFF2-40B4-BE49-F238E27FC236}">
                <a16:creationId xmlns:a16="http://schemas.microsoft.com/office/drawing/2014/main" id="{42214862-C919-A85C-2932-BFF4F38B0F60}"/>
              </a:ext>
            </a:extLst>
          </p:cNvPr>
          <p:cNvGrpSpPr/>
          <p:nvPr/>
        </p:nvGrpSpPr>
        <p:grpSpPr>
          <a:xfrm>
            <a:off x="4801181" y="1843463"/>
            <a:ext cx="1750702" cy="2984197"/>
            <a:chOff x="5603725" y="358450"/>
            <a:chExt cx="3073322" cy="5238700"/>
          </a:xfrm>
        </p:grpSpPr>
        <p:sp>
          <p:nvSpPr>
            <p:cNvPr id="398" name="Google Shape;2670;p55">
              <a:extLst>
                <a:ext uri="{FF2B5EF4-FFF2-40B4-BE49-F238E27FC236}">
                  <a16:creationId xmlns:a16="http://schemas.microsoft.com/office/drawing/2014/main" id="{9C7E19EF-0853-CEBF-BFEA-D177BC4136E5}"/>
                </a:ext>
              </a:extLst>
            </p:cNvPr>
            <p:cNvSpPr/>
            <p:nvPr/>
          </p:nvSpPr>
          <p:spPr>
            <a:xfrm>
              <a:off x="8551125" y="3745100"/>
              <a:ext cx="14775" cy="16475"/>
            </a:xfrm>
            <a:custGeom>
              <a:avLst/>
              <a:gdLst/>
              <a:ahLst/>
              <a:cxnLst/>
              <a:rect l="l" t="t" r="r" b="b"/>
              <a:pathLst>
                <a:path w="591" h="659" extrusionOk="0">
                  <a:moveTo>
                    <a:pt x="389" y="1"/>
                  </a:moveTo>
                  <a:cubicBezTo>
                    <a:pt x="384" y="1"/>
                    <a:pt x="380" y="1"/>
                    <a:pt x="376" y="1"/>
                  </a:cubicBezTo>
                  <a:cubicBezTo>
                    <a:pt x="172" y="25"/>
                    <a:pt x="499" y="559"/>
                    <a:pt x="499" y="559"/>
                  </a:cubicBezTo>
                  <a:cubicBezTo>
                    <a:pt x="499" y="559"/>
                    <a:pt x="254" y="287"/>
                    <a:pt x="125" y="287"/>
                  </a:cubicBezTo>
                  <a:cubicBezTo>
                    <a:pt x="102" y="287"/>
                    <a:pt x="84" y="295"/>
                    <a:pt x="70" y="314"/>
                  </a:cubicBezTo>
                  <a:cubicBezTo>
                    <a:pt x="1" y="407"/>
                    <a:pt x="304" y="658"/>
                    <a:pt x="477" y="658"/>
                  </a:cubicBezTo>
                  <a:cubicBezTo>
                    <a:pt x="541" y="658"/>
                    <a:pt x="587" y="624"/>
                    <a:pt x="591" y="535"/>
                  </a:cubicBezTo>
                  <a:cubicBezTo>
                    <a:pt x="591" y="535"/>
                    <a:pt x="578" y="1"/>
                    <a:pt x="389" y="1"/>
                  </a:cubicBezTo>
                  <a:close/>
                </a:path>
              </a:pathLst>
            </a:custGeom>
            <a:solidFill>
              <a:srgbClr val="CA7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2671;p55">
              <a:extLst>
                <a:ext uri="{FF2B5EF4-FFF2-40B4-BE49-F238E27FC236}">
                  <a16:creationId xmlns:a16="http://schemas.microsoft.com/office/drawing/2014/main" id="{7420070F-88B1-79A9-FD37-B74E7ACC56CB}"/>
                </a:ext>
              </a:extLst>
            </p:cNvPr>
            <p:cNvSpPr/>
            <p:nvPr/>
          </p:nvSpPr>
          <p:spPr>
            <a:xfrm>
              <a:off x="6427125" y="2871950"/>
              <a:ext cx="1173375" cy="413700"/>
            </a:xfrm>
            <a:custGeom>
              <a:avLst/>
              <a:gdLst/>
              <a:ahLst/>
              <a:cxnLst/>
              <a:rect l="l" t="t" r="r" b="b"/>
              <a:pathLst>
                <a:path w="46935" h="16548" extrusionOk="0">
                  <a:moveTo>
                    <a:pt x="40577" y="0"/>
                  </a:moveTo>
                  <a:cubicBezTo>
                    <a:pt x="25766" y="0"/>
                    <a:pt x="2222" y="8256"/>
                    <a:pt x="0" y="16547"/>
                  </a:cubicBezTo>
                  <a:cubicBezTo>
                    <a:pt x="0" y="16547"/>
                    <a:pt x="42321" y="5425"/>
                    <a:pt x="46934" y="678"/>
                  </a:cubicBezTo>
                  <a:cubicBezTo>
                    <a:pt x="45126" y="215"/>
                    <a:pt x="42965" y="0"/>
                    <a:pt x="40577" y="0"/>
                  </a:cubicBezTo>
                  <a:close/>
                </a:path>
              </a:pathLst>
            </a:custGeom>
            <a:solidFill>
              <a:srgbClr val="795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2672;p55">
              <a:extLst>
                <a:ext uri="{FF2B5EF4-FFF2-40B4-BE49-F238E27FC236}">
                  <a16:creationId xmlns:a16="http://schemas.microsoft.com/office/drawing/2014/main" id="{44591E66-5C9C-99A9-4CEF-F18EA63F0999}"/>
                </a:ext>
              </a:extLst>
            </p:cNvPr>
            <p:cNvSpPr/>
            <p:nvPr/>
          </p:nvSpPr>
          <p:spPr>
            <a:xfrm>
              <a:off x="6674500" y="5348125"/>
              <a:ext cx="157325" cy="240175"/>
            </a:xfrm>
            <a:custGeom>
              <a:avLst/>
              <a:gdLst/>
              <a:ahLst/>
              <a:cxnLst/>
              <a:rect l="l" t="t" r="r" b="b"/>
              <a:pathLst>
                <a:path w="6293" h="9607" extrusionOk="0">
                  <a:moveTo>
                    <a:pt x="4390" y="1"/>
                  </a:moveTo>
                  <a:cubicBezTo>
                    <a:pt x="3398" y="478"/>
                    <a:pt x="1853" y="1241"/>
                    <a:pt x="1" y="2211"/>
                  </a:cubicBezTo>
                  <a:cubicBezTo>
                    <a:pt x="1390" y="5286"/>
                    <a:pt x="2728" y="7913"/>
                    <a:pt x="3865" y="9606"/>
                  </a:cubicBezTo>
                  <a:cubicBezTo>
                    <a:pt x="6293" y="8108"/>
                    <a:pt x="5775" y="2309"/>
                    <a:pt x="4614" y="536"/>
                  </a:cubicBezTo>
                  <a:cubicBezTo>
                    <a:pt x="4527" y="406"/>
                    <a:pt x="4455" y="221"/>
                    <a:pt x="4390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2673;p55">
              <a:extLst>
                <a:ext uri="{FF2B5EF4-FFF2-40B4-BE49-F238E27FC236}">
                  <a16:creationId xmlns:a16="http://schemas.microsoft.com/office/drawing/2014/main" id="{75846DE3-BB16-03F1-E8D8-05B6FF9F79BE}"/>
                </a:ext>
              </a:extLst>
            </p:cNvPr>
            <p:cNvSpPr/>
            <p:nvPr/>
          </p:nvSpPr>
          <p:spPr>
            <a:xfrm>
              <a:off x="6437975" y="4660325"/>
              <a:ext cx="351875" cy="743100"/>
            </a:xfrm>
            <a:custGeom>
              <a:avLst/>
              <a:gdLst/>
              <a:ahLst/>
              <a:cxnLst/>
              <a:rect l="l" t="t" r="r" b="b"/>
              <a:pathLst>
                <a:path w="14075" h="29724" extrusionOk="0">
                  <a:moveTo>
                    <a:pt x="7074" y="1"/>
                  </a:moveTo>
                  <a:cubicBezTo>
                    <a:pt x="6694" y="604"/>
                    <a:pt x="2631" y="3626"/>
                    <a:pt x="0" y="5547"/>
                  </a:cubicBezTo>
                  <a:cubicBezTo>
                    <a:pt x="1552" y="9939"/>
                    <a:pt x="5695" y="21401"/>
                    <a:pt x="9462" y="29723"/>
                  </a:cubicBezTo>
                  <a:cubicBezTo>
                    <a:pt x="11314" y="28753"/>
                    <a:pt x="12859" y="27990"/>
                    <a:pt x="13851" y="27513"/>
                  </a:cubicBezTo>
                  <a:cubicBezTo>
                    <a:pt x="12747" y="23804"/>
                    <a:pt x="14075" y="7924"/>
                    <a:pt x="14075" y="7924"/>
                  </a:cubicBezTo>
                  <a:lnTo>
                    <a:pt x="70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2674;p55">
              <a:extLst>
                <a:ext uri="{FF2B5EF4-FFF2-40B4-BE49-F238E27FC236}">
                  <a16:creationId xmlns:a16="http://schemas.microsoft.com/office/drawing/2014/main" id="{23C2ACF6-9C72-ABE1-E48C-AF9A2D5DB42F}"/>
                </a:ext>
              </a:extLst>
            </p:cNvPr>
            <p:cNvSpPr/>
            <p:nvPr/>
          </p:nvSpPr>
          <p:spPr>
            <a:xfrm>
              <a:off x="6382250" y="4798975"/>
              <a:ext cx="388900" cy="798175"/>
            </a:xfrm>
            <a:custGeom>
              <a:avLst/>
              <a:gdLst/>
              <a:ahLst/>
              <a:cxnLst/>
              <a:rect l="l" t="t" r="r" b="b"/>
              <a:pathLst>
                <a:path w="15556" h="31927" extrusionOk="0">
                  <a:moveTo>
                    <a:pt x="2229" y="1"/>
                  </a:moveTo>
                  <a:cubicBezTo>
                    <a:pt x="945" y="941"/>
                    <a:pt x="0" y="1619"/>
                    <a:pt x="0" y="1619"/>
                  </a:cubicBezTo>
                  <a:cubicBezTo>
                    <a:pt x="0" y="1619"/>
                    <a:pt x="4035" y="17216"/>
                    <a:pt x="8370" y="25961"/>
                  </a:cubicBezTo>
                  <a:cubicBezTo>
                    <a:pt x="9834" y="28913"/>
                    <a:pt x="11332" y="31088"/>
                    <a:pt x="12722" y="31612"/>
                  </a:cubicBezTo>
                  <a:cubicBezTo>
                    <a:pt x="13290" y="31829"/>
                    <a:pt x="13795" y="31927"/>
                    <a:pt x="14242" y="31927"/>
                  </a:cubicBezTo>
                  <a:cubicBezTo>
                    <a:pt x="14753" y="31927"/>
                    <a:pt x="15188" y="31798"/>
                    <a:pt x="15555" y="31572"/>
                  </a:cubicBezTo>
                  <a:cubicBezTo>
                    <a:pt x="14418" y="29879"/>
                    <a:pt x="13080" y="27252"/>
                    <a:pt x="11691" y="24177"/>
                  </a:cubicBezTo>
                  <a:cubicBezTo>
                    <a:pt x="7924" y="15855"/>
                    <a:pt x="3781" y="4393"/>
                    <a:pt x="222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2675;p55">
              <a:extLst>
                <a:ext uri="{FF2B5EF4-FFF2-40B4-BE49-F238E27FC236}">
                  <a16:creationId xmlns:a16="http://schemas.microsoft.com/office/drawing/2014/main" id="{F99FD32A-8311-C8B1-BC4D-EDA7522BE873}"/>
                </a:ext>
              </a:extLst>
            </p:cNvPr>
            <p:cNvSpPr/>
            <p:nvPr/>
          </p:nvSpPr>
          <p:spPr>
            <a:xfrm>
              <a:off x="7618750" y="4662125"/>
              <a:ext cx="658525" cy="133725"/>
            </a:xfrm>
            <a:custGeom>
              <a:avLst/>
              <a:gdLst/>
              <a:ahLst/>
              <a:cxnLst/>
              <a:rect l="l" t="t" r="r" b="b"/>
              <a:pathLst>
                <a:path w="26341" h="5349" extrusionOk="0">
                  <a:moveTo>
                    <a:pt x="402" y="1"/>
                  </a:moveTo>
                  <a:cubicBezTo>
                    <a:pt x="391" y="1734"/>
                    <a:pt x="355" y="3033"/>
                    <a:pt x="278" y="3333"/>
                  </a:cubicBezTo>
                  <a:cubicBezTo>
                    <a:pt x="1" y="4448"/>
                    <a:pt x="26340" y="5348"/>
                    <a:pt x="26340" y="5348"/>
                  </a:cubicBezTo>
                  <a:cubicBezTo>
                    <a:pt x="26340" y="5348"/>
                    <a:pt x="26160" y="4114"/>
                    <a:pt x="25591" y="2714"/>
                  </a:cubicBezTo>
                  <a:cubicBezTo>
                    <a:pt x="18467" y="1911"/>
                    <a:pt x="4501" y="355"/>
                    <a:pt x="402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2676;p55">
              <a:extLst>
                <a:ext uri="{FF2B5EF4-FFF2-40B4-BE49-F238E27FC236}">
                  <a16:creationId xmlns:a16="http://schemas.microsoft.com/office/drawing/2014/main" id="{CDC6D2E2-27CB-6448-026E-D0F3A87D9B6C}"/>
                </a:ext>
              </a:extLst>
            </p:cNvPr>
            <p:cNvSpPr/>
            <p:nvPr/>
          </p:nvSpPr>
          <p:spPr>
            <a:xfrm>
              <a:off x="7625700" y="4344475"/>
              <a:ext cx="502025" cy="363175"/>
            </a:xfrm>
            <a:custGeom>
              <a:avLst/>
              <a:gdLst/>
              <a:ahLst/>
              <a:cxnLst/>
              <a:rect l="l" t="t" r="r" b="b"/>
              <a:pathLst>
                <a:path w="20081" h="14527" extrusionOk="0">
                  <a:moveTo>
                    <a:pt x="0" y="0"/>
                  </a:moveTo>
                  <a:cubicBezTo>
                    <a:pt x="0" y="0"/>
                    <a:pt x="152" y="7985"/>
                    <a:pt x="124" y="12707"/>
                  </a:cubicBezTo>
                  <a:cubicBezTo>
                    <a:pt x="2968" y="12952"/>
                    <a:pt x="10562" y="13777"/>
                    <a:pt x="17324" y="14527"/>
                  </a:cubicBezTo>
                  <a:cubicBezTo>
                    <a:pt x="18334" y="13130"/>
                    <a:pt x="19401" y="12088"/>
                    <a:pt x="20081" y="11491"/>
                  </a:cubicBezTo>
                  <a:lnTo>
                    <a:pt x="20081" y="11491"/>
                  </a:lnTo>
                  <a:cubicBezTo>
                    <a:pt x="19900" y="11509"/>
                    <a:pt x="19716" y="11538"/>
                    <a:pt x="19528" y="11574"/>
                  </a:cubicBezTo>
                  <a:cubicBezTo>
                    <a:pt x="19262" y="11629"/>
                    <a:pt x="18998" y="11655"/>
                    <a:pt x="18737" y="11655"/>
                  </a:cubicBezTo>
                  <a:cubicBezTo>
                    <a:pt x="13647" y="11655"/>
                    <a:pt x="9484" y="1812"/>
                    <a:pt x="9484" y="18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2677;p55">
              <a:extLst>
                <a:ext uri="{FF2B5EF4-FFF2-40B4-BE49-F238E27FC236}">
                  <a16:creationId xmlns:a16="http://schemas.microsoft.com/office/drawing/2014/main" id="{896B7AD6-6040-D372-F1CF-9AF83D1720BD}"/>
                </a:ext>
              </a:extLst>
            </p:cNvPr>
            <p:cNvSpPr/>
            <p:nvPr/>
          </p:nvSpPr>
          <p:spPr>
            <a:xfrm>
              <a:off x="8058775" y="4631100"/>
              <a:ext cx="199750" cy="98900"/>
            </a:xfrm>
            <a:custGeom>
              <a:avLst/>
              <a:gdLst/>
              <a:ahLst/>
              <a:cxnLst/>
              <a:rect l="l" t="t" r="r" b="b"/>
              <a:pathLst>
                <a:path w="7990" h="3956" extrusionOk="0">
                  <a:moveTo>
                    <a:pt x="3257" y="0"/>
                  </a:moveTo>
                  <a:cubicBezTo>
                    <a:pt x="3095" y="0"/>
                    <a:pt x="2929" y="9"/>
                    <a:pt x="2758" y="26"/>
                  </a:cubicBezTo>
                  <a:cubicBezTo>
                    <a:pt x="2078" y="623"/>
                    <a:pt x="1011" y="1665"/>
                    <a:pt x="1" y="3062"/>
                  </a:cubicBezTo>
                  <a:cubicBezTo>
                    <a:pt x="2986" y="3391"/>
                    <a:pt x="5808" y="3710"/>
                    <a:pt x="7990" y="3955"/>
                  </a:cubicBezTo>
                  <a:cubicBezTo>
                    <a:pt x="7245" y="2117"/>
                    <a:pt x="5826" y="0"/>
                    <a:pt x="325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2678;p55">
              <a:extLst>
                <a:ext uri="{FF2B5EF4-FFF2-40B4-BE49-F238E27FC236}">
                  <a16:creationId xmlns:a16="http://schemas.microsoft.com/office/drawing/2014/main" id="{7DBA4973-2B90-EA86-24AD-83D9285AE34E}"/>
                </a:ext>
              </a:extLst>
            </p:cNvPr>
            <p:cNvSpPr/>
            <p:nvPr/>
          </p:nvSpPr>
          <p:spPr>
            <a:xfrm>
              <a:off x="6520825" y="4445050"/>
              <a:ext cx="461225" cy="437450"/>
            </a:xfrm>
            <a:custGeom>
              <a:avLst/>
              <a:gdLst/>
              <a:ahLst/>
              <a:cxnLst/>
              <a:rect l="l" t="t" r="r" b="b"/>
              <a:pathLst>
                <a:path w="18449" h="17498" extrusionOk="0">
                  <a:moveTo>
                    <a:pt x="3904" y="0"/>
                  </a:moveTo>
                  <a:cubicBezTo>
                    <a:pt x="1773" y="2779"/>
                    <a:pt x="1813" y="7881"/>
                    <a:pt x="1813" y="7881"/>
                  </a:cubicBezTo>
                  <a:cubicBezTo>
                    <a:pt x="1813" y="7881"/>
                    <a:pt x="1" y="15598"/>
                    <a:pt x="11123" y="17497"/>
                  </a:cubicBezTo>
                  <a:cubicBezTo>
                    <a:pt x="18449" y="10851"/>
                    <a:pt x="17472" y="10504"/>
                    <a:pt x="17472" y="10504"/>
                  </a:cubicBezTo>
                  <a:cubicBezTo>
                    <a:pt x="17472" y="10504"/>
                    <a:pt x="6148" y="5242"/>
                    <a:pt x="3904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2679;p55">
              <a:extLst>
                <a:ext uri="{FF2B5EF4-FFF2-40B4-BE49-F238E27FC236}">
                  <a16:creationId xmlns:a16="http://schemas.microsoft.com/office/drawing/2014/main" id="{49E43FC4-9BB4-EB38-4D51-6D51861CE3A4}"/>
                </a:ext>
              </a:extLst>
            </p:cNvPr>
            <p:cNvSpPr/>
            <p:nvPr/>
          </p:nvSpPr>
          <p:spPr>
            <a:xfrm>
              <a:off x="7561575" y="4203700"/>
              <a:ext cx="426975" cy="218125"/>
            </a:xfrm>
            <a:custGeom>
              <a:avLst/>
              <a:gdLst/>
              <a:ahLst/>
              <a:cxnLst/>
              <a:rect l="l" t="t" r="r" b="b"/>
              <a:pathLst>
                <a:path w="17079" h="872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17" y="5887"/>
                    <a:pt x="2624" y="7238"/>
                  </a:cubicBezTo>
                  <a:cubicBezTo>
                    <a:pt x="3804" y="8074"/>
                    <a:pt x="7211" y="8724"/>
                    <a:pt x="10037" y="8724"/>
                  </a:cubicBezTo>
                  <a:cubicBezTo>
                    <a:pt x="11784" y="8724"/>
                    <a:pt x="13310" y="8475"/>
                    <a:pt x="13949" y="7867"/>
                  </a:cubicBezTo>
                  <a:cubicBezTo>
                    <a:pt x="15620" y="6278"/>
                    <a:pt x="17078" y="565"/>
                    <a:pt x="17078" y="565"/>
                  </a:cubicBezTo>
                  <a:lnTo>
                    <a:pt x="17078" y="565"/>
                  </a:lnTo>
                  <a:cubicBezTo>
                    <a:pt x="17078" y="565"/>
                    <a:pt x="13195" y="1230"/>
                    <a:pt x="8700" y="1230"/>
                  </a:cubicBezTo>
                  <a:cubicBezTo>
                    <a:pt x="5756" y="1230"/>
                    <a:pt x="2549" y="945"/>
                    <a:pt x="0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2680;p55">
              <a:extLst>
                <a:ext uri="{FF2B5EF4-FFF2-40B4-BE49-F238E27FC236}">
                  <a16:creationId xmlns:a16="http://schemas.microsoft.com/office/drawing/2014/main" id="{EEF14746-910B-FF60-08F1-A160D47D62E0}"/>
                </a:ext>
              </a:extLst>
            </p:cNvPr>
            <p:cNvSpPr/>
            <p:nvPr/>
          </p:nvSpPr>
          <p:spPr>
            <a:xfrm>
              <a:off x="6522100" y="2844825"/>
              <a:ext cx="1004600" cy="1797700"/>
            </a:xfrm>
            <a:custGeom>
              <a:avLst/>
              <a:gdLst/>
              <a:ahLst/>
              <a:cxnLst/>
              <a:rect l="l" t="t" r="r" b="b"/>
              <a:pathLst>
                <a:path w="40184" h="71908" extrusionOk="0">
                  <a:moveTo>
                    <a:pt x="35132" y="1"/>
                  </a:moveTo>
                  <a:lnTo>
                    <a:pt x="0" y="13156"/>
                  </a:lnTo>
                  <a:cubicBezTo>
                    <a:pt x="0" y="13156"/>
                    <a:pt x="434" y="35596"/>
                    <a:pt x="14784" y="40694"/>
                  </a:cubicBezTo>
                  <a:cubicBezTo>
                    <a:pt x="9223" y="50188"/>
                    <a:pt x="4205" y="67280"/>
                    <a:pt x="4205" y="67280"/>
                  </a:cubicBezTo>
                  <a:lnTo>
                    <a:pt x="8170" y="71908"/>
                  </a:lnTo>
                  <a:cubicBezTo>
                    <a:pt x="14881" y="62283"/>
                    <a:pt x="26709" y="44525"/>
                    <a:pt x="25685" y="40307"/>
                  </a:cubicBezTo>
                  <a:cubicBezTo>
                    <a:pt x="24264" y="34445"/>
                    <a:pt x="11683" y="23689"/>
                    <a:pt x="12895" y="15679"/>
                  </a:cubicBezTo>
                  <a:cubicBezTo>
                    <a:pt x="19885" y="9788"/>
                    <a:pt x="34046" y="5443"/>
                    <a:pt x="40183" y="3771"/>
                  </a:cubicBezTo>
                  <a:cubicBezTo>
                    <a:pt x="37166" y="1510"/>
                    <a:pt x="35132" y="1"/>
                    <a:pt x="35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2681;p55">
              <a:extLst>
                <a:ext uri="{FF2B5EF4-FFF2-40B4-BE49-F238E27FC236}">
                  <a16:creationId xmlns:a16="http://schemas.microsoft.com/office/drawing/2014/main" id="{5B21698D-13FF-F3A6-B046-B7C7C663A899}"/>
                </a:ext>
              </a:extLst>
            </p:cNvPr>
            <p:cNvSpPr/>
            <p:nvPr/>
          </p:nvSpPr>
          <p:spPr>
            <a:xfrm>
              <a:off x="6726325" y="2939100"/>
              <a:ext cx="1503800" cy="1825075"/>
            </a:xfrm>
            <a:custGeom>
              <a:avLst/>
              <a:gdLst/>
              <a:ahLst/>
              <a:cxnLst/>
              <a:rect l="l" t="t" r="r" b="b"/>
              <a:pathLst>
                <a:path w="60152" h="73003" extrusionOk="0">
                  <a:moveTo>
                    <a:pt x="32014" y="0"/>
                  </a:moveTo>
                  <a:cubicBezTo>
                    <a:pt x="25877" y="1672"/>
                    <a:pt x="11716" y="6017"/>
                    <a:pt x="4726" y="11908"/>
                  </a:cubicBezTo>
                  <a:cubicBezTo>
                    <a:pt x="3514" y="19918"/>
                    <a:pt x="16095" y="30674"/>
                    <a:pt x="17516" y="36536"/>
                  </a:cubicBezTo>
                  <a:cubicBezTo>
                    <a:pt x="18540" y="40754"/>
                    <a:pt x="6712" y="58512"/>
                    <a:pt x="1" y="68137"/>
                  </a:cubicBezTo>
                  <a:lnTo>
                    <a:pt x="4177" y="73003"/>
                  </a:lnTo>
                  <a:cubicBezTo>
                    <a:pt x="4177" y="73003"/>
                    <a:pt x="23164" y="48179"/>
                    <a:pt x="24387" y="43432"/>
                  </a:cubicBezTo>
                  <a:cubicBezTo>
                    <a:pt x="25606" y="38685"/>
                    <a:pt x="18689" y="16304"/>
                    <a:pt x="18688" y="16303"/>
                  </a:cubicBezTo>
                  <a:lnTo>
                    <a:pt x="18688" y="16303"/>
                  </a:lnTo>
                  <a:cubicBezTo>
                    <a:pt x="18689" y="16304"/>
                    <a:pt x="33315" y="29054"/>
                    <a:pt x="38812" y="29054"/>
                  </a:cubicBezTo>
                  <a:cubicBezTo>
                    <a:pt x="38841" y="29054"/>
                    <a:pt x="38870" y="29054"/>
                    <a:pt x="38899" y="29053"/>
                  </a:cubicBezTo>
                  <a:lnTo>
                    <a:pt x="38899" y="29053"/>
                  </a:lnTo>
                  <a:cubicBezTo>
                    <a:pt x="38899" y="29053"/>
                    <a:pt x="30491" y="41532"/>
                    <a:pt x="36052" y="53201"/>
                  </a:cubicBezTo>
                  <a:cubicBezTo>
                    <a:pt x="39495" y="54676"/>
                    <a:pt x="42038" y="55116"/>
                    <a:pt x="43849" y="55116"/>
                  </a:cubicBezTo>
                  <a:cubicBezTo>
                    <a:pt x="46532" y="55116"/>
                    <a:pt x="47604" y="54149"/>
                    <a:pt x="47604" y="54149"/>
                  </a:cubicBezTo>
                  <a:cubicBezTo>
                    <a:pt x="47604" y="54149"/>
                    <a:pt x="60152" y="24842"/>
                    <a:pt x="58024" y="20645"/>
                  </a:cubicBezTo>
                  <a:cubicBezTo>
                    <a:pt x="57203" y="19024"/>
                    <a:pt x="40599" y="6441"/>
                    <a:pt x="32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2682;p55">
              <a:extLst>
                <a:ext uri="{FF2B5EF4-FFF2-40B4-BE49-F238E27FC236}">
                  <a16:creationId xmlns:a16="http://schemas.microsoft.com/office/drawing/2014/main" id="{739B955D-0411-7195-A213-49BD6EDE074C}"/>
                </a:ext>
              </a:extLst>
            </p:cNvPr>
            <p:cNvSpPr/>
            <p:nvPr/>
          </p:nvSpPr>
          <p:spPr>
            <a:xfrm>
              <a:off x="8341700" y="2370400"/>
              <a:ext cx="14975" cy="11025"/>
            </a:xfrm>
            <a:custGeom>
              <a:avLst/>
              <a:gdLst/>
              <a:ahLst/>
              <a:cxnLst/>
              <a:rect l="l" t="t" r="r" b="b"/>
              <a:pathLst>
                <a:path w="599" h="441" extrusionOk="0">
                  <a:moveTo>
                    <a:pt x="599" y="1"/>
                  </a:moveTo>
                  <a:lnTo>
                    <a:pt x="599" y="1"/>
                  </a:lnTo>
                  <a:cubicBezTo>
                    <a:pt x="204" y="272"/>
                    <a:pt x="0" y="441"/>
                    <a:pt x="96" y="441"/>
                  </a:cubicBezTo>
                  <a:cubicBezTo>
                    <a:pt x="103" y="441"/>
                    <a:pt x="111" y="440"/>
                    <a:pt x="121" y="438"/>
                  </a:cubicBezTo>
                  <a:cubicBezTo>
                    <a:pt x="241" y="421"/>
                    <a:pt x="411" y="251"/>
                    <a:pt x="59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2683;p55">
              <a:extLst>
                <a:ext uri="{FF2B5EF4-FFF2-40B4-BE49-F238E27FC236}">
                  <a16:creationId xmlns:a16="http://schemas.microsoft.com/office/drawing/2014/main" id="{90C9EE94-4927-ACB8-2CCA-38F0E2B17065}"/>
                </a:ext>
              </a:extLst>
            </p:cNvPr>
            <p:cNvSpPr/>
            <p:nvPr/>
          </p:nvSpPr>
          <p:spPr>
            <a:xfrm>
              <a:off x="7217150" y="2180900"/>
              <a:ext cx="1284175" cy="624500"/>
            </a:xfrm>
            <a:custGeom>
              <a:avLst/>
              <a:gdLst/>
              <a:ahLst/>
              <a:cxnLst/>
              <a:rect l="l" t="t" r="r" b="b"/>
              <a:pathLst>
                <a:path w="51367" h="24980" extrusionOk="0">
                  <a:moveTo>
                    <a:pt x="5134" y="1"/>
                  </a:moveTo>
                  <a:lnTo>
                    <a:pt x="0" y="8018"/>
                  </a:lnTo>
                  <a:cubicBezTo>
                    <a:pt x="0" y="8018"/>
                    <a:pt x="1502" y="18920"/>
                    <a:pt x="7392" y="23805"/>
                  </a:cubicBezTo>
                  <a:cubicBezTo>
                    <a:pt x="8379" y="24625"/>
                    <a:pt x="10266" y="24979"/>
                    <a:pt x="12740" y="24979"/>
                  </a:cubicBezTo>
                  <a:cubicBezTo>
                    <a:pt x="22928" y="24979"/>
                    <a:pt x="43072" y="18970"/>
                    <a:pt x="51366" y="14723"/>
                  </a:cubicBezTo>
                  <a:lnTo>
                    <a:pt x="51366" y="14723"/>
                  </a:lnTo>
                  <a:cubicBezTo>
                    <a:pt x="42791" y="16988"/>
                    <a:pt x="24415" y="21681"/>
                    <a:pt x="17924" y="22100"/>
                  </a:cubicBezTo>
                  <a:cubicBezTo>
                    <a:pt x="17745" y="22112"/>
                    <a:pt x="17567" y="22118"/>
                    <a:pt x="17391" y="22118"/>
                  </a:cubicBezTo>
                  <a:cubicBezTo>
                    <a:pt x="9099" y="22118"/>
                    <a:pt x="3524" y="9640"/>
                    <a:pt x="3524" y="9640"/>
                  </a:cubicBezTo>
                  <a:lnTo>
                    <a:pt x="7623" y="2950"/>
                  </a:lnTo>
                  <a:lnTo>
                    <a:pt x="5134" y="1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2684;p55">
              <a:extLst>
                <a:ext uri="{FF2B5EF4-FFF2-40B4-BE49-F238E27FC236}">
                  <a16:creationId xmlns:a16="http://schemas.microsoft.com/office/drawing/2014/main" id="{968C4910-48F4-347F-5A02-C474A72587DD}"/>
                </a:ext>
              </a:extLst>
            </p:cNvPr>
            <p:cNvSpPr/>
            <p:nvPr/>
          </p:nvSpPr>
          <p:spPr>
            <a:xfrm>
              <a:off x="7303847" y="2235003"/>
              <a:ext cx="1373200" cy="500225"/>
            </a:xfrm>
            <a:custGeom>
              <a:avLst/>
              <a:gdLst/>
              <a:ahLst/>
              <a:cxnLst/>
              <a:rect l="l" t="t" r="r" b="b"/>
              <a:pathLst>
                <a:path w="54928" h="20009" extrusionOk="0">
                  <a:moveTo>
                    <a:pt x="42058" y="5472"/>
                  </a:moveTo>
                  <a:lnTo>
                    <a:pt x="42058" y="5472"/>
                  </a:lnTo>
                  <a:cubicBezTo>
                    <a:pt x="41870" y="5722"/>
                    <a:pt x="41700" y="5892"/>
                    <a:pt x="41580" y="5909"/>
                  </a:cubicBezTo>
                  <a:cubicBezTo>
                    <a:pt x="41570" y="5911"/>
                    <a:pt x="41562" y="5912"/>
                    <a:pt x="41555" y="5912"/>
                  </a:cubicBezTo>
                  <a:cubicBezTo>
                    <a:pt x="41459" y="5912"/>
                    <a:pt x="41663" y="5743"/>
                    <a:pt x="42058" y="5472"/>
                  </a:cubicBezTo>
                  <a:close/>
                  <a:moveTo>
                    <a:pt x="43015" y="1"/>
                  </a:moveTo>
                  <a:cubicBezTo>
                    <a:pt x="41527" y="1"/>
                    <a:pt x="40262" y="3894"/>
                    <a:pt x="36560" y="3894"/>
                  </a:cubicBezTo>
                  <a:cubicBezTo>
                    <a:pt x="36433" y="3894"/>
                    <a:pt x="36304" y="3889"/>
                    <a:pt x="36171" y="3880"/>
                  </a:cubicBezTo>
                  <a:cubicBezTo>
                    <a:pt x="36122" y="3877"/>
                    <a:pt x="36074" y="3875"/>
                    <a:pt x="36026" y="3875"/>
                  </a:cubicBezTo>
                  <a:cubicBezTo>
                    <a:pt x="33228" y="3875"/>
                    <a:pt x="31305" y="9669"/>
                    <a:pt x="31305" y="9669"/>
                  </a:cubicBezTo>
                  <a:lnTo>
                    <a:pt x="13138" y="11547"/>
                  </a:lnTo>
                  <a:lnTo>
                    <a:pt x="4100" y="841"/>
                  </a:lnTo>
                  <a:lnTo>
                    <a:pt x="1" y="7531"/>
                  </a:lnTo>
                  <a:cubicBezTo>
                    <a:pt x="1" y="7531"/>
                    <a:pt x="5576" y="20009"/>
                    <a:pt x="13868" y="20009"/>
                  </a:cubicBezTo>
                  <a:cubicBezTo>
                    <a:pt x="14044" y="20009"/>
                    <a:pt x="14222" y="20003"/>
                    <a:pt x="14401" y="19991"/>
                  </a:cubicBezTo>
                  <a:cubicBezTo>
                    <a:pt x="20892" y="19572"/>
                    <a:pt x="39268" y="14879"/>
                    <a:pt x="47843" y="12614"/>
                  </a:cubicBezTo>
                  <a:cubicBezTo>
                    <a:pt x="49540" y="11746"/>
                    <a:pt x="50741" y="10950"/>
                    <a:pt x="51259" y="10295"/>
                  </a:cubicBezTo>
                  <a:cubicBezTo>
                    <a:pt x="54927" y="5660"/>
                    <a:pt x="48719" y="4720"/>
                    <a:pt x="48719" y="4720"/>
                  </a:cubicBezTo>
                  <a:cubicBezTo>
                    <a:pt x="48719" y="4720"/>
                    <a:pt x="52478" y="2653"/>
                    <a:pt x="50850" y="1774"/>
                  </a:cubicBezTo>
                  <a:cubicBezTo>
                    <a:pt x="50722" y="1706"/>
                    <a:pt x="50552" y="1674"/>
                    <a:pt x="50348" y="1674"/>
                  </a:cubicBezTo>
                  <a:cubicBezTo>
                    <a:pt x="48461" y="1674"/>
                    <a:pt x="43652" y="4391"/>
                    <a:pt x="42058" y="5472"/>
                  </a:cubicBezTo>
                  <a:cubicBezTo>
                    <a:pt x="43031" y="4169"/>
                    <a:pt x="44572" y="338"/>
                    <a:pt x="43208" y="23"/>
                  </a:cubicBezTo>
                  <a:cubicBezTo>
                    <a:pt x="43143" y="8"/>
                    <a:pt x="43079" y="1"/>
                    <a:pt x="4301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2685;p55">
              <a:extLst>
                <a:ext uri="{FF2B5EF4-FFF2-40B4-BE49-F238E27FC236}">
                  <a16:creationId xmlns:a16="http://schemas.microsoft.com/office/drawing/2014/main" id="{AC71D7C5-AABB-1B6C-26B8-75E6B654B01F}"/>
                </a:ext>
              </a:extLst>
            </p:cNvPr>
            <p:cNvSpPr/>
            <p:nvPr/>
          </p:nvSpPr>
          <p:spPr>
            <a:xfrm>
              <a:off x="8473325" y="2435925"/>
              <a:ext cx="140875" cy="24500"/>
            </a:xfrm>
            <a:custGeom>
              <a:avLst/>
              <a:gdLst/>
              <a:ahLst/>
              <a:cxnLst/>
              <a:rect l="l" t="t" r="r" b="b"/>
              <a:pathLst>
                <a:path w="5635" h="980" extrusionOk="0">
                  <a:moveTo>
                    <a:pt x="4470" y="1"/>
                  </a:moveTo>
                  <a:cubicBezTo>
                    <a:pt x="3545" y="1"/>
                    <a:pt x="2061" y="173"/>
                    <a:pt x="1" y="980"/>
                  </a:cubicBezTo>
                  <a:lnTo>
                    <a:pt x="5605" y="94"/>
                  </a:lnTo>
                  <a:lnTo>
                    <a:pt x="5605" y="94"/>
                  </a:lnTo>
                  <a:cubicBezTo>
                    <a:pt x="5610" y="95"/>
                    <a:pt x="5614" y="95"/>
                    <a:pt x="5618" y="95"/>
                  </a:cubicBezTo>
                  <a:cubicBezTo>
                    <a:pt x="5629" y="95"/>
                    <a:pt x="5634" y="93"/>
                    <a:pt x="5635" y="90"/>
                  </a:cubicBezTo>
                  <a:lnTo>
                    <a:pt x="5635" y="90"/>
                  </a:lnTo>
                  <a:lnTo>
                    <a:pt x="5605" y="94"/>
                  </a:lnTo>
                  <a:lnTo>
                    <a:pt x="5605" y="94"/>
                  </a:lnTo>
                  <a:cubicBezTo>
                    <a:pt x="5502" y="87"/>
                    <a:pt x="5126" y="1"/>
                    <a:pt x="4470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2686;p55">
              <a:extLst>
                <a:ext uri="{FF2B5EF4-FFF2-40B4-BE49-F238E27FC236}">
                  <a16:creationId xmlns:a16="http://schemas.microsoft.com/office/drawing/2014/main" id="{19734B1E-695C-E6EC-4FFA-607E270B16E6}"/>
                </a:ext>
              </a:extLst>
            </p:cNvPr>
            <p:cNvSpPr/>
            <p:nvPr/>
          </p:nvSpPr>
          <p:spPr>
            <a:xfrm>
              <a:off x="5603725" y="767950"/>
              <a:ext cx="850000" cy="1610350"/>
            </a:xfrm>
            <a:custGeom>
              <a:avLst/>
              <a:gdLst/>
              <a:ahLst/>
              <a:cxnLst/>
              <a:rect l="l" t="t" r="r" b="b"/>
              <a:pathLst>
                <a:path w="34000" h="64414" extrusionOk="0">
                  <a:moveTo>
                    <a:pt x="9954" y="1"/>
                  </a:moveTo>
                  <a:cubicBezTo>
                    <a:pt x="5417" y="2489"/>
                    <a:pt x="2928" y="3615"/>
                    <a:pt x="2928" y="3615"/>
                  </a:cubicBezTo>
                  <a:cubicBezTo>
                    <a:pt x="2928" y="3615"/>
                    <a:pt x="1" y="47578"/>
                    <a:pt x="30303" y="64414"/>
                  </a:cubicBezTo>
                  <a:cubicBezTo>
                    <a:pt x="34000" y="62218"/>
                    <a:pt x="30303" y="48375"/>
                    <a:pt x="30303" y="48375"/>
                  </a:cubicBezTo>
                  <a:cubicBezTo>
                    <a:pt x="30303" y="48375"/>
                    <a:pt x="10102" y="13760"/>
                    <a:pt x="9954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2687;p55">
              <a:extLst>
                <a:ext uri="{FF2B5EF4-FFF2-40B4-BE49-F238E27FC236}">
                  <a16:creationId xmlns:a16="http://schemas.microsoft.com/office/drawing/2014/main" id="{36C3CE94-DE6E-A021-0540-870028529E7E}"/>
                </a:ext>
              </a:extLst>
            </p:cNvPr>
            <p:cNvSpPr/>
            <p:nvPr/>
          </p:nvSpPr>
          <p:spPr>
            <a:xfrm>
              <a:off x="5942200" y="1818825"/>
              <a:ext cx="1658300" cy="1466825"/>
            </a:xfrm>
            <a:custGeom>
              <a:avLst/>
              <a:gdLst/>
              <a:ahLst/>
              <a:cxnLst/>
              <a:rect l="l" t="t" r="r" b="b"/>
              <a:pathLst>
                <a:path w="66332" h="58673" extrusionOk="0">
                  <a:moveTo>
                    <a:pt x="15331" y="1"/>
                  </a:moveTo>
                  <a:cubicBezTo>
                    <a:pt x="15331" y="1"/>
                    <a:pt x="3662" y="8214"/>
                    <a:pt x="0" y="20287"/>
                  </a:cubicBezTo>
                  <a:cubicBezTo>
                    <a:pt x="3857" y="23949"/>
                    <a:pt x="11564" y="25664"/>
                    <a:pt x="11564" y="25664"/>
                  </a:cubicBezTo>
                  <a:lnTo>
                    <a:pt x="19397" y="58672"/>
                  </a:lnTo>
                  <a:cubicBezTo>
                    <a:pt x="19397" y="58672"/>
                    <a:pt x="51893" y="42483"/>
                    <a:pt x="63893" y="42483"/>
                  </a:cubicBezTo>
                  <a:cubicBezTo>
                    <a:pt x="64843" y="42483"/>
                    <a:pt x="65665" y="42584"/>
                    <a:pt x="66331" y="42803"/>
                  </a:cubicBezTo>
                  <a:cubicBezTo>
                    <a:pt x="64027" y="37647"/>
                    <a:pt x="51479" y="23533"/>
                    <a:pt x="51479" y="23533"/>
                  </a:cubicBezTo>
                  <a:lnTo>
                    <a:pt x="60362" y="12729"/>
                  </a:lnTo>
                  <a:cubicBezTo>
                    <a:pt x="60362" y="12729"/>
                    <a:pt x="51538" y="5078"/>
                    <a:pt x="40901" y="5078"/>
                  </a:cubicBezTo>
                  <a:cubicBezTo>
                    <a:pt x="37818" y="5078"/>
                    <a:pt x="34583" y="5721"/>
                    <a:pt x="31366" y="7378"/>
                  </a:cubicBezTo>
                  <a:cubicBezTo>
                    <a:pt x="30968" y="7627"/>
                    <a:pt x="30527" y="7730"/>
                    <a:pt x="30067" y="7730"/>
                  </a:cubicBezTo>
                  <a:cubicBezTo>
                    <a:pt x="27747" y="7730"/>
                    <a:pt x="24958" y="5095"/>
                    <a:pt x="24958" y="5095"/>
                  </a:cubicBezTo>
                  <a:cubicBezTo>
                    <a:pt x="24010" y="4957"/>
                    <a:pt x="15331" y="1"/>
                    <a:pt x="15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2688;p55">
              <a:extLst>
                <a:ext uri="{FF2B5EF4-FFF2-40B4-BE49-F238E27FC236}">
                  <a16:creationId xmlns:a16="http://schemas.microsoft.com/office/drawing/2014/main" id="{137ECB79-E81F-5F7C-9F9B-B7A408C98F0B}"/>
                </a:ext>
              </a:extLst>
            </p:cNvPr>
            <p:cNvSpPr/>
            <p:nvPr/>
          </p:nvSpPr>
          <p:spPr>
            <a:xfrm>
              <a:off x="5651925" y="358450"/>
              <a:ext cx="493625" cy="568225"/>
            </a:xfrm>
            <a:custGeom>
              <a:avLst/>
              <a:gdLst/>
              <a:ahLst/>
              <a:cxnLst/>
              <a:rect l="l" t="t" r="r" b="b"/>
              <a:pathLst>
                <a:path w="19745" h="22729" extrusionOk="0">
                  <a:moveTo>
                    <a:pt x="13244" y="1"/>
                  </a:moveTo>
                  <a:cubicBezTo>
                    <a:pt x="8732" y="1"/>
                    <a:pt x="3478" y="8691"/>
                    <a:pt x="3478" y="8691"/>
                  </a:cubicBezTo>
                  <a:cubicBezTo>
                    <a:pt x="3478" y="8691"/>
                    <a:pt x="4675" y="4895"/>
                    <a:pt x="3556" y="4895"/>
                  </a:cubicBezTo>
                  <a:cubicBezTo>
                    <a:pt x="3542" y="4895"/>
                    <a:pt x="3528" y="4896"/>
                    <a:pt x="3514" y="4897"/>
                  </a:cubicBezTo>
                  <a:cubicBezTo>
                    <a:pt x="0" y="5164"/>
                    <a:pt x="927" y="22531"/>
                    <a:pt x="927" y="22531"/>
                  </a:cubicBezTo>
                  <a:cubicBezTo>
                    <a:pt x="1148" y="22667"/>
                    <a:pt x="1425" y="22728"/>
                    <a:pt x="1742" y="22728"/>
                  </a:cubicBezTo>
                  <a:cubicBezTo>
                    <a:pt x="4025" y="22728"/>
                    <a:pt x="8346" y="19529"/>
                    <a:pt x="8091" y="17635"/>
                  </a:cubicBezTo>
                  <a:cubicBezTo>
                    <a:pt x="7802" y="15476"/>
                    <a:pt x="19745" y="3428"/>
                    <a:pt x="14976" y="493"/>
                  </a:cubicBezTo>
                  <a:cubicBezTo>
                    <a:pt x="14421" y="152"/>
                    <a:pt x="13839" y="1"/>
                    <a:pt x="13244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2689;p55">
              <a:extLst>
                <a:ext uri="{FF2B5EF4-FFF2-40B4-BE49-F238E27FC236}">
                  <a16:creationId xmlns:a16="http://schemas.microsoft.com/office/drawing/2014/main" id="{09B16D89-582A-0E2E-C911-4E1CF8245705}"/>
                </a:ext>
              </a:extLst>
            </p:cNvPr>
            <p:cNvSpPr/>
            <p:nvPr/>
          </p:nvSpPr>
          <p:spPr>
            <a:xfrm>
              <a:off x="6642375" y="4927575"/>
              <a:ext cx="154475" cy="37100"/>
            </a:xfrm>
            <a:custGeom>
              <a:avLst/>
              <a:gdLst/>
              <a:ahLst/>
              <a:cxnLst/>
              <a:rect l="l" t="t" r="r" b="b"/>
              <a:pathLst>
                <a:path w="6179" h="1484" extrusionOk="0">
                  <a:moveTo>
                    <a:pt x="4773" y="1"/>
                  </a:moveTo>
                  <a:cubicBezTo>
                    <a:pt x="4219" y="1"/>
                    <a:pt x="3622" y="127"/>
                    <a:pt x="3232" y="182"/>
                  </a:cubicBezTo>
                  <a:cubicBezTo>
                    <a:pt x="2298" y="317"/>
                    <a:pt x="1369" y="501"/>
                    <a:pt x="450" y="725"/>
                  </a:cubicBezTo>
                  <a:cubicBezTo>
                    <a:pt x="1" y="833"/>
                    <a:pt x="142" y="1484"/>
                    <a:pt x="554" y="1484"/>
                  </a:cubicBezTo>
                  <a:cubicBezTo>
                    <a:pt x="586" y="1484"/>
                    <a:pt x="621" y="1480"/>
                    <a:pt x="656" y="1471"/>
                  </a:cubicBezTo>
                  <a:cubicBezTo>
                    <a:pt x="1308" y="1316"/>
                    <a:pt x="1969" y="1178"/>
                    <a:pt x="2632" y="1062"/>
                  </a:cubicBezTo>
                  <a:cubicBezTo>
                    <a:pt x="2979" y="1001"/>
                    <a:pt x="3980" y="736"/>
                    <a:pt x="4691" y="736"/>
                  </a:cubicBezTo>
                  <a:cubicBezTo>
                    <a:pt x="4997" y="736"/>
                    <a:pt x="5250" y="785"/>
                    <a:pt x="5374" y="920"/>
                  </a:cubicBezTo>
                  <a:cubicBezTo>
                    <a:pt x="5453" y="1008"/>
                    <a:pt x="5544" y="1045"/>
                    <a:pt x="5632" y="1045"/>
                  </a:cubicBezTo>
                  <a:cubicBezTo>
                    <a:pt x="5919" y="1045"/>
                    <a:pt x="6179" y="657"/>
                    <a:pt x="5924" y="374"/>
                  </a:cubicBezTo>
                  <a:cubicBezTo>
                    <a:pt x="5663" y="88"/>
                    <a:pt x="5233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2690;p55">
              <a:extLst>
                <a:ext uri="{FF2B5EF4-FFF2-40B4-BE49-F238E27FC236}">
                  <a16:creationId xmlns:a16="http://schemas.microsoft.com/office/drawing/2014/main" id="{E2D0E6F1-CC03-B4D8-1C42-06B73EAC6933}"/>
                </a:ext>
              </a:extLst>
            </p:cNvPr>
            <p:cNvSpPr/>
            <p:nvPr/>
          </p:nvSpPr>
          <p:spPr>
            <a:xfrm>
              <a:off x="6648800" y="5012775"/>
              <a:ext cx="154550" cy="37125"/>
            </a:xfrm>
            <a:custGeom>
              <a:avLst/>
              <a:gdLst/>
              <a:ahLst/>
              <a:cxnLst/>
              <a:rect l="l" t="t" r="r" b="b"/>
              <a:pathLst>
                <a:path w="6182" h="1485" extrusionOk="0">
                  <a:moveTo>
                    <a:pt x="4780" y="0"/>
                  </a:moveTo>
                  <a:cubicBezTo>
                    <a:pt x="4225" y="0"/>
                    <a:pt x="3626" y="127"/>
                    <a:pt x="3235" y="183"/>
                  </a:cubicBezTo>
                  <a:cubicBezTo>
                    <a:pt x="2302" y="317"/>
                    <a:pt x="1368" y="501"/>
                    <a:pt x="453" y="722"/>
                  </a:cubicBezTo>
                  <a:cubicBezTo>
                    <a:pt x="1" y="833"/>
                    <a:pt x="145" y="1484"/>
                    <a:pt x="557" y="1484"/>
                  </a:cubicBezTo>
                  <a:cubicBezTo>
                    <a:pt x="590" y="1484"/>
                    <a:pt x="624" y="1480"/>
                    <a:pt x="660" y="1471"/>
                  </a:cubicBezTo>
                  <a:cubicBezTo>
                    <a:pt x="1311" y="1316"/>
                    <a:pt x="1973" y="1178"/>
                    <a:pt x="2635" y="1062"/>
                  </a:cubicBezTo>
                  <a:cubicBezTo>
                    <a:pt x="2982" y="1002"/>
                    <a:pt x="3983" y="736"/>
                    <a:pt x="4695" y="736"/>
                  </a:cubicBezTo>
                  <a:cubicBezTo>
                    <a:pt x="5001" y="736"/>
                    <a:pt x="5254" y="785"/>
                    <a:pt x="5378" y="921"/>
                  </a:cubicBezTo>
                  <a:cubicBezTo>
                    <a:pt x="5457" y="1009"/>
                    <a:pt x="5548" y="1045"/>
                    <a:pt x="5636" y="1045"/>
                  </a:cubicBezTo>
                  <a:cubicBezTo>
                    <a:pt x="5922" y="1045"/>
                    <a:pt x="6182" y="656"/>
                    <a:pt x="5924" y="371"/>
                  </a:cubicBezTo>
                  <a:cubicBezTo>
                    <a:pt x="5666" y="87"/>
                    <a:pt x="5238" y="0"/>
                    <a:pt x="47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2691;p55">
              <a:extLst>
                <a:ext uri="{FF2B5EF4-FFF2-40B4-BE49-F238E27FC236}">
                  <a16:creationId xmlns:a16="http://schemas.microsoft.com/office/drawing/2014/main" id="{1D1793E7-E9DB-AD2D-4EB2-8E9483DB1DDA}"/>
                </a:ext>
              </a:extLst>
            </p:cNvPr>
            <p:cNvSpPr/>
            <p:nvPr/>
          </p:nvSpPr>
          <p:spPr>
            <a:xfrm>
              <a:off x="6642350" y="5119625"/>
              <a:ext cx="154525" cy="37150"/>
            </a:xfrm>
            <a:custGeom>
              <a:avLst/>
              <a:gdLst/>
              <a:ahLst/>
              <a:cxnLst/>
              <a:rect l="l" t="t" r="r" b="b"/>
              <a:pathLst>
                <a:path w="6181" h="1486" extrusionOk="0">
                  <a:moveTo>
                    <a:pt x="4777" y="0"/>
                  </a:moveTo>
                  <a:cubicBezTo>
                    <a:pt x="4221" y="0"/>
                    <a:pt x="3623" y="128"/>
                    <a:pt x="3233" y="185"/>
                  </a:cubicBezTo>
                  <a:cubicBezTo>
                    <a:pt x="2299" y="320"/>
                    <a:pt x="1370" y="504"/>
                    <a:pt x="451" y="725"/>
                  </a:cubicBezTo>
                  <a:cubicBezTo>
                    <a:pt x="1" y="833"/>
                    <a:pt x="143" y="1486"/>
                    <a:pt x="557" y="1486"/>
                  </a:cubicBezTo>
                  <a:cubicBezTo>
                    <a:pt x="589" y="1486"/>
                    <a:pt x="623" y="1482"/>
                    <a:pt x="657" y="1474"/>
                  </a:cubicBezTo>
                  <a:cubicBezTo>
                    <a:pt x="1309" y="1314"/>
                    <a:pt x="1970" y="1180"/>
                    <a:pt x="2633" y="1061"/>
                  </a:cubicBezTo>
                  <a:cubicBezTo>
                    <a:pt x="2979" y="1001"/>
                    <a:pt x="3977" y="738"/>
                    <a:pt x="4688" y="738"/>
                  </a:cubicBezTo>
                  <a:cubicBezTo>
                    <a:pt x="4996" y="738"/>
                    <a:pt x="5251" y="787"/>
                    <a:pt x="5375" y="923"/>
                  </a:cubicBezTo>
                  <a:cubicBezTo>
                    <a:pt x="5454" y="1010"/>
                    <a:pt x="5544" y="1046"/>
                    <a:pt x="5631" y="1046"/>
                  </a:cubicBezTo>
                  <a:cubicBezTo>
                    <a:pt x="5919" y="1046"/>
                    <a:pt x="6180" y="657"/>
                    <a:pt x="5925" y="374"/>
                  </a:cubicBezTo>
                  <a:cubicBezTo>
                    <a:pt x="5665" y="87"/>
                    <a:pt x="5235" y="0"/>
                    <a:pt x="4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2692;p55">
              <a:extLst>
                <a:ext uri="{FF2B5EF4-FFF2-40B4-BE49-F238E27FC236}">
                  <a16:creationId xmlns:a16="http://schemas.microsoft.com/office/drawing/2014/main" id="{A923C940-7644-0638-911D-9AB444676C06}"/>
                </a:ext>
              </a:extLst>
            </p:cNvPr>
            <p:cNvSpPr/>
            <p:nvPr/>
          </p:nvSpPr>
          <p:spPr>
            <a:xfrm>
              <a:off x="7795900" y="4452100"/>
              <a:ext cx="116775" cy="92150"/>
            </a:xfrm>
            <a:custGeom>
              <a:avLst/>
              <a:gdLst/>
              <a:ahLst/>
              <a:cxnLst/>
              <a:rect l="l" t="t" r="r" b="b"/>
              <a:pathLst>
                <a:path w="4671" h="3686" extrusionOk="0">
                  <a:moveTo>
                    <a:pt x="4149" y="0"/>
                  </a:moveTo>
                  <a:cubicBezTo>
                    <a:pt x="4111" y="0"/>
                    <a:pt x="4071" y="6"/>
                    <a:pt x="4029" y="19"/>
                  </a:cubicBezTo>
                  <a:cubicBezTo>
                    <a:pt x="2445" y="503"/>
                    <a:pt x="1124" y="1802"/>
                    <a:pt x="201" y="3123"/>
                  </a:cubicBezTo>
                  <a:cubicBezTo>
                    <a:pt x="1" y="3410"/>
                    <a:pt x="271" y="3685"/>
                    <a:pt x="548" y="3685"/>
                  </a:cubicBezTo>
                  <a:cubicBezTo>
                    <a:pt x="666" y="3685"/>
                    <a:pt x="786" y="3635"/>
                    <a:pt x="870" y="3514"/>
                  </a:cubicBezTo>
                  <a:cubicBezTo>
                    <a:pt x="1674" y="2367"/>
                    <a:pt x="2853" y="1191"/>
                    <a:pt x="4235" y="767"/>
                  </a:cubicBezTo>
                  <a:cubicBezTo>
                    <a:pt x="4671" y="636"/>
                    <a:pt x="4541" y="0"/>
                    <a:pt x="4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2693;p55">
              <a:extLst>
                <a:ext uri="{FF2B5EF4-FFF2-40B4-BE49-F238E27FC236}">
                  <a16:creationId xmlns:a16="http://schemas.microsoft.com/office/drawing/2014/main" id="{F42B652B-6A18-1C81-4750-FE9AE0763A0F}"/>
                </a:ext>
              </a:extLst>
            </p:cNvPr>
            <p:cNvSpPr/>
            <p:nvPr/>
          </p:nvSpPr>
          <p:spPr>
            <a:xfrm>
              <a:off x="7840850" y="4525175"/>
              <a:ext cx="116800" cy="92150"/>
            </a:xfrm>
            <a:custGeom>
              <a:avLst/>
              <a:gdLst/>
              <a:ahLst/>
              <a:cxnLst/>
              <a:rect l="l" t="t" r="r" b="b"/>
              <a:pathLst>
                <a:path w="4672" h="3686" extrusionOk="0">
                  <a:moveTo>
                    <a:pt x="4148" y="0"/>
                  </a:moveTo>
                  <a:cubicBezTo>
                    <a:pt x="4111" y="0"/>
                    <a:pt x="4071" y="6"/>
                    <a:pt x="4029" y="19"/>
                  </a:cubicBezTo>
                  <a:cubicBezTo>
                    <a:pt x="2444" y="504"/>
                    <a:pt x="1124" y="1803"/>
                    <a:pt x="201" y="3119"/>
                  </a:cubicBezTo>
                  <a:cubicBezTo>
                    <a:pt x="1" y="3409"/>
                    <a:pt x="272" y="3685"/>
                    <a:pt x="549" y="3685"/>
                  </a:cubicBezTo>
                  <a:cubicBezTo>
                    <a:pt x="667" y="3685"/>
                    <a:pt x="786" y="3635"/>
                    <a:pt x="871" y="3514"/>
                  </a:cubicBezTo>
                  <a:cubicBezTo>
                    <a:pt x="1674" y="2367"/>
                    <a:pt x="2853" y="1191"/>
                    <a:pt x="4236" y="768"/>
                  </a:cubicBezTo>
                  <a:cubicBezTo>
                    <a:pt x="4672" y="636"/>
                    <a:pt x="4541" y="0"/>
                    <a:pt x="4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2694;p55">
              <a:extLst>
                <a:ext uri="{FF2B5EF4-FFF2-40B4-BE49-F238E27FC236}">
                  <a16:creationId xmlns:a16="http://schemas.microsoft.com/office/drawing/2014/main" id="{7445853D-0CFC-DD55-395A-8FDB97A0494F}"/>
                </a:ext>
              </a:extLst>
            </p:cNvPr>
            <p:cNvSpPr/>
            <p:nvPr/>
          </p:nvSpPr>
          <p:spPr>
            <a:xfrm>
              <a:off x="7913625" y="4584750"/>
              <a:ext cx="116725" cy="92125"/>
            </a:xfrm>
            <a:custGeom>
              <a:avLst/>
              <a:gdLst/>
              <a:ahLst/>
              <a:cxnLst/>
              <a:rect l="l" t="t" r="r" b="b"/>
              <a:pathLst>
                <a:path w="4669" h="3685" extrusionOk="0">
                  <a:moveTo>
                    <a:pt x="4152" y="1"/>
                  </a:moveTo>
                  <a:cubicBezTo>
                    <a:pt x="4114" y="1"/>
                    <a:pt x="4074" y="7"/>
                    <a:pt x="4031" y="20"/>
                  </a:cubicBezTo>
                  <a:cubicBezTo>
                    <a:pt x="2446" y="501"/>
                    <a:pt x="1122" y="1800"/>
                    <a:pt x="203" y="3121"/>
                  </a:cubicBezTo>
                  <a:cubicBezTo>
                    <a:pt x="0" y="3407"/>
                    <a:pt x="270" y="3685"/>
                    <a:pt x="547" y="3685"/>
                  </a:cubicBezTo>
                  <a:cubicBezTo>
                    <a:pt x="666" y="3685"/>
                    <a:pt x="787" y="3634"/>
                    <a:pt x="872" y="3512"/>
                  </a:cubicBezTo>
                  <a:cubicBezTo>
                    <a:pt x="1672" y="2365"/>
                    <a:pt x="2855" y="1189"/>
                    <a:pt x="4237" y="769"/>
                  </a:cubicBezTo>
                  <a:cubicBezTo>
                    <a:pt x="4669" y="634"/>
                    <a:pt x="4540" y="1"/>
                    <a:pt x="4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2695;p55">
              <a:extLst>
                <a:ext uri="{FF2B5EF4-FFF2-40B4-BE49-F238E27FC236}">
                  <a16:creationId xmlns:a16="http://schemas.microsoft.com/office/drawing/2014/main" id="{9D7D40FA-0736-26FD-AB86-ABFD8D523B25}"/>
                </a:ext>
              </a:extLst>
            </p:cNvPr>
            <p:cNvSpPr/>
            <p:nvPr/>
          </p:nvSpPr>
          <p:spPr>
            <a:xfrm>
              <a:off x="6409675" y="2746975"/>
              <a:ext cx="1117025" cy="485025"/>
            </a:xfrm>
            <a:custGeom>
              <a:avLst/>
              <a:gdLst/>
              <a:ahLst/>
              <a:cxnLst/>
              <a:rect l="l" t="t" r="r" b="b"/>
              <a:pathLst>
                <a:path w="44681" h="19401" extrusionOk="0">
                  <a:moveTo>
                    <a:pt x="43974" y="0"/>
                  </a:moveTo>
                  <a:cubicBezTo>
                    <a:pt x="27642" y="254"/>
                    <a:pt x="144" y="18416"/>
                    <a:pt x="0" y="18601"/>
                  </a:cubicBezTo>
                  <a:lnTo>
                    <a:pt x="90" y="18980"/>
                  </a:lnTo>
                  <a:lnTo>
                    <a:pt x="101" y="18977"/>
                  </a:lnTo>
                  <a:lnTo>
                    <a:pt x="188" y="19401"/>
                  </a:lnTo>
                  <a:cubicBezTo>
                    <a:pt x="438" y="19216"/>
                    <a:pt x="28464" y="1216"/>
                    <a:pt x="44680" y="962"/>
                  </a:cubicBezTo>
                  <a:lnTo>
                    <a:pt x="439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696;p55">
              <a:extLst>
                <a:ext uri="{FF2B5EF4-FFF2-40B4-BE49-F238E27FC236}">
                  <a16:creationId xmlns:a16="http://schemas.microsoft.com/office/drawing/2014/main" id="{B0F8915D-3F10-AA8B-E44A-0F53C4D66D3B}"/>
                </a:ext>
              </a:extLst>
            </p:cNvPr>
            <p:cNvSpPr/>
            <p:nvPr/>
          </p:nvSpPr>
          <p:spPr>
            <a:xfrm>
              <a:off x="6375275" y="2618075"/>
              <a:ext cx="1050925" cy="469650"/>
            </a:xfrm>
            <a:custGeom>
              <a:avLst/>
              <a:gdLst/>
              <a:ahLst/>
              <a:cxnLst/>
              <a:rect l="l" t="t" r="r" b="b"/>
              <a:pathLst>
                <a:path w="42037" h="18786" extrusionOk="0">
                  <a:moveTo>
                    <a:pt x="40636" y="1"/>
                  </a:moveTo>
                  <a:cubicBezTo>
                    <a:pt x="24840" y="1"/>
                    <a:pt x="1032" y="17216"/>
                    <a:pt x="1" y="17964"/>
                  </a:cubicBezTo>
                  <a:lnTo>
                    <a:pt x="196" y="18786"/>
                  </a:lnTo>
                  <a:cubicBezTo>
                    <a:pt x="446" y="18601"/>
                    <a:pt x="26515" y="891"/>
                    <a:pt x="42036" y="891"/>
                  </a:cubicBezTo>
                  <a:cubicBezTo>
                    <a:pt x="41855" y="666"/>
                    <a:pt x="41429" y="15"/>
                    <a:pt x="41429" y="15"/>
                  </a:cubicBezTo>
                  <a:cubicBezTo>
                    <a:pt x="41165" y="8"/>
                    <a:pt x="40904" y="1"/>
                    <a:pt x="40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697;p55">
              <a:extLst>
                <a:ext uri="{FF2B5EF4-FFF2-40B4-BE49-F238E27FC236}">
                  <a16:creationId xmlns:a16="http://schemas.microsoft.com/office/drawing/2014/main" id="{3B712D54-DEEC-BC4D-1001-43CD4625A5D1}"/>
                </a:ext>
              </a:extLst>
            </p:cNvPr>
            <p:cNvSpPr/>
            <p:nvPr/>
          </p:nvSpPr>
          <p:spPr>
            <a:xfrm>
              <a:off x="6345425" y="2497950"/>
              <a:ext cx="981225" cy="465875"/>
            </a:xfrm>
            <a:custGeom>
              <a:avLst/>
              <a:gdLst/>
              <a:ahLst/>
              <a:cxnLst/>
              <a:rect l="l" t="t" r="r" b="b"/>
              <a:pathLst>
                <a:path w="39249" h="18635" extrusionOk="0">
                  <a:moveTo>
                    <a:pt x="38024" y="0"/>
                  </a:moveTo>
                  <a:cubicBezTo>
                    <a:pt x="22524" y="0"/>
                    <a:pt x="927" y="17002"/>
                    <a:pt x="1" y="17736"/>
                  </a:cubicBezTo>
                  <a:lnTo>
                    <a:pt x="214" y="18634"/>
                  </a:lnTo>
                  <a:cubicBezTo>
                    <a:pt x="439" y="18456"/>
                    <a:pt x="22828" y="880"/>
                    <a:pt x="38027" y="880"/>
                  </a:cubicBezTo>
                  <a:cubicBezTo>
                    <a:pt x="38116" y="880"/>
                    <a:pt x="38924" y="816"/>
                    <a:pt x="39172" y="798"/>
                  </a:cubicBezTo>
                  <a:lnTo>
                    <a:pt x="39172" y="798"/>
                  </a:lnTo>
                  <a:lnTo>
                    <a:pt x="39174" y="800"/>
                  </a:lnTo>
                  <a:cubicBezTo>
                    <a:pt x="39228" y="795"/>
                    <a:pt x="39249" y="793"/>
                    <a:pt x="39243" y="793"/>
                  </a:cubicBezTo>
                  <a:cubicBezTo>
                    <a:pt x="39239" y="793"/>
                    <a:pt x="39213" y="795"/>
                    <a:pt x="39172" y="798"/>
                  </a:cubicBezTo>
                  <a:lnTo>
                    <a:pt x="39172" y="798"/>
                  </a:lnTo>
                  <a:lnTo>
                    <a:pt x="38400" y="4"/>
                  </a:lnTo>
                  <a:cubicBezTo>
                    <a:pt x="38273" y="0"/>
                    <a:pt x="38151" y="0"/>
                    <a:pt x="38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2698;p55">
              <a:extLst>
                <a:ext uri="{FF2B5EF4-FFF2-40B4-BE49-F238E27FC236}">
                  <a16:creationId xmlns:a16="http://schemas.microsoft.com/office/drawing/2014/main" id="{DA9FF8FE-A1CD-E894-8F9D-B39B17FD45FE}"/>
                </a:ext>
              </a:extLst>
            </p:cNvPr>
            <p:cNvSpPr/>
            <p:nvPr/>
          </p:nvSpPr>
          <p:spPr>
            <a:xfrm>
              <a:off x="6310800" y="2407050"/>
              <a:ext cx="932125" cy="408700"/>
            </a:xfrm>
            <a:custGeom>
              <a:avLst/>
              <a:gdLst/>
              <a:ahLst/>
              <a:cxnLst/>
              <a:rect l="l" t="t" r="r" b="b"/>
              <a:pathLst>
                <a:path w="37285" h="16348" extrusionOk="0">
                  <a:moveTo>
                    <a:pt x="36268" y="0"/>
                  </a:moveTo>
                  <a:cubicBezTo>
                    <a:pt x="18671" y="0"/>
                    <a:pt x="187" y="15285"/>
                    <a:pt x="1" y="15439"/>
                  </a:cubicBezTo>
                  <a:lnTo>
                    <a:pt x="192" y="16347"/>
                  </a:lnTo>
                  <a:cubicBezTo>
                    <a:pt x="378" y="16193"/>
                    <a:pt x="19506" y="640"/>
                    <a:pt x="36788" y="640"/>
                  </a:cubicBezTo>
                  <a:cubicBezTo>
                    <a:pt x="36954" y="640"/>
                    <a:pt x="37120" y="641"/>
                    <a:pt x="37285" y="644"/>
                  </a:cubicBezTo>
                  <a:lnTo>
                    <a:pt x="36735" y="4"/>
                  </a:lnTo>
                  <a:cubicBezTo>
                    <a:pt x="36580" y="2"/>
                    <a:pt x="36424" y="0"/>
                    <a:pt x="36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2699;p55">
              <a:extLst>
                <a:ext uri="{FF2B5EF4-FFF2-40B4-BE49-F238E27FC236}">
                  <a16:creationId xmlns:a16="http://schemas.microsoft.com/office/drawing/2014/main" id="{B2579798-7B37-D958-D764-74539EC13BCE}"/>
                </a:ext>
              </a:extLst>
            </p:cNvPr>
            <p:cNvSpPr/>
            <p:nvPr/>
          </p:nvSpPr>
          <p:spPr>
            <a:xfrm>
              <a:off x="6274250" y="2337125"/>
              <a:ext cx="913150" cy="336050"/>
            </a:xfrm>
            <a:custGeom>
              <a:avLst/>
              <a:gdLst/>
              <a:ahLst/>
              <a:cxnLst/>
              <a:rect l="l" t="t" r="r" b="b"/>
              <a:pathLst>
                <a:path w="36526" h="13442" extrusionOk="0">
                  <a:moveTo>
                    <a:pt x="34591" y="0"/>
                  </a:moveTo>
                  <a:cubicBezTo>
                    <a:pt x="17992" y="0"/>
                    <a:pt x="186" y="12454"/>
                    <a:pt x="0" y="12585"/>
                  </a:cubicBezTo>
                  <a:lnTo>
                    <a:pt x="301" y="13442"/>
                  </a:lnTo>
                  <a:cubicBezTo>
                    <a:pt x="484" y="13312"/>
                    <a:pt x="18740" y="887"/>
                    <a:pt x="35095" y="887"/>
                  </a:cubicBezTo>
                  <a:cubicBezTo>
                    <a:pt x="35574" y="887"/>
                    <a:pt x="36051" y="897"/>
                    <a:pt x="36526" y="919"/>
                  </a:cubicBezTo>
                  <a:lnTo>
                    <a:pt x="36138" y="37"/>
                  </a:lnTo>
                  <a:cubicBezTo>
                    <a:pt x="35624" y="12"/>
                    <a:pt x="35108" y="0"/>
                    <a:pt x="34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700;p55">
              <a:extLst>
                <a:ext uri="{FF2B5EF4-FFF2-40B4-BE49-F238E27FC236}">
                  <a16:creationId xmlns:a16="http://schemas.microsoft.com/office/drawing/2014/main" id="{D4DDB5D8-4C66-C0F9-3A91-F766324E2194}"/>
                </a:ext>
              </a:extLst>
            </p:cNvPr>
            <p:cNvSpPr/>
            <p:nvPr/>
          </p:nvSpPr>
          <p:spPr>
            <a:xfrm>
              <a:off x="6250200" y="2052575"/>
              <a:ext cx="1102825" cy="510250"/>
            </a:xfrm>
            <a:custGeom>
              <a:avLst/>
              <a:gdLst/>
              <a:ahLst/>
              <a:cxnLst/>
              <a:rect l="l" t="t" r="r" b="b"/>
              <a:pathLst>
                <a:path w="44113" h="20410" extrusionOk="0">
                  <a:moveTo>
                    <a:pt x="43222" y="0"/>
                  </a:moveTo>
                  <a:cubicBezTo>
                    <a:pt x="43207" y="18"/>
                    <a:pt x="41768" y="1838"/>
                    <a:pt x="34427" y="8821"/>
                  </a:cubicBezTo>
                  <a:cubicBezTo>
                    <a:pt x="32531" y="8463"/>
                    <a:pt x="30648" y="8303"/>
                    <a:pt x="28796" y="8303"/>
                  </a:cubicBezTo>
                  <a:cubicBezTo>
                    <a:pt x="13390" y="8303"/>
                    <a:pt x="149" y="19380"/>
                    <a:pt x="0" y="19509"/>
                  </a:cubicBezTo>
                  <a:lnTo>
                    <a:pt x="112" y="20410"/>
                  </a:lnTo>
                  <a:cubicBezTo>
                    <a:pt x="258" y="20284"/>
                    <a:pt x="13672" y="9187"/>
                    <a:pt x="28850" y="9187"/>
                  </a:cubicBezTo>
                  <a:cubicBezTo>
                    <a:pt x="30707" y="9187"/>
                    <a:pt x="32591" y="9353"/>
                    <a:pt x="34481" y="9726"/>
                  </a:cubicBezTo>
                  <a:lnTo>
                    <a:pt x="34701" y="9769"/>
                  </a:lnTo>
                  <a:lnTo>
                    <a:pt x="34868" y="9613"/>
                  </a:lnTo>
                  <a:cubicBezTo>
                    <a:pt x="42441" y="2417"/>
                    <a:pt x="44058" y="582"/>
                    <a:pt x="44112" y="510"/>
                  </a:cubicBezTo>
                  <a:lnTo>
                    <a:pt x="432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701;p55">
              <a:extLst>
                <a:ext uri="{FF2B5EF4-FFF2-40B4-BE49-F238E27FC236}">
                  <a16:creationId xmlns:a16="http://schemas.microsoft.com/office/drawing/2014/main" id="{8FBD07FD-2808-E967-D13C-BEF17224E18A}"/>
                </a:ext>
              </a:extLst>
            </p:cNvPr>
            <p:cNvSpPr/>
            <p:nvPr/>
          </p:nvSpPr>
          <p:spPr>
            <a:xfrm>
              <a:off x="6217625" y="1994050"/>
              <a:ext cx="1015725" cy="476975"/>
            </a:xfrm>
            <a:custGeom>
              <a:avLst/>
              <a:gdLst/>
              <a:ahLst/>
              <a:cxnLst/>
              <a:rect l="l" t="t" r="r" b="b"/>
              <a:pathLst>
                <a:path w="40629" h="19079" extrusionOk="0">
                  <a:moveTo>
                    <a:pt x="39521" y="0"/>
                  </a:moveTo>
                  <a:cubicBezTo>
                    <a:pt x="39496" y="22"/>
                    <a:pt x="36949" y="2298"/>
                    <a:pt x="31355" y="7026"/>
                  </a:cubicBezTo>
                  <a:cubicBezTo>
                    <a:pt x="30590" y="6981"/>
                    <a:pt x="29834" y="6960"/>
                    <a:pt x="29089" y="6960"/>
                  </a:cubicBezTo>
                  <a:cubicBezTo>
                    <a:pt x="11808" y="6960"/>
                    <a:pt x="1" y="18525"/>
                    <a:pt x="1" y="18525"/>
                  </a:cubicBezTo>
                  <a:lnTo>
                    <a:pt x="547" y="19079"/>
                  </a:lnTo>
                  <a:cubicBezTo>
                    <a:pt x="665" y="18964"/>
                    <a:pt x="12152" y="7837"/>
                    <a:pt x="29065" y="7837"/>
                  </a:cubicBezTo>
                  <a:cubicBezTo>
                    <a:pt x="29858" y="7837"/>
                    <a:pt x="30662" y="7861"/>
                    <a:pt x="31478" y="7913"/>
                  </a:cubicBezTo>
                  <a:lnTo>
                    <a:pt x="31655" y="7924"/>
                  </a:lnTo>
                  <a:lnTo>
                    <a:pt x="31789" y="7812"/>
                  </a:lnTo>
                  <a:cubicBezTo>
                    <a:pt x="37485" y="2999"/>
                    <a:pt x="40599" y="474"/>
                    <a:pt x="40628" y="448"/>
                  </a:cubicBezTo>
                  <a:lnTo>
                    <a:pt x="395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702;p55">
              <a:extLst>
                <a:ext uri="{FF2B5EF4-FFF2-40B4-BE49-F238E27FC236}">
                  <a16:creationId xmlns:a16="http://schemas.microsoft.com/office/drawing/2014/main" id="{F603F0FB-4303-31FC-81D9-9242072206E2}"/>
                </a:ext>
              </a:extLst>
            </p:cNvPr>
            <p:cNvSpPr/>
            <p:nvPr/>
          </p:nvSpPr>
          <p:spPr>
            <a:xfrm>
              <a:off x="6002250" y="1830325"/>
              <a:ext cx="446225" cy="552500"/>
            </a:xfrm>
            <a:custGeom>
              <a:avLst/>
              <a:gdLst/>
              <a:ahLst/>
              <a:cxnLst/>
              <a:rect l="l" t="t" r="r" b="b"/>
              <a:pathLst>
                <a:path w="17849" h="22100" extrusionOk="0">
                  <a:moveTo>
                    <a:pt x="17158" y="0"/>
                  </a:moveTo>
                  <a:lnTo>
                    <a:pt x="1" y="21550"/>
                  </a:lnTo>
                  <a:lnTo>
                    <a:pt x="689" y="22100"/>
                  </a:lnTo>
                  <a:lnTo>
                    <a:pt x="17849" y="546"/>
                  </a:lnTo>
                  <a:lnTo>
                    <a:pt x="17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703;p55">
              <a:extLst>
                <a:ext uri="{FF2B5EF4-FFF2-40B4-BE49-F238E27FC236}">
                  <a16:creationId xmlns:a16="http://schemas.microsoft.com/office/drawing/2014/main" id="{91A75E07-598E-ABB3-C495-2D9DCDFCDAC1}"/>
                </a:ext>
              </a:extLst>
            </p:cNvPr>
            <p:cNvSpPr/>
            <p:nvPr/>
          </p:nvSpPr>
          <p:spPr>
            <a:xfrm>
              <a:off x="6140650" y="1928450"/>
              <a:ext cx="428400" cy="512825"/>
            </a:xfrm>
            <a:custGeom>
              <a:avLst/>
              <a:gdLst/>
              <a:ahLst/>
              <a:cxnLst/>
              <a:rect l="l" t="t" r="r" b="b"/>
              <a:pathLst>
                <a:path w="17136" h="20513" extrusionOk="0">
                  <a:moveTo>
                    <a:pt x="16246" y="1"/>
                  </a:moveTo>
                  <a:lnTo>
                    <a:pt x="1" y="20215"/>
                  </a:lnTo>
                  <a:lnTo>
                    <a:pt x="887" y="20512"/>
                  </a:lnTo>
                  <a:lnTo>
                    <a:pt x="17136" y="301"/>
                  </a:lnTo>
                  <a:lnTo>
                    <a:pt x="16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704;p55">
              <a:extLst>
                <a:ext uri="{FF2B5EF4-FFF2-40B4-BE49-F238E27FC236}">
                  <a16:creationId xmlns:a16="http://schemas.microsoft.com/office/drawing/2014/main" id="{D1AC51C7-B20B-111D-8770-C2423D5396CB}"/>
                </a:ext>
              </a:extLst>
            </p:cNvPr>
            <p:cNvSpPr/>
            <p:nvPr/>
          </p:nvSpPr>
          <p:spPr>
            <a:xfrm>
              <a:off x="6695125" y="1943750"/>
              <a:ext cx="905375" cy="945175"/>
            </a:xfrm>
            <a:custGeom>
              <a:avLst/>
              <a:gdLst/>
              <a:ahLst/>
              <a:cxnLst/>
              <a:rect l="l" t="t" r="r" b="b"/>
              <a:pathLst>
                <a:path w="36215" h="37807" extrusionOk="0">
                  <a:moveTo>
                    <a:pt x="10790" y="0"/>
                  </a:moveTo>
                  <a:cubicBezTo>
                    <a:pt x="7671" y="0"/>
                    <a:pt x="4288" y="568"/>
                    <a:pt x="736" y="2012"/>
                  </a:cubicBezTo>
                  <a:cubicBezTo>
                    <a:pt x="471" y="2265"/>
                    <a:pt x="228" y="2504"/>
                    <a:pt x="1" y="2732"/>
                  </a:cubicBezTo>
                  <a:cubicBezTo>
                    <a:pt x="442" y="2725"/>
                    <a:pt x="866" y="2620"/>
                    <a:pt x="1249" y="2381"/>
                  </a:cubicBezTo>
                  <a:cubicBezTo>
                    <a:pt x="4469" y="720"/>
                    <a:pt x="7700" y="80"/>
                    <a:pt x="10782" y="80"/>
                  </a:cubicBezTo>
                  <a:cubicBezTo>
                    <a:pt x="16561" y="80"/>
                    <a:pt x="21803" y="2338"/>
                    <a:pt x="25389" y="4400"/>
                  </a:cubicBezTo>
                  <a:cubicBezTo>
                    <a:pt x="25414" y="4371"/>
                    <a:pt x="25425" y="4357"/>
                    <a:pt x="25425" y="4353"/>
                  </a:cubicBezTo>
                  <a:lnTo>
                    <a:pt x="26315" y="4863"/>
                  </a:lnTo>
                  <a:cubicBezTo>
                    <a:pt x="26312" y="4870"/>
                    <a:pt x="26297" y="4888"/>
                    <a:pt x="26268" y="4921"/>
                  </a:cubicBezTo>
                  <a:cubicBezTo>
                    <a:pt x="28757" y="6441"/>
                    <a:pt x="30245" y="7732"/>
                    <a:pt x="30245" y="7732"/>
                  </a:cubicBezTo>
                  <a:cubicBezTo>
                    <a:pt x="30245" y="7732"/>
                    <a:pt x="22299" y="0"/>
                    <a:pt x="10790" y="0"/>
                  </a:cubicBezTo>
                  <a:close/>
                  <a:moveTo>
                    <a:pt x="35169" y="37571"/>
                  </a:moveTo>
                  <a:lnTo>
                    <a:pt x="35169" y="37571"/>
                  </a:lnTo>
                  <a:cubicBezTo>
                    <a:pt x="35527" y="37643"/>
                    <a:pt x="35877" y="37720"/>
                    <a:pt x="36214" y="37806"/>
                  </a:cubicBezTo>
                  <a:cubicBezTo>
                    <a:pt x="35899" y="37701"/>
                    <a:pt x="35548" y="37625"/>
                    <a:pt x="35169" y="3757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705;p55">
              <a:extLst>
                <a:ext uri="{FF2B5EF4-FFF2-40B4-BE49-F238E27FC236}">
                  <a16:creationId xmlns:a16="http://schemas.microsoft.com/office/drawing/2014/main" id="{DDC5C833-EBF5-A51F-7E6C-9D12C49EDAD3}"/>
                </a:ext>
              </a:extLst>
            </p:cNvPr>
            <p:cNvSpPr/>
            <p:nvPr/>
          </p:nvSpPr>
          <p:spPr>
            <a:xfrm>
              <a:off x="7458650" y="2880850"/>
              <a:ext cx="141850" cy="8950"/>
            </a:xfrm>
            <a:custGeom>
              <a:avLst/>
              <a:gdLst/>
              <a:ahLst/>
              <a:cxnLst/>
              <a:rect l="l" t="t" r="r" b="b"/>
              <a:pathLst>
                <a:path w="5674" h="358" extrusionOk="0">
                  <a:moveTo>
                    <a:pt x="3235" y="0"/>
                  </a:moveTo>
                  <a:cubicBezTo>
                    <a:pt x="2280" y="0"/>
                    <a:pt x="1190" y="105"/>
                    <a:pt x="1" y="293"/>
                  </a:cubicBezTo>
                  <a:cubicBezTo>
                    <a:pt x="29" y="315"/>
                    <a:pt x="58" y="336"/>
                    <a:pt x="87" y="358"/>
                  </a:cubicBezTo>
                  <a:cubicBezTo>
                    <a:pt x="1060" y="192"/>
                    <a:pt x="1936" y="116"/>
                    <a:pt x="2840" y="116"/>
                  </a:cubicBezTo>
                  <a:cubicBezTo>
                    <a:pt x="3720" y="116"/>
                    <a:pt x="4628" y="188"/>
                    <a:pt x="5673" y="322"/>
                  </a:cubicBezTo>
                  <a:cubicBezTo>
                    <a:pt x="5336" y="236"/>
                    <a:pt x="4986" y="159"/>
                    <a:pt x="4628" y="87"/>
                  </a:cubicBezTo>
                  <a:cubicBezTo>
                    <a:pt x="4201" y="29"/>
                    <a:pt x="3738" y="0"/>
                    <a:pt x="3235" y="0"/>
                  </a:cubicBezTo>
                  <a:close/>
                </a:path>
              </a:pathLst>
            </a:custGeom>
            <a:solidFill>
              <a:srgbClr val="79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706;p55">
              <a:extLst>
                <a:ext uri="{FF2B5EF4-FFF2-40B4-BE49-F238E27FC236}">
                  <a16:creationId xmlns:a16="http://schemas.microsoft.com/office/drawing/2014/main" id="{C540C0AE-EF06-DB60-966A-F48A28929B2D}"/>
                </a:ext>
              </a:extLst>
            </p:cNvPr>
            <p:cNvSpPr/>
            <p:nvPr/>
          </p:nvSpPr>
          <p:spPr>
            <a:xfrm>
              <a:off x="7085525" y="2888150"/>
              <a:ext cx="375325" cy="109575"/>
            </a:xfrm>
            <a:custGeom>
              <a:avLst/>
              <a:gdLst/>
              <a:ahLst/>
              <a:cxnLst/>
              <a:rect l="l" t="t" r="r" b="b"/>
              <a:pathLst>
                <a:path w="15013" h="4383" extrusionOk="0">
                  <a:moveTo>
                    <a:pt x="14926" y="1"/>
                  </a:moveTo>
                  <a:cubicBezTo>
                    <a:pt x="10815" y="656"/>
                    <a:pt x="5471" y="2342"/>
                    <a:pt x="0" y="4383"/>
                  </a:cubicBezTo>
                  <a:cubicBezTo>
                    <a:pt x="8206" y="1883"/>
                    <a:pt x="12063" y="565"/>
                    <a:pt x="15012" y="66"/>
                  </a:cubicBezTo>
                  <a:cubicBezTo>
                    <a:pt x="14983" y="44"/>
                    <a:pt x="14954" y="23"/>
                    <a:pt x="14926" y="1"/>
                  </a:cubicBezTo>
                  <a:close/>
                </a:path>
              </a:pathLst>
            </a:custGeom>
            <a:solidFill>
              <a:srgbClr val="687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2707;p55">
              <a:extLst>
                <a:ext uri="{FF2B5EF4-FFF2-40B4-BE49-F238E27FC236}">
                  <a16:creationId xmlns:a16="http://schemas.microsoft.com/office/drawing/2014/main" id="{D445667B-82ED-8639-B8CC-130498ABE036}"/>
                </a:ext>
              </a:extLst>
            </p:cNvPr>
            <p:cNvSpPr/>
            <p:nvPr/>
          </p:nvSpPr>
          <p:spPr>
            <a:xfrm>
              <a:off x="7229175" y="2405325"/>
              <a:ext cx="92725" cy="109025"/>
            </a:xfrm>
            <a:custGeom>
              <a:avLst/>
              <a:gdLst/>
              <a:ahLst/>
              <a:cxnLst/>
              <a:rect l="l" t="t" r="r" b="b"/>
              <a:pathLst>
                <a:path w="3709" h="4361" extrusionOk="0">
                  <a:moveTo>
                    <a:pt x="62" y="1"/>
                  </a:moveTo>
                  <a:lnTo>
                    <a:pt x="0" y="73"/>
                  </a:lnTo>
                  <a:cubicBezTo>
                    <a:pt x="0" y="73"/>
                    <a:pt x="1574" y="1846"/>
                    <a:pt x="3709" y="4360"/>
                  </a:cubicBezTo>
                  <a:cubicBezTo>
                    <a:pt x="2489" y="2848"/>
                    <a:pt x="1259" y="1364"/>
                    <a:pt x="62" y="1"/>
                  </a:cubicBezTo>
                  <a:close/>
                </a:path>
              </a:pathLst>
            </a:custGeom>
            <a:solidFill>
              <a:srgbClr val="BB5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2708;p55">
              <a:extLst>
                <a:ext uri="{FF2B5EF4-FFF2-40B4-BE49-F238E27FC236}">
                  <a16:creationId xmlns:a16="http://schemas.microsoft.com/office/drawing/2014/main" id="{62A1D0F7-1E33-5456-1EEE-0E8968B223CF}"/>
                </a:ext>
              </a:extLst>
            </p:cNvPr>
            <p:cNvSpPr/>
            <p:nvPr/>
          </p:nvSpPr>
          <p:spPr>
            <a:xfrm>
              <a:off x="6607025" y="1945750"/>
              <a:ext cx="993475" cy="1051975"/>
            </a:xfrm>
            <a:custGeom>
              <a:avLst/>
              <a:gdLst/>
              <a:ahLst/>
              <a:cxnLst/>
              <a:rect l="l" t="t" r="r" b="b"/>
              <a:pathLst>
                <a:path w="39739" h="42079" extrusionOk="0">
                  <a:moveTo>
                    <a:pt x="24897" y="2317"/>
                  </a:moveTo>
                  <a:lnTo>
                    <a:pt x="24897" y="2317"/>
                  </a:lnTo>
                  <a:cubicBezTo>
                    <a:pt x="24948" y="2339"/>
                    <a:pt x="24999" y="2361"/>
                    <a:pt x="25049" y="2382"/>
                  </a:cubicBezTo>
                  <a:lnTo>
                    <a:pt x="25049" y="2382"/>
                  </a:lnTo>
                  <a:cubicBezTo>
                    <a:pt x="25051" y="2381"/>
                    <a:pt x="25052" y="2381"/>
                    <a:pt x="25052" y="2380"/>
                  </a:cubicBezTo>
                  <a:lnTo>
                    <a:pt x="24897" y="2317"/>
                  </a:lnTo>
                  <a:close/>
                  <a:moveTo>
                    <a:pt x="14306" y="0"/>
                  </a:moveTo>
                  <a:cubicBezTo>
                    <a:pt x="11224" y="0"/>
                    <a:pt x="7993" y="640"/>
                    <a:pt x="4773" y="2301"/>
                  </a:cubicBezTo>
                  <a:cubicBezTo>
                    <a:pt x="4390" y="2540"/>
                    <a:pt x="3966" y="2645"/>
                    <a:pt x="3525" y="2652"/>
                  </a:cubicBezTo>
                  <a:cubicBezTo>
                    <a:pt x="0" y="6140"/>
                    <a:pt x="200" y="6448"/>
                    <a:pt x="377" y="6448"/>
                  </a:cubicBezTo>
                  <a:cubicBezTo>
                    <a:pt x="417" y="6448"/>
                    <a:pt x="453" y="6433"/>
                    <a:pt x="453" y="6433"/>
                  </a:cubicBezTo>
                  <a:cubicBezTo>
                    <a:pt x="453" y="6433"/>
                    <a:pt x="1997" y="7670"/>
                    <a:pt x="4205" y="10008"/>
                  </a:cubicBezTo>
                  <a:cubicBezTo>
                    <a:pt x="7077" y="9317"/>
                    <a:pt x="10196" y="8889"/>
                    <a:pt x="13514" y="8889"/>
                  </a:cubicBezTo>
                  <a:cubicBezTo>
                    <a:pt x="14259" y="8889"/>
                    <a:pt x="15016" y="8911"/>
                    <a:pt x="15779" y="8958"/>
                  </a:cubicBezTo>
                  <a:cubicBezTo>
                    <a:pt x="21373" y="4230"/>
                    <a:pt x="23920" y="1954"/>
                    <a:pt x="23945" y="1932"/>
                  </a:cubicBezTo>
                  <a:lnTo>
                    <a:pt x="24897" y="2317"/>
                  </a:lnTo>
                  <a:lnTo>
                    <a:pt x="24897" y="2317"/>
                  </a:lnTo>
                  <a:cubicBezTo>
                    <a:pt x="21837" y="1021"/>
                    <a:pt x="18193" y="0"/>
                    <a:pt x="14306" y="0"/>
                  </a:cubicBezTo>
                  <a:close/>
                  <a:moveTo>
                    <a:pt x="25049" y="2382"/>
                  </a:moveTo>
                  <a:cubicBezTo>
                    <a:pt x="24943" y="2472"/>
                    <a:pt x="21836" y="4993"/>
                    <a:pt x="16213" y="9744"/>
                  </a:cubicBezTo>
                  <a:lnTo>
                    <a:pt x="16079" y="9856"/>
                  </a:lnTo>
                  <a:lnTo>
                    <a:pt x="15902" y="9845"/>
                  </a:lnTo>
                  <a:cubicBezTo>
                    <a:pt x="15088" y="9794"/>
                    <a:pt x="14281" y="9769"/>
                    <a:pt x="13489" y="9769"/>
                  </a:cubicBezTo>
                  <a:cubicBezTo>
                    <a:pt x="10428" y="9769"/>
                    <a:pt x="7548" y="10135"/>
                    <a:pt x="4878" y="10731"/>
                  </a:cubicBezTo>
                  <a:cubicBezTo>
                    <a:pt x="5591" y="11513"/>
                    <a:pt x="6357" y="12396"/>
                    <a:pt x="7150" y="13376"/>
                  </a:cubicBezTo>
                  <a:cubicBezTo>
                    <a:pt x="9520" y="12873"/>
                    <a:pt x="11991" y="12573"/>
                    <a:pt x="14523" y="12573"/>
                  </a:cubicBezTo>
                  <a:cubicBezTo>
                    <a:pt x="16376" y="12573"/>
                    <a:pt x="18257" y="12735"/>
                    <a:pt x="20154" y="13094"/>
                  </a:cubicBezTo>
                  <a:cubicBezTo>
                    <a:pt x="26872" y="6705"/>
                    <a:pt x="28649" y="4638"/>
                    <a:pt x="28913" y="4320"/>
                  </a:cubicBezTo>
                  <a:cubicBezTo>
                    <a:pt x="27779" y="3668"/>
                    <a:pt x="26479" y="2996"/>
                    <a:pt x="25049" y="2382"/>
                  </a:cubicBezTo>
                  <a:close/>
                  <a:moveTo>
                    <a:pt x="29792" y="4841"/>
                  </a:moveTo>
                  <a:cubicBezTo>
                    <a:pt x="29474" y="5199"/>
                    <a:pt x="27535" y="7286"/>
                    <a:pt x="20595" y="13886"/>
                  </a:cubicBezTo>
                  <a:lnTo>
                    <a:pt x="20428" y="14042"/>
                  </a:lnTo>
                  <a:lnTo>
                    <a:pt x="20208" y="13999"/>
                  </a:lnTo>
                  <a:cubicBezTo>
                    <a:pt x="18319" y="13625"/>
                    <a:pt x="16434" y="13459"/>
                    <a:pt x="14578" y="13459"/>
                  </a:cubicBezTo>
                  <a:cubicBezTo>
                    <a:pt x="12255" y="13459"/>
                    <a:pt x="9976" y="13720"/>
                    <a:pt x="7776" y="14158"/>
                  </a:cubicBezTo>
                  <a:cubicBezTo>
                    <a:pt x="8525" y="15116"/>
                    <a:pt x="9292" y="16155"/>
                    <a:pt x="10059" y="17277"/>
                  </a:cubicBezTo>
                  <a:cubicBezTo>
                    <a:pt x="13717" y="16289"/>
                    <a:pt x="17530" y="15652"/>
                    <a:pt x="21279" y="15652"/>
                  </a:cubicBezTo>
                  <a:cubicBezTo>
                    <a:pt x="21800" y="15652"/>
                    <a:pt x="22313" y="15666"/>
                    <a:pt x="22827" y="15692"/>
                  </a:cubicBezTo>
                  <a:lnTo>
                    <a:pt x="23215" y="16574"/>
                  </a:lnTo>
                  <a:cubicBezTo>
                    <a:pt x="22741" y="16553"/>
                    <a:pt x="22259" y="16542"/>
                    <a:pt x="21782" y="16542"/>
                  </a:cubicBezTo>
                  <a:cubicBezTo>
                    <a:pt x="18091" y="16542"/>
                    <a:pt x="14303" y="17175"/>
                    <a:pt x="10649" y="18156"/>
                  </a:cubicBezTo>
                  <a:cubicBezTo>
                    <a:pt x="11155" y="18930"/>
                    <a:pt x="11662" y="19737"/>
                    <a:pt x="12157" y="20576"/>
                  </a:cubicBezTo>
                  <a:cubicBezTo>
                    <a:pt x="16130" y="19291"/>
                    <a:pt x="20298" y="18453"/>
                    <a:pt x="24419" y="18453"/>
                  </a:cubicBezTo>
                  <a:cubicBezTo>
                    <a:pt x="24574" y="18453"/>
                    <a:pt x="24731" y="18456"/>
                    <a:pt x="24886" y="18456"/>
                  </a:cubicBezTo>
                  <a:lnTo>
                    <a:pt x="24948" y="18384"/>
                  </a:lnTo>
                  <a:lnTo>
                    <a:pt x="33769" y="7652"/>
                  </a:lnTo>
                  <a:cubicBezTo>
                    <a:pt x="33769" y="7652"/>
                    <a:pt x="32281" y="6361"/>
                    <a:pt x="29792" y="4841"/>
                  </a:cubicBezTo>
                  <a:close/>
                  <a:moveTo>
                    <a:pt x="24886" y="18456"/>
                  </a:moveTo>
                  <a:lnTo>
                    <a:pt x="25436" y="19096"/>
                  </a:lnTo>
                  <a:cubicBezTo>
                    <a:pt x="25273" y="19092"/>
                    <a:pt x="25103" y="19092"/>
                    <a:pt x="24940" y="19092"/>
                  </a:cubicBezTo>
                  <a:cubicBezTo>
                    <a:pt x="20830" y="19092"/>
                    <a:pt x="16619" y="19969"/>
                    <a:pt x="12584" y="21310"/>
                  </a:cubicBezTo>
                  <a:cubicBezTo>
                    <a:pt x="13254" y="22487"/>
                    <a:pt x="13902" y="23724"/>
                    <a:pt x="14516" y="25027"/>
                  </a:cubicBezTo>
                  <a:cubicBezTo>
                    <a:pt x="18960" y="23272"/>
                    <a:pt x="23472" y="22088"/>
                    <a:pt x="27560" y="22088"/>
                  </a:cubicBezTo>
                  <a:cubicBezTo>
                    <a:pt x="27687" y="22088"/>
                    <a:pt x="27809" y="22088"/>
                    <a:pt x="27936" y="22092"/>
                  </a:cubicBezTo>
                  <a:lnTo>
                    <a:pt x="28707" y="22885"/>
                  </a:lnTo>
                  <a:cubicBezTo>
                    <a:pt x="28670" y="22838"/>
                    <a:pt x="28631" y="22791"/>
                    <a:pt x="28595" y="22743"/>
                  </a:cubicBezTo>
                  <a:cubicBezTo>
                    <a:pt x="26460" y="20230"/>
                    <a:pt x="24887" y="18457"/>
                    <a:pt x="24886" y="18456"/>
                  </a:cubicBezTo>
                  <a:close/>
                  <a:moveTo>
                    <a:pt x="28707" y="22885"/>
                  </a:moveTo>
                  <a:cubicBezTo>
                    <a:pt x="28460" y="22903"/>
                    <a:pt x="27654" y="22968"/>
                    <a:pt x="27563" y="22968"/>
                  </a:cubicBezTo>
                  <a:cubicBezTo>
                    <a:pt x="23652" y="22968"/>
                    <a:pt x="19267" y="24129"/>
                    <a:pt x="14904" y="25862"/>
                  </a:cubicBezTo>
                  <a:cubicBezTo>
                    <a:pt x="15540" y="27273"/>
                    <a:pt x="16130" y="28749"/>
                    <a:pt x="16662" y="30294"/>
                  </a:cubicBezTo>
                  <a:cubicBezTo>
                    <a:pt x="21738" y="28287"/>
                    <a:pt x="26876" y="26894"/>
                    <a:pt x="31366" y="26894"/>
                  </a:cubicBezTo>
                  <a:cubicBezTo>
                    <a:pt x="31529" y="26894"/>
                    <a:pt x="31688" y="26897"/>
                    <a:pt x="31847" y="26901"/>
                  </a:cubicBezTo>
                  <a:cubicBezTo>
                    <a:pt x="30834" y="25576"/>
                    <a:pt x="29778" y="24219"/>
                    <a:pt x="28710" y="22885"/>
                  </a:cubicBezTo>
                  <a:close/>
                  <a:moveTo>
                    <a:pt x="32520" y="27784"/>
                  </a:moveTo>
                  <a:cubicBezTo>
                    <a:pt x="27954" y="27838"/>
                    <a:pt x="22505" y="29386"/>
                    <a:pt x="17078" y="31553"/>
                  </a:cubicBezTo>
                  <a:cubicBezTo>
                    <a:pt x="17584" y="33156"/>
                    <a:pt x="18018" y="34828"/>
                    <a:pt x="18370" y="36561"/>
                  </a:cubicBezTo>
                  <a:cubicBezTo>
                    <a:pt x="24423" y="34079"/>
                    <a:pt x="30581" y="32223"/>
                    <a:pt x="35697" y="32056"/>
                  </a:cubicBezTo>
                  <a:cubicBezTo>
                    <a:pt x="34745" y="30750"/>
                    <a:pt x="33667" y="29299"/>
                    <a:pt x="32520" y="27784"/>
                  </a:cubicBezTo>
                  <a:close/>
                  <a:moveTo>
                    <a:pt x="36399" y="33023"/>
                  </a:moveTo>
                  <a:cubicBezTo>
                    <a:pt x="31192" y="33189"/>
                    <a:pt x="24832" y="35117"/>
                    <a:pt x="18576" y="37668"/>
                  </a:cubicBezTo>
                  <a:cubicBezTo>
                    <a:pt x="18829" y="39098"/>
                    <a:pt x="19021" y="40570"/>
                    <a:pt x="19140" y="42079"/>
                  </a:cubicBezTo>
                  <a:cubicBezTo>
                    <a:pt x="24611" y="40038"/>
                    <a:pt x="29955" y="38352"/>
                    <a:pt x="34066" y="37697"/>
                  </a:cubicBezTo>
                  <a:cubicBezTo>
                    <a:pt x="35255" y="37509"/>
                    <a:pt x="36345" y="37404"/>
                    <a:pt x="37300" y="37404"/>
                  </a:cubicBezTo>
                  <a:cubicBezTo>
                    <a:pt x="37803" y="37404"/>
                    <a:pt x="38266" y="37433"/>
                    <a:pt x="38693" y="37491"/>
                  </a:cubicBezTo>
                  <a:cubicBezTo>
                    <a:pt x="39072" y="37545"/>
                    <a:pt x="39423" y="37621"/>
                    <a:pt x="39738" y="37726"/>
                  </a:cubicBezTo>
                  <a:cubicBezTo>
                    <a:pt x="39738" y="37726"/>
                    <a:pt x="38421" y="35812"/>
                    <a:pt x="36399" y="3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709;p55">
              <a:extLst>
                <a:ext uri="{FF2B5EF4-FFF2-40B4-BE49-F238E27FC236}">
                  <a16:creationId xmlns:a16="http://schemas.microsoft.com/office/drawing/2014/main" id="{6C323B73-6F7D-57CD-8CF7-91171840166C}"/>
                </a:ext>
              </a:extLst>
            </p:cNvPr>
            <p:cNvSpPr/>
            <p:nvPr/>
          </p:nvSpPr>
          <p:spPr>
            <a:xfrm>
              <a:off x="7066275" y="2747150"/>
              <a:ext cx="450725" cy="140325"/>
            </a:xfrm>
            <a:custGeom>
              <a:avLst/>
              <a:gdLst/>
              <a:ahLst/>
              <a:cxnLst/>
              <a:rect l="l" t="t" r="r" b="b"/>
              <a:pathLst>
                <a:path w="18029" h="5613" extrusionOk="0">
                  <a:moveTo>
                    <a:pt x="17327" y="0"/>
                  </a:moveTo>
                  <a:cubicBezTo>
                    <a:pt x="12211" y="167"/>
                    <a:pt x="6053" y="2023"/>
                    <a:pt x="0" y="4505"/>
                  </a:cubicBezTo>
                  <a:cubicBezTo>
                    <a:pt x="72" y="4874"/>
                    <a:pt x="141" y="5240"/>
                    <a:pt x="206" y="5612"/>
                  </a:cubicBezTo>
                  <a:cubicBezTo>
                    <a:pt x="6462" y="3061"/>
                    <a:pt x="12822" y="1133"/>
                    <a:pt x="18029" y="967"/>
                  </a:cubicBezTo>
                  <a:cubicBezTo>
                    <a:pt x="17801" y="656"/>
                    <a:pt x="17569" y="334"/>
                    <a:pt x="17327" y="0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710;p55">
              <a:extLst>
                <a:ext uri="{FF2B5EF4-FFF2-40B4-BE49-F238E27FC236}">
                  <a16:creationId xmlns:a16="http://schemas.microsoft.com/office/drawing/2014/main" id="{34635C5E-4345-3947-C8EF-5D01AA324DB6}"/>
                </a:ext>
              </a:extLst>
            </p:cNvPr>
            <p:cNvSpPr/>
            <p:nvPr/>
          </p:nvSpPr>
          <p:spPr>
            <a:xfrm>
              <a:off x="7023575" y="2618075"/>
              <a:ext cx="396450" cy="116525"/>
            </a:xfrm>
            <a:custGeom>
              <a:avLst/>
              <a:gdLst/>
              <a:ahLst/>
              <a:cxnLst/>
              <a:rect l="l" t="t" r="r" b="b"/>
              <a:pathLst>
                <a:path w="15858" h="4661" extrusionOk="0">
                  <a:moveTo>
                    <a:pt x="14704" y="1"/>
                  </a:moveTo>
                  <a:cubicBezTo>
                    <a:pt x="10214" y="1"/>
                    <a:pt x="5076" y="1394"/>
                    <a:pt x="0" y="3401"/>
                  </a:cubicBezTo>
                  <a:cubicBezTo>
                    <a:pt x="145" y="3817"/>
                    <a:pt x="282" y="4237"/>
                    <a:pt x="416" y="4660"/>
                  </a:cubicBezTo>
                  <a:cubicBezTo>
                    <a:pt x="5843" y="2493"/>
                    <a:pt x="11292" y="945"/>
                    <a:pt x="15858" y="891"/>
                  </a:cubicBezTo>
                  <a:cubicBezTo>
                    <a:pt x="15637" y="597"/>
                    <a:pt x="15413" y="305"/>
                    <a:pt x="15185" y="8"/>
                  </a:cubicBezTo>
                  <a:cubicBezTo>
                    <a:pt x="15026" y="4"/>
                    <a:pt x="14867" y="1"/>
                    <a:pt x="14704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711;p55">
              <a:extLst>
                <a:ext uri="{FF2B5EF4-FFF2-40B4-BE49-F238E27FC236}">
                  <a16:creationId xmlns:a16="http://schemas.microsoft.com/office/drawing/2014/main" id="{7692B1ED-3446-39CC-1B53-FCB69BBE12E7}"/>
                </a:ext>
              </a:extLst>
            </p:cNvPr>
            <p:cNvSpPr/>
            <p:nvPr/>
          </p:nvSpPr>
          <p:spPr>
            <a:xfrm>
              <a:off x="6969925" y="2497950"/>
              <a:ext cx="354775" cy="94375"/>
            </a:xfrm>
            <a:custGeom>
              <a:avLst/>
              <a:gdLst/>
              <a:ahLst/>
              <a:cxnLst/>
              <a:rect l="l" t="t" r="r" b="b"/>
              <a:pathLst>
                <a:path w="14191" h="3775" extrusionOk="0">
                  <a:moveTo>
                    <a:pt x="13044" y="0"/>
                  </a:moveTo>
                  <a:cubicBezTo>
                    <a:pt x="8956" y="0"/>
                    <a:pt x="4444" y="1184"/>
                    <a:pt x="0" y="2939"/>
                  </a:cubicBezTo>
                  <a:cubicBezTo>
                    <a:pt x="131" y="3213"/>
                    <a:pt x="257" y="3492"/>
                    <a:pt x="388" y="3774"/>
                  </a:cubicBezTo>
                  <a:cubicBezTo>
                    <a:pt x="4751" y="2041"/>
                    <a:pt x="9136" y="880"/>
                    <a:pt x="13047" y="880"/>
                  </a:cubicBezTo>
                  <a:cubicBezTo>
                    <a:pt x="13138" y="880"/>
                    <a:pt x="13944" y="815"/>
                    <a:pt x="14191" y="797"/>
                  </a:cubicBezTo>
                  <a:lnTo>
                    <a:pt x="13420" y="4"/>
                  </a:lnTo>
                  <a:cubicBezTo>
                    <a:pt x="13293" y="0"/>
                    <a:pt x="13171" y="0"/>
                    <a:pt x="13044" y="0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712;p55">
              <a:extLst>
                <a:ext uri="{FF2B5EF4-FFF2-40B4-BE49-F238E27FC236}">
                  <a16:creationId xmlns:a16="http://schemas.microsoft.com/office/drawing/2014/main" id="{CF9CDAE5-7736-6C93-E69E-582E770A4280}"/>
                </a:ext>
              </a:extLst>
            </p:cNvPr>
            <p:cNvSpPr/>
            <p:nvPr/>
          </p:nvSpPr>
          <p:spPr>
            <a:xfrm>
              <a:off x="6910950" y="2407050"/>
              <a:ext cx="331975" cy="71475"/>
            </a:xfrm>
            <a:custGeom>
              <a:avLst/>
              <a:gdLst/>
              <a:ahLst/>
              <a:cxnLst/>
              <a:rect l="l" t="t" r="r" b="b"/>
              <a:pathLst>
                <a:path w="13279" h="2859" extrusionOk="0">
                  <a:moveTo>
                    <a:pt x="12262" y="1"/>
                  </a:moveTo>
                  <a:cubicBezTo>
                    <a:pt x="8141" y="1"/>
                    <a:pt x="3973" y="839"/>
                    <a:pt x="0" y="2124"/>
                  </a:cubicBezTo>
                  <a:cubicBezTo>
                    <a:pt x="142" y="2367"/>
                    <a:pt x="287" y="2612"/>
                    <a:pt x="427" y="2858"/>
                  </a:cubicBezTo>
                  <a:cubicBezTo>
                    <a:pt x="4462" y="1517"/>
                    <a:pt x="8673" y="640"/>
                    <a:pt x="12783" y="640"/>
                  </a:cubicBezTo>
                  <a:cubicBezTo>
                    <a:pt x="12946" y="640"/>
                    <a:pt x="13116" y="640"/>
                    <a:pt x="13279" y="644"/>
                  </a:cubicBezTo>
                  <a:lnTo>
                    <a:pt x="12729" y="4"/>
                  </a:lnTo>
                  <a:cubicBezTo>
                    <a:pt x="12574" y="4"/>
                    <a:pt x="12417" y="1"/>
                    <a:pt x="12262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713;p55">
              <a:extLst>
                <a:ext uri="{FF2B5EF4-FFF2-40B4-BE49-F238E27FC236}">
                  <a16:creationId xmlns:a16="http://schemas.microsoft.com/office/drawing/2014/main" id="{9CF64733-02A5-67B4-A9F6-494C31952B5F}"/>
                </a:ext>
              </a:extLst>
            </p:cNvPr>
            <p:cNvSpPr/>
            <p:nvPr/>
          </p:nvSpPr>
          <p:spPr>
            <a:xfrm>
              <a:off x="6858500" y="2337050"/>
              <a:ext cx="328900" cy="62600"/>
            </a:xfrm>
            <a:custGeom>
              <a:avLst/>
              <a:gdLst/>
              <a:ahLst/>
              <a:cxnLst/>
              <a:rect l="l" t="t" r="r" b="b"/>
              <a:pathLst>
                <a:path w="13156" h="2504" extrusionOk="0">
                  <a:moveTo>
                    <a:pt x="11220" y="0"/>
                  </a:moveTo>
                  <a:cubicBezTo>
                    <a:pt x="7471" y="0"/>
                    <a:pt x="3658" y="637"/>
                    <a:pt x="0" y="1625"/>
                  </a:cubicBezTo>
                  <a:cubicBezTo>
                    <a:pt x="196" y="1914"/>
                    <a:pt x="394" y="2207"/>
                    <a:pt x="590" y="2504"/>
                  </a:cubicBezTo>
                  <a:cubicBezTo>
                    <a:pt x="4244" y="1523"/>
                    <a:pt x="8032" y="890"/>
                    <a:pt x="11723" y="890"/>
                  </a:cubicBezTo>
                  <a:cubicBezTo>
                    <a:pt x="12200" y="890"/>
                    <a:pt x="12682" y="901"/>
                    <a:pt x="13156" y="922"/>
                  </a:cubicBezTo>
                  <a:lnTo>
                    <a:pt x="12768" y="40"/>
                  </a:lnTo>
                  <a:cubicBezTo>
                    <a:pt x="12254" y="14"/>
                    <a:pt x="11741" y="0"/>
                    <a:pt x="11220" y="0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714;p55">
              <a:extLst>
                <a:ext uri="{FF2B5EF4-FFF2-40B4-BE49-F238E27FC236}">
                  <a16:creationId xmlns:a16="http://schemas.microsoft.com/office/drawing/2014/main" id="{72F7A9F1-AEBA-5824-DE00-FEF5261C7E5E}"/>
                </a:ext>
              </a:extLst>
            </p:cNvPr>
            <p:cNvSpPr/>
            <p:nvPr/>
          </p:nvSpPr>
          <p:spPr>
            <a:xfrm>
              <a:off x="6785775" y="2052575"/>
              <a:ext cx="567250" cy="247125"/>
            </a:xfrm>
            <a:custGeom>
              <a:avLst/>
              <a:gdLst/>
              <a:ahLst/>
              <a:cxnLst/>
              <a:rect l="l" t="t" r="r" b="b"/>
              <a:pathLst>
                <a:path w="22690" h="9885" extrusionOk="0">
                  <a:moveTo>
                    <a:pt x="21799" y="0"/>
                  </a:moveTo>
                  <a:cubicBezTo>
                    <a:pt x="21799" y="4"/>
                    <a:pt x="21788" y="18"/>
                    <a:pt x="21763" y="47"/>
                  </a:cubicBezTo>
                  <a:cubicBezTo>
                    <a:pt x="21499" y="365"/>
                    <a:pt x="19722" y="2432"/>
                    <a:pt x="13004" y="8821"/>
                  </a:cubicBezTo>
                  <a:cubicBezTo>
                    <a:pt x="11107" y="8462"/>
                    <a:pt x="9226" y="8300"/>
                    <a:pt x="7373" y="8300"/>
                  </a:cubicBezTo>
                  <a:cubicBezTo>
                    <a:pt x="4841" y="8300"/>
                    <a:pt x="2370" y="8600"/>
                    <a:pt x="0" y="9103"/>
                  </a:cubicBezTo>
                  <a:cubicBezTo>
                    <a:pt x="206" y="9357"/>
                    <a:pt x="416" y="9617"/>
                    <a:pt x="626" y="9885"/>
                  </a:cubicBezTo>
                  <a:cubicBezTo>
                    <a:pt x="2826" y="9447"/>
                    <a:pt x="5105" y="9186"/>
                    <a:pt x="7428" y="9186"/>
                  </a:cubicBezTo>
                  <a:cubicBezTo>
                    <a:pt x="9284" y="9186"/>
                    <a:pt x="11169" y="9352"/>
                    <a:pt x="13058" y="9726"/>
                  </a:cubicBezTo>
                  <a:lnTo>
                    <a:pt x="13278" y="9769"/>
                  </a:lnTo>
                  <a:lnTo>
                    <a:pt x="13445" y="9613"/>
                  </a:lnTo>
                  <a:cubicBezTo>
                    <a:pt x="20385" y="3013"/>
                    <a:pt x="22324" y="926"/>
                    <a:pt x="22642" y="568"/>
                  </a:cubicBezTo>
                  <a:cubicBezTo>
                    <a:pt x="22671" y="535"/>
                    <a:pt x="22686" y="517"/>
                    <a:pt x="22689" y="510"/>
                  </a:cubicBezTo>
                  <a:lnTo>
                    <a:pt x="21799" y="0"/>
                  </a:ln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715;p55">
              <a:extLst>
                <a:ext uri="{FF2B5EF4-FFF2-40B4-BE49-F238E27FC236}">
                  <a16:creationId xmlns:a16="http://schemas.microsoft.com/office/drawing/2014/main" id="{79588DCD-C7BB-2C86-B52A-9E189B85EB1A}"/>
                </a:ext>
              </a:extLst>
            </p:cNvPr>
            <p:cNvSpPr/>
            <p:nvPr/>
          </p:nvSpPr>
          <p:spPr>
            <a:xfrm>
              <a:off x="6712125" y="1994050"/>
              <a:ext cx="521225" cy="220000"/>
            </a:xfrm>
            <a:custGeom>
              <a:avLst/>
              <a:gdLst/>
              <a:ahLst/>
              <a:cxnLst/>
              <a:rect l="l" t="t" r="r" b="b"/>
              <a:pathLst>
                <a:path w="20849" h="8800" extrusionOk="0">
                  <a:moveTo>
                    <a:pt x="19741" y="0"/>
                  </a:moveTo>
                  <a:cubicBezTo>
                    <a:pt x="19716" y="22"/>
                    <a:pt x="17169" y="2298"/>
                    <a:pt x="11575" y="7026"/>
                  </a:cubicBezTo>
                  <a:cubicBezTo>
                    <a:pt x="10812" y="6979"/>
                    <a:pt x="10055" y="6957"/>
                    <a:pt x="9310" y="6957"/>
                  </a:cubicBezTo>
                  <a:cubicBezTo>
                    <a:pt x="5992" y="6957"/>
                    <a:pt x="2873" y="7385"/>
                    <a:pt x="1" y="8076"/>
                  </a:cubicBezTo>
                  <a:cubicBezTo>
                    <a:pt x="221" y="8307"/>
                    <a:pt x="446" y="8546"/>
                    <a:pt x="674" y="8799"/>
                  </a:cubicBezTo>
                  <a:cubicBezTo>
                    <a:pt x="3344" y="8203"/>
                    <a:pt x="6224" y="7837"/>
                    <a:pt x="9285" y="7837"/>
                  </a:cubicBezTo>
                  <a:cubicBezTo>
                    <a:pt x="10077" y="7837"/>
                    <a:pt x="10884" y="7862"/>
                    <a:pt x="11698" y="7913"/>
                  </a:cubicBezTo>
                  <a:lnTo>
                    <a:pt x="11875" y="7924"/>
                  </a:lnTo>
                  <a:lnTo>
                    <a:pt x="12009" y="7812"/>
                  </a:lnTo>
                  <a:cubicBezTo>
                    <a:pt x="17705" y="2999"/>
                    <a:pt x="20819" y="474"/>
                    <a:pt x="20848" y="448"/>
                  </a:cubicBezTo>
                  <a:lnTo>
                    <a:pt x="19741" y="0"/>
                  </a:ln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716;p55">
              <a:extLst>
                <a:ext uri="{FF2B5EF4-FFF2-40B4-BE49-F238E27FC236}">
                  <a16:creationId xmlns:a16="http://schemas.microsoft.com/office/drawing/2014/main" id="{277C8822-E655-EC34-7764-B376FC029C16}"/>
                </a:ext>
              </a:extLst>
            </p:cNvPr>
            <p:cNvSpPr/>
            <p:nvPr/>
          </p:nvSpPr>
          <p:spPr>
            <a:xfrm>
              <a:off x="6337897" y="1205475"/>
              <a:ext cx="697575" cy="931525"/>
            </a:xfrm>
            <a:custGeom>
              <a:avLst/>
              <a:gdLst/>
              <a:ahLst/>
              <a:cxnLst/>
              <a:rect l="l" t="t" r="r" b="b"/>
              <a:pathLst>
                <a:path w="27903" h="37261" extrusionOk="0">
                  <a:moveTo>
                    <a:pt x="26604" y="0"/>
                  </a:moveTo>
                  <a:cubicBezTo>
                    <a:pt x="24985" y="729"/>
                    <a:pt x="21683" y="1815"/>
                    <a:pt x="16394" y="1815"/>
                  </a:cubicBezTo>
                  <a:cubicBezTo>
                    <a:pt x="13433" y="1815"/>
                    <a:pt x="9850" y="1475"/>
                    <a:pt x="5590" y="540"/>
                  </a:cubicBezTo>
                  <a:lnTo>
                    <a:pt x="5590" y="540"/>
                  </a:lnTo>
                  <a:cubicBezTo>
                    <a:pt x="2953" y="8452"/>
                    <a:pt x="0" y="26807"/>
                    <a:pt x="12497" y="27509"/>
                  </a:cubicBezTo>
                  <a:cubicBezTo>
                    <a:pt x="12862" y="31854"/>
                    <a:pt x="10366" y="34232"/>
                    <a:pt x="8586" y="35360"/>
                  </a:cubicBezTo>
                  <a:cubicBezTo>
                    <a:pt x="9412" y="36469"/>
                    <a:pt x="10560" y="37261"/>
                    <a:pt x="12161" y="37261"/>
                  </a:cubicBezTo>
                  <a:cubicBezTo>
                    <a:pt x="12201" y="37261"/>
                    <a:pt x="12240" y="37260"/>
                    <a:pt x="12280" y="37260"/>
                  </a:cubicBezTo>
                  <a:cubicBezTo>
                    <a:pt x="15641" y="37187"/>
                    <a:pt x="16509" y="33493"/>
                    <a:pt x="16673" y="30598"/>
                  </a:cubicBezTo>
                  <a:cubicBezTo>
                    <a:pt x="24603" y="29239"/>
                    <a:pt x="27581" y="22733"/>
                    <a:pt x="27794" y="12642"/>
                  </a:cubicBezTo>
                  <a:cubicBezTo>
                    <a:pt x="27903" y="7425"/>
                    <a:pt x="27302" y="3148"/>
                    <a:pt x="26604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717;p55">
              <a:extLst>
                <a:ext uri="{FF2B5EF4-FFF2-40B4-BE49-F238E27FC236}">
                  <a16:creationId xmlns:a16="http://schemas.microsoft.com/office/drawing/2014/main" id="{24FE1143-AD7D-02C4-733C-485DB97FDF0A}"/>
                </a:ext>
              </a:extLst>
            </p:cNvPr>
            <p:cNvSpPr/>
            <p:nvPr/>
          </p:nvSpPr>
          <p:spPr>
            <a:xfrm>
              <a:off x="6225600" y="1019850"/>
              <a:ext cx="779700" cy="1069650"/>
            </a:xfrm>
            <a:custGeom>
              <a:avLst/>
              <a:gdLst/>
              <a:ahLst/>
              <a:cxnLst/>
              <a:rect l="l" t="t" r="r" b="b"/>
              <a:pathLst>
                <a:path w="31188" h="42786" extrusionOk="0">
                  <a:moveTo>
                    <a:pt x="2464" y="1"/>
                  </a:moveTo>
                  <a:cubicBezTo>
                    <a:pt x="2464" y="1"/>
                    <a:pt x="0" y="12432"/>
                    <a:pt x="246" y="22527"/>
                  </a:cubicBezTo>
                  <a:cubicBezTo>
                    <a:pt x="445" y="30650"/>
                    <a:pt x="4077" y="35657"/>
                    <a:pt x="11256" y="37499"/>
                  </a:cubicBezTo>
                  <a:cubicBezTo>
                    <a:pt x="11484" y="39033"/>
                    <a:pt x="12009" y="41226"/>
                    <a:pt x="13170" y="42785"/>
                  </a:cubicBezTo>
                  <a:cubicBezTo>
                    <a:pt x="14950" y="41657"/>
                    <a:pt x="17446" y="39279"/>
                    <a:pt x="17081" y="34934"/>
                  </a:cubicBezTo>
                  <a:cubicBezTo>
                    <a:pt x="4584" y="34232"/>
                    <a:pt x="7537" y="15877"/>
                    <a:pt x="10174" y="7965"/>
                  </a:cubicBezTo>
                  <a:lnTo>
                    <a:pt x="10174" y="7965"/>
                  </a:lnTo>
                  <a:cubicBezTo>
                    <a:pt x="14434" y="8900"/>
                    <a:pt x="18017" y="9240"/>
                    <a:pt x="20978" y="9240"/>
                  </a:cubicBezTo>
                  <a:cubicBezTo>
                    <a:pt x="26267" y="9240"/>
                    <a:pt x="29569" y="8154"/>
                    <a:pt x="31188" y="7425"/>
                  </a:cubicBezTo>
                  <a:cubicBezTo>
                    <a:pt x="30320" y="3514"/>
                    <a:pt x="29299" y="1354"/>
                    <a:pt x="29299" y="1354"/>
                  </a:cubicBezTo>
                  <a:lnTo>
                    <a:pt x="2464" y="1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718;p55">
              <a:extLst>
                <a:ext uri="{FF2B5EF4-FFF2-40B4-BE49-F238E27FC236}">
                  <a16:creationId xmlns:a16="http://schemas.microsoft.com/office/drawing/2014/main" id="{09955221-2373-64CE-EF4A-B30AB4427350}"/>
                </a:ext>
              </a:extLst>
            </p:cNvPr>
            <p:cNvSpPr/>
            <p:nvPr/>
          </p:nvSpPr>
          <p:spPr>
            <a:xfrm>
              <a:off x="6901725" y="1464975"/>
              <a:ext cx="47525" cy="82000"/>
            </a:xfrm>
            <a:custGeom>
              <a:avLst/>
              <a:gdLst/>
              <a:ahLst/>
              <a:cxnLst/>
              <a:rect l="l" t="t" r="r" b="b"/>
              <a:pathLst>
                <a:path w="1901" h="3280" extrusionOk="0">
                  <a:moveTo>
                    <a:pt x="1009" y="0"/>
                  </a:moveTo>
                  <a:cubicBezTo>
                    <a:pt x="519" y="0"/>
                    <a:pt x="91" y="705"/>
                    <a:pt x="48" y="1596"/>
                  </a:cubicBezTo>
                  <a:cubicBezTo>
                    <a:pt x="0" y="2504"/>
                    <a:pt x="369" y="3257"/>
                    <a:pt x="868" y="3279"/>
                  </a:cubicBezTo>
                  <a:cubicBezTo>
                    <a:pt x="876" y="3279"/>
                    <a:pt x="883" y="3279"/>
                    <a:pt x="890" y="3279"/>
                  </a:cubicBezTo>
                  <a:cubicBezTo>
                    <a:pt x="1377" y="3279"/>
                    <a:pt x="1807" y="2574"/>
                    <a:pt x="1853" y="1683"/>
                  </a:cubicBezTo>
                  <a:cubicBezTo>
                    <a:pt x="1900" y="775"/>
                    <a:pt x="1531" y="22"/>
                    <a:pt x="1032" y="1"/>
                  </a:cubicBezTo>
                  <a:cubicBezTo>
                    <a:pt x="1024" y="0"/>
                    <a:pt x="1017" y="0"/>
                    <a:pt x="1009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719;p55">
              <a:extLst>
                <a:ext uri="{FF2B5EF4-FFF2-40B4-BE49-F238E27FC236}">
                  <a16:creationId xmlns:a16="http://schemas.microsoft.com/office/drawing/2014/main" id="{2EC3E0D8-BB97-9CAC-1E54-5FD33B07C0F2}"/>
                </a:ext>
              </a:extLst>
            </p:cNvPr>
            <p:cNvSpPr/>
            <p:nvPr/>
          </p:nvSpPr>
          <p:spPr>
            <a:xfrm>
              <a:off x="6456150" y="1546925"/>
              <a:ext cx="47525" cy="82000"/>
            </a:xfrm>
            <a:custGeom>
              <a:avLst/>
              <a:gdLst/>
              <a:ahLst/>
              <a:cxnLst/>
              <a:rect l="l" t="t" r="r" b="b"/>
              <a:pathLst>
                <a:path w="1901" h="3280" extrusionOk="0">
                  <a:moveTo>
                    <a:pt x="1010" y="0"/>
                  </a:moveTo>
                  <a:cubicBezTo>
                    <a:pt x="520" y="0"/>
                    <a:pt x="91" y="709"/>
                    <a:pt x="48" y="1600"/>
                  </a:cubicBezTo>
                  <a:cubicBezTo>
                    <a:pt x="0" y="2504"/>
                    <a:pt x="369" y="3257"/>
                    <a:pt x="869" y="3279"/>
                  </a:cubicBezTo>
                  <a:cubicBezTo>
                    <a:pt x="877" y="3279"/>
                    <a:pt x="886" y="3279"/>
                    <a:pt x="894" y="3279"/>
                  </a:cubicBezTo>
                  <a:cubicBezTo>
                    <a:pt x="1383" y="3279"/>
                    <a:pt x="1811" y="2572"/>
                    <a:pt x="1853" y="1683"/>
                  </a:cubicBezTo>
                  <a:cubicBezTo>
                    <a:pt x="1900" y="779"/>
                    <a:pt x="1531" y="26"/>
                    <a:pt x="1032" y="1"/>
                  </a:cubicBezTo>
                  <a:cubicBezTo>
                    <a:pt x="1024" y="0"/>
                    <a:pt x="1017" y="0"/>
                    <a:pt x="1010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720;p55">
              <a:extLst>
                <a:ext uri="{FF2B5EF4-FFF2-40B4-BE49-F238E27FC236}">
                  <a16:creationId xmlns:a16="http://schemas.microsoft.com/office/drawing/2014/main" id="{917DEEFD-8754-2D97-3F5B-3CCE1436B957}"/>
                </a:ext>
              </a:extLst>
            </p:cNvPr>
            <p:cNvSpPr/>
            <p:nvPr/>
          </p:nvSpPr>
          <p:spPr>
            <a:xfrm>
              <a:off x="6774525" y="1496975"/>
              <a:ext cx="139975" cy="219700"/>
            </a:xfrm>
            <a:custGeom>
              <a:avLst/>
              <a:gdLst/>
              <a:ahLst/>
              <a:cxnLst/>
              <a:rect l="l" t="t" r="r" b="b"/>
              <a:pathLst>
                <a:path w="5599" h="8788" extrusionOk="0">
                  <a:moveTo>
                    <a:pt x="556" y="1"/>
                  </a:moveTo>
                  <a:cubicBezTo>
                    <a:pt x="272" y="1"/>
                    <a:pt x="1" y="274"/>
                    <a:pt x="215" y="555"/>
                  </a:cubicBezTo>
                  <a:cubicBezTo>
                    <a:pt x="1667" y="2451"/>
                    <a:pt x="3120" y="4347"/>
                    <a:pt x="4572" y="6244"/>
                  </a:cubicBezTo>
                  <a:lnTo>
                    <a:pt x="4572" y="6244"/>
                  </a:lnTo>
                  <a:cubicBezTo>
                    <a:pt x="3665" y="6847"/>
                    <a:pt x="2758" y="7448"/>
                    <a:pt x="1850" y="8052"/>
                  </a:cubicBezTo>
                  <a:cubicBezTo>
                    <a:pt x="1503" y="8281"/>
                    <a:pt x="1718" y="8787"/>
                    <a:pt x="2040" y="8787"/>
                  </a:cubicBezTo>
                  <a:cubicBezTo>
                    <a:pt x="2104" y="8787"/>
                    <a:pt x="2172" y="8767"/>
                    <a:pt x="2241" y="8721"/>
                  </a:cubicBezTo>
                  <a:cubicBezTo>
                    <a:pt x="3269" y="8037"/>
                    <a:pt x="4296" y="7357"/>
                    <a:pt x="5327" y="6673"/>
                  </a:cubicBezTo>
                  <a:cubicBezTo>
                    <a:pt x="5483" y="6568"/>
                    <a:pt x="5599" y="6319"/>
                    <a:pt x="5465" y="6145"/>
                  </a:cubicBezTo>
                  <a:cubicBezTo>
                    <a:pt x="3938" y="4151"/>
                    <a:pt x="2411" y="2158"/>
                    <a:pt x="884" y="164"/>
                  </a:cubicBezTo>
                  <a:cubicBezTo>
                    <a:pt x="796" y="49"/>
                    <a:pt x="675" y="1"/>
                    <a:pt x="556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721;p55">
              <a:extLst>
                <a:ext uri="{FF2B5EF4-FFF2-40B4-BE49-F238E27FC236}">
                  <a16:creationId xmlns:a16="http://schemas.microsoft.com/office/drawing/2014/main" id="{A2D182F0-582B-C7DC-F94E-4E577F612D59}"/>
                </a:ext>
              </a:extLst>
            </p:cNvPr>
            <p:cNvSpPr/>
            <p:nvPr/>
          </p:nvSpPr>
          <p:spPr>
            <a:xfrm>
              <a:off x="6394650" y="1388125"/>
              <a:ext cx="118075" cy="44950"/>
            </a:xfrm>
            <a:custGeom>
              <a:avLst/>
              <a:gdLst/>
              <a:ahLst/>
              <a:cxnLst/>
              <a:rect l="l" t="t" r="r" b="b"/>
              <a:pathLst>
                <a:path w="4723" h="1798" extrusionOk="0">
                  <a:moveTo>
                    <a:pt x="2626" y="0"/>
                  </a:moveTo>
                  <a:cubicBezTo>
                    <a:pt x="2462" y="0"/>
                    <a:pt x="2297" y="14"/>
                    <a:pt x="2135" y="42"/>
                  </a:cubicBezTo>
                  <a:cubicBezTo>
                    <a:pt x="1154" y="216"/>
                    <a:pt x="297" y="892"/>
                    <a:pt x="0" y="1797"/>
                  </a:cubicBezTo>
                  <a:cubicBezTo>
                    <a:pt x="463" y="1649"/>
                    <a:pt x="836" y="1472"/>
                    <a:pt x="1216" y="1348"/>
                  </a:cubicBezTo>
                  <a:cubicBezTo>
                    <a:pt x="1588" y="1211"/>
                    <a:pt x="1951" y="1124"/>
                    <a:pt x="2313" y="1059"/>
                  </a:cubicBezTo>
                  <a:cubicBezTo>
                    <a:pt x="2693" y="986"/>
                    <a:pt x="3077" y="959"/>
                    <a:pt x="3492" y="959"/>
                  </a:cubicBezTo>
                  <a:cubicBezTo>
                    <a:pt x="3870" y="959"/>
                    <a:pt x="4274" y="981"/>
                    <a:pt x="4722" y="1009"/>
                  </a:cubicBezTo>
                  <a:cubicBezTo>
                    <a:pt x="4261" y="351"/>
                    <a:pt x="3449" y="0"/>
                    <a:pt x="2626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722;p55">
              <a:extLst>
                <a:ext uri="{FF2B5EF4-FFF2-40B4-BE49-F238E27FC236}">
                  <a16:creationId xmlns:a16="http://schemas.microsoft.com/office/drawing/2014/main" id="{1DD6531E-F49E-9D16-9AEE-0BA2E9FCB747}"/>
                </a:ext>
              </a:extLst>
            </p:cNvPr>
            <p:cNvSpPr/>
            <p:nvPr/>
          </p:nvSpPr>
          <p:spPr>
            <a:xfrm>
              <a:off x="6878750" y="1330550"/>
              <a:ext cx="95450" cy="55300"/>
            </a:xfrm>
            <a:custGeom>
              <a:avLst/>
              <a:gdLst/>
              <a:ahLst/>
              <a:cxnLst/>
              <a:rect l="l" t="t" r="r" b="b"/>
              <a:pathLst>
                <a:path w="3818" h="2212" extrusionOk="0">
                  <a:moveTo>
                    <a:pt x="1717" y="1"/>
                  </a:moveTo>
                  <a:cubicBezTo>
                    <a:pt x="1480" y="1"/>
                    <a:pt x="1249" y="39"/>
                    <a:pt x="1035" y="113"/>
                  </a:cubicBezTo>
                  <a:cubicBezTo>
                    <a:pt x="619" y="258"/>
                    <a:pt x="246" y="500"/>
                    <a:pt x="0" y="873"/>
                  </a:cubicBezTo>
                  <a:cubicBezTo>
                    <a:pt x="865" y="891"/>
                    <a:pt x="1523" y="887"/>
                    <a:pt x="2070" y="1086"/>
                  </a:cubicBezTo>
                  <a:cubicBezTo>
                    <a:pt x="2345" y="1177"/>
                    <a:pt x="2609" y="1300"/>
                    <a:pt x="2877" y="1502"/>
                  </a:cubicBezTo>
                  <a:cubicBezTo>
                    <a:pt x="3159" y="1691"/>
                    <a:pt x="3420" y="1944"/>
                    <a:pt x="3781" y="2212"/>
                  </a:cubicBezTo>
                  <a:cubicBezTo>
                    <a:pt x="3818" y="1777"/>
                    <a:pt x="3727" y="1340"/>
                    <a:pt x="3477" y="964"/>
                  </a:cubicBezTo>
                  <a:cubicBezTo>
                    <a:pt x="3260" y="565"/>
                    <a:pt x="2844" y="265"/>
                    <a:pt x="2395" y="106"/>
                  </a:cubicBezTo>
                  <a:cubicBezTo>
                    <a:pt x="2171" y="35"/>
                    <a:pt x="1942" y="1"/>
                    <a:pt x="1717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723;p55">
              <a:extLst>
                <a:ext uri="{FF2B5EF4-FFF2-40B4-BE49-F238E27FC236}">
                  <a16:creationId xmlns:a16="http://schemas.microsoft.com/office/drawing/2014/main" id="{AD316432-703C-9F64-D154-36DE43B9FF1E}"/>
                </a:ext>
              </a:extLst>
            </p:cNvPr>
            <p:cNvSpPr/>
            <p:nvPr/>
          </p:nvSpPr>
          <p:spPr>
            <a:xfrm>
              <a:off x="6500850" y="1681625"/>
              <a:ext cx="225150" cy="146925"/>
            </a:xfrm>
            <a:custGeom>
              <a:avLst/>
              <a:gdLst/>
              <a:ahLst/>
              <a:cxnLst/>
              <a:rect l="l" t="t" r="r" b="b"/>
              <a:pathLst>
                <a:path w="9006" h="5877" extrusionOk="0">
                  <a:moveTo>
                    <a:pt x="473" y="1"/>
                  </a:moveTo>
                  <a:cubicBezTo>
                    <a:pt x="235" y="1"/>
                    <a:pt x="1" y="188"/>
                    <a:pt x="101" y="474"/>
                  </a:cubicBezTo>
                  <a:cubicBezTo>
                    <a:pt x="1328" y="3984"/>
                    <a:pt x="4982" y="5800"/>
                    <a:pt x="8507" y="5876"/>
                  </a:cubicBezTo>
                  <a:cubicBezTo>
                    <a:pt x="8510" y="5876"/>
                    <a:pt x="8513" y="5876"/>
                    <a:pt x="8516" y="5876"/>
                  </a:cubicBezTo>
                  <a:cubicBezTo>
                    <a:pt x="9006" y="5876"/>
                    <a:pt x="9002" y="5108"/>
                    <a:pt x="8507" y="5098"/>
                  </a:cubicBezTo>
                  <a:cubicBezTo>
                    <a:pt x="5354" y="5033"/>
                    <a:pt x="1957" y="3437"/>
                    <a:pt x="850" y="267"/>
                  </a:cubicBezTo>
                  <a:cubicBezTo>
                    <a:pt x="786" y="81"/>
                    <a:pt x="628" y="1"/>
                    <a:pt x="473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724;p55">
              <a:extLst>
                <a:ext uri="{FF2B5EF4-FFF2-40B4-BE49-F238E27FC236}">
                  <a16:creationId xmlns:a16="http://schemas.microsoft.com/office/drawing/2014/main" id="{A18AF981-C5B5-AF3C-ED67-49BAC46DA889}"/>
                </a:ext>
              </a:extLst>
            </p:cNvPr>
            <p:cNvSpPr/>
            <p:nvPr/>
          </p:nvSpPr>
          <p:spPr>
            <a:xfrm>
              <a:off x="5969875" y="698550"/>
              <a:ext cx="1284000" cy="872925"/>
            </a:xfrm>
            <a:custGeom>
              <a:avLst/>
              <a:gdLst/>
              <a:ahLst/>
              <a:cxnLst/>
              <a:rect l="l" t="t" r="r" b="b"/>
              <a:pathLst>
                <a:path w="51360" h="34917" extrusionOk="0">
                  <a:moveTo>
                    <a:pt x="41581" y="1"/>
                  </a:moveTo>
                  <a:cubicBezTo>
                    <a:pt x="41543" y="1"/>
                    <a:pt x="41504" y="3"/>
                    <a:pt x="41464" y="8"/>
                  </a:cubicBezTo>
                  <a:cubicBezTo>
                    <a:pt x="39189" y="305"/>
                    <a:pt x="36355" y="8120"/>
                    <a:pt x="36355" y="8120"/>
                  </a:cubicBezTo>
                  <a:cubicBezTo>
                    <a:pt x="36355" y="8120"/>
                    <a:pt x="28859" y="5106"/>
                    <a:pt x="21168" y="5106"/>
                  </a:cubicBezTo>
                  <a:cubicBezTo>
                    <a:pt x="16163" y="5106"/>
                    <a:pt x="11076" y="6382"/>
                    <a:pt x="7917" y="10595"/>
                  </a:cubicBezTo>
                  <a:cubicBezTo>
                    <a:pt x="0" y="12853"/>
                    <a:pt x="890" y="16413"/>
                    <a:pt x="1980" y="16966"/>
                  </a:cubicBezTo>
                  <a:cubicBezTo>
                    <a:pt x="2343" y="17152"/>
                    <a:pt x="2849" y="17214"/>
                    <a:pt x="3362" y="17214"/>
                  </a:cubicBezTo>
                  <a:cubicBezTo>
                    <a:pt x="4387" y="17214"/>
                    <a:pt x="5442" y="16966"/>
                    <a:pt x="5442" y="16966"/>
                  </a:cubicBezTo>
                  <a:lnTo>
                    <a:pt x="5442" y="16966"/>
                  </a:lnTo>
                  <a:cubicBezTo>
                    <a:pt x="5442" y="16966"/>
                    <a:pt x="890" y="19304"/>
                    <a:pt x="2374" y="20194"/>
                  </a:cubicBezTo>
                  <a:cubicBezTo>
                    <a:pt x="2779" y="20437"/>
                    <a:pt x="3169" y="20525"/>
                    <a:pt x="3522" y="20525"/>
                  </a:cubicBezTo>
                  <a:cubicBezTo>
                    <a:pt x="4464" y="20525"/>
                    <a:pt x="5145" y="19897"/>
                    <a:pt x="5145" y="19897"/>
                  </a:cubicBezTo>
                  <a:lnTo>
                    <a:pt x="5938" y="34916"/>
                  </a:lnTo>
                  <a:lnTo>
                    <a:pt x="10457" y="33936"/>
                  </a:lnTo>
                  <a:cubicBezTo>
                    <a:pt x="10457" y="33936"/>
                    <a:pt x="17516" y="23461"/>
                    <a:pt x="15139" y="15346"/>
                  </a:cubicBezTo>
                  <a:lnTo>
                    <a:pt x="15139" y="15346"/>
                  </a:lnTo>
                  <a:cubicBezTo>
                    <a:pt x="20805" y="17921"/>
                    <a:pt x="29194" y="19659"/>
                    <a:pt x="35781" y="19659"/>
                  </a:cubicBezTo>
                  <a:cubicBezTo>
                    <a:pt x="39319" y="19659"/>
                    <a:pt x="42336" y="19158"/>
                    <a:pt x="44134" y="18016"/>
                  </a:cubicBezTo>
                  <a:cubicBezTo>
                    <a:pt x="49279" y="14752"/>
                    <a:pt x="51360" y="3471"/>
                    <a:pt x="48787" y="2777"/>
                  </a:cubicBezTo>
                  <a:cubicBezTo>
                    <a:pt x="48648" y="2739"/>
                    <a:pt x="48505" y="2722"/>
                    <a:pt x="48361" y="2722"/>
                  </a:cubicBezTo>
                  <a:cubicBezTo>
                    <a:pt x="45832" y="2722"/>
                    <a:pt x="42619" y="8120"/>
                    <a:pt x="42619" y="8120"/>
                  </a:cubicBezTo>
                  <a:cubicBezTo>
                    <a:pt x="42619" y="8120"/>
                    <a:pt x="43701" y="1"/>
                    <a:pt x="4158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725;p55">
              <a:extLst>
                <a:ext uri="{FF2B5EF4-FFF2-40B4-BE49-F238E27FC236}">
                  <a16:creationId xmlns:a16="http://schemas.microsoft.com/office/drawing/2014/main" id="{D9EA3707-F28A-C55E-D9A7-CE956C9147D3}"/>
                </a:ext>
              </a:extLst>
            </p:cNvPr>
            <p:cNvSpPr/>
            <p:nvPr/>
          </p:nvSpPr>
          <p:spPr>
            <a:xfrm>
              <a:off x="6005875" y="767950"/>
              <a:ext cx="222625" cy="210325"/>
            </a:xfrm>
            <a:custGeom>
              <a:avLst/>
              <a:gdLst/>
              <a:ahLst/>
              <a:cxnLst/>
              <a:rect l="l" t="t" r="r" b="b"/>
              <a:pathLst>
                <a:path w="8905" h="8413" extrusionOk="0">
                  <a:moveTo>
                    <a:pt x="6727" y="1"/>
                  </a:moveTo>
                  <a:cubicBezTo>
                    <a:pt x="4552" y="1"/>
                    <a:pt x="5884" y="7026"/>
                    <a:pt x="5884" y="7026"/>
                  </a:cubicBezTo>
                  <a:cubicBezTo>
                    <a:pt x="5884" y="7026"/>
                    <a:pt x="3940" y="4408"/>
                    <a:pt x="2364" y="4408"/>
                  </a:cubicBezTo>
                  <a:cubicBezTo>
                    <a:pt x="2102" y="4408"/>
                    <a:pt x="1849" y="4480"/>
                    <a:pt x="1618" y="4650"/>
                  </a:cubicBezTo>
                  <a:cubicBezTo>
                    <a:pt x="1" y="5836"/>
                    <a:pt x="6727" y="8412"/>
                    <a:pt x="6727" y="8412"/>
                  </a:cubicBezTo>
                  <a:cubicBezTo>
                    <a:pt x="6727" y="8412"/>
                    <a:pt x="8905" y="1"/>
                    <a:pt x="672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726;p55">
              <a:extLst>
                <a:ext uri="{FF2B5EF4-FFF2-40B4-BE49-F238E27FC236}">
                  <a16:creationId xmlns:a16="http://schemas.microsoft.com/office/drawing/2014/main" id="{77649D29-5F59-BFFE-8ED9-97BC50AE4BC7}"/>
                </a:ext>
              </a:extLst>
            </p:cNvPr>
            <p:cNvSpPr/>
            <p:nvPr/>
          </p:nvSpPr>
          <p:spPr>
            <a:xfrm>
              <a:off x="6016075" y="1514875"/>
              <a:ext cx="252150" cy="252800"/>
            </a:xfrm>
            <a:custGeom>
              <a:avLst/>
              <a:gdLst/>
              <a:ahLst/>
              <a:cxnLst/>
              <a:rect l="l" t="t" r="r" b="b"/>
              <a:pathLst>
                <a:path w="10086" h="10112" extrusionOk="0">
                  <a:moveTo>
                    <a:pt x="4735" y="1"/>
                  </a:moveTo>
                  <a:cubicBezTo>
                    <a:pt x="3772" y="1"/>
                    <a:pt x="2815" y="321"/>
                    <a:pt x="2111" y="1283"/>
                  </a:cubicBezTo>
                  <a:cubicBezTo>
                    <a:pt x="0" y="4161"/>
                    <a:pt x="631" y="10111"/>
                    <a:pt x="5318" y="10111"/>
                  </a:cubicBezTo>
                  <a:cubicBezTo>
                    <a:pt x="5332" y="10111"/>
                    <a:pt x="5346" y="10111"/>
                    <a:pt x="5360" y="10111"/>
                  </a:cubicBezTo>
                  <a:cubicBezTo>
                    <a:pt x="10085" y="10071"/>
                    <a:pt x="9890" y="9601"/>
                    <a:pt x="9890" y="9601"/>
                  </a:cubicBezTo>
                  <a:lnTo>
                    <a:pt x="8609" y="1283"/>
                  </a:lnTo>
                  <a:cubicBezTo>
                    <a:pt x="8609" y="1283"/>
                    <a:pt x="6660" y="1"/>
                    <a:pt x="473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727;p55">
              <a:extLst>
                <a:ext uri="{FF2B5EF4-FFF2-40B4-BE49-F238E27FC236}">
                  <a16:creationId xmlns:a16="http://schemas.microsoft.com/office/drawing/2014/main" id="{CFBE6FF0-B1B2-A16A-A09A-4E92AA4266C0}"/>
                </a:ext>
              </a:extLst>
            </p:cNvPr>
            <p:cNvSpPr/>
            <p:nvPr/>
          </p:nvSpPr>
          <p:spPr>
            <a:xfrm>
              <a:off x="6084300" y="1571500"/>
              <a:ext cx="139500" cy="127875"/>
            </a:xfrm>
            <a:custGeom>
              <a:avLst/>
              <a:gdLst/>
              <a:ahLst/>
              <a:cxnLst/>
              <a:rect l="l" t="t" r="r" b="b"/>
              <a:pathLst>
                <a:path w="5580" h="5115" extrusionOk="0">
                  <a:moveTo>
                    <a:pt x="518" y="1"/>
                  </a:moveTo>
                  <a:cubicBezTo>
                    <a:pt x="207" y="1"/>
                    <a:pt x="1" y="449"/>
                    <a:pt x="334" y="602"/>
                  </a:cubicBezTo>
                  <a:cubicBezTo>
                    <a:pt x="1361" y="1076"/>
                    <a:pt x="2360" y="1742"/>
                    <a:pt x="3199" y="2553"/>
                  </a:cubicBezTo>
                  <a:cubicBezTo>
                    <a:pt x="2099" y="2560"/>
                    <a:pt x="1010" y="3001"/>
                    <a:pt x="269" y="3844"/>
                  </a:cubicBezTo>
                  <a:cubicBezTo>
                    <a:pt x="53" y="4088"/>
                    <a:pt x="275" y="4417"/>
                    <a:pt x="515" y="4417"/>
                  </a:cubicBezTo>
                  <a:cubicBezTo>
                    <a:pt x="590" y="4417"/>
                    <a:pt x="666" y="4386"/>
                    <a:pt x="731" y="4311"/>
                  </a:cubicBezTo>
                  <a:cubicBezTo>
                    <a:pt x="1364" y="3593"/>
                    <a:pt x="2282" y="3208"/>
                    <a:pt x="3215" y="3208"/>
                  </a:cubicBezTo>
                  <a:cubicBezTo>
                    <a:pt x="3430" y="3208"/>
                    <a:pt x="3645" y="3228"/>
                    <a:pt x="3858" y="3269"/>
                  </a:cubicBezTo>
                  <a:cubicBezTo>
                    <a:pt x="4277" y="3782"/>
                    <a:pt x="4639" y="4336"/>
                    <a:pt x="4900" y="4941"/>
                  </a:cubicBezTo>
                  <a:cubicBezTo>
                    <a:pt x="4951" y="5064"/>
                    <a:pt x="5042" y="5114"/>
                    <a:pt x="5138" y="5114"/>
                  </a:cubicBezTo>
                  <a:cubicBezTo>
                    <a:pt x="5347" y="5114"/>
                    <a:pt x="5579" y="4873"/>
                    <a:pt x="5467" y="4607"/>
                  </a:cubicBezTo>
                  <a:cubicBezTo>
                    <a:pt x="5189" y="3964"/>
                    <a:pt x="4798" y="3363"/>
                    <a:pt x="4339" y="2813"/>
                  </a:cubicBezTo>
                  <a:cubicBezTo>
                    <a:pt x="4320" y="2770"/>
                    <a:pt x="4292" y="2730"/>
                    <a:pt x="4248" y="2701"/>
                  </a:cubicBezTo>
                  <a:cubicBezTo>
                    <a:pt x="3271" y="1561"/>
                    <a:pt x="1984" y="642"/>
                    <a:pt x="666" y="34"/>
                  </a:cubicBezTo>
                  <a:cubicBezTo>
                    <a:pt x="616" y="11"/>
                    <a:pt x="566" y="1"/>
                    <a:pt x="518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728;p55">
              <a:extLst>
                <a:ext uri="{FF2B5EF4-FFF2-40B4-BE49-F238E27FC236}">
                  <a16:creationId xmlns:a16="http://schemas.microsoft.com/office/drawing/2014/main" id="{BBE75318-633E-FC45-038E-DED74F861748}"/>
                </a:ext>
              </a:extLst>
            </p:cNvPr>
            <p:cNvSpPr/>
            <p:nvPr/>
          </p:nvSpPr>
          <p:spPr>
            <a:xfrm>
              <a:off x="6472175" y="1650050"/>
              <a:ext cx="60800" cy="60800"/>
            </a:xfrm>
            <a:custGeom>
              <a:avLst/>
              <a:gdLst/>
              <a:ahLst/>
              <a:cxnLst/>
              <a:rect l="l" t="t" r="r" b="b"/>
              <a:pathLst>
                <a:path w="2432" h="2432" extrusionOk="0">
                  <a:moveTo>
                    <a:pt x="1216" y="0"/>
                  </a:moveTo>
                  <a:cubicBezTo>
                    <a:pt x="546" y="0"/>
                    <a:pt x="0" y="546"/>
                    <a:pt x="0" y="1216"/>
                  </a:cubicBezTo>
                  <a:cubicBezTo>
                    <a:pt x="0" y="1889"/>
                    <a:pt x="546" y="2432"/>
                    <a:pt x="1216" y="2432"/>
                  </a:cubicBezTo>
                  <a:cubicBezTo>
                    <a:pt x="1889" y="2432"/>
                    <a:pt x="2431" y="1889"/>
                    <a:pt x="2431" y="1216"/>
                  </a:cubicBezTo>
                  <a:cubicBezTo>
                    <a:pt x="2431" y="546"/>
                    <a:pt x="1889" y="0"/>
                    <a:pt x="121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729;p55">
              <a:extLst>
                <a:ext uri="{FF2B5EF4-FFF2-40B4-BE49-F238E27FC236}">
                  <a16:creationId xmlns:a16="http://schemas.microsoft.com/office/drawing/2014/main" id="{C394A53C-C670-A5A8-0958-EC977C3E3F33}"/>
                </a:ext>
              </a:extLst>
            </p:cNvPr>
            <p:cNvSpPr/>
            <p:nvPr/>
          </p:nvSpPr>
          <p:spPr>
            <a:xfrm>
              <a:off x="6934200" y="1575875"/>
              <a:ext cx="60800" cy="60800"/>
            </a:xfrm>
            <a:custGeom>
              <a:avLst/>
              <a:gdLst/>
              <a:ahLst/>
              <a:cxnLst/>
              <a:rect l="l" t="t" r="r" b="b"/>
              <a:pathLst>
                <a:path w="2432" h="2432" extrusionOk="0">
                  <a:moveTo>
                    <a:pt x="1216" y="0"/>
                  </a:moveTo>
                  <a:cubicBezTo>
                    <a:pt x="546" y="0"/>
                    <a:pt x="0" y="546"/>
                    <a:pt x="0" y="1216"/>
                  </a:cubicBezTo>
                  <a:cubicBezTo>
                    <a:pt x="0" y="1889"/>
                    <a:pt x="546" y="2432"/>
                    <a:pt x="1216" y="2432"/>
                  </a:cubicBezTo>
                  <a:cubicBezTo>
                    <a:pt x="1889" y="2432"/>
                    <a:pt x="2431" y="1889"/>
                    <a:pt x="2431" y="1216"/>
                  </a:cubicBezTo>
                  <a:cubicBezTo>
                    <a:pt x="2431" y="546"/>
                    <a:pt x="1889" y="0"/>
                    <a:pt x="121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730;p55">
              <a:extLst>
                <a:ext uri="{FF2B5EF4-FFF2-40B4-BE49-F238E27FC236}">
                  <a16:creationId xmlns:a16="http://schemas.microsoft.com/office/drawing/2014/main" id="{9789D94E-8DE9-F830-3B49-AE7CF59C8934}"/>
                </a:ext>
              </a:extLst>
            </p:cNvPr>
            <p:cNvSpPr/>
            <p:nvPr/>
          </p:nvSpPr>
          <p:spPr>
            <a:xfrm>
              <a:off x="6277775" y="850525"/>
              <a:ext cx="230700" cy="100875"/>
            </a:xfrm>
            <a:custGeom>
              <a:avLst/>
              <a:gdLst/>
              <a:ahLst/>
              <a:cxnLst/>
              <a:rect l="l" t="t" r="r" b="b"/>
              <a:pathLst>
                <a:path w="9228" h="4035" extrusionOk="0">
                  <a:moveTo>
                    <a:pt x="6874" y="1"/>
                  </a:moveTo>
                  <a:cubicBezTo>
                    <a:pt x="6594" y="1"/>
                    <a:pt x="6325" y="17"/>
                    <a:pt x="6093" y="36"/>
                  </a:cubicBezTo>
                  <a:cubicBezTo>
                    <a:pt x="4296" y="200"/>
                    <a:pt x="2490" y="699"/>
                    <a:pt x="1000" y="1748"/>
                  </a:cubicBezTo>
                  <a:cubicBezTo>
                    <a:pt x="688" y="1965"/>
                    <a:pt x="380" y="2215"/>
                    <a:pt x="200" y="2555"/>
                  </a:cubicBezTo>
                  <a:cubicBezTo>
                    <a:pt x="23" y="2892"/>
                    <a:pt x="1" y="3336"/>
                    <a:pt x="236" y="3637"/>
                  </a:cubicBezTo>
                  <a:cubicBezTo>
                    <a:pt x="424" y="3875"/>
                    <a:pt x="739" y="3981"/>
                    <a:pt x="1039" y="4017"/>
                  </a:cubicBezTo>
                  <a:cubicBezTo>
                    <a:pt x="1140" y="4029"/>
                    <a:pt x="1241" y="4035"/>
                    <a:pt x="1341" y="4035"/>
                  </a:cubicBezTo>
                  <a:cubicBezTo>
                    <a:pt x="2226" y="4035"/>
                    <a:pt x="3076" y="3592"/>
                    <a:pt x="3912" y="3261"/>
                  </a:cubicBezTo>
                  <a:cubicBezTo>
                    <a:pt x="4809" y="2906"/>
                    <a:pt x="5750" y="2668"/>
                    <a:pt x="6705" y="2555"/>
                  </a:cubicBezTo>
                  <a:cubicBezTo>
                    <a:pt x="7313" y="2483"/>
                    <a:pt x="7957" y="2450"/>
                    <a:pt x="8467" y="2114"/>
                  </a:cubicBezTo>
                  <a:cubicBezTo>
                    <a:pt x="9162" y="1651"/>
                    <a:pt x="9227" y="742"/>
                    <a:pt x="8499" y="319"/>
                  </a:cubicBezTo>
                  <a:cubicBezTo>
                    <a:pt x="8075" y="70"/>
                    <a:pt x="7453" y="1"/>
                    <a:pt x="687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731;p55">
              <a:extLst>
                <a:ext uri="{FF2B5EF4-FFF2-40B4-BE49-F238E27FC236}">
                  <a16:creationId xmlns:a16="http://schemas.microsoft.com/office/drawing/2014/main" id="{BA7E872B-7A4B-118D-87FD-F9C86B7F26F9}"/>
                </a:ext>
              </a:extLst>
            </p:cNvPr>
            <p:cNvSpPr/>
            <p:nvPr/>
          </p:nvSpPr>
          <p:spPr>
            <a:xfrm>
              <a:off x="5903650" y="362550"/>
              <a:ext cx="82525" cy="146825"/>
            </a:xfrm>
            <a:custGeom>
              <a:avLst/>
              <a:gdLst/>
              <a:ahLst/>
              <a:cxnLst/>
              <a:rect l="l" t="t" r="r" b="b"/>
              <a:pathLst>
                <a:path w="3301" h="5873" extrusionOk="0">
                  <a:moveTo>
                    <a:pt x="3301" y="0"/>
                  </a:moveTo>
                  <a:lnTo>
                    <a:pt x="1" y="5872"/>
                  </a:lnTo>
                  <a:cubicBezTo>
                    <a:pt x="2519" y="4385"/>
                    <a:pt x="3301" y="1"/>
                    <a:pt x="3301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732;p55">
              <a:extLst>
                <a:ext uri="{FF2B5EF4-FFF2-40B4-BE49-F238E27FC236}">
                  <a16:creationId xmlns:a16="http://schemas.microsoft.com/office/drawing/2014/main" id="{F9F6F773-B6FD-2AE0-29B9-133FD199788C}"/>
                </a:ext>
              </a:extLst>
            </p:cNvPr>
            <p:cNvSpPr/>
            <p:nvPr/>
          </p:nvSpPr>
          <p:spPr>
            <a:xfrm>
              <a:off x="5969875" y="405775"/>
              <a:ext cx="84600" cy="129375"/>
            </a:xfrm>
            <a:custGeom>
              <a:avLst/>
              <a:gdLst/>
              <a:ahLst/>
              <a:cxnLst/>
              <a:rect l="l" t="t" r="r" b="b"/>
              <a:pathLst>
                <a:path w="3384" h="5175" extrusionOk="0">
                  <a:moveTo>
                    <a:pt x="3383" y="0"/>
                  </a:moveTo>
                  <a:lnTo>
                    <a:pt x="0" y="5175"/>
                  </a:lnTo>
                  <a:cubicBezTo>
                    <a:pt x="1875" y="4270"/>
                    <a:pt x="3383" y="0"/>
                    <a:pt x="3383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635;p33">
            <a:extLst>
              <a:ext uri="{FF2B5EF4-FFF2-40B4-BE49-F238E27FC236}">
                <a16:creationId xmlns:a16="http://schemas.microsoft.com/office/drawing/2014/main" id="{7BF8F82F-111B-0C31-338A-E6CAA0AE9ABE}"/>
              </a:ext>
            </a:extLst>
          </p:cNvPr>
          <p:cNvGrpSpPr/>
          <p:nvPr/>
        </p:nvGrpSpPr>
        <p:grpSpPr>
          <a:xfrm>
            <a:off x="4327010" y="3334414"/>
            <a:ext cx="344652" cy="361277"/>
            <a:chOff x="817723" y="2505826"/>
            <a:chExt cx="344652" cy="361277"/>
          </a:xfrm>
        </p:grpSpPr>
        <p:sp>
          <p:nvSpPr>
            <p:cNvPr id="462" name="Google Shape;636;p33">
              <a:extLst>
                <a:ext uri="{FF2B5EF4-FFF2-40B4-BE49-F238E27FC236}">
                  <a16:creationId xmlns:a16="http://schemas.microsoft.com/office/drawing/2014/main" id="{C392F615-2227-8010-0264-9D2F1034C767}"/>
                </a:ext>
              </a:extLst>
            </p:cNvPr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37;p33">
              <a:extLst>
                <a:ext uri="{FF2B5EF4-FFF2-40B4-BE49-F238E27FC236}">
                  <a16:creationId xmlns:a16="http://schemas.microsoft.com/office/drawing/2014/main" id="{5DA87519-71F5-A870-1DA4-6AE8F50E6119}"/>
                </a:ext>
              </a:extLst>
            </p:cNvPr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638;p33">
            <a:extLst>
              <a:ext uri="{FF2B5EF4-FFF2-40B4-BE49-F238E27FC236}">
                <a16:creationId xmlns:a16="http://schemas.microsoft.com/office/drawing/2014/main" id="{77031070-B1DA-BCBE-50AA-F0768069DCFC}"/>
              </a:ext>
            </a:extLst>
          </p:cNvPr>
          <p:cNvGrpSpPr/>
          <p:nvPr/>
        </p:nvGrpSpPr>
        <p:grpSpPr>
          <a:xfrm>
            <a:off x="4778045" y="1029337"/>
            <a:ext cx="344652" cy="361277"/>
            <a:chOff x="817723" y="2505826"/>
            <a:chExt cx="344652" cy="361277"/>
          </a:xfrm>
        </p:grpSpPr>
        <p:sp>
          <p:nvSpPr>
            <p:cNvPr id="465" name="Google Shape;639;p33">
              <a:extLst>
                <a:ext uri="{FF2B5EF4-FFF2-40B4-BE49-F238E27FC236}">
                  <a16:creationId xmlns:a16="http://schemas.microsoft.com/office/drawing/2014/main" id="{549A495D-3989-5E9E-1735-76EE753EC88F}"/>
                </a:ext>
              </a:extLst>
            </p:cNvPr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40;p33">
              <a:extLst>
                <a:ext uri="{FF2B5EF4-FFF2-40B4-BE49-F238E27FC236}">
                  <a16:creationId xmlns:a16="http://schemas.microsoft.com/office/drawing/2014/main" id="{F2074D44-082A-18F9-10C1-87665A89BE2C}"/>
                </a:ext>
              </a:extLst>
            </p:cNvPr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641;p33">
            <a:extLst>
              <a:ext uri="{FF2B5EF4-FFF2-40B4-BE49-F238E27FC236}">
                <a16:creationId xmlns:a16="http://schemas.microsoft.com/office/drawing/2014/main" id="{0FAE22E5-94F5-895C-82D6-47975DF74796}"/>
              </a:ext>
            </a:extLst>
          </p:cNvPr>
          <p:cNvGrpSpPr/>
          <p:nvPr/>
        </p:nvGrpSpPr>
        <p:grpSpPr>
          <a:xfrm>
            <a:off x="7961550" y="572700"/>
            <a:ext cx="230798" cy="241924"/>
            <a:chOff x="7075650" y="991025"/>
            <a:chExt cx="230798" cy="241924"/>
          </a:xfrm>
        </p:grpSpPr>
        <p:sp>
          <p:nvSpPr>
            <p:cNvPr id="468" name="Google Shape;642;p33">
              <a:extLst>
                <a:ext uri="{FF2B5EF4-FFF2-40B4-BE49-F238E27FC236}">
                  <a16:creationId xmlns:a16="http://schemas.microsoft.com/office/drawing/2014/main" id="{AC06A59B-2F36-6E0F-F18B-16CCF3CCF9D8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43;p33">
              <a:extLst>
                <a:ext uri="{FF2B5EF4-FFF2-40B4-BE49-F238E27FC236}">
                  <a16:creationId xmlns:a16="http://schemas.microsoft.com/office/drawing/2014/main" id="{23337D66-0E67-D7D8-7928-C01AF9197519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0428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53"/>
          <p:cNvSpPr txBox="1">
            <a:spLocks noGrp="1"/>
          </p:cNvSpPr>
          <p:nvPr>
            <p:ph type="title"/>
          </p:nvPr>
        </p:nvSpPr>
        <p:spPr>
          <a:xfrm>
            <a:off x="2653098" y="79920"/>
            <a:ext cx="432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j-lt"/>
                <a:ea typeface="Amatic SC"/>
                <a:cs typeface="Amatic SC"/>
                <a:sym typeface="Amatic SC"/>
              </a:rPr>
              <a:t>OBJECTIVES</a:t>
            </a:r>
            <a:endParaRPr sz="3600" b="1" dirty="0">
              <a:latin typeface="+mj-lt"/>
              <a:ea typeface="Amatic SC"/>
              <a:cs typeface="Amatic SC"/>
              <a:sym typeface="Amatic SC"/>
            </a:endParaRPr>
          </a:p>
        </p:txBody>
      </p:sp>
      <p:grpSp>
        <p:nvGrpSpPr>
          <p:cNvPr id="1949" name="Google Shape;1949;p53"/>
          <p:cNvGrpSpPr/>
          <p:nvPr/>
        </p:nvGrpSpPr>
        <p:grpSpPr>
          <a:xfrm>
            <a:off x="3832410" y="1272264"/>
            <a:ext cx="1716373" cy="3367646"/>
            <a:chOff x="1306400" y="3333925"/>
            <a:chExt cx="991206" cy="1944818"/>
          </a:xfrm>
        </p:grpSpPr>
        <p:sp>
          <p:nvSpPr>
            <p:cNvPr id="1950" name="Google Shape;1950;p53"/>
            <p:cNvSpPr/>
            <p:nvPr/>
          </p:nvSpPr>
          <p:spPr>
            <a:xfrm>
              <a:off x="1460350" y="5193621"/>
              <a:ext cx="259425" cy="20900"/>
            </a:xfrm>
            <a:custGeom>
              <a:avLst/>
              <a:gdLst/>
              <a:ahLst/>
              <a:cxnLst/>
              <a:rect l="l" t="t" r="r" b="b"/>
              <a:pathLst>
                <a:path w="10377" h="836" extrusionOk="0">
                  <a:moveTo>
                    <a:pt x="10335" y="0"/>
                  </a:moveTo>
                  <a:lnTo>
                    <a:pt x="1" y="547"/>
                  </a:lnTo>
                  <a:cubicBezTo>
                    <a:pt x="42" y="675"/>
                    <a:pt x="211" y="765"/>
                    <a:pt x="484" y="800"/>
                  </a:cubicBezTo>
                  <a:cubicBezTo>
                    <a:pt x="688" y="825"/>
                    <a:pt x="1037" y="836"/>
                    <a:pt x="1485" y="836"/>
                  </a:cubicBezTo>
                  <a:cubicBezTo>
                    <a:pt x="4162" y="836"/>
                    <a:pt x="10377" y="450"/>
                    <a:pt x="10377" y="450"/>
                  </a:cubicBezTo>
                  <a:cubicBezTo>
                    <a:pt x="10377" y="450"/>
                    <a:pt x="10363" y="291"/>
                    <a:pt x="10335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1" name="Google Shape;1951;p53"/>
            <p:cNvSpPr/>
            <p:nvPr/>
          </p:nvSpPr>
          <p:spPr>
            <a:xfrm>
              <a:off x="1549725" y="4446825"/>
              <a:ext cx="175075" cy="713325"/>
            </a:xfrm>
            <a:custGeom>
              <a:avLst/>
              <a:gdLst/>
              <a:ahLst/>
              <a:cxnLst/>
              <a:rect l="l" t="t" r="r" b="b"/>
              <a:pathLst>
                <a:path w="7003" h="28533" extrusionOk="0">
                  <a:moveTo>
                    <a:pt x="4729" y="1"/>
                  </a:moveTo>
                  <a:cubicBezTo>
                    <a:pt x="2839" y="1"/>
                    <a:pt x="173" y="1486"/>
                    <a:pt x="173" y="1486"/>
                  </a:cubicBezTo>
                  <a:cubicBezTo>
                    <a:pt x="173" y="1486"/>
                    <a:pt x="1" y="20580"/>
                    <a:pt x="3649" y="28370"/>
                  </a:cubicBezTo>
                  <a:cubicBezTo>
                    <a:pt x="3973" y="28455"/>
                    <a:pt x="4408" y="28532"/>
                    <a:pt x="4916" y="28532"/>
                  </a:cubicBezTo>
                  <a:cubicBezTo>
                    <a:pt x="5422" y="28532"/>
                    <a:pt x="6000" y="28456"/>
                    <a:pt x="6615" y="28236"/>
                  </a:cubicBezTo>
                  <a:cubicBezTo>
                    <a:pt x="6162" y="22710"/>
                    <a:pt x="5125" y="8115"/>
                    <a:pt x="6366" y="3240"/>
                  </a:cubicBezTo>
                  <a:cubicBezTo>
                    <a:pt x="7003" y="736"/>
                    <a:pt x="6058" y="1"/>
                    <a:pt x="4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2" name="Google Shape;1952;p53"/>
            <p:cNvSpPr/>
            <p:nvPr/>
          </p:nvSpPr>
          <p:spPr>
            <a:xfrm>
              <a:off x="2080543" y="5098643"/>
              <a:ext cx="201525" cy="180100"/>
            </a:xfrm>
            <a:custGeom>
              <a:avLst/>
              <a:gdLst/>
              <a:ahLst/>
              <a:cxnLst/>
              <a:rect l="l" t="t" r="r" b="b"/>
              <a:pathLst>
                <a:path w="8061" h="7204" extrusionOk="0">
                  <a:moveTo>
                    <a:pt x="7708" y="1"/>
                  </a:moveTo>
                  <a:lnTo>
                    <a:pt x="1" y="6785"/>
                  </a:lnTo>
                  <a:cubicBezTo>
                    <a:pt x="77" y="6944"/>
                    <a:pt x="201" y="7072"/>
                    <a:pt x="391" y="7166"/>
                  </a:cubicBezTo>
                  <a:cubicBezTo>
                    <a:pt x="443" y="7191"/>
                    <a:pt x="504" y="7203"/>
                    <a:pt x="573" y="7203"/>
                  </a:cubicBezTo>
                  <a:cubicBezTo>
                    <a:pt x="2167" y="7203"/>
                    <a:pt x="8061" y="661"/>
                    <a:pt x="8061" y="661"/>
                  </a:cubicBezTo>
                  <a:cubicBezTo>
                    <a:pt x="8061" y="661"/>
                    <a:pt x="7933" y="430"/>
                    <a:pt x="7708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3" name="Google Shape;1953;p53"/>
            <p:cNvSpPr/>
            <p:nvPr/>
          </p:nvSpPr>
          <p:spPr>
            <a:xfrm>
              <a:off x="2074546" y="5177971"/>
              <a:ext cx="84475" cy="92075"/>
            </a:xfrm>
            <a:custGeom>
              <a:avLst/>
              <a:gdLst/>
              <a:ahLst/>
              <a:cxnLst/>
              <a:rect l="l" t="t" r="r" b="b"/>
              <a:pathLst>
                <a:path w="3379" h="3683" extrusionOk="0">
                  <a:moveTo>
                    <a:pt x="1899" y="1"/>
                  </a:moveTo>
                  <a:cubicBezTo>
                    <a:pt x="578" y="1875"/>
                    <a:pt x="0" y="3050"/>
                    <a:pt x="312" y="3683"/>
                  </a:cubicBezTo>
                  <a:lnTo>
                    <a:pt x="3379" y="983"/>
                  </a:lnTo>
                  <a:lnTo>
                    <a:pt x="1899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4" name="Google Shape;1954;p53"/>
            <p:cNvSpPr/>
            <p:nvPr/>
          </p:nvSpPr>
          <p:spPr>
            <a:xfrm>
              <a:off x="1941575" y="4272300"/>
              <a:ext cx="312350" cy="841775"/>
            </a:xfrm>
            <a:custGeom>
              <a:avLst/>
              <a:gdLst/>
              <a:ahLst/>
              <a:cxnLst/>
              <a:rect l="l" t="t" r="r" b="b"/>
              <a:pathLst>
                <a:path w="12494" h="33671" extrusionOk="0">
                  <a:moveTo>
                    <a:pt x="6036" y="1"/>
                  </a:moveTo>
                  <a:cubicBezTo>
                    <a:pt x="5048" y="1"/>
                    <a:pt x="1" y="12945"/>
                    <a:pt x="1" y="12945"/>
                  </a:cubicBezTo>
                  <a:cubicBezTo>
                    <a:pt x="1" y="12945"/>
                    <a:pt x="3572" y="28910"/>
                    <a:pt x="9228" y="33671"/>
                  </a:cubicBezTo>
                  <a:cubicBezTo>
                    <a:pt x="10380" y="33363"/>
                    <a:pt x="12005" y="32706"/>
                    <a:pt x="12493" y="31385"/>
                  </a:cubicBezTo>
                  <a:cubicBezTo>
                    <a:pt x="9789" y="25878"/>
                    <a:pt x="3852" y="12379"/>
                    <a:pt x="5751" y="3430"/>
                  </a:cubicBezTo>
                  <a:cubicBezTo>
                    <a:pt x="6273" y="968"/>
                    <a:pt x="6306" y="1"/>
                    <a:pt x="6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5" name="Google Shape;1955;p53"/>
            <p:cNvSpPr/>
            <p:nvPr/>
          </p:nvSpPr>
          <p:spPr>
            <a:xfrm>
              <a:off x="2122021" y="5055146"/>
              <a:ext cx="153025" cy="147400"/>
            </a:xfrm>
            <a:custGeom>
              <a:avLst/>
              <a:gdLst/>
              <a:ahLst/>
              <a:cxnLst/>
              <a:rect l="l" t="t" r="r" b="b"/>
              <a:pathLst>
                <a:path w="6121" h="5896" extrusionOk="0">
                  <a:moveTo>
                    <a:pt x="5204" y="0"/>
                  </a:moveTo>
                  <a:cubicBezTo>
                    <a:pt x="4716" y="1321"/>
                    <a:pt x="3091" y="1978"/>
                    <a:pt x="1939" y="2286"/>
                  </a:cubicBezTo>
                  <a:cubicBezTo>
                    <a:pt x="1944" y="2289"/>
                    <a:pt x="1947" y="2293"/>
                    <a:pt x="1954" y="2296"/>
                  </a:cubicBezTo>
                  <a:cubicBezTo>
                    <a:pt x="1186" y="3292"/>
                    <a:pt x="536" y="4156"/>
                    <a:pt x="0" y="4914"/>
                  </a:cubicBezTo>
                  <a:lnTo>
                    <a:pt x="1480" y="5896"/>
                  </a:lnTo>
                  <a:lnTo>
                    <a:pt x="6120" y="1812"/>
                  </a:lnTo>
                  <a:cubicBezTo>
                    <a:pt x="5899" y="1387"/>
                    <a:pt x="5584" y="771"/>
                    <a:pt x="5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6" name="Google Shape;1956;p53"/>
            <p:cNvSpPr/>
            <p:nvPr/>
          </p:nvSpPr>
          <p:spPr>
            <a:xfrm>
              <a:off x="1458829" y="5168350"/>
              <a:ext cx="97025" cy="40725"/>
            </a:xfrm>
            <a:custGeom>
              <a:avLst/>
              <a:gdLst/>
              <a:ahLst/>
              <a:cxnLst/>
              <a:rect l="l" t="t" r="r" b="b"/>
              <a:pathLst>
                <a:path w="3881" h="1629" extrusionOk="0">
                  <a:moveTo>
                    <a:pt x="3880" y="0"/>
                  </a:moveTo>
                  <a:cubicBezTo>
                    <a:pt x="1070" y="498"/>
                    <a:pt x="1" y="1239"/>
                    <a:pt x="133" y="1629"/>
                  </a:cubicBezTo>
                  <a:lnTo>
                    <a:pt x="3880" y="143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7" name="Google Shape;1957;p53"/>
            <p:cNvSpPr/>
            <p:nvPr/>
          </p:nvSpPr>
          <p:spPr>
            <a:xfrm>
              <a:off x="1554050" y="5152700"/>
              <a:ext cx="164700" cy="51450"/>
            </a:xfrm>
            <a:custGeom>
              <a:avLst/>
              <a:gdLst/>
              <a:ahLst/>
              <a:cxnLst/>
              <a:rect l="l" t="t" r="r" b="b"/>
              <a:pathLst>
                <a:path w="6588" h="2058" extrusionOk="0">
                  <a:moveTo>
                    <a:pt x="6442" y="1"/>
                  </a:moveTo>
                  <a:cubicBezTo>
                    <a:pt x="5827" y="221"/>
                    <a:pt x="5249" y="297"/>
                    <a:pt x="4743" y="297"/>
                  </a:cubicBezTo>
                  <a:cubicBezTo>
                    <a:pt x="4235" y="297"/>
                    <a:pt x="3800" y="220"/>
                    <a:pt x="3476" y="135"/>
                  </a:cubicBezTo>
                  <a:lnTo>
                    <a:pt x="3476" y="135"/>
                  </a:lnTo>
                  <a:cubicBezTo>
                    <a:pt x="3490" y="163"/>
                    <a:pt x="3503" y="194"/>
                    <a:pt x="3517" y="226"/>
                  </a:cubicBezTo>
                  <a:cubicBezTo>
                    <a:pt x="2127" y="315"/>
                    <a:pt x="962" y="457"/>
                    <a:pt x="0" y="626"/>
                  </a:cubicBezTo>
                  <a:lnTo>
                    <a:pt x="0" y="2058"/>
                  </a:lnTo>
                  <a:lnTo>
                    <a:pt x="6587" y="1708"/>
                  </a:lnTo>
                  <a:cubicBezTo>
                    <a:pt x="6556" y="1342"/>
                    <a:pt x="6504" y="754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8" name="Google Shape;1958;p53"/>
            <p:cNvSpPr/>
            <p:nvPr/>
          </p:nvSpPr>
          <p:spPr>
            <a:xfrm>
              <a:off x="1823575" y="3333925"/>
              <a:ext cx="70825" cy="107050"/>
            </a:xfrm>
            <a:custGeom>
              <a:avLst/>
              <a:gdLst/>
              <a:ahLst/>
              <a:cxnLst/>
              <a:rect l="l" t="t" r="r" b="b"/>
              <a:pathLst>
                <a:path w="2833" h="4282" extrusionOk="0">
                  <a:moveTo>
                    <a:pt x="464" y="1"/>
                  </a:moveTo>
                  <a:cubicBezTo>
                    <a:pt x="461" y="1"/>
                    <a:pt x="457" y="1"/>
                    <a:pt x="454" y="2"/>
                  </a:cubicBezTo>
                  <a:cubicBezTo>
                    <a:pt x="0" y="54"/>
                    <a:pt x="454" y="4282"/>
                    <a:pt x="454" y="4282"/>
                  </a:cubicBezTo>
                  <a:cubicBezTo>
                    <a:pt x="454" y="4282"/>
                    <a:pt x="2833" y="2678"/>
                    <a:pt x="2348" y="2464"/>
                  </a:cubicBezTo>
                  <a:cubicBezTo>
                    <a:pt x="2310" y="2447"/>
                    <a:pt x="2267" y="2439"/>
                    <a:pt x="2222" y="2439"/>
                  </a:cubicBezTo>
                  <a:cubicBezTo>
                    <a:pt x="1702" y="2439"/>
                    <a:pt x="795" y="3480"/>
                    <a:pt x="795" y="3480"/>
                  </a:cubicBezTo>
                  <a:cubicBezTo>
                    <a:pt x="795" y="3480"/>
                    <a:pt x="90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9" name="Google Shape;1959;p53"/>
            <p:cNvSpPr/>
            <p:nvPr/>
          </p:nvSpPr>
          <p:spPr>
            <a:xfrm>
              <a:off x="1373485" y="3460476"/>
              <a:ext cx="709533" cy="469600"/>
            </a:xfrm>
            <a:custGeom>
              <a:avLst/>
              <a:gdLst/>
              <a:ahLst/>
              <a:cxnLst/>
              <a:rect l="l" t="t" r="r" b="b"/>
              <a:pathLst>
                <a:path w="28796" h="18784" extrusionOk="0">
                  <a:moveTo>
                    <a:pt x="19205" y="1"/>
                  </a:moveTo>
                  <a:cubicBezTo>
                    <a:pt x="15844" y="1"/>
                    <a:pt x="13117" y="1048"/>
                    <a:pt x="13105" y="1053"/>
                  </a:cubicBezTo>
                  <a:cubicBezTo>
                    <a:pt x="12942" y="1115"/>
                    <a:pt x="12714" y="1527"/>
                    <a:pt x="12604" y="1658"/>
                  </a:cubicBezTo>
                  <a:cubicBezTo>
                    <a:pt x="12137" y="2201"/>
                    <a:pt x="11663" y="2747"/>
                    <a:pt x="11162" y="3256"/>
                  </a:cubicBezTo>
                  <a:cubicBezTo>
                    <a:pt x="10169" y="4255"/>
                    <a:pt x="9163" y="5244"/>
                    <a:pt x="8019" y="6080"/>
                  </a:cubicBezTo>
                  <a:cubicBezTo>
                    <a:pt x="5246" y="8107"/>
                    <a:pt x="1944" y="9714"/>
                    <a:pt x="0" y="12663"/>
                  </a:cubicBezTo>
                  <a:cubicBezTo>
                    <a:pt x="0" y="12663"/>
                    <a:pt x="232" y="13286"/>
                    <a:pt x="779" y="14130"/>
                  </a:cubicBezTo>
                  <a:cubicBezTo>
                    <a:pt x="1625" y="13352"/>
                    <a:pt x="2943" y="12211"/>
                    <a:pt x="3541" y="12052"/>
                  </a:cubicBezTo>
                  <a:lnTo>
                    <a:pt x="3541" y="12052"/>
                  </a:lnTo>
                  <a:cubicBezTo>
                    <a:pt x="2970" y="13231"/>
                    <a:pt x="2462" y="14759"/>
                    <a:pt x="2140" y="15828"/>
                  </a:cubicBezTo>
                  <a:cubicBezTo>
                    <a:pt x="2687" y="16385"/>
                    <a:pt x="3358" y="16931"/>
                    <a:pt x="4164" y="17404"/>
                  </a:cubicBezTo>
                  <a:lnTo>
                    <a:pt x="4907" y="16571"/>
                  </a:lnTo>
                  <a:lnTo>
                    <a:pt x="4907" y="17802"/>
                  </a:lnTo>
                  <a:cubicBezTo>
                    <a:pt x="6142" y="18391"/>
                    <a:pt x="7653" y="18784"/>
                    <a:pt x="9481" y="18784"/>
                  </a:cubicBezTo>
                  <a:cubicBezTo>
                    <a:pt x="10068" y="18784"/>
                    <a:pt x="10688" y="18743"/>
                    <a:pt x="11342" y="18656"/>
                  </a:cubicBezTo>
                  <a:cubicBezTo>
                    <a:pt x="20031" y="17487"/>
                    <a:pt x="28748" y="14005"/>
                    <a:pt x="28748" y="14005"/>
                  </a:cubicBezTo>
                  <a:cubicBezTo>
                    <a:pt x="28748" y="14005"/>
                    <a:pt x="28796" y="2612"/>
                    <a:pt x="23748" y="755"/>
                  </a:cubicBezTo>
                  <a:cubicBezTo>
                    <a:pt x="22227" y="196"/>
                    <a:pt x="20657" y="1"/>
                    <a:pt x="19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53"/>
            <p:cNvSpPr/>
            <p:nvPr/>
          </p:nvSpPr>
          <p:spPr>
            <a:xfrm>
              <a:off x="1637300" y="3425850"/>
              <a:ext cx="365925" cy="361900"/>
            </a:xfrm>
            <a:custGeom>
              <a:avLst/>
              <a:gdLst/>
              <a:ahLst/>
              <a:cxnLst/>
              <a:rect l="l" t="t" r="r" b="b"/>
              <a:pathLst>
                <a:path w="14637" h="14476" extrusionOk="0">
                  <a:moveTo>
                    <a:pt x="8088" y="0"/>
                  </a:moveTo>
                  <a:cubicBezTo>
                    <a:pt x="6663" y="2071"/>
                    <a:pt x="3389" y="3085"/>
                    <a:pt x="1525" y="3506"/>
                  </a:cubicBezTo>
                  <a:cubicBezTo>
                    <a:pt x="342" y="5505"/>
                    <a:pt x="0" y="7908"/>
                    <a:pt x="225" y="10207"/>
                  </a:cubicBezTo>
                  <a:cubicBezTo>
                    <a:pt x="572" y="13693"/>
                    <a:pt x="4892" y="14476"/>
                    <a:pt x="8699" y="14476"/>
                  </a:cubicBezTo>
                  <a:cubicBezTo>
                    <a:pt x="9526" y="14476"/>
                    <a:pt x="10329" y="14439"/>
                    <a:pt x="11061" y="14385"/>
                  </a:cubicBezTo>
                  <a:cubicBezTo>
                    <a:pt x="13966" y="12538"/>
                    <a:pt x="14312" y="8662"/>
                    <a:pt x="14636" y="6231"/>
                  </a:cubicBezTo>
                  <a:cubicBezTo>
                    <a:pt x="10256" y="5592"/>
                    <a:pt x="8886" y="2580"/>
                    <a:pt x="8454" y="695"/>
                  </a:cubicBezTo>
                  <a:cubicBezTo>
                    <a:pt x="8358" y="443"/>
                    <a:pt x="8295" y="215"/>
                    <a:pt x="8254" y="17"/>
                  </a:cubicBezTo>
                  <a:cubicBezTo>
                    <a:pt x="8198" y="11"/>
                    <a:pt x="8143" y="3"/>
                    <a:pt x="8088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1" name="Google Shape;1961;p53"/>
            <p:cNvSpPr/>
            <p:nvPr/>
          </p:nvSpPr>
          <p:spPr>
            <a:xfrm>
              <a:off x="1844867" y="3443223"/>
              <a:ext cx="190985" cy="345844"/>
            </a:xfrm>
            <a:custGeom>
              <a:avLst/>
              <a:gdLst/>
              <a:ahLst/>
              <a:cxnLst/>
              <a:rect l="l" t="t" r="r" b="b"/>
              <a:pathLst>
                <a:path w="7560" h="13690" extrusionOk="0">
                  <a:moveTo>
                    <a:pt x="1" y="0"/>
                  </a:moveTo>
                  <a:lnTo>
                    <a:pt x="1" y="0"/>
                  </a:lnTo>
                  <a:cubicBezTo>
                    <a:pt x="433" y="1885"/>
                    <a:pt x="1803" y="4897"/>
                    <a:pt x="6183" y="5536"/>
                  </a:cubicBezTo>
                  <a:cubicBezTo>
                    <a:pt x="5859" y="7967"/>
                    <a:pt x="5513" y="11843"/>
                    <a:pt x="2608" y="13690"/>
                  </a:cubicBezTo>
                  <a:cubicBezTo>
                    <a:pt x="4621" y="13544"/>
                    <a:pt x="6100" y="13267"/>
                    <a:pt x="6100" y="13267"/>
                  </a:cubicBezTo>
                  <a:cubicBezTo>
                    <a:pt x="6100" y="13267"/>
                    <a:pt x="7560" y="8399"/>
                    <a:pt x="7162" y="4900"/>
                  </a:cubicBezTo>
                  <a:cubicBezTo>
                    <a:pt x="2221" y="3596"/>
                    <a:pt x="558" y="1429"/>
                    <a:pt x="1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2" name="Google Shape;1962;p53"/>
            <p:cNvSpPr/>
            <p:nvPr/>
          </p:nvSpPr>
          <p:spPr>
            <a:xfrm>
              <a:off x="1306400" y="3893850"/>
              <a:ext cx="853150" cy="928325"/>
            </a:xfrm>
            <a:custGeom>
              <a:avLst/>
              <a:gdLst/>
              <a:ahLst/>
              <a:cxnLst/>
              <a:rect l="l" t="t" r="r" b="b"/>
              <a:pathLst>
                <a:path w="34126" h="37133" extrusionOk="0">
                  <a:moveTo>
                    <a:pt x="16099" y="1"/>
                  </a:moveTo>
                  <a:lnTo>
                    <a:pt x="6259" y="7843"/>
                  </a:lnTo>
                  <a:lnTo>
                    <a:pt x="3036" y="14035"/>
                  </a:lnTo>
                  <a:cubicBezTo>
                    <a:pt x="3036" y="14035"/>
                    <a:pt x="0" y="23015"/>
                    <a:pt x="824" y="29211"/>
                  </a:cubicBezTo>
                  <a:cubicBezTo>
                    <a:pt x="2847" y="31424"/>
                    <a:pt x="4434" y="32058"/>
                    <a:pt x="5589" y="32058"/>
                  </a:cubicBezTo>
                  <a:cubicBezTo>
                    <a:pt x="7138" y="32058"/>
                    <a:pt x="7908" y="30916"/>
                    <a:pt x="7908" y="30916"/>
                  </a:cubicBezTo>
                  <a:lnTo>
                    <a:pt x="9885" y="27941"/>
                  </a:lnTo>
                  <a:cubicBezTo>
                    <a:pt x="7756" y="25327"/>
                    <a:pt x="7137" y="21562"/>
                    <a:pt x="8334" y="18406"/>
                  </a:cubicBezTo>
                  <a:cubicBezTo>
                    <a:pt x="9556" y="15182"/>
                    <a:pt x="13380" y="12076"/>
                    <a:pt x="17059" y="12076"/>
                  </a:cubicBezTo>
                  <a:cubicBezTo>
                    <a:pt x="18207" y="12076"/>
                    <a:pt x="19340" y="12378"/>
                    <a:pt x="20376" y="13074"/>
                  </a:cubicBezTo>
                  <a:cubicBezTo>
                    <a:pt x="21656" y="13934"/>
                    <a:pt x="22323" y="15452"/>
                    <a:pt x="22706" y="16946"/>
                  </a:cubicBezTo>
                  <a:cubicBezTo>
                    <a:pt x="23105" y="18478"/>
                    <a:pt x="23271" y="20065"/>
                    <a:pt x="23201" y="21645"/>
                  </a:cubicBezTo>
                  <a:cubicBezTo>
                    <a:pt x="23167" y="22458"/>
                    <a:pt x="23067" y="23270"/>
                    <a:pt x="22810" y="24041"/>
                  </a:cubicBezTo>
                  <a:cubicBezTo>
                    <a:pt x="22620" y="24619"/>
                    <a:pt x="22341" y="25161"/>
                    <a:pt x="22029" y="25688"/>
                  </a:cubicBezTo>
                  <a:cubicBezTo>
                    <a:pt x="20619" y="28066"/>
                    <a:pt x="18509" y="30013"/>
                    <a:pt x="16058" y="31292"/>
                  </a:cubicBezTo>
                  <a:cubicBezTo>
                    <a:pt x="15619" y="33979"/>
                    <a:pt x="17192" y="36437"/>
                    <a:pt x="20151" y="37111"/>
                  </a:cubicBezTo>
                  <a:cubicBezTo>
                    <a:pt x="20215" y="37126"/>
                    <a:pt x="20282" y="37133"/>
                    <a:pt x="20353" y="37133"/>
                  </a:cubicBezTo>
                  <a:cubicBezTo>
                    <a:pt x="23656" y="37133"/>
                    <a:pt x="34126" y="21419"/>
                    <a:pt x="33381" y="14357"/>
                  </a:cubicBezTo>
                  <a:cubicBezTo>
                    <a:pt x="32623" y="7144"/>
                    <a:pt x="28920" y="2503"/>
                    <a:pt x="28920" y="2503"/>
                  </a:cubicBezTo>
                  <a:lnTo>
                    <a:pt x="16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3" name="Google Shape;1963;p53"/>
            <p:cNvSpPr/>
            <p:nvPr/>
          </p:nvSpPr>
          <p:spPr>
            <a:xfrm>
              <a:off x="1354275" y="3740025"/>
              <a:ext cx="892900" cy="712175"/>
            </a:xfrm>
            <a:custGeom>
              <a:avLst/>
              <a:gdLst/>
              <a:ahLst/>
              <a:cxnLst/>
              <a:rect l="l" t="t" r="r" b="b"/>
              <a:pathLst>
                <a:path w="35716" h="28487" extrusionOk="0">
                  <a:moveTo>
                    <a:pt x="21519" y="0"/>
                  </a:moveTo>
                  <a:cubicBezTo>
                    <a:pt x="20590" y="0"/>
                    <a:pt x="20107" y="465"/>
                    <a:pt x="20107" y="465"/>
                  </a:cubicBezTo>
                  <a:lnTo>
                    <a:pt x="17518" y="2443"/>
                  </a:lnTo>
                  <a:cubicBezTo>
                    <a:pt x="17518" y="2443"/>
                    <a:pt x="10799" y="3017"/>
                    <a:pt x="5402" y="12269"/>
                  </a:cubicBezTo>
                  <a:cubicBezTo>
                    <a:pt x="1" y="21519"/>
                    <a:pt x="28941" y="28486"/>
                    <a:pt x="28941" y="28486"/>
                  </a:cubicBezTo>
                  <a:cubicBezTo>
                    <a:pt x="28941" y="28486"/>
                    <a:pt x="35715" y="18777"/>
                    <a:pt x="29605" y="7986"/>
                  </a:cubicBezTo>
                  <a:cubicBezTo>
                    <a:pt x="25803" y="1267"/>
                    <a:pt x="23052" y="0"/>
                    <a:pt x="2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4" name="Google Shape;1964;p53"/>
            <p:cNvSpPr/>
            <p:nvPr/>
          </p:nvSpPr>
          <p:spPr>
            <a:xfrm>
              <a:off x="1840068" y="3426275"/>
              <a:ext cx="184075" cy="139450"/>
            </a:xfrm>
            <a:custGeom>
              <a:avLst/>
              <a:gdLst/>
              <a:ahLst/>
              <a:cxnLst/>
              <a:rect l="l" t="t" r="r" b="b"/>
              <a:pathLst>
                <a:path w="7363" h="5578" extrusionOk="0">
                  <a:moveTo>
                    <a:pt x="1" y="0"/>
                  </a:moveTo>
                  <a:cubicBezTo>
                    <a:pt x="271" y="1314"/>
                    <a:pt x="1549" y="4043"/>
                    <a:pt x="7362" y="5578"/>
                  </a:cubicBezTo>
                  <a:cubicBezTo>
                    <a:pt x="7331" y="5315"/>
                    <a:pt x="7293" y="5056"/>
                    <a:pt x="7238" y="4810"/>
                  </a:cubicBezTo>
                  <a:cubicBezTo>
                    <a:pt x="6792" y="2729"/>
                    <a:pt x="3362" y="4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5" name="Google Shape;1965;p53"/>
            <p:cNvSpPr/>
            <p:nvPr/>
          </p:nvSpPr>
          <p:spPr>
            <a:xfrm>
              <a:off x="1675400" y="3424700"/>
              <a:ext cx="164100" cy="88825"/>
            </a:xfrm>
            <a:custGeom>
              <a:avLst/>
              <a:gdLst/>
              <a:ahLst/>
              <a:cxnLst/>
              <a:rect l="l" t="t" r="r" b="b"/>
              <a:pathLst>
                <a:path w="6564" h="3553" extrusionOk="0">
                  <a:moveTo>
                    <a:pt x="5710" y="1"/>
                  </a:moveTo>
                  <a:cubicBezTo>
                    <a:pt x="4282" y="1"/>
                    <a:pt x="2925" y="397"/>
                    <a:pt x="1885" y="1364"/>
                  </a:cubicBezTo>
                  <a:cubicBezTo>
                    <a:pt x="1391" y="1824"/>
                    <a:pt x="869" y="2283"/>
                    <a:pt x="436" y="2882"/>
                  </a:cubicBezTo>
                  <a:cubicBezTo>
                    <a:pt x="278" y="3099"/>
                    <a:pt x="136" y="3324"/>
                    <a:pt x="1" y="3552"/>
                  </a:cubicBezTo>
                  <a:cubicBezTo>
                    <a:pt x="1865" y="3131"/>
                    <a:pt x="5139" y="2117"/>
                    <a:pt x="6564" y="46"/>
                  </a:cubicBezTo>
                  <a:cubicBezTo>
                    <a:pt x="6278" y="16"/>
                    <a:pt x="5993" y="1"/>
                    <a:pt x="5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6" name="Google Shape;1966;p53"/>
            <p:cNvSpPr/>
            <p:nvPr/>
          </p:nvSpPr>
          <p:spPr>
            <a:xfrm>
              <a:off x="1925225" y="3551025"/>
              <a:ext cx="19575" cy="33725"/>
            </a:xfrm>
            <a:custGeom>
              <a:avLst/>
              <a:gdLst/>
              <a:ahLst/>
              <a:cxnLst/>
              <a:rect l="l" t="t" r="r" b="b"/>
              <a:pathLst>
                <a:path w="783" h="1349" extrusionOk="0">
                  <a:moveTo>
                    <a:pt x="416" y="0"/>
                  </a:moveTo>
                  <a:cubicBezTo>
                    <a:pt x="216" y="0"/>
                    <a:pt x="39" y="290"/>
                    <a:pt x="21" y="657"/>
                  </a:cubicBezTo>
                  <a:cubicBezTo>
                    <a:pt x="1" y="1027"/>
                    <a:pt x="153" y="1338"/>
                    <a:pt x="360" y="1349"/>
                  </a:cubicBezTo>
                  <a:cubicBezTo>
                    <a:pt x="362" y="1349"/>
                    <a:pt x="365" y="1349"/>
                    <a:pt x="367" y="1349"/>
                  </a:cubicBezTo>
                  <a:cubicBezTo>
                    <a:pt x="568" y="1349"/>
                    <a:pt x="744" y="1058"/>
                    <a:pt x="765" y="692"/>
                  </a:cubicBezTo>
                  <a:cubicBezTo>
                    <a:pt x="782" y="318"/>
                    <a:pt x="634" y="7"/>
                    <a:pt x="426" y="0"/>
                  </a:cubicBezTo>
                  <a:cubicBezTo>
                    <a:pt x="423" y="0"/>
                    <a:pt x="419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7" name="Google Shape;1967;p53"/>
            <p:cNvSpPr/>
            <p:nvPr/>
          </p:nvSpPr>
          <p:spPr>
            <a:xfrm>
              <a:off x="1719325" y="3528600"/>
              <a:ext cx="19825" cy="34275"/>
            </a:xfrm>
            <a:custGeom>
              <a:avLst/>
              <a:gdLst/>
              <a:ahLst/>
              <a:cxnLst/>
              <a:rect l="l" t="t" r="r" b="b"/>
              <a:pathLst>
                <a:path w="793" h="1371" extrusionOk="0">
                  <a:moveTo>
                    <a:pt x="420" y="1"/>
                  </a:moveTo>
                  <a:cubicBezTo>
                    <a:pt x="216" y="1"/>
                    <a:pt x="38" y="298"/>
                    <a:pt x="18" y="669"/>
                  </a:cubicBezTo>
                  <a:cubicBezTo>
                    <a:pt x="1" y="1046"/>
                    <a:pt x="152" y="1360"/>
                    <a:pt x="364" y="1370"/>
                  </a:cubicBezTo>
                  <a:cubicBezTo>
                    <a:pt x="368" y="1371"/>
                    <a:pt x="371" y="1371"/>
                    <a:pt x="375" y="1371"/>
                  </a:cubicBezTo>
                  <a:cubicBezTo>
                    <a:pt x="578" y="1371"/>
                    <a:pt x="754" y="1073"/>
                    <a:pt x="775" y="703"/>
                  </a:cubicBezTo>
                  <a:cubicBezTo>
                    <a:pt x="792" y="326"/>
                    <a:pt x="640" y="12"/>
                    <a:pt x="430" y="1"/>
                  </a:cubicBezTo>
                  <a:cubicBezTo>
                    <a:pt x="426" y="1"/>
                    <a:pt x="423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8" name="Google Shape;1968;p53"/>
            <p:cNvSpPr/>
            <p:nvPr/>
          </p:nvSpPr>
          <p:spPr>
            <a:xfrm>
              <a:off x="1776750" y="3531950"/>
              <a:ext cx="70025" cy="72600"/>
            </a:xfrm>
            <a:custGeom>
              <a:avLst/>
              <a:gdLst/>
              <a:ahLst/>
              <a:cxnLst/>
              <a:rect l="l" t="t" r="r" b="b"/>
              <a:pathLst>
                <a:path w="2801" h="2904" extrusionOk="0">
                  <a:moveTo>
                    <a:pt x="1216" y="0"/>
                  </a:moveTo>
                  <a:cubicBezTo>
                    <a:pt x="1156" y="0"/>
                    <a:pt x="1095" y="30"/>
                    <a:pt x="1068" y="99"/>
                  </a:cubicBezTo>
                  <a:cubicBezTo>
                    <a:pt x="722" y="971"/>
                    <a:pt x="376" y="1842"/>
                    <a:pt x="30" y="2713"/>
                  </a:cubicBezTo>
                  <a:cubicBezTo>
                    <a:pt x="1" y="2794"/>
                    <a:pt x="81" y="2904"/>
                    <a:pt x="168" y="2904"/>
                  </a:cubicBezTo>
                  <a:cubicBezTo>
                    <a:pt x="171" y="2904"/>
                    <a:pt x="173" y="2904"/>
                    <a:pt x="176" y="2903"/>
                  </a:cubicBezTo>
                  <a:cubicBezTo>
                    <a:pt x="988" y="2827"/>
                    <a:pt x="1797" y="2751"/>
                    <a:pt x="2606" y="2675"/>
                  </a:cubicBezTo>
                  <a:cubicBezTo>
                    <a:pt x="2794" y="2658"/>
                    <a:pt x="2800" y="2376"/>
                    <a:pt x="2625" y="2376"/>
                  </a:cubicBezTo>
                  <a:cubicBezTo>
                    <a:pt x="2619" y="2376"/>
                    <a:pt x="2613" y="2377"/>
                    <a:pt x="2606" y="2377"/>
                  </a:cubicBezTo>
                  <a:cubicBezTo>
                    <a:pt x="1873" y="2444"/>
                    <a:pt x="1140" y="2512"/>
                    <a:pt x="405" y="2581"/>
                  </a:cubicBezTo>
                  <a:lnTo>
                    <a:pt x="405" y="2581"/>
                  </a:lnTo>
                  <a:cubicBezTo>
                    <a:pt x="723" y="1780"/>
                    <a:pt x="1041" y="979"/>
                    <a:pt x="1358" y="182"/>
                  </a:cubicBezTo>
                  <a:cubicBezTo>
                    <a:pt x="1401" y="73"/>
                    <a:pt x="1310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9" name="Google Shape;1969;p53"/>
            <p:cNvSpPr/>
            <p:nvPr/>
          </p:nvSpPr>
          <p:spPr>
            <a:xfrm>
              <a:off x="1875000" y="3633050"/>
              <a:ext cx="57525" cy="35625"/>
            </a:xfrm>
            <a:custGeom>
              <a:avLst/>
              <a:gdLst/>
              <a:ahLst/>
              <a:cxnLst/>
              <a:rect l="l" t="t" r="r" b="b"/>
              <a:pathLst>
                <a:path w="2301" h="1425" extrusionOk="0">
                  <a:moveTo>
                    <a:pt x="1670" y="0"/>
                  </a:moveTo>
                  <a:cubicBezTo>
                    <a:pt x="1596" y="0"/>
                    <a:pt x="1523" y="6"/>
                    <a:pt x="1453" y="18"/>
                  </a:cubicBezTo>
                  <a:cubicBezTo>
                    <a:pt x="1076" y="73"/>
                    <a:pt x="709" y="229"/>
                    <a:pt x="433" y="491"/>
                  </a:cubicBezTo>
                  <a:cubicBezTo>
                    <a:pt x="181" y="737"/>
                    <a:pt x="15" y="1076"/>
                    <a:pt x="1" y="1425"/>
                  </a:cubicBezTo>
                  <a:cubicBezTo>
                    <a:pt x="60" y="1421"/>
                    <a:pt x="122" y="1418"/>
                    <a:pt x="181" y="1408"/>
                  </a:cubicBezTo>
                  <a:cubicBezTo>
                    <a:pt x="966" y="1283"/>
                    <a:pt x="1896" y="952"/>
                    <a:pt x="2300" y="215"/>
                  </a:cubicBezTo>
                  <a:cubicBezTo>
                    <a:pt x="2147" y="64"/>
                    <a:pt x="1907" y="0"/>
                    <a:pt x="167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0" name="Google Shape;1970;p53"/>
            <p:cNvSpPr/>
            <p:nvPr/>
          </p:nvSpPr>
          <p:spPr>
            <a:xfrm>
              <a:off x="1803225" y="3601850"/>
              <a:ext cx="135075" cy="67050"/>
            </a:xfrm>
            <a:custGeom>
              <a:avLst/>
              <a:gdLst/>
              <a:ahLst/>
              <a:cxnLst/>
              <a:rect l="l" t="t" r="r" b="b"/>
              <a:pathLst>
                <a:path w="5403" h="2682" extrusionOk="0">
                  <a:moveTo>
                    <a:pt x="4651" y="0"/>
                  </a:moveTo>
                  <a:cubicBezTo>
                    <a:pt x="3995" y="0"/>
                    <a:pt x="3119" y="683"/>
                    <a:pt x="2682" y="768"/>
                  </a:cubicBezTo>
                  <a:cubicBezTo>
                    <a:pt x="2571" y="789"/>
                    <a:pt x="2461" y="797"/>
                    <a:pt x="2352" y="797"/>
                  </a:cubicBezTo>
                  <a:cubicBezTo>
                    <a:pt x="2064" y="797"/>
                    <a:pt x="1781" y="743"/>
                    <a:pt x="1500" y="743"/>
                  </a:cubicBezTo>
                  <a:cubicBezTo>
                    <a:pt x="1275" y="743"/>
                    <a:pt x="1052" y="777"/>
                    <a:pt x="829" y="899"/>
                  </a:cubicBezTo>
                  <a:cubicBezTo>
                    <a:pt x="0" y="1355"/>
                    <a:pt x="1147" y="2682"/>
                    <a:pt x="2653" y="2682"/>
                  </a:cubicBezTo>
                  <a:cubicBezTo>
                    <a:pt x="2725" y="2682"/>
                    <a:pt x="2798" y="2679"/>
                    <a:pt x="2872" y="2673"/>
                  </a:cubicBezTo>
                  <a:cubicBezTo>
                    <a:pt x="2886" y="2324"/>
                    <a:pt x="3052" y="1985"/>
                    <a:pt x="3304" y="1739"/>
                  </a:cubicBezTo>
                  <a:cubicBezTo>
                    <a:pt x="3580" y="1477"/>
                    <a:pt x="3947" y="1321"/>
                    <a:pt x="4324" y="1266"/>
                  </a:cubicBezTo>
                  <a:cubicBezTo>
                    <a:pt x="4394" y="1254"/>
                    <a:pt x="4467" y="1248"/>
                    <a:pt x="4541" y="1248"/>
                  </a:cubicBezTo>
                  <a:cubicBezTo>
                    <a:pt x="4778" y="1248"/>
                    <a:pt x="5018" y="1312"/>
                    <a:pt x="5171" y="1463"/>
                  </a:cubicBezTo>
                  <a:cubicBezTo>
                    <a:pt x="5209" y="1394"/>
                    <a:pt x="5251" y="1328"/>
                    <a:pt x="5278" y="1252"/>
                  </a:cubicBezTo>
                  <a:cubicBezTo>
                    <a:pt x="5399" y="923"/>
                    <a:pt x="5403" y="668"/>
                    <a:pt x="5323" y="481"/>
                  </a:cubicBezTo>
                  <a:cubicBezTo>
                    <a:pt x="5175" y="126"/>
                    <a:pt x="4933" y="0"/>
                    <a:pt x="4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1" name="Google Shape;1971;p53"/>
            <p:cNvSpPr/>
            <p:nvPr/>
          </p:nvSpPr>
          <p:spPr>
            <a:xfrm>
              <a:off x="2020446" y="3593875"/>
              <a:ext cx="90875" cy="85900"/>
            </a:xfrm>
            <a:custGeom>
              <a:avLst/>
              <a:gdLst/>
              <a:ahLst/>
              <a:cxnLst/>
              <a:rect l="l" t="t" r="r" b="b"/>
              <a:pathLst>
                <a:path w="3635" h="3436" extrusionOk="0">
                  <a:moveTo>
                    <a:pt x="1286" y="0"/>
                  </a:moveTo>
                  <a:cubicBezTo>
                    <a:pt x="695" y="0"/>
                    <a:pt x="218" y="319"/>
                    <a:pt x="218" y="319"/>
                  </a:cubicBezTo>
                  <a:cubicBezTo>
                    <a:pt x="218" y="319"/>
                    <a:pt x="131" y="2498"/>
                    <a:pt x="0" y="3435"/>
                  </a:cubicBezTo>
                  <a:cubicBezTo>
                    <a:pt x="19" y="3435"/>
                    <a:pt x="38" y="3436"/>
                    <a:pt x="57" y="3436"/>
                  </a:cubicBezTo>
                  <a:cubicBezTo>
                    <a:pt x="1139" y="3436"/>
                    <a:pt x="3634" y="2312"/>
                    <a:pt x="2673" y="834"/>
                  </a:cubicBezTo>
                  <a:cubicBezTo>
                    <a:pt x="2251" y="185"/>
                    <a:pt x="1735" y="0"/>
                    <a:pt x="1286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2" name="Google Shape;1972;p53"/>
            <p:cNvSpPr/>
            <p:nvPr/>
          </p:nvSpPr>
          <p:spPr>
            <a:xfrm>
              <a:off x="2033025" y="3610150"/>
              <a:ext cx="45575" cy="50600"/>
            </a:xfrm>
            <a:custGeom>
              <a:avLst/>
              <a:gdLst/>
              <a:ahLst/>
              <a:cxnLst/>
              <a:rect l="l" t="t" r="r" b="b"/>
              <a:pathLst>
                <a:path w="1823" h="2024" extrusionOk="0">
                  <a:moveTo>
                    <a:pt x="1594" y="1"/>
                  </a:moveTo>
                  <a:cubicBezTo>
                    <a:pt x="1584" y="1"/>
                    <a:pt x="1574" y="2"/>
                    <a:pt x="1563" y="4"/>
                  </a:cubicBezTo>
                  <a:cubicBezTo>
                    <a:pt x="716" y="152"/>
                    <a:pt x="215" y="1065"/>
                    <a:pt x="28" y="1836"/>
                  </a:cubicBezTo>
                  <a:cubicBezTo>
                    <a:pt x="1" y="1949"/>
                    <a:pt x="96" y="2023"/>
                    <a:pt x="185" y="2023"/>
                  </a:cubicBezTo>
                  <a:cubicBezTo>
                    <a:pt x="244" y="2023"/>
                    <a:pt x="301" y="1991"/>
                    <a:pt x="318" y="1916"/>
                  </a:cubicBezTo>
                  <a:cubicBezTo>
                    <a:pt x="481" y="1241"/>
                    <a:pt x="899" y="425"/>
                    <a:pt x="1643" y="291"/>
                  </a:cubicBezTo>
                  <a:cubicBezTo>
                    <a:pt x="1822" y="261"/>
                    <a:pt x="1761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3" name="Google Shape;1973;p53"/>
            <p:cNvSpPr/>
            <p:nvPr/>
          </p:nvSpPr>
          <p:spPr>
            <a:xfrm>
              <a:off x="2039800" y="3628050"/>
              <a:ext cx="43350" cy="12500"/>
            </a:xfrm>
            <a:custGeom>
              <a:avLst/>
              <a:gdLst/>
              <a:ahLst/>
              <a:cxnLst/>
              <a:rect l="l" t="t" r="r" b="b"/>
              <a:pathLst>
                <a:path w="1734" h="500" extrusionOk="0">
                  <a:moveTo>
                    <a:pt x="982" y="0"/>
                  </a:moveTo>
                  <a:cubicBezTo>
                    <a:pt x="693" y="0"/>
                    <a:pt x="399" y="89"/>
                    <a:pt x="148" y="221"/>
                  </a:cubicBezTo>
                  <a:cubicBezTo>
                    <a:pt x="0" y="298"/>
                    <a:pt x="90" y="499"/>
                    <a:pt x="227" y="499"/>
                  </a:cubicBezTo>
                  <a:cubicBezTo>
                    <a:pt x="250" y="499"/>
                    <a:pt x="275" y="493"/>
                    <a:pt x="300" y="480"/>
                  </a:cubicBezTo>
                  <a:cubicBezTo>
                    <a:pt x="500" y="373"/>
                    <a:pt x="739" y="299"/>
                    <a:pt x="973" y="299"/>
                  </a:cubicBezTo>
                  <a:cubicBezTo>
                    <a:pt x="1139" y="299"/>
                    <a:pt x="1301" y="336"/>
                    <a:pt x="1445" y="425"/>
                  </a:cubicBezTo>
                  <a:cubicBezTo>
                    <a:pt x="1471" y="442"/>
                    <a:pt x="1496" y="449"/>
                    <a:pt x="1520" y="449"/>
                  </a:cubicBezTo>
                  <a:cubicBezTo>
                    <a:pt x="1647" y="449"/>
                    <a:pt x="1733" y="250"/>
                    <a:pt x="1597" y="166"/>
                  </a:cubicBezTo>
                  <a:cubicBezTo>
                    <a:pt x="1408" y="49"/>
                    <a:pt x="1196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4" name="Google Shape;1974;p53"/>
            <p:cNvSpPr/>
            <p:nvPr/>
          </p:nvSpPr>
          <p:spPr>
            <a:xfrm>
              <a:off x="1594775" y="3549375"/>
              <a:ext cx="55425" cy="64425"/>
            </a:xfrm>
            <a:custGeom>
              <a:avLst/>
              <a:gdLst/>
              <a:ahLst/>
              <a:cxnLst/>
              <a:rect l="l" t="t" r="r" b="b"/>
              <a:pathLst>
                <a:path w="2217" h="2577" extrusionOk="0">
                  <a:moveTo>
                    <a:pt x="978" y="0"/>
                  </a:moveTo>
                  <a:cubicBezTo>
                    <a:pt x="889" y="0"/>
                    <a:pt x="800" y="20"/>
                    <a:pt x="712" y="66"/>
                  </a:cubicBezTo>
                  <a:cubicBezTo>
                    <a:pt x="0" y="436"/>
                    <a:pt x="77" y="2542"/>
                    <a:pt x="1936" y="2577"/>
                  </a:cubicBezTo>
                  <a:cubicBezTo>
                    <a:pt x="2217" y="1781"/>
                    <a:pt x="2217" y="1027"/>
                    <a:pt x="2217" y="1027"/>
                  </a:cubicBezTo>
                  <a:cubicBezTo>
                    <a:pt x="2217" y="1027"/>
                    <a:pt x="1610" y="0"/>
                    <a:pt x="978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5" name="Google Shape;1975;p53"/>
            <p:cNvSpPr/>
            <p:nvPr/>
          </p:nvSpPr>
          <p:spPr>
            <a:xfrm>
              <a:off x="1482050" y="3636975"/>
              <a:ext cx="299100" cy="229400"/>
            </a:xfrm>
            <a:custGeom>
              <a:avLst/>
              <a:gdLst/>
              <a:ahLst/>
              <a:cxnLst/>
              <a:rect l="l" t="t" r="r" b="b"/>
              <a:pathLst>
                <a:path w="11964" h="9176" extrusionOk="0">
                  <a:moveTo>
                    <a:pt x="7189" y="0"/>
                  </a:moveTo>
                  <a:cubicBezTo>
                    <a:pt x="6475" y="0"/>
                    <a:pt x="5680" y="161"/>
                    <a:pt x="4803" y="556"/>
                  </a:cubicBezTo>
                  <a:cubicBezTo>
                    <a:pt x="1" y="2716"/>
                    <a:pt x="3327" y="8720"/>
                    <a:pt x="7307" y="9176"/>
                  </a:cubicBezTo>
                  <a:cubicBezTo>
                    <a:pt x="7683" y="9006"/>
                    <a:pt x="8302" y="8329"/>
                    <a:pt x="8970" y="7485"/>
                  </a:cubicBezTo>
                  <a:cubicBezTo>
                    <a:pt x="5591" y="7066"/>
                    <a:pt x="4409" y="4390"/>
                    <a:pt x="6370" y="3370"/>
                  </a:cubicBezTo>
                  <a:cubicBezTo>
                    <a:pt x="6685" y="3206"/>
                    <a:pt x="7009" y="3136"/>
                    <a:pt x="7332" y="3136"/>
                  </a:cubicBezTo>
                  <a:cubicBezTo>
                    <a:pt x="8735" y="3136"/>
                    <a:pt x="10119" y="4459"/>
                    <a:pt x="10712" y="5106"/>
                  </a:cubicBezTo>
                  <a:cubicBezTo>
                    <a:pt x="11432" y="4068"/>
                    <a:pt x="11964" y="3238"/>
                    <a:pt x="11964" y="3238"/>
                  </a:cubicBezTo>
                  <a:cubicBezTo>
                    <a:pt x="11964" y="3238"/>
                    <a:pt x="10390" y="0"/>
                    <a:pt x="7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6" name="Google Shape;1976;p53"/>
            <p:cNvSpPr/>
            <p:nvPr/>
          </p:nvSpPr>
          <p:spPr>
            <a:xfrm>
              <a:off x="1588720" y="3712930"/>
              <a:ext cx="164687" cy="113607"/>
            </a:xfrm>
            <a:custGeom>
              <a:avLst/>
              <a:gdLst/>
              <a:ahLst/>
              <a:cxnLst/>
              <a:rect l="l" t="t" r="r" b="b"/>
              <a:pathLst>
                <a:path w="6305" h="4349" extrusionOk="0">
                  <a:moveTo>
                    <a:pt x="2924" y="0"/>
                  </a:moveTo>
                  <a:cubicBezTo>
                    <a:pt x="2601" y="0"/>
                    <a:pt x="2277" y="70"/>
                    <a:pt x="1962" y="234"/>
                  </a:cubicBezTo>
                  <a:cubicBezTo>
                    <a:pt x="1" y="1254"/>
                    <a:pt x="1183" y="3930"/>
                    <a:pt x="4562" y="4349"/>
                  </a:cubicBezTo>
                  <a:cubicBezTo>
                    <a:pt x="5152" y="3605"/>
                    <a:pt x="5779" y="2731"/>
                    <a:pt x="6304" y="1970"/>
                  </a:cubicBezTo>
                  <a:cubicBezTo>
                    <a:pt x="5711" y="1323"/>
                    <a:pt x="4327" y="0"/>
                    <a:pt x="2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7" name="Google Shape;1977;p53"/>
            <p:cNvSpPr/>
            <p:nvPr/>
          </p:nvSpPr>
          <p:spPr>
            <a:xfrm>
              <a:off x="2083515" y="3787738"/>
              <a:ext cx="118239" cy="152502"/>
            </a:xfrm>
            <a:custGeom>
              <a:avLst/>
              <a:gdLst/>
              <a:ahLst/>
              <a:cxnLst/>
              <a:rect l="l" t="t" r="r" b="b"/>
              <a:pathLst>
                <a:path w="3901" h="5031" extrusionOk="0">
                  <a:moveTo>
                    <a:pt x="2275" y="0"/>
                  </a:moveTo>
                  <a:cubicBezTo>
                    <a:pt x="2016" y="0"/>
                    <a:pt x="1756" y="38"/>
                    <a:pt x="1502" y="87"/>
                  </a:cubicBezTo>
                  <a:cubicBezTo>
                    <a:pt x="986" y="184"/>
                    <a:pt x="464" y="342"/>
                    <a:pt x="0" y="584"/>
                  </a:cubicBezTo>
                  <a:cubicBezTo>
                    <a:pt x="222" y="1791"/>
                    <a:pt x="423" y="3527"/>
                    <a:pt x="142" y="5031"/>
                  </a:cubicBezTo>
                  <a:cubicBezTo>
                    <a:pt x="993" y="4461"/>
                    <a:pt x="1820" y="3856"/>
                    <a:pt x="2605" y="3198"/>
                  </a:cubicBezTo>
                  <a:cubicBezTo>
                    <a:pt x="2991" y="2870"/>
                    <a:pt x="3379" y="2521"/>
                    <a:pt x="3614" y="2072"/>
                  </a:cubicBezTo>
                  <a:cubicBezTo>
                    <a:pt x="3846" y="1622"/>
                    <a:pt x="3901" y="1044"/>
                    <a:pt x="3624" y="619"/>
                  </a:cubicBezTo>
                  <a:cubicBezTo>
                    <a:pt x="3414" y="294"/>
                    <a:pt x="3040" y="97"/>
                    <a:pt x="2656" y="31"/>
                  </a:cubicBezTo>
                  <a:cubicBezTo>
                    <a:pt x="2530" y="9"/>
                    <a:pt x="2403" y="0"/>
                    <a:pt x="2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8" name="Google Shape;1978;p53"/>
            <p:cNvSpPr/>
            <p:nvPr/>
          </p:nvSpPr>
          <p:spPr>
            <a:xfrm>
              <a:off x="2090647" y="3741693"/>
              <a:ext cx="206959" cy="193335"/>
            </a:xfrm>
            <a:custGeom>
              <a:avLst/>
              <a:gdLst/>
              <a:ahLst/>
              <a:cxnLst/>
              <a:rect l="l" t="t" r="r" b="b"/>
              <a:pathLst>
                <a:path w="8704" h="8131" extrusionOk="0">
                  <a:moveTo>
                    <a:pt x="3537" y="0"/>
                  </a:moveTo>
                  <a:cubicBezTo>
                    <a:pt x="1690" y="0"/>
                    <a:pt x="1" y="1662"/>
                    <a:pt x="1" y="1662"/>
                  </a:cubicBezTo>
                  <a:cubicBezTo>
                    <a:pt x="1" y="1662"/>
                    <a:pt x="177" y="2267"/>
                    <a:pt x="342" y="3159"/>
                  </a:cubicBezTo>
                  <a:cubicBezTo>
                    <a:pt x="806" y="2917"/>
                    <a:pt x="1328" y="2759"/>
                    <a:pt x="1844" y="2662"/>
                  </a:cubicBezTo>
                  <a:cubicBezTo>
                    <a:pt x="2098" y="2613"/>
                    <a:pt x="2358" y="2575"/>
                    <a:pt x="2617" y="2575"/>
                  </a:cubicBezTo>
                  <a:cubicBezTo>
                    <a:pt x="2745" y="2575"/>
                    <a:pt x="2872" y="2584"/>
                    <a:pt x="2998" y="2606"/>
                  </a:cubicBezTo>
                  <a:cubicBezTo>
                    <a:pt x="3382" y="2672"/>
                    <a:pt x="3756" y="2869"/>
                    <a:pt x="3966" y="3194"/>
                  </a:cubicBezTo>
                  <a:cubicBezTo>
                    <a:pt x="4243" y="3619"/>
                    <a:pt x="4188" y="4197"/>
                    <a:pt x="3956" y="4647"/>
                  </a:cubicBezTo>
                  <a:cubicBezTo>
                    <a:pt x="3721" y="5096"/>
                    <a:pt x="3333" y="5445"/>
                    <a:pt x="2947" y="5773"/>
                  </a:cubicBezTo>
                  <a:cubicBezTo>
                    <a:pt x="2162" y="6431"/>
                    <a:pt x="1335" y="7036"/>
                    <a:pt x="484" y="7606"/>
                  </a:cubicBezTo>
                  <a:cubicBezTo>
                    <a:pt x="450" y="7779"/>
                    <a:pt x="412" y="7952"/>
                    <a:pt x="363" y="8118"/>
                  </a:cubicBezTo>
                  <a:cubicBezTo>
                    <a:pt x="463" y="8126"/>
                    <a:pt x="570" y="8131"/>
                    <a:pt x="684" y="8131"/>
                  </a:cubicBezTo>
                  <a:cubicBezTo>
                    <a:pt x="3150" y="8131"/>
                    <a:pt x="8703" y="6094"/>
                    <a:pt x="6459" y="2039"/>
                  </a:cubicBezTo>
                  <a:cubicBezTo>
                    <a:pt x="5606" y="498"/>
                    <a:pt x="4548" y="0"/>
                    <a:pt x="3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9" name="Google Shape;1979;p53"/>
            <p:cNvSpPr/>
            <p:nvPr/>
          </p:nvSpPr>
          <p:spPr>
            <a:xfrm>
              <a:off x="1936475" y="3585925"/>
              <a:ext cx="23875" cy="23975"/>
            </a:xfrm>
            <a:custGeom>
              <a:avLst/>
              <a:gdLst/>
              <a:ahLst/>
              <a:cxnLst/>
              <a:rect l="l" t="t" r="r" b="b"/>
              <a:pathLst>
                <a:path w="955" h="959" extrusionOk="0">
                  <a:moveTo>
                    <a:pt x="478" y="1"/>
                  </a:moveTo>
                  <a:cubicBezTo>
                    <a:pt x="211" y="1"/>
                    <a:pt x="0" y="215"/>
                    <a:pt x="0" y="478"/>
                  </a:cubicBezTo>
                  <a:cubicBezTo>
                    <a:pt x="0" y="744"/>
                    <a:pt x="211" y="959"/>
                    <a:pt x="478" y="959"/>
                  </a:cubicBezTo>
                  <a:cubicBezTo>
                    <a:pt x="740" y="959"/>
                    <a:pt x="955" y="744"/>
                    <a:pt x="955" y="478"/>
                  </a:cubicBezTo>
                  <a:cubicBezTo>
                    <a:pt x="955" y="215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0" name="Google Shape;1980;p53"/>
            <p:cNvSpPr/>
            <p:nvPr/>
          </p:nvSpPr>
          <p:spPr>
            <a:xfrm>
              <a:off x="1717250" y="3576775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478" y="0"/>
                  </a:moveTo>
                  <a:cubicBezTo>
                    <a:pt x="215" y="0"/>
                    <a:pt x="1" y="215"/>
                    <a:pt x="1" y="481"/>
                  </a:cubicBezTo>
                  <a:cubicBezTo>
                    <a:pt x="1" y="744"/>
                    <a:pt x="215" y="958"/>
                    <a:pt x="478" y="958"/>
                  </a:cubicBezTo>
                  <a:cubicBezTo>
                    <a:pt x="744" y="958"/>
                    <a:pt x="958" y="744"/>
                    <a:pt x="958" y="481"/>
                  </a:cubicBezTo>
                  <a:cubicBezTo>
                    <a:pt x="958" y="215"/>
                    <a:pt x="744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1" name="Google Shape;1981;p53"/>
            <p:cNvSpPr/>
            <p:nvPr/>
          </p:nvSpPr>
          <p:spPr>
            <a:xfrm>
              <a:off x="1639625" y="3704425"/>
              <a:ext cx="501475" cy="444800"/>
            </a:xfrm>
            <a:custGeom>
              <a:avLst/>
              <a:gdLst/>
              <a:ahLst/>
              <a:cxnLst/>
              <a:rect l="l" t="t" r="r" b="b"/>
              <a:pathLst>
                <a:path w="20059" h="17792" extrusionOk="0">
                  <a:moveTo>
                    <a:pt x="10585" y="1"/>
                  </a:moveTo>
                  <a:cubicBezTo>
                    <a:pt x="9817" y="1"/>
                    <a:pt x="9055" y="60"/>
                    <a:pt x="8319" y="174"/>
                  </a:cubicBezTo>
                  <a:cubicBezTo>
                    <a:pt x="6259" y="496"/>
                    <a:pt x="4315" y="1004"/>
                    <a:pt x="2839" y="2560"/>
                  </a:cubicBezTo>
                  <a:cubicBezTo>
                    <a:pt x="1004" y="4496"/>
                    <a:pt x="892" y="5513"/>
                    <a:pt x="892" y="5513"/>
                  </a:cubicBezTo>
                  <a:cubicBezTo>
                    <a:pt x="892" y="5513"/>
                    <a:pt x="0" y="10533"/>
                    <a:pt x="2403" y="13849"/>
                  </a:cubicBezTo>
                  <a:cubicBezTo>
                    <a:pt x="4113" y="16203"/>
                    <a:pt x="6809" y="17792"/>
                    <a:pt x="10383" y="17792"/>
                  </a:cubicBezTo>
                  <a:cubicBezTo>
                    <a:pt x="11839" y="17792"/>
                    <a:pt x="13442" y="17528"/>
                    <a:pt x="15183" y="16944"/>
                  </a:cubicBezTo>
                  <a:cubicBezTo>
                    <a:pt x="19121" y="15627"/>
                    <a:pt x="20058" y="11253"/>
                    <a:pt x="20058" y="7515"/>
                  </a:cubicBezTo>
                  <a:cubicBezTo>
                    <a:pt x="20058" y="4718"/>
                    <a:pt x="18707" y="2463"/>
                    <a:pt x="16196" y="1218"/>
                  </a:cubicBezTo>
                  <a:cubicBezTo>
                    <a:pt x="14498" y="379"/>
                    <a:pt x="12521" y="1"/>
                    <a:pt x="10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2" name="Google Shape;1982;p53"/>
            <p:cNvSpPr/>
            <p:nvPr/>
          </p:nvSpPr>
          <p:spPr>
            <a:xfrm>
              <a:off x="1866800" y="3676050"/>
              <a:ext cx="118250" cy="121325"/>
            </a:xfrm>
            <a:custGeom>
              <a:avLst/>
              <a:gdLst/>
              <a:ahLst/>
              <a:cxnLst/>
              <a:rect l="l" t="t" r="r" b="b"/>
              <a:pathLst>
                <a:path w="4730" h="4853" extrusionOk="0">
                  <a:moveTo>
                    <a:pt x="2825" y="1"/>
                  </a:moveTo>
                  <a:cubicBezTo>
                    <a:pt x="1617" y="1"/>
                    <a:pt x="204" y="2178"/>
                    <a:pt x="6" y="2178"/>
                  </a:cubicBezTo>
                  <a:cubicBezTo>
                    <a:pt x="4" y="2178"/>
                    <a:pt x="2" y="2178"/>
                    <a:pt x="0" y="2177"/>
                  </a:cubicBezTo>
                  <a:lnTo>
                    <a:pt x="0" y="2177"/>
                  </a:lnTo>
                  <a:cubicBezTo>
                    <a:pt x="0" y="2178"/>
                    <a:pt x="2274" y="4853"/>
                    <a:pt x="3390" y="4853"/>
                  </a:cubicBezTo>
                  <a:cubicBezTo>
                    <a:pt x="3512" y="4853"/>
                    <a:pt x="3620" y="4821"/>
                    <a:pt x="3710" y="4750"/>
                  </a:cubicBezTo>
                  <a:cubicBezTo>
                    <a:pt x="4620" y="4034"/>
                    <a:pt x="2355" y="2772"/>
                    <a:pt x="2355" y="2772"/>
                  </a:cubicBezTo>
                  <a:lnTo>
                    <a:pt x="2355" y="2772"/>
                  </a:lnTo>
                  <a:cubicBezTo>
                    <a:pt x="2355" y="2772"/>
                    <a:pt x="3425" y="3031"/>
                    <a:pt x="4123" y="3031"/>
                  </a:cubicBezTo>
                  <a:cubicBezTo>
                    <a:pt x="4473" y="3031"/>
                    <a:pt x="4730" y="2966"/>
                    <a:pt x="4714" y="2772"/>
                  </a:cubicBezTo>
                  <a:cubicBezTo>
                    <a:pt x="4665" y="2191"/>
                    <a:pt x="2518" y="2177"/>
                    <a:pt x="2518" y="2177"/>
                  </a:cubicBezTo>
                  <a:cubicBezTo>
                    <a:pt x="2518" y="2177"/>
                    <a:pt x="4561" y="832"/>
                    <a:pt x="3275" y="116"/>
                  </a:cubicBezTo>
                  <a:cubicBezTo>
                    <a:pt x="3130" y="36"/>
                    <a:pt x="2979" y="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3" name="Google Shape;1983;p53"/>
            <p:cNvSpPr/>
            <p:nvPr/>
          </p:nvSpPr>
          <p:spPr>
            <a:xfrm>
              <a:off x="1447300" y="3944950"/>
              <a:ext cx="295300" cy="246975"/>
            </a:xfrm>
            <a:custGeom>
              <a:avLst/>
              <a:gdLst/>
              <a:ahLst/>
              <a:cxnLst/>
              <a:rect l="l" t="t" r="r" b="b"/>
              <a:pathLst>
                <a:path w="11812" h="9879" extrusionOk="0">
                  <a:moveTo>
                    <a:pt x="10765" y="1"/>
                  </a:moveTo>
                  <a:cubicBezTo>
                    <a:pt x="9786" y="1"/>
                    <a:pt x="7760" y="3198"/>
                    <a:pt x="7760" y="3198"/>
                  </a:cubicBezTo>
                  <a:cubicBezTo>
                    <a:pt x="7760" y="3198"/>
                    <a:pt x="8789" y="1141"/>
                    <a:pt x="8116" y="1137"/>
                  </a:cubicBezTo>
                  <a:cubicBezTo>
                    <a:pt x="8115" y="1137"/>
                    <a:pt x="8114" y="1137"/>
                    <a:pt x="8113" y="1137"/>
                  </a:cubicBezTo>
                  <a:cubicBezTo>
                    <a:pt x="7438" y="1137"/>
                    <a:pt x="4454" y="4072"/>
                    <a:pt x="4454" y="4072"/>
                  </a:cubicBezTo>
                  <a:cubicBezTo>
                    <a:pt x="4454" y="4072"/>
                    <a:pt x="1" y="9076"/>
                    <a:pt x="3818" y="9803"/>
                  </a:cubicBezTo>
                  <a:cubicBezTo>
                    <a:pt x="4089" y="9854"/>
                    <a:pt x="4362" y="9878"/>
                    <a:pt x="4634" y="9878"/>
                  </a:cubicBezTo>
                  <a:cubicBezTo>
                    <a:pt x="8194" y="9878"/>
                    <a:pt x="11704" y="5769"/>
                    <a:pt x="11656" y="5296"/>
                  </a:cubicBezTo>
                  <a:cubicBezTo>
                    <a:pt x="11645" y="5189"/>
                    <a:pt x="11600" y="5147"/>
                    <a:pt x="11537" y="5147"/>
                  </a:cubicBezTo>
                  <a:cubicBezTo>
                    <a:pt x="11300" y="5147"/>
                    <a:pt x="10799" y="5736"/>
                    <a:pt x="10799" y="5736"/>
                  </a:cubicBezTo>
                  <a:cubicBezTo>
                    <a:pt x="10799" y="5736"/>
                    <a:pt x="11812" y="363"/>
                    <a:pt x="10899" y="24"/>
                  </a:cubicBezTo>
                  <a:cubicBezTo>
                    <a:pt x="10857" y="8"/>
                    <a:pt x="10812" y="1"/>
                    <a:pt x="10765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4" name="Google Shape;1984;p53"/>
            <p:cNvSpPr/>
            <p:nvPr/>
          </p:nvSpPr>
          <p:spPr>
            <a:xfrm>
              <a:off x="1668775" y="3945525"/>
              <a:ext cx="51000" cy="122950"/>
            </a:xfrm>
            <a:custGeom>
              <a:avLst/>
              <a:gdLst/>
              <a:ahLst/>
              <a:cxnLst/>
              <a:rect l="l" t="t" r="r" b="b"/>
              <a:pathLst>
                <a:path w="2040" h="4918" extrusionOk="0">
                  <a:moveTo>
                    <a:pt x="2040" y="1"/>
                  </a:moveTo>
                  <a:lnTo>
                    <a:pt x="0" y="4917"/>
                  </a:lnTo>
                  <a:cubicBezTo>
                    <a:pt x="1258" y="4361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5" name="Google Shape;1985;p53"/>
            <p:cNvSpPr/>
            <p:nvPr/>
          </p:nvSpPr>
          <p:spPr>
            <a:xfrm>
              <a:off x="1356275" y="3913025"/>
              <a:ext cx="356450" cy="474725"/>
            </a:xfrm>
            <a:custGeom>
              <a:avLst/>
              <a:gdLst/>
              <a:ahLst/>
              <a:cxnLst/>
              <a:rect l="l" t="t" r="r" b="b"/>
              <a:pathLst>
                <a:path w="14258" h="18989" extrusionOk="0">
                  <a:moveTo>
                    <a:pt x="14027" y="1"/>
                  </a:moveTo>
                  <a:cubicBezTo>
                    <a:pt x="13710" y="1"/>
                    <a:pt x="12500" y="554"/>
                    <a:pt x="12500" y="554"/>
                  </a:cubicBezTo>
                  <a:cubicBezTo>
                    <a:pt x="12500" y="554"/>
                    <a:pt x="1874" y="3503"/>
                    <a:pt x="550" y="13590"/>
                  </a:cubicBezTo>
                  <a:cubicBezTo>
                    <a:pt x="1" y="17765"/>
                    <a:pt x="1218" y="18988"/>
                    <a:pt x="2833" y="18988"/>
                  </a:cubicBezTo>
                  <a:cubicBezTo>
                    <a:pt x="5120" y="18988"/>
                    <a:pt x="8206" y="16536"/>
                    <a:pt x="8206" y="16536"/>
                  </a:cubicBezTo>
                  <a:cubicBezTo>
                    <a:pt x="8206" y="16536"/>
                    <a:pt x="4848" y="6380"/>
                    <a:pt x="12500" y="1301"/>
                  </a:cubicBezTo>
                  <a:cubicBezTo>
                    <a:pt x="14017" y="293"/>
                    <a:pt x="14258" y="1"/>
                    <a:pt x="14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6" name="Google Shape;1986;p53"/>
            <p:cNvSpPr/>
            <p:nvPr/>
          </p:nvSpPr>
          <p:spPr>
            <a:xfrm>
              <a:off x="1484800" y="4195725"/>
              <a:ext cx="403375" cy="480450"/>
            </a:xfrm>
            <a:custGeom>
              <a:avLst/>
              <a:gdLst/>
              <a:ahLst/>
              <a:cxnLst/>
              <a:rect l="l" t="t" r="r" b="b"/>
              <a:pathLst>
                <a:path w="16135" h="19218" extrusionOk="0">
                  <a:moveTo>
                    <a:pt x="9923" y="1"/>
                  </a:moveTo>
                  <a:cubicBezTo>
                    <a:pt x="6244" y="1"/>
                    <a:pt x="2420" y="3107"/>
                    <a:pt x="1198" y="6331"/>
                  </a:cubicBezTo>
                  <a:cubicBezTo>
                    <a:pt x="1" y="9487"/>
                    <a:pt x="620" y="13252"/>
                    <a:pt x="2749" y="15866"/>
                  </a:cubicBezTo>
                  <a:lnTo>
                    <a:pt x="2791" y="15808"/>
                  </a:lnTo>
                  <a:cubicBezTo>
                    <a:pt x="2791" y="15808"/>
                    <a:pt x="7421" y="18778"/>
                    <a:pt x="8963" y="18968"/>
                  </a:cubicBezTo>
                  <a:cubicBezTo>
                    <a:pt x="8946" y="19051"/>
                    <a:pt x="8936" y="19134"/>
                    <a:pt x="8922" y="19217"/>
                  </a:cubicBezTo>
                  <a:cubicBezTo>
                    <a:pt x="11373" y="17938"/>
                    <a:pt x="13483" y="15991"/>
                    <a:pt x="14893" y="13613"/>
                  </a:cubicBezTo>
                  <a:cubicBezTo>
                    <a:pt x="15205" y="13086"/>
                    <a:pt x="15484" y="12544"/>
                    <a:pt x="15674" y="11966"/>
                  </a:cubicBezTo>
                  <a:cubicBezTo>
                    <a:pt x="15931" y="11195"/>
                    <a:pt x="16031" y="10383"/>
                    <a:pt x="16065" y="9570"/>
                  </a:cubicBezTo>
                  <a:cubicBezTo>
                    <a:pt x="16135" y="7990"/>
                    <a:pt x="15969" y="6403"/>
                    <a:pt x="15570" y="4871"/>
                  </a:cubicBezTo>
                  <a:cubicBezTo>
                    <a:pt x="15187" y="3377"/>
                    <a:pt x="14520" y="1859"/>
                    <a:pt x="13240" y="999"/>
                  </a:cubicBezTo>
                  <a:cubicBezTo>
                    <a:pt x="12204" y="303"/>
                    <a:pt x="11071" y="1"/>
                    <a:pt x="9923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7" name="Google Shape;1987;p53"/>
            <p:cNvSpPr/>
            <p:nvPr/>
          </p:nvSpPr>
          <p:spPr>
            <a:xfrm>
              <a:off x="2006750" y="3992075"/>
              <a:ext cx="24900" cy="32800"/>
            </a:xfrm>
            <a:custGeom>
              <a:avLst/>
              <a:gdLst/>
              <a:ahLst/>
              <a:cxnLst/>
              <a:rect l="l" t="t" r="r" b="b"/>
              <a:pathLst>
                <a:path w="996" h="1312" extrusionOk="0">
                  <a:moveTo>
                    <a:pt x="679" y="0"/>
                  </a:moveTo>
                  <a:cubicBezTo>
                    <a:pt x="494" y="0"/>
                    <a:pt x="271" y="207"/>
                    <a:pt x="145" y="511"/>
                  </a:cubicBezTo>
                  <a:cubicBezTo>
                    <a:pt x="0" y="864"/>
                    <a:pt x="38" y="1217"/>
                    <a:pt x="236" y="1295"/>
                  </a:cubicBezTo>
                  <a:cubicBezTo>
                    <a:pt x="262" y="1306"/>
                    <a:pt x="291" y="1312"/>
                    <a:pt x="320" y="1312"/>
                  </a:cubicBezTo>
                  <a:cubicBezTo>
                    <a:pt x="503" y="1312"/>
                    <a:pt x="726" y="1106"/>
                    <a:pt x="851" y="802"/>
                  </a:cubicBezTo>
                  <a:cubicBezTo>
                    <a:pt x="996" y="449"/>
                    <a:pt x="958" y="96"/>
                    <a:pt x="764" y="17"/>
                  </a:cubicBezTo>
                  <a:cubicBezTo>
                    <a:pt x="737" y="6"/>
                    <a:pt x="709" y="0"/>
                    <a:pt x="679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8" name="Google Shape;1988;p53"/>
            <p:cNvSpPr/>
            <p:nvPr/>
          </p:nvSpPr>
          <p:spPr>
            <a:xfrm>
              <a:off x="1777500" y="4549500"/>
              <a:ext cx="71775" cy="80000"/>
            </a:xfrm>
            <a:custGeom>
              <a:avLst/>
              <a:gdLst/>
              <a:ahLst/>
              <a:cxnLst/>
              <a:rect l="l" t="t" r="r" b="b"/>
              <a:pathLst>
                <a:path w="2871" h="3200" extrusionOk="0">
                  <a:moveTo>
                    <a:pt x="2850" y="1"/>
                  </a:moveTo>
                  <a:cubicBezTo>
                    <a:pt x="2065" y="1197"/>
                    <a:pt x="1097" y="2276"/>
                    <a:pt x="0" y="3199"/>
                  </a:cubicBezTo>
                  <a:cubicBezTo>
                    <a:pt x="1007" y="2376"/>
                    <a:pt x="2089" y="1305"/>
                    <a:pt x="2871" y="18"/>
                  </a:cubicBezTo>
                  <a:cubicBezTo>
                    <a:pt x="2863" y="11"/>
                    <a:pt x="2857" y="8"/>
                    <a:pt x="2850" y="1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9" name="Google Shape;1989;p53"/>
            <p:cNvSpPr/>
            <p:nvPr/>
          </p:nvSpPr>
          <p:spPr>
            <a:xfrm>
              <a:off x="1694775" y="4666450"/>
              <a:ext cx="14125" cy="9725"/>
            </a:xfrm>
            <a:custGeom>
              <a:avLst/>
              <a:gdLst/>
              <a:ahLst/>
              <a:cxnLst/>
              <a:rect l="l" t="t" r="r" b="b"/>
              <a:pathLst>
                <a:path w="565" h="389" extrusionOk="0">
                  <a:moveTo>
                    <a:pt x="4" y="1"/>
                  </a:moveTo>
                  <a:cubicBezTo>
                    <a:pt x="4" y="36"/>
                    <a:pt x="1" y="70"/>
                    <a:pt x="1" y="104"/>
                  </a:cubicBezTo>
                  <a:cubicBezTo>
                    <a:pt x="343" y="288"/>
                    <a:pt x="523" y="388"/>
                    <a:pt x="523" y="388"/>
                  </a:cubicBezTo>
                  <a:cubicBezTo>
                    <a:pt x="537" y="305"/>
                    <a:pt x="547" y="222"/>
                    <a:pt x="564" y="139"/>
                  </a:cubicBezTo>
                  <a:cubicBezTo>
                    <a:pt x="405" y="119"/>
                    <a:pt x="218" y="70"/>
                    <a:pt x="4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0" name="Google Shape;1990;p53"/>
            <p:cNvSpPr/>
            <p:nvPr/>
          </p:nvSpPr>
          <p:spPr>
            <a:xfrm>
              <a:off x="1673600" y="4658000"/>
              <a:ext cx="21300" cy="11075"/>
            </a:xfrm>
            <a:custGeom>
              <a:avLst/>
              <a:gdLst/>
              <a:ahLst/>
              <a:cxnLst/>
              <a:rect l="l" t="t" r="r" b="b"/>
              <a:pathLst>
                <a:path w="852" h="443" extrusionOk="0">
                  <a:moveTo>
                    <a:pt x="1" y="0"/>
                  </a:moveTo>
                  <a:lnTo>
                    <a:pt x="1" y="0"/>
                  </a:lnTo>
                  <a:cubicBezTo>
                    <a:pt x="347" y="176"/>
                    <a:pt x="630" y="325"/>
                    <a:pt x="848" y="442"/>
                  </a:cubicBezTo>
                  <a:cubicBezTo>
                    <a:pt x="848" y="408"/>
                    <a:pt x="851" y="374"/>
                    <a:pt x="851" y="339"/>
                  </a:cubicBezTo>
                  <a:cubicBezTo>
                    <a:pt x="599" y="252"/>
                    <a:pt x="308" y="139"/>
                    <a:pt x="1" y="0"/>
                  </a:cubicBezTo>
                  <a:close/>
                </a:path>
              </a:pathLst>
            </a:custGeom>
            <a:solidFill>
              <a:srgbClr val="79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1" name="Google Shape;1991;p53"/>
            <p:cNvSpPr/>
            <p:nvPr/>
          </p:nvSpPr>
          <p:spPr>
            <a:xfrm>
              <a:off x="1707825" y="4674600"/>
              <a:ext cx="2975" cy="1575"/>
            </a:xfrm>
            <a:custGeom>
              <a:avLst/>
              <a:gdLst/>
              <a:ahLst/>
              <a:cxnLst/>
              <a:rect l="l" t="t" r="r" b="b"/>
              <a:pathLst>
                <a:path w="119" h="63" extrusionOk="0">
                  <a:moveTo>
                    <a:pt x="119" y="0"/>
                  </a:moveTo>
                  <a:cubicBezTo>
                    <a:pt x="80" y="21"/>
                    <a:pt x="39" y="42"/>
                    <a:pt x="1" y="62"/>
                  </a:cubicBezTo>
                  <a:cubicBezTo>
                    <a:pt x="1" y="62"/>
                    <a:pt x="42" y="42"/>
                    <a:pt x="119" y="0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2" name="Google Shape;1992;p53"/>
            <p:cNvSpPr/>
            <p:nvPr/>
          </p:nvSpPr>
          <p:spPr>
            <a:xfrm>
              <a:off x="1634525" y="4371950"/>
              <a:ext cx="250875" cy="304225"/>
            </a:xfrm>
            <a:custGeom>
              <a:avLst/>
              <a:gdLst/>
              <a:ahLst/>
              <a:cxnLst/>
              <a:rect l="l" t="t" r="r" b="b"/>
              <a:pathLst>
                <a:path w="10035" h="12169" extrusionOk="0">
                  <a:moveTo>
                    <a:pt x="9883" y="0"/>
                  </a:moveTo>
                  <a:cubicBezTo>
                    <a:pt x="9883" y="0"/>
                    <a:pt x="7387" y="1228"/>
                    <a:pt x="4914" y="2805"/>
                  </a:cubicBezTo>
                  <a:cubicBezTo>
                    <a:pt x="2518" y="4333"/>
                    <a:pt x="4340" y="7365"/>
                    <a:pt x="6134" y="7365"/>
                  </a:cubicBezTo>
                  <a:cubicBezTo>
                    <a:pt x="6193" y="7365"/>
                    <a:pt x="6249" y="7362"/>
                    <a:pt x="6308" y="7355"/>
                  </a:cubicBezTo>
                  <a:lnTo>
                    <a:pt x="6308" y="7355"/>
                  </a:lnTo>
                  <a:cubicBezTo>
                    <a:pt x="6308" y="7355"/>
                    <a:pt x="2978" y="10657"/>
                    <a:pt x="167" y="10657"/>
                  </a:cubicBezTo>
                  <a:cubicBezTo>
                    <a:pt x="111" y="10657"/>
                    <a:pt x="56" y="10654"/>
                    <a:pt x="1" y="10654"/>
                  </a:cubicBezTo>
                  <a:cubicBezTo>
                    <a:pt x="613" y="10954"/>
                    <a:pt x="1138" y="11221"/>
                    <a:pt x="1564" y="11442"/>
                  </a:cubicBezTo>
                  <a:cubicBezTo>
                    <a:pt x="1871" y="11581"/>
                    <a:pt x="2162" y="11694"/>
                    <a:pt x="2414" y="11781"/>
                  </a:cubicBezTo>
                  <a:cubicBezTo>
                    <a:pt x="2628" y="11850"/>
                    <a:pt x="2815" y="11899"/>
                    <a:pt x="2974" y="11919"/>
                  </a:cubicBezTo>
                  <a:cubicBezTo>
                    <a:pt x="2957" y="12002"/>
                    <a:pt x="2947" y="12085"/>
                    <a:pt x="2933" y="12168"/>
                  </a:cubicBezTo>
                  <a:cubicBezTo>
                    <a:pt x="2971" y="12148"/>
                    <a:pt x="3012" y="12127"/>
                    <a:pt x="3051" y="12106"/>
                  </a:cubicBezTo>
                  <a:cubicBezTo>
                    <a:pt x="3407" y="11916"/>
                    <a:pt x="4509" y="11290"/>
                    <a:pt x="5719" y="10301"/>
                  </a:cubicBezTo>
                  <a:cubicBezTo>
                    <a:pt x="6816" y="9378"/>
                    <a:pt x="7784" y="8299"/>
                    <a:pt x="8569" y="7103"/>
                  </a:cubicBezTo>
                  <a:cubicBezTo>
                    <a:pt x="8099" y="6698"/>
                    <a:pt x="8088" y="6048"/>
                    <a:pt x="8088" y="6048"/>
                  </a:cubicBezTo>
                  <a:cubicBezTo>
                    <a:pt x="8088" y="6048"/>
                    <a:pt x="7781" y="6104"/>
                    <a:pt x="7366" y="6104"/>
                  </a:cubicBezTo>
                  <a:cubicBezTo>
                    <a:pt x="6715" y="6104"/>
                    <a:pt x="5813" y="5965"/>
                    <a:pt x="5426" y="5246"/>
                  </a:cubicBezTo>
                  <a:cubicBezTo>
                    <a:pt x="4883" y="4240"/>
                    <a:pt x="8897" y="1730"/>
                    <a:pt x="10035" y="975"/>
                  </a:cubicBezTo>
                  <a:cubicBezTo>
                    <a:pt x="10028" y="900"/>
                    <a:pt x="10021" y="823"/>
                    <a:pt x="10014" y="755"/>
                  </a:cubicBezTo>
                  <a:cubicBezTo>
                    <a:pt x="9913" y="793"/>
                    <a:pt x="9859" y="814"/>
                    <a:pt x="9859" y="814"/>
                  </a:cubicBezTo>
                  <a:cubicBezTo>
                    <a:pt x="9879" y="533"/>
                    <a:pt x="9886" y="267"/>
                    <a:pt x="9886" y="8"/>
                  </a:cubicBezTo>
                  <a:cubicBezTo>
                    <a:pt x="9883" y="4"/>
                    <a:pt x="9883" y="0"/>
                    <a:pt x="988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3" name="Google Shape;1993;p53"/>
            <p:cNvSpPr/>
            <p:nvPr/>
          </p:nvSpPr>
          <p:spPr>
            <a:xfrm>
              <a:off x="1768675" y="3923600"/>
              <a:ext cx="25000" cy="32825"/>
            </a:xfrm>
            <a:custGeom>
              <a:avLst/>
              <a:gdLst/>
              <a:ahLst/>
              <a:cxnLst/>
              <a:rect l="l" t="t" r="r" b="b"/>
              <a:pathLst>
                <a:path w="1000" h="1313" extrusionOk="0">
                  <a:moveTo>
                    <a:pt x="680" y="1"/>
                  </a:moveTo>
                  <a:cubicBezTo>
                    <a:pt x="495" y="1"/>
                    <a:pt x="274" y="208"/>
                    <a:pt x="146" y="512"/>
                  </a:cubicBezTo>
                  <a:cubicBezTo>
                    <a:pt x="1" y="864"/>
                    <a:pt x="42" y="1217"/>
                    <a:pt x="236" y="1296"/>
                  </a:cubicBezTo>
                  <a:cubicBezTo>
                    <a:pt x="263" y="1307"/>
                    <a:pt x="291" y="1312"/>
                    <a:pt x="321" y="1312"/>
                  </a:cubicBezTo>
                  <a:cubicBezTo>
                    <a:pt x="503" y="1312"/>
                    <a:pt x="726" y="1106"/>
                    <a:pt x="851" y="802"/>
                  </a:cubicBezTo>
                  <a:cubicBezTo>
                    <a:pt x="1000" y="449"/>
                    <a:pt x="958" y="97"/>
                    <a:pt x="765" y="17"/>
                  </a:cubicBezTo>
                  <a:cubicBezTo>
                    <a:pt x="738" y="6"/>
                    <a:pt x="709" y="1"/>
                    <a:pt x="680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4" name="Google Shape;1994;p53"/>
            <p:cNvSpPr/>
            <p:nvPr/>
          </p:nvSpPr>
          <p:spPr>
            <a:xfrm>
              <a:off x="1873000" y="3991600"/>
              <a:ext cx="71750" cy="37025"/>
            </a:xfrm>
            <a:custGeom>
              <a:avLst/>
              <a:gdLst/>
              <a:ahLst/>
              <a:cxnLst/>
              <a:rect l="l" t="t" r="r" b="b"/>
              <a:pathLst>
                <a:path w="2870" h="1481" extrusionOk="0">
                  <a:moveTo>
                    <a:pt x="594" y="0"/>
                  </a:moveTo>
                  <a:cubicBezTo>
                    <a:pt x="550" y="0"/>
                    <a:pt x="507" y="7"/>
                    <a:pt x="465" y="21"/>
                  </a:cubicBezTo>
                  <a:cubicBezTo>
                    <a:pt x="1" y="181"/>
                    <a:pt x="1232" y="1480"/>
                    <a:pt x="1232" y="1480"/>
                  </a:cubicBezTo>
                  <a:cubicBezTo>
                    <a:pt x="1232" y="1480"/>
                    <a:pt x="1257" y="1481"/>
                    <a:pt x="1300" y="1481"/>
                  </a:cubicBezTo>
                  <a:cubicBezTo>
                    <a:pt x="1610" y="1481"/>
                    <a:pt x="2870" y="1454"/>
                    <a:pt x="2733" y="1014"/>
                  </a:cubicBezTo>
                  <a:cubicBezTo>
                    <a:pt x="2641" y="710"/>
                    <a:pt x="2224" y="650"/>
                    <a:pt x="1911" y="650"/>
                  </a:cubicBezTo>
                  <a:cubicBezTo>
                    <a:pt x="1707" y="650"/>
                    <a:pt x="1547" y="675"/>
                    <a:pt x="1547" y="675"/>
                  </a:cubicBezTo>
                  <a:cubicBezTo>
                    <a:pt x="1547" y="675"/>
                    <a:pt x="1035" y="0"/>
                    <a:pt x="594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5" name="Google Shape;1995;p53"/>
            <p:cNvSpPr/>
            <p:nvPr/>
          </p:nvSpPr>
          <p:spPr>
            <a:xfrm>
              <a:off x="1882025" y="4016150"/>
              <a:ext cx="24125" cy="61225"/>
            </a:xfrm>
            <a:custGeom>
              <a:avLst/>
              <a:gdLst/>
              <a:ahLst/>
              <a:cxnLst/>
              <a:rect l="l" t="t" r="r" b="b"/>
              <a:pathLst>
                <a:path w="965" h="2449" extrusionOk="0">
                  <a:moveTo>
                    <a:pt x="871" y="0"/>
                  </a:moveTo>
                  <a:cubicBezTo>
                    <a:pt x="702" y="433"/>
                    <a:pt x="584" y="834"/>
                    <a:pt x="446" y="1232"/>
                  </a:cubicBezTo>
                  <a:cubicBezTo>
                    <a:pt x="384" y="1432"/>
                    <a:pt x="308" y="1629"/>
                    <a:pt x="235" y="1826"/>
                  </a:cubicBezTo>
                  <a:cubicBezTo>
                    <a:pt x="163" y="2030"/>
                    <a:pt x="72" y="2224"/>
                    <a:pt x="0" y="2448"/>
                  </a:cubicBezTo>
                  <a:cubicBezTo>
                    <a:pt x="404" y="2210"/>
                    <a:pt x="677" y="1795"/>
                    <a:pt x="823" y="1363"/>
                  </a:cubicBezTo>
                  <a:cubicBezTo>
                    <a:pt x="896" y="1141"/>
                    <a:pt x="944" y="917"/>
                    <a:pt x="954" y="685"/>
                  </a:cubicBezTo>
                  <a:cubicBezTo>
                    <a:pt x="964" y="457"/>
                    <a:pt x="947" y="222"/>
                    <a:pt x="871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6" name="Google Shape;1996;p53"/>
            <p:cNvSpPr/>
            <p:nvPr/>
          </p:nvSpPr>
          <p:spPr>
            <a:xfrm>
              <a:off x="1756425" y="4011125"/>
              <a:ext cx="458675" cy="555625"/>
            </a:xfrm>
            <a:custGeom>
              <a:avLst/>
              <a:gdLst/>
              <a:ahLst/>
              <a:cxnLst/>
              <a:rect l="l" t="t" r="r" b="b"/>
              <a:pathLst>
                <a:path w="18347" h="22225" extrusionOk="0">
                  <a:moveTo>
                    <a:pt x="11780" y="1"/>
                  </a:moveTo>
                  <a:cubicBezTo>
                    <a:pt x="10024" y="1"/>
                    <a:pt x="12855" y="4804"/>
                    <a:pt x="12855" y="4804"/>
                  </a:cubicBezTo>
                  <a:cubicBezTo>
                    <a:pt x="12855" y="4804"/>
                    <a:pt x="7908" y="12826"/>
                    <a:pt x="5200" y="15384"/>
                  </a:cubicBezTo>
                  <a:cubicBezTo>
                    <a:pt x="4118" y="16104"/>
                    <a:pt x="0" y="18662"/>
                    <a:pt x="550" y="19679"/>
                  </a:cubicBezTo>
                  <a:cubicBezTo>
                    <a:pt x="938" y="20398"/>
                    <a:pt x="1843" y="20538"/>
                    <a:pt x="2490" y="20538"/>
                  </a:cubicBezTo>
                  <a:cubicBezTo>
                    <a:pt x="2904" y="20538"/>
                    <a:pt x="3212" y="20481"/>
                    <a:pt x="3212" y="20481"/>
                  </a:cubicBezTo>
                  <a:cubicBezTo>
                    <a:pt x="3212" y="20481"/>
                    <a:pt x="3232" y="21850"/>
                    <a:pt x="4651" y="21850"/>
                  </a:cubicBezTo>
                  <a:cubicBezTo>
                    <a:pt x="4818" y="21850"/>
                    <a:pt x="5005" y="21831"/>
                    <a:pt x="5214" y="21788"/>
                  </a:cubicBezTo>
                  <a:cubicBezTo>
                    <a:pt x="5351" y="22091"/>
                    <a:pt x="5747" y="22224"/>
                    <a:pt x="6273" y="22224"/>
                  </a:cubicBezTo>
                  <a:cubicBezTo>
                    <a:pt x="7289" y="22224"/>
                    <a:pt x="8789" y="21728"/>
                    <a:pt x="9837" y="21003"/>
                  </a:cubicBezTo>
                  <a:lnTo>
                    <a:pt x="9844" y="21003"/>
                  </a:lnTo>
                  <a:cubicBezTo>
                    <a:pt x="9844" y="21003"/>
                    <a:pt x="9861" y="20989"/>
                    <a:pt x="9892" y="20965"/>
                  </a:cubicBezTo>
                  <a:cubicBezTo>
                    <a:pt x="10128" y="20799"/>
                    <a:pt x="10338" y="20623"/>
                    <a:pt x="10511" y="20436"/>
                  </a:cubicBezTo>
                  <a:cubicBezTo>
                    <a:pt x="12562" y="18541"/>
                    <a:pt x="18346" y="11896"/>
                    <a:pt x="13519" y="699"/>
                  </a:cubicBezTo>
                  <a:cubicBezTo>
                    <a:pt x="12700" y="205"/>
                    <a:pt x="12142" y="1"/>
                    <a:pt x="1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7" name="Google Shape;1997;p53"/>
            <p:cNvSpPr/>
            <p:nvPr/>
          </p:nvSpPr>
          <p:spPr>
            <a:xfrm>
              <a:off x="1350700" y="4264150"/>
              <a:ext cx="265625" cy="165100"/>
            </a:xfrm>
            <a:custGeom>
              <a:avLst/>
              <a:gdLst/>
              <a:ahLst/>
              <a:cxnLst/>
              <a:rect l="l" t="t" r="r" b="b"/>
              <a:pathLst>
                <a:path w="10625" h="6604" extrusionOk="0">
                  <a:moveTo>
                    <a:pt x="3036" y="0"/>
                  </a:moveTo>
                  <a:cubicBezTo>
                    <a:pt x="1310" y="0"/>
                    <a:pt x="0" y="686"/>
                    <a:pt x="842" y="3141"/>
                  </a:cubicBezTo>
                  <a:cubicBezTo>
                    <a:pt x="1793" y="5909"/>
                    <a:pt x="3492" y="6604"/>
                    <a:pt x="4959" y="6604"/>
                  </a:cubicBezTo>
                  <a:cubicBezTo>
                    <a:pt x="6439" y="6604"/>
                    <a:pt x="7682" y="5896"/>
                    <a:pt x="7682" y="5896"/>
                  </a:cubicBezTo>
                  <a:cubicBezTo>
                    <a:pt x="7682" y="5896"/>
                    <a:pt x="8748" y="6326"/>
                    <a:pt x="9570" y="6326"/>
                  </a:cubicBezTo>
                  <a:cubicBezTo>
                    <a:pt x="10160" y="6326"/>
                    <a:pt x="10625" y="6105"/>
                    <a:pt x="10478" y="5343"/>
                  </a:cubicBezTo>
                  <a:cubicBezTo>
                    <a:pt x="8815" y="4499"/>
                    <a:pt x="8079" y="1101"/>
                    <a:pt x="8079" y="1101"/>
                  </a:cubicBezTo>
                  <a:cubicBezTo>
                    <a:pt x="8079" y="1101"/>
                    <a:pt x="5223" y="0"/>
                    <a:pt x="3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8" name="Google Shape;1998;p53"/>
            <p:cNvSpPr/>
            <p:nvPr/>
          </p:nvSpPr>
          <p:spPr>
            <a:xfrm>
              <a:off x="1853650" y="3611350"/>
              <a:ext cx="41275" cy="21750"/>
            </a:xfrm>
            <a:custGeom>
              <a:avLst/>
              <a:gdLst/>
              <a:ahLst/>
              <a:cxnLst/>
              <a:rect l="l" t="t" r="r" b="b"/>
              <a:pathLst>
                <a:path w="1651" h="870" extrusionOk="0">
                  <a:moveTo>
                    <a:pt x="1509" y="1"/>
                  </a:moveTo>
                  <a:cubicBezTo>
                    <a:pt x="1509" y="1"/>
                    <a:pt x="887" y="408"/>
                    <a:pt x="189" y="408"/>
                  </a:cubicBezTo>
                  <a:cubicBezTo>
                    <a:pt x="127" y="408"/>
                    <a:pt x="64" y="405"/>
                    <a:pt x="1" y="398"/>
                  </a:cubicBezTo>
                  <a:lnTo>
                    <a:pt x="1" y="398"/>
                  </a:lnTo>
                  <a:cubicBezTo>
                    <a:pt x="1" y="398"/>
                    <a:pt x="71" y="869"/>
                    <a:pt x="428" y="869"/>
                  </a:cubicBezTo>
                  <a:cubicBezTo>
                    <a:pt x="435" y="869"/>
                    <a:pt x="443" y="869"/>
                    <a:pt x="451" y="869"/>
                  </a:cubicBezTo>
                  <a:cubicBezTo>
                    <a:pt x="831" y="848"/>
                    <a:pt x="792" y="578"/>
                    <a:pt x="792" y="578"/>
                  </a:cubicBezTo>
                  <a:lnTo>
                    <a:pt x="792" y="578"/>
                  </a:lnTo>
                  <a:cubicBezTo>
                    <a:pt x="792" y="578"/>
                    <a:pt x="874" y="679"/>
                    <a:pt x="1059" y="679"/>
                  </a:cubicBezTo>
                  <a:cubicBezTo>
                    <a:pt x="1124" y="679"/>
                    <a:pt x="1202" y="666"/>
                    <a:pt x="1294" y="633"/>
                  </a:cubicBezTo>
                  <a:cubicBezTo>
                    <a:pt x="1650" y="505"/>
                    <a:pt x="1509" y="1"/>
                    <a:pt x="1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9" name="Google Shape;1999;p53"/>
            <p:cNvSpPr/>
            <p:nvPr/>
          </p:nvSpPr>
          <p:spPr>
            <a:xfrm>
              <a:off x="1786575" y="4501200"/>
              <a:ext cx="86900" cy="26425"/>
            </a:xfrm>
            <a:custGeom>
              <a:avLst/>
              <a:gdLst/>
              <a:ahLst/>
              <a:cxnLst/>
              <a:rect l="l" t="t" r="r" b="b"/>
              <a:pathLst>
                <a:path w="3476" h="1057" extrusionOk="0">
                  <a:moveTo>
                    <a:pt x="3475" y="0"/>
                  </a:moveTo>
                  <a:lnTo>
                    <a:pt x="1" y="722"/>
                  </a:lnTo>
                  <a:cubicBezTo>
                    <a:pt x="1" y="722"/>
                    <a:pt x="364" y="1057"/>
                    <a:pt x="1066" y="1057"/>
                  </a:cubicBezTo>
                  <a:cubicBezTo>
                    <a:pt x="1644" y="1057"/>
                    <a:pt x="2452" y="830"/>
                    <a:pt x="3475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0" name="Google Shape;2000;p53"/>
            <p:cNvSpPr/>
            <p:nvPr/>
          </p:nvSpPr>
          <p:spPr>
            <a:xfrm>
              <a:off x="1875950" y="4520975"/>
              <a:ext cx="84650" cy="34875"/>
            </a:xfrm>
            <a:custGeom>
              <a:avLst/>
              <a:gdLst/>
              <a:ahLst/>
              <a:cxnLst/>
              <a:rect l="l" t="t" r="r" b="b"/>
              <a:pathLst>
                <a:path w="3386" h="1395" extrusionOk="0">
                  <a:moveTo>
                    <a:pt x="3386" y="1"/>
                  </a:moveTo>
                  <a:lnTo>
                    <a:pt x="1" y="1394"/>
                  </a:lnTo>
                  <a:cubicBezTo>
                    <a:pt x="1" y="1394"/>
                    <a:pt x="2812" y="1007"/>
                    <a:pt x="338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1" name="Google Shape;2001;p53"/>
            <p:cNvSpPr/>
            <p:nvPr/>
          </p:nvSpPr>
          <p:spPr>
            <a:xfrm>
              <a:off x="1489325" y="4358050"/>
              <a:ext cx="53425" cy="53525"/>
            </a:xfrm>
            <a:custGeom>
              <a:avLst/>
              <a:gdLst/>
              <a:ahLst/>
              <a:cxnLst/>
              <a:rect l="l" t="t" r="r" b="b"/>
              <a:pathLst>
                <a:path w="2137" h="2141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048"/>
                    <a:pt x="2137" y="2140"/>
                    <a:pt x="2137" y="2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2" name="Google Shape;2002;p53"/>
            <p:cNvSpPr/>
            <p:nvPr/>
          </p:nvSpPr>
          <p:spPr>
            <a:xfrm>
              <a:off x="1421100" y="4364600"/>
              <a:ext cx="60450" cy="64425"/>
            </a:xfrm>
            <a:custGeom>
              <a:avLst/>
              <a:gdLst/>
              <a:ahLst/>
              <a:cxnLst/>
              <a:rect l="l" t="t" r="r" b="b"/>
              <a:pathLst>
                <a:path w="2418" h="2577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1411"/>
                    <a:pt x="2418" y="2576"/>
                    <a:pt x="2418" y="257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3" name="Google Shape;2003;p53"/>
            <p:cNvSpPr/>
            <p:nvPr/>
          </p:nvSpPr>
          <p:spPr>
            <a:xfrm>
              <a:off x="2125950" y="4136225"/>
              <a:ext cx="40300" cy="230825"/>
            </a:xfrm>
            <a:custGeom>
              <a:avLst/>
              <a:gdLst/>
              <a:ahLst/>
              <a:cxnLst/>
              <a:rect l="l" t="t" r="r" b="b"/>
              <a:pathLst>
                <a:path w="1612" h="9233" extrusionOk="0">
                  <a:moveTo>
                    <a:pt x="1221" y="1"/>
                  </a:moveTo>
                  <a:lnTo>
                    <a:pt x="1221" y="1"/>
                  </a:lnTo>
                  <a:cubicBezTo>
                    <a:pt x="1463" y="2795"/>
                    <a:pt x="1049" y="5318"/>
                    <a:pt x="447" y="7362"/>
                  </a:cubicBezTo>
                  <a:cubicBezTo>
                    <a:pt x="339" y="7960"/>
                    <a:pt x="187" y="8586"/>
                    <a:pt x="0" y="9233"/>
                  </a:cubicBezTo>
                  <a:cubicBezTo>
                    <a:pt x="1010" y="6698"/>
                    <a:pt x="1612" y="3576"/>
                    <a:pt x="1221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4" name="Google Shape;2004;p53"/>
            <p:cNvSpPr/>
            <p:nvPr/>
          </p:nvSpPr>
          <p:spPr>
            <a:xfrm>
              <a:off x="2007775" y="4320275"/>
              <a:ext cx="129350" cy="211950"/>
            </a:xfrm>
            <a:custGeom>
              <a:avLst/>
              <a:gdLst/>
              <a:ahLst/>
              <a:cxnLst/>
              <a:rect l="l" t="t" r="r" b="b"/>
              <a:pathLst>
                <a:path w="5174" h="8478" extrusionOk="0">
                  <a:moveTo>
                    <a:pt x="5174" y="0"/>
                  </a:moveTo>
                  <a:lnTo>
                    <a:pt x="5174" y="0"/>
                  </a:lnTo>
                  <a:cubicBezTo>
                    <a:pt x="4689" y="1652"/>
                    <a:pt x="4081" y="2991"/>
                    <a:pt x="3604" y="3904"/>
                  </a:cubicBezTo>
                  <a:cubicBezTo>
                    <a:pt x="3510" y="4087"/>
                    <a:pt x="3414" y="4260"/>
                    <a:pt x="3317" y="4432"/>
                  </a:cubicBezTo>
                  <a:cubicBezTo>
                    <a:pt x="3050" y="4903"/>
                    <a:pt x="2860" y="5187"/>
                    <a:pt x="2812" y="5259"/>
                  </a:cubicBezTo>
                  <a:cubicBezTo>
                    <a:pt x="1947" y="6587"/>
                    <a:pt x="1049" y="7528"/>
                    <a:pt x="457" y="8070"/>
                  </a:cubicBezTo>
                  <a:cubicBezTo>
                    <a:pt x="326" y="8212"/>
                    <a:pt x="170" y="8350"/>
                    <a:pt x="1" y="8478"/>
                  </a:cubicBezTo>
                  <a:cubicBezTo>
                    <a:pt x="8" y="8475"/>
                    <a:pt x="11" y="8471"/>
                    <a:pt x="18" y="8468"/>
                  </a:cubicBezTo>
                  <a:cubicBezTo>
                    <a:pt x="1443" y="7431"/>
                    <a:pt x="3427" y="5138"/>
                    <a:pt x="4727" y="1871"/>
                  </a:cubicBezTo>
                  <a:cubicBezTo>
                    <a:pt x="4914" y="1224"/>
                    <a:pt x="5066" y="598"/>
                    <a:pt x="5174" y="0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5" name="Google Shape;2005;p53"/>
            <p:cNvSpPr/>
            <p:nvPr/>
          </p:nvSpPr>
          <p:spPr>
            <a:xfrm>
              <a:off x="2078075" y="4008475"/>
              <a:ext cx="88425" cy="443275"/>
            </a:xfrm>
            <a:custGeom>
              <a:avLst/>
              <a:gdLst/>
              <a:ahLst/>
              <a:cxnLst/>
              <a:rect l="l" t="t" r="r" b="b"/>
              <a:pathLst>
                <a:path w="3537" h="17731" extrusionOk="0">
                  <a:moveTo>
                    <a:pt x="1954" y="0"/>
                  </a:moveTo>
                  <a:cubicBezTo>
                    <a:pt x="1954" y="0"/>
                    <a:pt x="1922" y="66"/>
                    <a:pt x="1853" y="180"/>
                  </a:cubicBezTo>
                  <a:cubicBezTo>
                    <a:pt x="1657" y="789"/>
                    <a:pt x="1411" y="1370"/>
                    <a:pt x="1100" y="1905"/>
                  </a:cubicBezTo>
                  <a:cubicBezTo>
                    <a:pt x="3537" y="8326"/>
                    <a:pt x="2458" y="13163"/>
                    <a:pt x="792" y="16376"/>
                  </a:cubicBezTo>
                  <a:cubicBezTo>
                    <a:pt x="1269" y="15463"/>
                    <a:pt x="1877" y="14124"/>
                    <a:pt x="2362" y="12472"/>
                  </a:cubicBezTo>
                  <a:cubicBezTo>
                    <a:pt x="2964" y="10428"/>
                    <a:pt x="3378" y="7905"/>
                    <a:pt x="3136" y="5111"/>
                  </a:cubicBezTo>
                  <a:cubicBezTo>
                    <a:pt x="2964" y="3496"/>
                    <a:pt x="2586" y="1788"/>
                    <a:pt x="1954" y="0"/>
                  </a:cubicBezTo>
                  <a:close/>
                  <a:moveTo>
                    <a:pt x="505" y="16904"/>
                  </a:moveTo>
                  <a:cubicBezTo>
                    <a:pt x="339" y="17195"/>
                    <a:pt x="169" y="17472"/>
                    <a:pt x="0" y="17731"/>
                  </a:cubicBezTo>
                  <a:cubicBezTo>
                    <a:pt x="48" y="17659"/>
                    <a:pt x="238" y="17375"/>
                    <a:pt x="505" y="16904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6" name="Google Shape;2006;p53"/>
            <p:cNvSpPr/>
            <p:nvPr/>
          </p:nvSpPr>
          <p:spPr>
            <a:xfrm>
              <a:off x="2101125" y="4012950"/>
              <a:ext cx="23300" cy="43150"/>
            </a:xfrm>
            <a:custGeom>
              <a:avLst/>
              <a:gdLst/>
              <a:ahLst/>
              <a:cxnLst/>
              <a:rect l="l" t="t" r="r" b="b"/>
              <a:pathLst>
                <a:path w="932" h="1726" extrusionOk="0">
                  <a:moveTo>
                    <a:pt x="931" y="1"/>
                  </a:moveTo>
                  <a:lnTo>
                    <a:pt x="931" y="1"/>
                  </a:lnTo>
                  <a:cubicBezTo>
                    <a:pt x="789" y="246"/>
                    <a:pt x="486" y="713"/>
                    <a:pt x="1" y="1274"/>
                  </a:cubicBezTo>
                  <a:cubicBezTo>
                    <a:pt x="63" y="1425"/>
                    <a:pt x="122" y="1577"/>
                    <a:pt x="178" y="1726"/>
                  </a:cubicBezTo>
                  <a:cubicBezTo>
                    <a:pt x="489" y="1191"/>
                    <a:pt x="735" y="610"/>
                    <a:pt x="931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7" name="Google Shape;2007;p53"/>
            <p:cNvSpPr/>
            <p:nvPr/>
          </p:nvSpPr>
          <p:spPr>
            <a:xfrm>
              <a:off x="1885382" y="4101293"/>
              <a:ext cx="196000" cy="58800"/>
            </a:xfrm>
            <a:custGeom>
              <a:avLst/>
              <a:gdLst/>
              <a:ahLst/>
              <a:cxnLst/>
              <a:rect l="l" t="t" r="r" b="b"/>
              <a:pathLst>
                <a:path w="7840" h="2352" extrusionOk="0">
                  <a:moveTo>
                    <a:pt x="7266" y="0"/>
                  </a:moveTo>
                  <a:cubicBezTo>
                    <a:pt x="6757" y="388"/>
                    <a:pt x="6170" y="702"/>
                    <a:pt x="5495" y="927"/>
                  </a:cubicBezTo>
                  <a:cubicBezTo>
                    <a:pt x="3752" y="1511"/>
                    <a:pt x="2152" y="1774"/>
                    <a:pt x="696" y="1774"/>
                  </a:cubicBezTo>
                  <a:cubicBezTo>
                    <a:pt x="461" y="1774"/>
                    <a:pt x="229" y="1771"/>
                    <a:pt x="1" y="1757"/>
                  </a:cubicBezTo>
                  <a:lnTo>
                    <a:pt x="1" y="1757"/>
                  </a:lnTo>
                  <a:cubicBezTo>
                    <a:pt x="1007" y="2186"/>
                    <a:pt x="2121" y="2352"/>
                    <a:pt x="3213" y="2352"/>
                  </a:cubicBezTo>
                  <a:cubicBezTo>
                    <a:pt x="4855" y="2352"/>
                    <a:pt x="6446" y="1975"/>
                    <a:pt x="7542" y="1532"/>
                  </a:cubicBezTo>
                  <a:cubicBezTo>
                    <a:pt x="7732" y="1228"/>
                    <a:pt x="7839" y="1055"/>
                    <a:pt x="7839" y="1055"/>
                  </a:cubicBezTo>
                  <a:cubicBezTo>
                    <a:pt x="7839" y="1055"/>
                    <a:pt x="7580" y="616"/>
                    <a:pt x="7266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8" name="Google Shape;2008;p53"/>
            <p:cNvSpPr/>
            <p:nvPr/>
          </p:nvSpPr>
          <p:spPr>
            <a:xfrm>
              <a:off x="1868707" y="4085096"/>
              <a:ext cx="198325" cy="62350"/>
            </a:xfrm>
            <a:custGeom>
              <a:avLst/>
              <a:gdLst/>
              <a:ahLst/>
              <a:cxnLst/>
              <a:rect l="l" t="t" r="r" b="b"/>
              <a:pathLst>
                <a:path w="7933" h="2494" extrusionOk="0">
                  <a:moveTo>
                    <a:pt x="7584" y="0"/>
                  </a:moveTo>
                  <a:cubicBezTo>
                    <a:pt x="5993" y="1138"/>
                    <a:pt x="3676" y="2144"/>
                    <a:pt x="464" y="2144"/>
                  </a:cubicBezTo>
                  <a:cubicBezTo>
                    <a:pt x="312" y="2144"/>
                    <a:pt x="160" y="2144"/>
                    <a:pt x="0" y="2137"/>
                  </a:cubicBezTo>
                  <a:lnTo>
                    <a:pt x="0" y="2137"/>
                  </a:lnTo>
                  <a:cubicBezTo>
                    <a:pt x="219" y="2265"/>
                    <a:pt x="439" y="2375"/>
                    <a:pt x="668" y="2476"/>
                  </a:cubicBezTo>
                  <a:cubicBezTo>
                    <a:pt x="896" y="2490"/>
                    <a:pt x="1128" y="2493"/>
                    <a:pt x="1363" y="2493"/>
                  </a:cubicBezTo>
                  <a:cubicBezTo>
                    <a:pt x="2819" y="2493"/>
                    <a:pt x="4419" y="2230"/>
                    <a:pt x="6162" y="1646"/>
                  </a:cubicBezTo>
                  <a:cubicBezTo>
                    <a:pt x="6837" y="1421"/>
                    <a:pt x="7424" y="1107"/>
                    <a:pt x="7933" y="719"/>
                  </a:cubicBezTo>
                  <a:cubicBezTo>
                    <a:pt x="7818" y="498"/>
                    <a:pt x="7701" y="256"/>
                    <a:pt x="7584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9" name="Google Shape;2009;p53"/>
            <p:cNvSpPr/>
            <p:nvPr/>
          </p:nvSpPr>
          <p:spPr>
            <a:xfrm>
              <a:off x="1903450" y="4539650"/>
              <a:ext cx="93725" cy="28050"/>
            </a:xfrm>
            <a:custGeom>
              <a:avLst/>
              <a:gdLst/>
              <a:ahLst/>
              <a:cxnLst/>
              <a:rect l="l" t="t" r="r" b="b"/>
              <a:pathLst>
                <a:path w="3749" h="1122" extrusionOk="0">
                  <a:moveTo>
                    <a:pt x="3749" y="1"/>
                  </a:moveTo>
                  <a:cubicBezTo>
                    <a:pt x="2718" y="651"/>
                    <a:pt x="1342" y="1083"/>
                    <a:pt x="391" y="1083"/>
                  </a:cubicBezTo>
                  <a:cubicBezTo>
                    <a:pt x="253" y="1083"/>
                    <a:pt x="122" y="1076"/>
                    <a:pt x="0" y="1055"/>
                  </a:cubicBezTo>
                  <a:lnTo>
                    <a:pt x="0" y="1055"/>
                  </a:lnTo>
                  <a:cubicBezTo>
                    <a:pt x="166" y="1093"/>
                    <a:pt x="377" y="1121"/>
                    <a:pt x="629" y="1121"/>
                  </a:cubicBezTo>
                  <a:cubicBezTo>
                    <a:pt x="1335" y="1121"/>
                    <a:pt x="2383" y="896"/>
                    <a:pt x="3749" y="1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0" name="Google Shape;2010;p53"/>
            <p:cNvSpPr/>
            <p:nvPr/>
          </p:nvSpPr>
          <p:spPr>
            <a:xfrm>
              <a:off x="1893804" y="4042996"/>
              <a:ext cx="274475" cy="521950"/>
            </a:xfrm>
            <a:custGeom>
              <a:avLst/>
              <a:gdLst/>
              <a:ahLst/>
              <a:cxnLst/>
              <a:rect l="l" t="t" r="r" b="b"/>
              <a:pathLst>
                <a:path w="10979" h="20878" extrusionOk="0">
                  <a:moveTo>
                    <a:pt x="8365" y="1"/>
                  </a:moveTo>
                  <a:cubicBezTo>
                    <a:pt x="7912" y="519"/>
                    <a:pt x="7300" y="1117"/>
                    <a:pt x="6509" y="1684"/>
                  </a:cubicBezTo>
                  <a:cubicBezTo>
                    <a:pt x="6626" y="1940"/>
                    <a:pt x="6743" y="2182"/>
                    <a:pt x="6858" y="2403"/>
                  </a:cubicBezTo>
                  <a:cubicBezTo>
                    <a:pt x="7172" y="3019"/>
                    <a:pt x="7431" y="3458"/>
                    <a:pt x="7431" y="3458"/>
                  </a:cubicBezTo>
                  <a:cubicBezTo>
                    <a:pt x="7431" y="3458"/>
                    <a:pt x="7324" y="3631"/>
                    <a:pt x="7134" y="3935"/>
                  </a:cubicBezTo>
                  <a:cubicBezTo>
                    <a:pt x="7860" y="3638"/>
                    <a:pt x="8368" y="3316"/>
                    <a:pt x="8521" y="3057"/>
                  </a:cubicBezTo>
                  <a:lnTo>
                    <a:pt x="8521" y="3057"/>
                  </a:lnTo>
                  <a:cubicBezTo>
                    <a:pt x="8116" y="5395"/>
                    <a:pt x="9022" y="14996"/>
                    <a:pt x="2339" y="19470"/>
                  </a:cubicBezTo>
                  <a:cubicBezTo>
                    <a:pt x="2283" y="19509"/>
                    <a:pt x="2227" y="19547"/>
                    <a:pt x="2165" y="19585"/>
                  </a:cubicBezTo>
                  <a:cubicBezTo>
                    <a:pt x="1515" y="20003"/>
                    <a:pt x="796" y="20373"/>
                    <a:pt x="1" y="20685"/>
                  </a:cubicBezTo>
                  <a:cubicBezTo>
                    <a:pt x="1" y="20685"/>
                    <a:pt x="157" y="20781"/>
                    <a:pt x="457" y="20850"/>
                  </a:cubicBezTo>
                  <a:cubicBezTo>
                    <a:pt x="579" y="20871"/>
                    <a:pt x="710" y="20878"/>
                    <a:pt x="848" y="20878"/>
                  </a:cubicBezTo>
                  <a:cubicBezTo>
                    <a:pt x="1799" y="20878"/>
                    <a:pt x="3175" y="20446"/>
                    <a:pt x="4206" y="19796"/>
                  </a:cubicBezTo>
                  <a:cubicBezTo>
                    <a:pt x="4344" y="19702"/>
                    <a:pt x="4485" y="19606"/>
                    <a:pt x="4631" y="19498"/>
                  </a:cubicBezTo>
                  <a:cubicBezTo>
                    <a:pt x="4800" y="19370"/>
                    <a:pt x="4956" y="19232"/>
                    <a:pt x="5087" y="19090"/>
                  </a:cubicBezTo>
                  <a:cubicBezTo>
                    <a:pt x="5679" y="18548"/>
                    <a:pt x="6577" y="17607"/>
                    <a:pt x="7442" y="16279"/>
                  </a:cubicBezTo>
                  <a:cubicBezTo>
                    <a:pt x="7611" y="16020"/>
                    <a:pt x="7781" y="15743"/>
                    <a:pt x="7947" y="15452"/>
                  </a:cubicBezTo>
                  <a:cubicBezTo>
                    <a:pt x="8044" y="15280"/>
                    <a:pt x="8140" y="15107"/>
                    <a:pt x="8234" y="14924"/>
                  </a:cubicBezTo>
                  <a:cubicBezTo>
                    <a:pt x="9900" y="11711"/>
                    <a:pt x="10979" y="6874"/>
                    <a:pt x="8542" y="453"/>
                  </a:cubicBezTo>
                  <a:cubicBezTo>
                    <a:pt x="8486" y="304"/>
                    <a:pt x="8427" y="152"/>
                    <a:pt x="8365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1" name="Google Shape;2011;p53"/>
            <p:cNvSpPr/>
            <p:nvPr/>
          </p:nvSpPr>
          <p:spPr>
            <a:xfrm>
              <a:off x="1946150" y="4531525"/>
              <a:ext cx="4350" cy="2875"/>
            </a:xfrm>
            <a:custGeom>
              <a:avLst/>
              <a:gdLst/>
              <a:ahLst/>
              <a:cxnLst/>
              <a:rect l="l" t="t" r="r" b="b"/>
              <a:pathLst>
                <a:path w="174" h="115" extrusionOk="0">
                  <a:moveTo>
                    <a:pt x="173" y="1"/>
                  </a:moveTo>
                  <a:cubicBezTo>
                    <a:pt x="118" y="39"/>
                    <a:pt x="59" y="77"/>
                    <a:pt x="0" y="115"/>
                  </a:cubicBezTo>
                  <a:cubicBezTo>
                    <a:pt x="62" y="77"/>
                    <a:pt x="118" y="39"/>
                    <a:pt x="173" y="1"/>
                  </a:cubicBezTo>
                  <a:close/>
                </a:path>
              </a:pathLst>
            </a:custGeom>
            <a:solidFill>
              <a:srgbClr val="F07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2" name="Google Shape;2012;p53"/>
            <p:cNvSpPr/>
            <p:nvPr/>
          </p:nvSpPr>
          <p:spPr>
            <a:xfrm>
              <a:off x="1472375" y="3989400"/>
              <a:ext cx="82925" cy="53525"/>
            </a:xfrm>
            <a:custGeom>
              <a:avLst/>
              <a:gdLst/>
              <a:ahLst/>
              <a:cxnLst/>
              <a:rect l="l" t="t" r="r" b="b"/>
              <a:pathLst>
                <a:path w="3317" h="2141" extrusionOk="0">
                  <a:moveTo>
                    <a:pt x="2629" y="1"/>
                  </a:moveTo>
                  <a:cubicBezTo>
                    <a:pt x="1916" y="1"/>
                    <a:pt x="828" y="435"/>
                    <a:pt x="570" y="548"/>
                  </a:cubicBezTo>
                  <a:cubicBezTo>
                    <a:pt x="422" y="614"/>
                    <a:pt x="252" y="729"/>
                    <a:pt x="270" y="888"/>
                  </a:cubicBezTo>
                  <a:cubicBezTo>
                    <a:pt x="659" y="821"/>
                    <a:pt x="1045" y="759"/>
                    <a:pt x="1434" y="693"/>
                  </a:cubicBezTo>
                  <a:lnTo>
                    <a:pt x="1434" y="693"/>
                  </a:lnTo>
                  <a:cubicBezTo>
                    <a:pt x="1002" y="773"/>
                    <a:pt x="604" y="1010"/>
                    <a:pt x="332" y="1354"/>
                  </a:cubicBezTo>
                  <a:cubicBezTo>
                    <a:pt x="423" y="1366"/>
                    <a:pt x="514" y="1373"/>
                    <a:pt x="605" y="1373"/>
                  </a:cubicBezTo>
                  <a:cubicBezTo>
                    <a:pt x="716" y="1373"/>
                    <a:pt x="828" y="1364"/>
                    <a:pt x="938" y="1346"/>
                  </a:cubicBezTo>
                  <a:lnTo>
                    <a:pt x="938" y="1346"/>
                  </a:lnTo>
                  <a:cubicBezTo>
                    <a:pt x="641" y="1453"/>
                    <a:pt x="362" y="1608"/>
                    <a:pt x="118" y="1804"/>
                  </a:cubicBezTo>
                  <a:cubicBezTo>
                    <a:pt x="62" y="1849"/>
                    <a:pt x="7" y="1900"/>
                    <a:pt x="3" y="1970"/>
                  </a:cubicBezTo>
                  <a:cubicBezTo>
                    <a:pt x="0" y="2082"/>
                    <a:pt x="133" y="2140"/>
                    <a:pt x="249" y="2140"/>
                  </a:cubicBezTo>
                  <a:cubicBezTo>
                    <a:pt x="258" y="2140"/>
                    <a:pt x="268" y="2140"/>
                    <a:pt x="276" y="2139"/>
                  </a:cubicBezTo>
                  <a:cubicBezTo>
                    <a:pt x="466" y="2125"/>
                    <a:pt x="643" y="2046"/>
                    <a:pt x="816" y="1963"/>
                  </a:cubicBezTo>
                  <a:cubicBezTo>
                    <a:pt x="1280" y="1748"/>
                    <a:pt x="3316" y="1016"/>
                    <a:pt x="3264" y="403"/>
                  </a:cubicBezTo>
                  <a:cubicBezTo>
                    <a:pt x="3238" y="105"/>
                    <a:pt x="2979" y="1"/>
                    <a:pt x="2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3" name="Google Shape;2013;p53"/>
            <p:cNvSpPr/>
            <p:nvPr/>
          </p:nvSpPr>
          <p:spPr>
            <a:xfrm>
              <a:off x="1919275" y="4677175"/>
              <a:ext cx="50075" cy="70700"/>
            </a:xfrm>
            <a:custGeom>
              <a:avLst/>
              <a:gdLst/>
              <a:ahLst/>
              <a:cxnLst/>
              <a:rect l="l" t="t" r="r" b="b"/>
              <a:pathLst>
                <a:path w="2003" h="2828" extrusionOk="0">
                  <a:moveTo>
                    <a:pt x="885" y="1"/>
                  </a:moveTo>
                  <a:cubicBezTo>
                    <a:pt x="820" y="1"/>
                    <a:pt x="761" y="36"/>
                    <a:pt x="713" y="73"/>
                  </a:cubicBezTo>
                  <a:cubicBezTo>
                    <a:pt x="167" y="475"/>
                    <a:pt x="291" y="1273"/>
                    <a:pt x="180" y="1865"/>
                  </a:cubicBezTo>
                  <a:cubicBezTo>
                    <a:pt x="142" y="2079"/>
                    <a:pt x="1" y="2611"/>
                    <a:pt x="197" y="2763"/>
                  </a:cubicBezTo>
                  <a:cubicBezTo>
                    <a:pt x="256" y="2808"/>
                    <a:pt x="310" y="2827"/>
                    <a:pt x="358" y="2827"/>
                  </a:cubicBezTo>
                  <a:cubicBezTo>
                    <a:pt x="581" y="2827"/>
                    <a:pt x="696" y="2428"/>
                    <a:pt x="716" y="2251"/>
                  </a:cubicBezTo>
                  <a:cubicBezTo>
                    <a:pt x="754" y="1885"/>
                    <a:pt x="792" y="1519"/>
                    <a:pt x="830" y="1152"/>
                  </a:cubicBezTo>
                  <a:cubicBezTo>
                    <a:pt x="854" y="1397"/>
                    <a:pt x="903" y="1640"/>
                    <a:pt x="971" y="1878"/>
                  </a:cubicBezTo>
                  <a:cubicBezTo>
                    <a:pt x="1027" y="2072"/>
                    <a:pt x="1127" y="2286"/>
                    <a:pt x="1324" y="2324"/>
                  </a:cubicBezTo>
                  <a:cubicBezTo>
                    <a:pt x="1477" y="1878"/>
                    <a:pt x="1200" y="1408"/>
                    <a:pt x="1166" y="938"/>
                  </a:cubicBezTo>
                  <a:lnTo>
                    <a:pt x="1166" y="938"/>
                  </a:lnTo>
                  <a:cubicBezTo>
                    <a:pt x="1249" y="1314"/>
                    <a:pt x="1487" y="1654"/>
                    <a:pt x="1812" y="1857"/>
                  </a:cubicBezTo>
                  <a:cubicBezTo>
                    <a:pt x="1844" y="1877"/>
                    <a:pt x="1883" y="1895"/>
                    <a:pt x="1918" y="1895"/>
                  </a:cubicBezTo>
                  <a:cubicBezTo>
                    <a:pt x="1939" y="1895"/>
                    <a:pt x="1959" y="1888"/>
                    <a:pt x="1975" y="1871"/>
                  </a:cubicBezTo>
                  <a:cubicBezTo>
                    <a:pt x="2002" y="1844"/>
                    <a:pt x="1999" y="1795"/>
                    <a:pt x="1988" y="1753"/>
                  </a:cubicBezTo>
                  <a:cubicBezTo>
                    <a:pt x="1868" y="1142"/>
                    <a:pt x="1560" y="564"/>
                    <a:pt x="1110" y="125"/>
                  </a:cubicBezTo>
                  <a:cubicBezTo>
                    <a:pt x="1048" y="63"/>
                    <a:pt x="971" y="1"/>
                    <a:pt x="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4" name="Google Shape;2014;p53"/>
            <p:cNvSpPr/>
            <p:nvPr/>
          </p:nvSpPr>
          <p:spPr>
            <a:xfrm>
              <a:off x="2115675" y="3807500"/>
              <a:ext cx="53425" cy="45475"/>
            </a:xfrm>
            <a:custGeom>
              <a:avLst/>
              <a:gdLst/>
              <a:ahLst/>
              <a:cxnLst/>
              <a:rect l="l" t="t" r="r" b="b"/>
              <a:pathLst>
                <a:path w="2137" h="1819" extrusionOk="0">
                  <a:moveTo>
                    <a:pt x="1084" y="1"/>
                  </a:moveTo>
                  <a:cubicBezTo>
                    <a:pt x="753" y="1"/>
                    <a:pt x="445" y="110"/>
                    <a:pt x="298" y="391"/>
                  </a:cubicBezTo>
                  <a:cubicBezTo>
                    <a:pt x="0" y="959"/>
                    <a:pt x="334" y="1819"/>
                    <a:pt x="969" y="1819"/>
                  </a:cubicBezTo>
                  <a:cubicBezTo>
                    <a:pt x="1072" y="1819"/>
                    <a:pt x="1183" y="1796"/>
                    <a:pt x="1300" y="1746"/>
                  </a:cubicBezTo>
                  <a:cubicBezTo>
                    <a:pt x="1372" y="1715"/>
                    <a:pt x="1445" y="1663"/>
                    <a:pt x="1455" y="1583"/>
                  </a:cubicBezTo>
                  <a:cubicBezTo>
                    <a:pt x="1466" y="1511"/>
                    <a:pt x="1421" y="1445"/>
                    <a:pt x="1372" y="1390"/>
                  </a:cubicBezTo>
                  <a:cubicBezTo>
                    <a:pt x="1231" y="1221"/>
                    <a:pt x="1048" y="1089"/>
                    <a:pt x="844" y="1006"/>
                  </a:cubicBezTo>
                  <a:lnTo>
                    <a:pt x="844" y="1006"/>
                  </a:lnTo>
                  <a:cubicBezTo>
                    <a:pt x="1027" y="1077"/>
                    <a:pt x="1222" y="1113"/>
                    <a:pt x="1417" y="1113"/>
                  </a:cubicBezTo>
                  <a:cubicBezTo>
                    <a:pt x="1516" y="1113"/>
                    <a:pt x="1615" y="1104"/>
                    <a:pt x="1712" y="1085"/>
                  </a:cubicBezTo>
                  <a:cubicBezTo>
                    <a:pt x="1757" y="958"/>
                    <a:pt x="1684" y="816"/>
                    <a:pt x="1580" y="733"/>
                  </a:cubicBezTo>
                  <a:cubicBezTo>
                    <a:pt x="1473" y="654"/>
                    <a:pt x="1338" y="619"/>
                    <a:pt x="1206" y="587"/>
                  </a:cubicBezTo>
                  <a:cubicBezTo>
                    <a:pt x="1040" y="550"/>
                    <a:pt x="871" y="509"/>
                    <a:pt x="705" y="467"/>
                  </a:cubicBezTo>
                  <a:cubicBezTo>
                    <a:pt x="1182" y="432"/>
                    <a:pt x="1660" y="397"/>
                    <a:pt x="2137" y="363"/>
                  </a:cubicBezTo>
                  <a:cubicBezTo>
                    <a:pt x="1904" y="155"/>
                    <a:pt x="1478" y="1"/>
                    <a:pt x="1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5" name="Google Shape;2015;p53"/>
            <p:cNvSpPr/>
            <p:nvPr/>
          </p:nvSpPr>
          <p:spPr>
            <a:xfrm>
              <a:off x="1536850" y="3638575"/>
              <a:ext cx="134625" cy="70750"/>
            </a:xfrm>
            <a:custGeom>
              <a:avLst/>
              <a:gdLst/>
              <a:ahLst/>
              <a:cxnLst/>
              <a:rect l="l" t="t" r="r" b="b"/>
              <a:pathLst>
                <a:path w="5385" h="2830" extrusionOk="0">
                  <a:moveTo>
                    <a:pt x="3894" y="0"/>
                  </a:moveTo>
                  <a:cubicBezTo>
                    <a:pt x="3136" y="0"/>
                    <a:pt x="2352" y="178"/>
                    <a:pt x="1663" y="453"/>
                  </a:cubicBezTo>
                  <a:cubicBezTo>
                    <a:pt x="1435" y="547"/>
                    <a:pt x="1186" y="682"/>
                    <a:pt x="1135" y="924"/>
                  </a:cubicBezTo>
                  <a:cubicBezTo>
                    <a:pt x="1202" y="931"/>
                    <a:pt x="1271" y="935"/>
                    <a:pt x="1339" y="935"/>
                  </a:cubicBezTo>
                  <a:cubicBezTo>
                    <a:pt x="1452" y="935"/>
                    <a:pt x="1565" y="925"/>
                    <a:pt x="1676" y="905"/>
                  </a:cubicBezTo>
                  <a:lnTo>
                    <a:pt x="1676" y="905"/>
                  </a:lnTo>
                  <a:cubicBezTo>
                    <a:pt x="1155" y="1113"/>
                    <a:pt x="663" y="1398"/>
                    <a:pt x="222" y="1747"/>
                  </a:cubicBezTo>
                  <a:cubicBezTo>
                    <a:pt x="115" y="1830"/>
                    <a:pt x="0" y="1958"/>
                    <a:pt x="49" y="2086"/>
                  </a:cubicBezTo>
                  <a:cubicBezTo>
                    <a:pt x="309" y="2028"/>
                    <a:pt x="565" y="1955"/>
                    <a:pt x="816" y="1866"/>
                  </a:cubicBezTo>
                  <a:lnTo>
                    <a:pt x="816" y="1866"/>
                  </a:lnTo>
                  <a:cubicBezTo>
                    <a:pt x="678" y="1929"/>
                    <a:pt x="547" y="2004"/>
                    <a:pt x="429" y="2100"/>
                  </a:cubicBezTo>
                  <a:cubicBezTo>
                    <a:pt x="208" y="2279"/>
                    <a:pt x="38" y="2542"/>
                    <a:pt x="38" y="2829"/>
                  </a:cubicBezTo>
                  <a:cubicBezTo>
                    <a:pt x="49" y="2829"/>
                    <a:pt x="59" y="2830"/>
                    <a:pt x="69" y="2830"/>
                  </a:cubicBezTo>
                  <a:cubicBezTo>
                    <a:pt x="771" y="2830"/>
                    <a:pt x="1319" y="2250"/>
                    <a:pt x="1926" y="1896"/>
                  </a:cubicBezTo>
                  <a:cubicBezTo>
                    <a:pt x="2438" y="1598"/>
                    <a:pt x="3026" y="1457"/>
                    <a:pt x="3565" y="1218"/>
                  </a:cubicBezTo>
                  <a:cubicBezTo>
                    <a:pt x="3977" y="1034"/>
                    <a:pt x="5384" y="121"/>
                    <a:pt x="4333" y="21"/>
                  </a:cubicBezTo>
                  <a:cubicBezTo>
                    <a:pt x="4188" y="7"/>
                    <a:pt x="4042" y="0"/>
                    <a:pt x="38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6" name="Google Shape;2016;p53"/>
            <p:cNvSpPr/>
            <p:nvPr/>
          </p:nvSpPr>
          <p:spPr>
            <a:xfrm>
              <a:off x="1800150" y="4211525"/>
              <a:ext cx="27250" cy="12975"/>
            </a:xfrm>
            <a:custGeom>
              <a:avLst/>
              <a:gdLst/>
              <a:ahLst/>
              <a:cxnLst/>
              <a:rect l="l" t="t" r="r" b="b"/>
              <a:pathLst>
                <a:path w="1090" h="519" extrusionOk="0">
                  <a:moveTo>
                    <a:pt x="1" y="0"/>
                  </a:moveTo>
                  <a:cubicBezTo>
                    <a:pt x="211" y="107"/>
                    <a:pt x="422" y="228"/>
                    <a:pt x="626" y="367"/>
                  </a:cubicBezTo>
                  <a:cubicBezTo>
                    <a:pt x="695" y="415"/>
                    <a:pt x="768" y="467"/>
                    <a:pt x="834" y="519"/>
                  </a:cubicBezTo>
                  <a:cubicBezTo>
                    <a:pt x="858" y="477"/>
                    <a:pt x="893" y="442"/>
                    <a:pt x="941" y="418"/>
                  </a:cubicBezTo>
                  <a:cubicBezTo>
                    <a:pt x="955" y="408"/>
                    <a:pt x="969" y="394"/>
                    <a:pt x="982" y="384"/>
                  </a:cubicBezTo>
                  <a:cubicBezTo>
                    <a:pt x="1014" y="364"/>
                    <a:pt x="1048" y="346"/>
                    <a:pt x="1089" y="335"/>
                  </a:cubicBezTo>
                  <a:cubicBezTo>
                    <a:pt x="492" y="163"/>
                    <a:pt x="90" y="32"/>
                    <a:pt x="1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7" name="Google Shape;2017;p53"/>
            <p:cNvSpPr/>
            <p:nvPr/>
          </p:nvSpPr>
          <p:spPr>
            <a:xfrm>
              <a:off x="1799725" y="4211350"/>
              <a:ext cx="21275" cy="15150"/>
            </a:xfrm>
            <a:custGeom>
              <a:avLst/>
              <a:gdLst/>
              <a:ahLst/>
              <a:cxnLst/>
              <a:rect l="l" t="t" r="r" b="b"/>
              <a:pathLst>
                <a:path w="851" h="606" extrusionOk="0">
                  <a:moveTo>
                    <a:pt x="0" y="0"/>
                  </a:moveTo>
                  <a:cubicBezTo>
                    <a:pt x="0" y="1"/>
                    <a:pt x="350" y="187"/>
                    <a:pt x="820" y="605"/>
                  </a:cubicBezTo>
                  <a:cubicBezTo>
                    <a:pt x="823" y="605"/>
                    <a:pt x="823" y="602"/>
                    <a:pt x="823" y="602"/>
                  </a:cubicBezTo>
                  <a:cubicBezTo>
                    <a:pt x="827" y="574"/>
                    <a:pt x="837" y="546"/>
                    <a:pt x="851" y="526"/>
                  </a:cubicBezTo>
                  <a:cubicBezTo>
                    <a:pt x="785" y="474"/>
                    <a:pt x="712" y="422"/>
                    <a:pt x="643" y="374"/>
                  </a:cubicBezTo>
                  <a:cubicBezTo>
                    <a:pt x="439" y="235"/>
                    <a:pt x="228" y="114"/>
                    <a:pt x="18" y="7"/>
                  </a:cubicBezTo>
                  <a:cubicBezTo>
                    <a:pt x="7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B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8" name="Google Shape;2018;p53"/>
            <p:cNvSpPr/>
            <p:nvPr/>
          </p:nvSpPr>
          <p:spPr>
            <a:xfrm>
              <a:off x="1883750" y="4234325"/>
              <a:ext cx="118275" cy="39450"/>
            </a:xfrm>
            <a:custGeom>
              <a:avLst/>
              <a:gdLst/>
              <a:ahLst/>
              <a:cxnLst/>
              <a:rect l="l" t="t" r="r" b="b"/>
              <a:pathLst>
                <a:path w="4731" h="1578" extrusionOk="0">
                  <a:moveTo>
                    <a:pt x="0" y="1"/>
                  </a:moveTo>
                  <a:cubicBezTo>
                    <a:pt x="1010" y="413"/>
                    <a:pt x="1947" y="883"/>
                    <a:pt x="1950" y="886"/>
                  </a:cubicBezTo>
                  <a:cubicBezTo>
                    <a:pt x="1950" y="886"/>
                    <a:pt x="1705" y="620"/>
                    <a:pt x="1463" y="291"/>
                  </a:cubicBezTo>
                  <a:cubicBezTo>
                    <a:pt x="965" y="205"/>
                    <a:pt x="471" y="108"/>
                    <a:pt x="0" y="1"/>
                  </a:cubicBezTo>
                  <a:close/>
                  <a:moveTo>
                    <a:pt x="3091" y="499"/>
                  </a:moveTo>
                  <a:lnTo>
                    <a:pt x="3091" y="499"/>
                  </a:lnTo>
                  <a:cubicBezTo>
                    <a:pt x="3402" y="842"/>
                    <a:pt x="3714" y="1211"/>
                    <a:pt x="4004" y="1578"/>
                  </a:cubicBezTo>
                  <a:cubicBezTo>
                    <a:pt x="4253" y="1225"/>
                    <a:pt x="4495" y="876"/>
                    <a:pt x="4730" y="530"/>
                  </a:cubicBezTo>
                  <a:lnTo>
                    <a:pt x="4730" y="530"/>
                  </a:lnTo>
                  <a:cubicBezTo>
                    <a:pt x="4540" y="540"/>
                    <a:pt x="4347" y="547"/>
                    <a:pt x="4146" y="547"/>
                  </a:cubicBezTo>
                  <a:cubicBezTo>
                    <a:pt x="3807" y="547"/>
                    <a:pt x="3451" y="530"/>
                    <a:pt x="3091" y="499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9" name="Google Shape;2019;p53"/>
            <p:cNvSpPr/>
            <p:nvPr/>
          </p:nvSpPr>
          <p:spPr>
            <a:xfrm>
              <a:off x="1983850" y="4237000"/>
              <a:ext cx="62000" cy="68075"/>
            </a:xfrm>
            <a:custGeom>
              <a:avLst/>
              <a:gdLst/>
              <a:ahLst/>
              <a:cxnLst/>
              <a:rect l="l" t="t" r="r" b="b"/>
              <a:pathLst>
                <a:path w="2480" h="2723" extrusionOk="0">
                  <a:moveTo>
                    <a:pt x="2480" y="1"/>
                  </a:moveTo>
                  <a:lnTo>
                    <a:pt x="2480" y="1"/>
                  </a:lnTo>
                  <a:cubicBezTo>
                    <a:pt x="2016" y="247"/>
                    <a:pt x="1411" y="378"/>
                    <a:pt x="726" y="423"/>
                  </a:cubicBezTo>
                  <a:cubicBezTo>
                    <a:pt x="491" y="769"/>
                    <a:pt x="249" y="1118"/>
                    <a:pt x="0" y="1471"/>
                  </a:cubicBezTo>
                  <a:cubicBezTo>
                    <a:pt x="346" y="1910"/>
                    <a:pt x="661" y="2345"/>
                    <a:pt x="899" y="2722"/>
                  </a:cubicBezTo>
                  <a:cubicBezTo>
                    <a:pt x="1546" y="1959"/>
                    <a:pt x="2109" y="1056"/>
                    <a:pt x="2480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0" name="Google Shape;2020;p53"/>
            <p:cNvSpPr/>
            <p:nvPr/>
          </p:nvSpPr>
          <p:spPr>
            <a:xfrm>
              <a:off x="1883225" y="4364075"/>
              <a:ext cx="26125" cy="26325"/>
            </a:xfrm>
            <a:custGeom>
              <a:avLst/>
              <a:gdLst/>
              <a:ahLst/>
              <a:cxnLst/>
              <a:rect l="l" t="t" r="r" b="b"/>
              <a:pathLst>
                <a:path w="1045" h="1053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350"/>
                    <a:pt x="83" y="703"/>
                    <a:pt x="107" y="1052"/>
                  </a:cubicBezTo>
                  <a:cubicBezTo>
                    <a:pt x="208" y="1011"/>
                    <a:pt x="346" y="955"/>
                    <a:pt x="512" y="880"/>
                  </a:cubicBezTo>
                  <a:cubicBezTo>
                    <a:pt x="685" y="703"/>
                    <a:pt x="862" y="506"/>
                    <a:pt x="1044" y="299"/>
                  </a:cubicBezTo>
                  <a:cubicBezTo>
                    <a:pt x="716" y="257"/>
                    <a:pt x="360" y="149"/>
                    <a:pt x="0" y="1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1" name="Google Shape;2021;p53"/>
            <p:cNvSpPr/>
            <p:nvPr/>
          </p:nvSpPr>
          <p:spPr>
            <a:xfrm>
              <a:off x="1881425" y="4363400"/>
              <a:ext cx="4500" cy="27425"/>
            </a:xfrm>
            <a:custGeom>
              <a:avLst/>
              <a:gdLst/>
              <a:ahLst/>
              <a:cxnLst/>
              <a:rect l="l" t="t" r="r" b="b"/>
              <a:pathLst>
                <a:path w="180" h="1097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114"/>
                    <a:pt x="7" y="232"/>
                    <a:pt x="10" y="350"/>
                  </a:cubicBezTo>
                  <a:cubicBezTo>
                    <a:pt x="21" y="391"/>
                    <a:pt x="86" y="658"/>
                    <a:pt x="138" y="1097"/>
                  </a:cubicBezTo>
                  <a:cubicBezTo>
                    <a:pt x="149" y="1089"/>
                    <a:pt x="162" y="1086"/>
                    <a:pt x="179" y="1079"/>
                  </a:cubicBezTo>
                  <a:cubicBezTo>
                    <a:pt x="155" y="730"/>
                    <a:pt x="117" y="377"/>
                    <a:pt x="72" y="28"/>
                  </a:cubicBezTo>
                  <a:cubicBezTo>
                    <a:pt x="48" y="18"/>
                    <a:pt x="24" y="10"/>
                    <a:pt x="0" y="0"/>
                  </a:cubicBezTo>
                  <a:close/>
                </a:path>
              </a:pathLst>
            </a:custGeom>
            <a:solidFill>
              <a:srgbClr val="FFB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2" name="Google Shape;2022;p53"/>
            <p:cNvSpPr/>
            <p:nvPr/>
          </p:nvSpPr>
          <p:spPr>
            <a:xfrm>
              <a:off x="1880975" y="4372125"/>
              <a:ext cx="3900" cy="20175"/>
            </a:xfrm>
            <a:custGeom>
              <a:avLst/>
              <a:gdLst/>
              <a:ahLst/>
              <a:cxnLst/>
              <a:rect l="l" t="t" r="r" b="b"/>
              <a:pathLst>
                <a:path w="156" h="807" extrusionOk="0">
                  <a:moveTo>
                    <a:pt x="28" y="1"/>
                  </a:moveTo>
                  <a:cubicBezTo>
                    <a:pt x="28" y="260"/>
                    <a:pt x="21" y="526"/>
                    <a:pt x="1" y="807"/>
                  </a:cubicBezTo>
                  <a:cubicBezTo>
                    <a:pt x="1" y="807"/>
                    <a:pt x="55" y="786"/>
                    <a:pt x="156" y="748"/>
                  </a:cubicBezTo>
                  <a:cubicBezTo>
                    <a:pt x="104" y="309"/>
                    <a:pt x="39" y="42"/>
                    <a:pt x="28" y="1"/>
                  </a:cubicBezTo>
                  <a:close/>
                </a:path>
              </a:pathLst>
            </a:custGeom>
            <a:solidFill>
              <a:srgbClr val="FF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3" name="Google Shape;2023;p53"/>
            <p:cNvSpPr/>
            <p:nvPr/>
          </p:nvSpPr>
          <p:spPr>
            <a:xfrm>
              <a:off x="1896025" y="4371100"/>
              <a:ext cx="29325" cy="14975"/>
            </a:xfrm>
            <a:custGeom>
              <a:avLst/>
              <a:gdLst/>
              <a:ahLst/>
              <a:cxnLst/>
              <a:rect l="l" t="t" r="r" b="b"/>
              <a:pathLst>
                <a:path w="1173" h="599" extrusionOk="0">
                  <a:moveTo>
                    <a:pt x="1172" y="0"/>
                  </a:moveTo>
                  <a:cubicBezTo>
                    <a:pt x="1065" y="24"/>
                    <a:pt x="947" y="34"/>
                    <a:pt x="827" y="34"/>
                  </a:cubicBezTo>
                  <a:cubicBezTo>
                    <a:pt x="730" y="34"/>
                    <a:pt x="633" y="28"/>
                    <a:pt x="532" y="18"/>
                  </a:cubicBezTo>
                  <a:cubicBezTo>
                    <a:pt x="350" y="225"/>
                    <a:pt x="173" y="422"/>
                    <a:pt x="0" y="599"/>
                  </a:cubicBezTo>
                  <a:cubicBezTo>
                    <a:pt x="308" y="460"/>
                    <a:pt x="716" y="262"/>
                    <a:pt x="1172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4" name="Google Shape;2024;p53"/>
            <p:cNvSpPr/>
            <p:nvPr/>
          </p:nvSpPr>
          <p:spPr>
            <a:xfrm>
              <a:off x="1808325" y="4211400"/>
              <a:ext cx="194200" cy="160600"/>
            </a:xfrm>
            <a:custGeom>
              <a:avLst/>
              <a:gdLst/>
              <a:ahLst/>
              <a:cxnLst/>
              <a:rect l="l" t="t" r="r" b="b"/>
              <a:pathLst>
                <a:path w="7768" h="6424" extrusionOk="0">
                  <a:moveTo>
                    <a:pt x="4261" y="1"/>
                  </a:moveTo>
                  <a:cubicBezTo>
                    <a:pt x="3420" y="1"/>
                    <a:pt x="4967" y="1803"/>
                    <a:pt x="4967" y="1803"/>
                  </a:cubicBezTo>
                  <a:cubicBezTo>
                    <a:pt x="4967" y="1803"/>
                    <a:pt x="2012" y="321"/>
                    <a:pt x="947" y="321"/>
                  </a:cubicBezTo>
                  <a:cubicBezTo>
                    <a:pt x="820" y="321"/>
                    <a:pt x="720" y="342"/>
                    <a:pt x="655" y="389"/>
                  </a:cubicBezTo>
                  <a:cubicBezTo>
                    <a:pt x="47" y="832"/>
                    <a:pt x="103" y="3103"/>
                    <a:pt x="1654" y="4047"/>
                  </a:cubicBezTo>
                  <a:cubicBezTo>
                    <a:pt x="1654" y="4047"/>
                    <a:pt x="988" y="3918"/>
                    <a:pt x="519" y="3918"/>
                  </a:cubicBezTo>
                  <a:cubicBezTo>
                    <a:pt x="285" y="3918"/>
                    <a:pt x="101" y="3950"/>
                    <a:pt x="74" y="4047"/>
                  </a:cubicBezTo>
                  <a:cubicBezTo>
                    <a:pt x="1" y="4316"/>
                    <a:pt x="2658" y="6424"/>
                    <a:pt x="4332" y="6424"/>
                  </a:cubicBezTo>
                  <a:cubicBezTo>
                    <a:pt x="4467" y="6424"/>
                    <a:pt x="4595" y="6410"/>
                    <a:pt x="4715" y="6381"/>
                  </a:cubicBezTo>
                  <a:cubicBezTo>
                    <a:pt x="6330" y="5987"/>
                    <a:pt x="7768" y="3605"/>
                    <a:pt x="7768" y="3605"/>
                  </a:cubicBezTo>
                  <a:cubicBezTo>
                    <a:pt x="7768" y="3605"/>
                    <a:pt x="5227" y="57"/>
                    <a:pt x="4300" y="2"/>
                  </a:cubicBezTo>
                  <a:cubicBezTo>
                    <a:pt x="4286" y="1"/>
                    <a:pt x="4273" y="1"/>
                    <a:pt x="4261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5" name="Google Shape;2025;p53"/>
            <p:cNvSpPr/>
            <p:nvPr/>
          </p:nvSpPr>
          <p:spPr>
            <a:xfrm>
              <a:off x="1824700" y="4221125"/>
              <a:ext cx="63200" cy="63300"/>
            </a:xfrm>
            <a:custGeom>
              <a:avLst/>
              <a:gdLst/>
              <a:ahLst/>
              <a:cxnLst/>
              <a:rect l="l" t="t" r="r" b="b"/>
              <a:pathLst>
                <a:path w="2528" h="2532" extrusionOk="0">
                  <a:moveTo>
                    <a:pt x="0" y="0"/>
                  </a:moveTo>
                  <a:cubicBezTo>
                    <a:pt x="0" y="1"/>
                    <a:pt x="1034" y="2137"/>
                    <a:pt x="2528" y="25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6" name="Google Shape;2026;p53"/>
            <p:cNvSpPr/>
            <p:nvPr/>
          </p:nvSpPr>
          <p:spPr>
            <a:xfrm>
              <a:off x="1408050" y="4125175"/>
              <a:ext cx="70725" cy="80650"/>
            </a:xfrm>
            <a:custGeom>
              <a:avLst/>
              <a:gdLst/>
              <a:ahLst/>
              <a:cxnLst/>
              <a:rect l="l" t="t" r="r" b="b"/>
              <a:pathLst>
                <a:path w="2829" h="3226" extrusionOk="0">
                  <a:moveTo>
                    <a:pt x="1598" y="0"/>
                  </a:moveTo>
                  <a:lnTo>
                    <a:pt x="1598" y="612"/>
                  </a:lnTo>
                  <a:cubicBezTo>
                    <a:pt x="1598" y="899"/>
                    <a:pt x="1587" y="1193"/>
                    <a:pt x="1571" y="1483"/>
                  </a:cubicBezTo>
                  <a:cubicBezTo>
                    <a:pt x="1557" y="1770"/>
                    <a:pt x="1536" y="2061"/>
                    <a:pt x="1484" y="2330"/>
                  </a:cubicBezTo>
                  <a:cubicBezTo>
                    <a:pt x="1468" y="2424"/>
                    <a:pt x="1437" y="2538"/>
                    <a:pt x="1411" y="2600"/>
                  </a:cubicBezTo>
                  <a:lnTo>
                    <a:pt x="1411" y="2600"/>
                  </a:lnTo>
                  <a:cubicBezTo>
                    <a:pt x="1397" y="2585"/>
                    <a:pt x="1380" y="2562"/>
                    <a:pt x="1366" y="2531"/>
                  </a:cubicBezTo>
                  <a:cubicBezTo>
                    <a:pt x="1263" y="2320"/>
                    <a:pt x="1210" y="2019"/>
                    <a:pt x="1176" y="1753"/>
                  </a:cubicBezTo>
                  <a:lnTo>
                    <a:pt x="1038" y="598"/>
                  </a:lnTo>
                  <a:lnTo>
                    <a:pt x="824" y="1729"/>
                  </a:lnTo>
                  <a:cubicBezTo>
                    <a:pt x="778" y="1967"/>
                    <a:pt x="720" y="2213"/>
                    <a:pt x="650" y="2444"/>
                  </a:cubicBezTo>
                  <a:cubicBezTo>
                    <a:pt x="612" y="2562"/>
                    <a:pt x="571" y="2677"/>
                    <a:pt x="519" y="2780"/>
                  </a:cubicBezTo>
                  <a:cubicBezTo>
                    <a:pt x="474" y="2880"/>
                    <a:pt x="401" y="2977"/>
                    <a:pt x="357" y="2991"/>
                  </a:cubicBezTo>
                  <a:cubicBezTo>
                    <a:pt x="352" y="2995"/>
                    <a:pt x="346" y="2997"/>
                    <a:pt x="338" y="2997"/>
                  </a:cubicBezTo>
                  <a:cubicBezTo>
                    <a:pt x="300" y="2997"/>
                    <a:pt x="234" y="2944"/>
                    <a:pt x="211" y="2859"/>
                  </a:cubicBezTo>
                  <a:cubicBezTo>
                    <a:pt x="177" y="2760"/>
                    <a:pt x="167" y="2635"/>
                    <a:pt x="170" y="2511"/>
                  </a:cubicBezTo>
                  <a:cubicBezTo>
                    <a:pt x="181" y="2265"/>
                    <a:pt x="225" y="2013"/>
                    <a:pt x="280" y="1764"/>
                  </a:cubicBezTo>
                  <a:lnTo>
                    <a:pt x="280" y="1764"/>
                  </a:lnTo>
                  <a:cubicBezTo>
                    <a:pt x="170" y="1995"/>
                    <a:pt x="87" y="2241"/>
                    <a:pt x="39" y="2496"/>
                  </a:cubicBezTo>
                  <a:cubicBezTo>
                    <a:pt x="15" y="2628"/>
                    <a:pt x="1" y="2763"/>
                    <a:pt x="25" y="2908"/>
                  </a:cubicBezTo>
                  <a:cubicBezTo>
                    <a:pt x="47" y="3037"/>
                    <a:pt x="148" y="3226"/>
                    <a:pt x="355" y="3226"/>
                  </a:cubicBezTo>
                  <a:cubicBezTo>
                    <a:pt x="370" y="3226"/>
                    <a:pt x="385" y="3225"/>
                    <a:pt x="401" y="3223"/>
                  </a:cubicBezTo>
                  <a:cubicBezTo>
                    <a:pt x="612" y="3170"/>
                    <a:pt x="685" y="3025"/>
                    <a:pt x="765" y="2915"/>
                  </a:cubicBezTo>
                  <a:cubicBezTo>
                    <a:pt x="837" y="2794"/>
                    <a:pt x="889" y="2672"/>
                    <a:pt x="941" y="2552"/>
                  </a:cubicBezTo>
                  <a:cubicBezTo>
                    <a:pt x="943" y="2545"/>
                    <a:pt x="946" y="2538"/>
                    <a:pt x="949" y="2531"/>
                  </a:cubicBezTo>
                  <a:lnTo>
                    <a:pt x="949" y="2531"/>
                  </a:lnTo>
                  <a:cubicBezTo>
                    <a:pt x="969" y="2589"/>
                    <a:pt x="992" y="2648"/>
                    <a:pt x="1020" y="2707"/>
                  </a:cubicBezTo>
                  <a:cubicBezTo>
                    <a:pt x="1059" y="2787"/>
                    <a:pt x="1118" y="2880"/>
                    <a:pt x="1225" y="2956"/>
                  </a:cubicBezTo>
                  <a:cubicBezTo>
                    <a:pt x="1287" y="2991"/>
                    <a:pt x="1352" y="3018"/>
                    <a:pt x="1435" y="3018"/>
                  </a:cubicBezTo>
                  <a:cubicBezTo>
                    <a:pt x="1441" y="3020"/>
                    <a:pt x="1447" y="3020"/>
                    <a:pt x="1455" y="3020"/>
                  </a:cubicBezTo>
                  <a:cubicBezTo>
                    <a:pt x="1488" y="3020"/>
                    <a:pt x="1537" y="3008"/>
                    <a:pt x="1574" y="2991"/>
                  </a:cubicBezTo>
                  <a:cubicBezTo>
                    <a:pt x="1612" y="2970"/>
                    <a:pt x="1657" y="2939"/>
                    <a:pt x="1674" y="2915"/>
                  </a:cubicBezTo>
                  <a:cubicBezTo>
                    <a:pt x="1836" y="2707"/>
                    <a:pt x="1840" y="2562"/>
                    <a:pt x="1878" y="2403"/>
                  </a:cubicBezTo>
                  <a:cubicBezTo>
                    <a:pt x="1945" y="1976"/>
                    <a:pt x="1961" y="1562"/>
                    <a:pt x="1956" y="1148"/>
                  </a:cubicBezTo>
                  <a:lnTo>
                    <a:pt x="1956" y="1148"/>
                  </a:lnTo>
                  <a:cubicBezTo>
                    <a:pt x="1983" y="1183"/>
                    <a:pt x="2010" y="1217"/>
                    <a:pt x="2037" y="1252"/>
                  </a:cubicBezTo>
                  <a:cubicBezTo>
                    <a:pt x="2106" y="1341"/>
                    <a:pt x="2182" y="1428"/>
                    <a:pt x="2265" y="1515"/>
                  </a:cubicBezTo>
                  <a:cubicBezTo>
                    <a:pt x="2307" y="1556"/>
                    <a:pt x="2348" y="1601"/>
                    <a:pt x="2400" y="1643"/>
                  </a:cubicBezTo>
                  <a:cubicBezTo>
                    <a:pt x="2425" y="1663"/>
                    <a:pt x="2455" y="1684"/>
                    <a:pt x="2497" y="1705"/>
                  </a:cubicBezTo>
                  <a:cubicBezTo>
                    <a:pt x="2525" y="1712"/>
                    <a:pt x="2543" y="1723"/>
                    <a:pt x="2573" y="1723"/>
                  </a:cubicBezTo>
                  <a:cubicBezTo>
                    <a:pt x="2584" y="1723"/>
                    <a:pt x="2596" y="1722"/>
                    <a:pt x="2611" y="1718"/>
                  </a:cubicBezTo>
                  <a:cubicBezTo>
                    <a:pt x="2635" y="1711"/>
                    <a:pt x="2659" y="1694"/>
                    <a:pt x="2680" y="1681"/>
                  </a:cubicBezTo>
                  <a:cubicBezTo>
                    <a:pt x="2698" y="1667"/>
                    <a:pt x="2698" y="1660"/>
                    <a:pt x="2704" y="1649"/>
                  </a:cubicBezTo>
                  <a:cubicBezTo>
                    <a:pt x="2787" y="1494"/>
                    <a:pt x="2777" y="1394"/>
                    <a:pt x="2798" y="1272"/>
                  </a:cubicBezTo>
                  <a:cubicBezTo>
                    <a:pt x="2808" y="1158"/>
                    <a:pt x="2815" y="1044"/>
                    <a:pt x="2819" y="930"/>
                  </a:cubicBezTo>
                  <a:cubicBezTo>
                    <a:pt x="2829" y="701"/>
                    <a:pt x="2829" y="477"/>
                    <a:pt x="2815" y="249"/>
                  </a:cubicBezTo>
                  <a:lnTo>
                    <a:pt x="2698" y="916"/>
                  </a:lnTo>
                  <a:cubicBezTo>
                    <a:pt x="2677" y="1027"/>
                    <a:pt x="2653" y="1137"/>
                    <a:pt x="2625" y="1245"/>
                  </a:cubicBezTo>
                  <a:cubicBezTo>
                    <a:pt x="2607" y="1315"/>
                    <a:pt x="2582" y="1404"/>
                    <a:pt x="2557" y="1463"/>
                  </a:cubicBezTo>
                  <a:lnTo>
                    <a:pt x="2557" y="1463"/>
                  </a:lnTo>
                  <a:cubicBezTo>
                    <a:pt x="2556" y="1463"/>
                    <a:pt x="2556" y="1463"/>
                    <a:pt x="2556" y="1462"/>
                  </a:cubicBezTo>
                  <a:cubicBezTo>
                    <a:pt x="2525" y="1432"/>
                    <a:pt x="2490" y="1386"/>
                    <a:pt x="2459" y="1345"/>
                  </a:cubicBezTo>
                  <a:cubicBezTo>
                    <a:pt x="2393" y="1262"/>
                    <a:pt x="2331" y="1169"/>
                    <a:pt x="2269" y="1079"/>
                  </a:cubicBezTo>
                  <a:cubicBezTo>
                    <a:pt x="2144" y="896"/>
                    <a:pt x="2027" y="701"/>
                    <a:pt x="1913" y="515"/>
                  </a:cubicBezTo>
                  <a:lnTo>
                    <a:pt x="1598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7" name="Google Shape;2027;p53"/>
            <p:cNvSpPr/>
            <p:nvPr/>
          </p:nvSpPr>
          <p:spPr>
            <a:xfrm>
              <a:off x="2015125" y="3747850"/>
              <a:ext cx="62700" cy="93900"/>
            </a:xfrm>
            <a:custGeom>
              <a:avLst/>
              <a:gdLst/>
              <a:ahLst/>
              <a:cxnLst/>
              <a:rect l="l" t="t" r="r" b="b"/>
              <a:pathLst>
                <a:path w="2508" h="3756" extrusionOk="0">
                  <a:moveTo>
                    <a:pt x="1266" y="0"/>
                  </a:moveTo>
                  <a:lnTo>
                    <a:pt x="1014" y="1210"/>
                  </a:lnTo>
                  <a:cubicBezTo>
                    <a:pt x="883" y="1846"/>
                    <a:pt x="741" y="2496"/>
                    <a:pt x="536" y="3102"/>
                  </a:cubicBezTo>
                  <a:cubicBezTo>
                    <a:pt x="485" y="3243"/>
                    <a:pt x="419" y="3406"/>
                    <a:pt x="346" y="3485"/>
                  </a:cubicBezTo>
                  <a:cubicBezTo>
                    <a:pt x="348" y="3502"/>
                    <a:pt x="342" y="3509"/>
                    <a:pt x="332" y="3509"/>
                  </a:cubicBezTo>
                  <a:cubicBezTo>
                    <a:pt x="301" y="3509"/>
                    <a:pt x="231" y="3441"/>
                    <a:pt x="205" y="3337"/>
                  </a:cubicBezTo>
                  <a:cubicBezTo>
                    <a:pt x="136" y="3050"/>
                    <a:pt x="215" y="2704"/>
                    <a:pt x="284" y="2386"/>
                  </a:cubicBezTo>
                  <a:lnTo>
                    <a:pt x="284" y="2386"/>
                  </a:lnTo>
                  <a:cubicBezTo>
                    <a:pt x="129" y="2683"/>
                    <a:pt x="0" y="2994"/>
                    <a:pt x="11" y="3368"/>
                  </a:cubicBezTo>
                  <a:cubicBezTo>
                    <a:pt x="21" y="3465"/>
                    <a:pt x="53" y="3568"/>
                    <a:pt x="132" y="3658"/>
                  </a:cubicBezTo>
                  <a:cubicBezTo>
                    <a:pt x="184" y="3693"/>
                    <a:pt x="208" y="3734"/>
                    <a:pt x="308" y="3755"/>
                  </a:cubicBezTo>
                  <a:cubicBezTo>
                    <a:pt x="315" y="3756"/>
                    <a:pt x="321" y="3756"/>
                    <a:pt x="328" y="3756"/>
                  </a:cubicBezTo>
                  <a:cubicBezTo>
                    <a:pt x="409" y="3756"/>
                    <a:pt x="477" y="3718"/>
                    <a:pt x="516" y="3686"/>
                  </a:cubicBezTo>
                  <a:cubicBezTo>
                    <a:pt x="685" y="3534"/>
                    <a:pt x="747" y="3378"/>
                    <a:pt x="827" y="3222"/>
                  </a:cubicBezTo>
                  <a:cubicBezTo>
                    <a:pt x="975" y="2908"/>
                    <a:pt x="1073" y="2587"/>
                    <a:pt x="1170" y="2265"/>
                  </a:cubicBezTo>
                  <a:cubicBezTo>
                    <a:pt x="1180" y="2228"/>
                    <a:pt x="1190" y="2191"/>
                    <a:pt x="1200" y="2155"/>
                  </a:cubicBezTo>
                  <a:lnTo>
                    <a:pt x="1200" y="2155"/>
                  </a:lnTo>
                  <a:cubicBezTo>
                    <a:pt x="1210" y="2184"/>
                    <a:pt x="1222" y="2214"/>
                    <a:pt x="1235" y="2244"/>
                  </a:cubicBezTo>
                  <a:cubicBezTo>
                    <a:pt x="1259" y="2300"/>
                    <a:pt x="1283" y="2358"/>
                    <a:pt x="1332" y="2424"/>
                  </a:cubicBezTo>
                  <a:cubicBezTo>
                    <a:pt x="1361" y="2467"/>
                    <a:pt x="1451" y="2567"/>
                    <a:pt x="1584" y="2567"/>
                  </a:cubicBezTo>
                  <a:cubicBezTo>
                    <a:pt x="1609" y="2567"/>
                    <a:pt x="1636" y="2564"/>
                    <a:pt x="1664" y="2555"/>
                  </a:cubicBezTo>
                  <a:cubicBezTo>
                    <a:pt x="1789" y="2504"/>
                    <a:pt x="1826" y="2438"/>
                    <a:pt x="1868" y="2386"/>
                  </a:cubicBezTo>
                  <a:cubicBezTo>
                    <a:pt x="1906" y="2330"/>
                    <a:pt x="1937" y="2275"/>
                    <a:pt x="1961" y="2223"/>
                  </a:cubicBezTo>
                  <a:cubicBezTo>
                    <a:pt x="2005" y="2132"/>
                    <a:pt x="2035" y="2042"/>
                    <a:pt x="2064" y="1954"/>
                  </a:cubicBezTo>
                  <a:lnTo>
                    <a:pt x="2064" y="1954"/>
                  </a:lnTo>
                  <a:cubicBezTo>
                    <a:pt x="2095" y="2055"/>
                    <a:pt x="2138" y="2153"/>
                    <a:pt x="2204" y="2237"/>
                  </a:cubicBezTo>
                  <a:cubicBezTo>
                    <a:pt x="2276" y="2334"/>
                    <a:pt x="2397" y="2386"/>
                    <a:pt x="2507" y="2386"/>
                  </a:cubicBezTo>
                  <a:cubicBezTo>
                    <a:pt x="2279" y="2327"/>
                    <a:pt x="2207" y="2099"/>
                    <a:pt x="2190" y="1895"/>
                  </a:cubicBezTo>
                  <a:cubicBezTo>
                    <a:pt x="2178" y="1725"/>
                    <a:pt x="2190" y="1549"/>
                    <a:pt x="2215" y="1380"/>
                  </a:cubicBezTo>
                  <a:lnTo>
                    <a:pt x="2215" y="1380"/>
                  </a:lnTo>
                  <a:cubicBezTo>
                    <a:pt x="2222" y="1347"/>
                    <a:pt x="2228" y="1313"/>
                    <a:pt x="2234" y="1280"/>
                  </a:cubicBezTo>
                  <a:lnTo>
                    <a:pt x="2232" y="1279"/>
                  </a:lnTo>
                  <a:lnTo>
                    <a:pt x="2232" y="1279"/>
                  </a:lnTo>
                  <a:cubicBezTo>
                    <a:pt x="2233" y="1276"/>
                    <a:pt x="2234" y="1272"/>
                    <a:pt x="2234" y="1269"/>
                  </a:cubicBezTo>
                  <a:lnTo>
                    <a:pt x="1996" y="1221"/>
                  </a:lnTo>
                  <a:cubicBezTo>
                    <a:pt x="1930" y="1414"/>
                    <a:pt x="1864" y="1615"/>
                    <a:pt x="1785" y="1802"/>
                  </a:cubicBezTo>
                  <a:cubicBezTo>
                    <a:pt x="1747" y="1895"/>
                    <a:pt x="1702" y="1985"/>
                    <a:pt x="1657" y="2068"/>
                  </a:cubicBezTo>
                  <a:cubicBezTo>
                    <a:pt x="1644" y="2097"/>
                    <a:pt x="1622" y="2128"/>
                    <a:pt x="1602" y="2154"/>
                  </a:cubicBezTo>
                  <a:lnTo>
                    <a:pt x="1602" y="2154"/>
                  </a:lnTo>
                  <a:cubicBezTo>
                    <a:pt x="1596" y="2139"/>
                    <a:pt x="1590" y="2123"/>
                    <a:pt x="1585" y="2106"/>
                  </a:cubicBezTo>
                  <a:cubicBezTo>
                    <a:pt x="1556" y="2019"/>
                    <a:pt x="1529" y="1926"/>
                    <a:pt x="1508" y="1826"/>
                  </a:cubicBezTo>
                  <a:cubicBezTo>
                    <a:pt x="1463" y="1632"/>
                    <a:pt x="1432" y="1425"/>
                    <a:pt x="1408" y="1227"/>
                  </a:cubicBezTo>
                  <a:lnTo>
                    <a:pt x="1266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8" name="Google Shape;2028;p53"/>
            <p:cNvSpPr/>
            <p:nvPr/>
          </p:nvSpPr>
          <p:spPr>
            <a:xfrm>
              <a:off x="1909825" y="4210400"/>
              <a:ext cx="51225" cy="36400"/>
            </a:xfrm>
            <a:custGeom>
              <a:avLst/>
              <a:gdLst/>
              <a:ahLst/>
              <a:cxnLst/>
              <a:rect l="l" t="t" r="r" b="b"/>
              <a:pathLst>
                <a:path w="2049" h="1456" extrusionOk="0">
                  <a:moveTo>
                    <a:pt x="1" y="484"/>
                  </a:moveTo>
                  <a:cubicBezTo>
                    <a:pt x="71" y="723"/>
                    <a:pt x="243" y="1003"/>
                    <a:pt x="420" y="1248"/>
                  </a:cubicBezTo>
                  <a:cubicBezTo>
                    <a:pt x="430" y="1248"/>
                    <a:pt x="441" y="1252"/>
                    <a:pt x="447" y="1252"/>
                  </a:cubicBezTo>
                  <a:cubicBezTo>
                    <a:pt x="267" y="1003"/>
                    <a:pt x="88" y="716"/>
                    <a:pt x="1" y="484"/>
                  </a:cubicBezTo>
                  <a:close/>
                  <a:moveTo>
                    <a:pt x="208" y="0"/>
                  </a:moveTo>
                  <a:cubicBezTo>
                    <a:pt x="157" y="0"/>
                    <a:pt x="115" y="10"/>
                    <a:pt x="81" y="38"/>
                  </a:cubicBezTo>
                  <a:cubicBezTo>
                    <a:pt x="67" y="48"/>
                    <a:pt x="57" y="59"/>
                    <a:pt x="47" y="69"/>
                  </a:cubicBezTo>
                  <a:cubicBezTo>
                    <a:pt x="84" y="52"/>
                    <a:pt x="136" y="38"/>
                    <a:pt x="202" y="38"/>
                  </a:cubicBezTo>
                  <a:cubicBezTo>
                    <a:pt x="213" y="38"/>
                    <a:pt x="226" y="42"/>
                    <a:pt x="240" y="42"/>
                  </a:cubicBezTo>
                  <a:cubicBezTo>
                    <a:pt x="631" y="66"/>
                    <a:pt x="1312" y="712"/>
                    <a:pt x="1965" y="1449"/>
                  </a:cubicBezTo>
                  <a:cubicBezTo>
                    <a:pt x="1993" y="1453"/>
                    <a:pt x="2021" y="1456"/>
                    <a:pt x="2048" y="1456"/>
                  </a:cubicBezTo>
                  <a:cubicBezTo>
                    <a:pt x="1301" y="640"/>
                    <a:pt x="569" y="0"/>
                    <a:pt x="208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9" name="Google Shape;2029;p53"/>
            <p:cNvSpPr/>
            <p:nvPr/>
          </p:nvSpPr>
          <p:spPr>
            <a:xfrm>
              <a:off x="1966050" y="4305050"/>
              <a:ext cx="40375" cy="41600"/>
            </a:xfrm>
            <a:custGeom>
              <a:avLst/>
              <a:gdLst/>
              <a:ahLst/>
              <a:cxnLst/>
              <a:rect l="l" t="t" r="r" b="b"/>
              <a:pathLst>
                <a:path w="1615" h="1664" extrusionOk="0">
                  <a:moveTo>
                    <a:pt x="1611" y="0"/>
                  </a:moveTo>
                  <a:cubicBezTo>
                    <a:pt x="1272" y="405"/>
                    <a:pt x="905" y="768"/>
                    <a:pt x="539" y="1096"/>
                  </a:cubicBezTo>
                  <a:cubicBezTo>
                    <a:pt x="373" y="1286"/>
                    <a:pt x="193" y="1480"/>
                    <a:pt x="0" y="1664"/>
                  </a:cubicBezTo>
                  <a:cubicBezTo>
                    <a:pt x="72" y="1612"/>
                    <a:pt x="895" y="1013"/>
                    <a:pt x="1615" y="8"/>
                  </a:cubicBezTo>
                  <a:cubicBezTo>
                    <a:pt x="1615" y="4"/>
                    <a:pt x="1615" y="0"/>
                    <a:pt x="1611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0" name="Google Shape;2030;p53"/>
            <p:cNvSpPr/>
            <p:nvPr/>
          </p:nvSpPr>
          <p:spPr>
            <a:xfrm>
              <a:off x="1820975" y="4221975"/>
              <a:ext cx="2700" cy="2800"/>
            </a:xfrm>
            <a:custGeom>
              <a:avLst/>
              <a:gdLst/>
              <a:ahLst/>
              <a:cxnLst/>
              <a:rect l="l" t="t" r="r" b="b"/>
              <a:pathLst>
                <a:path w="108" h="112" extrusionOk="0">
                  <a:moveTo>
                    <a:pt x="108" y="0"/>
                  </a:moveTo>
                  <a:lnTo>
                    <a:pt x="108" y="0"/>
                  </a:lnTo>
                  <a:cubicBezTo>
                    <a:pt x="60" y="24"/>
                    <a:pt x="25" y="59"/>
                    <a:pt x="1" y="101"/>
                  </a:cubicBezTo>
                  <a:cubicBezTo>
                    <a:pt x="4" y="104"/>
                    <a:pt x="12" y="107"/>
                    <a:pt x="15" y="112"/>
                  </a:cubicBezTo>
                  <a:cubicBezTo>
                    <a:pt x="42" y="70"/>
                    <a:pt x="74" y="32"/>
                    <a:pt x="108" y="0"/>
                  </a:cubicBezTo>
                  <a:close/>
                </a:path>
              </a:pathLst>
            </a:custGeom>
            <a:solidFill>
              <a:srgbClr val="FF8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1" name="Google Shape;2031;p53"/>
            <p:cNvSpPr/>
            <p:nvPr/>
          </p:nvSpPr>
          <p:spPr>
            <a:xfrm>
              <a:off x="1820300" y="4224475"/>
              <a:ext cx="1050" cy="1950"/>
            </a:xfrm>
            <a:custGeom>
              <a:avLst/>
              <a:gdLst/>
              <a:ahLst/>
              <a:cxnLst/>
              <a:rect l="l" t="t" r="r" b="b"/>
              <a:pathLst>
                <a:path w="42" h="78" extrusionOk="0">
                  <a:moveTo>
                    <a:pt x="28" y="1"/>
                  </a:moveTo>
                  <a:cubicBezTo>
                    <a:pt x="14" y="21"/>
                    <a:pt x="4" y="49"/>
                    <a:pt x="0" y="77"/>
                  </a:cubicBezTo>
                  <a:cubicBezTo>
                    <a:pt x="14" y="53"/>
                    <a:pt x="28" y="32"/>
                    <a:pt x="42" y="12"/>
                  </a:cubicBezTo>
                  <a:cubicBezTo>
                    <a:pt x="39" y="7"/>
                    <a:pt x="31" y="4"/>
                    <a:pt x="28" y="1"/>
                  </a:cubicBezTo>
                  <a:close/>
                </a:path>
              </a:pathLst>
            </a:custGeom>
            <a:solidFill>
              <a:srgbClr val="FF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2" name="Google Shape;2032;p53"/>
            <p:cNvSpPr/>
            <p:nvPr/>
          </p:nvSpPr>
          <p:spPr>
            <a:xfrm>
              <a:off x="1920325" y="4241600"/>
              <a:ext cx="63550" cy="33725"/>
            </a:xfrm>
            <a:custGeom>
              <a:avLst/>
              <a:gdLst/>
              <a:ahLst/>
              <a:cxnLst/>
              <a:rect l="l" t="t" r="r" b="b"/>
              <a:pathLst>
                <a:path w="2542" h="1349" extrusionOk="0">
                  <a:moveTo>
                    <a:pt x="0" y="0"/>
                  </a:moveTo>
                  <a:cubicBezTo>
                    <a:pt x="242" y="329"/>
                    <a:pt x="487" y="595"/>
                    <a:pt x="487" y="595"/>
                  </a:cubicBezTo>
                  <a:cubicBezTo>
                    <a:pt x="487" y="595"/>
                    <a:pt x="259" y="329"/>
                    <a:pt x="27" y="4"/>
                  </a:cubicBezTo>
                  <a:cubicBezTo>
                    <a:pt x="21" y="4"/>
                    <a:pt x="10" y="0"/>
                    <a:pt x="0" y="0"/>
                  </a:cubicBezTo>
                  <a:close/>
                  <a:moveTo>
                    <a:pt x="1545" y="201"/>
                  </a:moveTo>
                  <a:lnTo>
                    <a:pt x="1545" y="201"/>
                  </a:lnTo>
                  <a:cubicBezTo>
                    <a:pt x="1884" y="585"/>
                    <a:pt x="2216" y="993"/>
                    <a:pt x="2500" y="1349"/>
                  </a:cubicBezTo>
                  <a:cubicBezTo>
                    <a:pt x="2514" y="1328"/>
                    <a:pt x="2527" y="1307"/>
                    <a:pt x="2541" y="1287"/>
                  </a:cubicBezTo>
                  <a:cubicBezTo>
                    <a:pt x="2251" y="920"/>
                    <a:pt x="1939" y="551"/>
                    <a:pt x="1628" y="208"/>
                  </a:cubicBezTo>
                  <a:cubicBezTo>
                    <a:pt x="1601" y="208"/>
                    <a:pt x="1573" y="205"/>
                    <a:pt x="1545" y="201"/>
                  </a:cubicBezTo>
                  <a:close/>
                </a:path>
              </a:pathLst>
            </a:custGeom>
            <a:solidFill>
              <a:srgbClr val="FF8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3" name="Google Shape;2033;p53"/>
            <p:cNvSpPr/>
            <p:nvPr/>
          </p:nvSpPr>
          <p:spPr>
            <a:xfrm>
              <a:off x="1979525" y="4273750"/>
              <a:ext cx="26800" cy="58725"/>
            </a:xfrm>
            <a:custGeom>
              <a:avLst/>
              <a:gdLst/>
              <a:ahLst/>
              <a:cxnLst/>
              <a:rect l="l" t="t" r="r" b="b"/>
              <a:pathLst>
                <a:path w="1072" h="2349" extrusionOk="0">
                  <a:moveTo>
                    <a:pt x="173" y="1"/>
                  </a:moveTo>
                  <a:cubicBezTo>
                    <a:pt x="159" y="21"/>
                    <a:pt x="146" y="42"/>
                    <a:pt x="132" y="63"/>
                  </a:cubicBezTo>
                  <a:cubicBezTo>
                    <a:pt x="591" y="655"/>
                    <a:pt x="920" y="1111"/>
                    <a:pt x="920" y="1111"/>
                  </a:cubicBezTo>
                  <a:cubicBezTo>
                    <a:pt x="920" y="1111"/>
                    <a:pt x="561" y="1705"/>
                    <a:pt x="0" y="2348"/>
                  </a:cubicBezTo>
                  <a:cubicBezTo>
                    <a:pt x="366" y="2020"/>
                    <a:pt x="733" y="1657"/>
                    <a:pt x="1072" y="1252"/>
                  </a:cubicBezTo>
                  <a:cubicBezTo>
                    <a:pt x="834" y="875"/>
                    <a:pt x="519" y="440"/>
                    <a:pt x="173" y="1"/>
                  </a:cubicBezTo>
                  <a:close/>
                </a:path>
              </a:pathLst>
            </a:custGeom>
            <a:solidFill>
              <a:srgbClr val="FF8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4" name="Google Shape;2034;p53"/>
            <p:cNvSpPr/>
            <p:nvPr/>
          </p:nvSpPr>
          <p:spPr>
            <a:xfrm>
              <a:off x="1809050" y="4211350"/>
              <a:ext cx="193475" cy="135400"/>
            </a:xfrm>
            <a:custGeom>
              <a:avLst/>
              <a:gdLst/>
              <a:ahLst/>
              <a:cxnLst/>
              <a:rect l="l" t="t" r="r" b="b"/>
              <a:pathLst>
                <a:path w="7739" h="5416" extrusionOk="0">
                  <a:moveTo>
                    <a:pt x="4233" y="0"/>
                  </a:moveTo>
                  <a:cubicBezTo>
                    <a:pt x="4167" y="0"/>
                    <a:pt x="4115" y="14"/>
                    <a:pt x="4078" y="31"/>
                  </a:cubicBezTo>
                  <a:cubicBezTo>
                    <a:pt x="3987" y="132"/>
                    <a:pt x="3984" y="277"/>
                    <a:pt x="4032" y="446"/>
                  </a:cubicBezTo>
                  <a:cubicBezTo>
                    <a:pt x="4119" y="678"/>
                    <a:pt x="4298" y="965"/>
                    <a:pt x="4478" y="1214"/>
                  </a:cubicBezTo>
                  <a:cubicBezTo>
                    <a:pt x="4710" y="1539"/>
                    <a:pt x="4938" y="1805"/>
                    <a:pt x="4938" y="1805"/>
                  </a:cubicBezTo>
                  <a:cubicBezTo>
                    <a:pt x="4932" y="1802"/>
                    <a:pt x="2037" y="366"/>
                    <a:pt x="896" y="366"/>
                  </a:cubicBezTo>
                  <a:cubicBezTo>
                    <a:pt x="796" y="366"/>
                    <a:pt x="709" y="377"/>
                    <a:pt x="640" y="401"/>
                  </a:cubicBezTo>
                  <a:lnTo>
                    <a:pt x="3154" y="2922"/>
                  </a:lnTo>
                  <a:cubicBezTo>
                    <a:pt x="1729" y="2549"/>
                    <a:pt x="723" y="588"/>
                    <a:pt x="634" y="405"/>
                  </a:cubicBezTo>
                  <a:cubicBezTo>
                    <a:pt x="616" y="412"/>
                    <a:pt x="599" y="419"/>
                    <a:pt x="585" y="425"/>
                  </a:cubicBezTo>
                  <a:cubicBezTo>
                    <a:pt x="551" y="457"/>
                    <a:pt x="519" y="495"/>
                    <a:pt x="492" y="537"/>
                  </a:cubicBezTo>
                  <a:cubicBezTo>
                    <a:pt x="478" y="557"/>
                    <a:pt x="464" y="578"/>
                    <a:pt x="450" y="602"/>
                  </a:cubicBezTo>
                  <a:lnTo>
                    <a:pt x="450" y="605"/>
                  </a:lnTo>
                  <a:cubicBezTo>
                    <a:pt x="1" y="2296"/>
                    <a:pt x="6273" y="5415"/>
                    <a:pt x="6273" y="5415"/>
                  </a:cubicBezTo>
                  <a:cubicBezTo>
                    <a:pt x="6273" y="5415"/>
                    <a:pt x="6277" y="5412"/>
                    <a:pt x="6280" y="5412"/>
                  </a:cubicBezTo>
                  <a:cubicBezTo>
                    <a:pt x="6473" y="5228"/>
                    <a:pt x="6653" y="5034"/>
                    <a:pt x="6819" y="4844"/>
                  </a:cubicBezTo>
                  <a:cubicBezTo>
                    <a:pt x="7380" y="4201"/>
                    <a:pt x="7739" y="3607"/>
                    <a:pt x="7739" y="3607"/>
                  </a:cubicBezTo>
                  <a:cubicBezTo>
                    <a:pt x="7739" y="3607"/>
                    <a:pt x="7410" y="3151"/>
                    <a:pt x="6951" y="2559"/>
                  </a:cubicBezTo>
                  <a:cubicBezTo>
                    <a:pt x="6667" y="2203"/>
                    <a:pt x="6335" y="1795"/>
                    <a:pt x="5996" y="1411"/>
                  </a:cubicBezTo>
                  <a:cubicBezTo>
                    <a:pt x="5343" y="674"/>
                    <a:pt x="4662" y="28"/>
                    <a:pt x="4271" y="4"/>
                  </a:cubicBezTo>
                  <a:cubicBezTo>
                    <a:pt x="4257" y="4"/>
                    <a:pt x="4244" y="0"/>
                    <a:pt x="4233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5" name="Google Shape;2035;p53"/>
            <p:cNvSpPr/>
            <p:nvPr/>
          </p:nvSpPr>
          <p:spPr>
            <a:xfrm>
              <a:off x="1824875" y="4221375"/>
              <a:ext cx="63025" cy="63050"/>
            </a:xfrm>
            <a:custGeom>
              <a:avLst/>
              <a:gdLst/>
              <a:ahLst/>
              <a:cxnLst/>
              <a:rect l="l" t="t" r="r" b="b"/>
              <a:pathLst>
                <a:path w="2521" h="2522" extrusionOk="0">
                  <a:moveTo>
                    <a:pt x="7" y="0"/>
                  </a:moveTo>
                  <a:cubicBezTo>
                    <a:pt x="4" y="4"/>
                    <a:pt x="4" y="4"/>
                    <a:pt x="1" y="4"/>
                  </a:cubicBezTo>
                  <a:cubicBezTo>
                    <a:pt x="90" y="187"/>
                    <a:pt x="1096" y="2148"/>
                    <a:pt x="2521" y="252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6" name="Google Shape;2036;p53"/>
            <p:cNvSpPr/>
            <p:nvPr/>
          </p:nvSpPr>
          <p:spPr>
            <a:xfrm>
              <a:off x="1848225" y="4221125"/>
              <a:ext cx="206950" cy="199950"/>
            </a:xfrm>
            <a:custGeom>
              <a:avLst/>
              <a:gdLst/>
              <a:ahLst/>
              <a:cxnLst/>
              <a:rect l="l" t="t" r="r" b="b"/>
              <a:pathLst>
                <a:path w="8278" h="7998" extrusionOk="0">
                  <a:moveTo>
                    <a:pt x="8278" y="0"/>
                  </a:moveTo>
                  <a:cubicBezTo>
                    <a:pt x="7759" y="833"/>
                    <a:pt x="7251" y="1667"/>
                    <a:pt x="6642" y="2423"/>
                  </a:cubicBezTo>
                  <a:cubicBezTo>
                    <a:pt x="6058" y="3199"/>
                    <a:pt x="5404" y="3917"/>
                    <a:pt x="4710" y="4592"/>
                  </a:cubicBezTo>
                  <a:cubicBezTo>
                    <a:pt x="4021" y="5276"/>
                    <a:pt x="3267" y="5888"/>
                    <a:pt x="2486" y="6466"/>
                  </a:cubicBezTo>
                  <a:cubicBezTo>
                    <a:pt x="1702" y="7037"/>
                    <a:pt x="878" y="7555"/>
                    <a:pt x="0" y="7998"/>
                  </a:cubicBezTo>
                  <a:cubicBezTo>
                    <a:pt x="470" y="7849"/>
                    <a:pt x="916" y="7638"/>
                    <a:pt x="1362" y="7427"/>
                  </a:cubicBezTo>
                  <a:cubicBezTo>
                    <a:pt x="1794" y="7195"/>
                    <a:pt x="2223" y="6950"/>
                    <a:pt x="2638" y="6684"/>
                  </a:cubicBezTo>
                  <a:cubicBezTo>
                    <a:pt x="3468" y="6151"/>
                    <a:pt x="4246" y="5532"/>
                    <a:pt x="4951" y="4841"/>
                  </a:cubicBezTo>
                  <a:cubicBezTo>
                    <a:pt x="5653" y="4150"/>
                    <a:pt x="6314" y="3406"/>
                    <a:pt x="6860" y="2583"/>
                  </a:cubicBezTo>
                  <a:cubicBezTo>
                    <a:pt x="7150" y="2182"/>
                    <a:pt x="7393" y="1753"/>
                    <a:pt x="7638" y="1328"/>
                  </a:cubicBezTo>
                  <a:cubicBezTo>
                    <a:pt x="7766" y="1116"/>
                    <a:pt x="7863" y="888"/>
                    <a:pt x="7970" y="668"/>
                  </a:cubicBezTo>
                  <a:cubicBezTo>
                    <a:pt x="8077" y="446"/>
                    <a:pt x="8178" y="224"/>
                    <a:pt x="8278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7" name="Google Shape;2037;p53"/>
            <p:cNvSpPr/>
            <p:nvPr/>
          </p:nvSpPr>
          <p:spPr>
            <a:xfrm>
              <a:off x="1543075" y="4074750"/>
              <a:ext cx="190975" cy="120975"/>
            </a:xfrm>
            <a:custGeom>
              <a:avLst/>
              <a:gdLst/>
              <a:ahLst/>
              <a:cxnLst/>
              <a:rect l="l" t="t" r="r" b="b"/>
              <a:pathLst>
                <a:path w="7639" h="4839" extrusionOk="0">
                  <a:moveTo>
                    <a:pt x="7065" y="1"/>
                  </a:moveTo>
                  <a:cubicBezTo>
                    <a:pt x="7009" y="337"/>
                    <a:pt x="6968" y="544"/>
                    <a:pt x="6968" y="544"/>
                  </a:cubicBezTo>
                  <a:cubicBezTo>
                    <a:pt x="7023" y="409"/>
                    <a:pt x="7071" y="243"/>
                    <a:pt x="7116" y="56"/>
                  </a:cubicBezTo>
                  <a:cubicBezTo>
                    <a:pt x="7099" y="39"/>
                    <a:pt x="7082" y="18"/>
                    <a:pt x="7065" y="1"/>
                  </a:cubicBezTo>
                  <a:close/>
                  <a:moveTo>
                    <a:pt x="7614" y="540"/>
                  </a:moveTo>
                  <a:cubicBezTo>
                    <a:pt x="6978" y="1478"/>
                    <a:pt x="4973" y="3532"/>
                    <a:pt x="2666" y="4344"/>
                  </a:cubicBezTo>
                  <a:cubicBezTo>
                    <a:pt x="5609" y="3387"/>
                    <a:pt x="7134" y="1357"/>
                    <a:pt x="7638" y="561"/>
                  </a:cubicBezTo>
                  <a:cubicBezTo>
                    <a:pt x="7628" y="554"/>
                    <a:pt x="7621" y="548"/>
                    <a:pt x="7614" y="540"/>
                  </a:cubicBezTo>
                  <a:close/>
                  <a:moveTo>
                    <a:pt x="1778" y="4590"/>
                  </a:moveTo>
                  <a:lnTo>
                    <a:pt x="1778" y="4590"/>
                  </a:lnTo>
                  <a:cubicBezTo>
                    <a:pt x="1456" y="4652"/>
                    <a:pt x="1131" y="4686"/>
                    <a:pt x="803" y="4686"/>
                  </a:cubicBezTo>
                  <a:cubicBezTo>
                    <a:pt x="540" y="4686"/>
                    <a:pt x="277" y="4665"/>
                    <a:pt x="18" y="4617"/>
                  </a:cubicBezTo>
                  <a:cubicBezTo>
                    <a:pt x="11" y="4686"/>
                    <a:pt x="8" y="4762"/>
                    <a:pt x="0" y="4839"/>
                  </a:cubicBezTo>
                  <a:cubicBezTo>
                    <a:pt x="637" y="4801"/>
                    <a:pt x="1232" y="4714"/>
                    <a:pt x="1778" y="459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8" name="Google Shape;2038;p53"/>
            <p:cNvSpPr/>
            <p:nvPr/>
          </p:nvSpPr>
          <p:spPr>
            <a:xfrm>
              <a:off x="1719675" y="3945525"/>
              <a:ext cx="19550" cy="143250"/>
            </a:xfrm>
            <a:custGeom>
              <a:avLst/>
              <a:gdLst/>
              <a:ahLst/>
              <a:cxnLst/>
              <a:rect l="l" t="t" r="r" b="b"/>
              <a:pathLst>
                <a:path w="782" h="5730" extrusionOk="0">
                  <a:moveTo>
                    <a:pt x="4" y="1"/>
                  </a:moveTo>
                  <a:cubicBezTo>
                    <a:pt x="60" y="21"/>
                    <a:pt x="104" y="60"/>
                    <a:pt x="146" y="112"/>
                  </a:cubicBezTo>
                  <a:cubicBezTo>
                    <a:pt x="104" y="42"/>
                    <a:pt x="60" y="1"/>
                    <a:pt x="4" y="1"/>
                  </a:cubicBezTo>
                  <a:close/>
                  <a:moveTo>
                    <a:pt x="377" y="1861"/>
                  </a:moveTo>
                  <a:lnTo>
                    <a:pt x="377" y="1861"/>
                  </a:lnTo>
                  <a:cubicBezTo>
                    <a:pt x="336" y="3016"/>
                    <a:pt x="125" y="4416"/>
                    <a:pt x="1" y="5170"/>
                  </a:cubicBezTo>
                  <a:cubicBezTo>
                    <a:pt x="18" y="5187"/>
                    <a:pt x="35" y="5208"/>
                    <a:pt x="52" y="5225"/>
                  </a:cubicBezTo>
                  <a:cubicBezTo>
                    <a:pt x="267" y="4351"/>
                    <a:pt x="384" y="2978"/>
                    <a:pt x="377" y="1861"/>
                  </a:cubicBezTo>
                  <a:close/>
                  <a:moveTo>
                    <a:pt x="751" y="5211"/>
                  </a:moveTo>
                  <a:lnTo>
                    <a:pt x="751" y="5211"/>
                  </a:lnTo>
                  <a:cubicBezTo>
                    <a:pt x="754" y="5229"/>
                    <a:pt x="757" y="5249"/>
                    <a:pt x="761" y="5273"/>
                  </a:cubicBezTo>
                  <a:cubicBezTo>
                    <a:pt x="768" y="5347"/>
                    <a:pt x="695" y="5498"/>
                    <a:pt x="550" y="5709"/>
                  </a:cubicBezTo>
                  <a:cubicBezTo>
                    <a:pt x="557" y="5717"/>
                    <a:pt x="564" y="5723"/>
                    <a:pt x="574" y="5730"/>
                  </a:cubicBezTo>
                  <a:cubicBezTo>
                    <a:pt x="703" y="5522"/>
                    <a:pt x="765" y="5398"/>
                    <a:pt x="765" y="5398"/>
                  </a:cubicBezTo>
                  <a:cubicBezTo>
                    <a:pt x="765" y="5398"/>
                    <a:pt x="782" y="5288"/>
                    <a:pt x="751" y="5211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9" name="Google Shape;2039;p53"/>
            <p:cNvSpPr/>
            <p:nvPr/>
          </p:nvSpPr>
          <p:spPr>
            <a:xfrm>
              <a:off x="1543500" y="3945525"/>
              <a:ext cx="195400" cy="246400"/>
            </a:xfrm>
            <a:custGeom>
              <a:avLst/>
              <a:gdLst/>
              <a:ahLst/>
              <a:cxnLst/>
              <a:rect l="l" t="t" r="r" b="b"/>
              <a:pathLst>
                <a:path w="7816" h="9856" extrusionOk="0">
                  <a:moveTo>
                    <a:pt x="7051" y="1"/>
                  </a:moveTo>
                  <a:cubicBezTo>
                    <a:pt x="7051" y="1"/>
                    <a:pt x="6269" y="4361"/>
                    <a:pt x="5011" y="4917"/>
                  </a:cubicBezTo>
                  <a:lnTo>
                    <a:pt x="5125" y="4641"/>
                  </a:lnTo>
                  <a:lnTo>
                    <a:pt x="5125" y="4641"/>
                  </a:lnTo>
                  <a:cubicBezTo>
                    <a:pt x="3030" y="7715"/>
                    <a:pt x="243" y="8607"/>
                    <a:pt x="243" y="8607"/>
                  </a:cubicBezTo>
                  <a:cubicBezTo>
                    <a:pt x="243" y="8607"/>
                    <a:pt x="229" y="8569"/>
                    <a:pt x="208" y="8569"/>
                  </a:cubicBezTo>
                  <a:cubicBezTo>
                    <a:pt x="160" y="8569"/>
                    <a:pt x="77" y="8738"/>
                    <a:pt x="1" y="9786"/>
                  </a:cubicBezTo>
                  <a:cubicBezTo>
                    <a:pt x="260" y="9834"/>
                    <a:pt x="523" y="9855"/>
                    <a:pt x="786" y="9855"/>
                  </a:cubicBezTo>
                  <a:cubicBezTo>
                    <a:pt x="1114" y="9855"/>
                    <a:pt x="1439" y="9821"/>
                    <a:pt x="1761" y="9759"/>
                  </a:cubicBezTo>
                  <a:cubicBezTo>
                    <a:pt x="2072" y="9686"/>
                    <a:pt x="2366" y="9606"/>
                    <a:pt x="2649" y="9513"/>
                  </a:cubicBezTo>
                  <a:cubicBezTo>
                    <a:pt x="4956" y="8701"/>
                    <a:pt x="6961" y="6647"/>
                    <a:pt x="7597" y="5709"/>
                  </a:cubicBezTo>
                  <a:cubicBezTo>
                    <a:pt x="7742" y="5498"/>
                    <a:pt x="7815" y="5347"/>
                    <a:pt x="7808" y="5273"/>
                  </a:cubicBezTo>
                  <a:cubicBezTo>
                    <a:pt x="7804" y="5249"/>
                    <a:pt x="7801" y="5229"/>
                    <a:pt x="7798" y="5211"/>
                  </a:cubicBezTo>
                  <a:cubicBezTo>
                    <a:pt x="7777" y="5174"/>
                    <a:pt x="7746" y="5142"/>
                    <a:pt x="7691" y="5142"/>
                  </a:cubicBezTo>
                  <a:cubicBezTo>
                    <a:pt x="7576" y="5142"/>
                    <a:pt x="7359" y="5270"/>
                    <a:pt x="6951" y="5713"/>
                  </a:cubicBezTo>
                  <a:cubicBezTo>
                    <a:pt x="6951" y="5713"/>
                    <a:pt x="6992" y="5506"/>
                    <a:pt x="7048" y="5170"/>
                  </a:cubicBezTo>
                  <a:cubicBezTo>
                    <a:pt x="7172" y="4416"/>
                    <a:pt x="7383" y="3016"/>
                    <a:pt x="7424" y="1861"/>
                  </a:cubicBezTo>
                  <a:cubicBezTo>
                    <a:pt x="7418" y="1049"/>
                    <a:pt x="7345" y="371"/>
                    <a:pt x="7193" y="112"/>
                  </a:cubicBezTo>
                  <a:cubicBezTo>
                    <a:pt x="7151" y="60"/>
                    <a:pt x="7107" y="21"/>
                    <a:pt x="7051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0" name="Google Shape;2040;p53"/>
            <p:cNvSpPr/>
            <p:nvPr/>
          </p:nvSpPr>
          <p:spPr>
            <a:xfrm>
              <a:off x="1668775" y="3945525"/>
              <a:ext cx="51000" cy="122950"/>
            </a:xfrm>
            <a:custGeom>
              <a:avLst/>
              <a:gdLst/>
              <a:ahLst/>
              <a:cxnLst/>
              <a:rect l="l" t="t" r="r" b="b"/>
              <a:pathLst>
                <a:path w="2040" h="4918" extrusionOk="0">
                  <a:moveTo>
                    <a:pt x="2040" y="1"/>
                  </a:moveTo>
                  <a:lnTo>
                    <a:pt x="2040" y="1"/>
                  </a:lnTo>
                  <a:cubicBezTo>
                    <a:pt x="1635" y="1927"/>
                    <a:pt x="926" y="3448"/>
                    <a:pt x="114" y="4641"/>
                  </a:cubicBezTo>
                  <a:lnTo>
                    <a:pt x="0" y="4917"/>
                  </a:lnTo>
                  <a:cubicBezTo>
                    <a:pt x="1258" y="4361"/>
                    <a:pt x="2040" y="2"/>
                    <a:pt x="2040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1" name="Google Shape;2041;p53"/>
            <p:cNvSpPr/>
            <p:nvPr/>
          </p:nvSpPr>
          <p:spPr>
            <a:xfrm>
              <a:off x="1539525" y="3992125"/>
              <a:ext cx="67725" cy="296000"/>
            </a:xfrm>
            <a:custGeom>
              <a:avLst/>
              <a:gdLst/>
              <a:ahLst/>
              <a:cxnLst/>
              <a:rect l="l" t="t" r="r" b="b"/>
              <a:pathLst>
                <a:path w="2709" h="11840" extrusionOk="0">
                  <a:moveTo>
                    <a:pt x="2708" y="0"/>
                  </a:moveTo>
                  <a:lnTo>
                    <a:pt x="2708" y="0"/>
                  </a:lnTo>
                  <a:cubicBezTo>
                    <a:pt x="2365" y="385"/>
                    <a:pt x="1996" y="765"/>
                    <a:pt x="1726" y="1215"/>
                  </a:cubicBezTo>
                  <a:cubicBezTo>
                    <a:pt x="1422" y="1643"/>
                    <a:pt x="1218" y="2127"/>
                    <a:pt x="983" y="2594"/>
                  </a:cubicBezTo>
                  <a:cubicBezTo>
                    <a:pt x="581" y="3565"/>
                    <a:pt x="329" y="4592"/>
                    <a:pt x="174" y="5626"/>
                  </a:cubicBezTo>
                  <a:cubicBezTo>
                    <a:pt x="38" y="6663"/>
                    <a:pt x="0" y="7711"/>
                    <a:pt x="59" y="8752"/>
                  </a:cubicBezTo>
                  <a:cubicBezTo>
                    <a:pt x="118" y="9793"/>
                    <a:pt x="239" y="10830"/>
                    <a:pt x="498" y="11840"/>
                  </a:cubicBezTo>
                  <a:cubicBezTo>
                    <a:pt x="440" y="11321"/>
                    <a:pt x="391" y="10809"/>
                    <a:pt x="370" y="10291"/>
                  </a:cubicBezTo>
                  <a:cubicBezTo>
                    <a:pt x="336" y="9775"/>
                    <a:pt x="319" y="9260"/>
                    <a:pt x="326" y="8745"/>
                  </a:cubicBezTo>
                  <a:cubicBezTo>
                    <a:pt x="332" y="7718"/>
                    <a:pt x="378" y="6687"/>
                    <a:pt x="519" y="5675"/>
                  </a:cubicBezTo>
                  <a:cubicBezTo>
                    <a:pt x="661" y="4658"/>
                    <a:pt x="900" y="3663"/>
                    <a:pt x="1228" y="2694"/>
                  </a:cubicBezTo>
                  <a:cubicBezTo>
                    <a:pt x="1432" y="2224"/>
                    <a:pt x="1602" y="1740"/>
                    <a:pt x="1875" y="1301"/>
                  </a:cubicBezTo>
                  <a:cubicBezTo>
                    <a:pt x="2089" y="830"/>
                    <a:pt x="2424" y="436"/>
                    <a:pt x="2708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2" name="Google Shape;2042;p53"/>
            <p:cNvSpPr/>
            <p:nvPr/>
          </p:nvSpPr>
          <p:spPr>
            <a:xfrm>
              <a:off x="1751650" y="3965775"/>
              <a:ext cx="44025" cy="23675"/>
            </a:xfrm>
            <a:custGeom>
              <a:avLst/>
              <a:gdLst/>
              <a:ahLst/>
              <a:cxnLst/>
              <a:rect l="l" t="t" r="r" b="b"/>
              <a:pathLst>
                <a:path w="1761" h="947" extrusionOk="0">
                  <a:moveTo>
                    <a:pt x="587" y="0"/>
                  </a:moveTo>
                  <a:cubicBezTo>
                    <a:pt x="317" y="0"/>
                    <a:pt x="109" y="87"/>
                    <a:pt x="67" y="242"/>
                  </a:cubicBezTo>
                  <a:cubicBezTo>
                    <a:pt x="0" y="470"/>
                    <a:pt x="312" y="757"/>
                    <a:pt x="765" y="885"/>
                  </a:cubicBezTo>
                  <a:cubicBezTo>
                    <a:pt x="910" y="926"/>
                    <a:pt x="1051" y="946"/>
                    <a:pt x="1179" y="946"/>
                  </a:cubicBezTo>
                  <a:cubicBezTo>
                    <a:pt x="1446" y="946"/>
                    <a:pt x="1651" y="860"/>
                    <a:pt x="1695" y="705"/>
                  </a:cubicBezTo>
                  <a:cubicBezTo>
                    <a:pt x="1761" y="477"/>
                    <a:pt x="1446" y="186"/>
                    <a:pt x="996" y="59"/>
                  </a:cubicBezTo>
                  <a:cubicBezTo>
                    <a:pt x="853" y="19"/>
                    <a:pt x="713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3" name="Google Shape;2043;p53"/>
            <p:cNvSpPr/>
            <p:nvPr/>
          </p:nvSpPr>
          <p:spPr>
            <a:xfrm>
              <a:off x="1986175" y="4031075"/>
              <a:ext cx="44025" cy="23700"/>
            </a:xfrm>
            <a:custGeom>
              <a:avLst/>
              <a:gdLst/>
              <a:ahLst/>
              <a:cxnLst/>
              <a:rect l="l" t="t" r="r" b="b"/>
              <a:pathLst>
                <a:path w="1761" h="948" extrusionOk="0">
                  <a:moveTo>
                    <a:pt x="586" y="1"/>
                  </a:moveTo>
                  <a:cubicBezTo>
                    <a:pt x="316" y="1"/>
                    <a:pt x="109" y="89"/>
                    <a:pt x="66" y="244"/>
                  </a:cubicBezTo>
                  <a:cubicBezTo>
                    <a:pt x="1" y="472"/>
                    <a:pt x="315" y="759"/>
                    <a:pt x="764" y="887"/>
                  </a:cubicBezTo>
                  <a:cubicBezTo>
                    <a:pt x="908" y="928"/>
                    <a:pt x="1048" y="947"/>
                    <a:pt x="1174" y="947"/>
                  </a:cubicBezTo>
                  <a:cubicBezTo>
                    <a:pt x="1445" y="947"/>
                    <a:pt x="1652" y="859"/>
                    <a:pt x="1694" y="704"/>
                  </a:cubicBezTo>
                  <a:cubicBezTo>
                    <a:pt x="1760" y="476"/>
                    <a:pt x="1446" y="188"/>
                    <a:pt x="997" y="61"/>
                  </a:cubicBezTo>
                  <a:cubicBezTo>
                    <a:pt x="853" y="20"/>
                    <a:pt x="713" y="1"/>
                    <a:pt x="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4" name="Google Shape;2044;p53"/>
            <p:cNvSpPr/>
            <p:nvPr/>
          </p:nvSpPr>
          <p:spPr>
            <a:xfrm>
              <a:off x="1673600" y="3739950"/>
              <a:ext cx="79825" cy="55425"/>
            </a:xfrm>
            <a:custGeom>
              <a:avLst/>
              <a:gdLst/>
              <a:ahLst/>
              <a:cxnLst/>
              <a:rect l="l" t="t" r="r" b="b"/>
              <a:pathLst>
                <a:path w="3193" h="2217" extrusionOk="0">
                  <a:moveTo>
                    <a:pt x="1420" y="1"/>
                  </a:moveTo>
                  <a:cubicBezTo>
                    <a:pt x="1148" y="1"/>
                    <a:pt x="873" y="40"/>
                    <a:pt x="585" y="140"/>
                  </a:cubicBezTo>
                  <a:cubicBezTo>
                    <a:pt x="495" y="171"/>
                    <a:pt x="388" y="268"/>
                    <a:pt x="450" y="340"/>
                  </a:cubicBezTo>
                  <a:cubicBezTo>
                    <a:pt x="471" y="368"/>
                    <a:pt x="508" y="378"/>
                    <a:pt x="543" y="385"/>
                  </a:cubicBezTo>
                  <a:cubicBezTo>
                    <a:pt x="818" y="435"/>
                    <a:pt x="1097" y="460"/>
                    <a:pt x="1378" y="460"/>
                  </a:cubicBezTo>
                  <a:cubicBezTo>
                    <a:pt x="1426" y="460"/>
                    <a:pt x="1474" y="459"/>
                    <a:pt x="1522" y="458"/>
                  </a:cubicBezTo>
                  <a:lnTo>
                    <a:pt x="1522" y="458"/>
                  </a:lnTo>
                  <a:cubicBezTo>
                    <a:pt x="1065" y="496"/>
                    <a:pt x="623" y="648"/>
                    <a:pt x="243" y="904"/>
                  </a:cubicBezTo>
                  <a:cubicBezTo>
                    <a:pt x="160" y="959"/>
                    <a:pt x="66" y="1045"/>
                    <a:pt x="90" y="1146"/>
                  </a:cubicBezTo>
                  <a:cubicBezTo>
                    <a:pt x="114" y="1146"/>
                    <a:pt x="138" y="1147"/>
                    <a:pt x="162" y="1147"/>
                  </a:cubicBezTo>
                  <a:cubicBezTo>
                    <a:pt x="457" y="1147"/>
                    <a:pt x="749" y="1116"/>
                    <a:pt x="1036" y="1060"/>
                  </a:cubicBezTo>
                  <a:lnTo>
                    <a:pt x="1036" y="1060"/>
                  </a:lnTo>
                  <a:cubicBezTo>
                    <a:pt x="782" y="1131"/>
                    <a:pt x="543" y="1249"/>
                    <a:pt x="332" y="1406"/>
                  </a:cubicBezTo>
                  <a:cubicBezTo>
                    <a:pt x="222" y="1489"/>
                    <a:pt x="118" y="1582"/>
                    <a:pt x="59" y="1706"/>
                  </a:cubicBezTo>
                  <a:cubicBezTo>
                    <a:pt x="4" y="1831"/>
                    <a:pt x="1" y="1990"/>
                    <a:pt x="87" y="2097"/>
                  </a:cubicBezTo>
                  <a:cubicBezTo>
                    <a:pt x="155" y="2180"/>
                    <a:pt x="262" y="2216"/>
                    <a:pt x="371" y="2216"/>
                  </a:cubicBezTo>
                  <a:cubicBezTo>
                    <a:pt x="418" y="2216"/>
                    <a:pt x="464" y="2210"/>
                    <a:pt x="508" y="2197"/>
                  </a:cubicBezTo>
                  <a:cubicBezTo>
                    <a:pt x="658" y="2156"/>
                    <a:pt x="778" y="2055"/>
                    <a:pt x="903" y="1962"/>
                  </a:cubicBezTo>
                  <a:cubicBezTo>
                    <a:pt x="1508" y="1502"/>
                    <a:pt x="2158" y="1108"/>
                    <a:pt x="2846" y="783"/>
                  </a:cubicBezTo>
                  <a:cubicBezTo>
                    <a:pt x="3036" y="693"/>
                    <a:pt x="3192" y="506"/>
                    <a:pt x="3026" y="306"/>
                  </a:cubicBezTo>
                  <a:cubicBezTo>
                    <a:pt x="2908" y="164"/>
                    <a:pt x="2670" y="185"/>
                    <a:pt x="2508" y="150"/>
                  </a:cubicBezTo>
                  <a:cubicBezTo>
                    <a:pt x="2131" y="68"/>
                    <a:pt x="1777" y="1"/>
                    <a:pt x="1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2047" name="Google Shape;2047;p53"/>
          <p:cNvCxnSpPr>
            <a:cxnSpLocks/>
          </p:cNvCxnSpPr>
          <p:nvPr/>
        </p:nvCxnSpPr>
        <p:spPr>
          <a:xfrm>
            <a:off x="3153049" y="2427993"/>
            <a:ext cx="58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48" name="Google Shape;2048;p53"/>
          <p:cNvCxnSpPr>
            <a:cxnSpLocks/>
          </p:cNvCxnSpPr>
          <p:nvPr/>
        </p:nvCxnSpPr>
        <p:spPr>
          <a:xfrm>
            <a:off x="5299397" y="1543425"/>
            <a:ext cx="58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049" name="Google Shape;2049;p53"/>
          <p:cNvGrpSpPr/>
          <p:nvPr/>
        </p:nvGrpSpPr>
        <p:grpSpPr>
          <a:xfrm>
            <a:off x="559228" y="1085954"/>
            <a:ext cx="1979087" cy="1096378"/>
            <a:chOff x="1635862" y="990713"/>
            <a:chExt cx="1979087" cy="1096378"/>
          </a:xfrm>
        </p:grpSpPr>
        <p:grpSp>
          <p:nvGrpSpPr>
            <p:cNvPr id="2050" name="Google Shape;2050;p53"/>
            <p:cNvGrpSpPr/>
            <p:nvPr/>
          </p:nvGrpSpPr>
          <p:grpSpPr>
            <a:xfrm>
              <a:off x="1635862" y="1770540"/>
              <a:ext cx="301984" cy="316551"/>
              <a:chOff x="817723" y="2505826"/>
              <a:chExt cx="344652" cy="361277"/>
            </a:xfrm>
          </p:grpSpPr>
          <p:sp>
            <p:nvSpPr>
              <p:cNvPr id="2051" name="Google Shape;2051;p53"/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2" name="Google Shape;2052;p53"/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053" name="Google Shape;2053;p53"/>
            <p:cNvGrpSpPr/>
            <p:nvPr/>
          </p:nvGrpSpPr>
          <p:grpSpPr>
            <a:xfrm>
              <a:off x="3412724" y="1196835"/>
              <a:ext cx="202225" cy="211973"/>
              <a:chOff x="7075650" y="991025"/>
              <a:chExt cx="230798" cy="241924"/>
            </a:xfrm>
          </p:grpSpPr>
          <p:sp>
            <p:nvSpPr>
              <p:cNvPr id="2054" name="Google Shape;2054;p53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5" name="Google Shape;2055;p53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056" name="Google Shape;2056;p53"/>
            <p:cNvGrpSpPr/>
            <p:nvPr/>
          </p:nvGrpSpPr>
          <p:grpSpPr>
            <a:xfrm flipH="1">
              <a:off x="2252629" y="990713"/>
              <a:ext cx="230799" cy="241924"/>
              <a:chOff x="7567825" y="-26975"/>
              <a:chExt cx="230799" cy="241924"/>
            </a:xfrm>
          </p:grpSpPr>
          <p:sp>
            <p:nvSpPr>
              <p:cNvPr id="2057" name="Google Shape;2057;p53"/>
              <p:cNvSpPr/>
              <p:nvPr/>
            </p:nvSpPr>
            <p:spPr>
              <a:xfrm>
                <a:off x="7567825" y="34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8" name="Google Shape;2058;p53"/>
              <p:cNvSpPr/>
              <p:nvPr/>
            </p:nvSpPr>
            <p:spPr>
              <a:xfrm>
                <a:off x="7601302" y="-2697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" name="Google Shape;1947;p53">
            <a:extLst>
              <a:ext uri="{FF2B5EF4-FFF2-40B4-BE49-F238E27FC236}">
                <a16:creationId xmlns:a16="http://schemas.microsoft.com/office/drawing/2014/main" id="{00C9128E-D2D7-3254-62BF-13880548B2A7}"/>
              </a:ext>
            </a:extLst>
          </p:cNvPr>
          <p:cNvSpPr txBox="1"/>
          <p:nvPr/>
        </p:nvSpPr>
        <p:spPr>
          <a:xfrm>
            <a:off x="5952106" y="1712524"/>
            <a:ext cx="3253456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Cutive Mono"/>
              </a:rPr>
              <a:t>use the words about personality</a:t>
            </a:r>
            <a:endParaRPr sz="2200" dirty="0">
              <a:solidFill>
                <a:schemeClr val="dk1"/>
              </a:solidFill>
              <a:latin typeface="+mj-lt"/>
              <a:ea typeface="Cutive Mono"/>
              <a:cs typeface="Cutive Mono"/>
              <a:sym typeface="Cutive Mono"/>
            </a:endParaRPr>
          </a:p>
        </p:txBody>
      </p:sp>
      <p:sp>
        <p:nvSpPr>
          <p:cNvPr id="4" name="Google Shape;2046;p53">
            <a:extLst>
              <a:ext uri="{FF2B5EF4-FFF2-40B4-BE49-F238E27FC236}">
                <a16:creationId xmlns:a16="http://schemas.microsoft.com/office/drawing/2014/main" id="{8913D5BD-1365-52BB-9759-16AFF21EC872}"/>
              </a:ext>
            </a:extLst>
          </p:cNvPr>
          <p:cNvSpPr txBox="1"/>
          <p:nvPr/>
        </p:nvSpPr>
        <p:spPr>
          <a:xfrm>
            <a:off x="5905647" y="1182701"/>
            <a:ext cx="2433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solidFill>
                  <a:schemeClr val="dk1"/>
                </a:solidFill>
                <a:latin typeface="+mj-lt"/>
                <a:ea typeface="Amatic SC"/>
                <a:cs typeface="Amatic SC"/>
                <a:sym typeface="Amatic SC"/>
              </a:rPr>
              <a:t>Vocabulary</a:t>
            </a:r>
            <a:endParaRPr sz="2400" b="1" i="1" dirty="0">
              <a:solidFill>
                <a:schemeClr val="dk1"/>
              </a:solidFill>
              <a:latin typeface="+mj-lt"/>
              <a:ea typeface="Amatic SC"/>
              <a:cs typeface="Amatic SC"/>
              <a:sym typeface="Amatic SC"/>
            </a:endParaRPr>
          </a:p>
        </p:txBody>
      </p:sp>
      <p:sp>
        <p:nvSpPr>
          <p:cNvPr id="7" name="Google Shape;1947;p53">
            <a:extLst>
              <a:ext uri="{FF2B5EF4-FFF2-40B4-BE49-F238E27FC236}">
                <a16:creationId xmlns:a16="http://schemas.microsoft.com/office/drawing/2014/main" id="{91E99B1B-FC07-69AB-528D-02D8DF52DBB2}"/>
              </a:ext>
            </a:extLst>
          </p:cNvPr>
          <p:cNvSpPr txBox="1"/>
          <p:nvPr/>
        </p:nvSpPr>
        <p:spPr>
          <a:xfrm>
            <a:off x="0" y="2575420"/>
            <a:ext cx="3054158" cy="80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Cutive Mono"/>
              </a:rPr>
              <a:t>pronounce the sounds /b/ and /p/ correctly</a:t>
            </a:r>
            <a:endParaRPr sz="2200" dirty="0">
              <a:solidFill>
                <a:schemeClr val="dk1"/>
              </a:solidFill>
              <a:latin typeface="+mj-lt"/>
              <a:ea typeface="Cutive Mono"/>
              <a:cs typeface="Cutive Mono"/>
              <a:sym typeface="Cutive Mono"/>
            </a:endParaRPr>
          </a:p>
        </p:txBody>
      </p:sp>
      <p:sp>
        <p:nvSpPr>
          <p:cNvPr id="8" name="Google Shape;2046;p53">
            <a:extLst>
              <a:ext uri="{FF2B5EF4-FFF2-40B4-BE49-F238E27FC236}">
                <a16:creationId xmlns:a16="http://schemas.microsoft.com/office/drawing/2014/main" id="{C5D9AA86-A1B1-6FED-0645-60DEA214A7BE}"/>
              </a:ext>
            </a:extLst>
          </p:cNvPr>
          <p:cNvSpPr txBox="1"/>
          <p:nvPr/>
        </p:nvSpPr>
        <p:spPr>
          <a:xfrm>
            <a:off x="620858" y="2045598"/>
            <a:ext cx="2433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solidFill>
                  <a:schemeClr val="dk1"/>
                </a:solidFill>
                <a:latin typeface="+mj-lt"/>
                <a:ea typeface="Amatic SC"/>
                <a:cs typeface="Amatic SC"/>
                <a:sym typeface="Amatic SC"/>
              </a:rPr>
              <a:t>Pronunciation</a:t>
            </a:r>
            <a:endParaRPr sz="2400" b="1" i="1" dirty="0">
              <a:solidFill>
                <a:schemeClr val="dk1"/>
              </a:solidFill>
              <a:latin typeface="+mj-lt"/>
              <a:ea typeface="Amatic SC"/>
              <a:cs typeface="Amatic SC"/>
              <a:sym typeface="Amatic SC"/>
            </a:endParaRPr>
          </a:p>
        </p:txBody>
      </p:sp>
      <p:sp>
        <p:nvSpPr>
          <p:cNvPr id="9" name="Google Shape;1946;p53">
            <a:extLst>
              <a:ext uri="{FF2B5EF4-FFF2-40B4-BE49-F238E27FC236}">
                <a16:creationId xmlns:a16="http://schemas.microsoft.com/office/drawing/2014/main" id="{899E2F4A-48FE-08F9-7D94-41DD0898E3FF}"/>
              </a:ext>
            </a:extLst>
          </p:cNvPr>
          <p:cNvSpPr txBox="1">
            <a:spLocks/>
          </p:cNvSpPr>
          <p:nvPr/>
        </p:nvSpPr>
        <p:spPr>
          <a:xfrm>
            <a:off x="2044387" y="730357"/>
            <a:ext cx="59236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en-US" dirty="0">
                <a:latin typeface="+mj-lt"/>
              </a:rPr>
              <a:t>After this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6;p32">
            <a:extLst>
              <a:ext uri="{FF2B5EF4-FFF2-40B4-BE49-F238E27FC236}">
                <a16:creationId xmlns:a16="http://schemas.microsoft.com/office/drawing/2014/main" id="{E7241B20-3B2F-DF11-F481-AF24750A6EA4}"/>
              </a:ext>
            </a:extLst>
          </p:cNvPr>
          <p:cNvSpPr txBox="1">
            <a:spLocks/>
          </p:cNvSpPr>
          <p:nvPr/>
        </p:nvSpPr>
        <p:spPr>
          <a:xfrm>
            <a:off x="2372330" y="0"/>
            <a:ext cx="4811299" cy="86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60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4000" b="1" dirty="0">
                <a:latin typeface="+mj-lt"/>
              </a:rPr>
              <a:t>WRAP-UP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212A678-AAC3-00DA-A23A-A3A328B846A5}"/>
              </a:ext>
            </a:extLst>
          </p:cNvPr>
          <p:cNvSpPr txBox="1">
            <a:spLocks/>
          </p:cNvSpPr>
          <p:nvPr/>
        </p:nvSpPr>
        <p:spPr>
          <a:xfrm>
            <a:off x="3005697" y="563671"/>
            <a:ext cx="4811299" cy="344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What we have learnt today?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Wingdings" panose="05000000000000000000" pitchFamily="2" charset="2"/>
              </a:rPr>
              <a:t>Reading about best friends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Cutive Mono"/>
              </a:rPr>
              <a:t>Adjectives about personality 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Wingdings" panose="05000000000000000000" pitchFamily="2" charset="2"/>
              </a:rPr>
              <a:t>Body parts</a:t>
            </a:r>
            <a:endParaRPr lang="en-US" sz="2400" dirty="0">
              <a:solidFill>
                <a:schemeClr val="dk1"/>
              </a:solidFill>
              <a:latin typeface="+mj-lt"/>
              <a:ea typeface="Cutive Mono"/>
              <a:cs typeface="Cutive Mono"/>
              <a:sym typeface="Cutive Mono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Wingdings" panose="05000000000000000000" pitchFamily="2" charset="2"/>
              </a:rPr>
              <a:t> Sounds /b/ and /p/</a:t>
            </a:r>
            <a:endParaRPr lang="en-US" dirty="0">
              <a:latin typeface="+mj-lt"/>
            </a:endParaRPr>
          </a:p>
        </p:txBody>
      </p:sp>
      <p:grpSp>
        <p:nvGrpSpPr>
          <p:cNvPr id="5" name="Google Shape;2538;p55">
            <a:extLst>
              <a:ext uri="{FF2B5EF4-FFF2-40B4-BE49-F238E27FC236}">
                <a16:creationId xmlns:a16="http://schemas.microsoft.com/office/drawing/2014/main" id="{DA0D3601-8C9D-5123-FB26-8E1295A52B75}"/>
              </a:ext>
            </a:extLst>
          </p:cNvPr>
          <p:cNvGrpSpPr/>
          <p:nvPr/>
        </p:nvGrpSpPr>
        <p:grpSpPr>
          <a:xfrm>
            <a:off x="558476" y="2571750"/>
            <a:ext cx="1813854" cy="1929475"/>
            <a:chOff x="6187325" y="3685850"/>
            <a:chExt cx="557850" cy="605850"/>
          </a:xfrm>
        </p:grpSpPr>
        <p:sp>
          <p:nvSpPr>
            <p:cNvPr id="7" name="Google Shape;2539;p55">
              <a:extLst>
                <a:ext uri="{FF2B5EF4-FFF2-40B4-BE49-F238E27FC236}">
                  <a16:creationId xmlns:a16="http://schemas.microsoft.com/office/drawing/2014/main" id="{FA80F25A-7027-F80E-4D82-D46F30351E40}"/>
                </a:ext>
              </a:extLst>
            </p:cNvPr>
            <p:cNvSpPr/>
            <p:nvPr/>
          </p:nvSpPr>
          <p:spPr>
            <a:xfrm>
              <a:off x="6373950" y="3982625"/>
              <a:ext cx="133650" cy="93250"/>
            </a:xfrm>
            <a:custGeom>
              <a:avLst/>
              <a:gdLst/>
              <a:ahLst/>
              <a:cxnLst/>
              <a:rect l="l" t="t" r="r" b="b"/>
              <a:pathLst>
                <a:path w="5346" h="3730" extrusionOk="0">
                  <a:moveTo>
                    <a:pt x="2504" y="1"/>
                  </a:moveTo>
                  <a:lnTo>
                    <a:pt x="0" y="654"/>
                  </a:lnTo>
                  <a:lnTo>
                    <a:pt x="1963" y="3730"/>
                  </a:lnTo>
                  <a:lnTo>
                    <a:pt x="5083" y="3536"/>
                  </a:lnTo>
                  <a:lnTo>
                    <a:pt x="5345" y="2607"/>
                  </a:lnTo>
                  <a:lnTo>
                    <a:pt x="3069" y="1923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40;p55">
              <a:extLst>
                <a:ext uri="{FF2B5EF4-FFF2-40B4-BE49-F238E27FC236}">
                  <a16:creationId xmlns:a16="http://schemas.microsoft.com/office/drawing/2014/main" id="{431F7734-2716-3DC2-E74F-C48DF088AC68}"/>
                </a:ext>
              </a:extLst>
            </p:cNvPr>
            <p:cNvSpPr/>
            <p:nvPr/>
          </p:nvSpPr>
          <p:spPr>
            <a:xfrm>
              <a:off x="6479075" y="3993275"/>
              <a:ext cx="122425" cy="129725"/>
            </a:xfrm>
            <a:custGeom>
              <a:avLst/>
              <a:gdLst/>
              <a:ahLst/>
              <a:cxnLst/>
              <a:rect l="l" t="t" r="r" b="b"/>
              <a:pathLst>
                <a:path w="4897" h="5189" extrusionOk="0">
                  <a:moveTo>
                    <a:pt x="4471" y="0"/>
                  </a:moveTo>
                  <a:cubicBezTo>
                    <a:pt x="4216" y="112"/>
                    <a:pt x="3981" y="272"/>
                    <a:pt x="3791" y="484"/>
                  </a:cubicBezTo>
                  <a:cubicBezTo>
                    <a:pt x="3522" y="786"/>
                    <a:pt x="3351" y="1170"/>
                    <a:pt x="3059" y="1453"/>
                  </a:cubicBezTo>
                  <a:cubicBezTo>
                    <a:pt x="2736" y="1762"/>
                    <a:pt x="2287" y="1916"/>
                    <a:pt x="1841" y="1949"/>
                  </a:cubicBezTo>
                  <a:cubicBezTo>
                    <a:pt x="1440" y="1980"/>
                    <a:pt x="1018" y="1929"/>
                    <a:pt x="650" y="2089"/>
                  </a:cubicBezTo>
                  <a:cubicBezTo>
                    <a:pt x="273" y="2252"/>
                    <a:pt x="28" y="2654"/>
                    <a:pt x="0" y="3059"/>
                  </a:cubicBezTo>
                  <a:cubicBezTo>
                    <a:pt x="446" y="3375"/>
                    <a:pt x="1049" y="3518"/>
                    <a:pt x="1368" y="3964"/>
                  </a:cubicBezTo>
                  <a:cubicBezTo>
                    <a:pt x="1535" y="4199"/>
                    <a:pt x="1606" y="4491"/>
                    <a:pt x="1793" y="4709"/>
                  </a:cubicBezTo>
                  <a:cubicBezTo>
                    <a:pt x="2038" y="4995"/>
                    <a:pt x="2430" y="5097"/>
                    <a:pt x="2800" y="5151"/>
                  </a:cubicBezTo>
                  <a:cubicBezTo>
                    <a:pt x="2959" y="5173"/>
                    <a:pt x="3123" y="5188"/>
                    <a:pt x="3286" y="5188"/>
                  </a:cubicBezTo>
                  <a:cubicBezTo>
                    <a:pt x="3627" y="5188"/>
                    <a:pt x="3962" y="5123"/>
                    <a:pt x="4229" y="4920"/>
                  </a:cubicBezTo>
                  <a:cubicBezTo>
                    <a:pt x="4665" y="4587"/>
                    <a:pt x="4791" y="3978"/>
                    <a:pt x="4771" y="3430"/>
                  </a:cubicBezTo>
                  <a:cubicBezTo>
                    <a:pt x="4747" y="2882"/>
                    <a:pt x="4614" y="2334"/>
                    <a:pt x="4662" y="1786"/>
                  </a:cubicBezTo>
                  <a:cubicBezTo>
                    <a:pt x="4713" y="1252"/>
                    <a:pt x="4896" y="443"/>
                    <a:pt x="4471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41;p55">
              <a:extLst>
                <a:ext uri="{FF2B5EF4-FFF2-40B4-BE49-F238E27FC236}">
                  <a16:creationId xmlns:a16="http://schemas.microsoft.com/office/drawing/2014/main" id="{3AA4C5F9-F337-81FE-2E20-2CCE8EABEF55}"/>
                </a:ext>
              </a:extLst>
            </p:cNvPr>
            <p:cNvSpPr/>
            <p:nvPr/>
          </p:nvSpPr>
          <p:spPr>
            <a:xfrm>
              <a:off x="6461276" y="3985376"/>
              <a:ext cx="130325" cy="85125"/>
            </a:xfrm>
            <a:custGeom>
              <a:avLst/>
              <a:gdLst/>
              <a:ahLst/>
              <a:cxnLst/>
              <a:rect l="l" t="t" r="r" b="b"/>
              <a:pathLst>
                <a:path w="5213" h="3405" extrusionOk="0">
                  <a:moveTo>
                    <a:pt x="4232" y="0"/>
                  </a:moveTo>
                  <a:cubicBezTo>
                    <a:pt x="3721" y="0"/>
                    <a:pt x="3187" y="198"/>
                    <a:pt x="2845" y="509"/>
                  </a:cubicBezTo>
                  <a:cubicBezTo>
                    <a:pt x="2713" y="629"/>
                    <a:pt x="2593" y="772"/>
                    <a:pt x="2444" y="874"/>
                  </a:cubicBezTo>
                  <a:cubicBezTo>
                    <a:pt x="1998" y="1183"/>
                    <a:pt x="1378" y="1088"/>
                    <a:pt x="885" y="1326"/>
                  </a:cubicBezTo>
                  <a:cubicBezTo>
                    <a:pt x="249" y="1632"/>
                    <a:pt x="1" y="2561"/>
                    <a:pt x="433" y="3119"/>
                  </a:cubicBezTo>
                  <a:cubicBezTo>
                    <a:pt x="521" y="3231"/>
                    <a:pt x="627" y="3323"/>
                    <a:pt x="742" y="3405"/>
                  </a:cubicBezTo>
                  <a:cubicBezTo>
                    <a:pt x="770" y="3000"/>
                    <a:pt x="1015" y="2598"/>
                    <a:pt x="1392" y="2435"/>
                  </a:cubicBezTo>
                  <a:cubicBezTo>
                    <a:pt x="1760" y="2275"/>
                    <a:pt x="2182" y="2326"/>
                    <a:pt x="2583" y="2295"/>
                  </a:cubicBezTo>
                  <a:cubicBezTo>
                    <a:pt x="3029" y="2262"/>
                    <a:pt x="3478" y="2108"/>
                    <a:pt x="3801" y="1799"/>
                  </a:cubicBezTo>
                  <a:cubicBezTo>
                    <a:pt x="4093" y="1516"/>
                    <a:pt x="4264" y="1132"/>
                    <a:pt x="4533" y="830"/>
                  </a:cubicBezTo>
                  <a:cubicBezTo>
                    <a:pt x="4723" y="618"/>
                    <a:pt x="4958" y="458"/>
                    <a:pt x="5213" y="346"/>
                  </a:cubicBezTo>
                  <a:cubicBezTo>
                    <a:pt x="5169" y="299"/>
                    <a:pt x="5118" y="254"/>
                    <a:pt x="5060" y="217"/>
                  </a:cubicBezTo>
                  <a:cubicBezTo>
                    <a:pt x="4820" y="67"/>
                    <a:pt x="4530" y="0"/>
                    <a:pt x="4232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42;p55">
              <a:extLst>
                <a:ext uri="{FF2B5EF4-FFF2-40B4-BE49-F238E27FC236}">
                  <a16:creationId xmlns:a16="http://schemas.microsoft.com/office/drawing/2014/main" id="{24F80E4C-8636-9D7D-941A-52E964700BEE}"/>
                </a:ext>
              </a:extLst>
            </p:cNvPr>
            <p:cNvSpPr/>
            <p:nvPr/>
          </p:nvSpPr>
          <p:spPr>
            <a:xfrm>
              <a:off x="6596450" y="4153600"/>
              <a:ext cx="126275" cy="91875"/>
            </a:xfrm>
            <a:custGeom>
              <a:avLst/>
              <a:gdLst/>
              <a:ahLst/>
              <a:cxnLst/>
              <a:rect l="l" t="t" r="r" b="b"/>
              <a:pathLst>
                <a:path w="5051" h="3675" extrusionOk="0">
                  <a:moveTo>
                    <a:pt x="0" y="0"/>
                  </a:moveTo>
                  <a:cubicBezTo>
                    <a:pt x="0" y="0"/>
                    <a:pt x="294" y="3219"/>
                    <a:pt x="753" y="3400"/>
                  </a:cubicBezTo>
                  <a:cubicBezTo>
                    <a:pt x="1031" y="3508"/>
                    <a:pt x="2149" y="3675"/>
                    <a:pt x="3132" y="3675"/>
                  </a:cubicBezTo>
                  <a:cubicBezTo>
                    <a:pt x="3773" y="3675"/>
                    <a:pt x="4357" y="3604"/>
                    <a:pt x="4611" y="3400"/>
                  </a:cubicBezTo>
                  <a:cubicBezTo>
                    <a:pt x="5050" y="2423"/>
                    <a:pt x="4999" y="310"/>
                    <a:pt x="4999" y="3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43;p55">
              <a:extLst>
                <a:ext uri="{FF2B5EF4-FFF2-40B4-BE49-F238E27FC236}">
                  <a16:creationId xmlns:a16="http://schemas.microsoft.com/office/drawing/2014/main" id="{DC040384-22D1-6C77-C74E-5DAF29D64CB4}"/>
                </a:ext>
              </a:extLst>
            </p:cNvPr>
            <p:cNvSpPr/>
            <p:nvPr/>
          </p:nvSpPr>
          <p:spPr>
            <a:xfrm>
              <a:off x="6574700" y="4100100"/>
              <a:ext cx="170475" cy="81050"/>
            </a:xfrm>
            <a:custGeom>
              <a:avLst/>
              <a:gdLst/>
              <a:ahLst/>
              <a:cxnLst/>
              <a:rect l="l" t="t" r="r" b="b"/>
              <a:pathLst>
                <a:path w="6819" h="3242" extrusionOk="0">
                  <a:moveTo>
                    <a:pt x="3810" y="0"/>
                  </a:moveTo>
                  <a:cubicBezTo>
                    <a:pt x="1931" y="0"/>
                    <a:pt x="190" y="773"/>
                    <a:pt x="190" y="773"/>
                  </a:cubicBezTo>
                  <a:cubicBezTo>
                    <a:pt x="190" y="773"/>
                    <a:pt x="0" y="1552"/>
                    <a:pt x="429" y="2583"/>
                  </a:cubicBezTo>
                  <a:cubicBezTo>
                    <a:pt x="1141" y="3088"/>
                    <a:pt x="2396" y="3242"/>
                    <a:pt x="3580" y="3242"/>
                  </a:cubicBezTo>
                  <a:cubicBezTo>
                    <a:pt x="4988" y="3242"/>
                    <a:pt x="6296" y="3025"/>
                    <a:pt x="6471" y="2923"/>
                  </a:cubicBezTo>
                  <a:cubicBezTo>
                    <a:pt x="6790" y="2736"/>
                    <a:pt x="6818" y="1000"/>
                    <a:pt x="6818" y="1000"/>
                  </a:cubicBezTo>
                  <a:cubicBezTo>
                    <a:pt x="5960" y="243"/>
                    <a:pt x="4864" y="0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44;p55">
              <a:extLst>
                <a:ext uri="{FF2B5EF4-FFF2-40B4-BE49-F238E27FC236}">
                  <a16:creationId xmlns:a16="http://schemas.microsoft.com/office/drawing/2014/main" id="{16C04FA5-BC78-D0C9-1AB9-223FD532F66E}"/>
                </a:ext>
              </a:extLst>
            </p:cNvPr>
            <p:cNvSpPr/>
            <p:nvPr/>
          </p:nvSpPr>
          <p:spPr>
            <a:xfrm>
              <a:off x="6306575" y="4082300"/>
              <a:ext cx="237500" cy="164850"/>
            </a:xfrm>
            <a:custGeom>
              <a:avLst/>
              <a:gdLst/>
              <a:ahLst/>
              <a:cxnLst/>
              <a:rect l="l" t="t" r="r" b="b"/>
              <a:pathLst>
                <a:path w="9500" h="6594" extrusionOk="0">
                  <a:moveTo>
                    <a:pt x="2852" y="1"/>
                  </a:moveTo>
                  <a:lnTo>
                    <a:pt x="0" y="1968"/>
                  </a:lnTo>
                  <a:cubicBezTo>
                    <a:pt x="0" y="1968"/>
                    <a:pt x="4104" y="6293"/>
                    <a:pt x="5920" y="6551"/>
                  </a:cubicBezTo>
                  <a:cubicBezTo>
                    <a:pt x="6120" y="6579"/>
                    <a:pt x="6320" y="6593"/>
                    <a:pt x="6516" y="6593"/>
                  </a:cubicBezTo>
                  <a:cubicBezTo>
                    <a:pt x="8112" y="6593"/>
                    <a:pt x="9500" y="5641"/>
                    <a:pt x="8782" y="3257"/>
                  </a:cubicBezTo>
                  <a:cubicBezTo>
                    <a:pt x="7976" y="580"/>
                    <a:pt x="2852" y="1"/>
                    <a:pt x="2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45;p55">
              <a:extLst>
                <a:ext uri="{FF2B5EF4-FFF2-40B4-BE49-F238E27FC236}">
                  <a16:creationId xmlns:a16="http://schemas.microsoft.com/office/drawing/2014/main" id="{89A35D2C-DAC6-3478-4C11-33AB43C36F76}"/>
                </a:ext>
              </a:extLst>
            </p:cNvPr>
            <p:cNvSpPr/>
            <p:nvPr/>
          </p:nvSpPr>
          <p:spPr>
            <a:xfrm>
              <a:off x="6187325" y="4030675"/>
              <a:ext cx="296875" cy="237775"/>
            </a:xfrm>
            <a:custGeom>
              <a:avLst/>
              <a:gdLst/>
              <a:ahLst/>
              <a:cxnLst/>
              <a:rect l="l" t="t" r="r" b="b"/>
              <a:pathLst>
                <a:path w="11875" h="9511" extrusionOk="0">
                  <a:moveTo>
                    <a:pt x="2961" y="1"/>
                  </a:moveTo>
                  <a:cubicBezTo>
                    <a:pt x="2961" y="1"/>
                    <a:pt x="1" y="2097"/>
                    <a:pt x="453" y="4938"/>
                  </a:cubicBezTo>
                  <a:cubicBezTo>
                    <a:pt x="681" y="6363"/>
                    <a:pt x="1273" y="7888"/>
                    <a:pt x="2665" y="8534"/>
                  </a:cubicBezTo>
                  <a:cubicBezTo>
                    <a:pt x="3318" y="8839"/>
                    <a:pt x="4021" y="8901"/>
                    <a:pt x="4730" y="8901"/>
                  </a:cubicBezTo>
                  <a:cubicBezTo>
                    <a:pt x="5128" y="8901"/>
                    <a:pt x="5528" y="8882"/>
                    <a:pt x="5921" y="8874"/>
                  </a:cubicBezTo>
                  <a:cubicBezTo>
                    <a:pt x="6022" y="8873"/>
                    <a:pt x="6123" y="8871"/>
                    <a:pt x="6224" y="8871"/>
                  </a:cubicBezTo>
                  <a:cubicBezTo>
                    <a:pt x="6695" y="8871"/>
                    <a:pt x="7166" y="8898"/>
                    <a:pt x="7625" y="9007"/>
                  </a:cubicBezTo>
                  <a:cubicBezTo>
                    <a:pt x="8166" y="9133"/>
                    <a:pt x="8652" y="9446"/>
                    <a:pt x="9211" y="9501"/>
                  </a:cubicBezTo>
                  <a:cubicBezTo>
                    <a:pt x="9275" y="9507"/>
                    <a:pt x="9340" y="9510"/>
                    <a:pt x="9405" y="9510"/>
                  </a:cubicBezTo>
                  <a:cubicBezTo>
                    <a:pt x="9909" y="9510"/>
                    <a:pt x="10434" y="9321"/>
                    <a:pt x="10841" y="9038"/>
                  </a:cubicBezTo>
                  <a:cubicBezTo>
                    <a:pt x="11218" y="8779"/>
                    <a:pt x="11521" y="8402"/>
                    <a:pt x="11653" y="7959"/>
                  </a:cubicBezTo>
                  <a:cubicBezTo>
                    <a:pt x="11874" y="7218"/>
                    <a:pt x="11518" y="6394"/>
                    <a:pt x="11075" y="5802"/>
                  </a:cubicBezTo>
                  <a:cubicBezTo>
                    <a:pt x="10681" y="5275"/>
                    <a:pt x="10034" y="4999"/>
                    <a:pt x="9428" y="4795"/>
                  </a:cubicBezTo>
                  <a:cubicBezTo>
                    <a:pt x="7581" y="4162"/>
                    <a:pt x="6356" y="2066"/>
                    <a:pt x="6356" y="2066"/>
                  </a:cubicBezTo>
                  <a:lnTo>
                    <a:pt x="2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46;p55">
              <a:extLst>
                <a:ext uri="{FF2B5EF4-FFF2-40B4-BE49-F238E27FC236}">
                  <a16:creationId xmlns:a16="http://schemas.microsoft.com/office/drawing/2014/main" id="{1901E9DE-9ED2-E85F-C3C3-0CB0D2EBEF6A}"/>
                </a:ext>
              </a:extLst>
            </p:cNvPr>
            <p:cNvSpPr/>
            <p:nvPr/>
          </p:nvSpPr>
          <p:spPr>
            <a:xfrm>
              <a:off x="6320800" y="3877300"/>
              <a:ext cx="129900" cy="125600"/>
            </a:xfrm>
            <a:custGeom>
              <a:avLst/>
              <a:gdLst/>
              <a:ahLst/>
              <a:cxnLst/>
              <a:rect l="l" t="t" r="r" b="b"/>
              <a:pathLst>
                <a:path w="5196" h="5024" extrusionOk="0">
                  <a:moveTo>
                    <a:pt x="2052" y="1"/>
                  </a:moveTo>
                  <a:cubicBezTo>
                    <a:pt x="0" y="1"/>
                    <a:pt x="3123" y="5024"/>
                    <a:pt x="3123" y="5024"/>
                  </a:cubicBezTo>
                  <a:lnTo>
                    <a:pt x="5195" y="4421"/>
                  </a:lnTo>
                  <a:cubicBezTo>
                    <a:pt x="5195" y="4421"/>
                    <a:pt x="4436" y="186"/>
                    <a:pt x="2164" y="5"/>
                  </a:cubicBezTo>
                  <a:cubicBezTo>
                    <a:pt x="2125" y="2"/>
                    <a:pt x="2088" y="1"/>
                    <a:pt x="205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47;p55">
              <a:extLst>
                <a:ext uri="{FF2B5EF4-FFF2-40B4-BE49-F238E27FC236}">
                  <a16:creationId xmlns:a16="http://schemas.microsoft.com/office/drawing/2014/main" id="{5B4AA1A5-6515-A622-5559-72C63AB0299E}"/>
                </a:ext>
              </a:extLst>
            </p:cNvPr>
            <p:cNvSpPr/>
            <p:nvPr/>
          </p:nvSpPr>
          <p:spPr>
            <a:xfrm>
              <a:off x="6232575" y="3863800"/>
              <a:ext cx="216850" cy="218550"/>
            </a:xfrm>
            <a:custGeom>
              <a:avLst/>
              <a:gdLst/>
              <a:ahLst/>
              <a:cxnLst/>
              <a:rect l="l" t="t" r="r" b="b"/>
              <a:pathLst>
                <a:path w="8674" h="8742" extrusionOk="0">
                  <a:moveTo>
                    <a:pt x="4004" y="1"/>
                  </a:moveTo>
                  <a:cubicBezTo>
                    <a:pt x="3552" y="1"/>
                    <a:pt x="3103" y="91"/>
                    <a:pt x="2685" y="310"/>
                  </a:cubicBezTo>
                  <a:cubicBezTo>
                    <a:pt x="1845" y="753"/>
                    <a:pt x="1294" y="1600"/>
                    <a:pt x="881" y="2430"/>
                  </a:cubicBezTo>
                  <a:cubicBezTo>
                    <a:pt x="294" y="3624"/>
                    <a:pt x="0" y="4856"/>
                    <a:pt x="470" y="6156"/>
                  </a:cubicBezTo>
                  <a:cubicBezTo>
                    <a:pt x="644" y="6646"/>
                    <a:pt x="922" y="7115"/>
                    <a:pt x="1222" y="7541"/>
                  </a:cubicBezTo>
                  <a:cubicBezTo>
                    <a:pt x="1470" y="7894"/>
                    <a:pt x="1661" y="8112"/>
                    <a:pt x="2056" y="8306"/>
                  </a:cubicBezTo>
                  <a:cubicBezTo>
                    <a:pt x="2406" y="8476"/>
                    <a:pt x="2777" y="8598"/>
                    <a:pt x="3158" y="8670"/>
                  </a:cubicBezTo>
                  <a:cubicBezTo>
                    <a:pt x="3407" y="8716"/>
                    <a:pt x="3662" y="8741"/>
                    <a:pt x="3916" y="8741"/>
                  </a:cubicBezTo>
                  <a:cubicBezTo>
                    <a:pt x="4447" y="8741"/>
                    <a:pt x="4977" y="8633"/>
                    <a:pt x="5451" y="8384"/>
                  </a:cubicBezTo>
                  <a:cubicBezTo>
                    <a:pt x="6393" y="7888"/>
                    <a:pt x="6944" y="6911"/>
                    <a:pt x="7255" y="5924"/>
                  </a:cubicBezTo>
                  <a:cubicBezTo>
                    <a:pt x="8673" y="1437"/>
                    <a:pt x="5492" y="280"/>
                    <a:pt x="5492" y="280"/>
                  </a:cubicBezTo>
                  <a:cubicBezTo>
                    <a:pt x="5014" y="112"/>
                    <a:pt x="4507" y="1"/>
                    <a:pt x="40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48;p55">
              <a:extLst>
                <a:ext uri="{FF2B5EF4-FFF2-40B4-BE49-F238E27FC236}">
                  <a16:creationId xmlns:a16="http://schemas.microsoft.com/office/drawing/2014/main" id="{2B6D565B-3D76-DBEF-AB88-8EC380A1C020}"/>
                </a:ext>
              </a:extLst>
            </p:cNvPr>
            <p:cNvSpPr/>
            <p:nvPr/>
          </p:nvSpPr>
          <p:spPr>
            <a:xfrm>
              <a:off x="6398875" y="3705950"/>
              <a:ext cx="109300" cy="210450"/>
            </a:xfrm>
            <a:custGeom>
              <a:avLst/>
              <a:gdLst/>
              <a:ahLst/>
              <a:cxnLst/>
              <a:rect l="l" t="t" r="r" b="b"/>
              <a:pathLst>
                <a:path w="4372" h="8418" extrusionOk="0">
                  <a:moveTo>
                    <a:pt x="1970" y="0"/>
                  </a:moveTo>
                  <a:lnTo>
                    <a:pt x="0" y="6383"/>
                  </a:lnTo>
                  <a:lnTo>
                    <a:pt x="1619" y="7577"/>
                  </a:lnTo>
                  <a:cubicBezTo>
                    <a:pt x="1619" y="7577"/>
                    <a:pt x="1575" y="6866"/>
                    <a:pt x="2531" y="6509"/>
                  </a:cubicBezTo>
                  <a:lnTo>
                    <a:pt x="2531" y="6509"/>
                  </a:lnTo>
                  <a:cubicBezTo>
                    <a:pt x="1943" y="7370"/>
                    <a:pt x="2198" y="7788"/>
                    <a:pt x="2198" y="7788"/>
                  </a:cubicBezTo>
                  <a:lnTo>
                    <a:pt x="4243" y="8417"/>
                  </a:lnTo>
                  <a:cubicBezTo>
                    <a:pt x="4222" y="8411"/>
                    <a:pt x="4219" y="7641"/>
                    <a:pt x="4216" y="7583"/>
                  </a:cubicBezTo>
                  <a:cubicBezTo>
                    <a:pt x="4175" y="7175"/>
                    <a:pt x="4117" y="6726"/>
                    <a:pt x="3831" y="6410"/>
                  </a:cubicBezTo>
                  <a:cubicBezTo>
                    <a:pt x="3599" y="6155"/>
                    <a:pt x="3715" y="5917"/>
                    <a:pt x="3889" y="5652"/>
                  </a:cubicBezTo>
                  <a:cubicBezTo>
                    <a:pt x="4056" y="5407"/>
                    <a:pt x="4301" y="5192"/>
                    <a:pt x="4342" y="4896"/>
                  </a:cubicBezTo>
                  <a:cubicBezTo>
                    <a:pt x="4372" y="4685"/>
                    <a:pt x="4284" y="4471"/>
                    <a:pt x="4164" y="4294"/>
                  </a:cubicBezTo>
                  <a:cubicBezTo>
                    <a:pt x="3998" y="4042"/>
                    <a:pt x="3780" y="3824"/>
                    <a:pt x="3620" y="3566"/>
                  </a:cubicBezTo>
                  <a:cubicBezTo>
                    <a:pt x="3351" y="3137"/>
                    <a:pt x="3123" y="2640"/>
                    <a:pt x="3216" y="2120"/>
                  </a:cubicBezTo>
                  <a:cubicBezTo>
                    <a:pt x="3382" y="1153"/>
                    <a:pt x="2575" y="105"/>
                    <a:pt x="1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49;p55">
              <a:extLst>
                <a:ext uri="{FF2B5EF4-FFF2-40B4-BE49-F238E27FC236}">
                  <a16:creationId xmlns:a16="http://schemas.microsoft.com/office/drawing/2014/main" id="{5C5A78E1-AF7E-B341-A985-40750BEE919C}"/>
                </a:ext>
              </a:extLst>
            </p:cNvPr>
            <p:cNvSpPr/>
            <p:nvPr/>
          </p:nvSpPr>
          <p:spPr>
            <a:xfrm>
              <a:off x="6322575" y="3730350"/>
              <a:ext cx="140775" cy="152350"/>
            </a:xfrm>
            <a:custGeom>
              <a:avLst/>
              <a:gdLst/>
              <a:ahLst/>
              <a:cxnLst/>
              <a:rect l="l" t="t" r="r" b="b"/>
              <a:pathLst>
                <a:path w="5631" h="6094" extrusionOk="0">
                  <a:moveTo>
                    <a:pt x="5621" y="1"/>
                  </a:moveTo>
                  <a:cubicBezTo>
                    <a:pt x="4795" y="1275"/>
                    <a:pt x="2998" y="1533"/>
                    <a:pt x="1673" y="1533"/>
                  </a:cubicBezTo>
                  <a:cubicBezTo>
                    <a:pt x="1191" y="1533"/>
                    <a:pt x="771" y="1499"/>
                    <a:pt x="483" y="1467"/>
                  </a:cubicBezTo>
                  <a:lnTo>
                    <a:pt x="184" y="2688"/>
                  </a:lnTo>
                  <a:cubicBezTo>
                    <a:pt x="1" y="3434"/>
                    <a:pt x="238" y="4186"/>
                    <a:pt x="745" y="4696"/>
                  </a:cubicBezTo>
                  <a:lnTo>
                    <a:pt x="259" y="5618"/>
                  </a:lnTo>
                  <a:cubicBezTo>
                    <a:pt x="259" y="5618"/>
                    <a:pt x="433" y="5849"/>
                    <a:pt x="681" y="6094"/>
                  </a:cubicBezTo>
                  <a:cubicBezTo>
                    <a:pt x="970" y="5999"/>
                    <a:pt x="1389" y="5754"/>
                    <a:pt x="1759" y="5125"/>
                  </a:cubicBezTo>
                  <a:cubicBezTo>
                    <a:pt x="742" y="4627"/>
                    <a:pt x="1483" y="2447"/>
                    <a:pt x="1483" y="2447"/>
                  </a:cubicBezTo>
                  <a:cubicBezTo>
                    <a:pt x="3994" y="2389"/>
                    <a:pt x="5186" y="817"/>
                    <a:pt x="5631" y="11"/>
                  </a:cubicBezTo>
                  <a:cubicBezTo>
                    <a:pt x="5627" y="7"/>
                    <a:pt x="5624" y="4"/>
                    <a:pt x="562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50;p55">
              <a:extLst>
                <a:ext uri="{FF2B5EF4-FFF2-40B4-BE49-F238E27FC236}">
                  <a16:creationId xmlns:a16="http://schemas.microsoft.com/office/drawing/2014/main" id="{B3C2B9EF-81B0-1A6D-7B17-9EA470E4BE00}"/>
                </a:ext>
              </a:extLst>
            </p:cNvPr>
            <p:cNvSpPr/>
            <p:nvPr/>
          </p:nvSpPr>
          <p:spPr>
            <a:xfrm>
              <a:off x="6339575" y="3730600"/>
              <a:ext cx="137900" cy="167075"/>
            </a:xfrm>
            <a:custGeom>
              <a:avLst/>
              <a:gdLst/>
              <a:ahLst/>
              <a:cxnLst/>
              <a:rect l="l" t="t" r="r" b="b"/>
              <a:pathLst>
                <a:path w="5516" h="6683" extrusionOk="0">
                  <a:moveTo>
                    <a:pt x="4951" y="1"/>
                  </a:moveTo>
                  <a:cubicBezTo>
                    <a:pt x="4506" y="807"/>
                    <a:pt x="3314" y="2379"/>
                    <a:pt x="803" y="2437"/>
                  </a:cubicBezTo>
                  <a:cubicBezTo>
                    <a:pt x="803" y="2437"/>
                    <a:pt x="62" y="4617"/>
                    <a:pt x="1079" y="5115"/>
                  </a:cubicBezTo>
                  <a:cubicBezTo>
                    <a:pt x="709" y="5744"/>
                    <a:pt x="290" y="5989"/>
                    <a:pt x="1" y="6084"/>
                  </a:cubicBezTo>
                  <a:cubicBezTo>
                    <a:pt x="239" y="6322"/>
                    <a:pt x="545" y="6574"/>
                    <a:pt x="827" y="6649"/>
                  </a:cubicBezTo>
                  <a:cubicBezTo>
                    <a:pt x="915" y="6672"/>
                    <a:pt x="999" y="6682"/>
                    <a:pt x="1076" y="6682"/>
                  </a:cubicBezTo>
                  <a:cubicBezTo>
                    <a:pt x="1505" y="6682"/>
                    <a:pt x="1763" y="6380"/>
                    <a:pt x="1763" y="6380"/>
                  </a:cubicBezTo>
                  <a:lnTo>
                    <a:pt x="1532" y="5958"/>
                  </a:lnTo>
                  <a:lnTo>
                    <a:pt x="1702" y="5413"/>
                  </a:lnTo>
                  <a:lnTo>
                    <a:pt x="2243" y="5547"/>
                  </a:lnTo>
                  <a:cubicBezTo>
                    <a:pt x="2412" y="5588"/>
                    <a:pt x="2582" y="5608"/>
                    <a:pt x="2749" y="5608"/>
                  </a:cubicBezTo>
                  <a:cubicBezTo>
                    <a:pt x="3710" y="5608"/>
                    <a:pt x="4588" y="4952"/>
                    <a:pt x="4825" y="3981"/>
                  </a:cubicBezTo>
                  <a:lnTo>
                    <a:pt x="5352" y="1831"/>
                  </a:lnTo>
                  <a:cubicBezTo>
                    <a:pt x="5516" y="1167"/>
                    <a:pt x="5346" y="501"/>
                    <a:pt x="495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51;p55">
              <a:extLst>
                <a:ext uri="{FF2B5EF4-FFF2-40B4-BE49-F238E27FC236}">
                  <a16:creationId xmlns:a16="http://schemas.microsoft.com/office/drawing/2014/main" id="{37B0A033-686E-31AE-3A6F-5CC27765CCD8}"/>
                </a:ext>
              </a:extLst>
            </p:cNvPr>
            <p:cNvSpPr/>
            <p:nvPr/>
          </p:nvSpPr>
          <p:spPr>
            <a:xfrm>
              <a:off x="6383200" y="3792225"/>
              <a:ext cx="7525" cy="11325"/>
            </a:xfrm>
            <a:custGeom>
              <a:avLst/>
              <a:gdLst/>
              <a:ahLst/>
              <a:cxnLst/>
              <a:rect l="l" t="t" r="r" b="b"/>
              <a:pathLst>
                <a:path w="301" h="453" extrusionOk="0">
                  <a:moveTo>
                    <a:pt x="189" y="0"/>
                  </a:moveTo>
                  <a:cubicBezTo>
                    <a:pt x="128" y="0"/>
                    <a:pt x="59" y="84"/>
                    <a:pt x="32" y="197"/>
                  </a:cubicBezTo>
                  <a:cubicBezTo>
                    <a:pt x="1" y="319"/>
                    <a:pt x="29" y="434"/>
                    <a:pt x="93" y="451"/>
                  </a:cubicBezTo>
                  <a:cubicBezTo>
                    <a:pt x="98" y="452"/>
                    <a:pt x="102" y="453"/>
                    <a:pt x="107" y="453"/>
                  </a:cubicBezTo>
                  <a:cubicBezTo>
                    <a:pt x="169" y="453"/>
                    <a:pt x="238" y="372"/>
                    <a:pt x="270" y="258"/>
                  </a:cubicBezTo>
                  <a:cubicBezTo>
                    <a:pt x="300" y="131"/>
                    <a:pt x="270" y="19"/>
                    <a:pt x="205" y="2"/>
                  </a:cubicBezTo>
                  <a:cubicBezTo>
                    <a:pt x="200" y="1"/>
                    <a:pt x="19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52;p55">
              <a:extLst>
                <a:ext uri="{FF2B5EF4-FFF2-40B4-BE49-F238E27FC236}">
                  <a16:creationId xmlns:a16="http://schemas.microsoft.com/office/drawing/2014/main" id="{98E5510D-48D5-BE5A-F004-2A455119A149}"/>
                </a:ext>
              </a:extLst>
            </p:cNvPr>
            <p:cNvSpPr/>
            <p:nvPr/>
          </p:nvSpPr>
          <p:spPr>
            <a:xfrm>
              <a:off x="6447000" y="3805575"/>
              <a:ext cx="7425" cy="11275"/>
            </a:xfrm>
            <a:custGeom>
              <a:avLst/>
              <a:gdLst/>
              <a:ahLst/>
              <a:cxnLst/>
              <a:rect l="l" t="t" r="r" b="b"/>
              <a:pathLst>
                <a:path w="297" h="451" extrusionOk="0">
                  <a:moveTo>
                    <a:pt x="188" y="0"/>
                  </a:moveTo>
                  <a:cubicBezTo>
                    <a:pt x="127" y="0"/>
                    <a:pt x="59" y="84"/>
                    <a:pt x="32" y="197"/>
                  </a:cubicBezTo>
                  <a:cubicBezTo>
                    <a:pt x="0" y="319"/>
                    <a:pt x="28" y="434"/>
                    <a:pt x="93" y="448"/>
                  </a:cubicBezTo>
                  <a:cubicBezTo>
                    <a:pt x="98" y="450"/>
                    <a:pt x="104" y="450"/>
                    <a:pt x="110" y="450"/>
                  </a:cubicBezTo>
                  <a:cubicBezTo>
                    <a:pt x="170" y="450"/>
                    <a:pt x="238" y="370"/>
                    <a:pt x="266" y="255"/>
                  </a:cubicBezTo>
                  <a:cubicBezTo>
                    <a:pt x="297" y="132"/>
                    <a:pt x="270" y="20"/>
                    <a:pt x="205" y="2"/>
                  </a:cubicBezTo>
                  <a:cubicBezTo>
                    <a:pt x="199" y="1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53;p55">
              <a:extLst>
                <a:ext uri="{FF2B5EF4-FFF2-40B4-BE49-F238E27FC236}">
                  <a16:creationId xmlns:a16="http://schemas.microsoft.com/office/drawing/2014/main" id="{F3B46F13-2A24-098C-C59B-B7EAEC516C8B}"/>
                </a:ext>
              </a:extLst>
            </p:cNvPr>
            <p:cNvSpPr/>
            <p:nvPr/>
          </p:nvSpPr>
          <p:spPr>
            <a:xfrm>
              <a:off x="6377850" y="3771650"/>
              <a:ext cx="21125" cy="6275"/>
            </a:xfrm>
            <a:custGeom>
              <a:avLst/>
              <a:gdLst/>
              <a:ahLst/>
              <a:cxnLst/>
              <a:rect l="l" t="t" r="r" b="b"/>
              <a:pathLst>
                <a:path w="845" h="251" extrusionOk="0">
                  <a:moveTo>
                    <a:pt x="393" y="0"/>
                  </a:moveTo>
                  <a:cubicBezTo>
                    <a:pt x="324" y="0"/>
                    <a:pt x="253" y="15"/>
                    <a:pt x="191" y="43"/>
                  </a:cubicBezTo>
                  <a:cubicBezTo>
                    <a:pt x="113" y="77"/>
                    <a:pt x="48" y="131"/>
                    <a:pt x="1" y="196"/>
                  </a:cubicBezTo>
                  <a:cubicBezTo>
                    <a:pt x="86" y="189"/>
                    <a:pt x="154" y="172"/>
                    <a:pt x="225" y="169"/>
                  </a:cubicBezTo>
                  <a:cubicBezTo>
                    <a:pt x="262" y="163"/>
                    <a:pt x="300" y="160"/>
                    <a:pt x="336" y="160"/>
                  </a:cubicBezTo>
                  <a:cubicBezTo>
                    <a:pt x="367" y="160"/>
                    <a:pt x="397" y="162"/>
                    <a:pt x="426" y="166"/>
                  </a:cubicBezTo>
                  <a:cubicBezTo>
                    <a:pt x="559" y="172"/>
                    <a:pt x="688" y="206"/>
                    <a:pt x="844" y="250"/>
                  </a:cubicBezTo>
                  <a:cubicBezTo>
                    <a:pt x="807" y="175"/>
                    <a:pt x="746" y="117"/>
                    <a:pt x="674" y="73"/>
                  </a:cubicBezTo>
                  <a:cubicBezTo>
                    <a:pt x="607" y="32"/>
                    <a:pt x="521" y="9"/>
                    <a:pt x="436" y="2"/>
                  </a:cubicBezTo>
                  <a:cubicBezTo>
                    <a:pt x="422" y="1"/>
                    <a:pt x="40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54;p55">
              <a:extLst>
                <a:ext uri="{FF2B5EF4-FFF2-40B4-BE49-F238E27FC236}">
                  <a16:creationId xmlns:a16="http://schemas.microsoft.com/office/drawing/2014/main" id="{63881C0B-2360-E2CA-7FE5-A4FD03C5746B}"/>
                </a:ext>
              </a:extLst>
            </p:cNvPr>
            <p:cNvSpPr/>
            <p:nvPr/>
          </p:nvSpPr>
          <p:spPr>
            <a:xfrm>
              <a:off x="6445575" y="3787775"/>
              <a:ext cx="16600" cy="7575"/>
            </a:xfrm>
            <a:custGeom>
              <a:avLst/>
              <a:gdLst/>
              <a:ahLst/>
              <a:cxnLst/>
              <a:rect l="l" t="t" r="r" b="b"/>
              <a:pathLst>
                <a:path w="664" h="303" extrusionOk="0">
                  <a:moveTo>
                    <a:pt x="317" y="0"/>
                  </a:moveTo>
                  <a:cubicBezTo>
                    <a:pt x="252" y="0"/>
                    <a:pt x="186" y="18"/>
                    <a:pt x="136" y="51"/>
                  </a:cubicBezTo>
                  <a:cubicBezTo>
                    <a:pt x="71" y="92"/>
                    <a:pt x="21" y="150"/>
                    <a:pt x="0" y="221"/>
                  </a:cubicBezTo>
                  <a:cubicBezTo>
                    <a:pt x="109" y="186"/>
                    <a:pt x="198" y="162"/>
                    <a:pt x="280" y="162"/>
                  </a:cubicBezTo>
                  <a:cubicBezTo>
                    <a:pt x="300" y="162"/>
                    <a:pt x="320" y="163"/>
                    <a:pt x="340" y="166"/>
                  </a:cubicBezTo>
                  <a:cubicBezTo>
                    <a:pt x="388" y="174"/>
                    <a:pt x="436" y="191"/>
                    <a:pt x="490" y="215"/>
                  </a:cubicBezTo>
                  <a:cubicBezTo>
                    <a:pt x="514" y="224"/>
                    <a:pt x="541" y="242"/>
                    <a:pt x="572" y="255"/>
                  </a:cubicBezTo>
                  <a:cubicBezTo>
                    <a:pt x="599" y="273"/>
                    <a:pt x="626" y="289"/>
                    <a:pt x="663" y="303"/>
                  </a:cubicBezTo>
                  <a:cubicBezTo>
                    <a:pt x="649" y="232"/>
                    <a:pt x="616" y="163"/>
                    <a:pt x="565" y="113"/>
                  </a:cubicBezTo>
                  <a:cubicBezTo>
                    <a:pt x="514" y="58"/>
                    <a:pt x="442" y="17"/>
                    <a:pt x="360" y="3"/>
                  </a:cubicBezTo>
                  <a:cubicBezTo>
                    <a:pt x="346" y="1"/>
                    <a:pt x="331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55;p55">
              <a:extLst>
                <a:ext uri="{FF2B5EF4-FFF2-40B4-BE49-F238E27FC236}">
                  <a16:creationId xmlns:a16="http://schemas.microsoft.com/office/drawing/2014/main" id="{31935AE8-F583-E569-882E-22755735A22A}"/>
                </a:ext>
              </a:extLst>
            </p:cNvPr>
            <p:cNvSpPr/>
            <p:nvPr/>
          </p:nvSpPr>
          <p:spPr>
            <a:xfrm>
              <a:off x="6415350" y="3803600"/>
              <a:ext cx="21300" cy="26500"/>
            </a:xfrm>
            <a:custGeom>
              <a:avLst/>
              <a:gdLst/>
              <a:ahLst/>
              <a:cxnLst/>
              <a:rect l="l" t="t" r="r" b="b"/>
              <a:pathLst>
                <a:path w="852" h="1060" extrusionOk="0">
                  <a:moveTo>
                    <a:pt x="793" y="1"/>
                  </a:moveTo>
                  <a:cubicBezTo>
                    <a:pt x="761" y="1"/>
                    <a:pt x="728" y="21"/>
                    <a:pt x="726" y="61"/>
                  </a:cubicBezTo>
                  <a:cubicBezTo>
                    <a:pt x="710" y="350"/>
                    <a:pt x="694" y="639"/>
                    <a:pt x="676" y="927"/>
                  </a:cubicBezTo>
                  <a:lnTo>
                    <a:pt x="676" y="927"/>
                  </a:lnTo>
                  <a:cubicBezTo>
                    <a:pt x="486" y="897"/>
                    <a:pt x="296" y="867"/>
                    <a:pt x="107" y="837"/>
                  </a:cubicBezTo>
                  <a:cubicBezTo>
                    <a:pt x="104" y="836"/>
                    <a:pt x="101" y="836"/>
                    <a:pt x="98" y="836"/>
                  </a:cubicBezTo>
                  <a:cubicBezTo>
                    <a:pt x="26" y="836"/>
                    <a:pt x="1" y="947"/>
                    <a:pt x="76" y="959"/>
                  </a:cubicBezTo>
                  <a:cubicBezTo>
                    <a:pt x="291" y="990"/>
                    <a:pt x="505" y="1024"/>
                    <a:pt x="719" y="1058"/>
                  </a:cubicBezTo>
                  <a:cubicBezTo>
                    <a:pt x="724" y="1059"/>
                    <a:pt x="728" y="1059"/>
                    <a:pt x="733" y="1059"/>
                  </a:cubicBezTo>
                  <a:cubicBezTo>
                    <a:pt x="767" y="1059"/>
                    <a:pt x="794" y="1036"/>
                    <a:pt x="797" y="997"/>
                  </a:cubicBezTo>
                  <a:cubicBezTo>
                    <a:pt x="814" y="684"/>
                    <a:pt x="831" y="370"/>
                    <a:pt x="848" y="58"/>
                  </a:cubicBezTo>
                  <a:cubicBezTo>
                    <a:pt x="852" y="19"/>
                    <a:pt x="823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6;p55">
              <a:extLst>
                <a:ext uri="{FF2B5EF4-FFF2-40B4-BE49-F238E27FC236}">
                  <a16:creationId xmlns:a16="http://schemas.microsoft.com/office/drawing/2014/main" id="{2ADD6035-4B70-3665-B7DD-3D25E4E9EC58}"/>
                </a:ext>
              </a:extLst>
            </p:cNvPr>
            <p:cNvSpPr/>
            <p:nvPr/>
          </p:nvSpPr>
          <p:spPr>
            <a:xfrm>
              <a:off x="6379825" y="3814800"/>
              <a:ext cx="14225" cy="12850"/>
            </a:xfrm>
            <a:custGeom>
              <a:avLst/>
              <a:gdLst/>
              <a:ahLst/>
              <a:cxnLst/>
              <a:rect l="l" t="t" r="r" b="b"/>
              <a:pathLst>
                <a:path w="569" h="514" extrusionOk="0">
                  <a:moveTo>
                    <a:pt x="284" y="0"/>
                  </a:moveTo>
                  <a:cubicBezTo>
                    <a:pt x="170" y="0"/>
                    <a:pt x="65" y="77"/>
                    <a:pt x="34" y="195"/>
                  </a:cubicBezTo>
                  <a:cubicBezTo>
                    <a:pt x="0" y="331"/>
                    <a:pt x="85" y="470"/>
                    <a:pt x="222" y="505"/>
                  </a:cubicBezTo>
                  <a:cubicBezTo>
                    <a:pt x="244" y="511"/>
                    <a:pt x="266" y="514"/>
                    <a:pt x="288" y="514"/>
                  </a:cubicBezTo>
                  <a:cubicBezTo>
                    <a:pt x="403" y="514"/>
                    <a:pt x="505" y="435"/>
                    <a:pt x="534" y="321"/>
                  </a:cubicBezTo>
                  <a:cubicBezTo>
                    <a:pt x="569" y="181"/>
                    <a:pt x="487" y="42"/>
                    <a:pt x="347" y="8"/>
                  </a:cubicBezTo>
                  <a:cubicBezTo>
                    <a:pt x="326" y="3"/>
                    <a:pt x="305" y="0"/>
                    <a:pt x="28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7;p55">
              <a:extLst>
                <a:ext uri="{FF2B5EF4-FFF2-40B4-BE49-F238E27FC236}">
                  <a16:creationId xmlns:a16="http://schemas.microsoft.com/office/drawing/2014/main" id="{2899B01E-2561-B8DA-2AF0-63559E03FE9F}"/>
                </a:ext>
              </a:extLst>
            </p:cNvPr>
            <p:cNvSpPr/>
            <p:nvPr/>
          </p:nvSpPr>
          <p:spPr>
            <a:xfrm>
              <a:off x="6441050" y="3823800"/>
              <a:ext cx="14250" cy="12925"/>
            </a:xfrm>
            <a:custGeom>
              <a:avLst/>
              <a:gdLst/>
              <a:ahLst/>
              <a:cxnLst/>
              <a:rect l="l" t="t" r="r" b="b"/>
              <a:pathLst>
                <a:path w="570" h="517" extrusionOk="0">
                  <a:moveTo>
                    <a:pt x="286" y="1"/>
                  </a:moveTo>
                  <a:cubicBezTo>
                    <a:pt x="169" y="1"/>
                    <a:pt x="64" y="80"/>
                    <a:pt x="34" y="195"/>
                  </a:cubicBezTo>
                  <a:cubicBezTo>
                    <a:pt x="1" y="335"/>
                    <a:pt x="83" y="475"/>
                    <a:pt x="222" y="509"/>
                  </a:cubicBezTo>
                  <a:cubicBezTo>
                    <a:pt x="242" y="514"/>
                    <a:pt x="262" y="516"/>
                    <a:pt x="282" y="516"/>
                  </a:cubicBezTo>
                  <a:cubicBezTo>
                    <a:pt x="397" y="516"/>
                    <a:pt x="502" y="437"/>
                    <a:pt x="532" y="322"/>
                  </a:cubicBezTo>
                  <a:cubicBezTo>
                    <a:pt x="569" y="182"/>
                    <a:pt x="483" y="43"/>
                    <a:pt x="348" y="8"/>
                  </a:cubicBezTo>
                  <a:cubicBezTo>
                    <a:pt x="327" y="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8;p55">
              <a:extLst>
                <a:ext uri="{FF2B5EF4-FFF2-40B4-BE49-F238E27FC236}">
                  <a16:creationId xmlns:a16="http://schemas.microsoft.com/office/drawing/2014/main" id="{E47A5716-A16B-459B-3C24-4621A8ED25B2}"/>
                </a:ext>
              </a:extLst>
            </p:cNvPr>
            <p:cNvSpPr/>
            <p:nvPr/>
          </p:nvSpPr>
          <p:spPr>
            <a:xfrm>
              <a:off x="6388350" y="3822900"/>
              <a:ext cx="28475" cy="17800"/>
            </a:xfrm>
            <a:custGeom>
              <a:avLst/>
              <a:gdLst/>
              <a:ahLst/>
              <a:cxnLst/>
              <a:rect l="l" t="t" r="r" b="b"/>
              <a:pathLst>
                <a:path w="1139" h="712" extrusionOk="0">
                  <a:moveTo>
                    <a:pt x="63" y="1"/>
                  </a:moveTo>
                  <a:cubicBezTo>
                    <a:pt x="32" y="1"/>
                    <a:pt x="1" y="21"/>
                    <a:pt x="3" y="61"/>
                  </a:cubicBezTo>
                  <a:cubicBezTo>
                    <a:pt x="33" y="524"/>
                    <a:pt x="683" y="671"/>
                    <a:pt x="1037" y="711"/>
                  </a:cubicBezTo>
                  <a:cubicBezTo>
                    <a:pt x="1040" y="712"/>
                    <a:pt x="1043" y="712"/>
                    <a:pt x="1045" y="712"/>
                  </a:cubicBezTo>
                  <a:cubicBezTo>
                    <a:pt x="1114" y="712"/>
                    <a:pt x="1139" y="602"/>
                    <a:pt x="1065" y="592"/>
                  </a:cubicBezTo>
                  <a:cubicBezTo>
                    <a:pt x="782" y="558"/>
                    <a:pt x="152" y="449"/>
                    <a:pt x="125" y="58"/>
                  </a:cubicBezTo>
                  <a:cubicBezTo>
                    <a:pt x="123" y="20"/>
                    <a:pt x="93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59;p55">
              <a:extLst>
                <a:ext uri="{FF2B5EF4-FFF2-40B4-BE49-F238E27FC236}">
                  <a16:creationId xmlns:a16="http://schemas.microsoft.com/office/drawing/2014/main" id="{51732FB4-AC0F-B060-7D4D-6D18FC7CF32E}"/>
                </a:ext>
              </a:extLst>
            </p:cNvPr>
            <p:cNvSpPr/>
            <p:nvPr/>
          </p:nvSpPr>
          <p:spPr>
            <a:xfrm>
              <a:off x="6334650" y="3703050"/>
              <a:ext cx="128450" cy="65625"/>
            </a:xfrm>
            <a:custGeom>
              <a:avLst/>
              <a:gdLst/>
              <a:ahLst/>
              <a:cxnLst/>
              <a:rect l="l" t="t" r="r" b="b"/>
              <a:pathLst>
                <a:path w="5138" h="2625" extrusionOk="0">
                  <a:moveTo>
                    <a:pt x="2306" y="1"/>
                  </a:moveTo>
                  <a:cubicBezTo>
                    <a:pt x="1344" y="1"/>
                    <a:pt x="466" y="655"/>
                    <a:pt x="228" y="1627"/>
                  </a:cubicBezTo>
                  <a:lnTo>
                    <a:pt x="0" y="2559"/>
                  </a:lnTo>
                  <a:cubicBezTo>
                    <a:pt x="288" y="2591"/>
                    <a:pt x="708" y="2625"/>
                    <a:pt x="1190" y="2625"/>
                  </a:cubicBezTo>
                  <a:cubicBezTo>
                    <a:pt x="2515" y="2625"/>
                    <a:pt x="4312" y="2367"/>
                    <a:pt x="5138" y="1093"/>
                  </a:cubicBezTo>
                  <a:cubicBezTo>
                    <a:pt x="4855" y="735"/>
                    <a:pt x="4458" y="466"/>
                    <a:pt x="3984" y="350"/>
                  </a:cubicBezTo>
                  <a:lnTo>
                    <a:pt x="2811" y="61"/>
                  </a:lnTo>
                  <a:cubicBezTo>
                    <a:pt x="2642" y="20"/>
                    <a:pt x="2472" y="1"/>
                    <a:pt x="2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60;p55">
              <a:extLst>
                <a:ext uri="{FF2B5EF4-FFF2-40B4-BE49-F238E27FC236}">
                  <a16:creationId xmlns:a16="http://schemas.microsoft.com/office/drawing/2014/main" id="{B3FA37B1-9F11-8B06-62E1-B5AC110FD48C}"/>
                </a:ext>
              </a:extLst>
            </p:cNvPr>
            <p:cNvSpPr/>
            <p:nvPr/>
          </p:nvSpPr>
          <p:spPr>
            <a:xfrm>
              <a:off x="6214700" y="3685850"/>
              <a:ext cx="248650" cy="191625"/>
            </a:xfrm>
            <a:custGeom>
              <a:avLst/>
              <a:gdLst/>
              <a:ahLst/>
              <a:cxnLst/>
              <a:rect l="l" t="t" r="r" b="b"/>
              <a:pathLst>
                <a:path w="9946" h="7665" extrusionOk="0">
                  <a:moveTo>
                    <a:pt x="6321" y="1"/>
                  </a:moveTo>
                  <a:cubicBezTo>
                    <a:pt x="6119" y="1"/>
                    <a:pt x="5920" y="29"/>
                    <a:pt x="5734" y="107"/>
                  </a:cubicBezTo>
                  <a:cubicBezTo>
                    <a:pt x="5305" y="283"/>
                    <a:pt x="4938" y="614"/>
                    <a:pt x="4577" y="892"/>
                  </a:cubicBezTo>
                  <a:cubicBezTo>
                    <a:pt x="4288" y="1117"/>
                    <a:pt x="3999" y="1352"/>
                    <a:pt x="3666" y="1498"/>
                  </a:cubicBezTo>
                  <a:cubicBezTo>
                    <a:pt x="3114" y="1740"/>
                    <a:pt x="2468" y="1641"/>
                    <a:pt x="1896" y="1831"/>
                  </a:cubicBezTo>
                  <a:cubicBezTo>
                    <a:pt x="1593" y="1933"/>
                    <a:pt x="1307" y="2111"/>
                    <a:pt x="1127" y="2376"/>
                  </a:cubicBezTo>
                  <a:cubicBezTo>
                    <a:pt x="951" y="2635"/>
                    <a:pt x="896" y="2957"/>
                    <a:pt x="886" y="3271"/>
                  </a:cubicBezTo>
                  <a:cubicBezTo>
                    <a:pt x="866" y="3931"/>
                    <a:pt x="1059" y="4873"/>
                    <a:pt x="464" y="5353"/>
                  </a:cubicBezTo>
                  <a:cubicBezTo>
                    <a:pt x="1" y="5727"/>
                    <a:pt x="106" y="6891"/>
                    <a:pt x="192" y="7187"/>
                  </a:cubicBezTo>
                  <a:cubicBezTo>
                    <a:pt x="299" y="7158"/>
                    <a:pt x="430" y="7146"/>
                    <a:pt x="568" y="7146"/>
                  </a:cubicBezTo>
                  <a:cubicBezTo>
                    <a:pt x="1024" y="7146"/>
                    <a:pt x="1556" y="7269"/>
                    <a:pt x="1556" y="7269"/>
                  </a:cubicBezTo>
                  <a:cubicBezTo>
                    <a:pt x="1556" y="7269"/>
                    <a:pt x="1280" y="6367"/>
                    <a:pt x="2036" y="5779"/>
                  </a:cubicBezTo>
                  <a:lnTo>
                    <a:pt x="2036" y="5779"/>
                  </a:lnTo>
                  <a:cubicBezTo>
                    <a:pt x="1430" y="6571"/>
                    <a:pt x="2036" y="7398"/>
                    <a:pt x="2036" y="7398"/>
                  </a:cubicBezTo>
                  <a:cubicBezTo>
                    <a:pt x="2036" y="7398"/>
                    <a:pt x="2105" y="7368"/>
                    <a:pt x="2264" y="7368"/>
                  </a:cubicBezTo>
                  <a:cubicBezTo>
                    <a:pt x="2434" y="7368"/>
                    <a:pt x="2707" y="7402"/>
                    <a:pt x="3107" y="7544"/>
                  </a:cubicBezTo>
                  <a:cubicBezTo>
                    <a:pt x="3366" y="7635"/>
                    <a:pt x="3600" y="7665"/>
                    <a:pt x="3797" y="7665"/>
                  </a:cubicBezTo>
                  <a:cubicBezTo>
                    <a:pt x="4191" y="7665"/>
                    <a:pt x="4438" y="7544"/>
                    <a:pt x="4438" y="7544"/>
                  </a:cubicBezTo>
                  <a:cubicBezTo>
                    <a:pt x="4438" y="7544"/>
                    <a:pt x="4094" y="6850"/>
                    <a:pt x="4438" y="6432"/>
                  </a:cubicBezTo>
                  <a:cubicBezTo>
                    <a:pt x="4441" y="7122"/>
                    <a:pt x="4683" y="7398"/>
                    <a:pt x="4683" y="7398"/>
                  </a:cubicBezTo>
                  <a:cubicBezTo>
                    <a:pt x="4683" y="7398"/>
                    <a:pt x="4846" y="7398"/>
                    <a:pt x="5398" y="7269"/>
                  </a:cubicBezTo>
                  <a:cubicBezTo>
                    <a:pt x="4597" y="5864"/>
                    <a:pt x="4846" y="3043"/>
                    <a:pt x="4846" y="3043"/>
                  </a:cubicBezTo>
                  <a:lnTo>
                    <a:pt x="9925" y="1777"/>
                  </a:lnTo>
                  <a:cubicBezTo>
                    <a:pt x="9946" y="1515"/>
                    <a:pt x="9827" y="1257"/>
                    <a:pt x="9650" y="1063"/>
                  </a:cubicBezTo>
                  <a:cubicBezTo>
                    <a:pt x="9473" y="869"/>
                    <a:pt x="9242" y="732"/>
                    <a:pt x="9003" y="620"/>
                  </a:cubicBezTo>
                  <a:cubicBezTo>
                    <a:pt x="8473" y="372"/>
                    <a:pt x="7898" y="233"/>
                    <a:pt x="7323" y="134"/>
                  </a:cubicBezTo>
                  <a:cubicBezTo>
                    <a:pt x="7004" y="79"/>
                    <a:pt x="6657" y="1"/>
                    <a:pt x="6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61;p55">
              <a:extLst>
                <a:ext uri="{FF2B5EF4-FFF2-40B4-BE49-F238E27FC236}">
                  <a16:creationId xmlns:a16="http://schemas.microsoft.com/office/drawing/2014/main" id="{91F95287-F1D5-70EB-FA03-3E13EAE61DA3}"/>
                </a:ext>
              </a:extLst>
            </p:cNvPr>
            <p:cNvSpPr/>
            <p:nvPr/>
          </p:nvSpPr>
          <p:spPr>
            <a:xfrm>
              <a:off x="6441725" y="3688600"/>
              <a:ext cx="29625" cy="21525"/>
            </a:xfrm>
            <a:custGeom>
              <a:avLst/>
              <a:gdLst/>
              <a:ahLst/>
              <a:cxnLst/>
              <a:rect l="l" t="t" r="r" b="b"/>
              <a:pathLst>
                <a:path w="1185" h="861" extrusionOk="0">
                  <a:moveTo>
                    <a:pt x="722" y="0"/>
                  </a:moveTo>
                  <a:cubicBezTo>
                    <a:pt x="374" y="0"/>
                    <a:pt x="1" y="861"/>
                    <a:pt x="1" y="861"/>
                  </a:cubicBezTo>
                  <a:cubicBezTo>
                    <a:pt x="1" y="861"/>
                    <a:pt x="1185" y="211"/>
                    <a:pt x="817" y="24"/>
                  </a:cubicBezTo>
                  <a:cubicBezTo>
                    <a:pt x="786" y="8"/>
                    <a:pt x="754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62;p55">
              <a:extLst>
                <a:ext uri="{FF2B5EF4-FFF2-40B4-BE49-F238E27FC236}">
                  <a16:creationId xmlns:a16="http://schemas.microsoft.com/office/drawing/2014/main" id="{FE6365DE-C3B0-5649-5E14-B8327EF742C0}"/>
                </a:ext>
              </a:extLst>
            </p:cNvPr>
            <p:cNvSpPr/>
            <p:nvPr/>
          </p:nvSpPr>
          <p:spPr>
            <a:xfrm>
              <a:off x="6442825" y="3698725"/>
              <a:ext cx="38150" cy="8700"/>
            </a:xfrm>
            <a:custGeom>
              <a:avLst/>
              <a:gdLst/>
              <a:ahLst/>
              <a:cxnLst/>
              <a:rect l="l" t="t" r="r" b="b"/>
              <a:pathLst>
                <a:path w="1526" h="348" extrusionOk="0">
                  <a:moveTo>
                    <a:pt x="1036" y="1"/>
                  </a:moveTo>
                  <a:cubicBezTo>
                    <a:pt x="646" y="1"/>
                    <a:pt x="1" y="347"/>
                    <a:pt x="1" y="347"/>
                  </a:cubicBezTo>
                  <a:cubicBezTo>
                    <a:pt x="1" y="347"/>
                    <a:pt x="1525" y="306"/>
                    <a:pt x="1254" y="65"/>
                  </a:cubicBezTo>
                  <a:cubicBezTo>
                    <a:pt x="1202" y="19"/>
                    <a:pt x="1126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63;p55">
              <a:extLst>
                <a:ext uri="{FF2B5EF4-FFF2-40B4-BE49-F238E27FC236}">
                  <a16:creationId xmlns:a16="http://schemas.microsoft.com/office/drawing/2014/main" id="{D011BAAF-E495-791D-C6F1-93E9D06F4C1A}"/>
                </a:ext>
              </a:extLst>
            </p:cNvPr>
            <p:cNvSpPr/>
            <p:nvPr/>
          </p:nvSpPr>
          <p:spPr>
            <a:xfrm>
              <a:off x="6519300" y="3891525"/>
              <a:ext cx="23100" cy="117000"/>
            </a:xfrm>
            <a:custGeom>
              <a:avLst/>
              <a:gdLst/>
              <a:ahLst/>
              <a:cxnLst/>
              <a:rect l="l" t="t" r="r" b="b"/>
              <a:pathLst>
                <a:path w="924" h="4680" extrusionOk="0">
                  <a:moveTo>
                    <a:pt x="489" y="1"/>
                  </a:moveTo>
                  <a:cubicBezTo>
                    <a:pt x="482" y="1"/>
                    <a:pt x="475" y="2"/>
                    <a:pt x="467" y="5"/>
                  </a:cubicBezTo>
                  <a:cubicBezTo>
                    <a:pt x="1" y="165"/>
                    <a:pt x="467" y="4679"/>
                    <a:pt x="467" y="4679"/>
                  </a:cubicBezTo>
                  <a:lnTo>
                    <a:pt x="729" y="4679"/>
                  </a:lnTo>
                  <a:cubicBezTo>
                    <a:pt x="729" y="4679"/>
                    <a:pt x="923" y="1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64;p55">
              <a:extLst>
                <a:ext uri="{FF2B5EF4-FFF2-40B4-BE49-F238E27FC236}">
                  <a16:creationId xmlns:a16="http://schemas.microsoft.com/office/drawing/2014/main" id="{60311F83-B576-87AE-AF86-E04AF9E0A8D4}"/>
                </a:ext>
              </a:extLst>
            </p:cNvPr>
            <p:cNvSpPr/>
            <p:nvPr/>
          </p:nvSpPr>
          <p:spPr>
            <a:xfrm>
              <a:off x="6534975" y="3941950"/>
              <a:ext cx="32500" cy="60950"/>
            </a:xfrm>
            <a:custGeom>
              <a:avLst/>
              <a:gdLst/>
              <a:ahLst/>
              <a:cxnLst/>
              <a:rect l="l" t="t" r="r" b="b"/>
              <a:pathLst>
                <a:path w="1300" h="2438" extrusionOk="0">
                  <a:moveTo>
                    <a:pt x="944" y="0"/>
                  </a:moveTo>
                  <a:cubicBezTo>
                    <a:pt x="940" y="0"/>
                    <a:pt x="936" y="1"/>
                    <a:pt x="932" y="1"/>
                  </a:cubicBezTo>
                  <a:cubicBezTo>
                    <a:pt x="548" y="53"/>
                    <a:pt x="0" y="2438"/>
                    <a:pt x="0" y="2438"/>
                  </a:cubicBezTo>
                  <a:cubicBezTo>
                    <a:pt x="528" y="2296"/>
                    <a:pt x="1300" y="0"/>
                    <a:pt x="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65;p55">
              <a:extLst>
                <a:ext uri="{FF2B5EF4-FFF2-40B4-BE49-F238E27FC236}">
                  <a16:creationId xmlns:a16="http://schemas.microsoft.com/office/drawing/2014/main" id="{51AA2F35-F988-30D2-1C02-B045024F595C}"/>
                </a:ext>
              </a:extLst>
            </p:cNvPr>
            <p:cNvSpPr/>
            <p:nvPr/>
          </p:nvSpPr>
          <p:spPr>
            <a:xfrm>
              <a:off x="6547875" y="3931400"/>
              <a:ext cx="61200" cy="67575"/>
            </a:xfrm>
            <a:custGeom>
              <a:avLst/>
              <a:gdLst/>
              <a:ahLst/>
              <a:cxnLst/>
              <a:rect l="l" t="t" r="r" b="b"/>
              <a:pathLst>
                <a:path w="2448" h="2703" extrusionOk="0">
                  <a:moveTo>
                    <a:pt x="1498" y="0"/>
                  </a:moveTo>
                  <a:cubicBezTo>
                    <a:pt x="708" y="0"/>
                    <a:pt x="1" y="2703"/>
                    <a:pt x="1" y="2703"/>
                  </a:cubicBezTo>
                  <a:cubicBezTo>
                    <a:pt x="1" y="2703"/>
                    <a:pt x="2447" y="297"/>
                    <a:pt x="1610" y="19"/>
                  </a:cubicBezTo>
                  <a:cubicBezTo>
                    <a:pt x="1573" y="6"/>
                    <a:pt x="1535" y="0"/>
                    <a:pt x="1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66;p55">
              <a:extLst>
                <a:ext uri="{FF2B5EF4-FFF2-40B4-BE49-F238E27FC236}">
                  <a16:creationId xmlns:a16="http://schemas.microsoft.com/office/drawing/2014/main" id="{8DF89E34-45ED-BCBE-7F54-89DE24758A28}"/>
                </a:ext>
              </a:extLst>
            </p:cNvPr>
            <p:cNvSpPr/>
            <p:nvPr/>
          </p:nvSpPr>
          <p:spPr>
            <a:xfrm>
              <a:off x="6470400" y="3934325"/>
              <a:ext cx="49350" cy="88275"/>
            </a:xfrm>
            <a:custGeom>
              <a:avLst/>
              <a:gdLst/>
              <a:ahLst/>
              <a:cxnLst/>
              <a:rect l="l" t="t" r="r" b="b"/>
              <a:pathLst>
                <a:path w="1974" h="3531" extrusionOk="0">
                  <a:moveTo>
                    <a:pt x="422" y="1"/>
                  </a:moveTo>
                  <a:cubicBezTo>
                    <a:pt x="414" y="1"/>
                    <a:pt x="406" y="2"/>
                    <a:pt x="399" y="4"/>
                  </a:cubicBezTo>
                  <a:cubicBezTo>
                    <a:pt x="0" y="130"/>
                    <a:pt x="1242" y="3168"/>
                    <a:pt x="1647" y="3447"/>
                  </a:cubicBezTo>
                  <a:cubicBezTo>
                    <a:pt x="1735" y="3507"/>
                    <a:pt x="1794" y="3531"/>
                    <a:pt x="1833" y="3531"/>
                  </a:cubicBezTo>
                  <a:cubicBezTo>
                    <a:pt x="1974" y="3531"/>
                    <a:pt x="1848" y="3219"/>
                    <a:pt x="1848" y="3219"/>
                  </a:cubicBezTo>
                  <a:cubicBezTo>
                    <a:pt x="1848" y="3219"/>
                    <a:pt x="835" y="1"/>
                    <a:pt x="4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67;p55">
              <a:extLst>
                <a:ext uri="{FF2B5EF4-FFF2-40B4-BE49-F238E27FC236}">
                  <a16:creationId xmlns:a16="http://schemas.microsoft.com/office/drawing/2014/main" id="{C101F4C2-8BE5-51DB-2C08-7BC89E9B49D6}"/>
                </a:ext>
              </a:extLst>
            </p:cNvPr>
            <p:cNvSpPr/>
            <p:nvPr/>
          </p:nvSpPr>
          <p:spPr>
            <a:xfrm>
              <a:off x="6460975" y="3988950"/>
              <a:ext cx="51875" cy="37250"/>
            </a:xfrm>
            <a:custGeom>
              <a:avLst/>
              <a:gdLst/>
              <a:ahLst/>
              <a:cxnLst/>
              <a:rect l="l" t="t" r="r" b="b"/>
              <a:pathLst>
                <a:path w="2075" h="1490" extrusionOk="0">
                  <a:moveTo>
                    <a:pt x="421" y="1"/>
                  </a:moveTo>
                  <a:cubicBezTo>
                    <a:pt x="405" y="1"/>
                    <a:pt x="391" y="3"/>
                    <a:pt x="377" y="7"/>
                  </a:cubicBezTo>
                  <a:cubicBezTo>
                    <a:pt x="0" y="122"/>
                    <a:pt x="1442" y="1415"/>
                    <a:pt x="2075" y="1489"/>
                  </a:cubicBezTo>
                  <a:cubicBezTo>
                    <a:pt x="2075" y="1489"/>
                    <a:pt x="849" y="1"/>
                    <a:pt x="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68;p55">
              <a:extLst>
                <a:ext uri="{FF2B5EF4-FFF2-40B4-BE49-F238E27FC236}">
                  <a16:creationId xmlns:a16="http://schemas.microsoft.com/office/drawing/2014/main" id="{5EBC7477-31A0-A549-0F01-D3239B449CE8}"/>
                </a:ext>
              </a:extLst>
            </p:cNvPr>
            <p:cNvSpPr/>
            <p:nvPr/>
          </p:nvSpPr>
          <p:spPr>
            <a:xfrm>
              <a:off x="6646125" y="4260925"/>
              <a:ext cx="40875" cy="16250"/>
            </a:xfrm>
            <a:custGeom>
              <a:avLst/>
              <a:gdLst/>
              <a:ahLst/>
              <a:cxnLst/>
              <a:rect l="l" t="t" r="r" b="b"/>
              <a:pathLst>
                <a:path w="1635" h="650" extrusionOk="0">
                  <a:moveTo>
                    <a:pt x="893" y="0"/>
                  </a:moveTo>
                  <a:cubicBezTo>
                    <a:pt x="631" y="0"/>
                    <a:pt x="325" y="67"/>
                    <a:pt x="157" y="205"/>
                  </a:cubicBezTo>
                  <a:cubicBezTo>
                    <a:pt x="154" y="205"/>
                    <a:pt x="150" y="209"/>
                    <a:pt x="150" y="209"/>
                  </a:cubicBezTo>
                  <a:cubicBezTo>
                    <a:pt x="48" y="294"/>
                    <a:pt x="1" y="454"/>
                    <a:pt x="83" y="559"/>
                  </a:cubicBezTo>
                  <a:cubicBezTo>
                    <a:pt x="141" y="634"/>
                    <a:pt x="243" y="650"/>
                    <a:pt x="342" y="650"/>
                  </a:cubicBezTo>
                  <a:cubicBezTo>
                    <a:pt x="368" y="650"/>
                    <a:pt x="394" y="649"/>
                    <a:pt x="419" y="648"/>
                  </a:cubicBezTo>
                  <a:cubicBezTo>
                    <a:pt x="783" y="627"/>
                    <a:pt x="1144" y="597"/>
                    <a:pt x="1504" y="559"/>
                  </a:cubicBezTo>
                  <a:cubicBezTo>
                    <a:pt x="1535" y="552"/>
                    <a:pt x="1569" y="549"/>
                    <a:pt x="1593" y="528"/>
                  </a:cubicBezTo>
                  <a:cubicBezTo>
                    <a:pt x="1634" y="491"/>
                    <a:pt x="1623" y="426"/>
                    <a:pt x="1603" y="379"/>
                  </a:cubicBezTo>
                  <a:cubicBezTo>
                    <a:pt x="1532" y="198"/>
                    <a:pt x="1352" y="73"/>
                    <a:pt x="1160" y="29"/>
                  </a:cubicBezTo>
                  <a:cubicBezTo>
                    <a:pt x="1084" y="10"/>
                    <a:pt x="991" y="0"/>
                    <a:pt x="893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69;p55">
              <a:extLst>
                <a:ext uri="{FF2B5EF4-FFF2-40B4-BE49-F238E27FC236}">
                  <a16:creationId xmlns:a16="http://schemas.microsoft.com/office/drawing/2014/main" id="{F31A0948-D067-E565-48C5-289E5D708566}"/>
                </a:ext>
              </a:extLst>
            </p:cNvPr>
            <p:cNvSpPr/>
            <p:nvPr/>
          </p:nvSpPr>
          <p:spPr>
            <a:xfrm>
              <a:off x="6579450" y="4100950"/>
              <a:ext cx="165725" cy="48350"/>
            </a:xfrm>
            <a:custGeom>
              <a:avLst/>
              <a:gdLst/>
              <a:ahLst/>
              <a:cxnLst/>
              <a:rect l="l" t="t" r="r" b="b"/>
              <a:pathLst>
                <a:path w="6629" h="1934" extrusionOk="0">
                  <a:moveTo>
                    <a:pt x="3314" y="0"/>
                  </a:moveTo>
                  <a:cubicBezTo>
                    <a:pt x="1484" y="0"/>
                    <a:pt x="0" y="432"/>
                    <a:pt x="0" y="966"/>
                  </a:cubicBezTo>
                  <a:cubicBezTo>
                    <a:pt x="0" y="1500"/>
                    <a:pt x="1484" y="1933"/>
                    <a:pt x="3314" y="1933"/>
                  </a:cubicBezTo>
                  <a:cubicBezTo>
                    <a:pt x="5145" y="1933"/>
                    <a:pt x="6628" y="1500"/>
                    <a:pt x="6628" y="966"/>
                  </a:cubicBezTo>
                  <a:cubicBezTo>
                    <a:pt x="6628" y="432"/>
                    <a:pt x="5145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70;p55">
              <a:extLst>
                <a:ext uri="{FF2B5EF4-FFF2-40B4-BE49-F238E27FC236}">
                  <a16:creationId xmlns:a16="http://schemas.microsoft.com/office/drawing/2014/main" id="{B0B2A45A-B1D1-AE63-0F53-F4DA919DF6FD}"/>
                </a:ext>
              </a:extLst>
            </p:cNvPr>
            <p:cNvSpPr/>
            <p:nvPr/>
          </p:nvSpPr>
          <p:spPr>
            <a:xfrm>
              <a:off x="6298575" y="3767250"/>
              <a:ext cx="43000" cy="42425"/>
            </a:xfrm>
            <a:custGeom>
              <a:avLst/>
              <a:gdLst/>
              <a:ahLst/>
              <a:cxnLst/>
              <a:rect l="l" t="t" r="r" b="b"/>
              <a:pathLst>
                <a:path w="1720" h="1697" extrusionOk="0">
                  <a:moveTo>
                    <a:pt x="1095" y="0"/>
                  </a:moveTo>
                  <a:cubicBezTo>
                    <a:pt x="957" y="0"/>
                    <a:pt x="787" y="60"/>
                    <a:pt x="583" y="226"/>
                  </a:cubicBezTo>
                  <a:cubicBezTo>
                    <a:pt x="0" y="701"/>
                    <a:pt x="428" y="1696"/>
                    <a:pt x="1498" y="1696"/>
                  </a:cubicBezTo>
                  <a:cubicBezTo>
                    <a:pt x="1516" y="1696"/>
                    <a:pt x="1534" y="1696"/>
                    <a:pt x="1553" y="1695"/>
                  </a:cubicBezTo>
                  <a:cubicBezTo>
                    <a:pt x="1719" y="1134"/>
                    <a:pt x="1614" y="426"/>
                    <a:pt x="1614" y="426"/>
                  </a:cubicBezTo>
                  <a:cubicBezTo>
                    <a:pt x="1614" y="426"/>
                    <a:pt x="1465" y="0"/>
                    <a:pt x="109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71;p55">
              <a:extLst>
                <a:ext uri="{FF2B5EF4-FFF2-40B4-BE49-F238E27FC236}">
                  <a16:creationId xmlns:a16="http://schemas.microsoft.com/office/drawing/2014/main" id="{2F3777FF-C7D5-CC0C-2DA0-970EFA267BB5}"/>
                </a:ext>
              </a:extLst>
            </p:cNvPr>
            <p:cNvSpPr/>
            <p:nvPr/>
          </p:nvSpPr>
          <p:spPr>
            <a:xfrm>
              <a:off x="6313475" y="3775425"/>
              <a:ext cx="22475" cy="28225"/>
            </a:xfrm>
            <a:custGeom>
              <a:avLst/>
              <a:gdLst/>
              <a:ahLst/>
              <a:cxnLst/>
              <a:rect l="l" t="t" r="r" b="b"/>
              <a:pathLst>
                <a:path w="899" h="1129" extrusionOk="0">
                  <a:moveTo>
                    <a:pt x="198" y="0"/>
                  </a:moveTo>
                  <a:cubicBezTo>
                    <a:pt x="142" y="0"/>
                    <a:pt x="118" y="86"/>
                    <a:pt x="177" y="96"/>
                  </a:cubicBezTo>
                  <a:cubicBezTo>
                    <a:pt x="436" y="134"/>
                    <a:pt x="592" y="348"/>
                    <a:pt x="684" y="593"/>
                  </a:cubicBezTo>
                  <a:cubicBezTo>
                    <a:pt x="487" y="511"/>
                    <a:pt x="276" y="464"/>
                    <a:pt x="62" y="464"/>
                  </a:cubicBezTo>
                  <a:cubicBezTo>
                    <a:pt x="0" y="464"/>
                    <a:pt x="0" y="558"/>
                    <a:pt x="62" y="558"/>
                  </a:cubicBezTo>
                  <a:cubicBezTo>
                    <a:pt x="289" y="562"/>
                    <a:pt x="521" y="620"/>
                    <a:pt x="728" y="712"/>
                  </a:cubicBezTo>
                  <a:cubicBezTo>
                    <a:pt x="762" y="841"/>
                    <a:pt x="786" y="967"/>
                    <a:pt x="797" y="1083"/>
                  </a:cubicBezTo>
                  <a:cubicBezTo>
                    <a:pt x="800" y="1113"/>
                    <a:pt x="826" y="1129"/>
                    <a:pt x="851" y="1129"/>
                  </a:cubicBezTo>
                  <a:cubicBezTo>
                    <a:pt x="876" y="1129"/>
                    <a:pt x="899" y="1113"/>
                    <a:pt x="895" y="1083"/>
                  </a:cubicBezTo>
                  <a:cubicBezTo>
                    <a:pt x="855" y="671"/>
                    <a:pt x="681" y="73"/>
                    <a:pt x="205" y="1"/>
                  </a:cubicBezTo>
                  <a:cubicBezTo>
                    <a:pt x="202" y="0"/>
                    <a:pt x="200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72;p55">
              <a:extLst>
                <a:ext uri="{FF2B5EF4-FFF2-40B4-BE49-F238E27FC236}">
                  <a16:creationId xmlns:a16="http://schemas.microsoft.com/office/drawing/2014/main" id="{45B94A00-64EF-6BA9-72E6-2F4E5EA6CDA1}"/>
                </a:ext>
              </a:extLst>
            </p:cNvPr>
            <p:cNvSpPr/>
            <p:nvPr/>
          </p:nvSpPr>
          <p:spPr>
            <a:xfrm>
              <a:off x="6550950" y="3989150"/>
              <a:ext cx="92975" cy="93475"/>
            </a:xfrm>
            <a:custGeom>
              <a:avLst/>
              <a:gdLst/>
              <a:ahLst/>
              <a:cxnLst/>
              <a:rect l="l" t="t" r="r" b="b"/>
              <a:pathLst>
                <a:path w="3719" h="3739" extrusionOk="0">
                  <a:moveTo>
                    <a:pt x="2018" y="0"/>
                  </a:moveTo>
                  <a:cubicBezTo>
                    <a:pt x="1781" y="0"/>
                    <a:pt x="1546" y="43"/>
                    <a:pt x="1344" y="124"/>
                  </a:cubicBezTo>
                  <a:cubicBezTo>
                    <a:pt x="347" y="522"/>
                    <a:pt x="0" y="1434"/>
                    <a:pt x="150" y="1662"/>
                  </a:cubicBezTo>
                  <a:cubicBezTo>
                    <a:pt x="171" y="1695"/>
                    <a:pt x="217" y="1709"/>
                    <a:pt x="280" y="1709"/>
                  </a:cubicBezTo>
                  <a:cubicBezTo>
                    <a:pt x="653" y="1709"/>
                    <a:pt x="1623" y="1216"/>
                    <a:pt x="1624" y="1216"/>
                  </a:cubicBezTo>
                  <a:lnTo>
                    <a:pt x="1624" y="1216"/>
                  </a:lnTo>
                  <a:cubicBezTo>
                    <a:pt x="1624" y="1216"/>
                    <a:pt x="545" y="2588"/>
                    <a:pt x="735" y="2734"/>
                  </a:cubicBezTo>
                  <a:cubicBezTo>
                    <a:pt x="800" y="2784"/>
                    <a:pt x="846" y="2800"/>
                    <a:pt x="877" y="2800"/>
                  </a:cubicBezTo>
                  <a:cubicBezTo>
                    <a:pt x="906" y="2800"/>
                    <a:pt x="923" y="2787"/>
                    <a:pt x="934" y="2773"/>
                  </a:cubicBezTo>
                  <a:lnTo>
                    <a:pt x="934" y="2773"/>
                  </a:lnTo>
                  <a:cubicBezTo>
                    <a:pt x="901" y="2868"/>
                    <a:pt x="870" y="3108"/>
                    <a:pt x="1368" y="3108"/>
                  </a:cubicBezTo>
                  <a:cubicBezTo>
                    <a:pt x="1855" y="3108"/>
                    <a:pt x="2096" y="2987"/>
                    <a:pt x="2178" y="2935"/>
                  </a:cubicBezTo>
                  <a:lnTo>
                    <a:pt x="2178" y="2935"/>
                  </a:lnTo>
                  <a:cubicBezTo>
                    <a:pt x="1999" y="3065"/>
                    <a:pt x="1170" y="3679"/>
                    <a:pt x="1392" y="3727"/>
                  </a:cubicBezTo>
                  <a:cubicBezTo>
                    <a:pt x="1428" y="3735"/>
                    <a:pt x="1466" y="3738"/>
                    <a:pt x="1506" y="3738"/>
                  </a:cubicBezTo>
                  <a:cubicBezTo>
                    <a:pt x="1918" y="3738"/>
                    <a:pt x="2503" y="3343"/>
                    <a:pt x="2770" y="3132"/>
                  </a:cubicBezTo>
                  <a:cubicBezTo>
                    <a:pt x="3556" y="2519"/>
                    <a:pt x="3719" y="1588"/>
                    <a:pt x="3301" y="689"/>
                  </a:cubicBezTo>
                  <a:cubicBezTo>
                    <a:pt x="3249" y="583"/>
                    <a:pt x="3185" y="492"/>
                    <a:pt x="3110" y="413"/>
                  </a:cubicBezTo>
                  <a:cubicBezTo>
                    <a:pt x="2843" y="129"/>
                    <a:pt x="2427" y="0"/>
                    <a:pt x="2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73;p55">
              <a:extLst>
                <a:ext uri="{FF2B5EF4-FFF2-40B4-BE49-F238E27FC236}">
                  <a16:creationId xmlns:a16="http://schemas.microsoft.com/office/drawing/2014/main" id="{5A5AE32E-4D1E-925A-8BD4-86361DDFE87E}"/>
                </a:ext>
              </a:extLst>
            </p:cNvPr>
            <p:cNvSpPr/>
            <p:nvPr/>
          </p:nvSpPr>
          <p:spPr>
            <a:xfrm>
              <a:off x="6552600" y="3983850"/>
              <a:ext cx="48150" cy="15250"/>
            </a:xfrm>
            <a:custGeom>
              <a:avLst/>
              <a:gdLst/>
              <a:ahLst/>
              <a:cxnLst/>
              <a:rect l="l" t="t" r="r" b="b"/>
              <a:pathLst>
                <a:path w="1926" h="610" extrusionOk="0">
                  <a:moveTo>
                    <a:pt x="874" y="0"/>
                  </a:moveTo>
                  <a:cubicBezTo>
                    <a:pt x="630" y="0"/>
                    <a:pt x="406" y="53"/>
                    <a:pt x="281" y="211"/>
                  </a:cubicBezTo>
                  <a:cubicBezTo>
                    <a:pt x="1" y="566"/>
                    <a:pt x="857" y="610"/>
                    <a:pt x="1301" y="610"/>
                  </a:cubicBezTo>
                  <a:cubicBezTo>
                    <a:pt x="1448" y="610"/>
                    <a:pt x="1550" y="605"/>
                    <a:pt x="1550" y="605"/>
                  </a:cubicBezTo>
                  <a:lnTo>
                    <a:pt x="1925" y="211"/>
                  </a:lnTo>
                  <a:cubicBezTo>
                    <a:pt x="1925" y="211"/>
                    <a:pt x="1361" y="0"/>
                    <a:pt x="8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74;p55">
              <a:extLst>
                <a:ext uri="{FF2B5EF4-FFF2-40B4-BE49-F238E27FC236}">
                  <a16:creationId xmlns:a16="http://schemas.microsoft.com/office/drawing/2014/main" id="{029E76B8-AD8D-6292-844D-62DA7086D307}"/>
                </a:ext>
              </a:extLst>
            </p:cNvPr>
            <p:cNvSpPr/>
            <p:nvPr/>
          </p:nvSpPr>
          <p:spPr>
            <a:xfrm>
              <a:off x="6495750" y="4238650"/>
              <a:ext cx="80900" cy="41375"/>
            </a:xfrm>
            <a:custGeom>
              <a:avLst/>
              <a:gdLst/>
              <a:ahLst/>
              <a:cxnLst/>
              <a:rect l="l" t="t" r="r" b="b"/>
              <a:pathLst>
                <a:path w="3236" h="1655" extrusionOk="0">
                  <a:moveTo>
                    <a:pt x="2511" y="1"/>
                  </a:moveTo>
                  <a:cubicBezTo>
                    <a:pt x="2246" y="239"/>
                    <a:pt x="2127" y="528"/>
                    <a:pt x="2127" y="528"/>
                  </a:cubicBezTo>
                  <a:cubicBezTo>
                    <a:pt x="2127" y="528"/>
                    <a:pt x="1813" y="481"/>
                    <a:pt x="1432" y="481"/>
                  </a:cubicBezTo>
                  <a:cubicBezTo>
                    <a:pt x="880" y="481"/>
                    <a:pt x="189" y="581"/>
                    <a:pt x="102" y="1069"/>
                  </a:cubicBezTo>
                  <a:cubicBezTo>
                    <a:pt x="0" y="1654"/>
                    <a:pt x="1327" y="1606"/>
                    <a:pt x="1640" y="1610"/>
                  </a:cubicBezTo>
                  <a:cubicBezTo>
                    <a:pt x="1691" y="1611"/>
                    <a:pt x="1740" y="1611"/>
                    <a:pt x="1789" y="1611"/>
                  </a:cubicBezTo>
                  <a:cubicBezTo>
                    <a:pt x="1863" y="1611"/>
                    <a:pt x="1935" y="1611"/>
                    <a:pt x="2007" y="1611"/>
                  </a:cubicBezTo>
                  <a:cubicBezTo>
                    <a:pt x="2177" y="1611"/>
                    <a:pt x="2343" y="1613"/>
                    <a:pt x="2511" y="1627"/>
                  </a:cubicBezTo>
                  <a:cubicBezTo>
                    <a:pt x="2742" y="1491"/>
                    <a:pt x="2950" y="1317"/>
                    <a:pt x="3072" y="1080"/>
                  </a:cubicBezTo>
                  <a:cubicBezTo>
                    <a:pt x="3236" y="773"/>
                    <a:pt x="3209" y="348"/>
                    <a:pt x="2937" y="137"/>
                  </a:cubicBezTo>
                  <a:cubicBezTo>
                    <a:pt x="2811" y="42"/>
                    <a:pt x="2668" y="4"/>
                    <a:pt x="251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75;p55">
              <a:extLst>
                <a:ext uri="{FF2B5EF4-FFF2-40B4-BE49-F238E27FC236}">
                  <a16:creationId xmlns:a16="http://schemas.microsoft.com/office/drawing/2014/main" id="{4233A7C8-C511-D65F-A05D-5A8213C1C7CE}"/>
                </a:ext>
              </a:extLst>
            </p:cNvPr>
            <p:cNvSpPr/>
            <p:nvPr/>
          </p:nvSpPr>
          <p:spPr>
            <a:xfrm>
              <a:off x="6558525" y="4230575"/>
              <a:ext cx="76200" cy="61125"/>
            </a:xfrm>
            <a:custGeom>
              <a:avLst/>
              <a:gdLst/>
              <a:ahLst/>
              <a:cxnLst/>
              <a:rect l="l" t="t" r="r" b="b"/>
              <a:pathLst>
                <a:path w="3048" h="2445" extrusionOk="0">
                  <a:moveTo>
                    <a:pt x="810" y="1"/>
                  </a:moveTo>
                  <a:cubicBezTo>
                    <a:pt x="459" y="1"/>
                    <a:pt x="194" y="150"/>
                    <a:pt x="0" y="324"/>
                  </a:cubicBezTo>
                  <a:cubicBezTo>
                    <a:pt x="157" y="327"/>
                    <a:pt x="300" y="365"/>
                    <a:pt x="426" y="460"/>
                  </a:cubicBezTo>
                  <a:cubicBezTo>
                    <a:pt x="698" y="671"/>
                    <a:pt x="725" y="1096"/>
                    <a:pt x="561" y="1403"/>
                  </a:cubicBezTo>
                  <a:cubicBezTo>
                    <a:pt x="439" y="1640"/>
                    <a:pt x="231" y="1814"/>
                    <a:pt x="0" y="1950"/>
                  </a:cubicBezTo>
                  <a:cubicBezTo>
                    <a:pt x="140" y="1964"/>
                    <a:pt x="283" y="1984"/>
                    <a:pt x="432" y="2022"/>
                  </a:cubicBezTo>
                  <a:cubicBezTo>
                    <a:pt x="731" y="2097"/>
                    <a:pt x="1636" y="2445"/>
                    <a:pt x="2284" y="2445"/>
                  </a:cubicBezTo>
                  <a:cubicBezTo>
                    <a:pt x="2654" y="2445"/>
                    <a:pt x="2941" y="2332"/>
                    <a:pt x="2984" y="1991"/>
                  </a:cubicBezTo>
                  <a:cubicBezTo>
                    <a:pt x="3048" y="1441"/>
                    <a:pt x="2329" y="1389"/>
                    <a:pt x="2056" y="1389"/>
                  </a:cubicBezTo>
                  <a:cubicBezTo>
                    <a:pt x="1993" y="1389"/>
                    <a:pt x="1954" y="1392"/>
                    <a:pt x="1954" y="1392"/>
                  </a:cubicBezTo>
                  <a:cubicBezTo>
                    <a:pt x="1954" y="1392"/>
                    <a:pt x="1651" y="1"/>
                    <a:pt x="810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76;p55">
              <a:extLst>
                <a:ext uri="{FF2B5EF4-FFF2-40B4-BE49-F238E27FC236}">
                  <a16:creationId xmlns:a16="http://schemas.microsoft.com/office/drawing/2014/main" id="{AE21F2E8-4E59-9456-1ED0-BF870800F5ED}"/>
                </a:ext>
              </a:extLst>
            </p:cNvPr>
            <p:cNvSpPr/>
            <p:nvPr/>
          </p:nvSpPr>
          <p:spPr>
            <a:xfrm>
              <a:off x="6598500" y="4113350"/>
              <a:ext cx="51750" cy="19100"/>
            </a:xfrm>
            <a:custGeom>
              <a:avLst/>
              <a:gdLst/>
              <a:ahLst/>
              <a:cxnLst/>
              <a:rect l="l" t="t" r="r" b="b"/>
              <a:pathLst>
                <a:path w="2070" h="764" extrusionOk="0">
                  <a:moveTo>
                    <a:pt x="2069" y="1"/>
                  </a:moveTo>
                  <a:lnTo>
                    <a:pt x="2069" y="1"/>
                  </a:lnTo>
                  <a:cubicBezTo>
                    <a:pt x="902" y="29"/>
                    <a:pt x="0" y="192"/>
                    <a:pt x="0" y="386"/>
                  </a:cubicBezTo>
                  <a:cubicBezTo>
                    <a:pt x="0" y="573"/>
                    <a:pt x="817" y="726"/>
                    <a:pt x="1906" y="764"/>
                  </a:cubicBezTo>
                  <a:cubicBezTo>
                    <a:pt x="1930" y="644"/>
                    <a:pt x="1988" y="365"/>
                    <a:pt x="2069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77;p55">
              <a:extLst>
                <a:ext uri="{FF2B5EF4-FFF2-40B4-BE49-F238E27FC236}">
                  <a16:creationId xmlns:a16="http://schemas.microsoft.com/office/drawing/2014/main" id="{60534782-1A6E-7647-27FD-0F5ED5600F47}"/>
                </a:ext>
              </a:extLst>
            </p:cNvPr>
            <p:cNvSpPr/>
            <p:nvPr/>
          </p:nvSpPr>
          <p:spPr>
            <a:xfrm>
              <a:off x="6646125" y="4016075"/>
              <a:ext cx="76825" cy="116625"/>
            </a:xfrm>
            <a:custGeom>
              <a:avLst/>
              <a:gdLst/>
              <a:ahLst/>
              <a:cxnLst/>
              <a:rect l="l" t="t" r="r" b="b"/>
              <a:pathLst>
                <a:path w="3073" h="4665" extrusionOk="0">
                  <a:moveTo>
                    <a:pt x="1580" y="0"/>
                  </a:moveTo>
                  <a:cubicBezTo>
                    <a:pt x="1105" y="0"/>
                    <a:pt x="469" y="2540"/>
                    <a:pt x="164" y="3892"/>
                  </a:cubicBezTo>
                  <a:cubicBezTo>
                    <a:pt x="83" y="4256"/>
                    <a:pt x="25" y="4535"/>
                    <a:pt x="1" y="4655"/>
                  </a:cubicBezTo>
                  <a:cubicBezTo>
                    <a:pt x="164" y="4661"/>
                    <a:pt x="337" y="4664"/>
                    <a:pt x="515" y="4664"/>
                  </a:cubicBezTo>
                  <a:cubicBezTo>
                    <a:pt x="1147" y="4664"/>
                    <a:pt x="1726" y="4624"/>
                    <a:pt x="2157" y="4559"/>
                  </a:cubicBezTo>
                  <a:cubicBezTo>
                    <a:pt x="2287" y="4423"/>
                    <a:pt x="2447" y="4250"/>
                    <a:pt x="2586" y="4079"/>
                  </a:cubicBezTo>
                  <a:cubicBezTo>
                    <a:pt x="2834" y="3773"/>
                    <a:pt x="3022" y="3474"/>
                    <a:pt x="2903" y="3378"/>
                  </a:cubicBezTo>
                  <a:cubicBezTo>
                    <a:pt x="2884" y="3363"/>
                    <a:pt x="2859" y="3356"/>
                    <a:pt x="2829" y="3356"/>
                  </a:cubicBezTo>
                  <a:cubicBezTo>
                    <a:pt x="2637" y="3356"/>
                    <a:pt x="2248" y="3660"/>
                    <a:pt x="1909" y="3961"/>
                  </a:cubicBezTo>
                  <a:cubicBezTo>
                    <a:pt x="1573" y="4259"/>
                    <a:pt x="1283" y="4556"/>
                    <a:pt x="1283" y="4556"/>
                  </a:cubicBezTo>
                  <a:cubicBezTo>
                    <a:pt x="1283" y="4556"/>
                    <a:pt x="1436" y="4300"/>
                    <a:pt x="1650" y="3933"/>
                  </a:cubicBezTo>
                  <a:cubicBezTo>
                    <a:pt x="2181" y="3021"/>
                    <a:pt x="3073" y="1415"/>
                    <a:pt x="2845" y="1307"/>
                  </a:cubicBezTo>
                  <a:cubicBezTo>
                    <a:pt x="2838" y="1304"/>
                    <a:pt x="2831" y="1302"/>
                    <a:pt x="2823" y="1302"/>
                  </a:cubicBezTo>
                  <a:cubicBezTo>
                    <a:pt x="2561" y="1302"/>
                    <a:pt x="1659" y="2925"/>
                    <a:pt x="1144" y="3903"/>
                  </a:cubicBezTo>
                  <a:cubicBezTo>
                    <a:pt x="920" y="4321"/>
                    <a:pt x="769" y="4620"/>
                    <a:pt x="769" y="4620"/>
                  </a:cubicBezTo>
                  <a:cubicBezTo>
                    <a:pt x="769" y="4620"/>
                    <a:pt x="862" y="4331"/>
                    <a:pt x="991" y="3895"/>
                  </a:cubicBezTo>
                  <a:cubicBezTo>
                    <a:pt x="1372" y="2599"/>
                    <a:pt x="2069" y="21"/>
                    <a:pt x="1586" y="0"/>
                  </a:cubicBezTo>
                  <a:cubicBezTo>
                    <a:pt x="1584" y="0"/>
                    <a:pt x="1582" y="0"/>
                    <a:pt x="1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78;p55">
              <a:extLst>
                <a:ext uri="{FF2B5EF4-FFF2-40B4-BE49-F238E27FC236}">
                  <a16:creationId xmlns:a16="http://schemas.microsoft.com/office/drawing/2014/main" id="{8BC73540-0DA1-82C7-1AD9-2417BFFC6F7D}"/>
                </a:ext>
              </a:extLst>
            </p:cNvPr>
            <p:cNvSpPr/>
            <p:nvPr/>
          </p:nvSpPr>
          <p:spPr>
            <a:xfrm>
              <a:off x="6678175" y="4114375"/>
              <a:ext cx="15700" cy="15600"/>
            </a:xfrm>
            <a:custGeom>
              <a:avLst/>
              <a:gdLst/>
              <a:ahLst/>
              <a:cxnLst/>
              <a:rect l="l" t="t" r="r" b="b"/>
              <a:pathLst>
                <a:path w="628" h="624" extrusionOk="0">
                  <a:moveTo>
                    <a:pt x="368" y="1"/>
                  </a:moveTo>
                  <a:cubicBezTo>
                    <a:pt x="154" y="368"/>
                    <a:pt x="1" y="624"/>
                    <a:pt x="1" y="624"/>
                  </a:cubicBezTo>
                  <a:cubicBezTo>
                    <a:pt x="1" y="624"/>
                    <a:pt x="291" y="327"/>
                    <a:pt x="627" y="29"/>
                  </a:cubicBezTo>
                  <a:cubicBezTo>
                    <a:pt x="542" y="18"/>
                    <a:pt x="457" y="11"/>
                    <a:pt x="368" y="1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79;p55">
              <a:extLst>
                <a:ext uri="{FF2B5EF4-FFF2-40B4-BE49-F238E27FC236}">
                  <a16:creationId xmlns:a16="http://schemas.microsoft.com/office/drawing/2014/main" id="{9FEF6826-69C8-4072-B0EB-0BB9D7A2D0DE}"/>
                </a:ext>
              </a:extLst>
            </p:cNvPr>
            <p:cNvSpPr/>
            <p:nvPr/>
          </p:nvSpPr>
          <p:spPr>
            <a:xfrm>
              <a:off x="6700050" y="4118025"/>
              <a:ext cx="19325" cy="12050"/>
            </a:xfrm>
            <a:custGeom>
              <a:avLst/>
              <a:gdLst/>
              <a:ahLst/>
              <a:cxnLst/>
              <a:rect l="l" t="t" r="r" b="b"/>
              <a:pathLst>
                <a:path w="773" h="482" extrusionOk="0">
                  <a:moveTo>
                    <a:pt x="429" y="1"/>
                  </a:moveTo>
                  <a:cubicBezTo>
                    <a:pt x="290" y="172"/>
                    <a:pt x="130" y="345"/>
                    <a:pt x="0" y="481"/>
                  </a:cubicBezTo>
                  <a:cubicBezTo>
                    <a:pt x="473" y="413"/>
                    <a:pt x="773" y="311"/>
                    <a:pt x="773" y="199"/>
                  </a:cubicBezTo>
                  <a:cubicBezTo>
                    <a:pt x="773" y="127"/>
                    <a:pt x="647" y="59"/>
                    <a:pt x="429" y="1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80;p55">
              <a:extLst>
                <a:ext uri="{FF2B5EF4-FFF2-40B4-BE49-F238E27FC236}">
                  <a16:creationId xmlns:a16="http://schemas.microsoft.com/office/drawing/2014/main" id="{2F4A335E-5ED0-158D-8C97-85F1A247F6F3}"/>
                </a:ext>
              </a:extLst>
            </p:cNvPr>
            <p:cNvSpPr/>
            <p:nvPr/>
          </p:nvSpPr>
          <p:spPr>
            <a:xfrm>
              <a:off x="6665350" y="4113450"/>
              <a:ext cx="9400" cy="18150"/>
            </a:xfrm>
            <a:custGeom>
              <a:avLst/>
              <a:gdLst/>
              <a:ahLst/>
              <a:cxnLst/>
              <a:rect l="l" t="t" r="r" b="b"/>
              <a:pathLst>
                <a:path w="376" h="726" extrusionOk="0">
                  <a:moveTo>
                    <a:pt x="222" y="0"/>
                  </a:moveTo>
                  <a:cubicBezTo>
                    <a:pt x="93" y="436"/>
                    <a:pt x="0" y="725"/>
                    <a:pt x="0" y="725"/>
                  </a:cubicBezTo>
                  <a:cubicBezTo>
                    <a:pt x="0" y="725"/>
                    <a:pt x="151" y="426"/>
                    <a:pt x="375" y="8"/>
                  </a:cubicBezTo>
                  <a:cubicBezTo>
                    <a:pt x="324" y="4"/>
                    <a:pt x="273" y="4"/>
                    <a:pt x="222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81;p55">
              <a:extLst>
                <a:ext uri="{FF2B5EF4-FFF2-40B4-BE49-F238E27FC236}">
                  <a16:creationId xmlns:a16="http://schemas.microsoft.com/office/drawing/2014/main" id="{5D942C9F-FC3C-891B-BB52-F48F5DB477A1}"/>
                </a:ext>
              </a:extLst>
            </p:cNvPr>
            <p:cNvSpPr/>
            <p:nvPr/>
          </p:nvSpPr>
          <p:spPr>
            <a:xfrm>
              <a:off x="6613800" y="4220300"/>
              <a:ext cx="97925" cy="30550"/>
            </a:xfrm>
            <a:custGeom>
              <a:avLst/>
              <a:gdLst/>
              <a:ahLst/>
              <a:cxnLst/>
              <a:rect l="l" t="t" r="r" b="b"/>
              <a:pathLst>
                <a:path w="3917" h="1222" extrusionOk="0">
                  <a:moveTo>
                    <a:pt x="256" y="0"/>
                  </a:moveTo>
                  <a:lnTo>
                    <a:pt x="1" y="694"/>
                  </a:lnTo>
                  <a:cubicBezTo>
                    <a:pt x="847" y="1091"/>
                    <a:pt x="1571" y="1221"/>
                    <a:pt x="2158" y="1221"/>
                  </a:cubicBezTo>
                  <a:cubicBezTo>
                    <a:pt x="3294" y="1221"/>
                    <a:pt x="3917" y="732"/>
                    <a:pt x="3917" y="732"/>
                  </a:cubicBezTo>
                  <a:lnTo>
                    <a:pt x="3784" y="132"/>
                  </a:lnTo>
                  <a:lnTo>
                    <a:pt x="3450" y="881"/>
                  </a:lnTo>
                  <a:lnTo>
                    <a:pt x="3080" y="272"/>
                  </a:lnTo>
                  <a:lnTo>
                    <a:pt x="2764" y="997"/>
                  </a:lnTo>
                  <a:lnTo>
                    <a:pt x="2386" y="265"/>
                  </a:lnTo>
                  <a:lnTo>
                    <a:pt x="2022" y="997"/>
                  </a:lnTo>
                  <a:lnTo>
                    <a:pt x="1808" y="190"/>
                  </a:lnTo>
                  <a:lnTo>
                    <a:pt x="1294" y="946"/>
                  </a:lnTo>
                  <a:lnTo>
                    <a:pt x="1038" y="74"/>
                  </a:lnTo>
                  <a:lnTo>
                    <a:pt x="531" y="84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82;p55">
              <a:extLst>
                <a:ext uri="{FF2B5EF4-FFF2-40B4-BE49-F238E27FC236}">
                  <a16:creationId xmlns:a16="http://schemas.microsoft.com/office/drawing/2014/main" id="{57E0A8B5-3530-DD0D-21AF-AA69BD34053C}"/>
                </a:ext>
              </a:extLst>
            </p:cNvPr>
            <p:cNvSpPr/>
            <p:nvPr/>
          </p:nvSpPr>
          <p:spPr>
            <a:xfrm>
              <a:off x="6574700" y="4035875"/>
              <a:ext cx="36150" cy="21650"/>
            </a:xfrm>
            <a:custGeom>
              <a:avLst/>
              <a:gdLst/>
              <a:ahLst/>
              <a:cxnLst/>
              <a:rect l="l" t="t" r="r" b="b"/>
              <a:pathLst>
                <a:path w="1446" h="866" extrusionOk="0">
                  <a:moveTo>
                    <a:pt x="1445" y="0"/>
                  </a:moveTo>
                  <a:lnTo>
                    <a:pt x="0" y="865"/>
                  </a:lnTo>
                  <a:cubicBezTo>
                    <a:pt x="0" y="865"/>
                    <a:pt x="1194" y="413"/>
                    <a:pt x="1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83;p55">
              <a:extLst>
                <a:ext uri="{FF2B5EF4-FFF2-40B4-BE49-F238E27FC236}">
                  <a16:creationId xmlns:a16="http://schemas.microsoft.com/office/drawing/2014/main" id="{6E039B21-0BD8-2F10-2808-C7D089444BCF}"/>
                </a:ext>
              </a:extLst>
            </p:cNvPr>
            <p:cNvSpPr/>
            <p:nvPr/>
          </p:nvSpPr>
          <p:spPr>
            <a:xfrm>
              <a:off x="6265825" y="3982625"/>
              <a:ext cx="86900" cy="122425"/>
            </a:xfrm>
            <a:custGeom>
              <a:avLst/>
              <a:gdLst/>
              <a:ahLst/>
              <a:cxnLst/>
              <a:rect l="l" t="t" r="r" b="b"/>
              <a:pathLst>
                <a:path w="3476" h="4897" extrusionOk="0">
                  <a:moveTo>
                    <a:pt x="393" y="1"/>
                  </a:moveTo>
                  <a:cubicBezTo>
                    <a:pt x="393" y="1"/>
                    <a:pt x="1" y="2882"/>
                    <a:pt x="709" y="3988"/>
                  </a:cubicBezTo>
                  <a:cubicBezTo>
                    <a:pt x="1059" y="4539"/>
                    <a:pt x="2144" y="4784"/>
                    <a:pt x="3475" y="4897"/>
                  </a:cubicBezTo>
                  <a:cubicBezTo>
                    <a:pt x="1018" y="3992"/>
                    <a:pt x="1100" y="1035"/>
                    <a:pt x="1100" y="1035"/>
                  </a:cubicBezTo>
                  <a:cubicBezTo>
                    <a:pt x="1100" y="1035"/>
                    <a:pt x="2730" y="940"/>
                    <a:pt x="3271" y="913"/>
                  </a:cubicBezTo>
                  <a:lnTo>
                    <a:pt x="3189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84;p55">
              <a:extLst>
                <a:ext uri="{FF2B5EF4-FFF2-40B4-BE49-F238E27FC236}">
                  <a16:creationId xmlns:a16="http://schemas.microsoft.com/office/drawing/2014/main" id="{5F501F56-AF83-D687-6824-33561A48298F}"/>
                </a:ext>
              </a:extLst>
            </p:cNvPr>
            <p:cNvSpPr/>
            <p:nvPr/>
          </p:nvSpPr>
          <p:spPr>
            <a:xfrm>
              <a:off x="6291275" y="4005425"/>
              <a:ext cx="171825" cy="102525"/>
            </a:xfrm>
            <a:custGeom>
              <a:avLst/>
              <a:gdLst/>
              <a:ahLst/>
              <a:cxnLst/>
              <a:rect l="l" t="t" r="r" b="b"/>
              <a:pathLst>
                <a:path w="6873" h="4101" extrusionOk="0">
                  <a:moveTo>
                    <a:pt x="2253" y="1"/>
                  </a:moveTo>
                  <a:cubicBezTo>
                    <a:pt x="1712" y="28"/>
                    <a:pt x="82" y="123"/>
                    <a:pt x="82" y="123"/>
                  </a:cubicBezTo>
                  <a:cubicBezTo>
                    <a:pt x="82" y="123"/>
                    <a:pt x="0" y="3080"/>
                    <a:pt x="2457" y="3985"/>
                  </a:cubicBezTo>
                  <a:cubicBezTo>
                    <a:pt x="3790" y="4093"/>
                    <a:pt x="5369" y="4076"/>
                    <a:pt x="6713" y="4101"/>
                  </a:cubicBezTo>
                  <a:cubicBezTo>
                    <a:pt x="6873" y="3189"/>
                    <a:pt x="6532" y="2614"/>
                    <a:pt x="6532" y="2614"/>
                  </a:cubicBezTo>
                  <a:lnTo>
                    <a:pt x="2379" y="1386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85;p55">
              <a:extLst>
                <a:ext uri="{FF2B5EF4-FFF2-40B4-BE49-F238E27FC236}">
                  <a16:creationId xmlns:a16="http://schemas.microsoft.com/office/drawing/2014/main" id="{74FF23D6-3D34-4404-E055-7A7A0A54CD9D}"/>
                </a:ext>
              </a:extLst>
            </p:cNvPr>
            <p:cNvSpPr/>
            <p:nvPr/>
          </p:nvSpPr>
          <p:spPr>
            <a:xfrm>
              <a:off x="6261325" y="3891600"/>
              <a:ext cx="110775" cy="107375"/>
            </a:xfrm>
            <a:custGeom>
              <a:avLst/>
              <a:gdLst/>
              <a:ahLst/>
              <a:cxnLst/>
              <a:rect l="l" t="t" r="r" b="b"/>
              <a:pathLst>
                <a:path w="4431" h="4295" extrusionOk="0">
                  <a:moveTo>
                    <a:pt x="2518" y="1"/>
                  </a:moveTo>
                  <a:cubicBezTo>
                    <a:pt x="1222" y="1"/>
                    <a:pt x="235" y="1858"/>
                    <a:pt x="1" y="4295"/>
                  </a:cubicBezTo>
                  <a:lnTo>
                    <a:pt x="3801" y="4295"/>
                  </a:lnTo>
                  <a:cubicBezTo>
                    <a:pt x="3801" y="4295"/>
                    <a:pt x="4431" y="509"/>
                    <a:pt x="2933" y="63"/>
                  </a:cubicBezTo>
                  <a:cubicBezTo>
                    <a:pt x="2792" y="21"/>
                    <a:pt x="2654" y="1"/>
                    <a:pt x="251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86;p55">
              <a:extLst>
                <a:ext uri="{FF2B5EF4-FFF2-40B4-BE49-F238E27FC236}">
                  <a16:creationId xmlns:a16="http://schemas.microsoft.com/office/drawing/2014/main" id="{A877BE4A-F2E7-FD2A-0DFD-C71436D84A71}"/>
                </a:ext>
              </a:extLst>
            </p:cNvPr>
            <p:cNvSpPr/>
            <p:nvPr/>
          </p:nvSpPr>
          <p:spPr>
            <a:xfrm>
              <a:off x="6430000" y="4044650"/>
              <a:ext cx="148525" cy="86850"/>
            </a:xfrm>
            <a:custGeom>
              <a:avLst/>
              <a:gdLst/>
              <a:ahLst/>
              <a:cxnLst/>
              <a:rect l="l" t="t" r="r" b="b"/>
              <a:pathLst>
                <a:path w="5941" h="3474" extrusionOk="0">
                  <a:moveTo>
                    <a:pt x="4629" y="0"/>
                  </a:moveTo>
                  <a:cubicBezTo>
                    <a:pt x="4563" y="0"/>
                    <a:pt x="4479" y="24"/>
                    <a:pt x="4372" y="82"/>
                  </a:cubicBezTo>
                  <a:cubicBezTo>
                    <a:pt x="4183" y="183"/>
                    <a:pt x="3969" y="327"/>
                    <a:pt x="3621" y="327"/>
                  </a:cubicBezTo>
                  <a:cubicBezTo>
                    <a:pt x="3512" y="327"/>
                    <a:pt x="3391" y="313"/>
                    <a:pt x="3253" y="279"/>
                  </a:cubicBezTo>
                  <a:cubicBezTo>
                    <a:pt x="3072" y="235"/>
                    <a:pt x="2912" y="215"/>
                    <a:pt x="2770" y="215"/>
                  </a:cubicBezTo>
                  <a:cubicBezTo>
                    <a:pt x="2191" y="215"/>
                    <a:pt x="1917" y="552"/>
                    <a:pt x="1851" y="1024"/>
                  </a:cubicBezTo>
                  <a:lnTo>
                    <a:pt x="650" y="395"/>
                  </a:lnTo>
                  <a:cubicBezTo>
                    <a:pt x="650" y="395"/>
                    <a:pt x="0" y="1736"/>
                    <a:pt x="650" y="3038"/>
                  </a:cubicBezTo>
                  <a:cubicBezTo>
                    <a:pt x="1485" y="2863"/>
                    <a:pt x="2115" y="2728"/>
                    <a:pt x="2540" y="2728"/>
                  </a:cubicBezTo>
                  <a:cubicBezTo>
                    <a:pt x="2810" y="2728"/>
                    <a:pt x="2998" y="2782"/>
                    <a:pt x="3103" y="2916"/>
                  </a:cubicBezTo>
                  <a:cubicBezTo>
                    <a:pt x="3285" y="3145"/>
                    <a:pt x="4154" y="3473"/>
                    <a:pt x="4764" y="3473"/>
                  </a:cubicBezTo>
                  <a:cubicBezTo>
                    <a:pt x="5078" y="3473"/>
                    <a:pt x="5324" y="3386"/>
                    <a:pt x="5372" y="3154"/>
                  </a:cubicBezTo>
                  <a:cubicBezTo>
                    <a:pt x="5383" y="2773"/>
                    <a:pt x="4457" y="2936"/>
                    <a:pt x="4253" y="2732"/>
                  </a:cubicBezTo>
                  <a:cubicBezTo>
                    <a:pt x="4253" y="2732"/>
                    <a:pt x="5413" y="2457"/>
                    <a:pt x="5454" y="1507"/>
                  </a:cubicBezTo>
                  <a:cubicBezTo>
                    <a:pt x="5941" y="902"/>
                    <a:pt x="5818" y="534"/>
                    <a:pt x="5573" y="514"/>
                  </a:cubicBezTo>
                  <a:cubicBezTo>
                    <a:pt x="5568" y="514"/>
                    <a:pt x="5562" y="513"/>
                    <a:pt x="5556" y="513"/>
                  </a:cubicBezTo>
                  <a:cubicBezTo>
                    <a:pt x="5296" y="513"/>
                    <a:pt x="4532" y="874"/>
                    <a:pt x="4396" y="1412"/>
                  </a:cubicBezTo>
                  <a:lnTo>
                    <a:pt x="3518" y="1310"/>
                  </a:lnTo>
                  <a:cubicBezTo>
                    <a:pt x="3518" y="1310"/>
                    <a:pt x="4777" y="503"/>
                    <a:pt x="4808" y="415"/>
                  </a:cubicBezTo>
                  <a:cubicBezTo>
                    <a:pt x="4855" y="269"/>
                    <a:pt x="4848" y="0"/>
                    <a:pt x="4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55">
              <a:extLst>
                <a:ext uri="{FF2B5EF4-FFF2-40B4-BE49-F238E27FC236}">
                  <a16:creationId xmlns:a16="http://schemas.microsoft.com/office/drawing/2014/main" id="{6C507DDB-8EF2-87C9-3165-D40178875176}"/>
                </a:ext>
              </a:extLst>
            </p:cNvPr>
            <p:cNvSpPr/>
            <p:nvPr/>
          </p:nvSpPr>
          <p:spPr>
            <a:xfrm>
              <a:off x="6538625" y="4082300"/>
              <a:ext cx="27750" cy="15525"/>
            </a:xfrm>
            <a:custGeom>
              <a:avLst/>
              <a:gdLst/>
              <a:ahLst/>
              <a:cxnLst/>
              <a:rect l="l" t="t" r="r" b="b"/>
              <a:pathLst>
                <a:path w="1110" h="621" extrusionOk="0">
                  <a:moveTo>
                    <a:pt x="1109" y="1"/>
                  </a:moveTo>
                  <a:lnTo>
                    <a:pt x="0" y="621"/>
                  </a:lnTo>
                  <a:cubicBezTo>
                    <a:pt x="773" y="621"/>
                    <a:pt x="1109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4BA4911-44C7-9919-C7D8-733DC67722C8}"/>
              </a:ext>
            </a:extLst>
          </p:cNvPr>
          <p:cNvSpPr txBox="1"/>
          <p:nvPr/>
        </p:nvSpPr>
        <p:spPr>
          <a:xfrm>
            <a:off x="3005697" y="1980197"/>
            <a:ext cx="103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64D3D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64D3D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ABAEB25-8F4F-60AC-ABAB-4D0E638CA83A}"/>
              </a:ext>
            </a:extLst>
          </p:cNvPr>
          <p:cNvSpPr txBox="1"/>
          <p:nvPr/>
        </p:nvSpPr>
        <p:spPr>
          <a:xfrm>
            <a:off x="3005697" y="3282904"/>
            <a:ext cx="103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64D3D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64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54"/>
          <p:cNvSpPr txBox="1">
            <a:spLocks noGrp="1"/>
          </p:cNvSpPr>
          <p:nvPr>
            <p:ph type="title"/>
          </p:nvPr>
        </p:nvSpPr>
        <p:spPr>
          <a:xfrm>
            <a:off x="447484" y="474170"/>
            <a:ext cx="5444674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THANKS FOR</a:t>
            </a:r>
            <a:br>
              <a:rPr lang="en" sz="4400" b="1" dirty="0">
                <a:latin typeface="+mj-lt"/>
              </a:rPr>
            </a:br>
            <a:r>
              <a:rPr lang="en" sz="4400" b="1" dirty="0">
                <a:latin typeface="+mj-lt"/>
              </a:rPr>
              <a:t>YOUR ATTENTION!</a:t>
            </a:r>
            <a:endParaRPr sz="4400" b="1" dirty="0">
              <a:latin typeface="+mj-lt"/>
            </a:endParaRPr>
          </a:p>
        </p:txBody>
      </p:sp>
      <p:grpSp>
        <p:nvGrpSpPr>
          <p:cNvPr id="2080" name="Google Shape;2080;p54"/>
          <p:cNvGrpSpPr/>
          <p:nvPr/>
        </p:nvGrpSpPr>
        <p:grpSpPr>
          <a:xfrm>
            <a:off x="4494180" y="-98142"/>
            <a:ext cx="4061120" cy="4869054"/>
            <a:chOff x="4494180" y="-98142"/>
            <a:chExt cx="4061120" cy="4869054"/>
          </a:xfrm>
        </p:grpSpPr>
        <p:grpSp>
          <p:nvGrpSpPr>
            <p:cNvPr id="2081" name="Google Shape;2081;p54"/>
            <p:cNvGrpSpPr/>
            <p:nvPr/>
          </p:nvGrpSpPr>
          <p:grpSpPr>
            <a:xfrm>
              <a:off x="5246006" y="-98142"/>
              <a:ext cx="3309294" cy="4869054"/>
              <a:chOff x="5246006" y="-98142"/>
              <a:chExt cx="3309294" cy="4869054"/>
            </a:xfrm>
          </p:grpSpPr>
          <p:sp>
            <p:nvSpPr>
              <p:cNvPr id="2082" name="Google Shape;2082;p54"/>
              <p:cNvSpPr/>
              <p:nvPr/>
            </p:nvSpPr>
            <p:spPr>
              <a:xfrm flipH="1">
                <a:off x="7804683" y="2675405"/>
                <a:ext cx="274307" cy="325118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660" extrusionOk="0">
                    <a:moveTo>
                      <a:pt x="971" y="0"/>
                    </a:moveTo>
                    <a:cubicBezTo>
                      <a:pt x="595" y="0"/>
                      <a:pt x="248" y="159"/>
                      <a:pt x="1" y="318"/>
                    </a:cubicBezTo>
                    <a:cubicBezTo>
                      <a:pt x="35" y="519"/>
                      <a:pt x="76" y="703"/>
                      <a:pt x="117" y="849"/>
                    </a:cubicBezTo>
                    <a:cubicBezTo>
                      <a:pt x="178" y="836"/>
                      <a:pt x="239" y="831"/>
                      <a:pt x="299" y="831"/>
                    </a:cubicBezTo>
                    <a:cubicBezTo>
                      <a:pt x="1376" y="831"/>
                      <a:pt x="2364" y="2696"/>
                      <a:pt x="2767" y="3659"/>
                    </a:cubicBezTo>
                    <a:lnTo>
                      <a:pt x="3087" y="3438"/>
                    </a:lnTo>
                    <a:cubicBezTo>
                      <a:pt x="2654" y="678"/>
                      <a:pt x="1748" y="0"/>
                      <a:pt x="9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54"/>
              <p:cNvSpPr/>
              <p:nvPr/>
            </p:nvSpPr>
            <p:spPr>
              <a:xfrm flipH="1">
                <a:off x="7770927" y="2585154"/>
                <a:ext cx="318278" cy="395738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4455" extrusionOk="0">
                    <a:moveTo>
                      <a:pt x="478" y="0"/>
                    </a:moveTo>
                    <a:cubicBezTo>
                      <a:pt x="312" y="0"/>
                      <a:pt x="168" y="22"/>
                      <a:pt x="54" y="48"/>
                    </a:cubicBezTo>
                    <a:cubicBezTo>
                      <a:pt x="0" y="473"/>
                      <a:pt x="45" y="940"/>
                      <a:pt x="116" y="1334"/>
                    </a:cubicBezTo>
                    <a:cubicBezTo>
                      <a:pt x="363" y="1175"/>
                      <a:pt x="710" y="1016"/>
                      <a:pt x="1086" y="1016"/>
                    </a:cubicBezTo>
                    <a:cubicBezTo>
                      <a:pt x="1863" y="1016"/>
                      <a:pt x="2769" y="1694"/>
                      <a:pt x="3202" y="4454"/>
                    </a:cubicBezTo>
                    <a:lnTo>
                      <a:pt x="3583" y="4192"/>
                    </a:lnTo>
                    <a:cubicBezTo>
                      <a:pt x="2803" y="590"/>
                      <a:pt x="1345" y="0"/>
                      <a:pt x="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54"/>
              <p:cNvSpPr/>
              <p:nvPr/>
            </p:nvSpPr>
            <p:spPr>
              <a:xfrm flipH="1">
                <a:off x="7756714" y="2510536"/>
                <a:ext cx="327694" cy="446993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032" extrusionOk="0">
                    <a:moveTo>
                      <a:pt x="358" y="0"/>
                    </a:moveTo>
                    <a:cubicBezTo>
                      <a:pt x="151" y="238"/>
                      <a:pt x="45" y="552"/>
                      <a:pt x="0" y="888"/>
                    </a:cubicBezTo>
                    <a:cubicBezTo>
                      <a:pt x="114" y="862"/>
                      <a:pt x="258" y="840"/>
                      <a:pt x="424" y="840"/>
                    </a:cubicBezTo>
                    <a:cubicBezTo>
                      <a:pt x="1291" y="840"/>
                      <a:pt x="2749" y="1430"/>
                      <a:pt x="3529" y="5032"/>
                    </a:cubicBezTo>
                    <a:lnTo>
                      <a:pt x="3689" y="4923"/>
                    </a:lnTo>
                    <a:cubicBezTo>
                      <a:pt x="3689" y="4923"/>
                      <a:pt x="2862" y="133"/>
                      <a:pt x="385" y="0"/>
                    </a:cubicBezTo>
                    <a:cubicBezTo>
                      <a:pt x="378" y="0"/>
                      <a:pt x="371" y="2"/>
                      <a:pt x="366" y="2"/>
                    </a:cubicBezTo>
                    <a:cubicBezTo>
                      <a:pt x="363" y="2"/>
                      <a:pt x="360" y="1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54"/>
              <p:cNvSpPr/>
              <p:nvPr/>
            </p:nvSpPr>
            <p:spPr>
              <a:xfrm flipH="1">
                <a:off x="6446193" y="2820909"/>
                <a:ext cx="81990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974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1974"/>
                    </a:lnTo>
                    <a:lnTo>
                      <a:pt x="167" y="1974"/>
                    </a:lnTo>
                    <a:lnTo>
                      <a:pt x="922" y="1219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54"/>
              <p:cNvSpPr/>
              <p:nvPr/>
            </p:nvSpPr>
            <p:spPr>
              <a:xfrm flipH="1">
                <a:off x="5957271" y="2004292"/>
                <a:ext cx="403821" cy="348302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3921" extrusionOk="0">
                    <a:moveTo>
                      <a:pt x="1559" y="1"/>
                    </a:moveTo>
                    <a:cubicBezTo>
                      <a:pt x="1341" y="273"/>
                      <a:pt x="1093" y="511"/>
                      <a:pt x="830" y="691"/>
                    </a:cubicBezTo>
                    <a:cubicBezTo>
                      <a:pt x="623" y="833"/>
                      <a:pt x="327" y="1017"/>
                      <a:pt x="1" y="1266"/>
                    </a:cubicBezTo>
                    <a:cubicBezTo>
                      <a:pt x="182" y="1248"/>
                      <a:pt x="363" y="1237"/>
                      <a:pt x="544" y="1237"/>
                    </a:cubicBezTo>
                    <a:cubicBezTo>
                      <a:pt x="709" y="1237"/>
                      <a:pt x="874" y="1247"/>
                      <a:pt x="1039" y="1270"/>
                    </a:cubicBezTo>
                    <a:cubicBezTo>
                      <a:pt x="1631" y="1354"/>
                      <a:pt x="2223" y="1626"/>
                      <a:pt x="2573" y="2113"/>
                    </a:cubicBezTo>
                    <a:cubicBezTo>
                      <a:pt x="2821" y="2463"/>
                      <a:pt x="2930" y="2899"/>
                      <a:pt x="3189" y="3239"/>
                    </a:cubicBezTo>
                    <a:cubicBezTo>
                      <a:pt x="3447" y="3580"/>
                      <a:pt x="3835" y="3794"/>
                      <a:pt x="4244" y="3920"/>
                    </a:cubicBezTo>
                    <a:lnTo>
                      <a:pt x="4546" y="3664"/>
                    </a:lnTo>
                    <a:cubicBezTo>
                      <a:pt x="4151" y="3522"/>
                      <a:pt x="3818" y="3212"/>
                      <a:pt x="3652" y="2824"/>
                    </a:cubicBezTo>
                    <a:cubicBezTo>
                      <a:pt x="3536" y="2559"/>
                      <a:pt x="3498" y="2270"/>
                      <a:pt x="3457" y="1984"/>
                    </a:cubicBezTo>
                    <a:cubicBezTo>
                      <a:pt x="3366" y="1375"/>
                      <a:pt x="3209" y="722"/>
                      <a:pt x="2726" y="340"/>
                    </a:cubicBezTo>
                    <a:cubicBezTo>
                      <a:pt x="2399" y="82"/>
                      <a:pt x="1984" y="4"/>
                      <a:pt x="1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54"/>
              <p:cNvSpPr/>
              <p:nvPr/>
            </p:nvSpPr>
            <p:spPr>
              <a:xfrm flipH="1">
                <a:off x="5856537" y="1832583"/>
                <a:ext cx="366157" cy="49727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5598" extrusionOk="0">
                    <a:moveTo>
                      <a:pt x="1007" y="0"/>
                    </a:moveTo>
                    <a:cubicBezTo>
                      <a:pt x="965" y="0"/>
                      <a:pt x="922" y="2"/>
                      <a:pt x="879" y="4"/>
                    </a:cubicBezTo>
                    <a:cubicBezTo>
                      <a:pt x="808" y="623"/>
                      <a:pt x="470" y="1351"/>
                      <a:pt x="1" y="1934"/>
                    </a:cubicBezTo>
                    <a:cubicBezTo>
                      <a:pt x="426" y="1937"/>
                      <a:pt x="841" y="2015"/>
                      <a:pt x="1168" y="2273"/>
                    </a:cubicBezTo>
                    <a:cubicBezTo>
                      <a:pt x="1651" y="2655"/>
                      <a:pt x="1808" y="3308"/>
                      <a:pt x="1899" y="3917"/>
                    </a:cubicBezTo>
                    <a:cubicBezTo>
                      <a:pt x="1940" y="4203"/>
                      <a:pt x="1978" y="4492"/>
                      <a:pt x="2094" y="4757"/>
                    </a:cubicBezTo>
                    <a:cubicBezTo>
                      <a:pt x="2260" y="5145"/>
                      <a:pt x="2593" y="5455"/>
                      <a:pt x="2988" y="5597"/>
                    </a:cubicBezTo>
                    <a:lnTo>
                      <a:pt x="4121" y="4649"/>
                    </a:lnTo>
                    <a:cubicBezTo>
                      <a:pt x="4121" y="4649"/>
                      <a:pt x="2645" y="4077"/>
                      <a:pt x="2668" y="2573"/>
                    </a:cubicBezTo>
                    <a:cubicBezTo>
                      <a:pt x="2695" y="1118"/>
                      <a:pt x="2259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54"/>
              <p:cNvSpPr/>
              <p:nvPr/>
            </p:nvSpPr>
            <p:spPr>
              <a:xfrm flipH="1">
                <a:off x="6014657" y="2195455"/>
                <a:ext cx="523831" cy="24410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2748" extrusionOk="0">
                    <a:moveTo>
                      <a:pt x="1855" y="1"/>
                    </a:moveTo>
                    <a:cubicBezTo>
                      <a:pt x="1550" y="1"/>
                      <a:pt x="1246" y="30"/>
                      <a:pt x="946" y="80"/>
                    </a:cubicBezTo>
                    <a:cubicBezTo>
                      <a:pt x="654" y="417"/>
                      <a:pt x="378" y="812"/>
                      <a:pt x="147" y="1281"/>
                    </a:cubicBezTo>
                    <a:cubicBezTo>
                      <a:pt x="414" y="1242"/>
                      <a:pt x="722" y="1212"/>
                      <a:pt x="1044" y="1212"/>
                    </a:cubicBezTo>
                    <a:cubicBezTo>
                      <a:pt x="1256" y="1212"/>
                      <a:pt x="1473" y="1225"/>
                      <a:pt x="1688" y="1258"/>
                    </a:cubicBezTo>
                    <a:cubicBezTo>
                      <a:pt x="1092" y="1523"/>
                      <a:pt x="459" y="1825"/>
                      <a:pt x="1" y="2050"/>
                    </a:cubicBezTo>
                    <a:cubicBezTo>
                      <a:pt x="490" y="1931"/>
                      <a:pt x="994" y="1863"/>
                      <a:pt x="1497" y="1842"/>
                    </a:cubicBezTo>
                    <a:cubicBezTo>
                      <a:pt x="1608" y="1838"/>
                      <a:pt x="1719" y="1835"/>
                      <a:pt x="1829" y="1835"/>
                    </a:cubicBezTo>
                    <a:cubicBezTo>
                      <a:pt x="2212" y="1835"/>
                      <a:pt x="2594" y="1867"/>
                      <a:pt x="2964" y="1965"/>
                    </a:cubicBezTo>
                    <a:cubicBezTo>
                      <a:pt x="3471" y="2098"/>
                      <a:pt x="3934" y="2349"/>
                      <a:pt x="4420" y="2544"/>
                    </a:cubicBezTo>
                    <a:cubicBezTo>
                      <a:pt x="4634" y="2629"/>
                      <a:pt x="4856" y="2700"/>
                      <a:pt x="5080" y="2748"/>
                    </a:cubicBezTo>
                    <a:lnTo>
                      <a:pt x="5084" y="2741"/>
                    </a:lnTo>
                    <a:lnTo>
                      <a:pt x="5897" y="2057"/>
                    </a:lnTo>
                    <a:cubicBezTo>
                      <a:pt x="5778" y="2033"/>
                      <a:pt x="5658" y="1996"/>
                      <a:pt x="5547" y="1948"/>
                    </a:cubicBezTo>
                    <a:cubicBezTo>
                      <a:pt x="4856" y="1649"/>
                      <a:pt x="4416" y="965"/>
                      <a:pt x="3794" y="539"/>
                    </a:cubicBezTo>
                    <a:cubicBezTo>
                      <a:pt x="3256" y="172"/>
                      <a:pt x="2596" y="12"/>
                      <a:pt x="1946" y="2"/>
                    </a:cubicBezTo>
                    <a:cubicBezTo>
                      <a:pt x="1916" y="1"/>
                      <a:pt x="1886" y="1"/>
                      <a:pt x="1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54"/>
              <p:cNvSpPr/>
              <p:nvPr/>
            </p:nvSpPr>
            <p:spPr>
              <a:xfrm flipH="1">
                <a:off x="6087142" y="2358459"/>
                <a:ext cx="496649" cy="260627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2934" extrusionOk="0">
                    <a:moveTo>
                      <a:pt x="2339" y="0"/>
                    </a:moveTo>
                    <a:cubicBezTo>
                      <a:pt x="2229" y="0"/>
                      <a:pt x="2118" y="3"/>
                      <a:pt x="2007" y="7"/>
                    </a:cubicBezTo>
                    <a:cubicBezTo>
                      <a:pt x="1504" y="28"/>
                      <a:pt x="1000" y="96"/>
                      <a:pt x="511" y="215"/>
                    </a:cubicBezTo>
                    <a:cubicBezTo>
                      <a:pt x="439" y="249"/>
                      <a:pt x="374" y="280"/>
                      <a:pt x="316" y="310"/>
                    </a:cubicBezTo>
                    <a:cubicBezTo>
                      <a:pt x="173" y="777"/>
                      <a:pt x="75" y="1301"/>
                      <a:pt x="41" y="1893"/>
                    </a:cubicBezTo>
                    <a:cubicBezTo>
                      <a:pt x="38" y="2008"/>
                      <a:pt x="30" y="2124"/>
                      <a:pt x="24" y="2236"/>
                    </a:cubicBezTo>
                    <a:lnTo>
                      <a:pt x="1405" y="1801"/>
                    </a:lnTo>
                    <a:lnTo>
                      <a:pt x="7" y="2672"/>
                    </a:lnTo>
                    <a:cubicBezTo>
                      <a:pt x="3" y="2760"/>
                      <a:pt x="0" y="2848"/>
                      <a:pt x="0" y="2934"/>
                    </a:cubicBezTo>
                    <a:cubicBezTo>
                      <a:pt x="252" y="2780"/>
                      <a:pt x="528" y="2658"/>
                      <a:pt x="813" y="2573"/>
                    </a:cubicBezTo>
                    <a:cubicBezTo>
                      <a:pt x="888" y="2553"/>
                      <a:pt x="966" y="2532"/>
                      <a:pt x="1041" y="2515"/>
                    </a:cubicBezTo>
                    <a:cubicBezTo>
                      <a:pt x="1198" y="2481"/>
                      <a:pt x="1354" y="2454"/>
                      <a:pt x="1511" y="2433"/>
                    </a:cubicBezTo>
                    <a:cubicBezTo>
                      <a:pt x="1902" y="2386"/>
                      <a:pt x="2304" y="2366"/>
                      <a:pt x="2698" y="2321"/>
                    </a:cubicBezTo>
                    <a:cubicBezTo>
                      <a:pt x="2776" y="2311"/>
                      <a:pt x="2855" y="2301"/>
                      <a:pt x="2933" y="2287"/>
                    </a:cubicBezTo>
                    <a:lnTo>
                      <a:pt x="2937" y="2287"/>
                    </a:lnTo>
                    <a:cubicBezTo>
                      <a:pt x="3403" y="2215"/>
                      <a:pt x="3885" y="2083"/>
                      <a:pt x="4263" y="1797"/>
                    </a:cubicBezTo>
                    <a:cubicBezTo>
                      <a:pt x="4610" y="1532"/>
                      <a:pt x="4995" y="1362"/>
                      <a:pt x="5413" y="1267"/>
                    </a:cubicBezTo>
                    <a:lnTo>
                      <a:pt x="5590" y="913"/>
                    </a:lnTo>
                    <a:cubicBezTo>
                      <a:pt x="5366" y="865"/>
                      <a:pt x="5144" y="794"/>
                      <a:pt x="4930" y="709"/>
                    </a:cubicBezTo>
                    <a:cubicBezTo>
                      <a:pt x="4447" y="514"/>
                      <a:pt x="3981" y="263"/>
                      <a:pt x="3474" y="130"/>
                    </a:cubicBezTo>
                    <a:cubicBezTo>
                      <a:pt x="3104" y="32"/>
                      <a:pt x="2722" y="0"/>
                      <a:pt x="2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54"/>
              <p:cNvSpPr/>
              <p:nvPr/>
            </p:nvSpPr>
            <p:spPr>
              <a:xfrm flipH="1">
                <a:off x="6193561" y="2651954"/>
                <a:ext cx="389964" cy="266401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2999" extrusionOk="0">
                    <a:moveTo>
                      <a:pt x="4389" y="1"/>
                    </a:moveTo>
                    <a:lnTo>
                      <a:pt x="4389" y="1"/>
                    </a:lnTo>
                    <a:cubicBezTo>
                      <a:pt x="3767" y="371"/>
                      <a:pt x="3121" y="698"/>
                      <a:pt x="2423" y="888"/>
                    </a:cubicBezTo>
                    <a:cubicBezTo>
                      <a:pt x="1627" y="1106"/>
                      <a:pt x="762" y="1154"/>
                      <a:pt x="0" y="1433"/>
                    </a:cubicBezTo>
                    <a:cubicBezTo>
                      <a:pt x="4" y="1491"/>
                      <a:pt x="4" y="1549"/>
                      <a:pt x="7" y="1603"/>
                    </a:cubicBezTo>
                    <a:cubicBezTo>
                      <a:pt x="58" y="2617"/>
                      <a:pt x="170" y="2998"/>
                      <a:pt x="170" y="2998"/>
                    </a:cubicBezTo>
                    <a:lnTo>
                      <a:pt x="3229" y="2320"/>
                    </a:lnTo>
                    <a:lnTo>
                      <a:pt x="4107" y="572"/>
                    </a:lnTo>
                    <a:lnTo>
                      <a:pt x="43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54"/>
              <p:cNvSpPr/>
              <p:nvPr/>
            </p:nvSpPr>
            <p:spPr>
              <a:xfrm flipH="1">
                <a:off x="6102865" y="2470918"/>
                <a:ext cx="482791" cy="308329"/>
              </a:xfrm>
              <a:custGeom>
                <a:avLst/>
                <a:gdLst/>
                <a:ahLst/>
                <a:cxnLst/>
                <a:rect l="l" t="t" r="r" b="b"/>
                <a:pathLst>
                  <a:path w="5435" h="3471" extrusionOk="0">
                    <a:moveTo>
                      <a:pt x="5434" y="1"/>
                    </a:moveTo>
                    <a:lnTo>
                      <a:pt x="5434" y="1"/>
                    </a:lnTo>
                    <a:cubicBezTo>
                      <a:pt x="5016" y="96"/>
                      <a:pt x="4631" y="266"/>
                      <a:pt x="4284" y="531"/>
                    </a:cubicBezTo>
                    <a:cubicBezTo>
                      <a:pt x="3906" y="817"/>
                      <a:pt x="3424" y="949"/>
                      <a:pt x="2958" y="1021"/>
                    </a:cubicBezTo>
                    <a:lnTo>
                      <a:pt x="2954" y="1021"/>
                    </a:lnTo>
                    <a:cubicBezTo>
                      <a:pt x="2876" y="1035"/>
                      <a:pt x="2797" y="1045"/>
                      <a:pt x="2719" y="1055"/>
                    </a:cubicBezTo>
                    <a:cubicBezTo>
                      <a:pt x="2325" y="1100"/>
                      <a:pt x="1923" y="1120"/>
                      <a:pt x="1532" y="1167"/>
                    </a:cubicBezTo>
                    <a:cubicBezTo>
                      <a:pt x="1375" y="1188"/>
                      <a:pt x="1219" y="1215"/>
                      <a:pt x="1062" y="1249"/>
                    </a:cubicBezTo>
                    <a:cubicBezTo>
                      <a:pt x="987" y="1266"/>
                      <a:pt x="909" y="1287"/>
                      <a:pt x="834" y="1307"/>
                    </a:cubicBezTo>
                    <a:cubicBezTo>
                      <a:pt x="549" y="1392"/>
                      <a:pt x="273" y="1514"/>
                      <a:pt x="21" y="1668"/>
                    </a:cubicBezTo>
                    <a:cubicBezTo>
                      <a:pt x="1" y="2406"/>
                      <a:pt x="4" y="3001"/>
                      <a:pt x="24" y="3471"/>
                    </a:cubicBezTo>
                    <a:cubicBezTo>
                      <a:pt x="786" y="3192"/>
                      <a:pt x="1651" y="3144"/>
                      <a:pt x="2447" y="2926"/>
                    </a:cubicBezTo>
                    <a:cubicBezTo>
                      <a:pt x="3145" y="2736"/>
                      <a:pt x="3791" y="2409"/>
                      <a:pt x="4413" y="2039"/>
                    </a:cubicBezTo>
                    <a:lnTo>
                      <a:pt x="54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54"/>
              <p:cNvSpPr/>
              <p:nvPr/>
            </p:nvSpPr>
            <p:spPr>
              <a:xfrm flipH="1">
                <a:off x="6446193" y="2712714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6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54"/>
              <p:cNvSpPr/>
              <p:nvPr/>
            </p:nvSpPr>
            <p:spPr>
              <a:xfrm flipH="1">
                <a:off x="5983832" y="2112310"/>
                <a:ext cx="476129" cy="26489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2982" extrusionOk="0">
                    <a:moveTo>
                      <a:pt x="1650" y="1"/>
                    </a:moveTo>
                    <a:cubicBezTo>
                      <a:pt x="1472" y="1"/>
                      <a:pt x="1295" y="12"/>
                      <a:pt x="1117" y="30"/>
                    </a:cubicBezTo>
                    <a:cubicBezTo>
                      <a:pt x="784" y="281"/>
                      <a:pt x="351" y="686"/>
                      <a:pt x="1" y="1087"/>
                    </a:cubicBezTo>
                    <a:cubicBezTo>
                      <a:pt x="319" y="1036"/>
                      <a:pt x="630" y="968"/>
                      <a:pt x="950" y="968"/>
                    </a:cubicBezTo>
                    <a:cubicBezTo>
                      <a:pt x="966" y="968"/>
                      <a:pt x="982" y="969"/>
                      <a:pt x="998" y="969"/>
                    </a:cubicBezTo>
                    <a:cubicBezTo>
                      <a:pt x="1648" y="979"/>
                      <a:pt x="2315" y="1125"/>
                      <a:pt x="2852" y="1492"/>
                    </a:cubicBezTo>
                    <a:cubicBezTo>
                      <a:pt x="3474" y="1914"/>
                      <a:pt x="3893" y="2663"/>
                      <a:pt x="4581" y="2962"/>
                    </a:cubicBezTo>
                    <a:cubicBezTo>
                      <a:pt x="4615" y="2977"/>
                      <a:pt x="4658" y="2981"/>
                      <a:pt x="4703" y="2981"/>
                    </a:cubicBezTo>
                    <a:cubicBezTo>
                      <a:pt x="4783" y="2981"/>
                      <a:pt x="4872" y="2967"/>
                      <a:pt x="4947" y="2967"/>
                    </a:cubicBezTo>
                    <a:cubicBezTo>
                      <a:pt x="4972" y="2967"/>
                      <a:pt x="4995" y="2969"/>
                      <a:pt x="5016" y="2973"/>
                    </a:cubicBezTo>
                    <a:lnTo>
                      <a:pt x="5360" y="2684"/>
                    </a:lnTo>
                    <a:cubicBezTo>
                      <a:pt x="4952" y="2561"/>
                      <a:pt x="4564" y="2343"/>
                      <a:pt x="4308" y="2003"/>
                    </a:cubicBezTo>
                    <a:cubicBezTo>
                      <a:pt x="4046" y="1663"/>
                      <a:pt x="3937" y="1227"/>
                      <a:pt x="3689" y="877"/>
                    </a:cubicBezTo>
                    <a:cubicBezTo>
                      <a:pt x="3342" y="390"/>
                      <a:pt x="2750" y="118"/>
                      <a:pt x="2155" y="36"/>
                    </a:cubicBezTo>
                    <a:cubicBezTo>
                      <a:pt x="1987" y="11"/>
                      <a:pt x="1819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54"/>
              <p:cNvSpPr/>
              <p:nvPr/>
            </p:nvSpPr>
            <p:spPr>
              <a:xfrm flipH="1">
                <a:off x="5647802" y="2208957"/>
                <a:ext cx="2537251" cy="2447178"/>
              </a:xfrm>
              <a:custGeom>
                <a:avLst/>
                <a:gdLst/>
                <a:ahLst/>
                <a:cxnLst/>
                <a:rect l="l" t="t" r="r" b="b"/>
                <a:pathLst>
                  <a:path w="28563" h="27549" extrusionOk="0">
                    <a:moveTo>
                      <a:pt x="25776" y="0"/>
                    </a:moveTo>
                    <a:cubicBezTo>
                      <a:pt x="25741" y="0"/>
                      <a:pt x="25752" y="59"/>
                      <a:pt x="25821" y="194"/>
                    </a:cubicBezTo>
                    <a:cubicBezTo>
                      <a:pt x="20339" y="1153"/>
                      <a:pt x="19152" y="8216"/>
                      <a:pt x="19152" y="8216"/>
                    </a:cubicBezTo>
                    <a:lnTo>
                      <a:pt x="19152" y="8240"/>
                    </a:lnTo>
                    <a:cubicBezTo>
                      <a:pt x="18787" y="8499"/>
                      <a:pt x="18033" y="8898"/>
                      <a:pt x="16831" y="8898"/>
                    </a:cubicBezTo>
                    <a:cubicBezTo>
                      <a:pt x="16297" y="8898"/>
                      <a:pt x="15674" y="8819"/>
                      <a:pt x="14958" y="8614"/>
                    </a:cubicBezTo>
                    <a:cubicBezTo>
                      <a:pt x="12967" y="8042"/>
                      <a:pt x="10962" y="6845"/>
                      <a:pt x="8629" y="6845"/>
                    </a:cubicBezTo>
                    <a:cubicBezTo>
                      <a:pt x="7326" y="6845"/>
                      <a:pt x="5921" y="7218"/>
                      <a:pt x="4359" y="8284"/>
                    </a:cubicBezTo>
                    <a:cubicBezTo>
                      <a:pt x="1" y="11255"/>
                      <a:pt x="5152" y="16307"/>
                      <a:pt x="1913" y="19083"/>
                    </a:cubicBezTo>
                    <a:cubicBezTo>
                      <a:pt x="2311" y="19576"/>
                      <a:pt x="7098" y="22748"/>
                      <a:pt x="6965" y="26909"/>
                    </a:cubicBezTo>
                    <a:cubicBezTo>
                      <a:pt x="7197" y="27466"/>
                      <a:pt x="7266" y="27549"/>
                      <a:pt x="7286" y="27549"/>
                    </a:cubicBezTo>
                    <a:cubicBezTo>
                      <a:pt x="7295" y="27549"/>
                      <a:pt x="7295" y="27534"/>
                      <a:pt x="7295" y="27534"/>
                    </a:cubicBezTo>
                    <a:cubicBezTo>
                      <a:pt x="7295" y="27534"/>
                      <a:pt x="7625" y="21591"/>
                      <a:pt x="4787" y="19576"/>
                    </a:cubicBezTo>
                    <a:cubicBezTo>
                      <a:pt x="4987" y="19115"/>
                      <a:pt x="5679" y="19047"/>
                      <a:pt x="6491" y="19047"/>
                    </a:cubicBezTo>
                    <a:cubicBezTo>
                      <a:pt x="6661" y="19047"/>
                      <a:pt x="6836" y="19050"/>
                      <a:pt x="7013" y="19053"/>
                    </a:cubicBezTo>
                    <a:cubicBezTo>
                      <a:pt x="7175" y="19055"/>
                      <a:pt x="7338" y="19057"/>
                      <a:pt x="7501" y="19057"/>
                    </a:cubicBezTo>
                    <a:cubicBezTo>
                      <a:pt x="8137" y="19057"/>
                      <a:pt x="8758" y="19024"/>
                      <a:pt x="9211" y="18818"/>
                    </a:cubicBezTo>
                    <a:cubicBezTo>
                      <a:pt x="9789" y="18555"/>
                      <a:pt x="10262" y="18103"/>
                      <a:pt x="10630" y="17596"/>
                    </a:cubicBezTo>
                    <a:cubicBezTo>
                      <a:pt x="12586" y="18776"/>
                      <a:pt x="14329" y="19256"/>
                      <a:pt x="16029" y="19256"/>
                    </a:cubicBezTo>
                    <a:cubicBezTo>
                      <a:pt x="17933" y="19256"/>
                      <a:pt x="19785" y="18654"/>
                      <a:pt x="21826" y="17759"/>
                    </a:cubicBezTo>
                    <a:cubicBezTo>
                      <a:pt x="25821" y="16011"/>
                      <a:pt x="25889" y="9771"/>
                      <a:pt x="26481" y="6764"/>
                    </a:cubicBezTo>
                    <a:cubicBezTo>
                      <a:pt x="27076" y="3760"/>
                      <a:pt x="28563" y="2967"/>
                      <a:pt x="28563" y="2967"/>
                    </a:cubicBezTo>
                    <a:cubicBezTo>
                      <a:pt x="28563" y="2967"/>
                      <a:pt x="26025" y="0"/>
                      <a:pt x="25776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54"/>
              <p:cNvSpPr/>
              <p:nvPr/>
            </p:nvSpPr>
            <p:spPr>
              <a:xfrm flipH="1">
                <a:off x="6546933" y="2827572"/>
                <a:ext cx="844773" cy="487233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5485" extrusionOk="0">
                    <a:moveTo>
                      <a:pt x="1005" y="1"/>
                    </a:moveTo>
                    <a:lnTo>
                      <a:pt x="1005" y="1"/>
                    </a:lnTo>
                    <a:cubicBezTo>
                      <a:pt x="1005" y="1"/>
                      <a:pt x="0" y="5437"/>
                      <a:pt x="4774" y="5484"/>
                    </a:cubicBezTo>
                    <a:cubicBezTo>
                      <a:pt x="4797" y="5485"/>
                      <a:pt x="4820" y="5485"/>
                      <a:pt x="4843" y="5485"/>
                    </a:cubicBezTo>
                    <a:cubicBezTo>
                      <a:pt x="9190" y="5485"/>
                      <a:pt x="9510" y="1654"/>
                      <a:pt x="9510" y="1654"/>
                    </a:cubicBezTo>
                    <a:lnTo>
                      <a:pt x="9510" y="1654"/>
                    </a:lnTo>
                    <a:cubicBezTo>
                      <a:pt x="9510" y="1654"/>
                      <a:pt x="8807" y="1893"/>
                      <a:pt x="7730" y="1893"/>
                    </a:cubicBezTo>
                    <a:cubicBezTo>
                      <a:pt x="7033" y="1893"/>
                      <a:pt x="6180" y="1793"/>
                      <a:pt x="5261" y="1463"/>
                    </a:cubicBezTo>
                    <a:cubicBezTo>
                      <a:pt x="2920" y="623"/>
                      <a:pt x="1559" y="78"/>
                      <a:pt x="10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54"/>
              <p:cNvSpPr/>
              <p:nvPr/>
            </p:nvSpPr>
            <p:spPr>
              <a:xfrm flipH="1">
                <a:off x="6605827" y="2734744"/>
                <a:ext cx="729028" cy="55048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6197" extrusionOk="0">
                    <a:moveTo>
                      <a:pt x="2059" y="0"/>
                    </a:moveTo>
                    <a:cubicBezTo>
                      <a:pt x="2011" y="0"/>
                      <a:pt x="1" y="1388"/>
                      <a:pt x="54" y="2964"/>
                    </a:cubicBezTo>
                    <a:cubicBezTo>
                      <a:pt x="109" y="4543"/>
                      <a:pt x="871" y="5900"/>
                      <a:pt x="3154" y="6009"/>
                    </a:cubicBezTo>
                    <a:cubicBezTo>
                      <a:pt x="3815" y="6040"/>
                      <a:pt x="4287" y="6111"/>
                      <a:pt x="4627" y="6196"/>
                    </a:cubicBezTo>
                    <a:cubicBezTo>
                      <a:pt x="4828" y="5741"/>
                      <a:pt x="5570" y="4566"/>
                      <a:pt x="6948" y="4083"/>
                    </a:cubicBezTo>
                    <a:cubicBezTo>
                      <a:pt x="6281" y="3675"/>
                      <a:pt x="5601" y="3291"/>
                      <a:pt x="5601" y="3291"/>
                    </a:cubicBezTo>
                    <a:lnTo>
                      <a:pt x="5907" y="2858"/>
                    </a:lnTo>
                    <a:lnTo>
                      <a:pt x="7172" y="2971"/>
                    </a:lnTo>
                    <a:cubicBezTo>
                      <a:pt x="7195" y="2973"/>
                      <a:pt x="7217" y="2975"/>
                      <a:pt x="7239" y="2975"/>
                    </a:cubicBezTo>
                    <a:cubicBezTo>
                      <a:pt x="7275" y="2975"/>
                      <a:pt x="7310" y="2972"/>
                      <a:pt x="7346" y="2968"/>
                    </a:cubicBezTo>
                    <a:lnTo>
                      <a:pt x="8207" y="2848"/>
                    </a:lnTo>
                    <a:cubicBezTo>
                      <a:pt x="8207" y="2848"/>
                      <a:pt x="7367" y="1531"/>
                      <a:pt x="5819" y="943"/>
                    </a:cubicBezTo>
                    <a:cubicBezTo>
                      <a:pt x="4267" y="355"/>
                      <a:pt x="2059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54"/>
              <p:cNvSpPr/>
              <p:nvPr/>
            </p:nvSpPr>
            <p:spPr>
              <a:xfrm flipH="1">
                <a:off x="6685063" y="2284996"/>
                <a:ext cx="594184" cy="633269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7129" extrusionOk="0">
                    <a:moveTo>
                      <a:pt x="3686" y="0"/>
                    </a:moveTo>
                    <a:cubicBezTo>
                      <a:pt x="2953" y="0"/>
                      <a:pt x="2770" y="225"/>
                      <a:pt x="2770" y="225"/>
                    </a:cubicBezTo>
                    <a:cubicBezTo>
                      <a:pt x="2770" y="225"/>
                      <a:pt x="994" y="450"/>
                      <a:pt x="497" y="1577"/>
                    </a:cubicBezTo>
                    <a:cubicBezTo>
                      <a:pt x="0" y="2703"/>
                      <a:pt x="964" y="6826"/>
                      <a:pt x="3508" y="7112"/>
                    </a:cubicBezTo>
                    <a:cubicBezTo>
                      <a:pt x="3609" y="7123"/>
                      <a:pt x="3707" y="7129"/>
                      <a:pt x="3801" y="7129"/>
                    </a:cubicBezTo>
                    <a:cubicBezTo>
                      <a:pt x="6103" y="7129"/>
                      <a:pt x="6689" y="3904"/>
                      <a:pt x="6414" y="2532"/>
                    </a:cubicBezTo>
                    <a:cubicBezTo>
                      <a:pt x="6179" y="1355"/>
                      <a:pt x="5794" y="552"/>
                      <a:pt x="4951" y="209"/>
                    </a:cubicBezTo>
                    <a:lnTo>
                      <a:pt x="4937" y="164"/>
                    </a:lnTo>
                    <a:lnTo>
                      <a:pt x="4886" y="161"/>
                    </a:lnTo>
                    <a:lnTo>
                      <a:pt x="4886" y="161"/>
                    </a:lnTo>
                    <a:cubicBezTo>
                      <a:pt x="4890" y="168"/>
                      <a:pt x="4890" y="178"/>
                      <a:pt x="4893" y="184"/>
                    </a:cubicBezTo>
                    <a:cubicBezTo>
                      <a:pt x="4723" y="123"/>
                      <a:pt x="4543" y="76"/>
                      <a:pt x="4338" y="49"/>
                    </a:cubicBezTo>
                    <a:cubicBezTo>
                      <a:pt x="4083" y="14"/>
                      <a:pt x="3868" y="0"/>
                      <a:pt x="36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54"/>
              <p:cNvSpPr/>
              <p:nvPr/>
            </p:nvSpPr>
            <p:spPr>
              <a:xfrm flipH="1">
                <a:off x="6722818" y="1712928"/>
                <a:ext cx="885013" cy="683103"/>
              </a:xfrm>
              <a:custGeom>
                <a:avLst/>
                <a:gdLst/>
                <a:ahLst/>
                <a:cxnLst/>
                <a:rect l="l" t="t" r="r" b="b"/>
                <a:pathLst>
                  <a:path w="9963" h="7690" extrusionOk="0">
                    <a:moveTo>
                      <a:pt x="7611" y="1"/>
                    </a:moveTo>
                    <a:cubicBezTo>
                      <a:pt x="7337" y="1"/>
                      <a:pt x="7060" y="52"/>
                      <a:pt x="6809" y="120"/>
                    </a:cubicBezTo>
                    <a:cubicBezTo>
                      <a:pt x="6265" y="266"/>
                      <a:pt x="5754" y="538"/>
                      <a:pt x="5332" y="913"/>
                    </a:cubicBezTo>
                    <a:cubicBezTo>
                      <a:pt x="4809" y="1378"/>
                      <a:pt x="4421" y="2001"/>
                      <a:pt x="3832" y="2386"/>
                    </a:cubicBezTo>
                    <a:cubicBezTo>
                      <a:pt x="2931" y="2981"/>
                      <a:pt x="1668" y="2943"/>
                      <a:pt x="893" y="3695"/>
                    </a:cubicBezTo>
                    <a:cubicBezTo>
                      <a:pt x="1" y="4559"/>
                      <a:pt x="32" y="6384"/>
                      <a:pt x="1053" y="7131"/>
                    </a:cubicBezTo>
                    <a:cubicBezTo>
                      <a:pt x="1383" y="7376"/>
                      <a:pt x="1780" y="7516"/>
                      <a:pt x="2185" y="7601"/>
                    </a:cubicBezTo>
                    <a:cubicBezTo>
                      <a:pt x="2426" y="7653"/>
                      <a:pt x="2681" y="7689"/>
                      <a:pt x="2936" y="7689"/>
                    </a:cubicBezTo>
                    <a:cubicBezTo>
                      <a:pt x="3164" y="7689"/>
                      <a:pt x="3390" y="7660"/>
                      <a:pt x="3604" y="7588"/>
                    </a:cubicBezTo>
                    <a:cubicBezTo>
                      <a:pt x="4036" y="7441"/>
                      <a:pt x="4387" y="7111"/>
                      <a:pt x="4788" y="6897"/>
                    </a:cubicBezTo>
                    <a:cubicBezTo>
                      <a:pt x="5170" y="6693"/>
                      <a:pt x="5527" y="6657"/>
                      <a:pt x="5898" y="6657"/>
                    </a:cubicBezTo>
                    <a:cubicBezTo>
                      <a:pt x="6101" y="6657"/>
                      <a:pt x="6309" y="6668"/>
                      <a:pt x="6527" y="6668"/>
                    </a:cubicBezTo>
                    <a:cubicBezTo>
                      <a:pt x="6581" y="6668"/>
                      <a:pt x="6635" y="6667"/>
                      <a:pt x="6690" y="6665"/>
                    </a:cubicBezTo>
                    <a:cubicBezTo>
                      <a:pt x="7276" y="6645"/>
                      <a:pt x="7840" y="6277"/>
                      <a:pt x="8095" y="5751"/>
                    </a:cubicBezTo>
                    <a:cubicBezTo>
                      <a:pt x="8163" y="5608"/>
                      <a:pt x="8211" y="5458"/>
                      <a:pt x="8289" y="5322"/>
                    </a:cubicBezTo>
                    <a:cubicBezTo>
                      <a:pt x="8510" y="4934"/>
                      <a:pt x="8942" y="4723"/>
                      <a:pt x="9272" y="4420"/>
                    </a:cubicBezTo>
                    <a:cubicBezTo>
                      <a:pt x="9701" y="4025"/>
                      <a:pt x="9956" y="3450"/>
                      <a:pt x="9960" y="2868"/>
                    </a:cubicBezTo>
                    <a:cubicBezTo>
                      <a:pt x="9963" y="2287"/>
                      <a:pt x="9817" y="1443"/>
                      <a:pt x="9399" y="1015"/>
                    </a:cubicBezTo>
                    <a:cubicBezTo>
                      <a:pt x="9235" y="847"/>
                      <a:pt x="9034" y="722"/>
                      <a:pt x="8854" y="572"/>
                    </a:cubicBezTo>
                    <a:cubicBezTo>
                      <a:pt x="8705" y="450"/>
                      <a:pt x="8571" y="303"/>
                      <a:pt x="8405" y="201"/>
                    </a:cubicBezTo>
                    <a:cubicBezTo>
                      <a:pt x="8167" y="55"/>
                      <a:pt x="7891" y="1"/>
                      <a:pt x="7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54"/>
              <p:cNvSpPr/>
              <p:nvPr/>
            </p:nvSpPr>
            <p:spPr>
              <a:xfrm flipH="1">
                <a:off x="6879878" y="1712925"/>
                <a:ext cx="239472" cy="603077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6691" extrusionOk="0">
                    <a:moveTo>
                      <a:pt x="2518" y="1"/>
                    </a:moveTo>
                    <a:cubicBezTo>
                      <a:pt x="2311" y="1300"/>
                      <a:pt x="650" y="2345"/>
                      <a:pt x="1" y="2702"/>
                    </a:cubicBezTo>
                    <a:lnTo>
                      <a:pt x="1" y="3889"/>
                    </a:lnTo>
                    <a:cubicBezTo>
                      <a:pt x="1" y="4601"/>
                      <a:pt x="354" y="5230"/>
                      <a:pt x="895" y="5615"/>
                    </a:cubicBezTo>
                    <a:lnTo>
                      <a:pt x="793" y="6577"/>
                    </a:lnTo>
                    <a:lnTo>
                      <a:pt x="691" y="6625"/>
                    </a:lnTo>
                    <a:cubicBezTo>
                      <a:pt x="854" y="6670"/>
                      <a:pt x="998" y="6690"/>
                      <a:pt x="1124" y="6690"/>
                    </a:cubicBezTo>
                    <a:cubicBezTo>
                      <a:pt x="2052" y="6690"/>
                      <a:pt x="2052" y="5618"/>
                      <a:pt x="2052" y="5618"/>
                    </a:cubicBezTo>
                    <a:cubicBezTo>
                      <a:pt x="1034" y="5403"/>
                      <a:pt x="874" y="3825"/>
                      <a:pt x="940" y="2947"/>
                    </a:cubicBezTo>
                    <a:cubicBezTo>
                      <a:pt x="2038" y="2570"/>
                      <a:pt x="2532" y="769"/>
                      <a:pt x="269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 w="9525" cap="flat" cmpd="sng">
                <a:solidFill>
                  <a:srgbClr val="FB897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54"/>
              <p:cNvSpPr/>
              <p:nvPr/>
            </p:nvSpPr>
            <p:spPr>
              <a:xfrm flipH="1">
                <a:off x="6652905" y="1719857"/>
                <a:ext cx="448680" cy="780194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8783" extrusionOk="0">
                    <a:moveTo>
                      <a:pt x="2495" y="1"/>
                    </a:moveTo>
                    <a:cubicBezTo>
                      <a:pt x="2332" y="769"/>
                      <a:pt x="1838" y="2570"/>
                      <a:pt x="740" y="2947"/>
                    </a:cubicBezTo>
                    <a:cubicBezTo>
                      <a:pt x="674" y="3825"/>
                      <a:pt x="834" y="5403"/>
                      <a:pt x="1852" y="5618"/>
                    </a:cubicBezTo>
                    <a:cubicBezTo>
                      <a:pt x="1852" y="5618"/>
                      <a:pt x="1852" y="6690"/>
                      <a:pt x="924" y="6690"/>
                    </a:cubicBezTo>
                    <a:cubicBezTo>
                      <a:pt x="798" y="6690"/>
                      <a:pt x="654" y="6670"/>
                      <a:pt x="491" y="6625"/>
                    </a:cubicBezTo>
                    <a:lnTo>
                      <a:pt x="1" y="6849"/>
                    </a:lnTo>
                    <a:cubicBezTo>
                      <a:pt x="253" y="7175"/>
                      <a:pt x="1543" y="8782"/>
                      <a:pt x="2358" y="8782"/>
                    </a:cubicBezTo>
                    <a:cubicBezTo>
                      <a:pt x="2380" y="8782"/>
                      <a:pt x="2402" y="8781"/>
                      <a:pt x="2423" y="8779"/>
                    </a:cubicBezTo>
                    <a:cubicBezTo>
                      <a:pt x="3148" y="8694"/>
                      <a:pt x="2981" y="7132"/>
                      <a:pt x="2886" y="6523"/>
                    </a:cubicBezTo>
                    <a:lnTo>
                      <a:pt x="2560" y="6493"/>
                    </a:lnTo>
                    <a:lnTo>
                      <a:pt x="2560" y="6006"/>
                    </a:lnTo>
                    <a:lnTo>
                      <a:pt x="2930" y="6006"/>
                    </a:lnTo>
                    <a:cubicBezTo>
                      <a:pt x="4097" y="6006"/>
                      <a:pt x="5050" y="5053"/>
                      <a:pt x="5050" y="3889"/>
                    </a:cubicBezTo>
                    <a:lnTo>
                      <a:pt x="5050" y="2117"/>
                    </a:lnTo>
                    <a:cubicBezTo>
                      <a:pt x="5050" y="1957"/>
                      <a:pt x="5030" y="1797"/>
                      <a:pt x="4995" y="1644"/>
                    </a:cubicBezTo>
                    <a:cubicBezTo>
                      <a:pt x="3815" y="1392"/>
                      <a:pt x="3135" y="351"/>
                      <a:pt x="2937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54"/>
              <p:cNvSpPr/>
              <p:nvPr/>
            </p:nvSpPr>
            <p:spPr>
              <a:xfrm flipH="1">
                <a:off x="5653911" y="2392747"/>
                <a:ext cx="84033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714" extrusionOk="0">
                    <a:moveTo>
                      <a:pt x="136" y="1"/>
                    </a:moveTo>
                    <a:cubicBezTo>
                      <a:pt x="107" y="1"/>
                      <a:pt x="79" y="17"/>
                      <a:pt x="69" y="53"/>
                    </a:cubicBezTo>
                    <a:cubicBezTo>
                      <a:pt x="1" y="326"/>
                      <a:pt x="144" y="673"/>
                      <a:pt x="450" y="711"/>
                    </a:cubicBezTo>
                    <a:cubicBezTo>
                      <a:pt x="467" y="713"/>
                      <a:pt x="484" y="714"/>
                      <a:pt x="500" y="714"/>
                    </a:cubicBezTo>
                    <a:cubicBezTo>
                      <a:pt x="814" y="714"/>
                      <a:pt x="911" y="346"/>
                      <a:pt x="940" y="91"/>
                    </a:cubicBezTo>
                    <a:cubicBezTo>
                      <a:pt x="945" y="44"/>
                      <a:pt x="911" y="20"/>
                      <a:pt x="874" y="20"/>
                    </a:cubicBezTo>
                    <a:cubicBezTo>
                      <a:pt x="837" y="20"/>
                      <a:pt x="797" y="44"/>
                      <a:pt x="790" y="91"/>
                    </a:cubicBezTo>
                    <a:cubicBezTo>
                      <a:pt x="771" y="257"/>
                      <a:pt x="724" y="562"/>
                      <a:pt x="503" y="562"/>
                    </a:cubicBezTo>
                    <a:cubicBezTo>
                      <a:pt x="492" y="562"/>
                      <a:pt x="482" y="562"/>
                      <a:pt x="470" y="560"/>
                    </a:cubicBezTo>
                    <a:cubicBezTo>
                      <a:pt x="253" y="533"/>
                      <a:pt x="164" y="282"/>
                      <a:pt x="212" y="94"/>
                    </a:cubicBezTo>
                    <a:cubicBezTo>
                      <a:pt x="227" y="37"/>
                      <a:pt x="181" y="1"/>
                      <a:pt x="136" y="1"/>
                    </a:cubicBezTo>
                    <a:close/>
                  </a:path>
                </a:pathLst>
              </a:custGeom>
              <a:solidFill>
                <a:srgbClr val="E998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54"/>
              <p:cNvSpPr/>
              <p:nvPr/>
            </p:nvSpPr>
            <p:spPr>
              <a:xfrm flipH="1">
                <a:off x="5413094" y="2188615"/>
                <a:ext cx="375840" cy="270132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3041" extrusionOk="0">
                    <a:moveTo>
                      <a:pt x="1135" y="0"/>
                    </a:moveTo>
                    <a:cubicBezTo>
                      <a:pt x="808" y="0"/>
                      <a:pt x="524" y="104"/>
                      <a:pt x="323" y="208"/>
                    </a:cubicBezTo>
                    <a:cubicBezTo>
                      <a:pt x="120" y="313"/>
                      <a:pt x="0" y="415"/>
                      <a:pt x="5" y="415"/>
                    </a:cubicBezTo>
                    <a:cubicBezTo>
                      <a:pt x="6" y="415"/>
                      <a:pt x="7" y="414"/>
                      <a:pt x="11" y="412"/>
                    </a:cubicBezTo>
                    <a:cubicBezTo>
                      <a:pt x="11" y="412"/>
                      <a:pt x="2123" y="2712"/>
                      <a:pt x="3032" y="3012"/>
                    </a:cubicBezTo>
                    <a:cubicBezTo>
                      <a:pt x="3092" y="3032"/>
                      <a:pt x="3151" y="3041"/>
                      <a:pt x="3209" y="3041"/>
                    </a:cubicBezTo>
                    <a:cubicBezTo>
                      <a:pt x="3590" y="3041"/>
                      <a:pt x="3916" y="2642"/>
                      <a:pt x="4073" y="2246"/>
                    </a:cubicBezTo>
                    <a:cubicBezTo>
                      <a:pt x="4230" y="1849"/>
                      <a:pt x="4222" y="1450"/>
                      <a:pt x="3934" y="1450"/>
                    </a:cubicBezTo>
                    <a:cubicBezTo>
                      <a:pt x="3892" y="1450"/>
                      <a:pt x="3843" y="1459"/>
                      <a:pt x="3787" y="1478"/>
                    </a:cubicBezTo>
                    <a:cubicBezTo>
                      <a:pt x="3651" y="1523"/>
                      <a:pt x="3543" y="1544"/>
                      <a:pt x="3452" y="1544"/>
                    </a:cubicBezTo>
                    <a:cubicBezTo>
                      <a:pt x="2972" y="1544"/>
                      <a:pt x="3001" y="948"/>
                      <a:pt x="2062" y="303"/>
                    </a:cubicBezTo>
                    <a:cubicBezTo>
                      <a:pt x="1738" y="79"/>
                      <a:pt x="1420" y="0"/>
                      <a:pt x="1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54"/>
              <p:cNvSpPr/>
              <p:nvPr/>
            </p:nvSpPr>
            <p:spPr>
              <a:xfrm flipH="1">
                <a:off x="5508413" y="3595776"/>
                <a:ext cx="869912" cy="79796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8983" extrusionOk="0">
                    <a:moveTo>
                      <a:pt x="6910" y="0"/>
                    </a:moveTo>
                    <a:cubicBezTo>
                      <a:pt x="4296" y="0"/>
                      <a:pt x="0" y="2216"/>
                      <a:pt x="0" y="2216"/>
                    </a:cubicBezTo>
                    <a:cubicBezTo>
                      <a:pt x="0" y="2216"/>
                      <a:pt x="488" y="3741"/>
                      <a:pt x="1290" y="3741"/>
                    </a:cubicBezTo>
                    <a:cubicBezTo>
                      <a:pt x="1322" y="3741"/>
                      <a:pt x="1355" y="3738"/>
                      <a:pt x="1389" y="3733"/>
                    </a:cubicBezTo>
                    <a:cubicBezTo>
                      <a:pt x="2198" y="3608"/>
                      <a:pt x="6245" y="1867"/>
                      <a:pt x="7057" y="1867"/>
                    </a:cubicBezTo>
                    <a:cubicBezTo>
                      <a:pt x="7105" y="1867"/>
                      <a:pt x="7142" y="1873"/>
                      <a:pt x="7166" y="1886"/>
                    </a:cubicBezTo>
                    <a:cubicBezTo>
                      <a:pt x="7594" y="2117"/>
                      <a:pt x="8357" y="7200"/>
                      <a:pt x="6077" y="8983"/>
                    </a:cubicBezTo>
                    <a:cubicBezTo>
                      <a:pt x="8026" y="7530"/>
                      <a:pt x="9793" y="2348"/>
                      <a:pt x="7629" y="69"/>
                    </a:cubicBezTo>
                    <a:cubicBezTo>
                      <a:pt x="7409" y="22"/>
                      <a:pt x="7168" y="0"/>
                      <a:pt x="69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54"/>
              <p:cNvSpPr/>
              <p:nvPr/>
            </p:nvSpPr>
            <p:spPr>
              <a:xfrm flipH="1">
                <a:off x="8052610" y="2510358"/>
                <a:ext cx="393783" cy="705666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7944" extrusionOk="0">
                    <a:moveTo>
                      <a:pt x="4329" y="0"/>
                    </a:moveTo>
                    <a:cubicBezTo>
                      <a:pt x="2013" y="0"/>
                      <a:pt x="2811" y="3392"/>
                      <a:pt x="2908" y="4429"/>
                    </a:cubicBezTo>
                    <a:cubicBezTo>
                      <a:pt x="3005" y="5464"/>
                      <a:pt x="2945" y="6908"/>
                      <a:pt x="1794" y="6908"/>
                    </a:cubicBezTo>
                    <a:cubicBezTo>
                      <a:pt x="1769" y="6908"/>
                      <a:pt x="1744" y="6907"/>
                      <a:pt x="1718" y="6905"/>
                    </a:cubicBezTo>
                    <a:cubicBezTo>
                      <a:pt x="496" y="6841"/>
                      <a:pt x="1126" y="4364"/>
                      <a:pt x="1126" y="4364"/>
                    </a:cubicBezTo>
                    <a:lnTo>
                      <a:pt x="1126" y="4364"/>
                    </a:lnTo>
                    <a:lnTo>
                      <a:pt x="303" y="4476"/>
                    </a:lnTo>
                    <a:cubicBezTo>
                      <a:pt x="253" y="4926"/>
                      <a:pt x="1" y="7944"/>
                      <a:pt x="1736" y="7944"/>
                    </a:cubicBezTo>
                    <a:cubicBezTo>
                      <a:pt x="1786" y="7944"/>
                      <a:pt x="1838" y="7941"/>
                      <a:pt x="1891" y="7936"/>
                    </a:cubicBezTo>
                    <a:cubicBezTo>
                      <a:pt x="3950" y="7739"/>
                      <a:pt x="3603" y="4643"/>
                      <a:pt x="3429" y="3282"/>
                    </a:cubicBezTo>
                    <a:cubicBezTo>
                      <a:pt x="3290" y="2193"/>
                      <a:pt x="3422" y="1265"/>
                      <a:pt x="4086" y="819"/>
                    </a:cubicBezTo>
                    <a:cubicBezTo>
                      <a:pt x="4137" y="509"/>
                      <a:pt x="4239" y="224"/>
                      <a:pt x="4433" y="2"/>
                    </a:cubicBezTo>
                    <a:cubicBezTo>
                      <a:pt x="4398" y="1"/>
                      <a:pt x="4363" y="0"/>
                      <a:pt x="4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54"/>
              <p:cNvSpPr/>
              <p:nvPr/>
            </p:nvSpPr>
            <p:spPr>
              <a:xfrm flipH="1">
                <a:off x="7973996" y="2583022"/>
                <a:ext cx="581304" cy="731782"/>
              </a:xfrm>
              <a:custGeom>
                <a:avLst/>
                <a:gdLst/>
                <a:ahLst/>
                <a:cxnLst/>
                <a:rect l="l" t="t" r="r" b="b"/>
                <a:pathLst>
                  <a:path w="6544" h="8238" extrusionOk="0">
                    <a:moveTo>
                      <a:pt x="5312" y="1"/>
                    </a:moveTo>
                    <a:cubicBezTo>
                      <a:pt x="4648" y="447"/>
                      <a:pt x="4516" y="1375"/>
                      <a:pt x="4655" y="2464"/>
                    </a:cubicBezTo>
                    <a:cubicBezTo>
                      <a:pt x="4829" y="3825"/>
                      <a:pt x="5176" y="6921"/>
                      <a:pt x="3117" y="7118"/>
                    </a:cubicBezTo>
                    <a:cubicBezTo>
                      <a:pt x="3064" y="7123"/>
                      <a:pt x="3012" y="7126"/>
                      <a:pt x="2962" y="7126"/>
                    </a:cubicBezTo>
                    <a:cubicBezTo>
                      <a:pt x="1227" y="7126"/>
                      <a:pt x="1479" y="4108"/>
                      <a:pt x="1529" y="3658"/>
                    </a:cubicBezTo>
                    <a:lnTo>
                      <a:pt x="1529" y="3658"/>
                    </a:lnTo>
                    <a:lnTo>
                      <a:pt x="930" y="3743"/>
                    </a:lnTo>
                    <a:cubicBezTo>
                      <a:pt x="930" y="3743"/>
                      <a:pt x="0" y="8237"/>
                      <a:pt x="2474" y="8237"/>
                    </a:cubicBezTo>
                    <a:cubicBezTo>
                      <a:pt x="2510" y="8237"/>
                      <a:pt x="2546" y="8236"/>
                      <a:pt x="2583" y="8234"/>
                    </a:cubicBezTo>
                    <a:cubicBezTo>
                      <a:pt x="5189" y="8102"/>
                      <a:pt x="6543" y="4930"/>
                      <a:pt x="5455" y="1892"/>
                    </a:cubicBezTo>
                    <a:cubicBezTo>
                      <a:pt x="5461" y="1892"/>
                      <a:pt x="5469" y="1892"/>
                      <a:pt x="5479" y="1889"/>
                    </a:cubicBezTo>
                    <a:cubicBezTo>
                      <a:pt x="5359" y="1433"/>
                      <a:pt x="5207" y="664"/>
                      <a:pt x="5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54"/>
              <p:cNvSpPr/>
              <p:nvPr/>
            </p:nvSpPr>
            <p:spPr>
              <a:xfrm flipH="1">
                <a:off x="5716627" y="4228337"/>
                <a:ext cx="174729" cy="207773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339" extrusionOk="0">
                    <a:moveTo>
                      <a:pt x="0" y="1"/>
                    </a:moveTo>
                    <a:lnTo>
                      <a:pt x="170" y="2339"/>
                    </a:lnTo>
                    <a:lnTo>
                      <a:pt x="1007" y="1502"/>
                    </a:lnTo>
                    <a:lnTo>
                      <a:pt x="1354" y="1103"/>
                    </a:lnTo>
                    <a:cubicBezTo>
                      <a:pt x="1439" y="1008"/>
                      <a:pt x="1544" y="865"/>
                      <a:pt x="1605" y="756"/>
                    </a:cubicBezTo>
                    <a:lnTo>
                      <a:pt x="1966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54"/>
              <p:cNvSpPr/>
              <p:nvPr/>
            </p:nvSpPr>
            <p:spPr>
              <a:xfrm flipH="1">
                <a:off x="7354133" y="4599204"/>
                <a:ext cx="212215" cy="171708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1933" extrusionOk="0">
                    <a:moveTo>
                      <a:pt x="0" y="1"/>
                    </a:moveTo>
                    <a:lnTo>
                      <a:pt x="776" y="1933"/>
                    </a:lnTo>
                    <a:lnTo>
                      <a:pt x="2389" y="1882"/>
                    </a:lnTo>
                    <a:cubicBezTo>
                      <a:pt x="2389" y="1882"/>
                      <a:pt x="1140" y="14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4"/>
              <p:cNvSpPr/>
              <p:nvPr/>
            </p:nvSpPr>
            <p:spPr>
              <a:xfrm flipH="1">
                <a:off x="5246006" y="2005624"/>
                <a:ext cx="701046" cy="794584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8945" extrusionOk="0">
                    <a:moveTo>
                      <a:pt x="502" y="0"/>
                    </a:moveTo>
                    <a:cubicBezTo>
                      <a:pt x="489" y="0"/>
                      <a:pt x="477" y="2"/>
                      <a:pt x="464" y="6"/>
                    </a:cubicBezTo>
                    <a:cubicBezTo>
                      <a:pt x="1" y="138"/>
                      <a:pt x="627" y="2483"/>
                      <a:pt x="627" y="2483"/>
                    </a:cubicBezTo>
                    <a:cubicBezTo>
                      <a:pt x="627" y="2483"/>
                      <a:pt x="1586" y="3309"/>
                      <a:pt x="1750" y="5123"/>
                    </a:cubicBezTo>
                    <a:cubicBezTo>
                      <a:pt x="1861" y="6363"/>
                      <a:pt x="2542" y="6512"/>
                      <a:pt x="3247" y="6512"/>
                    </a:cubicBezTo>
                    <a:cubicBezTo>
                      <a:pt x="3358" y="6512"/>
                      <a:pt x="3469" y="6508"/>
                      <a:pt x="3580" y="6504"/>
                    </a:cubicBezTo>
                    <a:cubicBezTo>
                      <a:pt x="3689" y="6501"/>
                      <a:pt x="3797" y="6497"/>
                      <a:pt x="3901" y="6497"/>
                    </a:cubicBezTo>
                    <a:cubicBezTo>
                      <a:pt x="4002" y="6497"/>
                      <a:pt x="4100" y="6501"/>
                      <a:pt x="4192" y="6511"/>
                    </a:cubicBezTo>
                    <a:cubicBezTo>
                      <a:pt x="5084" y="6609"/>
                      <a:pt x="5084" y="7600"/>
                      <a:pt x="5217" y="8195"/>
                    </a:cubicBezTo>
                    <a:cubicBezTo>
                      <a:pt x="5329" y="8702"/>
                      <a:pt x="5635" y="8945"/>
                      <a:pt x="6170" y="8945"/>
                    </a:cubicBezTo>
                    <a:cubicBezTo>
                      <a:pt x="6264" y="8945"/>
                      <a:pt x="6364" y="8937"/>
                      <a:pt x="6472" y="8923"/>
                    </a:cubicBezTo>
                    <a:cubicBezTo>
                      <a:pt x="7200" y="8825"/>
                      <a:pt x="7891" y="7437"/>
                      <a:pt x="7560" y="7171"/>
                    </a:cubicBezTo>
                    <a:cubicBezTo>
                      <a:pt x="7461" y="7091"/>
                      <a:pt x="7388" y="7076"/>
                      <a:pt x="7323" y="7076"/>
                    </a:cubicBezTo>
                    <a:cubicBezTo>
                      <a:pt x="7302" y="7076"/>
                      <a:pt x="7282" y="7077"/>
                      <a:pt x="7261" y="7079"/>
                    </a:cubicBezTo>
                    <a:cubicBezTo>
                      <a:pt x="7244" y="7080"/>
                      <a:pt x="7226" y="7081"/>
                      <a:pt x="7208" y="7081"/>
                    </a:cubicBezTo>
                    <a:cubicBezTo>
                      <a:pt x="7103" y="7081"/>
                      <a:pt x="6989" y="7045"/>
                      <a:pt x="6768" y="6743"/>
                    </a:cubicBezTo>
                    <a:cubicBezTo>
                      <a:pt x="3832" y="2384"/>
                      <a:pt x="2049" y="2319"/>
                      <a:pt x="2049" y="2319"/>
                    </a:cubicBezTo>
                    <a:cubicBezTo>
                      <a:pt x="2049" y="2319"/>
                      <a:pt x="2774" y="369"/>
                      <a:pt x="2410" y="271"/>
                    </a:cubicBezTo>
                    <a:cubicBezTo>
                      <a:pt x="2401" y="269"/>
                      <a:pt x="2392" y="268"/>
                      <a:pt x="2383" y="268"/>
                    </a:cubicBezTo>
                    <a:cubicBezTo>
                      <a:pt x="2013" y="268"/>
                      <a:pt x="1287" y="2186"/>
                      <a:pt x="1287" y="2186"/>
                    </a:cubicBezTo>
                    <a:cubicBezTo>
                      <a:pt x="1287" y="2186"/>
                      <a:pt x="946" y="0"/>
                      <a:pt x="50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54"/>
              <p:cNvSpPr/>
              <p:nvPr/>
            </p:nvSpPr>
            <p:spPr>
              <a:xfrm flipH="1">
                <a:off x="7507365" y="3014648"/>
                <a:ext cx="184678" cy="140618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583" extrusionOk="0">
                    <a:moveTo>
                      <a:pt x="1619" y="1"/>
                    </a:moveTo>
                    <a:cubicBezTo>
                      <a:pt x="1437" y="1"/>
                      <a:pt x="1251" y="106"/>
                      <a:pt x="1201" y="320"/>
                    </a:cubicBezTo>
                    <a:cubicBezTo>
                      <a:pt x="1201" y="320"/>
                      <a:pt x="827" y="7"/>
                      <a:pt x="526" y="7"/>
                    </a:cubicBezTo>
                    <a:cubicBezTo>
                      <a:pt x="395" y="7"/>
                      <a:pt x="278" y="66"/>
                      <a:pt x="211" y="235"/>
                    </a:cubicBezTo>
                    <a:cubicBezTo>
                      <a:pt x="0" y="759"/>
                      <a:pt x="657" y="1211"/>
                      <a:pt x="1102" y="1582"/>
                    </a:cubicBezTo>
                    <a:cubicBezTo>
                      <a:pt x="1520" y="1334"/>
                      <a:pt x="2079" y="691"/>
                      <a:pt x="2004" y="296"/>
                    </a:cubicBezTo>
                    <a:cubicBezTo>
                      <a:pt x="1967" y="100"/>
                      <a:pt x="1795" y="1"/>
                      <a:pt x="1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54"/>
              <p:cNvSpPr/>
              <p:nvPr/>
            </p:nvSpPr>
            <p:spPr>
              <a:xfrm flipH="1">
                <a:off x="6930409" y="1946819"/>
                <a:ext cx="30291" cy="50011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63" extrusionOk="0">
                    <a:moveTo>
                      <a:pt x="197" y="0"/>
                    </a:moveTo>
                    <a:cubicBezTo>
                      <a:pt x="116" y="0"/>
                      <a:pt x="40" y="113"/>
                      <a:pt x="21" y="263"/>
                    </a:cubicBezTo>
                    <a:cubicBezTo>
                      <a:pt x="0" y="419"/>
                      <a:pt x="52" y="552"/>
                      <a:pt x="133" y="562"/>
                    </a:cubicBezTo>
                    <a:cubicBezTo>
                      <a:pt x="138" y="563"/>
                      <a:pt x="142" y="563"/>
                      <a:pt x="147" y="563"/>
                    </a:cubicBezTo>
                    <a:cubicBezTo>
                      <a:pt x="224" y="563"/>
                      <a:pt x="301" y="448"/>
                      <a:pt x="320" y="301"/>
                    </a:cubicBezTo>
                    <a:cubicBezTo>
                      <a:pt x="341" y="147"/>
                      <a:pt x="289" y="11"/>
                      <a:pt x="208" y="1"/>
                    </a:cubicBezTo>
                    <a:cubicBezTo>
                      <a:pt x="204" y="0"/>
                      <a:pt x="201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54"/>
              <p:cNvSpPr/>
              <p:nvPr/>
            </p:nvSpPr>
            <p:spPr>
              <a:xfrm flipH="1">
                <a:off x="6694385" y="1971869"/>
                <a:ext cx="300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564" extrusionOk="0">
                    <a:moveTo>
                      <a:pt x="194" y="1"/>
                    </a:moveTo>
                    <a:cubicBezTo>
                      <a:pt x="116" y="1"/>
                      <a:pt x="38" y="113"/>
                      <a:pt x="21" y="264"/>
                    </a:cubicBezTo>
                    <a:cubicBezTo>
                      <a:pt x="1" y="419"/>
                      <a:pt x="49" y="553"/>
                      <a:pt x="134" y="562"/>
                    </a:cubicBezTo>
                    <a:cubicBezTo>
                      <a:pt x="137" y="563"/>
                      <a:pt x="141" y="563"/>
                      <a:pt x="144" y="563"/>
                    </a:cubicBezTo>
                    <a:cubicBezTo>
                      <a:pt x="222" y="563"/>
                      <a:pt x="298" y="450"/>
                      <a:pt x="318" y="300"/>
                    </a:cubicBezTo>
                    <a:cubicBezTo>
                      <a:pt x="338" y="148"/>
                      <a:pt x="286" y="11"/>
                      <a:pt x="205" y="1"/>
                    </a:cubicBezTo>
                    <a:cubicBezTo>
                      <a:pt x="201" y="1"/>
                      <a:pt x="19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4"/>
              <p:cNvSpPr/>
              <p:nvPr/>
            </p:nvSpPr>
            <p:spPr>
              <a:xfrm flipH="1">
                <a:off x="6921348" y="1870958"/>
                <a:ext cx="75950" cy="22208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0" extrusionOk="0">
                    <a:moveTo>
                      <a:pt x="440" y="0"/>
                    </a:moveTo>
                    <a:cubicBezTo>
                      <a:pt x="432" y="0"/>
                      <a:pt x="424" y="0"/>
                      <a:pt x="416" y="1"/>
                    </a:cubicBezTo>
                    <a:cubicBezTo>
                      <a:pt x="331" y="7"/>
                      <a:pt x="246" y="28"/>
                      <a:pt x="174" y="73"/>
                    </a:cubicBezTo>
                    <a:cubicBezTo>
                      <a:pt x="100" y="113"/>
                      <a:pt x="42" y="178"/>
                      <a:pt x="1" y="249"/>
                    </a:cubicBezTo>
                    <a:cubicBezTo>
                      <a:pt x="86" y="232"/>
                      <a:pt x="154" y="205"/>
                      <a:pt x="222" y="195"/>
                    </a:cubicBezTo>
                    <a:cubicBezTo>
                      <a:pt x="290" y="178"/>
                      <a:pt x="358" y="167"/>
                      <a:pt x="423" y="167"/>
                    </a:cubicBezTo>
                    <a:cubicBezTo>
                      <a:pt x="447" y="166"/>
                      <a:pt x="471" y="165"/>
                      <a:pt x="494" y="165"/>
                    </a:cubicBezTo>
                    <a:cubicBezTo>
                      <a:pt x="606" y="165"/>
                      <a:pt x="720" y="182"/>
                      <a:pt x="855" y="202"/>
                    </a:cubicBezTo>
                    <a:cubicBezTo>
                      <a:pt x="811" y="130"/>
                      <a:pt x="739" y="82"/>
                      <a:pt x="664" y="48"/>
                    </a:cubicBezTo>
                    <a:cubicBezTo>
                      <a:pt x="597" y="15"/>
                      <a:pt x="517" y="0"/>
                      <a:pt x="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54"/>
              <p:cNvSpPr/>
              <p:nvPr/>
            </p:nvSpPr>
            <p:spPr>
              <a:xfrm flipH="1">
                <a:off x="6665604" y="1881884"/>
                <a:ext cx="59960" cy="2362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6" extrusionOk="0">
                    <a:moveTo>
                      <a:pt x="340" y="0"/>
                    </a:moveTo>
                    <a:cubicBezTo>
                      <a:pt x="255" y="0"/>
                      <a:pt x="177" y="27"/>
                      <a:pt x="116" y="75"/>
                    </a:cubicBezTo>
                    <a:cubicBezTo>
                      <a:pt x="59" y="126"/>
                      <a:pt x="14" y="187"/>
                      <a:pt x="1" y="262"/>
                    </a:cubicBezTo>
                    <a:cubicBezTo>
                      <a:pt x="124" y="205"/>
                      <a:pt x="220" y="166"/>
                      <a:pt x="313" y="166"/>
                    </a:cubicBezTo>
                    <a:cubicBezTo>
                      <a:pt x="320" y="166"/>
                      <a:pt x="327" y="166"/>
                      <a:pt x="334" y="167"/>
                    </a:cubicBezTo>
                    <a:cubicBezTo>
                      <a:pt x="385" y="170"/>
                      <a:pt x="436" y="181"/>
                      <a:pt x="491" y="198"/>
                    </a:cubicBezTo>
                    <a:cubicBezTo>
                      <a:pt x="518" y="208"/>
                      <a:pt x="549" y="218"/>
                      <a:pt x="579" y="228"/>
                    </a:cubicBezTo>
                    <a:cubicBezTo>
                      <a:pt x="610" y="242"/>
                      <a:pt x="640" y="256"/>
                      <a:pt x="674" y="266"/>
                    </a:cubicBezTo>
                    <a:cubicBezTo>
                      <a:pt x="654" y="195"/>
                      <a:pt x="613" y="133"/>
                      <a:pt x="555" y="85"/>
                    </a:cubicBezTo>
                    <a:cubicBezTo>
                      <a:pt x="497" y="38"/>
                      <a:pt x="422" y="7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54"/>
              <p:cNvSpPr/>
              <p:nvPr/>
            </p:nvSpPr>
            <p:spPr>
              <a:xfrm flipH="1">
                <a:off x="6763851" y="1971780"/>
                <a:ext cx="72041" cy="95137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071" extrusionOk="0">
                    <a:moveTo>
                      <a:pt x="697" y="1"/>
                    </a:moveTo>
                    <a:cubicBezTo>
                      <a:pt x="662" y="1"/>
                      <a:pt x="626" y="26"/>
                      <a:pt x="630" y="70"/>
                    </a:cubicBezTo>
                    <a:cubicBezTo>
                      <a:pt x="646" y="362"/>
                      <a:pt x="665" y="653"/>
                      <a:pt x="680" y="945"/>
                    </a:cubicBezTo>
                    <a:lnTo>
                      <a:pt x="680" y="945"/>
                    </a:lnTo>
                    <a:cubicBezTo>
                      <a:pt x="485" y="936"/>
                      <a:pt x="292" y="930"/>
                      <a:pt x="99" y="921"/>
                    </a:cubicBezTo>
                    <a:cubicBezTo>
                      <a:pt x="18" y="921"/>
                      <a:pt x="1" y="1044"/>
                      <a:pt x="82" y="1047"/>
                    </a:cubicBezTo>
                    <a:cubicBezTo>
                      <a:pt x="300" y="1053"/>
                      <a:pt x="521" y="1064"/>
                      <a:pt x="739" y="1070"/>
                    </a:cubicBezTo>
                    <a:cubicBezTo>
                      <a:pt x="741" y="1071"/>
                      <a:pt x="743" y="1071"/>
                      <a:pt x="745" y="1071"/>
                    </a:cubicBezTo>
                    <a:cubicBezTo>
                      <a:pt x="786" y="1071"/>
                      <a:pt x="811" y="1042"/>
                      <a:pt x="811" y="1003"/>
                    </a:cubicBezTo>
                    <a:cubicBezTo>
                      <a:pt x="790" y="686"/>
                      <a:pt x="770" y="370"/>
                      <a:pt x="753" y="53"/>
                    </a:cubicBezTo>
                    <a:cubicBezTo>
                      <a:pt x="749" y="17"/>
                      <a:pt x="724" y="1"/>
                      <a:pt x="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54"/>
              <p:cNvSpPr/>
              <p:nvPr/>
            </p:nvSpPr>
            <p:spPr>
              <a:xfrm flipH="1">
                <a:off x="6934673" y="2012198"/>
                <a:ext cx="49301" cy="4610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19" extrusionOk="0">
                    <a:moveTo>
                      <a:pt x="277" y="0"/>
                    </a:moveTo>
                    <a:cubicBezTo>
                      <a:pt x="149" y="0"/>
                      <a:pt x="36" y="97"/>
                      <a:pt x="21" y="224"/>
                    </a:cubicBezTo>
                    <a:cubicBezTo>
                      <a:pt x="0" y="367"/>
                      <a:pt x="102" y="496"/>
                      <a:pt x="245" y="517"/>
                    </a:cubicBezTo>
                    <a:cubicBezTo>
                      <a:pt x="256" y="518"/>
                      <a:pt x="267" y="519"/>
                      <a:pt x="277" y="519"/>
                    </a:cubicBezTo>
                    <a:cubicBezTo>
                      <a:pt x="407" y="519"/>
                      <a:pt x="519" y="424"/>
                      <a:pt x="534" y="292"/>
                    </a:cubicBezTo>
                    <a:cubicBezTo>
                      <a:pt x="555" y="149"/>
                      <a:pt x="453" y="20"/>
                      <a:pt x="314" y="3"/>
                    </a:cubicBezTo>
                    <a:cubicBezTo>
                      <a:pt x="302" y="1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54"/>
              <p:cNvSpPr/>
              <p:nvPr/>
            </p:nvSpPr>
            <p:spPr>
              <a:xfrm flipH="1">
                <a:off x="6684703" y="2035205"/>
                <a:ext cx="49301" cy="4619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20" extrusionOk="0">
                    <a:moveTo>
                      <a:pt x="273" y="0"/>
                    </a:moveTo>
                    <a:cubicBezTo>
                      <a:pt x="145" y="0"/>
                      <a:pt x="36" y="97"/>
                      <a:pt x="21" y="227"/>
                    </a:cubicBezTo>
                    <a:cubicBezTo>
                      <a:pt x="0" y="370"/>
                      <a:pt x="102" y="499"/>
                      <a:pt x="245" y="517"/>
                    </a:cubicBezTo>
                    <a:cubicBezTo>
                      <a:pt x="257" y="518"/>
                      <a:pt x="269" y="519"/>
                      <a:pt x="281" y="519"/>
                    </a:cubicBezTo>
                    <a:cubicBezTo>
                      <a:pt x="407" y="519"/>
                      <a:pt x="518" y="423"/>
                      <a:pt x="534" y="292"/>
                    </a:cubicBezTo>
                    <a:cubicBezTo>
                      <a:pt x="555" y="152"/>
                      <a:pt x="452" y="20"/>
                      <a:pt x="310" y="3"/>
                    </a:cubicBezTo>
                    <a:cubicBezTo>
                      <a:pt x="297" y="1"/>
                      <a:pt x="285" y="0"/>
                      <a:pt x="2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54"/>
              <p:cNvSpPr/>
              <p:nvPr/>
            </p:nvSpPr>
            <p:spPr>
              <a:xfrm flipH="1">
                <a:off x="6861476" y="2117640"/>
                <a:ext cx="64757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15" extrusionOk="0">
                    <a:moveTo>
                      <a:pt x="231" y="0"/>
                    </a:moveTo>
                    <a:cubicBezTo>
                      <a:pt x="164" y="0"/>
                      <a:pt x="87" y="8"/>
                      <a:pt x="0" y="24"/>
                    </a:cubicBezTo>
                    <a:cubicBezTo>
                      <a:pt x="106" y="143"/>
                      <a:pt x="259" y="259"/>
                      <a:pt x="487" y="350"/>
                    </a:cubicBezTo>
                    <a:cubicBezTo>
                      <a:pt x="572" y="388"/>
                      <a:pt x="653" y="405"/>
                      <a:pt x="729" y="415"/>
                    </a:cubicBezTo>
                    <a:cubicBezTo>
                      <a:pt x="705" y="255"/>
                      <a:pt x="630" y="0"/>
                      <a:pt x="231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54"/>
              <p:cNvSpPr/>
              <p:nvPr/>
            </p:nvSpPr>
            <p:spPr>
              <a:xfrm flipH="1">
                <a:off x="6798762" y="2059544"/>
                <a:ext cx="145948" cy="9531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73" extrusionOk="0">
                    <a:moveTo>
                      <a:pt x="291" y="1"/>
                    </a:moveTo>
                    <a:cubicBezTo>
                      <a:pt x="162" y="1"/>
                      <a:pt x="63" y="53"/>
                      <a:pt x="38" y="123"/>
                    </a:cubicBezTo>
                    <a:cubicBezTo>
                      <a:pt x="1" y="225"/>
                      <a:pt x="18" y="456"/>
                      <a:pt x="208" y="678"/>
                    </a:cubicBezTo>
                    <a:cubicBezTo>
                      <a:pt x="295" y="662"/>
                      <a:pt x="372" y="654"/>
                      <a:pt x="439" y="654"/>
                    </a:cubicBezTo>
                    <a:cubicBezTo>
                      <a:pt x="838" y="654"/>
                      <a:pt x="913" y="909"/>
                      <a:pt x="937" y="1069"/>
                    </a:cubicBezTo>
                    <a:cubicBezTo>
                      <a:pt x="960" y="1071"/>
                      <a:pt x="983" y="1072"/>
                      <a:pt x="1005" y="1072"/>
                    </a:cubicBezTo>
                    <a:cubicBezTo>
                      <a:pt x="1441" y="1072"/>
                      <a:pt x="1643" y="641"/>
                      <a:pt x="1538" y="447"/>
                    </a:cubicBezTo>
                    <a:cubicBezTo>
                      <a:pt x="1516" y="404"/>
                      <a:pt x="1455" y="398"/>
                      <a:pt x="1373" y="398"/>
                    </a:cubicBezTo>
                    <a:cubicBezTo>
                      <a:pt x="1341" y="398"/>
                      <a:pt x="1305" y="399"/>
                      <a:pt x="1267" y="399"/>
                    </a:cubicBezTo>
                    <a:cubicBezTo>
                      <a:pt x="1109" y="399"/>
                      <a:pt x="911" y="383"/>
                      <a:pt x="750" y="216"/>
                    </a:cubicBezTo>
                    <a:cubicBezTo>
                      <a:pt x="598" y="59"/>
                      <a:pt x="428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54"/>
              <p:cNvSpPr/>
              <p:nvPr/>
            </p:nvSpPr>
            <p:spPr>
              <a:xfrm flipH="1">
                <a:off x="6875351" y="1710550"/>
                <a:ext cx="248174" cy="276078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703" extrusionOk="0">
                    <a:moveTo>
                      <a:pt x="2116" y="1"/>
                    </a:moveTo>
                    <a:cubicBezTo>
                      <a:pt x="953" y="1"/>
                      <a:pt x="1" y="953"/>
                      <a:pt x="1" y="2117"/>
                    </a:cubicBezTo>
                    <a:lnTo>
                      <a:pt x="1" y="2702"/>
                    </a:lnTo>
                    <a:cubicBezTo>
                      <a:pt x="650" y="2345"/>
                      <a:pt x="2311" y="1300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54"/>
              <p:cNvSpPr/>
              <p:nvPr/>
            </p:nvSpPr>
            <p:spPr>
              <a:xfrm flipH="1">
                <a:off x="6771750" y="1604025"/>
                <a:ext cx="110682" cy="12249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79" extrusionOk="0">
                    <a:moveTo>
                      <a:pt x="385" y="0"/>
                    </a:moveTo>
                    <a:cubicBezTo>
                      <a:pt x="48" y="0"/>
                      <a:pt x="0" y="1378"/>
                      <a:pt x="0" y="1378"/>
                    </a:cubicBezTo>
                    <a:cubicBezTo>
                      <a:pt x="477" y="1378"/>
                      <a:pt x="1245" y="718"/>
                      <a:pt x="1093" y="545"/>
                    </a:cubicBezTo>
                    <a:cubicBezTo>
                      <a:pt x="1079" y="529"/>
                      <a:pt x="1059" y="521"/>
                      <a:pt x="1036" y="521"/>
                    </a:cubicBezTo>
                    <a:cubicBezTo>
                      <a:pt x="796" y="521"/>
                      <a:pt x="106" y="1262"/>
                      <a:pt x="106" y="1262"/>
                    </a:cubicBezTo>
                    <a:cubicBezTo>
                      <a:pt x="106" y="1262"/>
                      <a:pt x="719" y="0"/>
                      <a:pt x="3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54"/>
              <p:cNvSpPr/>
              <p:nvPr/>
            </p:nvSpPr>
            <p:spPr>
              <a:xfrm flipH="1">
                <a:off x="6645355" y="1712498"/>
                <a:ext cx="237698" cy="18973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644" extrusionOk="0">
                    <a:moveTo>
                      <a:pt x="1" y="1"/>
                    </a:moveTo>
                    <a:cubicBezTo>
                      <a:pt x="199" y="351"/>
                      <a:pt x="879" y="1392"/>
                      <a:pt x="2059" y="1644"/>
                    </a:cubicBezTo>
                    <a:cubicBezTo>
                      <a:pt x="1841" y="708"/>
                      <a:pt x="1001" y="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54"/>
              <p:cNvSpPr/>
              <p:nvPr/>
            </p:nvSpPr>
            <p:spPr>
              <a:xfrm flipH="1">
                <a:off x="7117665" y="1950905"/>
                <a:ext cx="159183" cy="138486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559" extrusionOk="0">
                    <a:moveTo>
                      <a:pt x="1122" y="1"/>
                    </a:moveTo>
                    <a:cubicBezTo>
                      <a:pt x="994" y="1"/>
                      <a:pt x="848" y="28"/>
                      <a:pt x="688" y="101"/>
                    </a:cubicBezTo>
                    <a:cubicBezTo>
                      <a:pt x="1" y="411"/>
                      <a:pt x="389" y="1506"/>
                      <a:pt x="1093" y="1554"/>
                    </a:cubicBezTo>
                    <a:cubicBezTo>
                      <a:pt x="1139" y="1557"/>
                      <a:pt x="1183" y="1558"/>
                      <a:pt x="1223" y="1558"/>
                    </a:cubicBezTo>
                    <a:cubicBezTo>
                      <a:pt x="1791" y="1558"/>
                      <a:pt x="1774" y="1288"/>
                      <a:pt x="1774" y="1288"/>
                    </a:cubicBezTo>
                    <a:lnTo>
                      <a:pt x="1774" y="295"/>
                    </a:lnTo>
                    <a:cubicBezTo>
                      <a:pt x="1774" y="295"/>
                      <a:pt x="1538" y="1"/>
                      <a:pt x="112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54"/>
              <p:cNvSpPr/>
              <p:nvPr/>
            </p:nvSpPr>
            <p:spPr>
              <a:xfrm flipH="1">
                <a:off x="7139161" y="1981640"/>
                <a:ext cx="73995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799" extrusionOk="0">
                    <a:moveTo>
                      <a:pt x="77" y="0"/>
                    </a:moveTo>
                    <a:cubicBezTo>
                      <a:pt x="5" y="0"/>
                      <a:pt x="5" y="109"/>
                      <a:pt x="77" y="113"/>
                    </a:cubicBezTo>
                    <a:cubicBezTo>
                      <a:pt x="260" y="116"/>
                      <a:pt x="403" y="225"/>
                      <a:pt x="515" y="371"/>
                    </a:cubicBezTo>
                    <a:cubicBezTo>
                      <a:pt x="484" y="369"/>
                      <a:pt x="453" y="368"/>
                      <a:pt x="421" y="368"/>
                    </a:cubicBezTo>
                    <a:cubicBezTo>
                      <a:pt x="287" y="368"/>
                      <a:pt x="150" y="388"/>
                      <a:pt x="49" y="460"/>
                    </a:cubicBezTo>
                    <a:cubicBezTo>
                      <a:pt x="1" y="494"/>
                      <a:pt x="30" y="564"/>
                      <a:pt x="75" y="564"/>
                    </a:cubicBezTo>
                    <a:cubicBezTo>
                      <a:pt x="84" y="564"/>
                      <a:pt x="94" y="561"/>
                      <a:pt x="104" y="554"/>
                    </a:cubicBezTo>
                    <a:cubicBezTo>
                      <a:pt x="191" y="494"/>
                      <a:pt x="307" y="476"/>
                      <a:pt x="422" y="476"/>
                    </a:cubicBezTo>
                    <a:cubicBezTo>
                      <a:pt x="480" y="476"/>
                      <a:pt x="537" y="481"/>
                      <a:pt x="590" y="487"/>
                    </a:cubicBezTo>
                    <a:cubicBezTo>
                      <a:pt x="644" y="575"/>
                      <a:pt x="685" y="670"/>
                      <a:pt x="713" y="762"/>
                    </a:cubicBezTo>
                    <a:cubicBezTo>
                      <a:pt x="721" y="788"/>
                      <a:pt x="743" y="799"/>
                      <a:pt x="765" y="799"/>
                    </a:cubicBezTo>
                    <a:cubicBezTo>
                      <a:pt x="798" y="799"/>
                      <a:pt x="832" y="773"/>
                      <a:pt x="818" y="732"/>
                    </a:cubicBezTo>
                    <a:cubicBezTo>
                      <a:pt x="716" y="394"/>
                      <a:pt x="465" y="14"/>
                      <a:pt x="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54"/>
              <p:cNvSpPr/>
              <p:nvPr/>
            </p:nvSpPr>
            <p:spPr>
              <a:xfrm flipH="1">
                <a:off x="6646595" y="4083544"/>
                <a:ext cx="130669" cy="9416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060" extrusionOk="0">
                    <a:moveTo>
                      <a:pt x="62" y="1"/>
                    </a:moveTo>
                    <a:cubicBezTo>
                      <a:pt x="24" y="270"/>
                      <a:pt x="0" y="648"/>
                      <a:pt x="28" y="1059"/>
                    </a:cubicBezTo>
                    <a:lnTo>
                      <a:pt x="1470" y="1036"/>
                    </a:lnTo>
                    <a:cubicBezTo>
                      <a:pt x="1450" y="668"/>
                      <a:pt x="1324" y="216"/>
                      <a:pt x="828" y="151"/>
                    </a:cubicBezTo>
                    <a:cubicBezTo>
                      <a:pt x="610" y="123"/>
                      <a:pt x="341" y="73"/>
                      <a:pt x="62" y="1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54"/>
              <p:cNvSpPr/>
              <p:nvPr/>
            </p:nvSpPr>
            <p:spPr>
              <a:xfrm flipH="1">
                <a:off x="6438909" y="2154149"/>
                <a:ext cx="96914" cy="22616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2546" extrusionOk="0">
                    <a:moveTo>
                      <a:pt x="923" y="406"/>
                    </a:moveTo>
                    <a:lnTo>
                      <a:pt x="923" y="1385"/>
                    </a:lnTo>
                    <a:lnTo>
                      <a:pt x="168" y="2141"/>
                    </a:lnTo>
                    <a:lnTo>
                      <a:pt x="168" y="1161"/>
                    </a:lnTo>
                    <a:lnTo>
                      <a:pt x="923" y="406"/>
                    </a:lnTo>
                    <a:close/>
                    <a:moveTo>
                      <a:pt x="1090" y="1"/>
                    </a:moveTo>
                    <a:lnTo>
                      <a:pt x="1" y="1093"/>
                    </a:lnTo>
                    <a:lnTo>
                      <a:pt x="1" y="2546"/>
                    </a:lnTo>
                    <a:lnTo>
                      <a:pt x="1090" y="1457"/>
                    </a:lnTo>
                    <a:lnTo>
                      <a:pt x="1090" y="1"/>
                    </a:lnTo>
                    <a:close/>
                  </a:path>
                </a:pathLst>
              </a:custGeom>
              <a:solidFill>
                <a:srgbClr val="3F2D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54"/>
              <p:cNvSpPr/>
              <p:nvPr/>
            </p:nvSpPr>
            <p:spPr>
              <a:xfrm flipH="1">
                <a:off x="6446193" y="228019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54"/>
              <p:cNvSpPr/>
              <p:nvPr/>
            </p:nvSpPr>
            <p:spPr>
              <a:xfrm flipH="1">
                <a:off x="6446193" y="2496590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1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54"/>
              <p:cNvSpPr/>
              <p:nvPr/>
            </p:nvSpPr>
            <p:spPr>
              <a:xfrm flipH="1">
                <a:off x="6446193" y="2388394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3"/>
                    </a:lnTo>
                    <a:lnTo>
                      <a:pt x="0" y="2140"/>
                    </a:lnTo>
                    <a:lnTo>
                      <a:pt x="922" y="1219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54"/>
              <p:cNvSpPr/>
              <p:nvPr/>
            </p:nvSpPr>
            <p:spPr>
              <a:xfrm flipH="1">
                <a:off x="6446193" y="260478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54"/>
              <p:cNvSpPr/>
              <p:nvPr/>
            </p:nvSpPr>
            <p:spPr>
              <a:xfrm flipH="1">
                <a:off x="6446193" y="141525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54"/>
              <p:cNvSpPr/>
              <p:nvPr/>
            </p:nvSpPr>
            <p:spPr>
              <a:xfrm flipH="1">
                <a:off x="6446193" y="152336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54"/>
              <p:cNvSpPr/>
              <p:nvPr/>
            </p:nvSpPr>
            <p:spPr>
              <a:xfrm flipH="1">
                <a:off x="6446193" y="163164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54"/>
              <p:cNvSpPr/>
              <p:nvPr/>
            </p:nvSpPr>
            <p:spPr>
              <a:xfrm flipH="1">
                <a:off x="6446193" y="1955879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54"/>
              <p:cNvSpPr/>
              <p:nvPr/>
            </p:nvSpPr>
            <p:spPr>
              <a:xfrm flipH="1">
                <a:off x="6446193" y="2064164"/>
                <a:ext cx="81990" cy="190096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0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54"/>
              <p:cNvSpPr/>
              <p:nvPr/>
            </p:nvSpPr>
            <p:spPr>
              <a:xfrm flipH="1">
                <a:off x="6446193" y="1847684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54"/>
              <p:cNvSpPr/>
              <p:nvPr/>
            </p:nvSpPr>
            <p:spPr>
              <a:xfrm flipH="1">
                <a:off x="6446193" y="173984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54"/>
              <p:cNvSpPr/>
              <p:nvPr/>
            </p:nvSpPr>
            <p:spPr>
              <a:xfrm flipH="1">
                <a:off x="6373353" y="2066829"/>
                <a:ext cx="237709" cy="369444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159" extrusionOk="0">
                    <a:moveTo>
                      <a:pt x="2060" y="0"/>
                    </a:moveTo>
                    <a:cubicBezTo>
                      <a:pt x="1991" y="338"/>
                      <a:pt x="1253" y="1790"/>
                      <a:pt x="1253" y="1790"/>
                    </a:cubicBezTo>
                    <a:cubicBezTo>
                      <a:pt x="1253" y="1790"/>
                      <a:pt x="1425" y="553"/>
                      <a:pt x="1287" y="553"/>
                    </a:cubicBezTo>
                    <a:cubicBezTo>
                      <a:pt x="1277" y="553"/>
                      <a:pt x="1266" y="559"/>
                      <a:pt x="1253" y="572"/>
                    </a:cubicBezTo>
                    <a:cubicBezTo>
                      <a:pt x="1056" y="770"/>
                      <a:pt x="1" y="2885"/>
                      <a:pt x="1" y="2885"/>
                    </a:cubicBezTo>
                    <a:lnTo>
                      <a:pt x="1392" y="4158"/>
                    </a:lnTo>
                    <a:cubicBezTo>
                      <a:pt x="1392" y="4158"/>
                      <a:pt x="1719" y="3757"/>
                      <a:pt x="2179" y="3107"/>
                    </a:cubicBezTo>
                    <a:cubicBezTo>
                      <a:pt x="2641" y="2453"/>
                      <a:pt x="2154" y="1338"/>
                      <a:pt x="2154" y="1338"/>
                    </a:cubicBezTo>
                    <a:cubicBezTo>
                      <a:pt x="2154" y="1338"/>
                      <a:pt x="2675" y="453"/>
                      <a:pt x="2060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54"/>
              <p:cNvSpPr/>
              <p:nvPr/>
            </p:nvSpPr>
            <p:spPr>
              <a:xfrm flipH="1">
                <a:off x="6468584" y="2317330"/>
                <a:ext cx="778328" cy="513082"/>
              </a:xfrm>
              <a:custGeom>
                <a:avLst/>
                <a:gdLst/>
                <a:ahLst/>
                <a:cxnLst/>
                <a:rect l="l" t="t" r="r" b="b"/>
                <a:pathLst>
                  <a:path w="8762" h="5776" extrusionOk="0">
                    <a:moveTo>
                      <a:pt x="7223" y="1"/>
                    </a:moveTo>
                    <a:lnTo>
                      <a:pt x="3974" y="3203"/>
                    </a:lnTo>
                    <a:cubicBezTo>
                      <a:pt x="3974" y="3203"/>
                      <a:pt x="2109" y="873"/>
                      <a:pt x="1097" y="873"/>
                    </a:cubicBezTo>
                    <a:cubicBezTo>
                      <a:pt x="1055" y="873"/>
                      <a:pt x="1013" y="877"/>
                      <a:pt x="974" y="886"/>
                    </a:cubicBezTo>
                    <a:cubicBezTo>
                      <a:pt x="0" y="1097"/>
                      <a:pt x="119" y="2433"/>
                      <a:pt x="405" y="3083"/>
                    </a:cubicBezTo>
                    <a:cubicBezTo>
                      <a:pt x="673" y="3700"/>
                      <a:pt x="2514" y="5776"/>
                      <a:pt x="3777" y="5776"/>
                    </a:cubicBezTo>
                    <a:cubicBezTo>
                      <a:pt x="3844" y="5776"/>
                      <a:pt x="3910" y="5770"/>
                      <a:pt x="3974" y="5758"/>
                    </a:cubicBezTo>
                    <a:cubicBezTo>
                      <a:pt x="5234" y="5509"/>
                      <a:pt x="8761" y="1097"/>
                      <a:pt x="8761" y="1097"/>
                    </a:cubicBezTo>
                    <a:lnTo>
                      <a:pt x="7223" y="1"/>
                    </a:ln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54"/>
              <p:cNvSpPr/>
              <p:nvPr/>
            </p:nvSpPr>
            <p:spPr>
              <a:xfrm flipH="1">
                <a:off x="6600050" y="2312178"/>
                <a:ext cx="342262" cy="33595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782" extrusionOk="0">
                    <a:moveTo>
                      <a:pt x="3737" y="1"/>
                    </a:moveTo>
                    <a:lnTo>
                      <a:pt x="1" y="3662"/>
                    </a:lnTo>
                    <a:lnTo>
                      <a:pt x="117" y="3782"/>
                    </a:lnTo>
                    <a:lnTo>
                      <a:pt x="3852" y="120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54"/>
              <p:cNvSpPr/>
              <p:nvPr/>
            </p:nvSpPr>
            <p:spPr>
              <a:xfrm flipH="1">
                <a:off x="6463429" y="3161218"/>
                <a:ext cx="517524" cy="591252"/>
              </a:xfrm>
              <a:custGeom>
                <a:avLst/>
                <a:gdLst/>
                <a:ahLst/>
                <a:cxnLst/>
                <a:rect l="l" t="t" r="r" b="b"/>
                <a:pathLst>
                  <a:path w="5826" h="6656" extrusionOk="0">
                    <a:moveTo>
                      <a:pt x="4056" y="1"/>
                    </a:moveTo>
                    <a:cubicBezTo>
                      <a:pt x="3876" y="246"/>
                      <a:pt x="3661" y="487"/>
                      <a:pt x="3399" y="705"/>
                    </a:cubicBezTo>
                    <a:cubicBezTo>
                      <a:pt x="3695" y="1086"/>
                      <a:pt x="3893" y="1573"/>
                      <a:pt x="3634" y="2083"/>
                    </a:cubicBezTo>
                    <a:cubicBezTo>
                      <a:pt x="3246" y="2848"/>
                      <a:pt x="521" y="3913"/>
                      <a:pt x="1" y="6642"/>
                    </a:cubicBezTo>
                    <a:cubicBezTo>
                      <a:pt x="235" y="6645"/>
                      <a:pt x="473" y="6645"/>
                      <a:pt x="718" y="6648"/>
                    </a:cubicBezTo>
                    <a:cubicBezTo>
                      <a:pt x="929" y="6651"/>
                      <a:pt x="1144" y="6651"/>
                      <a:pt x="1362" y="6656"/>
                    </a:cubicBezTo>
                    <a:cubicBezTo>
                      <a:pt x="1964" y="5610"/>
                      <a:pt x="2896" y="4502"/>
                      <a:pt x="4083" y="3760"/>
                    </a:cubicBezTo>
                    <a:cubicBezTo>
                      <a:pt x="5825" y="2647"/>
                      <a:pt x="4920" y="722"/>
                      <a:pt x="4056" y="1"/>
                    </a:cubicBezTo>
                    <a:close/>
                  </a:path>
                </a:pathLst>
              </a:custGeom>
              <a:solidFill>
                <a:srgbClr val="FFE6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54"/>
              <p:cNvSpPr/>
              <p:nvPr/>
            </p:nvSpPr>
            <p:spPr>
              <a:xfrm flipH="1">
                <a:off x="6620568" y="3134569"/>
                <a:ext cx="135821" cy="89274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005" extrusionOk="0">
                    <a:moveTo>
                      <a:pt x="657" y="1"/>
                    </a:moveTo>
                    <a:cubicBezTo>
                      <a:pt x="79" y="1"/>
                      <a:pt x="1" y="232"/>
                      <a:pt x="1" y="232"/>
                    </a:cubicBezTo>
                    <a:cubicBezTo>
                      <a:pt x="1" y="232"/>
                      <a:pt x="508" y="538"/>
                      <a:pt x="871" y="1005"/>
                    </a:cubicBezTo>
                    <a:cubicBezTo>
                      <a:pt x="1133" y="787"/>
                      <a:pt x="1348" y="546"/>
                      <a:pt x="1528" y="301"/>
                    </a:cubicBezTo>
                    <a:cubicBezTo>
                      <a:pt x="1334" y="141"/>
                      <a:pt x="1144" y="39"/>
                      <a:pt x="984" y="21"/>
                    </a:cubicBezTo>
                    <a:cubicBezTo>
                      <a:pt x="861" y="4"/>
                      <a:pt x="753" y="1"/>
                      <a:pt x="657" y="1"/>
                    </a:cubicBezTo>
                    <a:close/>
                  </a:path>
                </a:pathLst>
              </a:custGeom>
              <a:solidFill>
                <a:srgbClr val="FF9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54"/>
              <p:cNvSpPr/>
              <p:nvPr/>
            </p:nvSpPr>
            <p:spPr>
              <a:xfrm flipH="1">
                <a:off x="6635760" y="3893447"/>
                <a:ext cx="349102" cy="336488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3788" extrusionOk="0">
                    <a:moveTo>
                      <a:pt x="2821" y="2226"/>
                    </a:moveTo>
                    <a:cubicBezTo>
                      <a:pt x="2807" y="2226"/>
                      <a:pt x="2794" y="2230"/>
                      <a:pt x="2780" y="2230"/>
                    </a:cubicBezTo>
                    <a:cubicBezTo>
                      <a:pt x="2916" y="2257"/>
                      <a:pt x="3049" y="2277"/>
                      <a:pt x="3165" y="2291"/>
                    </a:cubicBezTo>
                    <a:cubicBezTo>
                      <a:pt x="3253" y="2301"/>
                      <a:pt x="3328" y="2325"/>
                      <a:pt x="3396" y="2359"/>
                    </a:cubicBezTo>
                    <a:cubicBezTo>
                      <a:pt x="3253" y="2277"/>
                      <a:pt x="3066" y="2226"/>
                      <a:pt x="2821" y="2226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1059"/>
                      <a:pt x="548" y="2308"/>
                      <a:pt x="1416" y="3788"/>
                    </a:cubicBezTo>
                    <a:lnTo>
                      <a:pt x="3780" y="3652"/>
                    </a:lnTo>
                    <a:cubicBezTo>
                      <a:pt x="3780" y="3652"/>
                      <a:pt x="3930" y="3039"/>
                      <a:pt x="3664" y="2618"/>
                    </a:cubicBezTo>
                    <a:lnTo>
                      <a:pt x="3664" y="2618"/>
                    </a:lnTo>
                    <a:cubicBezTo>
                      <a:pt x="3760" y="2784"/>
                      <a:pt x="3797" y="2992"/>
                      <a:pt x="3807" y="3176"/>
                    </a:cubicBezTo>
                    <a:lnTo>
                      <a:pt x="2365" y="3199"/>
                    </a:lnTo>
                    <a:cubicBezTo>
                      <a:pt x="2337" y="2788"/>
                      <a:pt x="2361" y="2410"/>
                      <a:pt x="2399" y="2141"/>
                    </a:cubicBezTo>
                    <a:cubicBezTo>
                      <a:pt x="2430" y="2152"/>
                      <a:pt x="2460" y="2158"/>
                      <a:pt x="2494" y="2165"/>
                    </a:cubicBezTo>
                    <a:cubicBezTo>
                      <a:pt x="1235" y="1774"/>
                      <a:pt x="483" y="1566"/>
                      <a:pt x="637" y="393"/>
                    </a:cubicBezTo>
                    <a:cubicBezTo>
                      <a:pt x="646" y="314"/>
                      <a:pt x="664" y="236"/>
                      <a:pt x="681" y="151"/>
                    </a:cubicBezTo>
                    <a:cubicBezTo>
                      <a:pt x="456" y="110"/>
                      <a:pt x="228" y="59"/>
                      <a:pt x="0" y="1"/>
                    </a:cubicBezTo>
                    <a:close/>
                  </a:path>
                </a:pathLst>
              </a:custGeom>
              <a:solidFill>
                <a:srgbClr val="FFE6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54"/>
              <p:cNvSpPr/>
              <p:nvPr/>
            </p:nvSpPr>
            <p:spPr>
              <a:xfrm flipH="1">
                <a:off x="6646595" y="4083544"/>
                <a:ext cx="130669" cy="9416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060" extrusionOk="0">
                    <a:moveTo>
                      <a:pt x="62" y="1"/>
                    </a:moveTo>
                    <a:cubicBezTo>
                      <a:pt x="24" y="270"/>
                      <a:pt x="0" y="648"/>
                      <a:pt x="28" y="1059"/>
                    </a:cubicBezTo>
                    <a:lnTo>
                      <a:pt x="1470" y="1036"/>
                    </a:lnTo>
                    <a:cubicBezTo>
                      <a:pt x="1460" y="852"/>
                      <a:pt x="1423" y="644"/>
                      <a:pt x="1327" y="478"/>
                    </a:cubicBezTo>
                    <a:cubicBezTo>
                      <a:pt x="1263" y="379"/>
                      <a:pt x="1178" y="287"/>
                      <a:pt x="1059" y="219"/>
                    </a:cubicBezTo>
                    <a:cubicBezTo>
                      <a:pt x="991" y="185"/>
                      <a:pt x="916" y="161"/>
                      <a:pt x="828" y="151"/>
                    </a:cubicBezTo>
                    <a:cubicBezTo>
                      <a:pt x="712" y="137"/>
                      <a:pt x="579" y="117"/>
                      <a:pt x="443" y="90"/>
                    </a:cubicBezTo>
                    <a:cubicBezTo>
                      <a:pt x="416" y="90"/>
                      <a:pt x="392" y="90"/>
                      <a:pt x="365" y="93"/>
                    </a:cubicBezTo>
                    <a:cubicBezTo>
                      <a:pt x="294" y="70"/>
                      <a:pt x="225" y="45"/>
                      <a:pt x="157" y="25"/>
                    </a:cubicBezTo>
                    <a:cubicBezTo>
                      <a:pt x="123" y="18"/>
                      <a:pt x="93" y="12"/>
                      <a:pt x="62" y="1"/>
                    </a:cubicBezTo>
                    <a:close/>
                  </a:path>
                </a:pathLst>
              </a:custGeom>
              <a:solidFill>
                <a:srgbClr val="DECE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54"/>
              <p:cNvSpPr/>
              <p:nvPr/>
            </p:nvSpPr>
            <p:spPr>
              <a:xfrm flipH="1">
                <a:off x="5259694" y="2442492"/>
                <a:ext cx="1664763" cy="1801384"/>
              </a:xfrm>
              <a:custGeom>
                <a:avLst/>
                <a:gdLst/>
                <a:ahLst/>
                <a:cxnLst/>
                <a:rect l="l" t="t" r="r" b="b"/>
                <a:pathLst>
                  <a:path w="18741" h="20279" extrusionOk="0">
                    <a:moveTo>
                      <a:pt x="16434" y="0"/>
                    </a:moveTo>
                    <a:cubicBezTo>
                      <a:pt x="16431" y="4"/>
                      <a:pt x="16427" y="8"/>
                      <a:pt x="16424" y="11"/>
                    </a:cubicBezTo>
                    <a:cubicBezTo>
                      <a:pt x="16580" y="198"/>
                      <a:pt x="16740" y="399"/>
                      <a:pt x="16903" y="613"/>
                    </a:cubicBezTo>
                    <a:cubicBezTo>
                      <a:pt x="16760" y="419"/>
                      <a:pt x="16604" y="212"/>
                      <a:pt x="16434" y="0"/>
                    </a:cubicBezTo>
                    <a:close/>
                    <a:moveTo>
                      <a:pt x="13345" y="1406"/>
                    </a:moveTo>
                    <a:lnTo>
                      <a:pt x="13345" y="1406"/>
                    </a:lnTo>
                    <a:cubicBezTo>
                      <a:pt x="13535" y="1589"/>
                      <a:pt x="13844" y="1624"/>
                      <a:pt x="14232" y="1624"/>
                    </a:cubicBezTo>
                    <a:cubicBezTo>
                      <a:pt x="14355" y="1624"/>
                      <a:pt x="14488" y="1620"/>
                      <a:pt x="14623" y="1616"/>
                    </a:cubicBezTo>
                    <a:cubicBezTo>
                      <a:pt x="14763" y="1613"/>
                      <a:pt x="14906" y="1610"/>
                      <a:pt x="15056" y="1610"/>
                    </a:cubicBezTo>
                    <a:cubicBezTo>
                      <a:pt x="15141" y="1610"/>
                      <a:pt x="15229" y="1610"/>
                      <a:pt x="15318" y="1613"/>
                    </a:cubicBezTo>
                    <a:cubicBezTo>
                      <a:pt x="15281" y="1607"/>
                      <a:pt x="15240" y="1600"/>
                      <a:pt x="15195" y="1593"/>
                    </a:cubicBezTo>
                    <a:cubicBezTo>
                      <a:pt x="15104" y="1583"/>
                      <a:pt x="15005" y="1580"/>
                      <a:pt x="14899" y="1580"/>
                    </a:cubicBezTo>
                    <a:cubicBezTo>
                      <a:pt x="14797" y="1580"/>
                      <a:pt x="14692" y="1583"/>
                      <a:pt x="14583" y="1586"/>
                    </a:cubicBezTo>
                    <a:cubicBezTo>
                      <a:pt x="14474" y="1589"/>
                      <a:pt x="14362" y="1593"/>
                      <a:pt x="14253" y="1593"/>
                    </a:cubicBezTo>
                    <a:cubicBezTo>
                      <a:pt x="13926" y="1593"/>
                      <a:pt x="13607" y="1562"/>
                      <a:pt x="13345" y="1406"/>
                    </a:cubicBezTo>
                    <a:close/>
                    <a:moveTo>
                      <a:pt x="18216" y="2127"/>
                    </a:moveTo>
                    <a:cubicBezTo>
                      <a:pt x="18175" y="2127"/>
                      <a:pt x="18131" y="2131"/>
                      <a:pt x="18084" y="2137"/>
                    </a:cubicBezTo>
                    <a:cubicBezTo>
                      <a:pt x="18128" y="2158"/>
                      <a:pt x="18169" y="2164"/>
                      <a:pt x="18207" y="2164"/>
                    </a:cubicBezTo>
                    <a:cubicBezTo>
                      <a:pt x="18227" y="2164"/>
                      <a:pt x="18244" y="2161"/>
                      <a:pt x="18264" y="2161"/>
                    </a:cubicBezTo>
                    <a:cubicBezTo>
                      <a:pt x="18285" y="2158"/>
                      <a:pt x="18305" y="2158"/>
                      <a:pt x="18326" y="2158"/>
                    </a:cubicBezTo>
                    <a:cubicBezTo>
                      <a:pt x="18390" y="2158"/>
                      <a:pt x="18465" y="2172"/>
                      <a:pt x="18563" y="2253"/>
                    </a:cubicBezTo>
                    <a:cubicBezTo>
                      <a:pt x="18741" y="2396"/>
                      <a:pt x="18625" y="2862"/>
                      <a:pt x="18367" y="3277"/>
                    </a:cubicBezTo>
                    <a:cubicBezTo>
                      <a:pt x="18404" y="3219"/>
                      <a:pt x="18734" y="2726"/>
                      <a:pt x="18649" y="2359"/>
                    </a:cubicBezTo>
                    <a:cubicBezTo>
                      <a:pt x="18625" y="2257"/>
                      <a:pt x="18478" y="2127"/>
                      <a:pt x="18216" y="2127"/>
                    </a:cubicBezTo>
                    <a:close/>
                    <a:moveTo>
                      <a:pt x="18356" y="3290"/>
                    </a:moveTo>
                    <a:cubicBezTo>
                      <a:pt x="18312" y="3359"/>
                      <a:pt x="18264" y="3427"/>
                      <a:pt x="18213" y="3491"/>
                    </a:cubicBezTo>
                    <a:cubicBezTo>
                      <a:pt x="18295" y="3392"/>
                      <a:pt x="18343" y="3311"/>
                      <a:pt x="18356" y="3290"/>
                    </a:cubicBezTo>
                    <a:close/>
                    <a:moveTo>
                      <a:pt x="15440" y="1651"/>
                    </a:moveTo>
                    <a:lnTo>
                      <a:pt x="15440" y="1651"/>
                    </a:lnTo>
                    <a:cubicBezTo>
                      <a:pt x="16437" y="2158"/>
                      <a:pt x="15869" y="3788"/>
                      <a:pt x="16764" y="3964"/>
                    </a:cubicBezTo>
                    <a:cubicBezTo>
                      <a:pt x="16478" y="3862"/>
                      <a:pt x="16302" y="3637"/>
                      <a:pt x="16220" y="3277"/>
                    </a:cubicBezTo>
                    <a:cubicBezTo>
                      <a:pt x="16101" y="2743"/>
                      <a:pt x="16090" y="1889"/>
                      <a:pt x="15440" y="1651"/>
                    </a:cubicBezTo>
                    <a:close/>
                    <a:moveTo>
                      <a:pt x="16812" y="3981"/>
                    </a:moveTo>
                    <a:cubicBezTo>
                      <a:pt x="16947" y="4022"/>
                      <a:pt x="17073" y="4042"/>
                      <a:pt x="17189" y="4042"/>
                    </a:cubicBezTo>
                    <a:cubicBezTo>
                      <a:pt x="17291" y="4042"/>
                      <a:pt x="17387" y="4029"/>
                      <a:pt x="17475" y="4005"/>
                    </a:cubicBezTo>
                    <a:lnTo>
                      <a:pt x="17475" y="4005"/>
                    </a:lnTo>
                    <a:cubicBezTo>
                      <a:pt x="17366" y="4019"/>
                      <a:pt x="17267" y="4025"/>
                      <a:pt x="17172" y="4025"/>
                    </a:cubicBezTo>
                    <a:cubicBezTo>
                      <a:pt x="17040" y="4025"/>
                      <a:pt x="16917" y="4012"/>
                      <a:pt x="16812" y="3981"/>
                    </a:cubicBezTo>
                    <a:close/>
                    <a:moveTo>
                      <a:pt x="12946" y="2106"/>
                    </a:moveTo>
                    <a:lnTo>
                      <a:pt x="12946" y="2106"/>
                    </a:lnTo>
                    <a:cubicBezTo>
                      <a:pt x="12692" y="2631"/>
                      <a:pt x="12456" y="3298"/>
                      <a:pt x="12290" y="4135"/>
                    </a:cubicBezTo>
                    <a:cubicBezTo>
                      <a:pt x="12224" y="4476"/>
                      <a:pt x="12163" y="4855"/>
                      <a:pt x="12103" y="5265"/>
                    </a:cubicBezTo>
                    <a:lnTo>
                      <a:pt x="12103" y="5265"/>
                    </a:lnTo>
                    <a:cubicBezTo>
                      <a:pt x="12318" y="3860"/>
                      <a:pt x="12660" y="2770"/>
                      <a:pt x="12946" y="2106"/>
                    </a:cubicBezTo>
                    <a:close/>
                    <a:moveTo>
                      <a:pt x="12103" y="5265"/>
                    </a:moveTo>
                    <a:cubicBezTo>
                      <a:pt x="12098" y="5295"/>
                      <a:pt x="12093" y="5326"/>
                      <a:pt x="12089" y="5356"/>
                    </a:cubicBezTo>
                    <a:lnTo>
                      <a:pt x="12089" y="5359"/>
                    </a:lnTo>
                    <a:cubicBezTo>
                      <a:pt x="12093" y="5328"/>
                      <a:pt x="12098" y="5296"/>
                      <a:pt x="12103" y="5265"/>
                    </a:cubicBezTo>
                    <a:close/>
                    <a:moveTo>
                      <a:pt x="12620" y="12940"/>
                    </a:moveTo>
                    <a:cubicBezTo>
                      <a:pt x="12028" y="12940"/>
                      <a:pt x="11606" y="13079"/>
                      <a:pt x="10697" y="13379"/>
                    </a:cubicBezTo>
                    <a:cubicBezTo>
                      <a:pt x="11528" y="13144"/>
                      <a:pt x="12354" y="12984"/>
                      <a:pt x="13059" y="12984"/>
                    </a:cubicBezTo>
                    <a:cubicBezTo>
                      <a:pt x="13158" y="12984"/>
                      <a:pt x="13256" y="12987"/>
                      <a:pt x="13351" y="12994"/>
                    </a:cubicBezTo>
                    <a:cubicBezTo>
                      <a:pt x="13066" y="12957"/>
                      <a:pt x="12831" y="12940"/>
                      <a:pt x="12620" y="12940"/>
                    </a:cubicBezTo>
                    <a:close/>
                    <a:moveTo>
                      <a:pt x="10803" y="11440"/>
                    </a:moveTo>
                    <a:cubicBezTo>
                      <a:pt x="10466" y="12310"/>
                      <a:pt x="10027" y="13113"/>
                      <a:pt x="9452" y="13777"/>
                    </a:cubicBezTo>
                    <a:cubicBezTo>
                      <a:pt x="9990" y="13403"/>
                      <a:pt x="10435" y="12521"/>
                      <a:pt x="10803" y="11440"/>
                    </a:cubicBezTo>
                    <a:close/>
                    <a:moveTo>
                      <a:pt x="13205" y="14849"/>
                    </a:moveTo>
                    <a:cubicBezTo>
                      <a:pt x="13137" y="14849"/>
                      <a:pt x="13048" y="14862"/>
                      <a:pt x="12940" y="14882"/>
                    </a:cubicBezTo>
                    <a:cubicBezTo>
                      <a:pt x="13035" y="14869"/>
                      <a:pt x="13127" y="14862"/>
                      <a:pt x="13208" y="14862"/>
                    </a:cubicBezTo>
                    <a:cubicBezTo>
                      <a:pt x="13246" y="14862"/>
                      <a:pt x="13280" y="14865"/>
                      <a:pt x="13314" y="14869"/>
                    </a:cubicBezTo>
                    <a:cubicBezTo>
                      <a:pt x="13290" y="14855"/>
                      <a:pt x="13252" y="14849"/>
                      <a:pt x="13205" y="14849"/>
                    </a:cubicBezTo>
                    <a:close/>
                    <a:moveTo>
                      <a:pt x="6335" y="15668"/>
                    </a:moveTo>
                    <a:lnTo>
                      <a:pt x="6335" y="15668"/>
                    </a:lnTo>
                    <a:cubicBezTo>
                      <a:pt x="4791" y="16257"/>
                      <a:pt x="3331" y="16628"/>
                      <a:pt x="1838" y="16628"/>
                    </a:cubicBezTo>
                    <a:cubicBezTo>
                      <a:pt x="1239" y="16628"/>
                      <a:pt x="630" y="16567"/>
                      <a:pt x="11" y="16437"/>
                    </a:cubicBezTo>
                    <a:cubicBezTo>
                      <a:pt x="7" y="16454"/>
                      <a:pt x="4" y="16468"/>
                      <a:pt x="1" y="16485"/>
                    </a:cubicBezTo>
                    <a:cubicBezTo>
                      <a:pt x="589" y="16590"/>
                      <a:pt x="1164" y="16634"/>
                      <a:pt x="1715" y="16634"/>
                    </a:cubicBezTo>
                    <a:cubicBezTo>
                      <a:pt x="4243" y="16634"/>
                      <a:pt x="6237" y="15716"/>
                      <a:pt x="6335" y="15668"/>
                    </a:cubicBezTo>
                    <a:close/>
                    <a:moveTo>
                      <a:pt x="9837" y="15934"/>
                    </a:moveTo>
                    <a:cubicBezTo>
                      <a:pt x="8935" y="16270"/>
                      <a:pt x="8102" y="16584"/>
                      <a:pt x="7680" y="16686"/>
                    </a:cubicBezTo>
                    <a:cubicBezTo>
                      <a:pt x="8197" y="16590"/>
                      <a:pt x="8989" y="16278"/>
                      <a:pt x="9837" y="15934"/>
                    </a:cubicBezTo>
                    <a:close/>
                    <a:moveTo>
                      <a:pt x="6346" y="15686"/>
                    </a:moveTo>
                    <a:cubicBezTo>
                      <a:pt x="6390" y="15824"/>
                      <a:pt x="6683" y="16696"/>
                      <a:pt x="7292" y="16706"/>
                    </a:cubicBezTo>
                    <a:cubicBezTo>
                      <a:pt x="6863" y="16608"/>
                      <a:pt x="6540" y="16087"/>
                      <a:pt x="6346" y="15686"/>
                    </a:cubicBezTo>
                    <a:close/>
                    <a:moveTo>
                      <a:pt x="13314" y="14869"/>
                    </a:moveTo>
                    <a:cubicBezTo>
                      <a:pt x="14215" y="16788"/>
                      <a:pt x="13375" y="20251"/>
                      <a:pt x="13375" y="20258"/>
                    </a:cubicBezTo>
                    <a:cubicBezTo>
                      <a:pt x="14165" y="18054"/>
                      <a:pt x="13644" y="15045"/>
                      <a:pt x="13314" y="14869"/>
                    </a:cubicBezTo>
                    <a:close/>
                    <a:moveTo>
                      <a:pt x="13777" y="13052"/>
                    </a:moveTo>
                    <a:lnTo>
                      <a:pt x="13777" y="13052"/>
                    </a:lnTo>
                    <a:cubicBezTo>
                      <a:pt x="15399" y="14760"/>
                      <a:pt x="14811" y="18101"/>
                      <a:pt x="13596" y="20279"/>
                    </a:cubicBezTo>
                    <a:cubicBezTo>
                      <a:pt x="15512" y="17101"/>
                      <a:pt x="14873" y="14079"/>
                      <a:pt x="13777" y="13052"/>
                    </a:cubicBezTo>
                    <a:close/>
                  </a:path>
                </a:pathLst>
              </a:custGeom>
              <a:solidFill>
                <a:srgbClr val="FF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54"/>
              <p:cNvSpPr/>
              <p:nvPr/>
            </p:nvSpPr>
            <p:spPr>
              <a:xfrm flipH="1">
                <a:off x="5739287" y="2278156"/>
                <a:ext cx="1184193" cy="1641401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18478" extrusionOk="0">
                    <a:moveTo>
                      <a:pt x="12085" y="0"/>
                    </a:moveTo>
                    <a:cubicBezTo>
                      <a:pt x="8295" y="2126"/>
                      <a:pt x="7998" y="13180"/>
                      <a:pt x="6522" y="15198"/>
                    </a:cubicBezTo>
                    <a:cubicBezTo>
                      <a:pt x="5607" y="16454"/>
                      <a:pt x="3266" y="16597"/>
                      <a:pt x="1048" y="16597"/>
                    </a:cubicBezTo>
                    <a:lnTo>
                      <a:pt x="715" y="16597"/>
                    </a:lnTo>
                    <a:cubicBezTo>
                      <a:pt x="354" y="17212"/>
                      <a:pt x="112" y="17808"/>
                      <a:pt x="0" y="18287"/>
                    </a:cubicBezTo>
                    <a:cubicBezTo>
                      <a:pt x="619" y="18417"/>
                      <a:pt x="1228" y="18478"/>
                      <a:pt x="1827" y="18478"/>
                    </a:cubicBezTo>
                    <a:cubicBezTo>
                      <a:pt x="3320" y="18478"/>
                      <a:pt x="4780" y="18107"/>
                      <a:pt x="6324" y="17518"/>
                    </a:cubicBezTo>
                    <a:cubicBezTo>
                      <a:pt x="6329" y="17518"/>
                      <a:pt x="6329" y="17515"/>
                      <a:pt x="6329" y="17515"/>
                    </a:cubicBezTo>
                    <a:cubicBezTo>
                      <a:pt x="6206" y="17256"/>
                      <a:pt x="6137" y="17049"/>
                      <a:pt x="6137" y="17049"/>
                    </a:cubicBezTo>
                    <a:cubicBezTo>
                      <a:pt x="6137" y="17049"/>
                      <a:pt x="7659" y="16263"/>
                      <a:pt x="9441" y="15630"/>
                    </a:cubicBezTo>
                    <a:lnTo>
                      <a:pt x="9441" y="15627"/>
                    </a:lnTo>
                    <a:cubicBezTo>
                      <a:pt x="10016" y="14963"/>
                      <a:pt x="10455" y="14160"/>
                      <a:pt x="10792" y="13290"/>
                    </a:cubicBezTo>
                    <a:cubicBezTo>
                      <a:pt x="11459" y="11319"/>
                      <a:pt x="11864" y="8686"/>
                      <a:pt x="12078" y="7209"/>
                    </a:cubicBezTo>
                    <a:cubicBezTo>
                      <a:pt x="12142" y="6764"/>
                      <a:pt x="12208" y="6352"/>
                      <a:pt x="12279" y="5985"/>
                    </a:cubicBezTo>
                    <a:cubicBezTo>
                      <a:pt x="12445" y="5148"/>
                      <a:pt x="12681" y="4481"/>
                      <a:pt x="12935" y="3956"/>
                    </a:cubicBezTo>
                    <a:cubicBezTo>
                      <a:pt x="13099" y="3568"/>
                      <a:pt x="13245" y="3328"/>
                      <a:pt x="13330" y="3256"/>
                    </a:cubicBezTo>
                    <a:cubicBezTo>
                      <a:pt x="13028" y="3072"/>
                      <a:pt x="12803" y="2722"/>
                      <a:pt x="12742" y="2055"/>
                    </a:cubicBezTo>
                    <a:cubicBezTo>
                      <a:pt x="12657" y="1109"/>
                      <a:pt x="12354" y="432"/>
                      <a:pt x="1208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4"/>
              <p:cNvSpPr/>
              <p:nvPr/>
            </p:nvSpPr>
            <p:spPr>
              <a:xfrm flipH="1">
                <a:off x="5464614" y="2296277"/>
                <a:ext cx="144882" cy="14728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658" extrusionOk="0">
                    <a:moveTo>
                      <a:pt x="1" y="0"/>
                    </a:moveTo>
                    <a:cubicBezTo>
                      <a:pt x="461" y="381"/>
                      <a:pt x="1004" y="912"/>
                      <a:pt x="1621" y="1657"/>
                    </a:cubicBezTo>
                    <a:cubicBezTo>
                      <a:pt x="1624" y="1654"/>
                      <a:pt x="1628" y="1650"/>
                      <a:pt x="1631" y="1646"/>
                    </a:cubicBezTo>
                    <a:cubicBezTo>
                      <a:pt x="1188" y="1106"/>
                      <a:pt x="651" y="524"/>
                      <a:pt x="1" y="0"/>
                    </a:cubicBezTo>
                    <a:close/>
                  </a:path>
                </a:pathLst>
              </a:custGeom>
              <a:solidFill>
                <a:srgbClr val="FF9B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4"/>
              <p:cNvSpPr/>
              <p:nvPr/>
            </p:nvSpPr>
            <p:spPr>
              <a:xfrm flipH="1">
                <a:off x="5556470" y="3595776"/>
                <a:ext cx="821855" cy="648104"/>
              </a:xfrm>
              <a:custGeom>
                <a:avLst/>
                <a:gdLst/>
                <a:ahLst/>
                <a:cxnLst/>
                <a:rect l="l" t="t" r="r" b="b"/>
                <a:pathLst>
                  <a:path w="9252" h="7296" extrusionOk="0">
                    <a:moveTo>
                      <a:pt x="6911" y="1"/>
                    </a:moveTo>
                    <a:cubicBezTo>
                      <a:pt x="6206" y="1"/>
                      <a:pt x="5380" y="161"/>
                      <a:pt x="4549" y="396"/>
                    </a:cubicBezTo>
                    <a:cubicBezTo>
                      <a:pt x="4213" y="504"/>
                      <a:pt x="3808" y="641"/>
                      <a:pt x="3304" y="797"/>
                    </a:cubicBezTo>
                    <a:cubicBezTo>
                      <a:pt x="1522" y="1430"/>
                      <a:pt x="0" y="2216"/>
                      <a:pt x="0" y="2216"/>
                    </a:cubicBezTo>
                    <a:cubicBezTo>
                      <a:pt x="0" y="2216"/>
                      <a:pt x="69" y="2423"/>
                      <a:pt x="192" y="2682"/>
                    </a:cubicBezTo>
                    <a:lnTo>
                      <a:pt x="195" y="2682"/>
                    </a:lnTo>
                    <a:cubicBezTo>
                      <a:pt x="195" y="2682"/>
                      <a:pt x="195" y="2689"/>
                      <a:pt x="198" y="2703"/>
                    </a:cubicBezTo>
                    <a:cubicBezTo>
                      <a:pt x="392" y="3104"/>
                      <a:pt x="715" y="3625"/>
                      <a:pt x="1144" y="3723"/>
                    </a:cubicBezTo>
                    <a:cubicBezTo>
                      <a:pt x="1178" y="3730"/>
                      <a:pt x="1219" y="3733"/>
                      <a:pt x="1260" y="3733"/>
                    </a:cubicBezTo>
                    <a:cubicBezTo>
                      <a:pt x="1338" y="3733"/>
                      <a:pt x="1429" y="3723"/>
                      <a:pt x="1532" y="3703"/>
                    </a:cubicBezTo>
                    <a:cubicBezTo>
                      <a:pt x="1954" y="3601"/>
                      <a:pt x="2787" y="3287"/>
                      <a:pt x="3689" y="2951"/>
                    </a:cubicBezTo>
                    <a:cubicBezTo>
                      <a:pt x="3808" y="2903"/>
                      <a:pt x="3927" y="2855"/>
                      <a:pt x="4050" y="2808"/>
                    </a:cubicBezTo>
                    <a:cubicBezTo>
                      <a:pt x="5057" y="2400"/>
                      <a:pt x="6094" y="1991"/>
                      <a:pt x="6792" y="1899"/>
                    </a:cubicBezTo>
                    <a:cubicBezTo>
                      <a:pt x="6900" y="1879"/>
                      <a:pt x="6989" y="1866"/>
                      <a:pt x="7057" y="1866"/>
                    </a:cubicBezTo>
                    <a:cubicBezTo>
                      <a:pt x="7104" y="1866"/>
                      <a:pt x="7142" y="1872"/>
                      <a:pt x="7166" y="1886"/>
                    </a:cubicBezTo>
                    <a:cubicBezTo>
                      <a:pt x="7496" y="2062"/>
                      <a:pt x="8017" y="5071"/>
                      <a:pt x="7227" y="7275"/>
                    </a:cubicBezTo>
                    <a:lnTo>
                      <a:pt x="7448" y="7296"/>
                    </a:lnTo>
                    <a:cubicBezTo>
                      <a:pt x="8663" y="5118"/>
                      <a:pt x="9251" y="1777"/>
                      <a:pt x="7629" y="69"/>
                    </a:cubicBezTo>
                    <a:cubicBezTo>
                      <a:pt x="7475" y="45"/>
                      <a:pt x="7336" y="24"/>
                      <a:pt x="7203" y="11"/>
                    </a:cubicBezTo>
                    <a:cubicBezTo>
                      <a:pt x="7108" y="4"/>
                      <a:pt x="7010" y="1"/>
                      <a:pt x="6911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54"/>
              <p:cNvSpPr/>
              <p:nvPr/>
            </p:nvSpPr>
            <p:spPr>
              <a:xfrm flipH="1">
                <a:off x="5716625" y="4242017"/>
                <a:ext cx="1980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50" extrusionOk="0">
                    <a:moveTo>
                      <a:pt x="1" y="0"/>
                    </a:moveTo>
                    <a:cubicBezTo>
                      <a:pt x="1" y="0"/>
                      <a:pt x="15" y="150"/>
                      <a:pt x="86" y="150"/>
                    </a:cubicBezTo>
                    <a:cubicBezTo>
                      <a:pt x="117" y="150"/>
                      <a:pt x="161" y="115"/>
                      <a:pt x="222" y="2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8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54"/>
              <p:cNvSpPr/>
              <p:nvPr/>
            </p:nvSpPr>
            <p:spPr>
              <a:xfrm flipH="1">
                <a:off x="5259685" y="2246621"/>
                <a:ext cx="590275" cy="553500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6231" extrusionOk="0">
                    <a:moveTo>
                      <a:pt x="1351" y="1"/>
                    </a:moveTo>
                    <a:cubicBezTo>
                      <a:pt x="858" y="1"/>
                      <a:pt x="409" y="126"/>
                      <a:pt x="0" y="355"/>
                    </a:cubicBezTo>
                    <a:cubicBezTo>
                      <a:pt x="269" y="787"/>
                      <a:pt x="572" y="1464"/>
                      <a:pt x="657" y="2410"/>
                    </a:cubicBezTo>
                    <a:cubicBezTo>
                      <a:pt x="718" y="3077"/>
                      <a:pt x="943" y="3427"/>
                      <a:pt x="1245" y="3611"/>
                    </a:cubicBezTo>
                    <a:lnTo>
                      <a:pt x="1249" y="3611"/>
                    </a:lnTo>
                    <a:cubicBezTo>
                      <a:pt x="1511" y="3767"/>
                      <a:pt x="1830" y="3798"/>
                      <a:pt x="2157" y="3798"/>
                    </a:cubicBezTo>
                    <a:cubicBezTo>
                      <a:pt x="2266" y="3798"/>
                      <a:pt x="2378" y="3794"/>
                      <a:pt x="2487" y="3791"/>
                    </a:cubicBezTo>
                    <a:cubicBezTo>
                      <a:pt x="2596" y="3788"/>
                      <a:pt x="2701" y="3785"/>
                      <a:pt x="2803" y="3785"/>
                    </a:cubicBezTo>
                    <a:cubicBezTo>
                      <a:pt x="2909" y="3785"/>
                      <a:pt x="3008" y="3788"/>
                      <a:pt x="3099" y="3798"/>
                    </a:cubicBezTo>
                    <a:cubicBezTo>
                      <a:pt x="3144" y="3805"/>
                      <a:pt x="3185" y="3812"/>
                      <a:pt x="3222" y="3818"/>
                    </a:cubicBezTo>
                    <a:cubicBezTo>
                      <a:pt x="3239" y="3818"/>
                      <a:pt x="3256" y="3818"/>
                      <a:pt x="3273" y="3821"/>
                    </a:cubicBezTo>
                    <a:cubicBezTo>
                      <a:pt x="3297" y="3832"/>
                      <a:pt x="3320" y="3842"/>
                      <a:pt x="3344" y="3856"/>
                    </a:cubicBezTo>
                    <a:cubicBezTo>
                      <a:pt x="3994" y="4094"/>
                      <a:pt x="4005" y="4948"/>
                      <a:pt x="4124" y="5482"/>
                    </a:cubicBezTo>
                    <a:cubicBezTo>
                      <a:pt x="4206" y="5842"/>
                      <a:pt x="4382" y="6067"/>
                      <a:pt x="4668" y="6169"/>
                    </a:cubicBezTo>
                    <a:cubicBezTo>
                      <a:pt x="4671" y="6169"/>
                      <a:pt x="4675" y="6169"/>
                      <a:pt x="4675" y="6173"/>
                    </a:cubicBezTo>
                    <a:cubicBezTo>
                      <a:pt x="4688" y="6176"/>
                      <a:pt x="4702" y="6180"/>
                      <a:pt x="4716" y="6186"/>
                    </a:cubicBezTo>
                    <a:cubicBezTo>
                      <a:pt x="4821" y="6217"/>
                      <a:pt x="4944" y="6230"/>
                      <a:pt x="5076" y="6230"/>
                    </a:cubicBezTo>
                    <a:cubicBezTo>
                      <a:pt x="5171" y="6230"/>
                      <a:pt x="5270" y="6224"/>
                      <a:pt x="5379" y="6210"/>
                    </a:cubicBezTo>
                    <a:cubicBezTo>
                      <a:pt x="5723" y="6115"/>
                      <a:pt x="5974" y="5877"/>
                      <a:pt x="6117" y="5696"/>
                    </a:cubicBezTo>
                    <a:cubicBezTo>
                      <a:pt x="6168" y="5632"/>
                      <a:pt x="6216" y="5564"/>
                      <a:pt x="6260" y="5495"/>
                    </a:cubicBezTo>
                    <a:lnTo>
                      <a:pt x="6263" y="5489"/>
                    </a:lnTo>
                    <a:cubicBezTo>
                      <a:pt x="6263" y="5489"/>
                      <a:pt x="6267" y="5486"/>
                      <a:pt x="6271" y="5482"/>
                    </a:cubicBezTo>
                    <a:cubicBezTo>
                      <a:pt x="6529" y="5067"/>
                      <a:pt x="6645" y="4601"/>
                      <a:pt x="6467" y="4458"/>
                    </a:cubicBezTo>
                    <a:cubicBezTo>
                      <a:pt x="6369" y="4377"/>
                      <a:pt x="6294" y="4363"/>
                      <a:pt x="6230" y="4363"/>
                    </a:cubicBezTo>
                    <a:cubicBezTo>
                      <a:pt x="6209" y="4363"/>
                      <a:pt x="6189" y="4363"/>
                      <a:pt x="6168" y="4366"/>
                    </a:cubicBezTo>
                    <a:cubicBezTo>
                      <a:pt x="6148" y="4366"/>
                      <a:pt x="6131" y="4369"/>
                      <a:pt x="6111" y="4369"/>
                    </a:cubicBezTo>
                    <a:cubicBezTo>
                      <a:pt x="6073" y="4369"/>
                      <a:pt x="6032" y="4363"/>
                      <a:pt x="5988" y="4342"/>
                    </a:cubicBezTo>
                    <a:lnTo>
                      <a:pt x="5974" y="4342"/>
                    </a:lnTo>
                    <a:cubicBezTo>
                      <a:pt x="5784" y="4291"/>
                      <a:pt x="5420" y="3652"/>
                      <a:pt x="4807" y="2818"/>
                    </a:cubicBezTo>
                    <a:cubicBezTo>
                      <a:pt x="4644" y="2604"/>
                      <a:pt x="4484" y="2403"/>
                      <a:pt x="4328" y="2216"/>
                    </a:cubicBezTo>
                    <a:cubicBezTo>
                      <a:pt x="3711" y="1471"/>
                      <a:pt x="3168" y="940"/>
                      <a:pt x="2708" y="559"/>
                    </a:cubicBezTo>
                    <a:cubicBezTo>
                      <a:pt x="2504" y="396"/>
                      <a:pt x="2293" y="236"/>
                      <a:pt x="2069" y="86"/>
                    </a:cubicBezTo>
                    <a:cubicBezTo>
                      <a:pt x="1817" y="28"/>
                      <a:pt x="1579" y="1"/>
                      <a:pt x="1351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54"/>
              <p:cNvSpPr/>
              <p:nvPr/>
            </p:nvSpPr>
            <p:spPr>
              <a:xfrm flipH="1">
                <a:off x="6984775" y="3779211"/>
                <a:ext cx="244016" cy="114324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2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95" y="641"/>
                      <a:pt x="1828" y="1046"/>
                      <a:pt x="2746" y="1287"/>
                    </a:cubicBezTo>
                    <a:cubicBezTo>
                      <a:pt x="2743" y="1263"/>
                      <a:pt x="2743" y="1239"/>
                      <a:pt x="2739" y="1216"/>
                    </a:cubicBezTo>
                    <a:cubicBezTo>
                      <a:pt x="1865" y="960"/>
                      <a:pt x="957" y="566"/>
                      <a:pt x="0" y="1"/>
                    </a:cubicBezTo>
                    <a:close/>
                  </a:path>
                </a:pathLst>
              </a:custGeom>
              <a:solidFill>
                <a:srgbClr val="FF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54"/>
              <p:cNvSpPr/>
              <p:nvPr/>
            </p:nvSpPr>
            <p:spPr>
              <a:xfrm flipH="1">
                <a:off x="6980866" y="3751141"/>
                <a:ext cx="248191" cy="136088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1532" extrusionOk="0">
                    <a:moveTo>
                      <a:pt x="2579" y="1"/>
                    </a:moveTo>
                    <a:cubicBezTo>
                      <a:pt x="1440" y="1"/>
                      <a:pt x="487" y="48"/>
                      <a:pt x="0" y="317"/>
                    </a:cubicBezTo>
                    <a:lnTo>
                      <a:pt x="3" y="317"/>
                    </a:lnTo>
                    <a:cubicBezTo>
                      <a:pt x="960" y="882"/>
                      <a:pt x="1868" y="1276"/>
                      <a:pt x="2742" y="1532"/>
                    </a:cubicBezTo>
                    <a:cubicBezTo>
                      <a:pt x="2681" y="970"/>
                      <a:pt x="2709" y="460"/>
                      <a:pt x="2794" y="1"/>
                    </a:cubicBezTo>
                    <a:close/>
                  </a:path>
                </a:pathLst>
              </a:custGeom>
              <a:solidFill>
                <a:srgbClr val="FF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54"/>
              <p:cNvSpPr/>
              <p:nvPr/>
            </p:nvSpPr>
            <p:spPr>
              <a:xfrm flipH="1">
                <a:off x="6923391" y="3887140"/>
                <a:ext cx="62092" cy="19809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" y="24"/>
                      <a:pt x="4" y="48"/>
                      <a:pt x="7" y="72"/>
                    </a:cubicBezTo>
                    <a:cubicBezTo>
                      <a:pt x="235" y="130"/>
                      <a:pt x="463" y="181"/>
                      <a:pt x="688" y="222"/>
                    </a:cubicBezTo>
                    <a:cubicBezTo>
                      <a:pt x="691" y="205"/>
                      <a:pt x="694" y="191"/>
                      <a:pt x="698" y="174"/>
                    </a:cubicBezTo>
                    <a:cubicBezTo>
                      <a:pt x="466" y="126"/>
                      <a:pt x="235" y="69"/>
                      <a:pt x="0" y="1"/>
                    </a:cubicBezTo>
                    <a:close/>
                  </a:path>
                </a:pathLst>
              </a:custGeom>
              <a:solidFill>
                <a:srgbClr val="FFD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54"/>
              <p:cNvSpPr/>
              <p:nvPr/>
            </p:nvSpPr>
            <p:spPr>
              <a:xfrm flipH="1">
                <a:off x="6859967" y="3751141"/>
                <a:ext cx="131024" cy="151455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705" extrusionOk="0">
                    <a:moveTo>
                      <a:pt x="114" y="1"/>
                    </a:moveTo>
                    <a:cubicBezTo>
                      <a:pt x="29" y="460"/>
                      <a:pt x="1" y="970"/>
                      <a:pt x="62" y="1532"/>
                    </a:cubicBezTo>
                    <a:cubicBezTo>
                      <a:pt x="297" y="1600"/>
                      <a:pt x="528" y="1657"/>
                      <a:pt x="760" y="1705"/>
                    </a:cubicBezTo>
                    <a:cubicBezTo>
                      <a:pt x="872" y="1226"/>
                      <a:pt x="1114" y="630"/>
                      <a:pt x="1475" y="15"/>
                    </a:cubicBezTo>
                    <a:cubicBezTo>
                      <a:pt x="1257" y="10"/>
                      <a:pt x="1042" y="10"/>
                      <a:pt x="831" y="7"/>
                    </a:cubicBezTo>
                    <a:cubicBezTo>
                      <a:pt x="586" y="4"/>
                      <a:pt x="348" y="4"/>
                      <a:pt x="114" y="1"/>
                    </a:cubicBezTo>
                    <a:close/>
                  </a:path>
                </a:pathLst>
              </a:custGeom>
              <a:solidFill>
                <a:srgbClr val="FFD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54"/>
              <p:cNvSpPr/>
              <p:nvPr/>
            </p:nvSpPr>
            <p:spPr>
              <a:xfrm flipH="1">
                <a:off x="5653911" y="2392747"/>
                <a:ext cx="84033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714" extrusionOk="0">
                    <a:moveTo>
                      <a:pt x="136" y="1"/>
                    </a:moveTo>
                    <a:cubicBezTo>
                      <a:pt x="107" y="1"/>
                      <a:pt x="79" y="17"/>
                      <a:pt x="69" y="53"/>
                    </a:cubicBezTo>
                    <a:cubicBezTo>
                      <a:pt x="1" y="326"/>
                      <a:pt x="144" y="673"/>
                      <a:pt x="450" y="711"/>
                    </a:cubicBezTo>
                    <a:cubicBezTo>
                      <a:pt x="467" y="713"/>
                      <a:pt x="484" y="714"/>
                      <a:pt x="500" y="714"/>
                    </a:cubicBezTo>
                    <a:cubicBezTo>
                      <a:pt x="814" y="714"/>
                      <a:pt x="911" y="346"/>
                      <a:pt x="940" y="91"/>
                    </a:cubicBezTo>
                    <a:cubicBezTo>
                      <a:pt x="945" y="44"/>
                      <a:pt x="911" y="20"/>
                      <a:pt x="874" y="20"/>
                    </a:cubicBezTo>
                    <a:cubicBezTo>
                      <a:pt x="837" y="20"/>
                      <a:pt x="797" y="44"/>
                      <a:pt x="790" y="91"/>
                    </a:cubicBezTo>
                    <a:cubicBezTo>
                      <a:pt x="771" y="257"/>
                      <a:pt x="724" y="562"/>
                      <a:pt x="503" y="562"/>
                    </a:cubicBezTo>
                    <a:cubicBezTo>
                      <a:pt x="492" y="562"/>
                      <a:pt x="482" y="562"/>
                      <a:pt x="470" y="560"/>
                    </a:cubicBezTo>
                    <a:cubicBezTo>
                      <a:pt x="253" y="533"/>
                      <a:pt x="164" y="282"/>
                      <a:pt x="212" y="94"/>
                    </a:cubicBezTo>
                    <a:cubicBezTo>
                      <a:pt x="227" y="37"/>
                      <a:pt x="181" y="1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54"/>
              <p:cNvSpPr/>
              <p:nvPr/>
            </p:nvSpPr>
            <p:spPr>
              <a:xfrm flipH="1">
                <a:off x="6645353" y="4175483"/>
                <a:ext cx="354965" cy="54453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613" extrusionOk="0">
                    <a:moveTo>
                      <a:pt x="3981" y="1"/>
                    </a:moveTo>
                    <a:lnTo>
                      <a:pt x="1" y="68"/>
                    </a:lnTo>
                    <a:cubicBezTo>
                      <a:pt x="171" y="412"/>
                      <a:pt x="283" y="613"/>
                      <a:pt x="283" y="613"/>
                    </a:cubicBezTo>
                    <a:lnTo>
                      <a:pt x="3954" y="477"/>
                    </a:lnTo>
                    <a:cubicBezTo>
                      <a:pt x="3954" y="477"/>
                      <a:pt x="3995" y="259"/>
                      <a:pt x="3981" y="1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54"/>
              <p:cNvSpPr/>
              <p:nvPr/>
            </p:nvSpPr>
            <p:spPr>
              <a:xfrm flipH="1">
                <a:off x="6771759" y="4027670"/>
                <a:ext cx="279015" cy="153942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1733" extrusionOk="0">
                    <a:moveTo>
                      <a:pt x="1702" y="0"/>
                    </a:moveTo>
                    <a:cubicBezTo>
                      <a:pt x="1406" y="402"/>
                      <a:pt x="928" y="509"/>
                      <a:pt x="497" y="509"/>
                    </a:cubicBezTo>
                    <a:cubicBezTo>
                      <a:pt x="318" y="509"/>
                      <a:pt x="146" y="491"/>
                      <a:pt x="0" y="467"/>
                    </a:cubicBezTo>
                    <a:lnTo>
                      <a:pt x="0" y="467"/>
                    </a:lnTo>
                    <a:cubicBezTo>
                      <a:pt x="208" y="980"/>
                      <a:pt x="413" y="1416"/>
                      <a:pt x="569" y="1732"/>
                    </a:cubicBezTo>
                    <a:lnTo>
                      <a:pt x="3107" y="1688"/>
                    </a:lnTo>
                    <a:cubicBezTo>
                      <a:pt x="3079" y="1277"/>
                      <a:pt x="3103" y="899"/>
                      <a:pt x="3141" y="630"/>
                    </a:cubicBezTo>
                    <a:cubicBezTo>
                      <a:pt x="2621" y="498"/>
                      <a:pt x="2055" y="290"/>
                      <a:pt x="1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54"/>
              <p:cNvSpPr/>
              <p:nvPr/>
            </p:nvSpPr>
            <p:spPr>
              <a:xfrm flipH="1">
                <a:off x="6899586" y="3970907"/>
                <a:ext cx="187520" cy="10206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1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1" y="394"/>
                      <a:pt x="270" y="769"/>
                      <a:pt x="409" y="1106"/>
                    </a:cubicBezTo>
                    <a:cubicBezTo>
                      <a:pt x="555" y="1130"/>
                      <a:pt x="727" y="1148"/>
                      <a:pt x="906" y="1148"/>
                    </a:cubicBezTo>
                    <a:cubicBezTo>
                      <a:pt x="1337" y="1148"/>
                      <a:pt x="1815" y="1041"/>
                      <a:pt x="2111" y="639"/>
                    </a:cubicBezTo>
                    <a:cubicBezTo>
                      <a:pt x="1913" y="480"/>
                      <a:pt x="1781" y="296"/>
                      <a:pt x="1750" y="88"/>
                    </a:cubicBezTo>
                    <a:cubicBezTo>
                      <a:pt x="1750" y="68"/>
                      <a:pt x="1747" y="47"/>
                      <a:pt x="1747" y="27"/>
                    </a:cubicBezTo>
                    <a:cubicBezTo>
                      <a:pt x="1504" y="91"/>
                      <a:pt x="1249" y="117"/>
                      <a:pt x="999" y="117"/>
                    </a:cubicBezTo>
                    <a:cubicBezTo>
                      <a:pt x="640" y="117"/>
                      <a:pt x="290" y="64"/>
                      <a:pt x="1" y="0"/>
                    </a:cubicBezTo>
                    <a:close/>
                  </a:path>
                </a:pathLst>
              </a:custGeom>
              <a:solidFill>
                <a:srgbClr val="FFE1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54"/>
              <p:cNvSpPr/>
              <p:nvPr/>
            </p:nvSpPr>
            <p:spPr>
              <a:xfrm flipH="1">
                <a:off x="6433851" y="3097438"/>
                <a:ext cx="732048" cy="883858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9950" extrusionOk="0">
                    <a:moveTo>
                      <a:pt x="5046" y="0"/>
                    </a:moveTo>
                    <a:cubicBezTo>
                      <a:pt x="3668" y="483"/>
                      <a:pt x="2926" y="1658"/>
                      <a:pt x="2725" y="2113"/>
                    </a:cubicBezTo>
                    <a:cubicBezTo>
                      <a:pt x="3552" y="2317"/>
                      <a:pt x="3569" y="2607"/>
                      <a:pt x="3569" y="2607"/>
                    </a:cubicBezTo>
                    <a:cubicBezTo>
                      <a:pt x="3569" y="2607"/>
                      <a:pt x="0" y="4781"/>
                      <a:pt x="327" y="7445"/>
                    </a:cubicBezTo>
                    <a:cubicBezTo>
                      <a:pt x="429" y="8272"/>
                      <a:pt x="643" y="9092"/>
                      <a:pt x="888" y="9833"/>
                    </a:cubicBezTo>
                    <a:cubicBezTo>
                      <a:pt x="1177" y="9897"/>
                      <a:pt x="1527" y="9950"/>
                      <a:pt x="1886" y="9950"/>
                    </a:cubicBezTo>
                    <a:cubicBezTo>
                      <a:pt x="2136" y="9950"/>
                      <a:pt x="2391" y="9924"/>
                      <a:pt x="2634" y="9860"/>
                    </a:cubicBezTo>
                    <a:cubicBezTo>
                      <a:pt x="2576" y="8996"/>
                      <a:pt x="3515" y="6240"/>
                      <a:pt x="5848" y="4726"/>
                    </a:cubicBezTo>
                    <a:cubicBezTo>
                      <a:pt x="8241" y="3178"/>
                      <a:pt x="6880" y="1218"/>
                      <a:pt x="5848" y="515"/>
                    </a:cubicBezTo>
                    <a:cubicBezTo>
                      <a:pt x="5621" y="358"/>
                      <a:pt x="5335" y="177"/>
                      <a:pt x="5046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54"/>
              <p:cNvSpPr/>
              <p:nvPr/>
            </p:nvSpPr>
            <p:spPr>
              <a:xfrm flipH="1">
                <a:off x="6852149" y="4046946"/>
                <a:ext cx="54009" cy="8918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04" extrusionOk="0">
                    <a:moveTo>
                      <a:pt x="520" y="1"/>
                    </a:moveTo>
                    <a:cubicBezTo>
                      <a:pt x="452" y="1"/>
                      <a:pt x="385" y="65"/>
                      <a:pt x="346" y="110"/>
                    </a:cubicBezTo>
                    <a:cubicBezTo>
                      <a:pt x="156" y="325"/>
                      <a:pt x="80" y="655"/>
                      <a:pt x="13" y="927"/>
                    </a:cubicBezTo>
                    <a:cubicBezTo>
                      <a:pt x="1" y="973"/>
                      <a:pt x="39" y="1003"/>
                      <a:pt x="76" y="1003"/>
                    </a:cubicBezTo>
                    <a:cubicBezTo>
                      <a:pt x="102" y="1003"/>
                      <a:pt x="127" y="989"/>
                      <a:pt x="135" y="958"/>
                    </a:cubicBezTo>
                    <a:cubicBezTo>
                      <a:pt x="196" y="713"/>
                      <a:pt x="261" y="424"/>
                      <a:pt x="421" y="216"/>
                    </a:cubicBezTo>
                    <a:cubicBezTo>
                      <a:pt x="447" y="180"/>
                      <a:pt x="506" y="127"/>
                      <a:pt x="528" y="127"/>
                    </a:cubicBezTo>
                    <a:cubicBezTo>
                      <a:pt x="528" y="127"/>
                      <a:pt x="529" y="127"/>
                      <a:pt x="530" y="127"/>
                    </a:cubicBezTo>
                    <a:cubicBezTo>
                      <a:pt x="533" y="128"/>
                      <a:pt x="536" y="128"/>
                      <a:pt x="539" y="128"/>
                    </a:cubicBezTo>
                    <a:cubicBezTo>
                      <a:pt x="608" y="128"/>
                      <a:pt x="605" y="12"/>
                      <a:pt x="530" y="1"/>
                    </a:cubicBezTo>
                    <a:cubicBezTo>
                      <a:pt x="526" y="1"/>
                      <a:pt x="523" y="1"/>
                      <a:pt x="5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54"/>
              <p:cNvSpPr/>
              <p:nvPr/>
            </p:nvSpPr>
            <p:spPr>
              <a:xfrm flipH="1">
                <a:off x="6790145" y="4059915"/>
                <a:ext cx="54097" cy="8909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003" extrusionOk="0">
                    <a:moveTo>
                      <a:pt x="514" y="1"/>
                    </a:moveTo>
                    <a:cubicBezTo>
                      <a:pt x="450" y="1"/>
                      <a:pt x="384" y="66"/>
                      <a:pt x="346" y="107"/>
                    </a:cubicBezTo>
                    <a:cubicBezTo>
                      <a:pt x="156" y="325"/>
                      <a:pt x="81" y="655"/>
                      <a:pt x="13" y="923"/>
                    </a:cubicBezTo>
                    <a:cubicBezTo>
                      <a:pt x="1" y="971"/>
                      <a:pt x="41" y="1002"/>
                      <a:pt x="78" y="1002"/>
                    </a:cubicBezTo>
                    <a:cubicBezTo>
                      <a:pt x="102" y="1002"/>
                      <a:pt x="125" y="989"/>
                      <a:pt x="132" y="958"/>
                    </a:cubicBezTo>
                    <a:cubicBezTo>
                      <a:pt x="197" y="710"/>
                      <a:pt x="261" y="424"/>
                      <a:pt x="421" y="216"/>
                    </a:cubicBezTo>
                    <a:cubicBezTo>
                      <a:pt x="447" y="180"/>
                      <a:pt x="506" y="127"/>
                      <a:pt x="525" y="127"/>
                    </a:cubicBezTo>
                    <a:cubicBezTo>
                      <a:pt x="526" y="127"/>
                      <a:pt x="526" y="127"/>
                      <a:pt x="527" y="127"/>
                    </a:cubicBezTo>
                    <a:cubicBezTo>
                      <a:pt x="530" y="128"/>
                      <a:pt x="533" y="128"/>
                      <a:pt x="536" y="128"/>
                    </a:cubicBezTo>
                    <a:cubicBezTo>
                      <a:pt x="608" y="128"/>
                      <a:pt x="605" y="12"/>
                      <a:pt x="527" y="2"/>
                    </a:cubicBezTo>
                    <a:cubicBezTo>
                      <a:pt x="522" y="1"/>
                      <a:pt x="518" y="1"/>
                      <a:pt x="5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54"/>
              <p:cNvSpPr/>
              <p:nvPr/>
            </p:nvSpPr>
            <p:spPr>
              <a:xfrm flipH="1">
                <a:off x="6625455" y="3065992"/>
                <a:ext cx="311704" cy="24881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2801" extrusionOk="0">
                    <a:moveTo>
                      <a:pt x="3110" y="1"/>
                    </a:moveTo>
                    <a:cubicBezTo>
                      <a:pt x="3110" y="1"/>
                      <a:pt x="607" y="450"/>
                      <a:pt x="1" y="2678"/>
                    </a:cubicBezTo>
                    <a:cubicBezTo>
                      <a:pt x="208" y="2770"/>
                      <a:pt x="357" y="2801"/>
                      <a:pt x="464" y="2801"/>
                    </a:cubicBezTo>
                    <a:cubicBezTo>
                      <a:pt x="676" y="2801"/>
                      <a:pt x="719" y="2678"/>
                      <a:pt x="719" y="2678"/>
                    </a:cubicBezTo>
                    <a:cubicBezTo>
                      <a:pt x="719" y="2678"/>
                      <a:pt x="2522" y="855"/>
                      <a:pt x="3189" y="807"/>
                    </a:cubicBezTo>
                    <a:cubicBezTo>
                      <a:pt x="3509" y="354"/>
                      <a:pt x="3110" y="1"/>
                      <a:pt x="3110" y="1"/>
                    </a:cubicBezTo>
                    <a:close/>
                  </a:path>
                </a:pathLst>
              </a:custGeom>
              <a:solidFill>
                <a:srgbClr val="3E4B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54"/>
              <p:cNvSpPr/>
              <p:nvPr/>
            </p:nvSpPr>
            <p:spPr>
              <a:xfrm flipH="1">
                <a:off x="6446193" y="98275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54"/>
              <p:cNvSpPr/>
              <p:nvPr/>
            </p:nvSpPr>
            <p:spPr>
              <a:xfrm flipH="1">
                <a:off x="6446193" y="109086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54"/>
              <p:cNvSpPr/>
              <p:nvPr/>
            </p:nvSpPr>
            <p:spPr>
              <a:xfrm flipH="1">
                <a:off x="6446193" y="119914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54"/>
              <p:cNvSpPr/>
              <p:nvPr/>
            </p:nvSpPr>
            <p:spPr>
              <a:xfrm flipH="1">
                <a:off x="6446193" y="130734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54"/>
              <p:cNvSpPr/>
              <p:nvPr/>
            </p:nvSpPr>
            <p:spPr>
              <a:xfrm flipH="1">
                <a:off x="6446193" y="55040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54"/>
              <p:cNvSpPr/>
              <p:nvPr/>
            </p:nvSpPr>
            <p:spPr>
              <a:xfrm flipH="1">
                <a:off x="6446193" y="65851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4"/>
              <p:cNvSpPr/>
              <p:nvPr/>
            </p:nvSpPr>
            <p:spPr>
              <a:xfrm flipH="1">
                <a:off x="6446193" y="76679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4"/>
              <p:cNvSpPr/>
              <p:nvPr/>
            </p:nvSpPr>
            <p:spPr>
              <a:xfrm flipH="1">
                <a:off x="6446193" y="87499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4"/>
              <p:cNvSpPr/>
              <p:nvPr/>
            </p:nvSpPr>
            <p:spPr>
              <a:xfrm flipH="1">
                <a:off x="6446193" y="33420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54"/>
              <p:cNvSpPr/>
              <p:nvPr/>
            </p:nvSpPr>
            <p:spPr>
              <a:xfrm flipH="1">
                <a:off x="6446193" y="44231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54"/>
              <p:cNvSpPr/>
              <p:nvPr/>
            </p:nvSpPr>
            <p:spPr>
              <a:xfrm flipH="1">
                <a:off x="6446193" y="-98142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4"/>
              <p:cNvSpPr/>
              <p:nvPr/>
            </p:nvSpPr>
            <p:spPr>
              <a:xfrm flipH="1">
                <a:off x="6446193" y="996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4"/>
              <p:cNvSpPr/>
              <p:nvPr/>
            </p:nvSpPr>
            <p:spPr>
              <a:xfrm flipH="1">
                <a:off x="6446193" y="11824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54"/>
              <p:cNvSpPr/>
              <p:nvPr/>
            </p:nvSpPr>
            <p:spPr>
              <a:xfrm flipH="1">
                <a:off x="6446193" y="22644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6" name="Google Shape;2176;p54"/>
            <p:cNvGrpSpPr/>
            <p:nvPr/>
          </p:nvGrpSpPr>
          <p:grpSpPr>
            <a:xfrm>
              <a:off x="5456362" y="379190"/>
              <a:ext cx="289309" cy="316551"/>
              <a:chOff x="1705106" y="2515883"/>
              <a:chExt cx="330186" cy="361277"/>
            </a:xfrm>
          </p:grpSpPr>
          <p:sp>
            <p:nvSpPr>
              <p:cNvPr id="2177" name="Google Shape;2177;p54"/>
              <p:cNvSpPr/>
              <p:nvPr/>
            </p:nvSpPr>
            <p:spPr>
              <a:xfrm flipH="1">
                <a:off x="1860495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54"/>
              <p:cNvSpPr/>
              <p:nvPr/>
            </p:nvSpPr>
            <p:spPr>
              <a:xfrm flipH="1">
                <a:off x="1705106" y="2515883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9" name="Google Shape;2179;p54"/>
            <p:cNvGrpSpPr/>
            <p:nvPr/>
          </p:nvGrpSpPr>
          <p:grpSpPr>
            <a:xfrm>
              <a:off x="7490574" y="923947"/>
              <a:ext cx="202225" cy="211973"/>
              <a:chOff x="7075650" y="991025"/>
              <a:chExt cx="230798" cy="241924"/>
            </a:xfrm>
          </p:grpSpPr>
          <p:sp>
            <p:nvSpPr>
              <p:cNvPr id="2180" name="Google Shape;2180;p54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54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2" name="Google Shape;2182;p54"/>
            <p:cNvGrpSpPr/>
            <p:nvPr/>
          </p:nvGrpSpPr>
          <p:grpSpPr>
            <a:xfrm flipH="1">
              <a:off x="4494180" y="2109875"/>
              <a:ext cx="230798" cy="241924"/>
              <a:chOff x="7716300" y="572150"/>
              <a:chExt cx="230798" cy="241924"/>
            </a:xfrm>
          </p:grpSpPr>
          <p:sp>
            <p:nvSpPr>
              <p:cNvPr id="2183" name="Google Shape;2183;p54"/>
              <p:cNvSpPr/>
              <p:nvPr/>
            </p:nvSpPr>
            <p:spPr>
              <a:xfrm>
                <a:off x="7716300" y="633308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54"/>
              <p:cNvSpPr/>
              <p:nvPr/>
            </p:nvSpPr>
            <p:spPr>
              <a:xfrm>
                <a:off x="7749777" y="572150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Google Shape;2628;p55">
            <a:extLst>
              <a:ext uri="{FF2B5EF4-FFF2-40B4-BE49-F238E27FC236}">
                <a16:creationId xmlns:a16="http://schemas.microsoft.com/office/drawing/2014/main" id="{000CA13F-DCDB-EBCA-DCA0-18EF93F7046A}"/>
              </a:ext>
            </a:extLst>
          </p:cNvPr>
          <p:cNvGrpSpPr/>
          <p:nvPr/>
        </p:nvGrpSpPr>
        <p:grpSpPr>
          <a:xfrm>
            <a:off x="1591333" y="2402916"/>
            <a:ext cx="1143428" cy="1093016"/>
            <a:chOff x="5729275" y="1087875"/>
            <a:chExt cx="304500" cy="291075"/>
          </a:xfrm>
        </p:grpSpPr>
        <p:sp>
          <p:nvSpPr>
            <p:cNvPr id="10" name="Google Shape;2629;p55">
              <a:extLst>
                <a:ext uri="{FF2B5EF4-FFF2-40B4-BE49-F238E27FC236}">
                  <a16:creationId xmlns:a16="http://schemas.microsoft.com/office/drawing/2014/main" id="{21E68C0E-3380-6ACF-23FE-D8FCC1BCF2E6}"/>
                </a:ext>
              </a:extLst>
            </p:cNvPr>
            <p:cNvSpPr/>
            <p:nvPr/>
          </p:nvSpPr>
          <p:spPr>
            <a:xfrm>
              <a:off x="5787550" y="1087875"/>
              <a:ext cx="246225" cy="217725"/>
            </a:xfrm>
            <a:custGeom>
              <a:avLst/>
              <a:gdLst/>
              <a:ahLst/>
              <a:cxnLst/>
              <a:rect l="l" t="t" r="r" b="b"/>
              <a:pathLst>
                <a:path w="9849" h="8709" extrusionOk="0">
                  <a:moveTo>
                    <a:pt x="2919" y="0"/>
                  </a:moveTo>
                  <a:cubicBezTo>
                    <a:pt x="2881" y="0"/>
                    <a:pt x="2843" y="1"/>
                    <a:pt x="2804" y="2"/>
                  </a:cubicBezTo>
                  <a:cubicBezTo>
                    <a:pt x="0" y="101"/>
                    <a:pt x="1082" y="6960"/>
                    <a:pt x="2177" y="8672"/>
                  </a:cubicBezTo>
                  <a:cubicBezTo>
                    <a:pt x="2393" y="8697"/>
                    <a:pt x="2612" y="8709"/>
                    <a:pt x="2833" y="8709"/>
                  </a:cubicBezTo>
                  <a:cubicBezTo>
                    <a:pt x="6161" y="8709"/>
                    <a:pt x="9848" y="5972"/>
                    <a:pt x="9523" y="3735"/>
                  </a:cubicBezTo>
                  <a:cubicBezTo>
                    <a:pt x="9395" y="2853"/>
                    <a:pt x="8782" y="2575"/>
                    <a:pt x="8061" y="2575"/>
                  </a:cubicBezTo>
                  <a:cubicBezTo>
                    <a:pt x="6833" y="2575"/>
                    <a:pt x="5291" y="3381"/>
                    <a:pt x="5291" y="3381"/>
                  </a:cubicBezTo>
                  <a:cubicBezTo>
                    <a:pt x="5291" y="3381"/>
                    <a:pt x="5598" y="0"/>
                    <a:pt x="2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30;p55">
              <a:extLst>
                <a:ext uri="{FF2B5EF4-FFF2-40B4-BE49-F238E27FC236}">
                  <a16:creationId xmlns:a16="http://schemas.microsoft.com/office/drawing/2014/main" id="{86FB2855-25F0-333E-457F-F6846896A9F3}"/>
                </a:ext>
              </a:extLst>
            </p:cNvPr>
            <p:cNvSpPr/>
            <p:nvPr/>
          </p:nvSpPr>
          <p:spPr>
            <a:xfrm>
              <a:off x="5917550" y="1172475"/>
              <a:ext cx="22450" cy="9925"/>
            </a:xfrm>
            <a:custGeom>
              <a:avLst/>
              <a:gdLst/>
              <a:ahLst/>
              <a:cxnLst/>
              <a:rect l="l" t="t" r="r" b="b"/>
              <a:pathLst>
                <a:path w="898" h="397" extrusionOk="0">
                  <a:moveTo>
                    <a:pt x="814" y="1"/>
                  </a:moveTo>
                  <a:cubicBezTo>
                    <a:pt x="808" y="1"/>
                    <a:pt x="801" y="2"/>
                    <a:pt x="795" y="4"/>
                  </a:cubicBezTo>
                  <a:cubicBezTo>
                    <a:pt x="550" y="85"/>
                    <a:pt x="305" y="174"/>
                    <a:pt x="67" y="272"/>
                  </a:cubicBezTo>
                  <a:cubicBezTo>
                    <a:pt x="0" y="300"/>
                    <a:pt x="20" y="397"/>
                    <a:pt x="75" y="397"/>
                  </a:cubicBezTo>
                  <a:cubicBezTo>
                    <a:pt x="82" y="397"/>
                    <a:pt x="89" y="395"/>
                    <a:pt x="97" y="392"/>
                  </a:cubicBezTo>
                  <a:cubicBezTo>
                    <a:pt x="339" y="293"/>
                    <a:pt x="584" y="205"/>
                    <a:pt x="829" y="123"/>
                  </a:cubicBezTo>
                  <a:cubicBezTo>
                    <a:pt x="897" y="101"/>
                    <a:pt x="875" y="1"/>
                    <a:pt x="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31;p55">
              <a:extLst>
                <a:ext uri="{FF2B5EF4-FFF2-40B4-BE49-F238E27FC236}">
                  <a16:creationId xmlns:a16="http://schemas.microsoft.com/office/drawing/2014/main" id="{D7D8CF67-5810-765C-CCA7-41BA350F7806}"/>
                </a:ext>
              </a:extLst>
            </p:cNvPr>
            <p:cNvSpPr/>
            <p:nvPr/>
          </p:nvSpPr>
          <p:spPr>
            <a:xfrm>
              <a:off x="5958775" y="1163975"/>
              <a:ext cx="23825" cy="5400"/>
            </a:xfrm>
            <a:custGeom>
              <a:avLst/>
              <a:gdLst/>
              <a:ahLst/>
              <a:cxnLst/>
              <a:rect l="l" t="t" r="r" b="b"/>
              <a:pathLst>
                <a:path w="953" h="216" extrusionOk="0">
                  <a:moveTo>
                    <a:pt x="871" y="0"/>
                  </a:moveTo>
                  <a:cubicBezTo>
                    <a:pt x="602" y="7"/>
                    <a:pt x="337" y="44"/>
                    <a:pt x="75" y="96"/>
                  </a:cubicBezTo>
                  <a:cubicBezTo>
                    <a:pt x="1" y="109"/>
                    <a:pt x="27" y="216"/>
                    <a:pt x="97" y="216"/>
                  </a:cubicBezTo>
                  <a:cubicBezTo>
                    <a:pt x="100" y="216"/>
                    <a:pt x="104" y="215"/>
                    <a:pt x="108" y="215"/>
                  </a:cubicBezTo>
                  <a:cubicBezTo>
                    <a:pt x="361" y="167"/>
                    <a:pt x="615" y="133"/>
                    <a:pt x="871" y="126"/>
                  </a:cubicBezTo>
                  <a:cubicBezTo>
                    <a:pt x="953" y="123"/>
                    <a:pt x="953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32;p55">
              <a:extLst>
                <a:ext uri="{FF2B5EF4-FFF2-40B4-BE49-F238E27FC236}">
                  <a16:creationId xmlns:a16="http://schemas.microsoft.com/office/drawing/2014/main" id="{1E263348-3992-EF7B-7F8E-8CB5DDDA0533}"/>
                </a:ext>
              </a:extLst>
            </p:cNvPr>
            <p:cNvSpPr/>
            <p:nvPr/>
          </p:nvSpPr>
          <p:spPr>
            <a:xfrm>
              <a:off x="5997225" y="1166675"/>
              <a:ext cx="17625" cy="16050"/>
            </a:xfrm>
            <a:custGeom>
              <a:avLst/>
              <a:gdLst/>
              <a:ahLst/>
              <a:cxnLst/>
              <a:rect l="l" t="t" r="r" b="b"/>
              <a:pathLst>
                <a:path w="705" h="642" extrusionOk="0">
                  <a:moveTo>
                    <a:pt x="74" y="1"/>
                  </a:moveTo>
                  <a:cubicBezTo>
                    <a:pt x="18" y="1"/>
                    <a:pt x="0" y="99"/>
                    <a:pt x="65" y="124"/>
                  </a:cubicBezTo>
                  <a:cubicBezTo>
                    <a:pt x="299" y="219"/>
                    <a:pt x="473" y="382"/>
                    <a:pt x="578" y="610"/>
                  </a:cubicBezTo>
                  <a:cubicBezTo>
                    <a:pt x="588" y="632"/>
                    <a:pt x="605" y="642"/>
                    <a:pt x="623" y="642"/>
                  </a:cubicBezTo>
                  <a:cubicBezTo>
                    <a:pt x="661" y="642"/>
                    <a:pt x="704" y="598"/>
                    <a:pt x="684" y="549"/>
                  </a:cubicBezTo>
                  <a:cubicBezTo>
                    <a:pt x="564" y="287"/>
                    <a:pt x="360" y="110"/>
                    <a:pt x="95" y="5"/>
                  </a:cubicBezTo>
                  <a:cubicBezTo>
                    <a:pt x="88" y="2"/>
                    <a:pt x="81" y="1"/>
                    <a:pt x="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33;p55">
              <a:extLst>
                <a:ext uri="{FF2B5EF4-FFF2-40B4-BE49-F238E27FC236}">
                  <a16:creationId xmlns:a16="http://schemas.microsoft.com/office/drawing/2014/main" id="{93F7B4FB-A0C8-B1E4-9E0E-14EFE118DFB2}"/>
                </a:ext>
              </a:extLst>
            </p:cNvPr>
            <p:cNvSpPr/>
            <p:nvPr/>
          </p:nvSpPr>
          <p:spPr>
            <a:xfrm>
              <a:off x="6007100" y="1197625"/>
              <a:ext cx="9625" cy="20350"/>
            </a:xfrm>
            <a:custGeom>
              <a:avLst/>
              <a:gdLst/>
              <a:ahLst/>
              <a:cxnLst/>
              <a:rect l="l" t="t" r="r" b="b"/>
              <a:pathLst>
                <a:path w="385" h="814" extrusionOk="0">
                  <a:moveTo>
                    <a:pt x="310" y="0"/>
                  </a:moveTo>
                  <a:cubicBezTo>
                    <a:pt x="286" y="0"/>
                    <a:pt x="263" y="14"/>
                    <a:pt x="258" y="45"/>
                  </a:cubicBezTo>
                  <a:cubicBezTo>
                    <a:pt x="221" y="284"/>
                    <a:pt x="139" y="508"/>
                    <a:pt x="26" y="723"/>
                  </a:cubicBezTo>
                  <a:cubicBezTo>
                    <a:pt x="0" y="770"/>
                    <a:pt x="43" y="814"/>
                    <a:pt x="84" y="814"/>
                  </a:cubicBezTo>
                  <a:cubicBezTo>
                    <a:pt x="102" y="814"/>
                    <a:pt x="120" y="805"/>
                    <a:pt x="132" y="784"/>
                  </a:cubicBezTo>
                  <a:cubicBezTo>
                    <a:pt x="251" y="560"/>
                    <a:pt x="339" y="328"/>
                    <a:pt x="377" y="76"/>
                  </a:cubicBezTo>
                  <a:cubicBezTo>
                    <a:pt x="385" y="30"/>
                    <a:pt x="346" y="0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34;p55">
              <a:extLst>
                <a:ext uri="{FF2B5EF4-FFF2-40B4-BE49-F238E27FC236}">
                  <a16:creationId xmlns:a16="http://schemas.microsoft.com/office/drawing/2014/main" id="{13004228-72E3-72AC-22DE-64845E004DA6}"/>
                </a:ext>
              </a:extLst>
            </p:cNvPr>
            <p:cNvSpPr/>
            <p:nvPr/>
          </p:nvSpPr>
          <p:spPr>
            <a:xfrm>
              <a:off x="5982900" y="1230250"/>
              <a:ext cx="17400" cy="15875"/>
            </a:xfrm>
            <a:custGeom>
              <a:avLst/>
              <a:gdLst/>
              <a:ahLst/>
              <a:cxnLst/>
              <a:rect l="l" t="t" r="r" b="b"/>
              <a:pathLst>
                <a:path w="696" h="635" extrusionOk="0">
                  <a:moveTo>
                    <a:pt x="608" y="1"/>
                  </a:moveTo>
                  <a:cubicBezTo>
                    <a:pt x="593" y="1"/>
                    <a:pt x="579" y="6"/>
                    <a:pt x="566" y="20"/>
                  </a:cubicBezTo>
                  <a:cubicBezTo>
                    <a:pt x="406" y="204"/>
                    <a:pt x="233" y="374"/>
                    <a:pt x="49" y="530"/>
                  </a:cubicBezTo>
                  <a:cubicBezTo>
                    <a:pt x="1" y="573"/>
                    <a:pt x="45" y="634"/>
                    <a:pt x="95" y="634"/>
                  </a:cubicBezTo>
                  <a:cubicBezTo>
                    <a:pt x="109" y="634"/>
                    <a:pt x="124" y="630"/>
                    <a:pt x="137" y="619"/>
                  </a:cubicBezTo>
                  <a:cubicBezTo>
                    <a:pt x="321" y="459"/>
                    <a:pt x="495" y="289"/>
                    <a:pt x="654" y="108"/>
                  </a:cubicBezTo>
                  <a:cubicBezTo>
                    <a:pt x="696" y="61"/>
                    <a:pt x="654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35;p55">
              <a:extLst>
                <a:ext uri="{FF2B5EF4-FFF2-40B4-BE49-F238E27FC236}">
                  <a16:creationId xmlns:a16="http://schemas.microsoft.com/office/drawing/2014/main" id="{C05C755E-D626-0DBB-7F24-77867C98A0A3}"/>
                </a:ext>
              </a:extLst>
            </p:cNvPr>
            <p:cNvSpPr/>
            <p:nvPr/>
          </p:nvSpPr>
          <p:spPr>
            <a:xfrm>
              <a:off x="5959275" y="1251700"/>
              <a:ext cx="17000" cy="11525"/>
            </a:xfrm>
            <a:custGeom>
              <a:avLst/>
              <a:gdLst/>
              <a:ahLst/>
              <a:cxnLst/>
              <a:rect l="l" t="t" r="r" b="b"/>
              <a:pathLst>
                <a:path w="680" h="461" extrusionOk="0">
                  <a:moveTo>
                    <a:pt x="596" y="1"/>
                  </a:moveTo>
                  <a:cubicBezTo>
                    <a:pt x="585" y="1"/>
                    <a:pt x="573" y="4"/>
                    <a:pt x="562" y="13"/>
                  </a:cubicBezTo>
                  <a:cubicBezTo>
                    <a:pt x="399" y="128"/>
                    <a:pt x="231" y="241"/>
                    <a:pt x="58" y="343"/>
                  </a:cubicBezTo>
                  <a:cubicBezTo>
                    <a:pt x="1" y="377"/>
                    <a:pt x="38" y="460"/>
                    <a:pt x="92" y="460"/>
                  </a:cubicBezTo>
                  <a:cubicBezTo>
                    <a:pt x="102" y="460"/>
                    <a:pt x="112" y="458"/>
                    <a:pt x="123" y="451"/>
                  </a:cubicBezTo>
                  <a:cubicBezTo>
                    <a:pt x="292" y="346"/>
                    <a:pt x="463" y="234"/>
                    <a:pt x="626" y="118"/>
                  </a:cubicBezTo>
                  <a:cubicBezTo>
                    <a:pt x="679" y="79"/>
                    <a:pt x="645" y="1"/>
                    <a:pt x="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36;p55">
              <a:extLst>
                <a:ext uri="{FF2B5EF4-FFF2-40B4-BE49-F238E27FC236}">
                  <a16:creationId xmlns:a16="http://schemas.microsoft.com/office/drawing/2014/main" id="{0062FFB4-6140-3C9C-785B-032D94CF7C9F}"/>
                </a:ext>
              </a:extLst>
            </p:cNvPr>
            <p:cNvSpPr/>
            <p:nvPr/>
          </p:nvSpPr>
          <p:spPr>
            <a:xfrm>
              <a:off x="5927300" y="1267900"/>
              <a:ext cx="22400" cy="11200"/>
            </a:xfrm>
            <a:custGeom>
              <a:avLst/>
              <a:gdLst/>
              <a:ahLst/>
              <a:cxnLst/>
              <a:rect l="l" t="t" r="r" b="b"/>
              <a:pathLst>
                <a:path w="896" h="448" extrusionOk="0">
                  <a:moveTo>
                    <a:pt x="800" y="1"/>
                  </a:moveTo>
                  <a:cubicBezTo>
                    <a:pt x="791" y="1"/>
                    <a:pt x="782" y="3"/>
                    <a:pt x="772" y="7"/>
                  </a:cubicBezTo>
                  <a:cubicBezTo>
                    <a:pt x="541" y="123"/>
                    <a:pt x="306" y="229"/>
                    <a:pt x="65" y="324"/>
                  </a:cubicBezTo>
                  <a:cubicBezTo>
                    <a:pt x="0" y="349"/>
                    <a:pt x="19" y="447"/>
                    <a:pt x="77" y="447"/>
                  </a:cubicBezTo>
                  <a:cubicBezTo>
                    <a:pt x="84" y="447"/>
                    <a:pt x="91" y="446"/>
                    <a:pt x="98" y="443"/>
                  </a:cubicBezTo>
                  <a:cubicBezTo>
                    <a:pt x="347" y="345"/>
                    <a:pt x="592" y="235"/>
                    <a:pt x="833" y="113"/>
                  </a:cubicBezTo>
                  <a:cubicBezTo>
                    <a:pt x="896" y="84"/>
                    <a:pt x="858" y="1"/>
                    <a:pt x="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37;p55">
              <a:extLst>
                <a:ext uri="{FF2B5EF4-FFF2-40B4-BE49-F238E27FC236}">
                  <a16:creationId xmlns:a16="http://schemas.microsoft.com/office/drawing/2014/main" id="{3D84089B-0B21-F96A-3406-0D9692200837}"/>
                </a:ext>
              </a:extLst>
            </p:cNvPr>
            <p:cNvSpPr/>
            <p:nvPr/>
          </p:nvSpPr>
          <p:spPr>
            <a:xfrm>
              <a:off x="5886475" y="1282825"/>
              <a:ext cx="24525" cy="7500"/>
            </a:xfrm>
            <a:custGeom>
              <a:avLst/>
              <a:gdLst/>
              <a:ahLst/>
              <a:cxnLst/>
              <a:rect l="l" t="t" r="r" b="b"/>
              <a:pathLst>
                <a:path w="981" h="300" extrusionOk="0">
                  <a:moveTo>
                    <a:pt x="894" y="0"/>
                  </a:moveTo>
                  <a:cubicBezTo>
                    <a:pt x="889" y="0"/>
                    <a:pt x="883" y="1"/>
                    <a:pt x="877" y="2"/>
                  </a:cubicBezTo>
                  <a:cubicBezTo>
                    <a:pt x="612" y="74"/>
                    <a:pt x="343" y="136"/>
                    <a:pt x="71" y="180"/>
                  </a:cubicBezTo>
                  <a:cubicBezTo>
                    <a:pt x="0" y="193"/>
                    <a:pt x="24" y="300"/>
                    <a:pt x="94" y="300"/>
                  </a:cubicBezTo>
                  <a:cubicBezTo>
                    <a:pt x="98" y="300"/>
                    <a:pt x="102" y="300"/>
                    <a:pt x="106" y="299"/>
                  </a:cubicBezTo>
                  <a:cubicBezTo>
                    <a:pt x="378" y="255"/>
                    <a:pt x="643" y="194"/>
                    <a:pt x="908" y="122"/>
                  </a:cubicBezTo>
                  <a:cubicBezTo>
                    <a:pt x="981" y="103"/>
                    <a:pt x="957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38;p55">
              <a:extLst>
                <a:ext uri="{FF2B5EF4-FFF2-40B4-BE49-F238E27FC236}">
                  <a16:creationId xmlns:a16="http://schemas.microsoft.com/office/drawing/2014/main" id="{3CFCD408-D649-4A88-2DFB-035CF244FCB9}"/>
                </a:ext>
              </a:extLst>
            </p:cNvPr>
            <p:cNvSpPr/>
            <p:nvPr/>
          </p:nvSpPr>
          <p:spPr>
            <a:xfrm>
              <a:off x="5846650" y="1288750"/>
              <a:ext cx="24275" cy="3800"/>
            </a:xfrm>
            <a:custGeom>
              <a:avLst/>
              <a:gdLst/>
              <a:ahLst/>
              <a:cxnLst/>
              <a:rect l="l" t="t" r="r" b="b"/>
              <a:pathLst>
                <a:path w="971" h="152" extrusionOk="0">
                  <a:moveTo>
                    <a:pt x="72" y="0"/>
                  </a:moveTo>
                  <a:cubicBezTo>
                    <a:pt x="1" y="0"/>
                    <a:pt x="7" y="116"/>
                    <a:pt x="82" y="123"/>
                  </a:cubicBezTo>
                  <a:cubicBezTo>
                    <a:pt x="273" y="142"/>
                    <a:pt x="464" y="151"/>
                    <a:pt x="656" y="151"/>
                  </a:cubicBezTo>
                  <a:cubicBezTo>
                    <a:pt x="735" y="151"/>
                    <a:pt x="813" y="150"/>
                    <a:pt x="892" y="147"/>
                  </a:cubicBezTo>
                  <a:cubicBezTo>
                    <a:pt x="969" y="147"/>
                    <a:pt x="970" y="24"/>
                    <a:pt x="895" y="24"/>
                  </a:cubicBezTo>
                  <a:cubicBezTo>
                    <a:pt x="894" y="24"/>
                    <a:pt x="893" y="24"/>
                    <a:pt x="892" y="24"/>
                  </a:cubicBezTo>
                  <a:cubicBezTo>
                    <a:pt x="813" y="27"/>
                    <a:pt x="735" y="29"/>
                    <a:pt x="656" y="29"/>
                  </a:cubicBezTo>
                  <a:cubicBezTo>
                    <a:pt x="464" y="29"/>
                    <a:pt x="272" y="20"/>
                    <a:pt x="79" y="1"/>
                  </a:cubicBezTo>
                  <a:cubicBezTo>
                    <a:pt x="76" y="0"/>
                    <a:pt x="74" y="0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39;p55">
              <a:extLst>
                <a:ext uri="{FF2B5EF4-FFF2-40B4-BE49-F238E27FC236}">
                  <a16:creationId xmlns:a16="http://schemas.microsoft.com/office/drawing/2014/main" id="{EFF98AA5-704F-C856-6BB8-B7DFE80A4ECF}"/>
                </a:ext>
              </a:extLst>
            </p:cNvPr>
            <p:cNvSpPr/>
            <p:nvPr/>
          </p:nvSpPr>
          <p:spPr>
            <a:xfrm>
              <a:off x="5833200" y="1257300"/>
              <a:ext cx="9425" cy="18750"/>
            </a:xfrm>
            <a:custGeom>
              <a:avLst/>
              <a:gdLst/>
              <a:ahLst/>
              <a:cxnLst/>
              <a:rect l="l" t="t" r="r" b="b"/>
              <a:pathLst>
                <a:path w="377" h="750" extrusionOk="0">
                  <a:moveTo>
                    <a:pt x="75" y="1"/>
                  </a:moveTo>
                  <a:cubicBezTo>
                    <a:pt x="38" y="1"/>
                    <a:pt x="1" y="31"/>
                    <a:pt x="15" y="78"/>
                  </a:cubicBezTo>
                  <a:cubicBezTo>
                    <a:pt x="83" y="292"/>
                    <a:pt x="154" y="503"/>
                    <a:pt x="239" y="707"/>
                  </a:cubicBezTo>
                  <a:cubicBezTo>
                    <a:pt x="251" y="737"/>
                    <a:pt x="277" y="749"/>
                    <a:pt x="302" y="749"/>
                  </a:cubicBezTo>
                  <a:cubicBezTo>
                    <a:pt x="340" y="749"/>
                    <a:pt x="377" y="720"/>
                    <a:pt x="359" y="676"/>
                  </a:cubicBezTo>
                  <a:cubicBezTo>
                    <a:pt x="273" y="469"/>
                    <a:pt x="202" y="258"/>
                    <a:pt x="134" y="44"/>
                  </a:cubicBezTo>
                  <a:cubicBezTo>
                    <a:pt x="124" y="14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40;p55">
              <a:extLst>
                <a:ext uri="{FF2B5EF4-FFF2-40B4-BE49-F238E27FC236}">
                  <a16:creationId xmlns:a16="http://schemas.microsoft.com/office/drawing/2014/main" id="{3ACF015B-891E-32F2-363A-01F00654338C}"/>
                </a:ext>
              </a:extLst>
            </p:cNvPr>
            <p:cNvSpPr/>
            <p:nvPr/>
          </p:nvSpPr>
          <p:spPr>
            <a:xfrm>
              <a:off x="5826125" y="1229025"/>
              <a:ext cx="6475" cy="16150"/>
            </a:xfrm>
            <a:custGeom>
              <a:avLst/>
              <a:gdLst/>
              <a:ahLst/>
              <a:cxnLst/>
              <a:rect l="l" t="t" r="r" b="b"/>
              <a:pathLst>
                <a:path w="259" h="646" extrusionOk="0">
                  <a:moveTo>
                    <a:pt x="77" y="1"/>
                  </a:moveTo>
                  <a:cubicBezTo>
                    <a:pt x="41" y="1"/>
                    <a:pt x="0" y="32"/>
                    <a:pt x="9" y="80"/>
                  </a:cubicBezTo>
                  <a:cubicBezTo>
                    <a:pt x="45" y="253"/>
                    <a:pt x="86" y="430"/>
                    <a:pt x="127" y="603"/>
                  </a:cubicBezTo>
                  <a:cubicBezTo>
                    <a:pt x="135" y="632"/>
                    <a:pt x="158" y="645"/>
                    <a:pt x="182" y="645"/>
                  </a:cubicBezTo>
                  <a:cubicBezTo>
                    <a:pt x="220" y="645"/>
                    <a:pt x="259" y="615"/>
                    <a:pt x="246" y="570"/>
                  </a:cubicBezTo>
                  <a:cubicBezTo>
                    <a:pt x="206" y="396"/>
                    <a:pt x="165" y="218"/>
                    <a:pt x="127" y="45"/>
                  </a:cubicBezTo>
                  <a:cubicBezTo>
                    <a:pt x="122" y="14"/>
                    <a:pt x="100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1;p55">
              <a:extLst>
                <a:ext uri="{FF2B5EF4-FFF2-40B4-BE49-F238E27FC236}">
                  <a16:creationId xmlns:a16="http://schemas.microsoft.com/office/drawing/2014/main" id="{25E2CEED-CF50-3693-BFC0-DCC4BD73B4FE}"/>
                </a:ext>
              </a:extLst>
            </p:cNvPr>
            <p:cNvSpPr/>
            <p:nvPr/>
          </p:nvSpPr>
          <p:spPr>
            <a:xfrm>
              <a:off x="5821250" y="1196450"/>
              <a:ext cx="5425" cy="19600"/>
            </a:xfrm>
            <a:custGeom>
              <a:avLst/>
              <a:gdLst/>
              <a:ahLst/>
              <a:cxnLst/>
              <a:rect l="l" t="t" r="r" b="b"/>
              <a:pathLst>
                <a:path w="217" h="784" extrusionOk="0">
                  <a:moveTo>
                    <a:pt x="62" y="1"/>
                  </a:moveTo>
                  <a:cubicBezTo>
                    <a:pt x="30" y="1"/>
                    <a:pt x="1" y="21"/>
                    <a:pt x="6" y="62"/>
                  </a:cubicBezTo>
                  <a:cubicBezTo>
                    <a:pt x="27" y="287"/>
                    <a:pt x="57" y="511"/>
                    <a:pt x="91" y="739"/>
                  </a:cubicBezTo>
                  <a:cubicBezTo>
                    <a:pt x="95" y="770"/>
                    <a:pt x="116" y="784"/>
                    <a:pt x="140" y="784"/>
                  </a:cubicBezTo>
                  <a:cubicBezTo>
                    <a:pt x="175" y="784"/>
                    <a:pt x="216" y="752"/>
                    <a:pt x="210" y="705"/>
                  </a:cubicBezTo>
                  <a:cubicBezTo>
                    <a:pt x="176" y="491"/>
                    <a:pt x="149" y="276"/>
                    <a:pt x="129" y="59"/>
                  </a:cubicBezTo>
                  <a:cubicBezTo>
                    <a:pt x="125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42;p55">
              <a:extLst>
                <a:ext uri="{FF2B5EF4-FFF2-40B4-BE49-F238E27FC236}">
                  <a16:creationId xmlns:a16="http://schemas.microsoft.com/office/drawing/2014/main" id="{BD651ABE-42F1-9454-E48C-5154FBB4CC62}"/>
                </a:ext>
              </a:extLst>
            </p:cNvPr>
            <p:cNvSpPr/>
            <p:nvPr/>
          </p:nvSpPr>
          <p:spPr>
            <a:xfrm>
              <a:off x="5820100" y="1165325"/>
              <a:ext cx="3325" cy="18000"/>
            </a:xfrm>
            <a:custGeom>
              <a:avLst/>
              <a:gdLst/>
              <a:ahLst/>
              <a:cxnLst/>
              <a:rect l="l" t="t" r="r" b="b"/>
              <a:pathLst>
                <a:path w="133" h="720" extrusionOk="0">
                  <a:moveTo>
                    <a:pt x="72" y="1"/>
                  </a:moveTo>
                  <a:cubicBezTo>
                    <a:pt x="41" y="1"/>
                    <a:pt x="10" y="21"/>
                    <a:pt x="8" y="62"/>
                  </a:cubicBezTo>
                  <a:cubicBezTo>
                    <a:pt x="1" y="263"/>
                    <a:pt x="1" y="460"/>
                    <a:pt x="8" y="661"/>
                  </a:cubicBezTo>
                  <a:cubicBezTo>
                    <a:pt x="10" y="700"/>
                    <a:pt x="41" y="719"/>
                    <a:pt x="72" y="719"/>
                  </a:cubicBezTo>
                  <a:cubicBezTo>
                    <a:pt x="102" y="719"/>
                    <a:pt x="132" y="700"/>
                    <a:pt x="131" y="661"/>
                  </a:cubicBezTo>
                  <a:cubicBezTo>
                    <a:pt x="123" y="460"/>
                    <a:pt x="123" y="260"/>
                    <a:pt x="131" y="62"/>
                  </a:cubicBezTo>
                  <a:cubicBezTo>
                    <a:pt x="132" y="21"/>
                    <a:pt x="102" y="1"/>
                    <a:pt x="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43;p55">
              <a:extLst>
                <a:ext uri="{FF2B5EF4-FFF2-40B4-BE49-F238E27FC236}">
                  <a16:creationId xmlns:a16="http://schemas.microsoft.com/office/drawing/2014/main" id="{DD4B37AB-3767-AB13-29D1-991C0574BF4C}"/>
                </a:ext>
              </a:extLst>
            </p:cNvPr>
            <p:cNvSpPr/>
            <p:nvPr/>
          </p:nvSpPr>
          <p:spPr>
            <a:xfrm>
              <a:off x="5821525" y="1136400"/>
              <a:ext cx="6050" cy="15725"/>
            </a:xfrm>
            <a:custGeom>
              <a:avLst/>
              <a:gdLst/>
              <a:ahLst/>
              <a:cxnLst/>
              <a:rect l="l" t="t" r="r" b="b"/>
              <a:pathLst>
                <a:path w="242" h="629" extrusionOk="0">
                  <a:moveTo>
                    <a:pt x="167" y="1"/>
                  </a:moveTo>
                  <a:cubicBezTo>
                    <a:pt x="143" y="1"/>
                    <a:pt x="119" y="14"/>
                    <a:pt x="111" y="45"/>
                  </a:cubicBezTo>
                  <a:cubicBezTo>
                    <a:pt x="66" y="212"/>
                    <a:pt x="33" y="382"/>
                    <a:pt x="9" y="552"/>
                  </a:cubicBezTo>
                  <a:cubicBezTo>
                    <a:pt x="1" y="599"/>
                    <a:pt x="40" y="628"/>
                    <a:pt x="75" y="628"/>
                  </a:cubicBezTo>
                  <a:cubicBezTo>
                    <a:pt x="99" y="628"/>
                    <a:pt x="122" y="615"/>
                    <a:pt x="127" y="583"/>
                  </a:cubicBezTo>
                  <a:cubicBezTo>
                    <a:pt x="152" y="412"/>
                    <a:pt x="185" y="242"/>
                    <a:pt x="229" y="76"/>
                  </a:cubicBezTo>
                  <a:cubicBezTo>
                    <a:pt x="242" y="31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4;p55">
              <a:extLst>
                <a:ext uri="{FF2B5EF4-FFF2-40B4-BE49-F238E27FC236}">
                  <a16:creationId xmlns:a16="http://schemas.microsoft.com/office/drawing/2014/main" id="{7D40A85A-A0A8-28EE-33FA-498F804197CF}"/>
                </a:ext>
              </a:extLst>
            </p:cNvPr>
            <p:cNvSpPr/>
            <p:nvPr/>
          </p:nvSpPr>
          <p:spPr>
            <a:xfrm>
              <a:off x="5830750" y="1107325"/>
              <a:ext cx="17375" cy="15175"/>
            </a:xfrm>
            <a:custGeom>
              <a:avLst/>
              <a:gdLst/>
              <a:ahLst/>
              <a:cxnLst/>
              <a:rect l="l" t="t" r="r" b="b"/>
              <a:pathLst>
                <a:path w="695" h="607" extrusionOk="0">
                  <a:moveTo>
                    <a:pt x="599" y="1"/>
                  </a:moveTo>
                  <a:cubicBezTo>
                    <a:pt x="590" y="1"/>
                    <a:pt x="581" y="3"/>
                    <a:pt x="572" y="7"/>
                  </a:cubicBezTo>
                  <a:cubicBezTo>
                    <a:pt x="344" y="126"/>
                    <a:pt x="171" y="303"/>
                    <a:pt x="31" y="518"/>
                  </a:cubicBezTo>
                  <a:cubicBezTo>
                    <a:pt x="0" y="563"/>
                    <a:pt x="44" y="606"/>
                    <a:pt x="88" y="606"/>
                  </a:cubicBezTo>
                  <a:cubicBezTo>
                    <a:pt x="107" y="606"/>
                    <a:pt x="127" y="598"/>
                    <a:pt x="140" y="579"/>
                  </a:cubicBezTo>
                  <a:cubicBezTo>
                    <a:pt x="266" y="381"/>
                    <a:pt x="426" y="221"/>
                    <a:pt x="633" y="116"/>
                  </a:cubicBezTo>
                  <a:cubicBezTo>
                    <a:pt x="695" y="84"/>
                    <a:pt x="655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45;p55">
              <a:extLst>
                <a:ext uri="{FF2B5EF4-FFF2-40B4-BE49-F238E27FC236}">
                  <a16:creationId xmlns:a16="http://schemas.microsoft.com/office/drawing/2014/main" id="{6A8A1177-E0FA-50D6-DD0E-9A688FFE74C7}"/>
                </a:ext>
              </a:extLst>
            </p:cNvPr>
            <p:cNvSpPr/>
            <p:nvPr/>
          </p:nvSpPr>
          <p:spPr>
            <a:xfrm>
              <a:off x="5861950" y="1104250"/>
              <a:ext cx="19100" cy="6075"/>
            </a:xfrm>
            <a:custGeom>
              <a:avLst/>
              <a:gdLst/>
              <a:ahLst/>
              <a:cxnLst/>
              <a:rect l="l" t="t" r="r" b="b"/>
              <a:pathLst>
                <a:path w="764" h="243" extrusionOk="0">
                  <a:moveTo>
                    <a:pt x="73" y="0"/>
                  </a:moveTo>
                  <a:cubicBezTo>
                    <a:pt x="1" y="0"/>
                    <a:pt x="3" y="120"/>
                    <a:pt x="82" y="123"/>
                  </a:cubicBezTo>
                  <a:cubicBezTo>
                    <a:pt x="280" y="134"/>
                    <a:pt x="474" y="171"/>
                    <a:pt x="664" y="239"/>
                  </a:cubicBezTo>
                  <a:cubicBezTo>
                    <a:pt x="671" y="241"/>
                    <a:pt x="678" y="242"/>
                    <a:pt x="684" y="242"/>
                  </a:cubicBezTo>
                  <a:cubicBezTo>
                    <a:pt x="744" y="242"/>
                    <a:pt x="763" y="141"/>
                    <a:pt x="695" y="120"/>
                  </a:cubicBezTo>
                  <a:cubicBezTo>
                    <a:pt x="498" y="49"/>
                    <a:pt x="291" y="11"/>
                    <a:pt x="79" y="1"/>
                  </a:cubicBezTo>
                  <a:cubicBezTo>
                    <a:pt x="77" y="0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46;p55">
              <a:extLst>
                <a:ext uri="{FF2B5EF4-FFF2-40B4-BE49-F238E27FC236}">
                  <a16:creationId xmlns:a16="http://schemas.microsoft.com/office/drawing/2014/main" id="{7B4F8B44-F968-2C3E-030B-0BEACDB5DB0A}"/>
                </a:ext>
              </a:extLst>
            </p:cNvPr>
            <p:cNvSpPr/>
            <p:nvPr/>
          </p:nvSpPr>
          <p:spPr>
            <a:xfrm>
              <a:off x="5890350" y="1115475"/>
              <a:ext cx="13525" cy="14800"/>
            </a:xfrm>
            <a:custGeom>
              <a:avLst/>
              <a:gdLst/>
              <a:ahLst/>
              <a:cxnLst/>
              <a:rect l="l" t="t" r="r" b="b"/>
              <a:pathLst>
                <a:path w="541" h="592" extrusionOk="0">
                  <a:moveTo>
                    <a:pt x="89" y="0"/>
                  </a:moveTo>
                  <a:cubicBezTo>
                    <a:pt x="42" y="0"/>
                    <a:pt x="1" y="61"/>
                    <a:pt x="45" y="103"/>
                  </a:cubicBezTo>
                  <a:cubicBezTo>
                    <a:pt x="188" y="239"/>
                    <a:pt x="307" y="392"/>
                    <a:pt x="406" y="562"/>
                  </a:cubicBezTo>
                  <a:cubicBezTo>
                    <a:pt x="419" y="583"/>
                    <a:pt x="437" y="591"/>
                    <a:pt x="455" y="591"/>
                  </a:cubicBezTo>
                  <a:cubicBezTo>
                    <a:pt x="497" y="591"/>
                    <a:pt x="540" y="545"/>
                    <a:pt x="512" y="498"/>
                  </a:cubicBezTo>
                  <a:cubicBezTo>
                    <a:pt x="410" y="321"/>
                    <a:pt x="284" y="157"/>
                    <a:pt x="130" y="18"/>
                  </a:cubicBezTo>
                  <a:cubicBezTo>
                    <a:pt x="117" y="5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47;p55">
              <a:extLst>
                <a:ext uri="{FF2B5EF4-FFF2-40B4-BE49-F238E27FC236}">
                  <a16:creationId xmlns:a16="http://schemas.microsoft.com/office/drawing/2014/main" id="{AFF8BEF6-2A37-293F-9077-D6D25AC6ED69}"/>
                </a:ext>
              </a:extLst>
            </p:cNvPr>
            <p:cNvSpPr/>
            <p:nvPr/>
          </p:nvSpPr>
          <p:spPr>
            <a:xfrm>
              <a:off x="5905475" y="1139625"/>
              <a:ext cx="6825" cy="15725"/>
            </a:xfrm>
            <a:custGeom>
              <a:avLst/>
              <a:gdLst/>
              <a:ahLst/>
              <a:cxnLst/>
              <a:rect l="l" t="t" r="r" b="b"/>
              <a:pathLst>
                <a:path w="273" h="629" extrusionOk="0">
                  <a:moveTo>
                    <a:pt x="77" y="0"/>
                  </a:moveTo>
                  <a:cubicBezTo>
                    <a:pt x="39" y="0"/>
                    <a:pt x="1" y="31"/>
                    <a:pt x="15" y="76"/>
                  </a:cubicBezTo>
                  <a:cubicBezTo>
                    <a:pt x="70" y="242"/>
                    <a:pt x="111" y="413"/>
                    <a:pt x="145" y="583"/>
                  </a:cubicBezTo>
                  <a:cubicBezTo>
                    <a:pt x="150" y="615"/>
                    <a:pt x="173" y="628"/>
                    <a:pt x="197" y="628"/>
                  </a:cubicBezTo>
                  <a:cubicBezTo>
                    <a:pt x="233" y="628"/>
                    <a:pt x="272" y="599"/>
                    <a:pt x="264" y="553"/>
                  </a:cubicBezTo>
                  <a:cubicBezTo>
                    <a:pt x="230" y="379"/>
                    <a:pt x="189" y="209"/>
                    <a:pt x="134" y="42"/>
                  </a:cubicBezTo>
                  <a:cubicBezTo>
                    <a:pt x="125" y="13"/>
                    <a:pt x="101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48;p55">
              <a:extLst>
                <a:ext uri="{FF2B5EF4-FFF2-40B4-BE49-F238E27FC236}">
                  <a16:creationId xmlns:a16="http://schemas.microsoft.com/office/drawing/2014/main" id="{5FAF24FE-3D62-6E23-1EF1-2B35D2E4F531}"/>
                </a:ext>
              </a:extLst>
            </p:cNvPr>
            <p:cNvSpPr/>
            <p:nvPr/>
          </p:nvSpPr>
          <p:spPr>
            <a:xfrm>
              <a:off x="5910700" y="1169900"/>
              <a:ext cx="3525" cy="15450"/>
            </a:xfrm>
            <a:custGeom>
              <a:avLst/>
              <a:gdLst/>
              <a:ahLst/>
              <a:cxnLst/>
              <a:rect l="l" t="t" r="r" b="b"/>
              <a:pathLst>
                <a:path w="141" h="618" extrusionOk="0">
                  <a:moveTo>
                    <a:pt x="69" y="1"/>
                  </a:moveTo>
                  <a:cubicBezTo>
                    <a:pt x="39" y="1"/>
                    <a:pt x="9" y="20"/>
                    <a:pt x="10" y="59"/>
                  </a:cubicBezTo>
                  <a:cubicBezTo>
                    <a:pt x="14" y="226"/>
                    <a:pt x="18" y="396"/>
                    <a:pt x="4" y="559"/>
                  </a:cubicBezTo>
                  <a:cubicBezTo>
                    <a:pt x="1" y="598"/>
                    <a:pt x="30" y="618"/>
                    <a:pt x="60" y="618"/>
                  </a:cubicBezTo>
                  <a:cubicBezTo>
                    <a:pt x="91" y="618"/>
                    <a:pt x="123" y="598"/>
                    <a:pt x="126" y="559"/>
                  </a:cubicBezTo>
                  <a:cubicBezTo>
                    <a:pt x="140" y="393"/>
                    <a:pt x="137" y="226"/>
                    <a:pt x="133" y="59"/>
                  </a:cubicBezTo>
                  <a:cubicBezTo>
                    <a:pt x="131" y="20"/>
                    <a:pt x="100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49;p55">
              <a:extLst>
                <a:ext uri="{FF2B5EF4-FFF2-40B4-BE49-F238E27FC236}">
                  <a16:creationId xmlns:a16="http://schemas.microsoft.com/office/drawing/2014/main" id="{F9CBEC73-483C-7F64-57C9-7732DB86B526}"/>
                </a:ext>
              </a:extLst>
            </p:cNvPr>
            <p:cNvSpPr/>
            <p:nvPr/>
          </p:nvSpPr>
          <p:spPr>
            <a:xfrm>
              <a:off x="5735525" y="1262450"/>
              <a:ext cx="104925" cy="94625"/>
            </a:xfrm>
            <a:custGeom>
              <a:avLst/>
              <a:gdLst/>
              <a:ahLst/>
              <a:cxnLst/>
              <a:rect l="l" t="t" r="r" b="b"/>
              <a:pathLst>
                <a:path w="4197" h="3785" extrusionOk="0">
                  <a:moveTo>
                    <a:pt x="2267" y="1"/>
                  </a:moveTo>
                  <a:cubicBezTo>
                    <a:pt x="2133" y="1"/>
                    <a:pt x="1979" y="19"/>
                    <a:pt x="1805" y="59"/>
                  </a:cubicBezTo>
                  <a:cubicBezTo>
                    <a:pt x="0" y="477"/>
                    <a:pt x="1040" y="3784"/>
                    <a:pt x="2485" y="3784"/>
                  </a:cubicBezTo>
                  <a:cubicBezTo>
                    <a:pt x="2544" y="3784"/>
                    <a:pt x="2603" y="3779"/>
                    <a:pt x="2663" y="3768"/>
                  </a:cubicBezTo>
                  <a:cubicBezTo>
                    <a:pt x="4197" y="3475"/>
                    <a:pt x="2881" y="2380"/>
                    <a:pt x="3129" y="1736"/>
                  </a:cubicBezTo>
                  <a:cubicBezTo>
                    <a:pt x="3129" y="1736"/>
                    <a:pt x="3582" y="1"/>
                    <a:pt x="2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50;p55">
              <a:extLst>
                <a:ext uri="{FF2B5EF4-FFF2-40B4-BE49-F238E27FC236}">
                  <a16:creationId xmlns:a16="http://schemas.microsoft.com/office/drawing/2014/main" id="{373F4BF5-55D5-7317-76DF-DC34FD8072D4}"/>
                </a:ext>
              </a:extLst>
            </p:cNvPr>
            <p:cNvSpPr/>
            <p:nvPr/>
          </p:nvSpPr>
          <p:spPr>
            <a:xfrm>
              <a:off x="5805050" y="1280650"/>
              <a:ext cx="5775" cy="11050"/>
            </a:xfrm>
            <a:custGeom>
              <a:avLst/>
              <a:gdLst/>
              <a:ahLst/>
              <a:cxnLst/>
              <a:rect l="l" t="t" r="r" b="b"/>
              <a:pathLst>
                <a:path w="231" h="442" extrusionOk="0">
                  <a:moveTo>
                    <a:pt x="85" y="1"/>
                  </a:moveTo>
                  <a:cubicBezTo>
                    <a:pt x="45" y="1"/>
                    <a:pt x="1" y="47"/>
                    <a:pt x="25" y="97"/>
                  </a:cubicBezTo>
                  <a:cubicBezTo>
                    <a:pt x="65" y="185"/>
                    <a:pt x="89" y="284"/>
                    <a:pt x="103" y="386"/>
                  </a:cubicBezTo>
                  <a:cubicBezTo>
                    <a:pt x="108" y="423"/>
                    <a:pt x="140" y="441"/>
                    <a:pt x="171" y="441"/>
                  </a:cubicBezTo>
                  <a:cubicBezTo>
                    <a:pt x="202" y="441"/>
                    <a:pt x="230" y="422"/>
                    <a:pt x="225" y="383"/>
                  </a:cubicBezTo>
                  <a:cubicBezTo>
                    <a:pt x="212" y="260"/>
                    <a:pt x="185" y="144"/>
                    <a:pt x="130" y="31"/>
                  </a:cubicBezTo>
                  <a:cubicBezTo>
                    <a:pt x="120" y="10"/>
                    <a:pt x="103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651;p55">
              <a:extLst>
                <a:ext uri="{FF2B5EF4-FFF2-40B4-BE49-F238E27FC236}">
                  <a16:creationId xmlns:a16="http://schemas.microsoft.com/office/drawing/2014/main" id="{B2876A74-81D0-1AE6-A46E-87B90D364BE8}"/>
                </a:ext>
              </a:extLst>
            </p:cNvPr>
            <p:cNvSpPr/>
            <p:nvPr/>
          </p:nvSpPr>
          <p:spPr>
            <a:xfrm>
              <a:off x="5805925" y="1297500"/>
              <a:ext cx="4925" cy="11175"/>
            </a:xfrm>
            <a:custGeom>
              <a:avLst/>
              <a:gdLst/>
              <a:ahLst/>
              <a:cxnLst/>
              <a:rect l="l" t="t" r="r" b="b"/>
              <a:pathLst>
                <a:path w="197" h="447" extrusionOk="0">
                  <a:moveTo>
                    <a:pt x="137" y="0"/>
                  </a:moveTo>
                  <a:cubicBezTo>
                    <a:pt x="107" y="0"/>
                    <a:pt x="74" y="20"/>
                    <a:pt x="71" y="59"/>
                  </a:cubicBezTo>
                  <a:cubicBezTo>
                    <a:pt x="61" y="164"/>
                    <a:pt x="51" y="273"/>
                    <a:pt x="17" y="372"/>
                  </a:cubicBezTo>
                  <a:cubicBezTo>
                    <a:pt x="0" y="417"/>
                    <a:pt x="38" y="446"/>
                    <a:pt x="76" y="446"/>
                  </a:cubicBezTo>
                  <a:cubicBezTo>
                    <a:pt x="100" y="446"/>
                    <a:pt x="125" y="434"/>
                    <a:pt x="136" y="406"/>
                  </a:cubicBezTo>
                  <a:cubicBezTo>
                    <a:pt x="173" y="297"/>
                    <a:pt x="184" y="171"/>
                    <a:pt x="194" y="59"/>
                  </a:cubicBezTo>
                  <a:cubicBezTo>
                    <a:pt x="197" y="20"/>
                    <a:pt x="168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652;p55">
              <a:extLst>
                <a:ext uri="{FF2B5EF4-FFF2-40B4-BE49-F238E27FC236}">
                  <a16:creationId xmlns:a16="http://schemas.microsoft.com/office/drawing/2014/main" id="{C0E002FF-FDE3-21F0-ACFC-B1E678BFAA5B}"/>
                </a:ext>
              </a:extLst>
            </p:cNvPr>
            <p:cNvSpPr/>
            <p:nvPr/>
          </p:nvSpPr>
          <p:spPr>
            <a:xfrm>
              <a:off x="5806400" y="1314325"/>
              <a:ext cx="6325" cy="10250"/>
            </a:xfrm>
            <a:custGeom>
              <a:avLst/>
              <a:gdLst/>
              <a:ahLst/>
              <a:cxnLst/>
              <a:rect l="l" t="t" r="r" b="b"/>
              <a:pathLst>
                <a:path w="253" h="410" extrusionOk="0">
                  <a:moveTo>
                    <a:pt x="76" y="0"/>
                  </a:moveTo>
                  <a:cubicBezTo>
                    <a:pt x="39" y="0"/>
                    <a:pt x="0" y="31"/>
                    <a:pt x="15" y="77"/>
                  </a:cubicBezTo>
                  <a:cubicBezTo>
                    <a:pt x="42" y="175"/>
                    <a:pt x="79" y="270"/>
                    <a:pt x="117" y="369"/>
                  </a:cubicBezTo>
                  <a:cubicBezTo>
                    <a:pt x="128" y="397"/>
                    <a:pt x="153" y="409"/>
                    <a:pt x="177" y="409"/>
                  </a:cubicBezTo>
                  <a:cubicBezTo>
                    <a:pt x="215" y="409"/>
                    <a:pt x="252" y="380"/>
                    <a:pt x="236" y="335"/>
                  </a:cubicBezTo>
                  <a:cubicBezTo>
                    <a:pt x="198" y="240"/>
                    <a:pt x="161" y="141"/>
                    <a:pt x="134" y="42"/>
                  </a:cubicBezTo>
                  <a:cubicBezTo>
                    <a:pt x="125" y="13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653;p55">
              <a:extLst>
                <a:ext uri="{FF2B5EF4-FFF2-40B4-BE49-F238E27FC236}">
                  <a16:creationId xmlns:a16="http://schemas.microsoft.com/office/drawing/2014/main" id="{D20DCEE2-4F32-3271-732F-A34D3BA407AA}"/>
                </a:ext>
              </a:extLst>
            </p:cNvPr>
            <p:cNvSpPr/>
            <p:nvPr/>
          </p:nvSpPr>
          <p:spPr>
            <a:xfrm>
              <a:off x="5809425" y="1329325"/>
              <a:ext cx="5875" cy="11925"/>
            </a:xfrm>
            <a:custGeom>
              <a:avLst/>
              <a:gdLst/>
              <a:ahLst/>
              <a:cxnLst/>
              <a:rect l="l" t="t" r="r" b="b"/>
              <a:pathLst>
                <a:path w="235" h="477" extrusionOk="0">
                  <a:moveTo>
                    <a:pt x="159" y="0"/>
                  </a:moveTo>
                  <a:cubicBezTo>
                    <a:pt x="123" y="0"/>
                    <a:pt x="83" y="31"/>
                    <a:pt x="91" y="79"/>
                  </a:cubicBezTo>
                  <a:cubicBezTo>
                    <a:pt x="112" y="191"/>
                    <a:pt x="101" y="293"/>
                    <a:pt x="33" y="388"/>
                  </a:cubicBezTo>
                  <a:cubicBezTo>
                    <a:pt x="0" y="433"/>
                    <a:pt x="42" y="477"/>
                    <a:pt x="86" y="477"/>
                  </a:cubicBezTo>
                  <a:cubicBezTo>
                    <a:pt x="105" y="477"/>
                    <a:pt x="124" y="469"/>
                    <a:pt x="139" y="449"/>
                  </a:cubicBezTo>
                  <a:cubicBezTo>
                    <a:pt x="228" y="330"/>
                    <a:pt x="234" y="187"/>
                    <a:pt x="210" y="44"/>
                  </a:cubicBezTo>
                  <a:cubicBezTo>
                    <a:pt x="205" y="13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654;p55">
              <a:extLst>
                <a:ext uri="{FF2B5EF4-FFF2-40B4-BE49-F238E27FC236}">
                  <a16:creationId xmlns:a16="http://schemas.microsoft.com/office/drawing/2014/main" id="{E10B311B-A223-C4FC-886E-8B3B1AEA0D35}"/>
                </a:ext>
              </a:extLst>
            </p:cNvPr>
            <p:cNvSpPr/>
            <p:nvPr/>
          </p:nvSpPr>
          <p:spPr>
            <a:xfrm>
              <a:off x="5794925" y="1342675"/>
              <a:ext cx="11850" cy="4875"/>
            </a:xfrm>
            <a:custGeom>
              <a:avLst/>
              <a:gdLst/>
              <a:ahLst/>
              <a:cxnLst/>
              <a:rect l="l" t="t" r="r" b="b"/>
              <a:pathLst>
                <a:path w="474" h="195" extrusionOk="0">
                  <a:moveTo>
                    <a:pt x="397" y="0"/>
                  </a:moveTo>
                  <a:cubicBezTo>
                    <a:pt x="390" y="0"/>
                    <a:pt x="383" y="1"/>
                    <a:pt x="375" y="4"/>
                  </a:cubicBezTo>
                  <a:cubicBezTo>
                    <a:pt x="280" y="34"/>
                    <a:pt x="178" y="61"/>
                    <a:pt x="79" y="72"/>
                  </a:cubicBezTo>
                  <a:cubicBezTo>
                    <a:pt x="3" y="78"/>
                    <a:pt x="1" y="195"/>
                    <a:pt x="73" y="195"/>
                  </a:cubicBezTo>
                  <a:cubicBezTo>
                    <a:pt x="75" y="195"/>
                    <a:pt x="77" y="195"/>
                    <a:pt x="79" y="194"/>
                  </a:cubicBezTo>
                  <a:cubicBezTo>
                    <a:pt x="191" y="184"/>
                    <a:pt x="301" y="157"/>
                    <a:pt x="406" y="123"/>
                  </a:cubicBezTo>
                  <a:cubicBezTo>
                    <a:pt x="473" y="98"/>
                    <a:pt x="455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655;p55">
              <a:extLst>
                <a:ext uri="{FF2B5EF4-FFF2-40B4-BE49-F238E27FC236}">
                  <a16:creationId xmlns:a16="http://schemas.microsoft.com/office/drawing/2014/main" id="{11F09504-2F5D-FEF4-B84B-2BC70BEB7ECE}"/>
                </a:ext>
              </a:extLst>
            </p:cNvPr>
            <p:cNvSpPr/>
            <p:nvPr/>
          </p:nvSpPr>
          <p:spPr>
            <a:xfrm>
              <a:off x="5778575" y="1338450"/>
              <a:ext cx="11375" cy="7375"/>
            </a:xfrm>
            <a:custGeom>
              <a:avLst/>
              <a:gdLst/>
              <a:ahLst/>
              <a:cxnLst/>
              <a:rect l="l" t="t" r="r" b="b"/>
              <a:pathLst>
                <a:path w="455" h="295" extrusionOk="0">
                  <a:moveTo>
                    <a:pt x="97" y="1"/>
                  </a:moveTo>
                  <a:cubicBezTo>
                    <a:pt x="46" y="1"/>
                    <a:pt x="1" y="65"/>
                    <a:pt x="49" y="105"/>
                  </a:cubicBezTo>
                  <a:cubicBezTo>
                    <a:pt x="138" y="180"/>
                    <a:pt x="229" y="241"/>
                    <a:pt x="332" y="288"/>
                  </a:cubicBezTo>
                  <a:cubicBezTo>
                    <a:pt x="341" y="293"/>
                    <a:pt x="351" y="295"/>
                    <a:pt x="360" y="295"/>
                  </a:cubicBezTo>
                  <a:cubicBezTo>
                    <a:pt x="417" y="295"/>
                    <a:pt x="455" y="210"/>
                    <a:pt x="393" y="183"/>
                  </a:cubicBezTo>
                  <a:cubicBezTo>
                    <a:pt x="301" y="139"/>
                    <a:pt x="216" y="84"/>
                    <a:pt x="138" y="16"/>
                  </a:cubicBezTo>
                  <a:cubicBezTo>
                    <a:pt x="125" y="6"/>
                    <a:pt x="111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656;p55">
              <a:extLst>
                <a:ext uri="{FF2B5EF4-FFF2-40B4-BE49-F238E27FC236}">
                  <a16:creationId xmlns:a16="http://schemas.microsoft.com/office/drawing/2014/main" id="{3AC27BA2-221C-E59E-87DA-0E2C6E2FBD10}"/>
                </a:ext>
              </a:extLst>
            </p:cNvPr>
            <p:cNvSpPr/>
            <p:nvPr/>
          </p:nvSpPr>
          <p:spPr>
            <a:xfrm>
              <a:off x="5767575" y="1322575"/>
              <a:ext cx="8850" cy="11450"/>
            </a:xfrm>
            <a:custGeom>
              <a:avLst/>
              <a:gdLst/>
              <a:ahLst/>
              <a:cxnLst/>
              <a:rect l="l" t="t" r="r" b="b"/>
              <a:pathLst>
                <a:path w="354" h="458" extrusionOk="0">
                  <a:moveTo>
                    <a:pt x="82" y="0"/>
                  </a:moveTo>
                  <a:cubicBezTo>
                    <a:pt x="42" y="0"/>
                    <a:pt x="0" y="45"/>
                    <a:pt x="24" y="94"/>
                  </a:cubicBezTo>
                  <a:cubicBezTo>
                    <a:pt x="77" y="212"/>
                    <a:pt x="142" y="325"/>
                    <a:pt x="214" y="430"/>
                  </a:cubicBezTo>
                  <a:cubicBezTo>
                    <a:pt x="228" y="450"/>
                    <a:pt x="248" y="458"/>
                    <a:pt x="267" y="458"/>
                  </a:cubicBezTo>
                  <a:cubicBezTo>
                    <a:pt x="311" y="458"/>
                    <a:pt x="353" y="414"/>
                    <a:pt x="322" y="369"/>
                  </a:cubicBezTo>
                  <a:cubicBezTo>
                    <a:pt x="248" y="260"/>
                    <a:pt x="183" y="148"/>
                    <a:pt x="129" y="33"/>
                  </a:cubicBezTo>
                  <a:cubicBezTo>
                    <a:pt x="118" y="10"/>
                    <a:pt x="100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657;p55">
              <a:extLst>
                <a:ext uri="{FF2B5EF4-FFF2-40B4-BE49-F238E27FC236}">
                  <a16:creationId xmlns:a16="http://schemas.microsoft.com/office/drawing/2014/main" id="{62629E52-45EE-0CFB-D64D-5A3F707C1BEB}"/>
                </a:ext>
              </a:extLst>
            </p:cNvPr>
            <p:cNvSpPr/>
            <p:nvPr/>
          </p:nvSpPr>
          <p:spPr>
            <a:xfrm>
              <a:off x="5763075" y="1307625"/>
              <a:ext cx="5150" cy="9900"/>
            </a:xfrm>
            <a:custGeom>
              <a:avLst/>
              <a:gdLst/>
              <a:ahLst/>
              <a:cxnLst/>
              <a:rect l="l" t="t" r="r" b="b"/>
              <a:pathLst>
                <a:path w="206" h="396" extrusionOk="0">
                  <a:moveTo>
                    <a:pt x="77" y="0"/>
                  </a:moveTo>
                  <a:cubicBezTo>
                    <a:pt x="41" y="0"/>
                    <a:pt x="1" y="31"/>
                    <a:pt x="9" y="75"/>
                  </a:cubicBezTo>
                  <a:cubicBezTo>
                    <a:pt x="26" y="171"/>
                    <a:pt x="47" y="263"/>
                    <a:pt x="74" y="351"/>
                  </a:cubicBezTo>
                  <a:cubicBezTo>
                    <a:pt x="82" y="382"/>
                    <a:pt x="106" y="396"/>
                    <a:pt x="130" y="396"/>
                  </a:cubicBezTo>
                  <a:cubicBezTo>
                    <a:pt x="167" y="396"/>
                    <a:pt x="205" y="365"/>
                    <a:pt x="193" y="320"/>
                  </a:cubicBezTo>
                  <a:cubicBezTo>
                    <a:pt x="166" y="229"/>
                    <a:pt x="146" y="136"/>
                    <a:pt x="128" y="45"/>
                  </a:cubicBezTo>
                  <a:cubicBezTo>
                    <a:pt x="123" y="14"/>
                    <a:pt x="101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658;p55">
              <a:extLst>
                <a:ext uri="{FF2B5EF4-FFF2-40B4-BE49-F238E27FC236}">
                  <a16:creationId xmlns:a16="http://schemas.microsoft.com/office/drawing/2014/main" id="{2937FD45-11B1-A734-C48D-9C21F127DCA6}"/>
                </a:ext>
              </a:extLst>
            </p:cNvPr>
            <p:cNvSpPr/>
            <p:nvPr/>
          </p:nvSpPr>
          <p:spPr>
            <a:xfrm>
              <a:off x="5762550" y="1291050"/>
              <a:ext cx="4250" cy="12800"/>
            </a:xfrm>
            <a:custGeom>
              <a:avLst/>
              <a:gdLst/>
              <a:ahLst/>
              <a:cxnLst/>
              <a:rect l="l" t="t" r="r" b="b"/>
              <a:pathLst>
                <a:path w="170" h="512" extrusionOk="0">
                  <a:moveTo>
                    <a:pt x="94" y="0"/>
                  </a:moveTo>
                  <a:cubicBezTo>
                    <a:pt x="70" y="0"/>
                    <a:pt x="47" y="13"/>
                    <a:pt x="41" y="44"/>
                  </a:cubicBezTo>
                  <a:cubicBezTo>
                    <a:pt x="10" y="181"/>
                    <a:pt x="0" y="314"/>
                    <a:pt x="3" y="452"/>
                  </a:cubicBezTo>
                  <a:cubicBezTo>
                    <a:pt x="3" y="492"/>
                    <a:pt x="34" y="511"/>
                    <a:pt x="65" y="511"/>
                  </a:cubicBezTo>
                  <a:cubicBezTo>
                    <a:pt x="95" y="511"/>
                    <a:pt x="126" y="492"/>
                    <a:pt x="126" y="452"/>
                  </a:cubicBezTo>
                  <a:cubicBezTo>
                    <a:pt x="122" y="323"/>
                    <a:pt x="132" y="201"/>
                    <a:pt x="159" y="78"/>
                  </a:cubicBezTo>
                  <a:cubicBezTo>
                    <a:pt x="170" y="31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659;p55">
              <a:extLst>
                <a:ext uri="{FF2B5EF4-FFF2-40B4-BE49-F238E27FC236}">
                  <a16:creationId xmlns:a16="http://schemas.microsoft.com/office/drawing/2014/main" id="{B86E20A6-9DD4-49D7-07C5-10E1B76516B5}"/>
                </a:ext>
              </a:extLst>
            </p:cNvPr>
            <p:cNvSpPr/>
            <p:nvPr/>
          </p:nvSpPr>
          <p:spPr>
            <a:xfrm>
              <a:off x="5766350" y="1276625"/>
              <a:ext cx="9950" cy="9100"/>
            </a:xfrm>
            <a:custGeom>
              <a:avLst/>
              <a:gdLst/>
              <a:ahLst/>
              <a:cxnLst/>
              <a:rect l="l" t="t" r="r" b="b"/>
              <a:pathLst>
                <a:path w="398" h="364" extrusionOk="0">
                  <a:moveTo>
                    <a:pt x="313" y="1"/>
                  </a:moveTo>
                  <a:cubicBezTo>
                    <a:pt x="302" y="1"/>
                    <a:pt x="291" y="4"/>
                    <a:pt x="280" y="13"/>
                  </a:cubicBezTo>
                  <a:cubicBezTo>
                    <a:pt x="181" y="84"/>
                    <a:pt x="100" y="169"/>
                    <a:pt x="32" y="274"/>
                  </a:cubicBezTo>
                  <a:cubicBezTo>
                    <a:pt x="0" y="320"/>
                    <a:pt x="44" y="363"/>
                    <a:pt x="87" y="363"/>
                  </a:cubicBezTo>
                  <a:cubicBezTo>
                    <a:pt x="106" y="363"/>
                    <a:pt x="125" y="355"/>
                    <a:pt x="137" y="335"/>
                  </a:cubicBezTo>
                  <a:cubicBezTo>
                    <a:pt x="195" y="250"/>
                    <a:pt x="263" y="179"/>
                    <a:pt x="344" y="118"/>
                  </a:cubicBezTo>
                  <a:cubicBezTo>
                    <a:pt x="398" y="82"/>
                    <a:pt x="363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660;p55">
              <a:extLst>
                <a:ext uri="{FF2B5EF4-FFF2-40B4-BE49-F238E27FC236}">
                  <a16:creationId xmlns:a16="http://schemas.microsoft.com/office/drawing/2014/main" id="{3EB8CFA9-E6F4-C7E9-A340-164D8AA0DC49}"/>
                </a:ext>
              </a:extLst>
            </p:cNvPr>
            <p:cNvSpPr/>
            <p:nvPr/>
          </p:nvSpPr>
          <p:spPr>
            <a:xfrm>
              <a:off x="5778425" y="1273050"/>
              <a:ext cx="6275" cy="3650"/>
            </a:xfrm>
            <a:custGeom>
              <a:avLst/>
              <a:gdLst/>
              <a:ahLst/>
              <a:cxnLst/>
              <a:rect l="l" t="t" r="r" b="b"/>
              <a:pathLst>
                <a:path w="251" h="146" extrusionOk="0">
                  <a:moveTo>
                    <a:pt x="162" y="1"/>
                  </a:moveTo>
                  <a:cubicBezTo>
                    <a:pt x="158" y="1"/>
                    <a:pt x="153" y="1"/>
                    <a:pt x="147" y="2"/>
                  </a:cubicBezTo>
                  <a:cubicBezTo>
                    <a:pt x="120" y="9"/>
                    <a:pt x="96" y="16"/>
                    <a:pt x="69" y="26"/>
                  </a:cubicBezTo>
                  <a:cubicBezTo>
                    <a:pt x="0" y="45"/>
                    <a:pt x="20" y="145"/>
                    <a:pt x="83" y="145"/>
                  </a:cubicBezTo>
                  <a:cubicBezTo>
                    <a:pt x="90" y="145"/>
                    <a:pt x="96" y="144"/>
                    <a:pt x="103" y="142"/>
                  </a:cubicBezTo>
                  <a:cubicBezTo>
                    <a:pt x="127" y="135"/>
                    <a:pt x="154" y="128"/>
                    <a:pt x="182" y="122"/>
                  </a:cubicBezTo>
                  <a:cubicBezTo>
                    <a:pt x="251" y="106"/>
                    <a:pt x="229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661;p55">
              <a:extLst>
                <a:ext uri="{FF2B5EF4-FFF2-40B4-BE49-F238E27FC236}">
                  <a16:creationId xmlns:a16="http://schemas.microsoft.com/office/drawing/2014/main" id="{EEE6C76B-4DDA-E965-E0DD-E90D4D0AB73E}"/>
                </a:ext>
              </a:extLst>
            </p:cNvPr>
            <p:cNvSpPr/>
            <p:nvPr/>
          </p:nvSpPr>
          <p:spPr>
            <a:xfrm>
              <a:off x="5787550" y="1271925"/>
              <a:ext cx="16425" cy="5850"/>
            </a:xfrm>
            <a:custGeom>
              <a:avLst/>
              <a:gdLst/>
              <a:ahLst/>
              <a:cxnLst/>
              <a:rect l="l" t="t" r="r" b="b"/>
              <a:pathLst>
                <a:path w="657" h="234" extrusionOk="0">
                  <a:moveTo>
                    <a:pt x="154" y="1"/>
                  </a:moveTo>
                  <a:cubicBezTo>
                    <a:pt x="129" y="1"/>
                    <a:pt x="103" y="2"/>
                    <a:pt x="78" y="3"/>
                  </a:cubicBezTo>
                  <a:cubicBezTo>
                    <a:pt x="1" y="6"/>
                    <a:pt x="0" y="126"/>
                    <a:pt x="75" y="126"/>
                  </a:cubicBezTo>
                  <a:cubicBezTo>
                    <a:pt x="76" y="126"/>
                    <a:pt x="77" y="126"/>
                    <a:pt x="78" y="126"/>
                  </a:cubicBezTo>
                  <a:cubicBezTo>
                    <a:pt x="98" y="125"/>
                    <a:pt x="119" y="124"/>
                    <a:pt x="139" y="124"/>
                  </a:cubicBezTo>
                  <a:cubicBezTo>
                    <a:pt x="280" y="124"/>
                    <a:pt x="416" y="147"/>
                    <a:pt x="538" y="225"/>
                  </a:cubicBezTo>
                  <a:cubicBezTo>
                    <a:pt x="548" y="231"/>
                    <a:pt x="558" y="233"/>
                    <a:pt x="568" y="233"/>
                  </a:cubicBezTo>
                  <a:cubicBezTo>
                    <a:pt x="621" y="233"/>
                    <a:pt x="656" y="150"/>
                    <a:pt x="599" y="115"/>
                  </a:cubicBezTo>
                  <a:cubicBezTo>
                    <a:pt x="464" y="31"/>
                    <a:pt x="309" y="1"/>
                    <a:pt x="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662;p55">
              <a:extLst>
                <a:ext uri="{FF2B5EF4-FFF2-40B4-BE49-F238E27FC236}">
                  <a16:creationId xmlns:a16="http://schemas.microsoft.com/office/drawing/2014/main" id="{5BD482B4-B950-68AA-5FFB-126A9A195150}"/>
                </a:ext>
              </a:extLst>
            </p:cNvPr>
            <p:cNvSpPr/>
            <p:nvPr/>
          </p:nvSpPr>
          <p:spPr>
            <a:xfrm>
              <a:off x="5729275" y="1336500"/>
              <a:ext cx="31250" cy="42450"/>
            </a:xfrm>
            <a:custGeom>
              <a:avLst/>
              <a:gdLst/>
              <a:ahLst/>
              <a:cxnLst/>
              <a:rect l="l" t="t" r="r" b="b"/>
              <a:pathLst>
                <a:path w="1250" h="1698" extrusionOk="0">
                  <a:moveTo>
                    <a:pt x="658" y="0"/>
                  </a:moveTo>
                  <a:cubicBezTo>
                    <a:pt x="448" y="0"/>
                    <a:pt x="225" y="160"/>
                    <a:pt x="127" y="322"/>
                  </a:cubicBezTo>
                  <a:cubicBezTo>
                    <a:pt x="31" y="482"/>
                    <a:pt x="0" y="680"/>
                    <a:pt x="25" y="864"/>
                  </a:cubicBezTo>
                  <a:cubicBezTo>
                    <a:pt x="65" y="1200"/>
                    <a:pt x="286" y="1517"/>
                    <a:pt x="599" y="1646"/>
                  </a:cubicBezTo>
                  <a:cubicBezTo>
                    <a:pt x="676" y="1678"/>
                    <a:pt x="761" y="1697"/>
                    <a:pt x="842" y="1697"/>
                  </a:cubicBezTo>
                  <a:cubicBezTo>
                    <a:pt x="934" y="1697"/>
                    <a:pt x="1022" y="1673"/>
                    <a:pt x="1093" y="1615"/>
                  </a:cubicBezTo>
                  <a:cubicBezTo>
                    <a:pt x="1239" y="1492"/>
                    <a:pt x="1249" y="1275"/>
                    <a:pt x="1239" y="1088"/>
                  </a:cubicBezTo>
                  <a:cubicBezTo>
                    <a:pt x="1235" y="1020"/>
                    <a:pt x="1232" y="949"/>
                    <a:pt x="1212" y="884"/>
                  </a:cubicBezTo>
                  <a:cubicBezTo>
                    <a:pt x="1151" y="686"/>
                    <a:pt x="1041" y="190"/>
                    <a:pt x="865" y="63"/>
                  </a:cubicBezTo>
                  <a:cubicBezTo>
                    <a:pt x="801" y="19"/>
                    <a:pt x="730" y="0"/>
                    <a:pt x="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2"/>
          <p:cNvSpPr txBox="1">
            <a:spLocks noGrp="1"/>
          </p:cNvSpPr>
          <p:nvPr>
            <p:ph type="title"/>
          </p:nvPr>
        </p:nvSpPr>
        <p:spPr>
          <a:xfrm>
            <a:off x="4857966" y="2070876"/>
            <a:ext cx="3771052" cy="8649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VOCABULARY</a:t>
            </a:r>
            <a:endParaRPr sz="4000" b="1" dirty="0">
              <a:latin typeface="+mj-lt"/>
            </a:endParaRPr>
          </a:p>
        </p:txBody>
      </p:sp>
      <p:sp>
        <p:nvSpPr>
          <p:cNvPr id="487" name="Google Shape;487;p32"/>
          <p:cNvSpPr txBox="1">
            <a:spLocks noGrp="1"/>
          </p:cNvSpPr>
          <p:nvPr>
            <p:ph type="title" idx="2"/>
          </p:nvPr>
        </p:nvSpPr>
        <p:spPr>
          <a:xfrm flipH="1">
            <a:off x="6324643" y="1073188"/>
            <a:ext cx="23043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01</a:t>
            </a:r>
            <a:endParaRPr b="1" dirty="0">
              <a:latin typeface="+mj-lt"/>
            </a:endParaRPr>
          </a:p>
        </p:txBody>
      </p:sp>
      <p:grpSp>
        <p:nvGrpSpPr>
          <p:cNvPr id="623" name="Google Shape;623;p32"/>
          <p:cNvGrpSpPr/>
          <p:nvPr/>
        </p:nvGrpSpPr>
        <p:grpSpPr>
          <a:xfrm>
            <a:off x="4670323" y="1707625"/>
            <a:ext cx="230798" cy="241924"/>
            <a:chOff x="7075650" y="991025"/>
            <a:chExt cx="230798" cy="241924"/>
          </a:xfrm>
        </p:grpSpPr>
        <p:sp>
          <p:nvSpPr>
            <p:cNvPr id="624" name="Google Shape;624;p32"/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26" name="Google Shape;626;p32"/>
          <p:cNvGrpSpPr/>
          <p:nvPr/>
        </p:nvGrpSpPr>
        <p:grpSpPr>
          <a:xfrm>
            <a:off x="626373" y="567926"/>
            <a:ext cx="344652" cy="361277"/>
            <a:chOff x="817723" y="2505826"/>
            <a:chExt cx="344652" cy="361277"/>
          </a:xfrm>
        </p:grpSpPr>
        <p:sp>
          <p:nvSpPr>
            <p:cNvPr id="627" name="Google Shape;627;p32"/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32"/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" name="Google Shape;764;p35">
            <a:extLst>
              <a:ext uri="{FF2B5EF4-FFF2-40B4-BE49-F238E27FC236}">
                <a16:creationId xmlns:a16="http://schemas.microsoft.com/office/drawing/2014/main" id="{D7C800A7-AC65-579B-D2FE-A8CB8BF363C7}"/>
              </a:ext>
            </a:extLst>
          </p:cNvPr>
          <p:cNvGrpSpPr/>
          <p:nvPr/>
        </p:nvGrpSpPr>
        <p:grpSpPr>
          <a:xfrm>
            <a:off x="794100" y="1428676"/>
            <a:ext cx="1846379" cy="3457376"/>
            <a:chOff x="794100" y="1428676"/>
            <a:chExt cx="1846379" cy="3457376"/>
          </a:xfrm>
        </p:grpSpPr>
        <p:sp>
          <p:nvSpPr>
            <p:cNvPr id="5" name="Google Shape;765;p35">
              <a:extLst>
                <a:ext uri="{FF2B5EF4-FFF2-40B4-BE49-F238E27FC236}">
                  <a16:creationId xmlns:a16="http://schemas.microsoft.com/office/drawing/2014/main" id="{B76BDD70-DD30-8CDD-13E7-FFC53B07CAE6}"/>
                </a:ext>
              </a:extLst>
            </p:cNvPr>
            <p:cNvSpPr/>
            <p:nvPr/>
          </p:nvSpPr>
          <p:spPr>
            <a:xfrm>
              <a:off x="1863525" y="3420475"/>
              <a:ext cx="657177" cy="1076429"/>
            </a:xfrm>
            <a:custGeom>
              <a:avLst/>
              <a:gdLst/>
              <a:ahLst/>
              <a:cxnLst/>
              <a:rect l="l" t="t" r="r" b="b"/>
              <a:pathLst>
                <a:path w="6558" h="10742" extrusionOk="0">
                  <a:moveTo>
                    <a:pt x="1468" y="1"/>
                  </a:moveTo>
                  <a:cubicBezTo>
                    <a:pt x="966" y="1"/>
                    <a:pt x="435" y="323"/>
                    <a:pt x="117" y="1453"/>
                  </a:cubicBezTo>
                  <a:cubicBezTo>
                    <a:pt x="1" y="1865"/>
                    <a:pt x="4" y="2352"/>
                    <a:pt x="103" y="2878"/>
                  </a:cubicBezTo>
                  <a:cubicBezTo>
                    <a:pt x="324" y="2951"/>
                    <a:pt x="689" y="3046"/>
                    <a:pt x="1085" y="3046"/>
                  </a:cubicBezTo>
                  <a:cubicBezTo>
                    <a:pt x="1409" y="3046"/>
                    <a:pt x="1754" y="2983"/>
                    <a:pt x="2060" y="2793"/>
                  </a:cubicBezTo>
                  <a:cubicBezTo>
                    <a:pt x="2325" y="3838"/>
                    <a:pt x="2859" y="8295"/>
                    <a:pt x="6142" y="10742"/>
                  </a:cubicBezTo>
                  <a:cubicBezTo>
                    <a:pt x="6265" y="10653"/>
                    <a:pt x="6408" y="10595"/>
                    <a:pt x="6557" y="10571"/>
                  </a:cubicBezTo>
                  <a:cubicBezTo>
                    <a:pt x="6554" y="10554"/>
                    <a:pt x="6554" y="10537"/>
                    <a:pt x="6554" y="10520"/>
                  </a:cubicBezTo>
                  <a:cubicBezTo>
                    <a:pt x="6455" y="9472"/>
                    <a:pt x="4217" y="7251"/>
                    <a:pt x="3876" y="5182"/>
                  </a:cubicBezTo>
                  <a:cubicBezTo>
                    <a:pt x="3536" y="3117"/>
                    <a:pt x="2740" y="562"/>
                    <a:pt x="2740" y="562"/>
                  </a:cubicBezTo>
                  <a:cubicBezTo>
                    <a:pt x="2740" y="562"/>
                    <a:pt x="2130" y="1"/>
                    <a:pt x="1468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766;p35">
              <a:extLst>
                <a:ext uri="{FF2B5EF4-FFF2-40B4-BE49-F238E27FC236}">
                  <a16:creationId xmlns:a16="http://schemas.microsoft.com/office/drawing/2014/main" id="{C83952AC-3494-0770-7888-6C84C44DDA19}"/>
                </a:ext>
              </a:extLst>
            </p:cNvPr>
            <p:cNvSpPr/>
            <p:nvPr/>
          </p:nvSpPr>
          <p:spPr>
            <a:xfrm>
              <a:off x="1876384" y="3699256"/>
              <a:ext cx="602883" cy="1023603"/>
            </a:xfrm>
            <a:custGeom>
              <a:avLst/>
              <a:gdLst/>
              <a:ahLst/>
              <a:cxnLst/>
              <a:rect l="l" t="t" r="r" b="b"/>
              <a:pathLst>
                <a:path w="6040" h="10255" extrusionOk="0">
                  <a:moveTo>
                    <a:pt x="1957" y="0"/>
                  </a:moveTo>
                  <a:cubicBezTo>
                    <a:pt x="1651" y="190"/>
                    <a:pt x="1306" y="253"/>
                    <a:pt x="982" y="253"/>
                  </a:cubicBezTo>
                  <a:cubicBezTo>
                    <a:pt x="586" y="253"/>
                    <a:pt x="221" y="158"/>
                    <a:pt x="0" y="85"/>
                  </a:cubicBezTo>
                  <a:lnTo>
                    <a:pt x="0" y="85"/>
                  </a:lnTo>
                  <a:cubicBezTo>
                    <a:pt x="518" y="2893"/>
                    <a:pt x="3610" y="6887"/>
                    <a:pt x="4392" y="7666"/>
                  </a:cubicBezTo>
                  <a:cubicBezTo>
                    <a:pt x="5053" y="8323"/>
                    <a:pt x="4311" y="9276"/>
                    <a:pt x="3923" y="10108"/>
                  </a:cubicBezTo>
                  <a:cubicBezTo>
                    <a:pt x="3981" y="10160"/>
                    <a:pt x="4045" y="10201"/>
                    <a:pt x="4120" y="10221"/>
                  </a:cubicBezTo>
                  <a:cubicBezTo>
                    <a:pt x="4191" y="10244"/>
                    <a:pt x="4263" y="10254"/>
                    <a:pt x="4335" y="10254"/>
                  </a:cubicBezTo>
                  <a:cubicBezTo>
                    <a:pt x="4619" y="10254"/>
                    <a:pt x="4903" y="10092"/>
                    <a:pt x="5090" y="9868"/>
                  </a:cubicBezTo>
                  <a:cubicBezTo>
                    <a:pt x="5325" y="9588"/>
                    <a:pt x="5437" y="9227"/>
                    <a:pt x="5540" y="8877"/>
                  </a:cubicBezTo>
                  <a:cubicBezTo>
                    <a:pt x="5624" y="8577"/>
                    <a:pt x="5716" y="8268"/>
                    <a:pt x="5931" y="8047"/>
                  </a:cubicBezTo>
                  <a:cubicBezTo>
                    <a:pt x="5964" y="8013"/>
                    <a:pt x="6002" y="7979"/>
                    <a:pt x="6039" y="7949"/>
                  </a:cubicBezTo>
                  <a:cubicBezTo>
                    <a:pt x="2756" y="5502"/>
                    <a:pt x="2222" y="1045"/>
                    <a:pt x="1957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767;p35">
              <a:extLst>
                <a:ext uri="{FF2B5EF4-FFF2-40B4-BE49-F238E27FC236}">
                  <a16:creationId xmlns:a16="http://schemas.microsoft.com/office/drawing/2014/main" id="{419A944E-49A0-7A4E-DABB-640785D90A00}"/>
                </a:ext>
              </a:extLst>
            </p:cNvPr>
            <p:cNvSpPr/>
            <p:nvPr/>
          </p:nvSpPr>
          <p:spPr>
            <a:xfrm>
              <a:off x="1408450" y="3548625"/>
              <a:ext cx="663580" cy="1217568"/>
            </a:xfrm>
            <a:custGeom>
              <a:avLst/>
              <a:gdLst/>
              <a:ahLst/>
              <a:cxnLst/>
              <a:rect l="l" t="t" r="r" b="b"/>
              <a:pathLst>
                <a:path w="6612" h="12132" extrusionOk="0">
                  <a:moveTo>
                    <a:pt x="1832" y="1"/>
                  </a:moveTo>
                  <a:cubicBezTo>
                    <a:pt x="978" y="1"/>
                    <a:pt x="107" y="99"/>
                    <a:pt x="83" y="101"/>
                  </a:cubicBezTo>
                  <a:cubicBezTo>
                    <a:pt x="8" y="111"/>
                    <a:pt x="1" y="410"/>
                    <a:pt x="25" y="798"/>
                  </a:cubicBezTo>
                  <a:cubicBezTo>
                    <a:pt x="525" y="1094"/>
                    <a:pt x="1695" y="1717"/>
                    <a:pt x="2764" y="1806"/>
                  </a:cubicBezTo>
                  <a:cubicBezTo>
                    <a:pt x="2730" y="4133"/>
                    <a:pt x="1417" y="10553"/>
                    <a:pt x="6609" y="12132"/>
                  </a:cubicBezTo>
                  <a:cubicBezTo>
                    <a:pt x="6612" y="12057"/>
                    <a:pt x="6595" y="11982"/>
                    <a:pt x="6568" y="11911"/>
                  </a:cubicBezTo>
                  <a:cubicBezTo>
                    <a:pt x="6404" y="11506"/>
                    <a:pt x="5979" y="11342"/>
                    <a:pt x="5615" y="11168"/>
                  </a:cubicBezTo>
                  <a:cubicBezTo>
                    <a:pt x="4884" y="10825"/>
                    <a:pt x="4387" y="10267"/>
                    <a:pt x="4094" y="9512"/>
                  </a:cubicBezTo>
                  <a:cubicBezTo>
                    <a:pt x="3386" y="7695"/>
                    <a:pt x="3339" y="1312"/>
                    <a:pt x="3479" y="506"/>
                  </a:cubicBezTo>
                  <a:cubicBezTo>
                    <a:pt x="3547" y="102"/>
                    <a:pt x="2698" y="1"/>
                    <a:pt x="1832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768;p35">
              <a:extLst>
                <a:ext uri="{FF2B5EF4-FFF2-40B4-BE49-F238E27FC236}">
                  <a16:creationId xmlns:a16="http://schemas.microsoft.com/office/drawing/2014/main" id="{025D64EA-4B9D-D93D-ADD5-454CE1D86353}"/>
                </a:ext>
              </a:extLst>
            </p:cNvPr>
            <p:cNvSpPr/>
            <p:nvPr/>
          </p:nvSpPr>
          <p:spPr>
            <a:xfrm>
              <a:off x="1412175" y="3625900"/>
              <a:ext cx="663568" cy="1172726"/>
            </a:xfrm>
            <a:custGeom>
              <a:avLst/>
              <a:gdLst/>
              <a:ahLst/>
              <a:cxnLst/>
              <a:rect l="l" t="t" r="r" b="b"/>
              <a:pathLst>
                <a:path w="6584" h="11749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674"/>
                    <a:pt x="177" y="1606"/>
                    <a:pt x="205" y="1743"/>
                  </a:cubicBezTo>
                  <a:cubicBezTo>
                    <a:pt x="388" y="2597"/>
                    <a:pt x="695" y="3413"/>
                    <a:pt x="1001" y="4230"/>
                  </a:cubicBezTo>
                  <a:cubicBezTo>
                    <a:pt x="1296" y="5022"/>
                    <a:pt x="1259" y="5940"/>
                    <a:pt x="1402" y="6771"/>
                  </a:cubicBezTo>
                  <a:cubicBezTo>
                    <a:pt x="1524" y="7492"/>
                    <a:pt x="1667" y="9418"/>
                    <a:pt x="2171" y="10565"/>
                  </a:cubicBezTo>
                  <a:cubicBezTo>
                    <a:pt x="2399" y="10565"/>
                    <a:pt x="2630" y="10615"/>
                    <a:pt x="2845" y="10697"/>
                  </a:cubicBezTo>
                  <a:cubicBezTo>
                    <a:pt x="3222" y="10844"/>
                    <a:pt x="3562" y="11075"/>
                    <a:pt x="3923" y="11255"/>
                  </a:cubicBezTo>
                  <a:cubicBezTo>
                    <a:pt x="4372" y="11483"/>
                    <a:pt x="4855" y="11636"/>
                    <a:pt x="5352" y="11711"/>
                  </a:cubicBezTo>
                  <a:cubicBezTo>
                    <a:pt x="5463" y="11728"/>
                    <a:pt x="5636" y="11748"/>
                    <a:pt x="5817" y="11748"/>
                  </a:cubicBezTo>
                  <a:cubicBezTo>
                    <a:pt x="6153" y="11748"/>
                    <a:pt x="6519" y="11678"/>
                    <a:pt x="6577" y="11384"/>
                  </a:cubicBezTo>
                  <a:cubicBezTo>
                    <a:pt x="6580" y="11367"/>
                    <a:pt x="6584" y="11350"/>
                    <a:pt x="6584" y="11334"/>
                  </a:cubicBezTo>
                  <a:cubicBezTo>
                    <a:pt x="1392" y="9755"/>
                    <a:pt x="2705" y="3335"/>
                    <a:pt x="2739" y="1008"/>
                  </a:cubicBezTo>
                  <a:cubicBezTo>
                    <a:pt x="1670" y="919"/>
                    <a:pt x="500" y="296"/>
                    <a:pt x="0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769;p35">
              <a:extLst>
                <a:ext uri="{FF2B5EF4-FFF2-40B4-BE49-F238E27FC236}">
                  <a16:creationId xmlns:a16="http://schemas.microsoft.com/office/drawing/2014/main" id="{5E9B4FCD-8DB5-08FF-34F0-1B364EAAFC5F}"/>
                </a:ext>
              </a:extLst>
            </p:cNvPr>
            <p:cNvSpPr/>
            <p:nvPr/>
          </p:nvSpPr>
          <p:spPr>
            <a:xfrm>
              <a:off x="1631141" y="4682728"/>
              <a:ext cx="453859" cy="203323"/>
            </a:xfrm>
            <a:custGeom>
              <a:avLst/>
              <a:gdLst/>
              <a:ahLst/>
              <a:cxnLst/>
              <a:rect l="l" t="t" r="r" b="b"/>
              <a:pathLst>
                <a:path w="4547" h="2037" extrusionOk="0">
                  <a:moveTo>
                    <a:pt x="1" y="1"/>
                  </a:moveTo>
                  <a:cubicBezTo>
                    <a:pt x="185" y="419"/>
                    <a:pt x="416" y="736"/>
                    <a:pt x="712" y="851"/>
                  </a:cubicBezTo>
                  <a:cubicBezTo>
                    <a:pt x="1821" y="1280"/>
                    <a:pt x="2093" y="1984"/>
                    <a:pt x="3383" y="2035"/>
                  </a:cubicBezTo>
                  <a:cubicBezTo>
                    <a:pt x="3398" y="2036"/>
                    <a:pt x="3412" y="2036"/>
                    <a:pt x="3427" y="2036"/>
                  </a:cubicBezTo>
                  <a:cubicBezTo>
                    <a:pt x="3769" y="2036"/>
                    <a:pt x="4107" y="1857"/>
                    <a:pt x="4322" y="1590"/>
                  </a:cubicBezTo>
                  <a:cubicBezTo>
                    <a:pt x="4431" y="1453"/>
                    <a:pt x="4509" y="1290"/>
                    <a:pt x="4529" y="1113"/>
                  </a:cubicBezTo>
                  <a:cubicBezTo>
                    <a:pt x="4547" y="967"/>
                    <a:pt x="4536" y="691"/>
                    <a:pt x="4410" y="596"/>
                  </a:cubicBezTo>
                  <a:cubicBezTo>
                    <a:pt x="4346" y="664"/>
                    <a:pt x="4346" y="776"/>
                    <a:pt x="4294" y="855"/>
                  </a:cubicBezTo>
                  <a:cubicBezTo>
                    <a:pt x="4240" y="933"/>
                    <a:pt x="4148" y="970"/>
                    <a:pt x="4060" y="1001"/>
                  </a:cubicBezTo>
                  <a:cubicBezTo>
                    <a:pt x="3815" y="1085"/>
                    <a:pt x="3552" y="1136"/>
                    <a:pt x="3292" y="1136"/>
                  </a:cubicBezTo>
                  <a:cubicBezTo>
                    <a:pt x="3255" y="1136"/>
                    <a:pt x="3219" y="1135"/>
                    <a:pt x="3182" y="1133"/>
                  </a:cubicBezTo>
                  <a:cubicBezTo>
                    <a:pt x="3090" y="1127"/>
                    <a:pt x="2991" y="1117"/>
                    <a:pt x="2889" y="1092"/>
                  </a:cubicBezTo>
                  <a:cubicBezTo>
                    <a:pt x="2498" y="1007"/>
                    <a:pt x="2113" y="875"/>
                    <a:pt x="1753" y="691"/>
                  </a:cubicBezTo>
                  <a:cubicBezTo>
                    <a:pt x="1392" y="511"/>
                    <a:pt x="1052" y="280"/>
                    <a:pt x="675" y="133"/>
                  </a:cubicBezTo>
                  <a:cubicBezTo>
                    <a:pt x="460" y="51"/>
                    <a:pt x="229" y="1"/>
                    <a:pt x="1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770;p35">
              <a:extLst>
                <a:ext uri="{FF2B5EF4-FFF2-40B4-BE49-F238E27FC236}">
                  <a16:creationId xmlns:a16="http://schemas.microsoft.com/office/drawing/2014/main" id="{8ED09B25-E807-A3B8-988F-A79CD55411D6}"/>
                </a:ext>
              </a:extLst>
            </p:cNvPr>
            <p:cNvSpPr/>
            <p:nvPr/>
          </p:nvSpPr>
          <p:spPr>
            <a:xfrm>
              <a:off x="2242103" y="4475514"/>
              <a:ext cx="283275" cy="344162"/>
            </a:xfrm>
            <a:custGeom>
              <a:avLst/>
              <a:gdLst/>
              <a:ahLst/>
              <a:cxnLst/>
              <a:rect l="l" t="t" r="r" b="b"/>
              <a:pathLst>
                <a:path w="2838" h="3448" extrusionOk="0">
                  <a:moveTo>
                    <a:pt x="2790" y="1"/>
                  </a:moveTo>
                  <a:lnTo>
                    <a:pt x="2790" y="1"/>
                  </a:lnTo>
                  <a:cubicBezTo>
                    <a:pt x="2593" y="32"/>
                    <a:pt x="2402" y="127"/>
                    <a:pt x="2267" y="270"/>
                  </a:cubicBezTo>
                  <a:cubicBezTo>
                    <a:pt x="2052" y="491"/>
                    <a:pt x="1960" y="800"/>
                    <a:pt x="1876" y="1100"/>
                  </a:cubicBezTo>
                  <a:cubicBezTo>
                    <a:pt x="1773" y="1450"/>
                    <a:pt x="1661" y="1811"/>
                    <a:pt x="1426" y="2091"/>
                  </a:cubicBezTo>
                  <a:cubicBezTo>
                    <a:pt x="1239" y="2315"/>
                    <a:pt x="955" y="2477"/>
                    <a:pt x="671" y="2477"/>
                  </a:cubicBezTo>
                  <a:cubicBezTo>
                    <a:pt x="599" y="2477"/>
                    <a:pt x="527" y="2467"/>
                    <a:pt x="456" y="2444"/>
                  </a:cubicBezTo>
                  <a:cubicBezTo>
                    <a:pt x="381" y="2424"/>
                    <a:pt x="317" y="2383"/>
                    <a:pt x="259" y="2331"/>
                  </a:cubicBezTo>
                  <a:cubicBezTo>
                    <a:pt x="100" y="2672"/>
                    <a:pt x="1" y="2989"/>
                    <a:pt x="79" y="3261"/>
                  </a:cubicBezTo>
                  <a:cubicBezTo>
                    <a:pt x="275" y="3390"/>
                    <a:pt x="467" y="3447"/>
                    <a:pt x="653" y="3447"/>
                  </a:cubicBezTo>
                  <a:cubicBezTo>
                    <a:pt x="1879" y="3447"/>
                    <a:pt x="2838" y="952"/>
                    <a:pt x="279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771;p35">
              <a:extLst>
                <a:ext uri="{FF2B5EF4-FFF2-40B4-BE49-F238E27FC236}">
                  <a16:creationId xmlns:a16="http://schemas.microsoft.com/office/drawing/2014/main" id="{9FE1303B-FA60-69E1-4800-58A69F5FE91E}"/>
                </a:ext>
              </a:extLst>
            </p:cNvPr>
            <p:cNvSpPr/>
            <p:nvPr/>
          </p:nvSpPr>
          <p:spPr>
            <a:xfrm>
              <a:off x="1309840" y="3084199"/>
              <a:ext cx="733041" cy="588010"/>
            </a:xfrm>
            <a:custGeom>
              <a:avLst/>
              <a:gdLst/>
              <a:ahLst/>
              <a:cxnLst/>
              <a:rect l="l" t="t" r="r" b="b"/>
              <a:pathLst>
                <a:path w="7344" h="5891" extrusionOk="0">
                  <a:moveTo>
                    <a:pt x="1866" y="1"/>
                  </a:moveTo>
                  <a:cubicBezTo>
                    <a:pt x="1866" y="1"/>
                    <a:pt x="1" y="1719"/>
                    <a:pt x="175" y="4373"/>
                  </a:cubicBezTo>
                  <a:cubicBezTo>
                    <a:pt x="1516" y="5506"/>
                    <a:pt x="2885" y="5738"/>
                    <a:pt x="3784" y="5738"/>
                  </a:cubicBezTo>
                  <a:cubicBezTo>
                    <a:pt x="4411" y="5738"/>
                    <a:pt x="4809" y="5625"/>
                    <a:pt x="4809" y="5625"/>
                  </a:cubicBezTo>
                  <a:cubicBezTo>
                    <a:pt x="4809" y="5625"/>
                    <a:pt x="5410" y="5891"/>
                    <a:pt x="6217" y="5891"/>
                  </a:cubicBezTo>
                  <a:cubicBezTo>
                    <a:pt x="6565" y="5891"/>
                    <a:pt x="6951" y="5842"/>
                    <a:pt x="7343" y="5700"/>
                  </a:cubicBezTo>
                  <a:cubicBezTo>
                    <a:pt x="6867" y="3730"/>
                    <a:pt x="6098" y="1831"/>
                    <a:pt x="5078" y="82"/>
                  </a:cubicBezTo>
                  <a:lnTo>
                    <a:pt x="18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772;p35">
              <a:extLst>
                <a:ext uri="{FF2B5EF4-FFF2-40B4-BE49-F238E27FC236}">
                  <a16:creationId xmlns:a16="http://schemas.microsoft.com/office/drawing/2014/main" id="{E386F194-F896-0596-FDA3-E5CC06428936}"/>
                </a:ext>
              </a:extLst>
            </p:cNvPr>
            <p:cNvSpPr/>
            <p:nvPr/>
          </p:nvSpPr>
          <p:spPr>
            <a:xfrm>
              <a:off x="1816596" y="3092384"/>
              <a:ext cx="375304" cy="560860"/>
            </a:xfrm>
            <a:custGeom>
              <a:avLst/>
              <a:gdLst/>
              <a:ahLst/>
              <a:cxnLst/>
              <a:rect l="l" t="t" r="r" b="b"/>
              <a:pathLst>
                <a:path w="3760" h="5619" extrusionOk="0">
                  <a:moveTo>
                    <a:pt x="1" y="0"/>
                  </a:moveTo>
                  <a:lnTo>
                    <a:pt x="1" y="0"/>
                  </a:lnTo>
                  <a:cubicBezTo>
                    <a:pt x="1021" y="1749"/>
                    <a:pt x="1790" y="3648"/>
                    <a:pt x="2266" y="5618"/>
                  </a:cubicBezTo>
                  <a:cubicBezTo>
                    <a:pt x="2777" y="5438"/>
                    <a:pt x="3297" y="5104"/>
                    <a:pt x="3760" y="4522"/>
                  </a:cubicBezTo>
                  <a:cubicBezTo>
                    <a:pt x="3369" y="2746"/>
                    <a:pt x="2505" y="66"/>
                    <a:pt x="2505" y="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773;p35">
              <a:extLst>
                <a:ext uri="{FF2B5EF4-FFF2-40B4-BE49-F238E27FC236}">
                  <a16:creationId xmlns:a16="http://schemas.microsoft.com/office/drawing/2014/main" id="{1DF4202E-C8CD-DB78-55E1-7D4D5985AB40}"/>
                </a:ext>
              </a:extLst>
            </p:cNvPr>
            <p:cNvSpPr/>
            <p:nvPr/>
          </p:nvSpPr>
          <p:spPr>
            <a:xfrm>
              <a:off x="1759203" y="3378053"/>
              <a:ext cx="132255" cy="276088"/>
            </a:xfrm>
            <a:custGeom>
              <a:avLst/>
              <a:gdLst/>
              <a:ahLst/>
              <a:cxnLst/>
              <a:rect l="l" t="t" r="r" b="b"/>
              <a:pathLst>
                <a:path w="1325" h="2766" extrusionOk="0">
                  <a:moveTo>
                    <a:pt x="1324" y="0"/>
                  </a:moveTo>
                  <a:lnTo>
                    <a:pt x="1" y="456"/>
                  </a:lnTo>
                  <a:lnTo>
                    <a:pt x="518" y="1041"/>
                  </a:lnTo>
                  <a:lnTo>
                    <a:pt x="307" y="2681"/>
                  </a:lnTo>
                  <a:lnTo>
                    <a:pt x="544" y="2766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774;p35">
              <a:extLst>
                <a:ext uri="{FF2B5EF4-FFF2-40B4-BE49-F238E27FC236}">
                  <a16:creationId xmlns:a16="http://schemas.microsoft.com/office/drawing/2014/main" id="{6EDCAFB0-8215-C18A-808B-A19172809951}"/>
                </a:ext>
              </a:extLst>
            </p:cNvPr>
            <p:cNvSpPr/>
            <p:nvPr/>
          </p:nvSpPr>
          <p:spPr>
            <a:xfrm>
              <a:off x="1273208" y="2239269"/>
              <a:ext cx="867193" cy="1031788"/>
            </a:xfrm>
            <a:custGeom>
              <a:avLst/>
              <a:gdLst/>
              <a:ahLst/>
              <a:cxnLst/>
              <a:rect l="l" t="t" r="r" b="b"/>
              <a:pathLst>
                <a:path w="8688" h="10337" extrusionOk="0">
                  <a:moveTo>
                    <a:pt x="2589" y="0"/>
                  </a:moveTo>
                  <a:cubicBezTo>
                    <a:pt x="2034" y="0"/>
                    <a:pt x="1487" y="145"/>
                    <a:pt x="1205" y="627"/>
                  </a:cubicBezTo>
                  <a:cubicBezTo>
                    <a:pt x="501" y="1828"/>
                    <a:pt x="1" y="4941"/>
                    <a:pt x="1" y="4941"/>
                  </a:cubicBezTo>
                  <a:lnTo>
                    <a:pt x="2444" y="5475"/>
                  </a:lnTo>
                  <a:lnTo>
                    <a:pt x="1875" y="8421"/>
                  </a:lnTo>
                  <a:cubicBezTo>
                    <a:pt x="1875" y="8421"/>
                    <a:pt x="3648" y="10228"/>
                    <a:pt x="5121" y="10331"/>
                  </a:cubicBezTo>
                  <a:cubicBezTo>
                    <a:pt x="5175" y="10334"/>
                    <a:pt x="5229" y="10336"/>
                    <a:pt x="5284" y="10336"/>
                  </a:cubicBezTo>
                  <a:cubicBezTo>
                    <a:pt x="6713" y="10336"/>
                    <a:pt x="8241" y="9092"/>
                    <a:pt x="8241" y="9092"/>
                  </a:cubicBezTo>
                  <a:cubicBezTo>
                    <a:pt x="8241" y="9092"/>
                    <a:pt x="8687" y="4802"/>
                    <a:pt x="8687" y="4094"/>
                  </a:cubicBezTo>
                  <a:cubicBezTo>
                    <a:pt x="8687" y="2546"/>
                    <a:pt x="7189" y="1321"/>
                    <a:pt x="6193" y="943"/>
                  </a:cubicBezTo>
                  <a:cubicBezTo>
                    <a:pt x="5492" y="678"/>
                    <a:pt x="4968" y="556"/>
                    <a:pt x="4257" y="320"/>
                  </a:cubicBezTo>
                  <a:cubicBezTo>
                    <a:pt x="4257" y="320"/>
                    <a:pt x="3416" y="0"/>
                    <a:pt x="2589" y="0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775;p35">
              <a:extLst>
                <a:ext uri="{FF2B5EF4-FFF2-40B4-BE49-F238E27FC236}">
                  <a16:creationId xmlns:a16="http://schemas.microsoft.com/office/drawing/2014/main" id="{92BC817D-DD0A-E0F9-E265-FB891E2B47E9}"/>
                </a:ext>
              </a:extLst>
            </p:cNvPr>
            <p:cNvSpPr/>
            <p:nvPr/>
          </p:nvSpPr>
          <p:spPr>
            <a:xfrm>
              <a:off x="794100" y="1475589"/>
              <a:ext cx="756298" cy="1141784"/>
            </a:xfrm>
            <a:custGeom>
              <a:avLst/>
              <a:gdLst/>
              <a:ahLst/>
              <a:cxnLst/>
              <a:rect l="l" t="t" r="r" b="b"/>
              <a:pathLst>
                <a:path w="7577" h="11439" extrusionOk="0">
                  <a:moveTo>
                    <a:pt x="4702" y="0"/>
                  </a:moveTo>
                  <a:cubicBezTo>
                    <a:pt x="4331" y="0"/>
                    <a:pt x="3957" y="79"/>
                    <a:pt x="3613" y="235"/>
                  </a:cubicBezTo>
                  <a:cubicBezTo>
                    <a:pt x="3287" y="773"/>
                    <a:pt x="3178" y="1412"/>
                    <a:pt x="2991" y="2011"/>
                  </a:cubicBezTo>
                  <a:cubicBezTo>
                    <a:pt x="2624" y="3182"/>
                    <a:pt x="1939" y="4219"/>
                    <a:pt x="1324" y="5277"/>
                  </a:cubicBezTo>
                  <a:cubicBezTo>
                    <a:pt x="708" y="6338"/>
                    <a:pt x="140" y="7468"/>
                    <a:pt x="47" y="8693"/>
                  </a:cubicBezTo>
                  <a:cubicBezTo>
                    <a:pt x="0" y="9319"/>
                    <a:pt x="88" y="9972"/>
                    <a:pt x="412" y="10510"/>
                  </a:cubicBezTo>
                  <a:cubicBezTo>
                    <a:pt x="732" y="11041"/>
                    <a:pt x="1313" y="11439"/>
                    <a:pt x="1933" y="11439"/>
                  </a:cubicBezTo>
                  <a:lnTo>
                    <a:pt x="1953" y="11439"/>
                  </a:lnTo>
                  <a:cubicBezTo>
                    <a:pt x="2712" y="11429"/>
                    <a:pt x="3351" y="10850"/>
                    <a:pt x="3750" y="10204"/>
                  </a:cubicBezTo>
                  <a:cubicBezTo>
                    <a:pt x="4151" y="9560"/>
                    <a:pt x="4389" y="8822"/>
                    <a:pt x="4811" y="8193"/>
                  </a:cubicBezTo>
                  <a:cubicBezTo>
                    <a:pt x="5209" y="7591"/>
                    <a:pt x="5845" y="7070"/>
                    <a:pt x="6556" y="7070"/>
                  </a:cubicBezTo>
                  <a:cubicBezTo>
                    <a:pt x="6594" y="7070"/>
                    <a:pt x="6631" y="7070"/>
                    <a:pt x="6669" y="7073"/>
                  </a:cubicBezTo>
                  <a:cubicBezTo>
                    <a:pt x="7107" y="6689"/>
                    <a:pt x="7281" y="6104"/>
                    <a:pt x="7441" y="5546"/>
                  </a:cubicBezTo>
                  <a:cubicBezTo>
                    <a:pt x="7489" y="5383"/>
                    <a:pt x="7533" y="5216"/>
                    <a:pt x="7577" y="5052"/>
                  </a:cubicBezTo>
                  <a:cubicBezTo>
                    <a:pt x="7247" y="4672"/>
                    <a:pt x="6961" y="4246"/>
                    <a:pt x="6737" y="3774"/>
                  </a:cubicBezTo>
                  <a:lnTo>
                    <a:pt x="7308" y="3202"/>
                  </a:lnTo>
                  <a:lnTo>
                    <a:pt x="7308" y="3202"/>
                  </a:lnTo>
                  <a:cubicBezTo>
                    <a:pt x="7308" y="3202"/>
                    <a:pt x="6859" y="3232"/>
                    <a:pt x="6519" y="3260"/>
                  </a:cubicBezTo>
                  <a:cubicBezTo>
                    <a:pt x="6376" y="2865"/>
                    <a:pt x="6274" y="2453"/>
                    <a:pt x="6223" y="2038"/>
                  </a:cubicBezTo>
                  <a:cubicBezTo>
                    <a:pt x="6189" y="1779"/>
                    <a:pt x="6267" y="742"/>
                    <a:pt x="6155" y="484"/>
                  </a:cubicBezTo>
                  <a:lnTo>
                    <a:pt x="6155" y="484"/>
                  </a:lnTo>
                  <a:cubicBezTo>
                    <a:pt x="6230" y="531"/>
                    <a:pt x="6305" y="575"/>
                    <a:pt x="6376" y="616"/>
                  </a:cubicBezTo>
                  <a:cubicBezTo>
                    <a:pt x="5920" y="211"/>
                    <a:pt x="5314" y="0"/>
                    <a:pt x="4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776;p35">
              <a:extLst>
                <a:ext uri="{FF2B5EF4-FFF2-40B4-BE49-F238E27FC236}">
                  <a16:creationId xmlns:a16="http://schemas.microsoft.com/office/drawing/2014/main" id="{736D2BAF-ECDA-18C4-4E52-30B694E6DF55}"/>
                </a:ext>
              </a:extLst>
            </p:cNvPr>
            <p:cNvSpPr/>
            <p:nvPr/>
          </p:nvSpPr>
          <p:spPr>
            <a:xfrm>
              <a:off x="1510466" y="2599500"/>
              <a:ext cx="48909" cy="192044"/>
            </a:xfrm>
            <a:custGeom>
              <a:avLst/>
              <a:gdLst/>
              <a:ahLst/>
              <a:cxnLst/>
              <a:rect l="l" t="t" r="r" b="b"/>
              <a:pathLst>
                <a:path w="490" h="1924" extrusionOk="0">
                  <a:moveTo>
                    <a:pt x="418" y="1"/>
                  </a:moveTo>
                  <a:cubicBezTo>
                    <a:pt x="395" y="1"/>
                    <a:pt x="375" y="13"/>
                    <a:pt x="370" y="43"/>
                  </a:cubicBezTo>
                  <a:cubicBezTo>
                    <a:pt x="250" y="645"/>
                    <a:pt x="131" y="1251"/>
                    <a:pt x="9" y="1852"/>
                  </a:cubicBezTo>
                  <a:cubicBezTo>
                    <a:pt x="0" y="1896"/>
                    <a:pt x="38" y="1924"/>
                    <a:pt x="72" y="1924"/>
                  </a:cubicBezTo>
                  <a:cubicBezTo>
                    <a:pt x="95" y="1924"/>
                    <a:pt x="116" y="1912"/>
                    <a:pt x="121" y="1883"/>
                  </a:cubicBezTo>
                  <a:cubicBezTo>
                    <a:pt x="240" y="1281"/>
                    <a:pt x="362" y="676"/>
                    <a:pt x="481" y="73"/>
                  </a:cubicBezTo>
                  <a:cubicBezTo>
                    <a:pt x="490" y="30"/>
                    <a:pt x="452" y="1"/>
                    <a:pt x="418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777;p35">
              <a:extLst>
                <a:ext uri="{FF2B5EF4-FFF2-40B4-BE49-F238E27FC236}">
                  <a16:creationId xmlns:a16="http://schemas.microsoft.com/office/drawing/2014/main" id="{EBEA22BD-DA98-0B3D-0D9A-E5CB74A03DFE}"/>
                </a:ext>
              </a:extLst>
            </p:cNvPr>
            <p:cNvSpPr/>
            <p:nvPr/>
          </p:nvSpPr>
          <p:spPr>
            <a:xfrm>
              <a:off x="1967515" y="2664280"/>
              <a:ext cx="22858" cy="202924"/>
            </a:xfrm>
            <a:custGeom>
              <a:avLst/>
              <a:gdLst/>
              <a:ahLst/>
              <a:cxnLst/>
              <a:rect l="l" t="t" r="r" b="b"/>
              <a:pathLst>
                <a:path w="229" h="2033" extrusionOk="0">
                  <a:moveTo>
                    <a:pt x="172" y="1"/>
                  </a:moveTo>
                  <a:cubicBezTo>
                    <a:pt x="143" y="1"/>
                    <a:pt x="113" y="19"/>
                    <a:pt x="111" y="57"/>
                  </a:cubicBezTo>
                  <a:cubicBezTo>
                    <a:pt x="74" y="696"/>
                    <a:pt x="40" y="1337"/>
                    <a:pt x="2" y="1976"/>
                  </a:cubicBezTo>
                  <a:cubicBezTo>
                    <a:pt x="1" y="2013"/>
                    <a:pt x="29" y="2032"/>
                    <a:pt x="58" y="2032"/>
                  </a:cubicBezTo>
                  <a:cubicBezTo>
                    <a:pt x="87" y="2032"/>
                    <a:pt x="117" y="2013"/>
                    <a:pt x="118" y="1976"/>
                  </a:cubicBezTo>
                  <a:cubicBezTo>
                    <a:pt x="156" y="1337"/>
                    <a:pt x="189" y="696"/>
                    <a:pt x="227" y="57"/>
                  </a:cubicBezTo>
                  <a:cubicBezTo>
                    <a:pt x="229" y="19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778;p35">
              <a:extLst>
                <a:ext uri="{FF2B5EF4-FFF2-40B4-BE49-F238E27FC236}">
                  <a16:creationId xmlns:a16="http://schemas.microsoft.com/office/drawing/2014/main" id="{4C75A34F-E068-15C3-8063-EF14C9AD939A}"/>
                </a:ext>
              </a:extLst>
            </p:cNvPr>
            <p:cNvSpPr/>
            <p:nvPr/>
          </p:nvSpPr>
          <p:spPr>
            <a:xfrm>
              <a:off x="1769384" y="2293269"/>
              <a:ext cx="369914" cy="864098"/>
            </a:xfrm>
            <a:custGeom>
              <a:avLst/>
              <a:gdLst/>
              <a:ahLst/>
              <a:cxnLst/>
              <a:rect l="l" t="t" r="r" b="b"/>
              <a:pathLst>
                <a:path w="3706" h="8657" extrusionOk="0">
                  <a:moveTo>
                    <a:pt x="1" y="1"/>
                  </a:moveTo>
                  <a:cubicBezTo>
                    <a:pt x="398" y="120"/>
                    <a:pt x="776" y="233"/>
                    <a:pt x="1222" y="402"/>
                  </a:cubicBezTo>
                  <a:cubicBezTo>
                    <a:pt x="1876" y="647"/>
                    <a:pt x="2743" y="1260"/>
                    <a:pt x="3264" y="2086"/>
                  </a:cubicBezTo>
                  <a:cubicBezTo>
                    <a:pt x="2807" y="1274"/>
                    <a:pt x="1892" y="423"/>
                    <a:pt x="79" y="4"/>
                  </a:cubicBezTo>
                  <a:lnTo>
                    <a:pt x="1" y="1"/>
                  </a:lnTo>
                  <a:close/>
                  <a:moveTo>
                    <a:pt x="3705" y="3821"/>
                  </a:moveTo>
                  <a:lnTo>
                    <a:pt x="3705" y="3821"/>
                  </a:lnTo>
                  <a:cubicBezTo>
                    <a:pt x="3702" y="3885"/>
                    <a:pt x="3699" y="3951"/>
                    <a:pt x="3693" y="4026"/>
                  </a:cubicBezTo>
                  <a:lnTo>
                    <a:pt x="3693" y="4026"/>
                  </a:lnTo>
                  <a:cubicBezTo>
                    <a:pt x="3695" y="4010"/>
                    <a:pt x="3705" y="3938"/>
                    <a:pt x="3705" y="3821"/>
                  </a:cubicBezTo>
                  <a:close/>
                  <a:moveTo>
                    <a:pt x="3693" y="4026"/>
                  </a:moveTo>
                  <a:lnTo>
                    <a:pt x="3693" y="4026"/>
                  </a:lnTo>
                  <a:cubicBezTo>
                    <a:pt x="3693" y="4028"/>
                    <a:pt x="3692" y="4030"/>
                    <a:pt x="3692" y="4030"/>
                  </a:cubicBezTo>
                  <a:lnTo>
                    <a:pt x="3692" y="4033"/>
                  </a:lnTo>
                  <a:cubicBezTo>
                    <a:pt x="3693" y="4031"/>
                    <a:pt x="3693" y="4028"/>
                    <a:pt x="3693" y="4026"/>
                  </a:cubicBezTo>
                  <a:close/>
                  <a:moveTo>
                    <a:pt x="3454" y="6710"/>
                  </a:moveTo>
                  <a:cubicBezTo>
                    <a:pt x="3355" y="7711"/>
                    <a:pt x="3270" y="8551"/>
                    <a:pt x="3270" y="8551"/>
                  </a:cubicBezTo>
                  <a:cubicBezTo>
                    <a:pt x="3314" y="8197"/>
                    <a:pt x="3382" y="7475"/>
                    <a:pt x="3454" y="6710"/>
                  </a:cubicBezTo>
                  <a:close/>
                  <a:moveTo>
                    <a:pt x="3270" y="8551"/>
                  </a:moveTo>
                  <a:lnTo>
                    <a:pt x="3270" y="8551"/>
                  </a:lnTo>
                  <a:cubicBezTo>
                    <a:pt x="3270" y="8551"/>
                    <a:pt x="3229" y="8582"/>
                    <a:pt x="3154" y="8636"/>
                  </a:cubicBezTo>
                  <a:cubicBezTo>
                    <a:pt x="3158" y="8643"/>
                    <a:pt x="3162" y="8650"/>
                    <a:pt x="3162" y="8656"/>
                  </a:cubicBezTo>
                  <a:cubicBezTo>
                    <a:pt x="3202" y="8623"/>
                    <a:pt x="3236" y="8585"/>
                    <a:pt x="3270" y="855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779;p35">
              <a:extLst>
                <a:ext uri="{FF2B5EF4-FFF2-40B4-BE49-F238E27FC236}">
                  <a16:creationId xmlns:a16="http://schemas.microsoft.com/office/drawing/2014/main" id="{E2B4FEB1-3E4D-77D2-3CA5-6CB87C61D0F0}"/>
                </a:ext>
              </a:extLst>
            </p:cNvPr>
            <p:cNvSpPr/>
            <p:nvPr/>
          </p:nvSpPr>
          <p:spPr>
            <a:xfrm>
              <a:off x="1993866" y="3155167"/>
              <a:ext cx="91131" cy="57893"/>
            </a:xfrm>
            <a:custGeom>
              <a:avLst/>
              <a:gdLst/>
              <a:ahLst/>
              <a:cxnLst/>
              <a:rect l="l" t="t" r="r" b="b"/>
              <a:pathLst>
                <a:path w="913" h="580" extrusionOk="0">
                  <a:moveTo>
                    <a:pt x="905" y="1"/>
                  </a:moveTo>
                  <a:cubicBezTo>
                    <a:pt x="745" y="123"/>
                    <a:pt x="415" y="355"/>
                    <a:pt x="1" y="580"/>
                  </a:cubicBezTo>
                  <a:cubicBezTo>
                    <a:pt x="341" y="412"/>
                    <a:pt x="691" y="219"/>
                    <a:pt x="913" y="21"/>
                  </a:cubicBezTo>
                  <a:cubicBezTo>
                    <a:pt x="913" y="15"/>
                    <a:pt x="909" y="8"/>
                    <a:pt x="905" y="1"/>
                  </a:cubicBezTo>
                  <a:close/>
                </a:path>
              </a:pathLst>
            </a:custGeom>
            <a:solidFill>
              <a:srgbClr val="FF6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780;p35">
              <a:extLst>
                <a:ext uri="{FF2B5EF4-FFF2-40B4-BE49-F238E27FC236}">
                  <a16:creationId xmlns:a16="http://schemas.microsoft.com/office/drawing/2014/main" id="{A2A17BB6-CE58-A57B-5E76-5AEE86C853FD}"/>
                </a:ext>
              </a:extLst>
            </p:cNvPr>
            <p:cNvSpPr/>
            <p:nvPr/>
          </p:nvSpPr>
          <p:spPr>
            <a:xfrm>
              <a:off x="1673363" y="2289975"/>
              <a:ext cx="466635" cy="966509"/>
            </a:xfrm>
            <a:custGeom>
              <a:avLst/>
              <a:gdLst/>
              <a:ahLst/>
              <a:cxnLst/>
              <a:rect l="l" t="t" r="r" b="b"/>
              <a:pathLst>
                <a:path w="4675" h="9683" extrusionOk="0">
                  <a:moveTo>
                    <a:pt x="3119" y="3752"/>
                  </a:moveTo>
                  <a:cubicBezTo>
                    <a:pt x="3147" y="3752"/>
                    <a:pt x="3174" y="3769"/>
                    <a:pt x="3174" y="3807"/>
                  </a:cubicBezTo>
                  <a:cubicBezTo>
                    <a:pt x="3136" y="4446"/>
                    <a:pt x="3103" y="5087"/>
                    <a:pt x="3065" y="5726"/>
                  </a:cubicBezTo>
                  <a:cubicBezTo>
                    <a:pt x="3065" y="5763"/>
                    <a:pt x="3034" y="5781"/>
                    <a:pt x="3004" y="5781"/>
                  </a:cubicBezTo>
                  <a:cubicBezTo>
                    <a:pt x="2976" y="5781"/>
                    <a:pt x="2949" y="5763"/>
                    <a:pt x="2949" y="5726"/>
                  </a:cubicBezTo>
                  <a:cubicBezTo>
                    <a:pt x="2987" y="5087"/>
                    <a:pt x="3021" y="4446"/>
                    <a:pt x="3058" y="3807"/>
                  </a:cubicBezTo>
                  <a:cubicBezTo>
                    <a:pt x="3058" y="3769"/>
                    <a:pt x="3089" y="3752"/>
                    <a:pt x="3119" y="3752"/>
                  </a:cubicBezTo>
                  <a:close/>
                  <a:moveTo>
                    <a:pt x="0" y="0"/>
                  </a:moveTo>
                  <a:cubicBezTo>
                    <a:pt x="0" y="0"/>
                    <a:pt x="432" y="1412"/>
                    <a:pt x="1844" y="1670"/>
                  </a:cubicBezTo>
                  <a:cubicBezTo>
                    <a:pt x="2538" y="2555"/>
                    <a:pt x="2184" y="9683"/>
                    <a:pt x="2184" y="9683"/>
                  </a:cubicBezTo>
                  <a:cubicBezTo>
                    <a:pt x="2184" y="9683"/>
                    <a:pt x="2687" y="9499"/>
                    <a:pt x="3212" y="9248"/>
                  </a:cubicBezTo>
                  <a:cubicBezTo>
                    <a:pt x="3626" y="9023"/>
                    <a:pt x="3956" y="8791"/>
                    <a:pt x="4116" y="8669"/>
                  </a:cubicBezTo>
                  <a:cubicBezTo>
                    <a:pt x="4191" y="8615"/>
                    <a:pt x="4232" y="8584"/>
                    <a:pt x="4232" y="8584"/>
                  </a:cubicBezTo>
                  <a:cubicBezTo>
                    <a:pt x="4232" y="8584"/>
                    <a:pt x="4317" y="7744"/>
                    <a:pt x="4416" y="6743"/>
                  </a:cubicBezTo>
                  <a:cubicBezTo>
                    <a:pt x="4535" y="5481"/>
                    <a:pt x="4654" y="4099"/>
                    <a:pt x="4654" y="4066"/>
                  </a:cubicBezTo>
                  <a:cubicBezTo>
                    <a:pt x="4661" y="3987"/>
                    <a:pt x="4664" y="3920"/>
                    <a:pt x="4667" y="3854"/>
                  </a:cubicBezTo>
                  <a:cubicBezTo>
                    <a:pt x="4675" y="3524"/>
                    <a:pt x="4630" y="2838"/>
                    <a:pt x="4226" y="2119"/>
                  </a:cubicBezTo>
                  <a:cubicBezTo>
                    <a:pt x="3705" y="1293"/>
                    <a:pt x="2838" y="680"/>
                    <a:pt x="2184" y="435"/>
                  </a:cubicBezTo>
                  <a:cubicBezTo>
                    <a:pt x="1738" y="266"/>
                    <a:pt x="1360" y="153"/>
                    <a:pt x="963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781;p35">
              <a:extLst>
                <a:ext uri="{FF2B5EF4-FFF2-40B4-BE49-F238E27FC236}">
                  <a16:creationId xmlns:a16="http://schemas.microsoft.com/office/drawing/2014/main" id="{A732178C-E023-B084-3947-60220FD1732A}"/>
                </a:ext>
              </a:extLst>
            </p:cNvPr>
            <p:cNvSpPr/>
            <p:nvPr/>
          </p:nvSpPr>
          <p:spPr>
            <a:xfrm>
              <a:off x="1967714" y="2664479"/>
              <a:ext cx="22458" cy="202525"/>
            </a:xfrm>
            <a:custGeom>
              <a:avLst/>
              <a:gdLst/>
              <a:ahLst/>
              <a:cxnLst/>
              <a:rect l="l" t="t" r="r" b="b"/>
              <a:pathLst>
                <a:path w="225" h="2029" extrusionOk="0">
                  <a:moveTo>
                    <a:pt x="170" y="0"/>
                  </a:moveTo>
                  <a:cubicBezTo>
                    <a:pt x="140" y="0"/>
                    <a:pt x="109" y="17"/>
                    <a:pt x="109" y="55"/>
                  </a:cubicBezTo>
                  <a:cubicBezTo>
                    <a:pt x="72" y="694"/>
                    <a:pt x="38" y="1335"/>
                    <a:pt x="0" y="1974"/>
                  </a:cubicBezTo>
                  <a:cubicBezTo>
                    <a:pt x="0" y="2011"/>
                    <a:pt x="27" y="2029"/>
                    <a:pt x="55" y="2029"/>
                  </a:cubicBezTo>
                  <a:cubicBezTo>
                    <a:pt x="85" y="2029"/>
                    <a:pt x="116" y="2011"/>
                    <a:pt x="116" y="1974"/>
                  </a:cubicBezTo>
                  <a:cubicBezTo>
                    <a:pt x="154" y="1335"/>
                    <a:pt x="187" y="694"/>
                    <a:pt x="225" y="55"/>
                  </a:cubicBezTo>
                  <a:cubicBezTo>
                    <a:pt x="225" y="17"/>
                    <a:pt x="198" y="0"/>
                    <a:pt x="170" y="0"/>
                  </a:cubicBezTo>
                  <a:close/>
                </a:path>
              </a:pathLst>
            </a:custGeom>
            <a:solidFill>
              <a:srgbClr val="FFB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782;p35">
              <a:extLst>
                <a:ext uri="{FF2B5EF4-FFF2-40B4-BE49-F238E27FC236}">
                  <a16:creationId xmlns:a16="http://schemas.microsoft.com/office/drawing/2014/main" id="{4684E1A8-4EDF-8DCB-A6E9-ADD054D1E261}"/>
                </a:ext>
              </a:extLst>
            </p:cNvPr>
            <p:cNvSpPr/>
            <p:nvPr/>
          </p:nvSpPr>
          <p:spPr>
            <a:xfrm>
              <a:off x="1927589" y="2796534"/>
              <a:ext cx="442680" cy="347456"/>
            </a:xfrm>
            <a:custGeom>
              <a:avLst/>
              <a:gdLst/>
              <a:ahLst/>
              <a:cxnLst/>
              <a:rect l="l" t="t" r="r" b="b"/>
              <a:pathLst>
                <a:path w="4435" h="3481" extrusionOk="0">
                  <a:moveTo>
                    <a:pt x="3087" y="1"/>
                  </a:moveTo>
                  <a:lnTo>
                    <a:pt x="1937" y="964"/>
                  </a:lnTo>
                  <a:lnTo>
                    <a:pt x="1954" y="784"/>
                  </a:lnTo>
                  <a:lnTo>
                    <a:pt x="460" y="651"/>
                  </a:lnTo>
                  <a:lnTo>
                    <a:pt x="460" y="651"/>
                  </a:lnTo>
                  <a:cubicBezTo>
                    <a:pt x="460" y="651"/>
                    <a:pt x="1" y="3185"/>
                    <a:pt x="1924" y="3461"/>
                  </a:cubicBezTo>
                  <a:cubicBezTo>
                    <a:pt x="2015" y="3474"/>
                    <a:pt x="2102" y="3481"/>
                    <a:pt x="2187" y="3481"/>
                  </a:cubicBezTo>
                  <a:cubicBezTo>
                    <a:pt x="3900" y="3481"/>
                    <a:pt x="4435" y="964"/>
                    <a:pt x="4435" y="964"/>
                  </a:cubicBezTo>
                  <a:lnTo>
                    <a:pt x="3087" y="1"/>
                  </a:ln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783;p35">
              <a:extLst>
                <a:ext uri="{FF2B5EF4-FFF2-40B4-BE49-F238E27FC236}">
                  <a16:creationId xmlns:a16="http://schemas.microsoft.com/office/drawing/2014/main" id="{824CD1E7-31DA-1EF6-FA23-98834EDF3A24}"/>
                </a:ext>
              </a:extLst>
            </p:cNvPr>
            <p:cNvSpPr/>
            <p:nvPr/>
          </p:nvSpPr>
          <p:spPr>
            <a:xfrm>
              <a:off x="2233334" y="2726150"/>
              <a:ext cx="407145" cy="208414"/>
            </a:xfrm>
            <a:custGeom>
              <a:avLst/>
              <a:gdLst/>
              <a:ahLst/>
              <a:cxnLst/>
              <a:rect l="l" t="t" r="r" b="b"/>
              <a:pathLst>
                <a:path w="4079" h="2088" extrusionOk="0">
                  <a:moveTo>
                    <a:pt x="966" y="1"/>
                  </a:moveTo>
                  <a:cubicBezTo>
                    <a:pt x="955" y="1"/>
                    <a:pt x="945" y="1"/>
                    <a:pt x="935" y="2"/>
                  </a:cubicBezTo>
                  <a:cubicBezTo>
                    <a:pt x="582" y="43"/>
                    <a:pt x="0" y="730"/>
                    <a:pt x="0" y="730"/>
                  </a:cubicBezTo>
                  <a:lnTo>
                    <a:pt x="1348" y="1693"/>
                  </a:lnTo>
                  <a:cubicBezTo>
                    <a:pt x="1348" y="1693"/>
                    <a:pt x="1800" y="2088"/>
                    <a:pt x="1997" y="2088"/>
                  </a:cubicBezTo>
                  <a:cubicBezTo>
                    <a:pt x="2191" y="2088"/>
                    <a:pt x="2290" y="1969"/>
                    <a:pt x="2290" y="1969"/>
                  </a:cubicBezTo>
                  <a:lnTo>
                    <a:pt x="3017" y="2088"/>
                  </a:lnTo>
                  <a:lnTo>
                    <a:pt x="3215" y="1805"/>
                  </a:lnTo>
                  <a:cubicBezTo>
                    <a:pt x="3215" y="1805"/>
                    <a:pt x="3425" y="1839"/>
                    <a:pt x="3623" y="1839"/>
                  </a:cubicBezTo>
                  <a:cubicBezTo>
                    <a:pt x="3722" y="1839"/>
                    <a:pt x="3817" y="1830"/>
                    <a:pt x="3882" y="1805"/>
                  </a:cubicBezTo>
                  <a:cubicBezTo>
                    <a:pt x="4079" y="1733"/>
                    <a:pt x="4001" y="594"/>
                    <a:pt x="3882" y="574"/>
                  </a:cubicBezTo>
                  <a:cubicBezTo>
                    <a:pt x="3878" y="573"/>
                    <a:pt x="3873" y="573"/>
                    <a:pt x="3869" y="573"/>
                  </a:cubicBezTo>
                  <a:cubicBezTo>
                    <a:pt x="3756" y="573"/>
                    <a:pt x="3627" y="808"/>
                    <a:pt x="3627" y="808"/>
                  </a:cubicBezTo>
                  <a:cubicBezTo>
                    <a:pt x="3627" y="808"/>
                    <a:pt x="3455" y="717"/>
                    <a:pt x="3322" y="717"/>
                  </a:cubicBezTo>
                  <a:cubicBezTo>
                    <a:pt x="3269" y="717"/>
                    <a:pt x="3223" y="731"/>
                    <a:pt x="3195" y="771"/>
                  </a:cubicBezTo>
                  <a:cubicBezTo>
                    <a:pt x="3109" y="691"/>
                    <a:pt x="2843" y="676"/>
                    <a:pt x="2644" y="676"/>
                  </a:cubicBezTo>
                  <a:cubicBezTo>
                    <a:pt x="2512" y="676"/>
                    <a:pt x="2409" y="683"/>
                    <a:pt x="2409" y="683"/>
                  </a:cubicBezTo>
                  <a:cubicBezTo>
                    <a:pt x="2409" y="683"/>
                    <a:pt x="1350" y="1"/>
                    <a:pt x="966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784;p35">
              <a:extLst>
                <a:ext uri="{FF2B5EF4-FFF2-40B4-BE49-F238E27FC236}">
                  <a16:creationId xmlns:a16="http://schemas.microsoft.com/office/drawing/2014/main" id="{88F745DA-74D6-644E-6B3E-AC643E5C0E0E}"/>
                </a:ext>
              </a:extLst>
            </p:cNvPr>
            <p:cNvSpPr/>
            <p:nvPr/>
          </p:nvSpPr>
          <p:spPr>
            <a:xfrm>
              <a:off x="2037884" y="2718080"/>
              <a:ext cx="293855" cy="242351"/>
            </a:xfrm>
            <a:custGeom>
              <a:avLst/>
              <a:gdLst/>
              <a:ahLst/>
              <a:cxnLst/>
              <a:rect l="l" t="t" r="r" b="b"/>
              <a:pathLst>
                <a:path w="2944" h="2428" extrusionOk="0">
                  <a:moveTo>
                    <a:pt x="2855" y="0"/>
                  </a:moveTo>
                  <a:cubicBezTo>
                    <a:pt x="2843" y="0"/>
                    <a:pt x="2831" y="4"/>
                    <a:pt x="2819" y="14"/>
                  </a:cubicBezTo>
                  <a:cubicBezTo>
                    <a:pt x="1893" y="787"/>
                    <a:pt x="968" y="1559"/>
                    <a:pt x="46" y="2332"/>
                  </a:cubicBezTo>
                  <a:cubicBezTo>
                    <a:pt x="0" y="2369"/>
                    <a:pt x="42" y="2428"/>
                    <a:pt x="89" y="2428"/>
                  </a:cubicBezTo>
                  <a:cubicBezTo>
                    <a:pt x="102" y="2428"/>
                    <a:pt x="116" y="2424"/>
                    <a:pt x="128" y="2414"/>
                  </a:cubicBezTo>
                  <a:cubicBezTo>
                    <a:pt x="1050" y="1641"/>
                    <a:pt x="1975" y="869"/>
                    <a:pt x="2901" y="100"/>
                  </a:cubicBezTo>
                  <a:cubicBezTo>
                    <a:pt x="2943" y="60"/>
                    <a:pt x="2902" y="0"/>
                    <a:pt x="2855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785;p35">
              <a:extLst>
                <a:ext uri="{FF2B5EF4-FFF2-40B4-BE49-F238E27FC236}">
                  <a16:creationId xmlns:a16="http://schemas.microsoft.com/office/drawing/2014/main" id="{979E57DE-4279-8EA1-E04D-73821B50E072}"/>
                </a:ext>
              </a:extLst>
            </p:cNvPr>
            <p:cNvSpPr/>
            <p:nvPr/>
          </p:nvSpPr>
          <p:spPr>
            <a:xfrm>
              <a:off x="2536855" y="2804419"/>
              <a:ext cx="60887" cy="127763"/>
            </a:xfrm>
            <a:custGeom>
              <a:avLst/>
              <a:gdLst/>
              <a:ahLst/>
              <a:cxnLst/>
              <a:rect l="l" t="t" r="r" b="b"/>
              <a:pathLst>
                <a:path w="610" h="1280" extrusionOk="0">
                  <a:moveTo>
                    <a:pt x="610" y="0"/>
                  </a:moveTo>
                  <a:lnTo>
                    <a:pt x="0" y="1280"/>
                  </a:lnTo>
                  <a:cubicBezTo>
                    <a:pt x="0" y="1280"/>
                    <a:pt x="562" y="930"/>
                    <a:pt x="610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786;p35">
              <a:extLst>
                <a:ext uri="{FF2B5EF4-FFF2-40B4-BE49-F238E27FC236}">
                  <a16:creationId xmlns:a16="http://schemas.microsoft.com/office/drawing/2014/main" id="{5A649F85-28E2-EC7D-EA45-77A7A961B1E6}"/>
                </a:ext>
              </a:extLst>
            </p:cNvPr>
            <p:cNvSpPr/>
            <p:nvPr/>
          </p:nvSpPr>
          <p:spPr>
            <a:xfrm>
              <a:off x="2456105" y="2804419"/>
              <a:ext cx="93826" cy="120277"/>
            </a:xfrm>
            <a:custGeom>
              <a:avLst/>
              <a:gdLst/>
              <a:ahLst/>
              <a:cxnLst/>
              <a:rect l="l" t="t" r="r" b="b"/>
              <a:pathLst>
                <a:path w="940" h="1205" extrusionOk="0">
                  <a:moveTo>
                    <a:pt x="939" y="0"/>
                  </a:moveTo>
                  <a:lnTo>
                    <a:pt x="0" y="1205"/>
                  </a:lnTo>
                  <a:cubicBezTo>
                    <a:pt x="82" y="1161"/>
                    <a:pt x="858" y="572"/>
                    <a:pt x="939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787;p35">
              <a:extLst>
                <a:ext uri="{FF2B5EF4-FFF2-40B4-BE49-F238E27FC236}">
                  <a16:creationId xmlns:a16="http://schemas.microsoft.com/office/drawing/2014/main" id="{D50410E1-6577-ED4A-919C-C075950F457A}"/>
                </a:ext>
              </a:extLst>
            </p:cNvPr>
            <p:cNvSpPr/>
            <p:nvPr/>
          </p:nvSpPr>
          <p:spPr>
            <a:xfrm>
              <a:off x="2415680" y="2788349"/>
              <a:ext cx="101312" cy="70170"/>
            </a:xfrm>
            <a:custGeom>
              <a:avLst/>
              <a:gdLst/>
              <a:ahLst/>
              <a:cxnLst/>
              <a:rect l="l" t="t" r="r" b="b"/>
              <a:pathLst>
                <a:path w="1015" h="703" extrusionOk="0">
                  <a:moveTo>
                    <a:pt x="796" y="1"/>
                  </a:moveTo>
                  <a:cubicBezTo>
                    <a:pt x="756" y="1"/>
                    <a:pt x="715" y="4"/>
                    <a:pt x="674" y="9"/>
                  </a:cubicBezTo>
                  <a:cubicBezTo>
                    <a:pt x="558" y="22"/>
                    <a:pt x="446" y="63"/>
                    <a:pt x="344" y="120"/>
                  </a:cubicBezTo>
                  <a:cubicBezTo>
                    <a:pt x="242" y="182"/>
                    <a:pt x="153" y="270"/>
                    <a:pt x="96" y="372"/>
                  </a:cubicBezTo>
                  <a:cubicBezTo>
                    <a:pt x="30" y="471"/>
                    <a:pt x="3" y="590"/>
                    <a:pt x="0" y="703"/>
                  </a:cubicBezTo>
                  <a:cubicBezTo>
                    <a:pt x="65" y="607"/>
                    <a:pt x="119" y="515"/>
                    <a:pt x="190" y="444"/>
                  </a:cubicBezTo>
                  <a:cubicBezTo>
                    <a:pt x="262" y="369"/>
                    <a:pt x="337" y="304"/>
                    <a:pt x="426" y="254"/>
                  </a:cubicBezTo>
                  <a:cubicBezTo>
                    <a:pt x="595" y="147"/>
                    <a:pt x="796" y="90"/>
                    <a:pt x="1014" y="32"/>
                  </a:cubicBezTo>
                  <a:cubicBezTo>
                    <a:pt x="944" y="10"/>
                    <a:pt x="871" y="1"/>
                    <a:pt x="796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" name="Google Shape;788;p35">
              <a:extLst>
                <a:ext uri="{FF2B5EF4-FFF2-40B4-BE49-F238E27FC236}">
                  <a16:creationId xmlns:a16="http://schemas.microsoft.com/office/drawing/2014/main" id="{54A7BC43-8017-48EC-0A4B-D004F55ED7F1}"/>
                </a:ext>
              </a:extLst>
            </p:cNvPr>
            <p:cNvGrpSpPr/>
            <p:nvPr/>
          </p:nvGrpSpPr>
          <p:grpSpPr>
            <a:xfrm>
              <a:off x="2276439" y="2434207"/>
              <a:ext cx="306232" cy="321005"/>
              <a:chOff x="2276439" y="2434207"/>
              <a:chExt cx="306232" cy="321005"/>
            </a:xfrm>
          </p:grpSpPr>
          <p:sp>
            <p:nvSpPr>
              <p:cNvPr id="644" name="Google Shape;789;p35">
                <a:extLst>
                  <a:ext uri="{FF2B5EF4-FFF2-40B4-BE49-F238E27FC236}">
                    <a16:creationId xmlns:a16="http://schemas.microsoft.com/office/drawing/2014/main" id="{6F364849-A330-94A4-70FF-E17DEA3930AB}"/>
                  </a:ext>
                </a:extLst>
              </p:cNvPr>
              <p:cNvSpPr/>
              <p:nvPr/>
            </p:nvSpPr>
            <p:spPr>
              <a:xfrm>
                <a:off x="2276439" y="2515356"/>
                <a:ext cx="155312" cy="2131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7BC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790;p35">
                <a:extLst>
                  <a:ext uri="{FF2B5EF4-FFF2-40B4-BE49-F238E27FC236}">
                    <a16:creationId xmlns:a16="http://schemas.microsoft.com/office/drawing/2014/main" id="{DB88226F-6B51-5D10-48CA-047918A22A04}"/>
                  </a:ext>
                </a:extLst>
              </p:cNvPr>
              <p:cNvSpPr/>
              <p:nvPr/>
            </p:nvSpPr>
            <p:spPr>
              <a:xfrm>
                <a:off x="2320857" y="2434207"/>
                <a:ext cx="261815" cy="32100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9" name="Google Shape;791;p35">
              <a:extLst>
                <a:ext uri="{FF2B5EF4-FFF2-40B4-BE49-F238E27FC236}">
                  <a16:creationId xmlns:a16="http://schemas.microsoft.com/office/drawing/2014/main" id="{1CC9820E-A510-2A43-D6BA-186D62BECBC7}"/>
                </a:ext>
              </a:extLst>
            </p:cNvPr>
            <p:cNvSpPr/>
            <p:nvPr/>
          </p:nvSpPr>
          <p:spPr>
            <a:xfrm>
              <a:off x="1408456" y="1523799"/>
              <a:ext cx="1214848" cy="747714"/>
            </a:xfrm>
            <a:custGeom>
              <a:avLst/>
              <a:gdLst/>
              <a:ahLst/>
              <a:cxnLst/>
              <a:rect l="l" t="t" r="r" b="b"/>
              <a:pathLst>
                <a:path w="12171" h="7491" extrusionOk="0">
                  <a:moveTo>
                    <a:pt x="0" y="1"/>
                  </a:moveTo>
                  <a:lnTo>
                    <a:pt x="0" y="1"/>
                  </a:lnTo>
                  <a:cubicBezTo>
                    <a:pt x="112" y="259"/>
                    <a:pt x="34" y="1296"/>
                    <a:pt x="68" y="1555"/>
                  </a:cubicBezTo>
                  <a:cubicBezTo>
                    <a:pt x="119" y="1970"/>
                    <a:pt x="221" y="2382"/>
                    <a:pt x="364" y="2777"/>
                  </a:cubicBezTo>
                  <a:cubicBezTo>
                    <a:pt x="704" y="2749"/>
                    <a:pt x="1153" y="2719"/>
                    <a:pt x="1153" y="2719"/>
                  </a:cubicBezTo>
                  <a:lnTo>
                    <a:pt x="1153" y="2719"/>
                  </a:lnTo>
                  <a:lnTo>
                    <a:pt x="582" y="3291"/>
                  </a:lnTo>
                  <a:cubicBezTo>
                    <a:pt x="1535" y="5298"/>
                    <a:pt x="3535" y="6411"/>
                    <a:pt x="5600" y="7030"/>
                  </a:cubicBezTo>
                  <a:cubicBezTo>
                    <a:pt x="6506" y="7299"/>
                    <a:pt x="7460" y="7490"/>
                    <a:pt x="8399" y="7490"/>
                  </a:cubicBezTo>
                  <a:cubicBezTo>
                    <a:pt x="8455" y="7490"/>
                    <a:pt x="8511" y="7490"/>
                    <a:pt x="8567" y="7488"/>
                  </a:cubicBezTo>
                  <a:lnTo>
                    <a:pt x="8519" y="6794"/>
                  </a:lnTo>
                  <a:lnTo>
                    <a:pt x="8860" y="7472"/>
                  </a:lnTo>
                  <a:cubicBezTo>
                    <a:pt x="9080" y="7458"/>
                    <a:pt x="9302" y="7431"/>
                    <a:pt x="9520" y="7390"/>
                  </a:cubicBezTo>
                  <a:cubicBezTo>
                    <a:pt x="9836" y="7332"/>
                    <a:pt x="10149" y="7248"/>
                    <a:pt x="10452" y="7135"/>
                  </a:cubicBezTo>
                  <a:cubicBezTo>
                    <a:pt x="10738" y="7026"/>
                    <a:pt x="11016" y="6896"/>
                    <a:pt x="11289" y="6754"/>
                  </a:cubicBezTo>
                  <a:cubicBezTo>
                    <a:pt x="11411" y="6691"/>
                    <a:pt x="12039" y="6218"/>
                    <a:pt x="12161" y="6218"/>
                  </a:cubicBezTo>
                  <a:cubicBezTo>
                    <a:pt x="12164" y="6218"/>
                    <a:pt x="12167" y="6219"/>
                    <a:pt x="12170" y="6219"/>
                  </a:cubicBezTo>
                  <a:cubicBezTo>
                    <a:pt x="12170" y="6219"/>
                    <a:pt x="9856" y="5420"/>
                    <a:pt x="9346" y="3620"/>
                  </a:cubicBezTo>
                  <a:cubicBezTo>
                    <a:pt x="8832" y="1824"/>
                    <a:pt x="6930" y="188"/>
                    <a:pt x="5434" y="188"/>
                  </a:cubicBezTo>
                  <a:cubicBezTo>
                    <a:pt x="4489" y="188"/>
                    <a:pt x="3332" y="602"/>
                    <a:pt x="2132" y="602"/>
                  </a:cubicBezTo>
                  <a:cubicBezTo>
                    <a:pt x="1425" y="602"/>
                    <a:pt x="703" y="4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792;p35">
              <a:extLst>
                <a:ext uri="{FF2B5EF4-FFF2-40B4-BE49-F238E27FC236}">
                  <a16:creationId xmlns:a16="http://schemas.microsoft.com/office/drawing/2014/main" id="{79EB5166-854C-144B-C5C8-062B720039DC}"/>
                </a:ext>
              </a:extLst>
            </p:cNvPr>
            <p:cNvSpPr/>
            <p:nvPr/>
          </p:nvSpPr>
          <p:spPr>
            <a:xfrm>
              <a:off x="1596206" y="2027064"/>
              <a:ext cx="1000546" cy="234066"/>
            </a:xfrm>
            <a:custGeom>
              <a:avLst/>
              <a:gdLst/>
              <a:ahLst/>
              <a:cxnLst/>
              <a:rect l="l" t="t" r="r" b="b"/>
              <a:pathLst>
                <a:path w="10024" h="2345" extrusionOk="0">
                  <a:moveTo>
                    <a:pt x="10024" y="1303"/>
                  </a:moveTo>
                  <a:lnTo>
                    <a:pt x="10024" y="1303"/>
                  </a:lnTo>
                  <a:cubicBezTo>
                    <a:pt x="9792" y="1450"/>
                    <a:pt x="9490" y="1671"/>
                    <a:pt x="9408" y="1712"/>
                  </a:cubicBezTo>
                  <a:cubicBezTo>
                    <a:pt x="9135" y="1854"/>
                    <a:pt x="8857" y="1984"/>
                    <a:pt x="8571" y="2093"/>
                  </a:cubicBezTo>
                  <a:cubicBezTo>
                    <a:pt x="8506" y="2117"/>
                    <a:pt x="8445" y="2137"/>
                    <a:pt x="8380" y="2157"/>
                  </a:cubicBezTo>
                  <a:cubicBezTo>
                    <a:pt x="9061" y="1956"/>
                    <a:pt x="9622" y="1654"/>
                    <a:pt x="10024" y="1303"/>
                  </a:cubicBezTo>
                  <a:close/>
                  <a:moveTo>
                    <a:pt x="1" y="1"/>
                  </a:moveTo>
                  <a:cubicBezTo>
                    <a:pt x="1287" y="1242"/>
                    <a:pt x="2957" y="1882"/>
                    <a:pt x="4416" y="2178"/>
                  </a:cubicBezTo>
                  <a:cubicBezTo>
                    <a:pt x="4182" y="2120"/>
                    <a:pt x="3950" y="2055"/>
                    <a:pt x="3719" y="1988"/>
                  </a:cubicBezTo>
                  <a:cubicBezTo>
                    <a:pt x="2358" y="1579"/>
                    <a:pt x="1025" y="956"/>
                    <a:pt x="1" y="1"/>
                  </a:cubicBezTo>
                  <a:close/>
                  <a:moveTo>
                    <a:pt x="4427" y="2178"/>
                  </a:moveTo>
                  <a:cubicBezTo>
                    <a:pt x="4716" y="2250"/>
                    <a:pt x="4995" y="2308"/>
                    <a:pt x="5271" y="2344"/>
                  </a:cubicBezTo>
                  <a:cubicBezTo>
                    <a:pt x="4988" y="2304"/>
                    <a:pt x="4706" y="2246"/>
                    <a:pt x="4427" y="2178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793;p35">
              <a:extLst>
                <a:ext uri="{FF2B5EF4-FFF2-40B4-BE49-F238E27FC236}">
                  <a16:creationId xmlns:a16="http://schemas.microsoft.com/office/drawing/2014/main" id="{0C1CF1A3-7443-8D36-C2C7-C8E822A419A8}"/>
                </a:ext>
              </a:extLst>
            </p:cNvPr>
            <p:cNvSpPr/>
            <p:nvPr/>
          </p:nvSpPr>
          <p:spPr>
            <a:xfrm>
              <a:off x="1466448" y="1852189"/>
              <a:ext cx="1141784" cy="417826"/>
            </a:xfrm>
            <a:custGeom>
              <a:avLst/>
              <a:gdLst/>
              <a:ahLst/>
              <a:cxnLst/>
              <a:rect l="l" t="t" r="r" b="b"/>
              <a:pathLst>
                <a:path w="11439" h="4186" extrusionOk="0">
                  <a:moveTo>
                    <a:pt x="1" y="1"/>
                  </a:moveTo>
                  <a:cubicBezTo>
                    <a:pt x="351" y="687"/>
                    <a:pt x="797" y="1266"/>
                    <a:pt x="1301" y="1753"/>
                  </a:cubicBezTo>
                  <a:cubicBezTo>
                    <a:pt x="2325" y="2708"/>
                    <a:pt x="3658" y="3331"/>
                    <a:pt x="5019" y="3740"/>
                  </a:cubicBezTo>
                  <a:cubicBezTo>
                    <a:pt x="5250" y="3807"/>
                    <a:pt x="5482" y="3872"/>
                    <a:pt x="5716" y="3930"/>
                  </a:cubicBezTo>
                  <a:lnTo>
                    <a:pt x="5727" y="3930"/>
                  </a:lnTo>
                  <a:cubicBezTo>
                    <a:pt x="6006" y="3998"/>
                    <a:pt x="6288" y="4056"/>
                    <a:pt x="6571" y="4096"/>
                  </a:cubicBezTo>
                  <a:cubicBezTo>
                    <a:pt x="6972" y="4158"/>
                    <a:pt x="7363" y="4185"/>
                    <a:pt x="7737" y="4185"/>
                  </a:cubicBezTo>
                  <a:cubicBezTo>
                    <a:pt x="7819" y="4185"/>
                    <a:pt x="7901" y="4182"/>
                    <a:pt x="7982" y="4182"/>
                  </a:cubicBezTo>
                  <a:lnTo>
                    <a:pt x="7942" y="3515"/>
                  </a:lnTo>
                  <a:lnTo>
                    <a:pt x="7938" y="3504"/>
                  </a:lnTo>
                  <a:lnTo>
                    <a:pt x="8279" y="4162"/>
                  </a:lnTo>
                  <a:cubicBezTo>
                    <a:pt x="8785" y="4124"/>
                    <a:pt x="9255" y="4039"/>
                    <a:pt x="9680" y="3909"/>
                  </a:cubicBezTo>
                  <a:cubicBezTo>
                    <a:pt x="9745" y="3889"/>
                    <a:pt x="9806" y="3869"/>
                    <a:pt x="9871" y="3845"/>
                  </a:cubicBezTo>
                  <a:cubicBezTo>
                    <a:pt x="10157" y="3736"/>
                    <a:pt x="10435" y="3606"/>
                    <a:pt x="10708" y="3464"/>
                  </a:cubicBezTo>
                  <a:cubicBezTo>
                    <a:pt x="10790" y="3423"/>
                    <a:pt x="11092" y="3202"/>
                    <a:pt x="11324" y="3055"/>
                  </a:cubicBezTo>
                  <a:cubicBezTo>
                    <a:pt x="11365" y="3022"/>
                    <a:pt x="11402" y="2984"/>
                    <a:pt x="11439" y="2950"/>
                  </a:cubicBezTo>
                  <a:lnTo>
                    <a:pt x="11439" y="2950"/>
                  </a:lnTo>
                  <a:cubicBezTo>
                    <a:pt x="11004" y="3001"/>
                    <a:pt x="10613" y="3025"/>
                    <a:pt x="10262" y="3025"/>
                  </a:cubicBezTo>
                  <a:cubicBezTo>
                    <a:pt x="8854" y="3025"/>
                    <a:pt x="8084" y="2644"/>
                    <a:pt x="7653" y="2263"/>
                  </a:cubicBezTo>
                  <a:cubicBezTo>
                    <a:pt x="7221" y="1882"/>
                    <a:pt x="7118" y="1501"/>
                    <a:pt x="7050" y="15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794;p35">
              <a:extLst>
                <a:ext uri="{FF2B5EF4-FFF2-40B4-BE49-F238E27FC236}">
                  <a16:creationId xmlns:a16="http://schemas.microsoft.com/office/drawing/2014/main" id="{3AD54DC4-1A49-2D30-494A-E3B18CCABE7E}"/>
                </a:ext>
              </a:extLst>
            </p:cNvPr>
            <p:cNvSpPr/>
            <p:nvPr/>
          </p:nvSpPr>
          <p:spPr>
            <a:xfrm>
              <a:off x="1569741" y="1684001"/>
              <a:ext cx="586513" cy="636620"/>
            </a:xfrm>
            <a:custGeom>
              <a:avLst/>
              <a:gdLst/>
              <a:ahLst/>
              <a:cxnLst/>
              <a:rect l="l" t="t" r="r" b="b"/>
              <a:pathLst>
                <a:path w="5876" h="6378" extrusionOk="0">
                  <a:moveTo>
                    <a:pt x="5798" y="1"/>
                  </a:moveTo>
                  <a:cubicBezTo>
                    <a:pt x="4375" y="841"/>
                    <a:pt x="2980" y="1042"/>
                    <a:pt x="1972" y="1042"/>
                  </a:cubicBezTo>
                  <a:cubicBezTo>
                    <a:pt x="1522" y="1042"/>
                    <a:pt x="1149" y="1002"/>
                    <a:pt x="885" y="960"/>
                  </a:cubicBezTo>
                  <a:lnTo>
                    <a:pt x="470" y="1849"/>
                  </a:lnTo>
                  <a:cubicBezTo>
                    <a:pt x="0" y="2849"/>
                    <a:pt x="255" y="4013"/>
                    <a:pt x="1021" y="4734"/>
                  </a:cubicBezTo>
                  <a:lnTo>
                    <a:pt x="1062" y="6071"/>
                  </a:lnTo>
                  <a:cubicBezTo>
                    <a:pt x="1099" y="6183"/>
                    <a:pt x="1144" y="6285"/>
                    <a:pt x="1188" y="6377"/>
                  </a:cubicBezTo>
                  <a:cubicBezTo>
                    <a:pt x="1565" y="6279"/>
                    <a:pt x="2168" y="5965"/>
                    <a:pt x="2226" y="4982"/>
                  </a:cubicBezTo>
                  <a:cubicBezTo>
                    <a:pt x="1188" y="4540"/>
                    <a:pt x="1208" y="3087"/>
                    <a:pt x="1902" y="2015"/>
                  </a:cubicBezTo>
                  <a:cubicBezTo>
                    <a:pt x="4052" y="1797"/>
                    <a:pt x="5257" y="818"/>
                    <a:pt x="5876" y="73"/>
                  </a:cubicBezTo>
                  <a:cubicBezTo>
                    <a:pt x="5852" y="49"/>
                    <a:pt x="5825" y="25"/>
                    <a:pt x="5798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795;p35">
              <a:extLst>
                <a:ext uri="{FF2B5EF4-FFF2-40B4-BE49-F238E27FC236}">
                  <a16:creationId xmlns:a16="http://schemas.microsoft.com/office/drawing/2014/main" id="{36965DA7-884C-A938-0684-A0CA8DD524D3}"/>
                </a:ext>
              </a:extLst>
            </p:cNvPr>
            <p:cNvSpPr/>
            <p:nvPr/>
          </p:nvSpPr>
          <p:spPr>
            <a:xfrm>
              <a:off x="1685839" y="1691188"/>
              <a:ext cx="506062" cy="705193"/>
            </a:xfrm>
            <a:custGeom>
              <a:avLst/>
              <a:gdLst/>
              <a:ahLst/>
              <a:cxnLst/>
              <a:rect l="l" t="t" r="r" b="b"/>
              <a:pathLst>
                <a:path w="5070" h="7065" extrusionOk="0">
                  <a:moveTo>
                    <a:pt x="4689" y="1"/>
                  </a:moveTo>
                  <a:cubicBezTo>
                    <a:pt x="4070" y="746"/>
                    <a:pt x="2865" y="1725"/>
                    <a:pt x="715" y="1943"/>
                  </a:cubicBezTo>
                  <a:cubicBezTo>
                    <a:pt x="21" y="3015"/>
                    <a:pt x="1" y="4468"/>
                    <a:pt x="1039" y="4910"/>
                  </a:cubicBezTo>
                  <a:cubicBezTo>
                    <a:pt x="981" y="5893"/>
                    <a:pt x="378" y="6207"/>
                    <a:pt x="1" y="6305"/>
                  </a:cubicBezTo>
                  <a:cubicBezTo>
                    <a:pt x="301" y="6903"/>
                    <a:pt x="777" y="7065"/>
                    <a:pt x="1205" y="7065"/>
                  </a:cubicBezTo>
                  <a:cubicBezTo>
                    <a:pt x="1713" y="7065"/>
                    <a:pt x="2154" y="6836"/>
                    <a:pt x="2154" y="6836"/>
                  </a:cubicBezTo>
                  <a:lnTo>
                    <a:pt x="2154" y="5700"/>
                  </a:lnTo>
                  <a:cubicBezTo>
                    <a:pt x="2288" y="5722"/>
                    <a:pt x="2419" y="5733"/>
                    <a:pt x="2546" y="5733"/>
                  </a:cubicBezTo>
                  <a:cubicBezTo>
                    <a:pt x="3444" y="5733"/>
                    <a:pt x="4157" y="5180"/>
                    <a:pt x="4587" y="4271"/>
                  </a:cubicBezTo>
                  <a:lnTo>
                    <a:pt x="5070" y="3243"/>
                  </a:lnTo>
                  <a:cubicBezTo>
                    <a:pt x="4325" y="2396"/>
                    <a:pt x="4223" y="1130"/>
                    <a:pt x="4723" y="31"/>
                  </a:cubicBezTo>
                  <a:cubicBezTo>
                    <a:pt x="4713" y="21"/>
                    <a:pt x="4702" y="11"/>
                    <a:pt x="4689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796;p35">
              <a:extLst>
                <a:ext uri="{FF2B5EF4-FFF2-40B4-BE49-F238E27FC236}">
                  <a16:creationId xmlns:a16="http://schemas.microsoft.com/office/drawing/2014/main" id="{C6C9ADE7-E81D-5205-6256-97C0F37861F5}"/>
                </a:ext>
              </a:extLst>
            </p:cNvPr>
            <p:cNvSpPr/>
            <p:nvPr/>
          </p:nvSpPr>
          <p:spPr>
            <a:xfrm>
              <a:off x="1831468" y="1941223"/>
              <a:ext cx="30344" cy="40325"/>
            </a:xfrm>
            <a:custGeom>
              <a:avLst/>
              <a:gdLst/>
              <a:ahLst/>
              <a:cxnLst/>
              <a:rect l="l" t="t" r="r" b="b"/>
              <a:pathLst>
                <a:path w="304" h="404" extrusionOk="0">
                  <a:moveTo>
                    <a:pt x="215" y="1"/>
                  </a:moveTo>
                  <a:cubicBezTo>
                    <a:pt x="159" y="1"/>
                    <a:pt x="89" y="64"/>
                    <a:pt x="49" y="156"/>
                  </a:cubicBezTo>
                  <a:cubicBezTo>
                    <a:pt x="1" y="265"/>
                    <a:pt x="8" y="371"/>
                    <a:pt x="62" y="398"/>
                  </a:cubicBezTo>
                  <a:cubicBezTo>
                    <a:pt x="71" y="402"/>
                    <a:pt x="80" y="404"/>
                    <a:pt x="90" y="404"/>
                  </a:cubicBezTo>
                  <a:cubicBezTo>
                    <a:pt x="145" y="404"/>
                    <a:pt x="215" y="341"/>
                    <a:pt x="257" y="248"/>
                  </a:cubicBezTo>
                  <a:cubicBezTo>
                    <a:pt x="304" y="142"/>
                    <a:pt x="297" y="34"/>
                    <a:pt x="243" y="7"/>
                  </a:cubicBezTo>
                  <a:cubicBezTo>
                    <a:pt x="234" y="3"/>
                    <a:pt x="22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797;p35">
              <a:extLst>
                <a:ext uri="{FF2B5EF4-FFF2-40B4-BE49-F238E27FC236}">
                  <a16:creationId xmlns:a16="http://schemas.microsoft.com/office/drawing/2014/main" id="{74EF3ACD-7949-D0FB-3007-164094A72490}"/>
                </a:ext>
              </a:extLst>
            </p:cNvPr>
            <p:cNvSpPr/>
            <p:nvPr/>
          </p:nvSpPr>
          <p:spPr>
            <a:xfrm>
              <a:off x="1655600" y="1611861"/>
              <a:ext cx="586495" cy="220389"/>
            </a:xfrm>
            <a:custGeom>
              <a:avLst/>
              <a:gdLst/>
              <a:ahLst/>
              <a:cxnLst/>
              <a:rect l="l" t="t" r="r" b="b"/>
              <a:pathLst>
                <a:path w="4915" h="2019" extrusionOk="0">
                  <a:moveTo>
                    <a:pt x="2511" y="0"/>
                  </a:moveTo>
                  <a:cubicBezTo>
                    <a:pt x="1570" y="0"/>
                    <a:pt x="664" y="533"/>
                    <a:pt x="239" y="1438"/>
                  </a:cubicBezTo>
                  <a:lnTo>
                    <a:pt x="1" y="1937"/>
                  </a:lnTo>
                  <a:cubicBezTo>
                    <a:pt x="265" y="1979"/>
                    <a:pt x="638" y="2019"/>
                    <a:pt x="1088" y="2019"/>
                  </a:cubicBezTo>
                  <a:cubicBezTo>
                    <a:pt x="2096" y="2019"/>
                    <a:pt x="3491" y="1818"/>
                    <a:pt x="4914" y="978"/>
                  </a:cubicBezTo>
                  <a:cubicBezTo>
                    <a:pt x="4747" y="832"/>
                    <a:pt x="4556" y="703"/>
                    <a:pt x="4342" y="604"/>
                  </a:cubicBezTo>
                  <a:lnTo>
                    <a:pt x="3567" y="237"/>
                  </a:lnTo>
                  <a:cubicBezTo>
                    <a:pt x="3226" y="76"/>
                    <a:pt x="2866" y="0"/>
                    <a:pt x="2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798;p35">
              <a:extLst>
                <a:ext uri="{FF2B5EF4-FFF2-40B4-BE49-F238E27FC236}">
                  <a16:creationId xmlns:a16="http://schemas.microsoft.com/office/drawing/2014/main" id="{DFC65655-BD28-627A-34E4-53B9D9A7A5B8}"/>
                </a:ext>
              </a:extLst>
            </p:cNvPr>
            <p:cNvSpPr/>
            <p:nvPr/>
          </p:nvSpPr>
          <p:spPr>
            <a:xfrm>
              <a:off x="2102463" y="2032554"/>
              <a:ext cx="30344" cy="40425"/>
            </a:xfrm>
            <a:custGeom>
              <a:avLst/>
              <a:gdLst/>
              <a:ahLst/>
              <a:cxnLst/>
              <a:rect l="l" t="t" r="r" b="b"/>
              <a:pathLst>
                <a:path w="304" h="405" extrusionOk="0">
                  <a:moveTo>
                    <a:pt x="215" y="1"/>
                  </a:moveTo>
                  <a:cubicBezTo>
                    <a:pt x="159" y="1"/>
                    <a:pt x="89" y="64"/>
                    <a:pt x="49" y="157"/>
                  </a:cubicBezTo>
                  <a:cubicBezTo>
                    <a:pt x="1" y="265"/>
                    <a:pt x="8" y="370"/>
                    <a:pt x="62" y="398"/>
                  </a:cubicBezTo>
                  <a:cubicBezTo>
                    <a:pt x="71" y="402"/>
                    <a:pt x="80" y="404"/>
                    <a:pt x="90" y="404"/>
                  </a:cubicBezTo>
                  <a:cubicBezTo>
                    <a:pt x="145" y="404"/>
                    <a:pt x="216" y="341"/>
                    <a:pt x="257" y="248"/>
                  </a:cubicBezTo>
                  <a:cubicBezTo>
                    <a:pt x="304" y="143"/>
                    <a:pt x="297" y="34"/>
                    <a:pt x="243" y="7"/>
                  </a:cubicBezTo>
                  <a:cubicBezTo>
                    <a:pt x="234" y="3"/>
                    <a:pt x="225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799;p35">
              <a:extLst>
                <a:ext uri="{FF2B5EF4-FFF2-40B4-BE49-F238E27FC236}">
                  <a16:creationId xmlns:a16="http://schemas.microsoft.com/office/drawing/2014/main" id="{1F88D7BD-23C2-E9F0-C77B-1C190FBA02D1}"/>
                </a:ext>
              </a:extLst>
            </p:cNvPr>
            <p:cNvSpPr/>
            <p:nvPr/>
          </p:nvSpPr>
          <p:spPr>
            <a:xfrm>
              <a:off x="1833265" y="1869656"/>
              <a:ext cx="76458" cy="31242"/>
            </a:xfrm>
            <a:custGeom>
              <a:avLst/>
              <a:gdLst/>
              <a:ahLst/>
              <a:cxnLst/>
              <a:rect l="l" t="t" r="r" b="b"/>
              <a:pathLst>
                <a:path w="766" h="313" extrusionOk="0">
                  <a:moveTo>
                    <a:pt x="308" y="0"/>
                  </a:moveTo>
                  <a:cubicBezTo>
                    <a:pt x="272" y="0"/>
                    <a:pt x="236" y="5"/>
                    <a:pt x="201" y="16"/>
                  </a:cubicBezTo>
                  <a:cubicBezTo>
                    <a:pt x="123" y="33"/>
                    <a:pt x="55" y="70"/>
                    <a:pt x="0" y="124"/>
                  </a:cubicBezTo>
                  <a:cubicBezTo>
                    <a:pt x="78" y="128"/>
                    <a:pt x="146" y="128"/>
                    <a:pt x="211" y="135"/>
                  </a:cubicBezTo>
                  <a:cubicBezTo>
                    <a:pt x="276" y="138"/>
                    <a:pt x="337" y="149"/>
                    <a:pt x="394" y="165"/>
                  </a:cubicBezTo>
                  <a:cubicBezTo>
                    <a:pt x="517" y="193"/>
                    <a:pt x="630" y="247"/>
                    <a:pt x="766" y="312"/>
                  </a:cubicBezTo>
                  <a:cubicBezTo>
                    <a:pt x="746" y="237"/>
                    <a:pt x="697" y="173"/>
                    <a:pt x="639" y="124"/>
                  </a:cubicBezTo>
                  <a:cubicBezTo>
                    <a:pt x="582" y="70"/>
                    <a:pt x="510" y="36"/>
                    <a:pt x="432" y="16"/>
                  </a:cubicBezTo>
                  <a:cubicBezTo>
                    <a:pt x="392" y="7"/>
                    <a:pt x="350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800;p35">
              <a:extLst>
                <a:ext uri="{FF2B5EF4-FFF2-40B4-BE49-F238E27FC236}">
                  <a16:creationId xmlns:a16="http://schemas.microsoft.com/office/drawing/2014/main" id="{E38CC455-7D99-F7A8-A38D-0E080A1CC155}"/>
                </a:ext>
              </a:extLst>
            </p:cNvPr>
            <p:cNvSpPr/>
            <p:nvPr/>
          </p:nvSpPr>
          <p:spPr>
            <a:xfrm>
              <a:off x="2110648" y="1968073"/>
              <a:ext cx="59490" cy="33937"/>
            </a:xfrm>
            <a:custGeom>
              <a:avLst/>
              <a:gdLst/>
              <a:ahLst/>
              <a:cxnLst/>
              <a:rect l="l" t="t" r="r" b="b"/>
              <a:pathLst>
                <a:path w="596" h="340" extrusionOk="0">
                  <a:moveTo>
                    <a:pt x="270" y="0"/>
                  </a:moveTo>
                  <a:cubicBezTo>
                    <a:pt x="230" y="0"/>
                    <a:pt x="190" y="8"/>
                    <a:pt x="154" y="24"/>
                  </a:cubicBezTo>
                  <a:cubicBezTo>
                    <a:pt x="90" y="50"/>
                    <a:pt x="32" y="95"/>
                    <a:pt x="1" y="156"/>
                  </a:cubicBezTo>
                  <a:cubicBezTo>
                    <a:pt x="67" y="147"/>
                    <a:pt x="125" y="141"/>
                    <a:pt x="177" y="141"/>
                  </a:cubicBezTo>
                  <a:cubicBezTo>
                    <a:pt x="231" y="141"/>
                    <a:pt x="278" y="147"/>
                    <a:pt x="321" y="163"/>
                  </a:cubicBezTo>
                  <a:cubicBezTo>
                    <a:pt x="365" y="176"/>
                    <a:pt x="406" y="200"/>
                    <a:pt x="450" y="231"/>
                  </a:cubicBezTo>
                  <a:cubicBezTo>
                    <a:pt x="473" y="248"/>
                    <a:pt x="494" y="265"/>
                    <a:pt x="518" y="282"/>
                  </a:cubicBezTo>
                  <a:cubicBezTo>
                    <a:pt x="542" y="302"/>
                    <a:pt x="566" y="322"/>
                    <a:pt x="596" y="340"/>
                  </a:cubicBezTo>
                  <a:cubicBezTo>
                    <a:pt x="596" y="272"/>
                    <a:pt x="575" y="207"/>
                    <a:pt x="539" y="149"/>
                  </a:cubicBezTo>
                  <a:cubicBezTo>
                    <a:pt x="501" y="91"/>
                    <a:pt x="440" y="44"/>
                    <a:pt x="368" y="16"/>
                  </a:cubicBezTo>
                  <a:cubicBezTo>
                    <a:pt x="336" y="6"/>
                    <a:pt x="303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801;p35">
              <a:extLst>
                <a:ext uri="{FF2B5EF4-FFF2-40B4-BE49-F238E27FC236}">
                  <a16:creationId xmlns:a16="http://schemas.microsoft.com/office/drawing/2014/main" id="{F99D7324-0255-FBD4-DFF6-D1D5F4BEECB9}"/>
                </a:ext>
              </a:extLst>
            </p:cNvPr>
            <p:cNvSpPr/>
            <p:nvPr/>
          </p:nvSpPr>
          <p:spPr>
            <a:xfrm>
              <a:off x="1974202" y="1992229"/>
              <a:ext cx="93028" cy="96122"/>
            </a:xfrm>
            <a:custGeom>
              <a:avLst/>
              <a:gdLst/>
              <a:ahLst/>
              <a:cxnLst/>
              <a:rect l="l" t="t" r="r" b="b"/>
              <a:pathLst>
                <a:path w="932" h="963" extrusionOk="0">
                  <a:moveTo>
                    <a:pt x="869" y="1"/>
                  </a:moveTo>
                  <a:cubicBezTo>
                    <a:pt x="843" y="1"/>
                    <a:pt x="817" y="15"/>
                    <a:pt x="810" y="47"/>
                  </a:cubicBezTo>
                  <a:cubicBezTo>
                    <a:pt x="747" y="308"/>
                    <a:pt x="684" y="571"/>
                    <a:pt x="622" y="832"/>
                  </a:cubicBezTo>
                  <a:lnTo>
                    <a:pt x="622" y="832"/>
                  </a:lnTo>
                  <a:cubicBezTo>
                    <a:pt x="451" y="774"/>
                    <a:pt x="282" y="713"/>
                    <a:pt x="113" y="656"/>
                  </a:cubicBezTo>
                  <a:cubicBezTo>
                    <a:pt x="105" y="653"/>
                    <a:pt x="98" y="652"/>
                    <a:pt x="92" y="652"/>
                  </a:cubicBezTo>
                  <a:cubicBezTo>
                    <a:pt x="35" y="652"/>
                    <a:pt x="1" y="736"/>
                    <a:pt x="64" y="758"/>
                  </a:cubicBezTo>
                  <a:cubicBezTo>
                    <a:pt x="255" y="826"/>
                    <a:pt x="446" y="894"/>
                    <a:pt x="640" y="958"/>
                  </a:cubicBezTo>
                  <a:cubicBezTo>
                    <a:pt x="648" y="961"/>
                    <a:pt x="656" y="963"/>
                    <a:pt x="663" y="963"/>
                  </a:cubicBezTo>
                  <a:cubicBezTo>
                    <a:pt x="688" y="963"/>
                    <a:pt x="710" y="946"/>
                    <a:pt x="718" y="914"/>
                  </a:cubicBezTo>
                  <a:cubicBezTo>
                    <a:pt x="786" y="632"/>
                    <a:pt x="854" y="346"/>
                    <a:pt x="922" y="64"/>
                  </a:cubicBezTo>
                  <a:cubicBezTo>
                    <a:pt x="931" y="24"/>
                    <a:pt x="901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802;p35">
              <a:extLst>
                <a:ext uri="{FF2B5EF4-FFF2-40B4-BE49-F238E27FC236}">
                  <a16:creationId xmlns:a16="http://schemas.microsoft.com/office/drawing/2014/main" id="{2178E791-88C3-1065-09E6-37A8E6D6FED2}"/>
                </a:ext>
              </a:extLst>
            </p:cNvPr>
            <p:cNvSpPr/>
            <p:nvPr/>
          </p:nvSpPr>
          <p:spPr>
            <a:xfrm>
              <a:off x="1875985" y="2055212"/>
              <a:ext cx="99615" cy="81549"/>
            </a:xfrm>
            <a:custGeom>
              <a:avLst/>
              <a:gdLst/>
              <a:ahLst/>
              <a:cxnLst/>
              <a:rect l="l" t="t" r="r" b="b"/>
              <a:pathLst>
                <a:path w="998" h="817" extrusionOk="0">
                  <a:moveTo>
                    <a:pt x="100" y="0"/>
                  </a:moveTo>
                  <a:cubicBezTo>
                    <a:pt x="75" y="0"/>
                    <a:pt x="51" y="15"/>
                    <a:pt x="48" y="49"/>
                  </a:cubicBezTo>
                  <a:cubicBezTo>
                    <a:pt x="1" y="477"/>
                    <a:pt x="569" y="719"/>
                    <a:pt x="885" y="814"/>
                  </a:cubicBezTo>
                  <a:cubicBezTo>
                    <a:pt x="892" y="816"/>
                    <a:pt x="898" y="817"/>
                    <a:pt x="904" y="817"/>
                  </a:cubicBezTo>
                  <a:cubicBezTo>
                    <a:pt x="965" y="817"/>
                    <a:pt x="998" y="730"/>
                    <a:pt x="933" y="708"/>
                  </a:cubicBezTo>
                  <a:cubicBezTo>
                    <a:pt x="678" y="633"/>
                    <a:pt x="120" y="429"/>
                    <a:pt x="161" y="66"/>
                  </a:cubicBezTo>
                  <a:cubicBezTo>
                    <a:pt x="164" y="24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803;p35">
              <a:extLst>
                <a:ext uri="{FF2B5EF4-FFF2-40B4-BE49-F238E27FC236}">
                  <a16:creationId xmlns:a16="http://schemas.microsoft.com/office/drawing/2014/main" id="{9CFFD5CF-0203-F5A7-FEDB-7A2DA3093839}"/>
                </a:ext>
              </a:extLst>
            </p:cNvPr>
            <p:cNvSpPr/>
            <p:nvPr/>
          </p:nvSpPr>
          <p:spPr>
            <a:xfrm>
              <a:off x="1806115" y="2002909"/>
              <a:ext cx="54299" cy="47811"/>
            </a:xfrm>
            <a:custGeom>
              <a:avLst/>
              <a:gdLst/>
              <a:ahLst/>
              <a:cxnLst/>
              <a:rect l="l" t="t" r="r" b="b"/>
              <a:pathLst>
                <a:path w="544" h="479" extrusionOk="0">
                  <a:moveTo>
                    <a:pt x="273" y="0"/>
                  </a:moveTo>
                  <a:cubicBezTo>
                    <a:pt x="182" y="0"/>
                    <a:pt x="94" y="53"/>
                    <a:pt x="54" y="141"/>
                  </a:cubicBezTo>
                  <a:cubicBezTo>
                    <a:pt x="0" y="263"/>
                    <a:pt x="54" y="402"/>
                    <a:pt x="173" y="457"/>
                  </a:cubicBezTo>
                  <a:cubicBezTo>
                    <a:pt x="205" y="472"/>
                    <a:pt x="239" y="479"/>
                    <a:pt x="273" y="479"/>
                  </a:cubicBezTo>
                  <a:cubicBezTo>
                    <a:pt x="363" y="479"/>
                    <a:pt x="450" y="427"/>
                    <a:pt x="490" y="338"/>
                  </a:cubicBezTo>
                  <a:cubicBezTo>
                    <a:pt x="544" y="218"/>
                    <a:pt x="493" y="75"/>
                    <a:pt x="371" y="22"/>
                  </a:cubicBezTo>
                  <a:cubicBezTo>
                    <a:pt x="339" y="7"/>
                    <a:pt x="306" y="0"/>
                    <a:pt x="273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804;p35">
              <a:extLst>
                <a:ext uri="{FF2B5EF4-FFF2-40B4-BE49-F238E27FC236}">
                  <a16:creationId xmlns:a16="http://schemas.microsoft.com/office/drawing/2014/main" id="{3590D743-5CF8-AD59-F812-ACBD60004531}"/>
                </a:ext>
              </a:extLst>
            </p:cNvPr>
            <p:cNvSpPr/>
            <p:nvPr/>
          </p:nvSpPr>
          <p:spPr>
            <a:xfrm>
              <a:off x="2068227" y="2096934"/>
              <a:ext cx="54798" cy="47811"/>
            </a:xfrm>
            <a:custGeom>
              <a:avLst/>
              <a:gdLst/>
              <a:ahLst/>
              <a:cxnLst/>
              <a:rect l="l" t="t" r="r" b="b"/>
              <a:pathLst>
                <a:path w="549" h="479" extrusionOk="0">
                  <a:moveTo>
                    <a:pt x="274" y="0"/>
                  </a:moveTo>
                  <a:cubicBezTo>
                    <a:pt x="182" y="0"/>
                    <a:pt x="95" y="52"/>
                    <a:pt x="55" y="141"/>
                  </a:cubicBezTo>
                  <a:cubicBezTo>
                    <a:pt x="0" y="260"/>
                    <a:pt x="55" y="403"/>
                    <a:pt x="174" y="457"/>
                  </a:cubicBezTo>
                  <a:cubicBezTo>
                    <a:pt x="207" y="472"/>
                    <a:pt x="240" y="478"/>
                    <a:pt x="274" y="478"/>
                  </a:cubicBezTo>
                  <a:cubicBezTo>
                    <a:pt x="366" y="478"/>
                    <a:pt x="454" y="426"/>
                    <a:pt x="494" y="338"/>
                  </a:cubicBezTo>
                  <a:cubicBezTo>
                    <a:pt x="548" y="219"/>
                    <a:pt x="494" y="77"/>
                    <a:pt x="375" y="22"/>
                  </a:cubicBezTo>
                  <a:cubicBezTo>
                    <a:pt x="342" y="7"/>
                    <a:pt x="307" y="0"/>
                    <a:pt x="2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805;p35">
              <a:extLst>
                <a:ext uri="{FF2B5EF4-FFF2-40B4-BE49-F238E27FC236}">
                  <a16:creationId xmlns:a16="http://schemas.microsoft.com/office/drawing/2014/main" id="{50D58984-88F0-24E4-0619-57CA89E96175}"/>
                </a:ext>
              </a:extLst>
            </p:cNvPr>
            <p:cNvSpPr/>
            <p:nvPr/>
          </p:nvSpPr>
          <p:spPr>
            <a:xfrm>
              <a:off x="2107354" y="1694282"/>
              <a:ext cx="147726" cy="320706"/>
            </a:xfrm>
            <a:custGeom>
              <a:avLst/>
              <a:gdLst/>
              <a:ahLst/>
              <a:cxnLst/>
              <a:rect l="l" t="t" r="r" b="b"/>
              <a:pathLst>
                <a:path w="1480" h="3213" extrusionOk="0">
                  <a:moveTo>
                    <a:pt x="500" y="0"/>
                  </a:moveTo>
                  <a:lnTo>
                    <a:pt x="500" y="0"/>
                  </a:lnTo>
                  <a:cubicBezTo>
                    <a:pt x="0" y="1099"/>
                    <a:pt x="102" y="2365"/>
                    <a:pt x="847" y="3212"/>
                  </a:cubicBezTo>
                  <a:lnTo>
                    <a:pt x="1017" y="2851"/>
                  </a:lnTo>
                  <a:cubicBezTo>
                    <a:pt x="1480" y="1868"/>
                    <a:pt x="1238" y="728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806;p35">
              <a:extLst>
                <a:ext uri="{FF2B5EF4-FFF2-40B4-BE49-F238E27FC236}">
                  <a16:creationId xmlns:a16="http://schemas.microsoft.com/office/drawing/2014/main" id="{B41CF2B1-56E7-CAB7-B8A0-6E3CF3C3D895}"/>
                </a:ext>
              </a:extLst>
            </p:cNvPr>
            <p:cNvSpPr/>
            <p:nvPr/>
          </p:nvSpPr>
          <p:spPr>
            <a:xfrm>
              <a:off x="2170038" y="1532882"/>
              <a:ext cx="203623" cy="140839"/>
            </a:xfrm>
            <a:custGeom>
              <a:avLst/>
              <a:gdLst/>
              <a:ahLst/>
              <a:cxnLst/>
              <a:rect l="l" t="t" r="r" b="b"/>
              <a:pathLst>
                <a:path w="2040" h="1411" extrusionOk="0">
                  <a:moveTo>
                    <a:pt x="1677" y="0"/>
                  </a:moveTo>
                  <a:cubicBezTo>
                    <a:pt x="1256" y="0"/>
                    <a:pt x="1" y="1383"/>
                    <a:pt x="1" y="1383"/>
                  </a:cubicBezTo>
                  <a:cubicBezTo>
                    <a:pt x="58" y="1402"/>
                    <a:pt x="148" y="1411"/>
                    <a:pt x="258" y="1411"/>
                  </a:cubicBezTo>
                  <a:cubicBezTo>
                    <a:pt x="832" y="1411"/>
                    <a:pt x="1956" y="1175"/>
                    <a:pt x="1896" y="964"/>
                  </a:cubicBezTo>
                  <a:cubicBezTo>
                    <a:pt x="1884" y="924"/>
                    <a:pt x="1833" y="907"/>
                    <a:pt x="1755" y="907"/>
                  </a:cubicBezTo>
                  <a:cubicBezTo>
                    <a:pt x="1339" y="907"/>
                    <a:pt x="161" y="1383"/>
                    <a:pt x="161" y="1383"/>
                  </a:cubicBezTo>
                  <a:cubicBezTo>
                    <a:pt x="161" y="1383"/>
                    <a:pt x="2039" y="365"/>
                    <a:pt x="1774" y="42"/>
                  </a:cubicBezTo>
                  <a:cubicBezTo>
                    <a:pt x="1750" y="13"/>
                    <a:pt x="1717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807;p35">
              <a:extLst>
                <a:ext uri="{FF2B5EF4-FFF2-40B4-BE49-F238E27FC236}">
                  <a16:creationId xmlns:a16="http://schemas.microsoft.com/office/drawing/2014/main" id="{8786EDA7-F4FF-32F0-D239-01B66F43C952}"/>
                </a:ext>
              </a:extLst>
            </p:cNvPr>
            <p:cNvSpPr/>
            <p:nvPr/>
          </p:nvSpPr>
          <p:spPr>
            <a:xfrm>
              <a:off x="1545900" y="1768444"/>
              <a:ext cx="170983" cy="172780"/>
            </a:xfrm>
            <a:custGeom>
              <a:avLst/>
              <a:gdLst/>
              <a:ahLst/>
              <a:cxnLst/>
              <a:rect l="l" t="t" r="r" b="b"/>
              <a:pathLst>
                <a:path w="1713" h="1731" extrusionOk="0">
                  <a:moveTo>
                    <a:pt x="1040" y="0"/>
                  </a:moveTo>
                  <a:cubicBezTo>
                    <a:pt x="992" y="0"/>
                    <a:pt x="940" y="6"/>
                    <a:pt x="885" y="20"/>
                  </a:cubicBezTo>
                  <a:cubicBezTo>
                    <a:pt x="269" y="166"/>
                    <a:pt x="1" y="873"/>
                    <a:pt x="402" y="1292"/>
                  </a:cubicBezTo>
                  <a:cubicBezTo>
                    <a:pt x="803" y="1714"/>
                    <a:pt x="1100" y="1730"/>
                    <a:pt x="1100" y="1730"/>
                  </a:cubicBezTo>
                  <a:lnTo>
                    <a:pt x="1712" y="642"/>
                  </a:lnTo>
                  <a:cubicBezTo>
                    <a:pt x="1712" y="642"/>
                    <a:pt x="1540" y="0"/>
                    <a:pt x="1040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808;p35">
              <a:extLst>
                <a:ext uri="{FF2B5EF4-FFF2-40B4-BE49-F238E27FC236}">
                  <a16:creationId xmlns:a16="http://schemas.microsoft.com/office/drawing/2014/main" id="{9FF54819-2324-888C-D398-97D52ABA87B8}"/>
                </a:ext>
              </a:extLst>
            </p:cNvPr>
            <p:cNvSpPr/>
            <p:nvPr/>
          </p:nvSpPr>
          <p:spPr>
            <a:xfrm>
              <a:off x="1585526" y="1795893"/>
              <a:ext cx="85442" cy="107201"/>
            </a:xfrm>
            <a:custGeom>
              <a:avLst/>
              <a:gdLst/>
              <a:ahLst/>
              <a:cxnLst/>
              <a:rect l="l" t="t" r="r" b="b"/>
              <a:pathLst>
                <a:path w="856" h="1074" extrusionOk="0">
                  <a:moveTo>
                    <a:pt x="362" y="1"/>
                  </a:moveTo>
                  <a:cubicBezTo>
                    <a:pt x="301" y="1"/>
                    <a:pt x="279" y="99"/>
                    <a:pt x="345" y="112"/>
                  </a:cubicBezTo>
                  <a:cubicBezTo>
                    <a:pt x="557" y="163"/>
                    <a:pt x="655" y="357"/>
                    <a:pt x="696" y="568"/>
                  </a:cubicBezTo>
                  <a:cubicBezTo>
                    <a:pt x="574" y="502"/>
                    <a:pt x="433" y="469"/>
                    <a:pt x="294" y="469"/>
                  </a:cubicBezTo>
                  <a:cubicBezTo>
                    <a:pt x="217" y="469"/>
                    <a:pt x="140" y="479"/>
                    <a:pt x="67" y="500"/>
                  </a:cubicBezTo>
                  <a:cubicBezTo>
                    <a:pt x="1" y="519"/>
                    <a:pt x="21" y="611"/>
                    <a:pt x="80" y="611"/>
                  </a:cubicBezTo>
                  <a:cubicBezTo>
                    <a:pt x="85" y="611"/>
                    <a:pt x="91" y="610"/>
                    <a:pt x="97" y="609"/>
                  </a:cubicBezTo>
                  <a:cubicBezTo>
                    <a:pt x="162" y="590"/>
                    <a:pt x="228" y="581"/>
                    <a:pt x="295" y="581"/>
                  </a:cubicBezTo>
                  <a:cubicBezTo>
                    <a:pt x="440" y="581"/>
                    <a:pt x="584" y="624"/>
                    <a:pt x="703" y="707"/>
                  </a:cubicBezTo>
                  <a:cubicBezTo>
                    <a:pt x="706" y="711"/>
                    <a:pt x="713" y="711"/>
                    <a:pt x="717" y="711"/>
                  </a:cubicBezTo>
                  <a:cubicBezTo>
                    <a:pt x="723" y="823"/>
                    <a:pt x="723" y="929"/>
                    <a:pt x="717" y="1017"/>
                  </a:cubicBezTo>
                  <a:cubicBezTo>
                    <a:pt x="713" y="1054"/>
                    <a:pt x="739" y="1073"/>
                    <a:pt x="767" y="1073"/>
                  </a:cubicBezTo>
                  <a:cubicBezTo>
                    <a:pt x="795" y="1073"/>
                    <a:pt x="825" y="1054"/>
                    <a:pt x="829" y="1017"/>
                  </a:cubicBezTo>
                  <a:cubicBezTo>
                    <a:pt x="856" y="659"/>
                    <a:pt x="798" y="102"/>
                    <a:pt x="376" y="3"/>
                  </a:cubicBezTo>
                  <a:cubicBezTo>
                    <a:pt x="371" y="2"/>
                    <a:pt x="366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809;p35">
              <a:extLst>
                <a:ext uri="{FF2B5EF4-FFF2-40B4-BE49-F238E27FC236}">
                  <a16:creationId xmlns:a16="http://schemas.microsoft.com/office/drawing/2014/main" id="{E09AE372-FEC4-E2B8-39A3-CEFED404DCCC}"/>
                </a:ext>
              </a:extLst>
            </p:cNvPr>
            <p:cNvSpPr/>
            <p:nvPr/>
          </p:nvSpPr>
          <p:spPr>
            <a:xfrm>
              <a:off x="1132570" y="1428676"/>
              <a:ext cx="817285" cy="1647946"/>
            </a:xfrm>
            <a:custGeom>
              <a:avLst/>
              <a:gdLst/>
              <a:ahLst/>
              <a:cxnLst/>
              <a:rect l="l" t="t" r="r" b="b"/>
              <a:pathLst>
                <a:path w="8188" h="16510" extrusionOk="0">
                  <a:moveTo>
                    <a:pt x="1497" y="590"/>
                  </a:moveTo>
                  <a:cubicBezTo>
                    <a:pt x="2249" y="590"/>
                    <a:pt x="3411" y="1680"/>
                    <a:pt x="3894" y="3113"/>
                  </a:cubicBezTo>
                  <a:cubicBezTo>
                    <a:pt x="4428" y="4693"/>
                    <a:pt x="4050" y="6193"/>
                    <a:pt x="3325" y="6438"/>
                  </a:cubicBezTo>
                  <a:cubicBezTo>
                    <a:pt x="3241" y="6466"/>
                    <a:pt x="3152" y="6480"/>
                    <a:pt x="3059" y="6480"/>
                  </a:cubicBezTo>
                  <a:cubicBezTo>
                    <a:pt x="2355" y="6480"/>
                    <a:pt x="1450" y="5672"/>
                    <a:pt x="981" y="4277"/>
                  </a:cubicBezTo>
                  <a:cubicBezTo>
                    <a:pt x="447" y="2702"/>
                    <a:pt x="563" y="868"/>
                    <a:pt x="1287" y="623"/>
                  </a:cubicBezTo>
                  <a:cubicBezTo>
                    <a:pt x="1352" y="601"/>
                    <a:pt x="1423" y="590"/>
                    <a:pt x="1497" y="590"/>
                  </a:cubicBezTo>
                  <a:close/>
                  <a:moveTo>
                    <a:pt x="1540" y="1"/>
                  </a:moveTo>
                  <a:cubicBezTo>
                    <a:pt x="1339" y="1"/>
                    <a:pt x="1141" y="29"/>
                    <a:pt x="957" y="89"/>
                  </a:cubicBezTo>
                  <a:cubicBezTo>
                    <a:pt x="212" y="334"/>
                    <a:pt x="49" y="1150"/>
                    <a:pt x="32" y="1855"/>
                  </a:cubicBezTo>
                  <a:cubicBezTo>
                    <a:pt x="1" y="2848"/>
                    <a:pt x="199" y="3941"/>
                    <a:pt x="491" y="4889"/>
                  </a:cubicBezTo>
                  <a:cubicBezTo>
                    <a:pt x="715" y="5608"/>
                    <a:pt x="1059" y="6305"/>
                    <a:pt x="1573" y="6863"/>
                  </a:cubicBezTo>
                  <a:cubicBezTo>
                    <a:pt x="1978" y="7301"/>
                    <a:pt x="2538" y="7490"/>
                    <a:pt x="3120" y="7490"/>
                  </a:cubicBezTo>
                  <a:cubicBezTo>
                    <a:pt x="3204" y="7490"/>
                    <a:pt x="3288" y="7486"/>
                    <a:pt x="3373" y="7479"/>
                  </a:cubicBezTo>
                  <a:cubicBezTo>
                    <a:pt x="3666" y="8163"/>
                    <a:pt x="7446" y="16267"/>
                    <a:pt x="7786" y="16461"/>
                  </a:cubicBezTo>
                  <a:cubicBezTo>
                    <a:pt x="7830" y="16485"/>
                    <a:pt x="7902" y="16509"/>
                    <a:pt x="7971" y="16509"/>
                  </a:cubicBezTo>
                  <a:cubicBezTo>
                    <a:pt x="8084" y="16509"/>
                    <a:pt x="8187" y="16446"/>
                    <a:pt x="8143" y="16216"/>
                  </a:cubicBezTo>
                  <a:cubicBezTo>
                    <a:pt x="8058" y="15754"/>
                    <a:pt x="3853" y="7265"/>
                    <a:pt x="3853" y="7265"/>
                  </a:cubicBezTo>
                  <a:cubicBezTo>
                    <a:pt x="3853" y="7265"/>
                    <a:pt x="5434" y="5454"/>
                    <a:pt x="4352" y="2661"/>
                  </a:cubicBezTo>
                  <a:cubicBezTo>
                    <a:pt x="4023" y="1811"/>
                    <a:pt x="3573" y="817"/>
                    <a:pt x="2750" y="331"/>
                  </a:cubicBezTo>
                  <a:cubicBezTo>
                    <a:pt x="2404" y="125"/>
                    <a:pt x="1965" y="1"/>
                    <a:pt x="1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810;p35">
              <a:extLst>
                <a:ext uri="{FF2B5EF4-FFF2-40B4-BE49-F238E27FC236}">
                  <a16:creationId xmlns:a16="http://schemas.microsoft.com/office/drawing/2014/main" id="{CC598501-77E3-1A7B-B695-F7929A6CA902}"/>
                </a:ext>
              </a:extLst>
            </p:cNvPr>
            <p:cNvSpPr/>
            <p:nvPr/>
          </p:nvSpPr>
          <p:spPr>
            <a:xfrm>
              <a:off x="1211123" y="2723969"/>
              <a:ext cx="802912" cy="357338"/>
            </a:xfrm>
            <a:custGeom>
              <a:avLst/>
              <a:gdLst/>
              <a:ahLst/>
              <a:cxnLst/>
              <a:rect l="l" t="t" r="r" b="b"/>
              <a:pathLst>
                <a:path w="8044" h="3580" extrusionOk="0">
                  <a:moveTo>
                    <a:pt x="6575" y="1"/>
                  </a:moveTo>
                  <a:cubicBezTo>
                    <a:pt x="5825" y="1"/>
                    <a:pt x="4951" y="436"/>
                    <a:pt x="4777" y="1191"/>
                  </a:cubicBezTo>
                  <a:cubicBezTo>
                    <a:pt x="4182" y="1086"/>
                    <a:pt x="2994" y="987"/>
                    <a:pt x="2994" y="987"/>
                  </a:cubicBezTo>
                  <a:lnTo>
                    <a:pt x="3066" y="619"/>
                  </a:lnTo>
                  <a:lnTo>
                    <a:pt x="990" y="167"/>
                  </a:lnTo>
                  <a:lnTo>
                    <a:pt x="990" y="167"/>
                  </a:lnTo>
                  <a:cubicBezTo>
                    <a:pt x="990" y="167"/>
                    <a:pt x="0" y="2328"/>
                    <a:pt x="2185" y="2940"/>
                  </a:cubicBezTo>
                  <a:cubicBezTo>
                    <a:pt x="3692" y="3361"/>
                    <a:pt x="4807" y="3518"/>
                    <a:pt x="5359" y="3576"/>
                  </a:cubicBezTo>
                  <a:cubicBezTo>
                    <a:pt x="5378" y="3578"/>
                    <a:pt x="5398" y="3579"/>
                    <a:pt x="5418" y="3579"/>
                  </a:cubicBezTo>
                  <a:cubicBezTo>
                    <a:pt x="5604" y="3579"/>
                    <a:pt x="5780" y="3480"/>
                    <a:pt x="5872" y="3314"/>
                  </a:cubicBezTo>
                  <a:cubicBezTo>
                    <a:pt x="5998" y="3098"/>
                    <a:pt x="6212" y="2845"/>
                    <a:pt x="6531" y="2845"/>
                  </a:cubicBezTo>
                  <a:cubicBezTo>
                    <a:pt x="6559" y="2845"/>
                    <a:pt x="6588" y="2847"/>
                    <a:pt x="6618" y="2851"/>
                  </a:cubicBezTo>
                  <a:cubicBezTo>
                    <a:pt x="7227" y="2940"/>
                    <a:pt x="7434" y="2994"/>
                    <a:pt x="7434" y="2994"/>
                  </a:cubicBezTo>
                  <a:cubicBezTo>
                    <a:pt x="7434" y="2994"/>
                    <a:pt x="7353" y="2416"/>
                    <a:pt x="6999" y="2328"/>
                  </a:cubicBezTo>
                  <a:cubicBezTo>
                    <a:pt x="7434" y="2239"/>
                    <a:pt x="7169" y="1541"/>
                    <a:pt x="7169" y="1541"/>
                  </a:cubicBezTo>
                  <a:cubicBezTo>
                    <a:pt x="7169" y="1541"/>
                    <a:pt x="7121" y="956"/>
                    <a:pt x="6999" y="899"/>
                  </a:cubicBezTo>
                  <a:lnTo>
                    <a:pt x="6999" y="899"/>
                  </a:lnTo>
                  <a:cubicBezTo>
                    <a:pt x="7434" y="929"/>
                    <a:pt x="7638" y="1133"/>
                    <a:pt x="7638" y="1133"/>
                  </a:cubicBezTo>
                  <a:cubicBezTo>
                    <a:pt x="7638" y="1133"/>
                    <a:pt x="8043" y="599"/>
                    <a:pt x="7285" y="167"/>
                  </a:cubicBezTo>
                  <a:cubicBezTo>
                    <a:pt x="7087" y="55"/>
                    <a:pt x="6839" y="1"/>
                    <a:pt x="6575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811;p35">
              <a:extLst>
                <a:ext uri="{FF2B5EF4-FFF2-40B4-BE49-F238E27FC236}">
                  <a16:creationId xmlns:a16="http://schemas.microsoft.com/office/drawing/2014/main" id="{7F40F0C8-0A31-E21B-90B2-E2FD63118E88}"/>
                </a:ext>
              </a:extLst>
            </p:cNvPr>
            <p:cNvSpPr/>
            <p:nvPr/>
          </p:nvSpPr>
          <p:spPr>
            <a:xfrm>
              <a:off x="1452574" y="2809110"/>
              <a:ext cx="242850" cy="39627"/>
            </a:xfrm>
            <a:custGeom>
              <a:avLst/>
              <a:gdLst/>
              <a:ahLst/>
              <a:cxnLst/>
              <a:rect l="l" t="t" r="r" b="b"/>
              <a:pathLst>
                <a:path w="2433" h="397" extrusionOk="0">
                  <a:moveTo>
                    <a:pt x="63" y="0"/>
                  </a:moveTo>
                  <a:cubicBezTo>
                    <a:pt x="0" y="0"/>
                    <a:pt x="3" y="107"/>
                    <a:pt x="72" y="117"/>
                  </a:cubicBezTo>
                  <a:cubicBezTo>
                    <a:pt x="834" y="209"/>
                    <a:pt x="1596" y="304"/>
                    <a:pt x="2358" y="396"/>
                  </a:cubicBezTo>
                  <a:cubicBezTo>
                    <a:pt x="2361" y="396"/>
                    <a:pt x="2364" y="396"/>
                    <a:pt x="2367" y="396"/>
                  </a:cubicBezTo>
                  <a:cubicBezTo>
                    <a:pt x="2432" y="396"/>
                    <a:pt x="2430" y="286"/>
                    <a:pt x="2358" y="280"/>
                  </a:cubicBezTo>
                  <a:cubicBezTo>
                    <a:pt x="1596" y="188"/>
                    <a:pt x="834" y="93"/>
                    <a:pt x="72" y="1"/>
                  </a:cubicBezTo>
                  <a:cubicBezTo>
                    <a:pt x="69" y="0"/>
                    <a:pt x="66" y="0"/>
                    <a:pt x="63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812;p35">
              <a:extLst>
                <a:ext uri="{FF2B5EF4-FFF2-40B4-BE49-F238E27FC236}">
                  <a16:creationId xmlns:a16="http://schemas.microsoft.com/office/drawing/2014/main" id="{6A8624F0-5567-DD10-EF84-8B7E76BCF7DF}"/>
                </a:ext>
              </a:extLst>
            </p:cNvPr>
            <p:cNvSpPr/>
            <p:nvPr/>
          </p:nvSpPr>
          <p:spPr>
            <a:xfrm>
              <a:off x="1798629" y="2808212"/>
              <a:ext cx="111094" cy="31242"/>
            </a:xfrm>
            <a:custGeom>
              <a:avLst/>
              <a:gdLst/>
              <a:ahLst/>
              <a:cxnLst/>
              <a:rect l="l" t="t" r="r" b="b"/>
              <a:pathLst>
                <a:path w="1113" h="313" extrusionOk="0">
                  <a:moveTo>
                    <a:pt x="794" y="1"/>
                  </a:moveTo>
                  <a:cubicBezTo>
                    <a:pt x="587" y="1"/>
                    <a:pt x="300" y="62"/>
                    <a:pt x="0" y="313"/>
                  </a:cubicBezTo>
                  <a:lnTo>
                    <a:pt x="1113" y="55"/>
                  </a:lnTo>
                  <a:cubicBezTo>
                    <a:pt x="1113" y="55"/>
                    <a:pt x="988" y="1"/>
                    <a:pt x="794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2" name="Google Shape;813;p35">
              <a:extLst>
                <a:ext uri="{FF2B5EF4-FFF2-40B4-BE49-F238E27FC236}">
                  <a16:creationId xmlns:a16="http://schemas.microsoft.com/office/drawing/2014/main" id="{50097019-E676-37C1-4CC0-309E273BB115}"/>
                </a:ext>
              </a:extLst>
            </p:cNvPr>
            <p:cNvSpPr/>
            <p:nvPr/>
          </p:nvSpPr>
          <p:spPr>
            <a:xfrm>
              <a:off x="1812803" y="2871494"/>
              <a:ext cx="113889" cy="20262"/>
            </a:xfrm>
            <a:custGeom>
              <a:avLst/>
              <a:gdLst/>
              <a:ahLst/>
              <a:cxnLst/>
              <a:rect l="l" t="t" r="r" b="b"/>
              <a:pathLst>
                <a:path w="1141" h="203" extrusionOk="0">
                  <a:moveTo>
                    <a:pt x="749" y="0"/>
                  </a:moveTo>
                  <a:cubicBezTo>
                    <a:pt x="550" y="0"/>
                    <a:pt x="288" y="44"/>
                    <a:pt x="1" y="203"/>
                  </a:cubicBezTo>
                  <a:lnTo>
                    <a:pt x="1141" y="63"/>
                  </a:lnTo>
                  <a:cubicBezTo>
                    <a:pt x="1141" y="63"/>
                    <a:pt x="990" y="0"/>
                    <a:pt x="749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814;p35">
              <a:extLst>
                <a:ext uri="{FF2B5EF4-FFF2-40B4-BE49-F238E27FC236}">
                  <a16:creationId xmlns:a16="http://schemas.microsoft.com/office/drawing/2014/main" id="{20E560E9-E342-4858-8950-BE3460DFD127}"/>
                </a:ext>
              </a:extLst>
            </p:cNvPr>
            <p:cNvSpPr/>
            <p:nvPr/>
          </p:nvSpPr>
          <p:spPr>
            <a:xfrm>
              <a:off x="1831867" y="2949549"/>
              <a:ext cx="77856" cy="11878"/>
            </a:xfrm>
            <a:custGeom>
              <a:avLst/>
              <a:gdLst/>
              <a:ahLst/>
              <a:cxnLst/>
              <a:rect l="l" t="t" r="r" b="b"/>
              <a:pathLst>
                <a:path w="780" h="119" extrusionOk="0">
                  <a:moveTo>
                    <a:pt x="445" y="0"/>
                  </a:moveTo>
                  <a:cubicBezTo>
                    <a:pt x="317" y="0"/>
                    <a:pt x="162" y="28"/>
                    <a:pt x="0" y="118"/>
                  </a:cubicBezTo>
                  <a:lnTo>
                    <a:pt x="780" y="68"/>
                  </a:lnTo>
                  <a:cubicBezTo>
                    <a:pt x="780" y="68"/>
                    <a:pt x="645" y="0"/>
                    <a:pt x="445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6" name="Google Shape;815;p35">
            <a:extLst>
              <a:ext uri="{FF2B5EF4-FFF2-40B4-BE49-F238E27FC236}">
                <a16:creationId xmlns:a16="http://schemas.microsoft.com/office/drawing/2014/main" id="{BAEA2AC2-2461-B200-0809-07808AD8B05E}"/>
              </a:ext>
            </a:extLst>
          </p:cNvPr>
          <p:cNvGrpSpPr/>
          <p:nvPr/>
        </p:nvGrpSpPr>
        <p:grpSpPr>
          <a:xfrm>
            <a:off x="449448" y="550738"/>
            <a:ext cx="7744928" cy="4085278"/>
            <a:chOff x="449448" y="550738"/>
            <a:chExt cx="7744928" cy="4085278"/>
          </a:xfrm>
        </p:grpSpPr>
        <p:grpSp>
          <p:nvGrpSpPr>
            <p:cNvPr id="647" name="Google Shape;816;p35">
              <a:extLst>
                <a:ext uri="{FF2B5EF4-FFF2-40B4-BE49-F238E27FC236}">
                  <a16:creationId xmlns:a16="http://schemas.microsoft.com/office/drawing/2014/main" id="{0216A646-2DCB-BAEB-6345-64BF0A75C031}"/>
                </a:ext>
              </a:extLst>
            </p:cNvPr>
            <p:cNvGrpSpPr/>
            <p:nvPr/>
          </p:nvGrpSpPr>
          <p:grpSpPr>
            <a:xfrm>
              <a:off x="3953197" y="1421131"/>
              <a:ext cx="4241179" cy="3214885"/>
              <a:chOff x="-1809428" y="2515356"/>
              <a:chExt cx="4241179" cy="3214885"/>
            </a:xfrm>
          </p:grpSpPr>
          <p:sp>
            <p:nvSpPr>
              <p:cNvPr id="660" name="Google Shape;817;p35">
                <a:extLst>
                  <a:ext uri="{FF2B5EF4-FFF2-40B4-BE49-F238E27FC236}">
                    <a16:creationId xmlns:a16="http://schemas.microsoft.com/office/drawing/2014/main" id="{F1C2B234-F38B-45FB-6EFF-23FCF4B808A9}"/>
                  </a:ext>
                </a:extLst>
              </p:cNvPr>
              <p:cNvSpPr/>
              <p:nvPr/>
            </p:nvSpPr>
            <p:spPr>
              <a:xfrm>
                <a:off x="2276439" y="2515356"/>
                <a:ext cx="155312" cy="2131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7BC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818;p35">
                <a:extLst>
                  <a:ext uri="{FF2B5EF4-FFF2-40B4-BE49-F238E27FC236}">
                    <a16:creationId xmlns:a16="http://schemas.microsoft.com/office/drawing/2014/main" id="{C7C327EB-1BA4-4287-5B79-519C03534ABA}"/>
                  </a:ext>
                </a:extLst>
              </p:cNvPr>
              <p:cNvSpPr/>
              <p:nvPr/>
            </p:nvSpPr>
            <p:spPr>
              <a:xfrm>
                <a:off x="-1809428" y="5409236"/>
                <a:ext cx="261815" cy="32100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48" name="Google Shape;819;p35">
              <a:extLst>
                <a:ext uri="{FF2B5EF4-FFF2-40B4-BE49-F238E27FC236}">
                  <a16:creationId xmlns:a16="http://schemas.microsoft.com/office/drawing/2014/main" id="{8AE0FE03-B00B-9059-B450-BB267F1109C6}"/>
                </a:ext>
              </a:extLst>
            </p:cNvPr>
            <p:cNvGrpSpPr/>
            <p:nvPr/>
          </p:nvGrpSpPr>
          <p:grpSpPr>
            <a:xfrm>
              <a:off x="449448" y="550738"/>
              <a:ext cx="344652" cy="361277"/>
              <a:chOff x="817723" y="2505826"/>
              <a:chExt cx="344652" cy="361277"/>
            </a:xfrm>
          </p:grpSpPr>
          <p:sp>
            <p:nvSpPr>
              <p:cNvPr id="658" name="Google Shape;820;p35">
                <a:extLst>
                  <a:ext uri="{FF2B5EF4-FFF2-40B4-BE49-F238E27FC236}">
                    <a16:creationId xmlns:a16="http://schemas.microsoft.com/office/drawing/2014/main" id="{BD50DE94-ACCB-8806-842D-7895F2E9E5C3}"/>
                  </a:ext>
                </a:extLst>
              </p:cNvPr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821;p35">
                <a:extLst>
                  <a:ext uri="{FF2B5EF4-FFF2-40B4-BE49-F238E27FC236}">
                    <a16:creationId xmlns:a16="http://schemas.microsoft.com/office/drawing/2014/main" id="{56873158-7B91-EA73-5B15-EB68D9B3E1A4}"/>
                  </a:ext>
                </a:extLst>
              </p:cNvPr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49" name="Google Shape;822;p35">
              <a:extLst>
                <a:ext uri="{FF2B5EF4-FFF2-40B4-BE49-F238E27FC236}">
                  <a16:creationId xmlns:a16="http://schemas.microsoft.com/office/drawing/2014/main" id="{7A0E4E1C-1938-E40C-2376-F6482BA89EC8}"/>
                </a:ext>
              </a:extLst>
            </p:cNvPr>
            <p:cNvGrpSpPr/>
            <p:nvPr/>
          </p:nvGrpSpPr>
          <p:grpSpPr>
            <a:xfrm>
              <a:off x="3353950" y="1975013"/>
              <a:ext cx="230798" cy="241924"/>
              <a:chOff x="7075650" y="991025"/>
              <a:chExt cx="230798" cy="241924"/>
            </a:xfrm>
          </p:grpSpPr>
          <p:sp>
            <p:nvSpPr>
              <p:cNvPr id="656" name="Google Shape;823;p35">
                <a:extLst>
                  <a:ext uri="{FF2B5EF4-FFF2-40B4-BE49-F238E27FC236}">
                    <a16:creationId xmlns:a16="http://schemas.microsoft.com/office/drawing/2014/main" id="{227A24E5-2BC5-60B0-1CD2-93D82BA12360}"/>
                  </a:ext>
                </a:extLst>
              </p:cNvPr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824;p35">
                <a:extLst>
                  <a:ext uri="{FF2B5EF4-FFF2-40B4-BE49-F238E27FC236}">
                    <a16:creationId xmlns:a16="http://schemas.microsoft.com/office/drawing/2014/main" id="{421F52C0-4532-92CA-E9B8-4577C65FEA68}"/>
                  </a:ext>
                </a:extLst>
              </p:cNvPr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50" name="Google Shape;825;p35">
              <a:extLst>
                <a:ext uri="{FF2B5EF4-FFF2-40B4-BE49-F238E27FC236}">
                  <a16:creationId xmlns:a16="http://schemas.microsoft.com/office/drawing/2014/main" id="{B2ED463D-A35E-D3BF-5655-388AC33A90ED}"/>
                </a:ext>
              </a:extLst>
            </p:cNvPr>
            <p:cNvGrpSpPr/>
            <p:nvPr/>
          </p:nvGrpSpPr>
          <p:grpSpPr>
            <a:xfrm rot="1180127" flipH="1">
              <a:off x="3261288" y="3595320"/>
              <a:ext cx="230804" cy="241938"/>
              <a:chOff x="817723" y="2505826"/>
              <a:chExt cx="344652" cy="361277"/>
            </a:xfrm>
          </p:grpSpPr>
          <p:sp>
            <p:nvSpPr>
              <p:cNvPr id="654" name="Google Shape;826;p35">
                <a:extLst>
                  <a:ext uri="{FF2B5EF4-FFF2-40B4-BE49-F238E27FC236}">
                    <a16:creationId xmlns:a16="http://schemas.microsoft.com/office/drawing/2014/main" id="{AB5FFA51-BE25-E950-DE39-58755EFCF4C4}"/>
                  </a:ext>
                </a:extLst>
              </p:cNvPr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827;p35">
                <a:extLst>
                  <a:ext uri="{FF2B5EF4-FFF2-40B4-BE49-F238E27FC236}">
                    <a16:creationId xmlns:a16="http://schemas.microsoft.com/office/drawing/2014/main" id="{C0D2F413-C7C9-A957-8E73-E04A683D9005}"/>
                  </a:ext>
                </a:extLst>
              </p:cNvPr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51" name="Google Shape;828;p35">
              <a:extLst>
                <a:ext uri="{FF2B5EF4-FFF2-40B4-BE49-F238E27FC236}">
                  <a16:creationId xmlns:a16="http://schemas.microsoft.com/office/drawing/2014/main" id="{63C61B7C-7EFF-5C97-961C-4F1CFEC97017}"/>
                </a:ext>
              </a:extLst>
            </p:cNvPr>
            <p:cNvGrpSpPr/>
            <p:nvPr/>
          </p:nvGrpSpPr>
          <p:grpSpPr>
            <a:xfrm flipH="1">
              <a:off x="550400" y="3395138"/>
              <a:ext cx="230798" cy="241924"/>
              <a:chOff x="7075650" y="991025"/>
              <a:chExt cx="230798" cy="241924"/>
            </a:xfrm>
          </p:grpSpPr>
          <p:sp>
            <p:nvSpPr>
              <p:cNvPr id="652" name="Google Shape;829;p35">
                <a:extLst>
                  <a:ext uri="{FF2B5EF4-FFF2-40B4-BE49-F238E27FC236}">
                    <a16:creationId xmlns:a16="http://schemas.microsoft.com/office/drawing/2014/main" id="{272EDDC0-B082-6402-23C7-FD8F48033761}"/>
                  </a:ext>
                </a:extLst>
              </p:cNvPr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830;p35">
                <a:extLst>
                  <a:ext uri="{FF2B5EF4-FFF2-40B4-BE49-F238E27FC236}">
                    <a16:creationId xmlns:a16="http://schemas.microsoft.com/office/drawing/2014/main" id="{9AF4A1EF-ABC3-7E80-A6AE-C5020E8561EC}"/>
                  </a:ext>
                </a:extLst>
              </p:cNvPr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33"/>
          <p:cNvGrpSpPr/>
          <p:nvPr/>
        </p:nvGrpSpPr>
        <p:grpSpPr>
          <a:xfrm>
            <a:off x="4884099" y="3042370"/>
            <a:ext cx="344652" cy="361277"/>
            <a:chOff x="817723" y="2505826"/>
            <a:chExt cx="344652" cy="361277"/>
          </a:xfrm>
        </p:grpSpPr>
        <p:sp>
          <p:nvSpPr>
            <p:cNvPr id="636" name="Google Shape;636;p33"/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33"/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8" name="Google Shape;638;p33"/>
          <p:cNvGrpSpPr/>
          <p:nvPr/>
        </p:nvGrpSpPr>
        <p:grpSpPr>
          <a:xfrm>
            <a:off x="4884099" y="444085"/>
            <a:ext cx="344652" cy="361277"/>
            <a:chOff x="817723" y="2505826"/>
            <a:chExt cx="344652" cy="361277"/>
          </a:xfrm>
        </p:grpSpPr>
        <p:sp>
          <p:nvSpPr>
            <p:cNvPr id="639" name="Google Shape;639;p33"/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33"/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1" name="Google Shape;641;p33"/>
          <p:cNvGrpSpPr/>
          <p:nvPr/>
        </p:nvGrpSpPr>
        <p:grpSpPr>
          <a:xfrm>
            <a:off x="8193450" y="1272975"/>
            <a:ext cx="230798" cy="241924"/>
            <a:chOff x="7075650" y="991025"/>
            <a:chExt cx="230798" cy="241924"/>
          </a:xfrm>
        </p:grpSpPr>
        <p:sp>
          <p:nvSpPr>
            <p:cNvPr id="642" name="Google Shape;642;p33"/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4" name="Google Shape;644;p33"/>
          <p:cNvGrpSpPr/>
          <p:nvPr/>
        </p:nvGrpSpPr>
        <p:grpSpPr>
          <a:xfrm>
            <a:off x="5974290" y="505901"/>
            <a:ext cx="1899341" cy="4187142"/>
            <a:chOff x="6766050" y="1359888"/>
            <a:chExt cx="350025" cy="771639"/>
          </a:xfrm>
        </p:grpSpPr>
        <p:sp>
          <p:nvSpPr>
            <p:cNvPr id="645" name="Google Shape;645;p33"/>
            <p:cNvSpPr/>
            <p:nvPr/>
          </p:nvSpPr>
          <p:spPr>
            <a:xfrm>
              <a:off x="6846075" y="2053520"/>
              <a:ext cx="71225" cy="34200"/>
            </a:xfrm>
            <a:custGeom>
              <a:avLst/>
              <a:gdLst/>
              <a:ahLst/>
              <a:cxnLst/>
              <a:rect l="l" t="t" r="r" b="b"/>
              <a:pathLst>
                <a:path w="2849" h="1368" extrusionOk="0">
                  <a:moveTo>
                    <a:pt x="1144" y="0"/>
                  </a:moveTo>
                  <a:lnTo>
                    <a:pt x="1" y="698"/>
                  </a:lnTo>
                  <a:cubicBezTo>
                    <a:pt x="120" y="834"/>
                    <a:pt x="236" y="1045"/>
                    <a:pt x="314" y="1368"/>
                  </a:cubicBezTo>
                  <a:lnTo>
                    <a:pt x="2821" y="1092"/>
                  </a:lnTo>
                  <a:cubicBezTo>
                    <a:pt x="2838" y="908"/>
                    <a:pt x="2845" y="721"/>
                    <a:pt x="2849" y="534"/>
                  </a:cubicBezTo>
                  <a:lnTo>
                    <a:pt x="2849" y="534"/>
                  </a:lnTo>
                  <a:cubicBezTo>
                    <a:pt x="2751" y="548"/>
                    <a:pt x="2655" y="554"/>
                    <a:pt x="2563" y="554"/>
                  </a:cubicBezTo>
                  <a:cubicBezTo>
                    <a:pt x="1885" y="554"/>
                    <a:pt x="1387" y="210"/>
                    <a:pt x="1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6996625" y="2028349"/>
              <a:ext cx="56325" cy="76775"/>
            </a:xfrm>
            <a:custGeom>
              <a:avLst/>
              <a:gdLst/>
              <a:ahLst/>
              <a:cxnLst/>
              <a:rect l="l" t="t" r="r" b="b"/>
              <a:pathLst>
                <a:path w="2253" h="3071" extrusionOk="0">
                  <a:moveTo>
                    <a:pt x="1291" y="0"/>
                  </a:moveTo>
                  <a:cubicBezTo>
                    <a:pt x="833" y="0"/>
                    <a:pt x="464" y="461"/>
                    <a:pt x="464" y="461"/>
                  </a:cubicBezTo>
                  <a:cubicBezTo>
                    <a:pt x="464" y="461"/>
                    <a:pt x="287" y="1580"/>
                    <a:pt x="1" y="2417"/>
                  </a:cubicBezTo>
                  <a:cubicBezTo>
                    <a:pt x="82" y="2396"/>
                    <a:pt x="175" y="2381"/>
                    <a:pt x="279" y="2381"/>
                  </a:cubicBezTo>
                  <a:cubicBezTo>
                    <a:pt x="607" y="2381"/>
                    <a:pt x="1038" y="2528"/>
                    <a:pt x="1498" y="3071"/>
                  </a:cubicBezTo>
                  <a:cubicBezTo>
                    <a:pt x="1814" y="2730"/>
                    <a:pt x="2097" y="2234"/>
                    <a:pt x="2246" y="1553"/>
                  </a:cubicBezTo>
                  <a:cubicBezTo>
                    <a:pt x="2253" y="965"/>
                    <a:pt x="2073" y="454"/>
                    <a:pt x="1777" y="196"/>
                  </a:cubicBezTo>
                  <a:cubicBezTo>
                    <a:pt x="1612" y="53"/>
                    <a:pt x="1447" y="0"/>
                    <a:pt x="1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6897975" y="1582863"/>
              <a:ext cx="82625" cy="66875"/>
            </a:xfrm>
            <a:custGeom>
              <a:avLst/>
              <a:gdLst/>
              <a:ahLst/>
              <a:cxnLst/>
              <a:rect l="l" t="t" r="r" b="b"/>
              <a:pathLst>
                <a:path w="3305" h="2675" extrusionOk="0">
                  <a:moveTo>
                    <a:pt x="929" y="1"/>
                  </a:moveTo>
                  <a:cubicBezTo>
                    <a:pt x="845" y="1"/>
                    <a:pt x="760" y="5"/>
                    <a:pt x="674" y="14"/>
                  </a:cubicBezTo>
                  <a:cubicBezTo>
                    <a:pt x="51" y="783"/>
                    <a:pt x="0" y="1708"/>
                    <a:pt x="0" y="1708"/>
                  </a:cubicBezTo>
                  <a:cubicBezTo>
                    <a:pt x="0" y="1708"/>
                    <a:pt x="225" y="1749"/>
                    <a:pt x="1957" y="2675"/>
                  </a:cubicBezTo>
                  <a:cubicBezTo>
                    <a:pt x="2059" y="2110"/>
                    <a:pt x="2862" y="1232"/>
                    <a:pt x="3304" y="783"/>
                  </a:cubicBezTo>
                  <a:cubicBezTo>
                    <a:pt x="2763" y="453"/>
                    <a:pt x="2133" y="228"/>
                    <a:pt x="1470" y="65"/>
                  </a:cubicBezTo>
                  <a:cubicBezTo>
                    <a:pt x="1291" y="21"/>
                    <a:pt x="1111" y="1"/>
                    <a:pt x="929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822350" y="1743113"/>
              <a:ext cx="185800" cy="201625"/>
            </a:xfrm>
            <a:custGeom>
              <a:avLst/>
              <a:gdLst/>
              <a:ahLst/>
              <a:cxnLst/>
              <a:rect l="l" t="t" r="r" b="b"/>
              <a:pathLst>
                <a:path w="7432" h="8065" extrusionOk="0">
                  <a:moveTo>
                    <a:pt x="5499" y="1"/>
                  </a:moveTo>
                  <a:lnTo>
                    <a:pt x="868" y="269"/>
                  </a:lnTo>
                  <a:cubicBezTo>
                    <a:pt x="841" y="357"/>
                    <a:pt x="813" y="446"/>
                    <a:pt x="787" y="538"/>
                  </a:cubicBezTo>
                  <a:cubicBezTo>
                    <a:pt x="749" y="674"/>
                    <a:pt x="715" y="813"/>
                    <a:pt x="678" y="953"/>
                  </a:cubicBezTo>
                  <a:cubicBezTo>
                    <a:pt x="1" y="3906"/>
                    <a:pt x="739" y="8064"/>
                    <a:pt x="739" y="8064"/>
                  </a:cubicBezTo>
                  <a:lnTo>
                    <a:pt x="3277" y="7648"/>
                  </a:lnTo>
                  <a:lnTo>
                    <a:pt x="3467" y="4025"/>
                  </a:lnTo>
                  <a:lnTo>
                    <a:pt x="4944" y="7724"/>
                  </a:lnTo>
                  <a:lnTo>
                    <a:pt x="7432" y="6651"/>
                  </a:lnTo>
                  <a:lnTo>
                    <a:pt x="7432" y="6651"/>
                  </a:lnTo>
                  <a:cubicBezTo>
                    <a:pt x="7432" y="6651"/>
                    <a:pt x="7422" y="6654"/>
                    <a:pt x="7405" y="6654"/>
                  </a:cubicBezTo>
                  <a:cubicBezTo>
                    <a:pt x="7320" y="6654"/>
                    <a:pt x="7064" y="6574"/>
                    <a:pt x="7244" y="5566"/>
                  </a:cubicBezTo>
                  <a:cubicBezTo>
                    <a:pt x="7115" y="994"/>
                    <a:pt x="5451" y="664"/>
                    <a:pt x="5451" y="664"/>
                  </a:cubicBezTo>
                  <a:lnTo>
                    <a:pt x="54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6818350" y="1586438"/>
              <a:ext cx="80250" cy="153550"/>
            </a:xfrm>
            <a:custGeom>
              <a:avLst/>
              <a:gdLst/>
              <a:ahLst/>
              <a:cxnLst/>
              <a:rect l="l" t="t" r="r" b="b"/>
              <a:pathLst>
                <a:path w="3210" h="6142" extrusionOk="0">
                  <a:moveTo>
                    <a:pt x="3209" y="1"/>
                  </a:moveTo>
                  <a:lnTo>
                    <a:pt x="3209" y="1"/>
                  </a:lnTo>
                  <a:cubicBezTo>
                    <a:pt x="1545" y="497"/>
                    <a:pt x="1" y="2127"/>
                    <a:pt x="4" y="2160"/>
                  </a:cubicBezTo>
                  <a:cubicBezTo>
                    <a:pt x="65" y="3171"/>
                    <a:pt x="1416" y="3545"/>
                    <a:pt x="1127" y="6141"/>
                  </a:cubicBezTo>
                  <a:cubicBezTo>
                    <a:pt x="1882" y="3446"/>
                    <a:pt x="2852" y="909"/>
                    <a:pt x="3209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930200" y="1610588"/>
              <a:ext cx="98700" cy="135850"/>
            </a:xfrm>
            <a:custGeom>
              <a:avLst/>
              <a:gdLst/>
              <a:ahLst/>
              <a:cxnLst/>
              <a:rect l="l" t="t" r="r" b="b"/>
              <a:pathLst>
                <a:path w="3948" h="5434" extrusionOk="0">
                  <a:moveTo>
                    <a:pt x="2485" y="1"/>
                  </a:moveTo>
                  <a:cubicBezTo>
                    <a:pt x="1675" y="793"/>
                    <a:pt x="1" y="2865"/>
                    <a:pt x="1246" y="5434"/>
                  </a:cubicBezTo>
                  <a:lnTo>
                    <a:pt x="1838" y="2607"/>
                  </a:lnTo>
                  <a:cubicBezTo>
                    <a:pt x="1838" y="2607"/>
                    <a:pt x="3284" y="3290"/>
                    <a:pt x="3930" y="3556"/>
                  </a:cubicBezTo>
                  <a:cubicBezTo>
                    <a:pt x="3947" y="1824"/>
                    <a:pt x="3376" y="722"/>
                    <a:pt x="2485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6840825" y="1940938"/>
              <a:ext cx="75550" cy="104400"/>
            </a:xfrm>
            <a:custGeom>
              <a:avLst/>
              <a:gdLst/>
              <a:ahLst/>
              <a:cxnLst/>
              <a:rect l="l" t="t" r="r" b="b"/>
              <a:pathLst>
                <a:path w="3022" h="4176" extrusionOk="0">
                  <a:moveTo>
                    <a:pt x="2177" y="1"/>
                  </a:moveTo>
                  <a:lnTo>
                    <a:pt x="0" y="151"/>
                  </a:lnTo>
                  <a:cubicBezTo>
                    <a:pt x="163" y="1420"/>
                    <a:pt x="820" y="3145"/>
                    <a:pt x="1164" y="3995"/>
                  </a:cubicBezTo>
                  <a:cubicBezTo>
                    <a:pt x="1348" y="4081"/>
                    <a:pt x="1626" y="4176"/>
                    <a:pt x="1968" y="4176"/>
                  </a:cubicBezTo>
                  <a:cubicBezTo>
                    <a:pt x="2275" y="4176"/>
                    <a:pt x="2633" y="4100"/>
                    <a:pt x="3021" y="3873"/>
                  </a:cubicBezTo>
                  <a:cubicBezTo>
                    <a:pt x="2838" y="1841"/>
                    <a:pt x="2177" y="1"/>
                    <a:pt x="2177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6950025" y="1906988"/>
              <a:ext cx="91025" cy="126700"/>
            </a:xfrm>
            <a:custGeom>
              <a:avLst/>
              <a:gdLst/>
              <a:ahLst/>
              <a:cxnLst/>
              <a:rect l="l" t="t" r="r" b="b"/>
              <a:pathLst>
                <a:path w="3641" h="5068" extrusionOk="0">
                  <a:moveTo>
                    <a:pt x="1003" y="0"/>
                  </a:moveTo>
                  <a:cubicBezTo>
                    <a:pt x="79" y="0"/>
                    <a:pt x="7" y="1216"/>
                    <a:pt x="7" y="1216"/>
                  </a:cubicBezTo>
                  <a:cubicBezTo>
                    <a:pt x="1" y="1329"/>
                    <a:pt x="120" y="1522"/>
                    <a:pt x="157" y="1624"/>
                  </a:cubicBezTo>
                  <a:cubicBezTo>
                    <a:pt x="456" y="2390"/>
                    <a:pt x="776" y="3172"/>
                    <a:pt x="1310" y="3808"/>
                  </a:cubicBezTo>
                  <a:cubicBezTo>
                    <a:pt x="1555" y="4098"/>
                    <a:pt x="1831" y="4367"/>
                    <a:pt x="2049" y="4680"/>
                  </a:cubicBezTo>
                  <a:cubicBezTo>
                    <a:pt x="2086" y="4734"/>
                    <a:pt x="2116" y="4792"/>
                    <a:pt x="2147" y="4850"/>
                  </a:cubicBezTo>
                  <a:cubicBezTo>
                    <a:pt x="2324" y="4958"/>
                    <a:pt x="2566" y="5067"/>
                    <a:pt x="2821" y="5067"/>
                  </a:cubicBezTo>
                  <a:cubicBezTo>
                    <a:pt x="3102" y="5067"/>
                    <a:pt x="3398" y="4935"/>
                    <a:pt x="3641" y="4523"/>
                  </a:cubicBezTo>
                  <a:cubicBezTo>
                    <a:pt x="3474" y="3411"/>
                    <a:pt x="2961" y="774"/>
                    <a:pt x="1708" y="185"/>
                  </a:cubicBezTo>
                  <a:cubicBezTo>
                    <a:pt x="1430" y="54"/>
                    <a:pt x="1197" y="0"/>
                    <a:pt x="1003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003700" y="2019599"/>
              <a:ext cx="39475" cy="40525"/>
            </a:xfrm>
            <a:custGeom>
              <a:avLst/>
              <a:gdLst/>
              <a:ahLst/>
              <a:cxnLst/>
              <a:rect l="l" t="t" r="r" b="b"/>
              <a:pathLst>
                <a:path w="1579" h="1621" extrusionOk="0">
                  <a:moveTo>
                    <a:pt x="1494" y="1"/>
                  </a:moveTo>
                  <a:cubicBezTo>
                    <a:pt x="1251" y="413"/>
                    <a:pt x="955" y="545"/>
                    <a:pt x="674" y="545"/>
                  </a:cubicBezTo>
                  <a:cubicBezTo>
                    <a:pt x="419" y="545"/>
                    <a:pt x="177" y="436"/>
                    <a:pt x="0" y="328"/>
                  </a:cubicBezTo>
                  <a:lnTo>
                    <a:pt x="0" y="328"/>
                  </a:lnTo>
                  <a:cubicBezTo>
                    <a:pt x="143" y="621"/>
                    <a:pt x="191" y="937"/>
                    <a:pt x="354" y="1216"/>
                  </a:cubicBezTo>
                  <a:cubicBezTo>
                    <a:pt x="463" y="1406"/>
                    <a:pt x="698" y="1590"/>
                    <a:pt x="919" y="1617"/>
                  </a:cubicBezTo>
                  <a:cubicBezTo>
                    <a:pt x="938" y="1619"/>
                    <a:pt x="957" y="1621"/>
                    <a:pt x="975" y="1621"/>
                  </a:cubicBezTo>
                  <a:cubicBezTo>
                    <a:pt x="1434" y="1621"/>
                    <a:pt x="1578" y="845"/>
                    <a:pt x="1558" y="502"/>
                  </a:cubicBezTo>
                  <a:cubicBezTo>
                    <a:pt x="1558" y="502"/>
                    <a:pt x="1538" y="307"/>
                    <a:pt x="149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810125" y="2080511"/>
              <a:ext cx="106500" cy="23425"/>
            </a:xfrm>
            <a:custGeom>
              <a:avLst/>
              <a:gdLst/>
              <a:ahLst/>
              <a:cxnLst/>
              <a:rect l="l" t="t" r="r" b="b"/>
              <a:pathLst>
                <a:path w="4260" h="937" extrusionOk="0">
                  <a:moveTo>
                    <a:pt x="4259" y="1"/>
                  </a:moveTo>
                  <a:lnTo>
                    <a:pt x="37" y="467"/>
                  </a:lnTo>
                  <a:lnTo>
                    <a:pt x="0" y="488"/>
                  </a:lnTo>
                  <a:lnTo>
                    <a:pt x="0" y="937"/>
                  </a:lnTo>
                  <a:cubicBezTo>
                    <a:pt x="0" y="937"/>
                    <a:pt x="1010" y="866"/>
                    <a:pt x="4205" y="443"/>
                  </a:cubicBezTo>
                  <a:cubicBezTo>
                    <a:pt x="4229" y="297"/>
                    <a:pt x="4246" y="148"/>
                    <a:pt x="425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811309" y="2070945"/>
              <a:ext cx="42900" cy="21550"/>
            </a:xfrm>
            <a:custGeom>
              <a:avLst/>
              <a:gdLst/>
              <a:ahLst/>
              <a:cxnLst/>
              <a:rect l="l" t="t" r="r" b="b"/>
              <a:pathLst>
                <a:path w="1716" h="862" extrusionOk="0">
                  <a:moveTo>
                    <a:pt x="1403" y="1"/>
                  </a:moveTo>
                  <a:lnTo>
                    <a:pt x="1" y="861"/>
                  </a:lnTo>
                  <a:lnTo>
                    <a:pt x="1716" y="671"/>
                  </a:lnTo>
                  <a:cubicBezTo>
                    <a:pt x="1638" y="348"/>
                    <a:pt x="1522" y="137"/>
                    <a:pt x="1403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869900" y="2037454"/>
              <a:ext cx="47650" cy="30225"/>
            </a:xfrm>
            <a:custGeom>
              <a:avLst/>
              <a:gdLst/>
              <a:ahLst/>
              <a:cxnLst/>
              <a:rect l="l" t="t" r="r" b="b"/>
              <a:pathLst>
                <a:path w="1906" h="1209" extrusionOk="0">
                  <a:moveTo>
                    <a:pt x="1858" y="1"/>
                  </a:moveTo>
                  <a:cubicBezTo>
                    <a:pt x="1470" y="228"/>
                    <a:pt x="1112" y="304"/>
                    <a:pt x="805" y="304"/>
                  </a:cubicBezTo>
                  <a:cubicBezTo>
                    <a:pt x="463" y="304"/>
                    <a:pt x="185" y="209"/>
                    <a:pt x="1" y="123"/>
                  </a:cubicBezTo>
                  <a:lnTo>
                    <a:pt x="1" y="123"/>
                  </a:lnTo>
                  <a:cubicBezTo>
                    <a:pt x="130" y="443"/>
                    <a:pt x="218" y="637"/>
                    <a:pt x="218" y="637"/>
                  </a:cubicBezTo>
                  <a:lnTo>
                    <a:pt x="191" y="654"/>
                  </a:lnTo>
                  <a:cubicBezTo>
                    <a:pt x="434" y="864"/>
                    <a:pt x="932" y="1208"/>
                    <a:pt x="1610" y="1208"/>
                  </a:cubicBezTo>
                  <a:cubicBezTo>
                    <a:pt x="1702" y="1208"/>
                    <a:pt x="1798" y="1202"/>
                    <a:pt x="1896" y="1188"/>
                  </a:cubicBezTo>
                  <a:cubicBezTo>
                    <a:pt x="1906" y="794"/>
                    <a:pt x="1892" y="395"/>
                    <a:pt x="1858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979650" y="2066426"/>
              <a:ext cx="73150" cy="65100"/>
            </a:xfrm>
            <a:custGeom>
              <a:avLst/>
              <a:gdLst/>
              <a:ahLst/>
              <a:cxnLst/>
              <a:rect l="l" t="t" r="r" b="b"/>
              <a:pathLst>
                <a:path w="2926" h="2604" extrusionOk="0">
                  <a:moveTo>
                    <a:pt x="2925" y="1"/>
                  </a:moveTo>
                  <a:lnTo>
                    <a:pt x="2925" y="1"/>
                  </a:lnTo>
                  <a:cubicBezTo>
                    <a:pt x="2592" y="1503"/>
                    <a:pt x="1621" y="2114"/>
                    <a:pt x="1057" y="2114"/>
                  </a:cubicBezTo>
                  <a:cubicBezTo>
                    <a:pt x="1053" y="2114"/>
                    <a:pt x="1049" y="2114"/>
                    <a:pt x="1044" y="2114"/>
                  </a:cubicBezTo>
                  <a:cubicBezTo>
                    <a:pt x="636" y="2103"/>
                    <a:pt x="435" y="1804"/>
                    <a:pt x="339" y="1580"/>
                  </a:cubicBezTo>
                  <a:cubicBezTo>
                    <a:pt x="336" y="1586"/>
                    <a:pt x="333" y="1593"/>
                    <a:pt x="326" y="1600"/>
                  </a:cubicBezTo>
                  <a:cubicBezTo>
                    <a:pt x="0" y="2004"/>
                    <a:pt x="374" y="2603"/>
                    <a:pt x="1004" y="2603"/>
                  </a:cubicBezTo>
                  <a:cubicBezTo>
                    <a:pt x="1307" y="2603"/>
                    <a:pt x="1669" y="2464"/>
                    <a:pt x="2041" y="2097"/>
                  </a:cubicBezTo>
                  <a:cubicBezTo>
                    <a:pt x="2660" y="1488"/>
                    <a:pt x="2919" y="692"/>
                    <a:pt x="2925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988125" y="2087435"/>
              <a:ext cx="45950" cy="32150"/>
            </a:xfrm>
            <a:custGeom>
              <a:avLst/>
              <a:gdLst/>
              <a:ahLst/>
              <a:cxnLst/>
              <a:rect l="l" t="t" r="r" b="b"/>
              <a:pathLst>
                <a:path w="1838" h="1286" extrusionOk="0">
                  <a:moveTo>
                    <a:pt x="619" y="0"/>
                  </a:moveTo>
                  <a:cubicBezTo>
                    <a:pt x="515" y="0"/>
                    <a:pt x="422" y="15"/>
                    <a:pt x="341" y="36"/>
                  </a:cubicBezTo>
                  <a:cubicBezTo>
                    <a:pt x="239" y="329"/>
                    <a:pt x="127" y="588"/>
                    <a:pt x="0" y="751"/>
                  </a:cubicBezTo>
                  <a:cubicBezTo>
                    <a:pt x="96" y="975"/>
                    <a:pt x="297" y="1274"/>
                    <a:pt x="705" y="1285"/>
                  </a:cubicBezTo>
                  <a:cubicBezTo>
                    <a:pt x="710" y="1285"/>
                    <a:pt x="716" y="1285"/>
                    <a:pt x="721" y="1285"/>
                  </a:cubicBezTo>
                  <a:cubicBezTo>
                    <a:pt x="1029" y="1285"/>
                    <a:pt x="1456" y="1101"/>
                    <a:pt x="1838" y="690"/>
                  </a:cubicBezTo>
                  <a:cubicBezTo>
                    <a:pt x="1378" y="147"/>
                    <a:pt x="947" y="0"/>
                    <a:pt x="61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932600" y="1888063"/>
              <a:ext cx="80825" cy="58100"/>
            </a:xfrm>
            <a:custGeom>
              <a:avLst/>
              <a:gdLst/>
              <a:ahLst/>
              <a:cxnLst/>
              <a:rect l="l" t="t" r="r" b="b"/>
              <a:pathLst>
                <a:path w="3233" h="2324" extrusionOk="0">
                  <a:moveTo>
                    <a:pt x="2994" y="0"/>
                  </a:moveTo>
                  <a:cubicBezTo>
                    <a:pt x="2562" y="119"/>
                    <a:pt x="218" y="919"/>
                    <a:pt x="0" y="1579"/>
                  </a:cubicBezTo>
                  <a:cubicBezTo>
                    <a:pt x="0" y="1579"/>
                    <a:pt x="293" y="2215"/>
                    <a:pt x="596" y="2323"/>
                  </a:cubicBezTo>
                  <a:cubicBezTo>
                    <a:pt x="1004" y="2150"/>
                    <a:pt x="3188" y="1027"/>
                    <a:pt x="3188" y="1027"/>
                  </a:cubicBezTo>
                  <a:cubicBezTo>
                    <a:pt x="3188" y="1027"/>
                    <a:pt x="3232" y="109"/>
                    <a:pt x="2994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831275" y="1929063"/>
              <a:ext cx="79475" cy="33250"/>
            </a:xfrm>
            <a:custGeom>
              <a:avLst/>
              <a:gdLst/>
              <a:ahLst/>
              <a:cxnLst/>
              <a:rect l="l" t="t" r="r" b="b"/>
              <a:pathLst>
                <a:path w="3179" h="1330" extrusionOk="0">
                  <a:moveTo>
                    <a:pt x="3038" y="0"/>
                  </a:moveTo>
                  <a:cubicBezTo>
                    <a:pt x="2537" y="0"/>
                    <a:pt x="1" y="479"/>
                    <a:pt x="1" y="479"/>
                  </a:cubicBezTo>
                  <a:cubicBezTo>
                    <a:pt x="1" y="479"/>
                    <a:pt x="24" y="1170"/>
                    <a:pt x="368" y="1330"/>
                  </a:cubicBezTo>
                  <a:cubicBezTo>
                    <a:pt x="824" y="1330"/>
                    <a:pt x="2855" y="1071"/>
                    <a:pt x="3005" y="847"/>
                  </a:cubicBezTo>
                  <a:cubicBezTo>
                    <a:pt x="3158" y="619"/>
                    <a:pt x="3179" y="132"/>
                    <a:pt x="3090" y="3"/>
                  </a:cubicBezTo>
                  <a:cubicBezTo>
                    <a:pt x="3076" y="1"/>
                    <a:pt x="3059" y="0"/>
                    <a:pt x="3038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7055400" y="1436188"/>
              <a:ext cx="50900" cy="17550"/>
            </a:xfrm>
            <a:custGeom>
              <a:avLst/>
              <a:gdLst/>
              <a:ahLst/>
              <a:cxnLst/>
              <a:rect l="l" t="t" r="r" b="b"/>
              <a:pathLst>
                <a:path w="2036" h="702" extrusionOk="0">
                  <a:moveTo>
                    <a:pt x="141" y="0"/>
                  </a:moveTo>
                  <a:cubicBezTo>
                    <a:pt x="68" y="0"/>
                    <a:pt x="1" y="98"/>
                    <a:pt x="69" y="168"/>
                  </a:cubicBezTo>
                  <a:cubicBezTo>
                    <a:pt x="381" y="495"/>
                    <a:pt x="787" y="702"/>
                    <a:pt x="1193" y="702"/>
                  </a:cubicBezTo>
                  <a:cubicBezTo>
                    <a:pt x="1457" y="702"/>
                    <a:pt x="1721" y="615"/>
                    <a:pt x="1960" y="417"/>
                  </a:cubicBezTo>
                  <a:cubicBezTo>
                    <a:pt x="2036" y="353"/>
                    <a:pt x="1967" y="254"/>
                    <a:pt x="1886" y="254"/>
                  </a:cubicBezTo>
                  <a:cubicBezTo>
                    <a:pt x="1864" y="254"/>
                    <a:pt x="1842" y="261"/>
                    <a:pt x="1821" y="277"/>
                  </a:cubicBezTo>
                  <a:cubicBezTo>
                    <a:pt x="1627" y="439"/>
                    <a:pt x="1414" y="509"/>
                    <a:pt x="1200" y="509"/>
                  </a:cubicBezTo>
                  <a:cubicBezTo>
                    <a:pt x="839" y="509"/>
                    <a:pt x="476" y="311"/>
                    <a:pt x="205" y="29"/>
                  </a:cubicBezTo>
                  <a:cubicBezTo>
                    <a:pt x="185" y="9"/>
                    <a:pt x="163" y="0"/>
                    <a:pt x="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6996975" y="2078213"/>
              <a:ext cx="38875" cy="11300"/>
            </a:xfrm>
            <a:custGeom>
              <a:avLst/>
              <a:gdLst/>
              <a:ahLst/>
              <a:cxnLst/>
              <a:rect l="l" t="t" r="r" b="b"/>
              <a:pathLst>
                <a:path w="1555" h="452" extrusionOk="0">
                  <a:moveTo>
                    <a:pt x="576" y="1"/>
                  </a:moveTo>
                  <a:cubicBezTo>
                    <a:pt x="398" y="1"/>
                    <a:pt x="219" y="38"/>
                    <a:pt x="48" y="120"/>
                  </a:cubicBezTo>
                  <a:cubicBezTo>
                    <a:pt x="1" y="144"/>
                    <a:pt x="30" y="211"/>
                    <a:pt x="77" y="211"/>
                  </a:cubicBezTo>
                  <a:cubicBezTo>
                    <a:pt x="84" y="211"/>
                    <a:pt x="92" y="209"/>
                    <a:pt x="100" y="205"/>
                  </a:cubicBezTo>
                  <a:cubicBezTo>
                    <a:pt x="253" y="132"/>
                    <a:pt x="416" y="98"/>
                    <a:pt x="578" y="98"/>
                  </a:cubicBezTo>
                  <a:cubicBezTo>
                    <a:pt x="894" y="98"/>
                    <a:pt x="1207" y="226"/>
                    <a:pt x="1450" y="437"/>
                  </a:cubicBezTo>
                  <a:cubicBezTo>
                    <a:pt x="1461" y="447"/>
                    <a:pt x="1472" y="451"/>
                    <a:pt x="1483" y="451"/>
                  </a:cubicBezTo>
                  <a:cubicBezTo>
                    <a:pt x="1522" y="451"/>
                    <a:pt x="1555" y="400"/>
                    <a:pt x="1518" y="369"/>
                  </a:cubicBezTo>
                  <a:cubicBezTo>
                    <a:pt x="1254" y="139"/>
                    <a:pt x="917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7001850" y="2062263"/>
              <a:ext cx="38875" cy="11275"/>
            </a:xfrm>
            <a:custGeom>
              <a:avLst/>
              <a:gdLst/>
              <a:ahLst/>
              <a:cxnLst/>
              <a:rect l="l" t="t" r="r" b="b"/>
              <a:pathLst>
                <a:path w="1555" h="451" extrusionOk="0">
                  <a:moveTo>
                    <a:pt x="578" y="1"/>
                  </a:moveTo>
                  <a:cubicBezTo>
                    <a:pt x="399" y="1"/>
                    <a:pt x="219" y="39"/>
                    <a:pt x="47" y="122"/>
                  </a:cubicBezTo>
                  <a:cubicBezTo>
                    <a:pt x="0" y="146"/>
                    <a:pt x="29" y="212"/>
                    <a:pt x="76" y="212"/>
                  </a:cubicBezTo>
                  <a:cubicBezTo>
                    <a:pt x="83" y="212"/>
                    <a:pt x="90" y="211"/>
                    <a:pt x="98" y="207"/>
                  </a:cubicBezTo>
                  <a:cubicBezTo>
                    <a:pt x="252" y="132"/>
                    <a:pt x="414" y="98"/>
                    <a:pt x="577" y="98"/>
                  </a:cubicBezTo>
                  <a:cubicBezTo>
                    <a:pt x="892" y="98"/>
                    <a:pt x="1206" y="227"/>
                    <a:pt x="1449" y="438"/>
                  </a:cubicBezTo>
                  <a:cubicBezTo>
                    <a:pt x="1459" y="447"/>
                    <a:pt x="1471" y="451"/>
                    <a:pt x="1482" y="451"/>
                  </a:cubicBezTo>
                  <a:cubicBezTo>
                    <a:pt x="1521" y="451"/>
                    <a:pt x="1554" y="402"/>
                    <a:pt x="1517" y="371"/>
                  </a:cubicBezTo>
                  <a:cubicBezTo>
                    <a:pt x="1254" y="139"/>
                    <a:pt x="918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6844225" y="2066663"/>
              <a:ext cx="27325" cy="10225"/>
            </a:xfrm>
            <a:custGeom>
              <a:avLst/>
              <a:gdLst/>
              <a:ahLst/>
              <a:cxnLst/>
              <a:rect l="l" t="t" r="r" b="b"/>
              <a:pathLst>
                <a:path w="1093" h="409" extrusionOk="0">
                  <a:moveTo>
                    <a:pt x="392" y="1"/>
                  </a:moveTo>
                  <a:cubicBezTo>
                    <a:pt x="278" y="1"/>
                    <a:pt x="163" y="25"/>
                    <a:pt x="51" y="75"/>
                  </a:cubicBezTo>
                  <a:cubicBezTo>
                    <a:pt x="1" y="100"/>
                    <a:pt x="33" y="165"/>
                    <a:pt x="78" y="165"/>
                  </a:cubicBezTo>
                  <a:cubicBezTo>
                    <a:pt x="85" y="165"/>
                    <a:pt x="92" y="163"/>
                    <a:pt x="98" y="160"/>
                  </a:cubicBezTo>
                  <a:cubicBezTo>
                    <a:pt x="194" y="117"/>
                    <a:pt x="293" y="97"/>
                    <a:pt x="389" y="97"/>
                  </a:cubicBezTo>
                  <a:cubicBezTo>
                    <a:pt x="619" y="97"/>
                    <a:pt x="840" y="210"/>
                    <a:pt x="993" y="392"/>
                  </a:cubicBezTo>
                  <a:cubicBezTo>
                    <a:pt x="1003" y="403"/>
                    <a:pt x="1015" y="408"/>
                    <a:pt x="1025" y="408"/>
                  </a:cubicBezTo>
                  <a:cubicBezTo>
                    <a:pt x="1060" y="408"/>
                    <a:pt x="1092" y="360"/>
                    <a:pt x="1061" y="324"/>
                  </a:cubicBezTo>
                  <a:cubicBezTo>
                    <a:pt x="890" y="119"/>
                    <a:pt x="646" y="1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6856825" y="2058263"/>
              <a:ext cx="27325" cy="10200"/>
            </a:xfrm>
            <a:custGeom>
              <a:avLst/>
              <a:gdLst/>
              <a:ahLst/>
              <a:cxnLst/>
              <a:rect l="l" t="t" r="r" b="b"/>
              <a:pathLst>
                <a:path w="1093" h="408" extrusionOk="0">
                  <a:moveTo>
                    <a:pt x="390" y="0"/>
                  </a:moveTo>
                  <a:cubicBezTo>
                    <a:pt x="277" y="0"/>
                    <a:pt x="162" y="24"/>
                    <a:pt x="51" y="75"/>
                  </a:cubicBezTo>
                  <a:cubicBezTo>
                    <a:pt x="1" y="98"/>
                    <a:pt x="30" y="165"/>
                    <a:pt x="76" y="165"/>
                  </a:cubicBezTo>
                  <a:cubicBezTo>
                    <a:pt x="83" y="165"/>
                    <a:pt x="91" y="163"/>
                    <a:pt x="98" y="160"/>
                  </a:cubicBezTo>
                  <a:cubicBezTo>
                    <a:pt x="193" y="116"/>
                    <a:pt x="291" y="96"/>
                    <a:pt x="387" y="96"/>
                  </a:cubicBezTo>
                  <a:cubicBezTo>
                    <a:pt x="616" y="96"/>
                    <a:pt x="838" y="209"/>
                    <a:pt x="993" y="391"/>
                  </a:cubicBezTo>
                  <a:cubicBezTo>
                    <a:pt x="1003" y="402"/>
                    <a:pt x="1014" y="407"/>
                    <a:pt x="1025" y="407"/>
                  </a:cubicBezTo>
                  <a:cubicBezTo>
                    <a:pt x="1060" y="407"/>
                    <a:pt x="1092" y="359"/>
                    <a:pt x="1061" y="323"/>
                  </a:cubicBezTo>
                  <a:cubicBezTo>
                    <a:pt x="887" y="119"/>
                    <a:pt x="642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6907500" y="1754513"/>
              <a:ext cx="51475" cy="119000"/>
            </a:xfrm>
            <a:custGeom>
              <a:avLst/>
              <a:gdLst/>
              <a:ahLst/>
              <a:cxnLst/>
              <a:rect l="l" t="t" r="r" b="b"/>
              <a:pathLst>
                <a:path w="2059" h="4760" extrusionOk="0">
                  <a:moveTo>
                    <a:pt x="2059" y="0"/>
                  </a:moveTo>
                  <a:lnTo>
                    <a:pt x="2054" y="80"/>
                  </a:lnTo>
                  <a:lnTo>
                    <a:pt x="2054" y="80"/>
                  </a:lnTo>
                  <a:cubicBezTo>
                    <a:pt x="2055" y="53"/>
                    <a:pt x="2057" y="26"/>
                    <a:pt x="2059" y="0"/>
                  </a:cubicBezTo>
                  <a:close/>
                  <a:moveTo>
                    <a:pt x="2054" y="80"/>
                  </a:moveTo>
                  <a:cubicBezTo>
                    <a:pt x="2051" y="122"/>
                    <a:pt x="2047" y="165"/>
                    <a:pt x="2045" y="208"/>
                  </a:cubicBezTo>
                  <a:lnTo>
                    <a:pt x="2054" y="80"/>
                  </a:lnTo>
                  <a:close/>
                  <a:moveTo>
                    <a:pt x="28" y="4447"/>
                  </a:moveTo>
                  <a:cubicBezTo>
                    <a:pt x="25" y="4447"/>
                    <a:pt x="17" y="4447"/>
                    <a:pt x="14" y="4450"/>
                  </a:cubicBezTo>
                  <a:lnTo>
                    <a:pt x="0" y="4760"/>
                  </a:lnTo>
                  <a:lnTo>
                    <a:pt x="4" y="4760"/>
                  </a:lnTo>
                  <a:lnTo>
                    <a:pt x="28" y="4447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6833250" y="1744388"/>
              <a:ext cx="142400" cy="132475"/>
            </a:xfrm>
            <a:custGeom>
              <a:avLst/>
              <a:gdLst/>
              <a:ahLst/>
              <a:cxnLst/>
              <a:rect l="l" t="t" r="r" b="b"/>
              <a:pathLst>
                <a:path w="5696" h="5299" extrusionOk="0">
                  <a:moveTo>
                    <a:pt x="4692" y="0"/>
                  </a:moveTo>
                  <a:lnTo>
                    <a:pt x="4692" y="0"/>
                  </a:lnTo>
                  <a:cubicBezTo>
                    <a:pt x="4695" y="61"/>
                    <a:pt x="4699" y="123"/>
                    <a:pt x="4705" y="187"/>
                  </a:cubicBezTo>
                  <a:lnTo>
                    <a:pt x="4675" y="187"/>
                  </a:lnTo>
                  <a:cubicBezTo>
                    <a:pt x="4743" y="1068"/>
                    <a:pt x="4923" y="3334"/>
                    <a:pt x="5063" y="4620"/>
                  </a:cubicBezTo>
                  <a:cubicBezTo>
                    <a:pt x="4579" y="4699"/>
                    <a:pt x="3995" y="4763"/>
                    <a:pt x="3392" y="4818"/>
                  </a:cubicBezTo>
                  <a:lnTo>
                    <a:pt x="3505" y="5141"/>
                  </a:lnTo>
                  <a:lnTo>
                    <a:pt x="5696" y="5046"/>
                  </a:lnTo>
                  <a:cubicBezTo>
                    <a:pt x="5696" y="5046"/>
                    <a:pt x="5141" y="1834"/>
                    <a:pt x="5015" y="613"/>
                  </a:cubicBezTo>
                  <a:lnTo>
                    <a:pt x="5029" y="405"/>
                  </a:lnTo>
                  <a:cubicBezTo>
                    <a:pt x="5032" y="327"/>
                    <a:pt x="5036" y="256"/>
                    <a:pt x="5036" y="190"/>
                  </a:cubicBezTo>
                  <a:cubicBezTo>
                    <a:pt x="4984" y="167"/>
                    <a:pt x="4950" y="146"/>
                    <a:pt x="4940" y="140"/>
                  </a:cubicBezTo>
                  <a:cubicBezTo>
                    <a:pt x="4855" y="99"/>
                    <a:pt x="4774" y="52"/>
                    <a:pt x="4692" y="0"/>
                  </a:cubicBezTo>
                  <a:close/>
                  <a:moveTo>
                    <a:pt x="2984" y="4855"/>
                  </a:moveTo>
                  <a:cubicBezTo>
                    <a:pt x="1773" y="4954"/>
                    <a:pt x="558" y="5008"/>
                    <a:pt x="0" y="5033"/>
                  </a:cubicBezTo>
                  <a:lnTo>
                    <a:pt x="0" y="5298"/>
                  </a:lnTo>
                  <a:lnTo>
                    <a:pt x="2970" y="5165"/>
                  </a:lnTo>
                  <a:lnTo>
                    <a:pt x="2984" y="4855"/>
                  </a:lnTo>
                  <a:close/>
                </a:path>
              </a:pathLst>
            </a:custGeom>
            <a:solidFill>
              <a:srgbClr val="6F8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820650" y="1635013"/>
              <a:ext cx="194550" cy="2800"/>
            </a:xfrm>
            <a:custGeom>
              <a:avLst/>
              <a:gdLst/>
              <a:ahLst/>
              <a:cxnLst/>
              <a:rect l="l" t="t" r="r" b="b"/>
              <a:pathLst>
                <a:path w="7782" h="112" extrusionOk="0">
                  <a:moveTo>
                    <a:pt x="110" y="0"/>
                  </a:moveTo>
                  <a:lnTo>
                    <a:pt x="0" y="112"/>
                  </a:lnTo>
                  <a:lnTo>
                    <a:pt x="7781" y="112"/>
                  </a:lnTo>
                  <a:lnTo>
                    <a:pt x="7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6835375" y="1621213"/>
              <a:ext cx="170475" cy="2825"/>
            </a:xfrm>
            <a:custGeom>
              <a:avLst/>
              <a:gdLst/>
              <a:ahLst/>
              <a:cxnLst/>
              <a:rect l="l" t="t" r="r" b="b"/>
              <a:pathLst>
                <a:path w="6819" h="113" extrusionOk="0">
                  <a:moveTo>
                    <a:pt x="129" y="1"/>
                  </a:moveTo>
                  <a:lnTo>
                    <a:pt x="0" y="113"/>
                  </a:lnTo>
                  <a:lnTo>
                    <a:pt x="6818" y="113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852300" y="1607963"/>
              <a:ext cx="141800" cy="4025"/>
            </a:xfrm>
            <a:custGeom>
              <a:avLst/>
              <a:gdLst/>
              <a:ahLst/>
              <a:cxnLst/>
              <a:rect l="l" t="t" r="r" b="b"/>
              <a:pathLst>
                <a:path w="5672" h="161" extrusionOk="0">
                  <a:moveTo>
                    <a:pt x="154" y="0"/>
                  </a:moveTo>
                  <a:lnTo>
                    <a:pt x="0" y="106"/>
                  </a:lnTo>
                  <a:lnTo>
                    <a:pt x="5672" y="160"/>
                  </a:lnTo>
                  <a:lnTo>
                    <a:pt x="5512" y="5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6827700" y="1650913"/>
              <a:ext cx="194325" cy="2725"/>
            </a:xfrm>
            <a:custGeom>
              <a:avLst/>
              <a:gdLst/>
              <a:ahLst/>
              <a:cxnLst/>
              <a:rect l="l" t="t" r="r" b="b"/>
              <a:pathLst>
                <a:path w="7773" h="109" extrusionOk="0">
                  <a:moveTo>
                    <a:pt x="1" y="0"/>
                  </a:moveTo>
                  <a:lnTo>
                    <a:pt x="1" y="109"/>
                  </a:lnTo>
                  <a:lnTo>
                    <a:pt x="7772" y="109"/>
                  </a:lnTo>
                  <a:lnTo>
                    <a:pt x="7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6834350" y="1669438"/>
              <a:ext cx="192175" cy="2850"/>
            </a:xfrm>
            <a:custGeom>
              <a:avLst/>
              <a:gdLst/>
              <a:ahLst/>
              <a:cxnLst/>
              <a:rect l="l" t="t" r="r" b="b"/>
              <a:pathLst>
                <a:path w="7687" h="114" extrusionOk="0">
                  <a:moveTo>
                    <a:pt x="0" y="1"/>
                  </a:moveTo>
                  <a:lnTo>
                    <a:pt x="0" y="113"/>
                  </a:lnTo>
                  <a:lnTo>
                    <a:pt x="7687" y="113"/>
                  </a:lnTo>
                  <a:lnTo>
                    <a:pt x="7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6820225" y="1583188"/>
              <a:ext cx="172100" cy="287350"/>
            </a:xfrm>
            <a:custGeom>
              <a:avLst/>
              <a:gdLst/>
              <a:ahLst/>
              <a:cxnLst/>
              <a:rect l="l" t="t" r="r" b="b"/>
              <a:pathLst>
                <a:path w="6884" h="11494" extrusionOk="0">
                  <a:moveTo>
                    <a:pt x="3784" y="1"/>
                  </a:moveTo>
                  <a:lnTo>
                    <a:pt x="3784" y="1"/>
                  </a:lnTo>
                  <a:cubicBezTo>
                    <a:pt x="3566" y="21"/>
                    <a:pt x="3348" y="65"/>
                    <a:pt x="3134" y="131"/>
                  </a:cubicBezTo>
                  <a:cubicBezTo>
                    <a:pt x="2777" y="1039"/>
                    <a:pt x="1624" y="4107"/>
                    <a:pt x="868" y="6802"/>
                  </a:cubicBezTo>
                  <a:cubicBezTo>
                    <a:pt x="562" y="7741"/>
                    <a:pt x="0" y="9772"/>
                    <a:pt x="208" y="11494"/>
                  </a:cubicBezTo>
                  <a:cubicBezTo>
                    <a:pt x="208" y="11494"/>
                    <a:pt x="3692" y="11374"/>
                    <a:pt x="5584" y="11068"/>
                  </a:cubicBezTo>
                  <a:cubicBezTo>
                    <a:pt x="5407" y="9449"/>
                    <a:pt x="5169" y="6271"/>
                    <a:pt x="5169" y="6271"/>
                  </a:cubicBezTo>
                  <a:lnTo>
                    <a:pt x="4896" y="6271"/>
                  </a:lnTo>
                  <a:cubicBezTo>
                    <a:pt x="5196" y="6230"/>
                    <a:pt x="5380" y="6203"/>
                    <a:pt x="5380" y="6203"/>
                  </a:cubicBezTo>
                  <a:lnTo>
                    <a:pt x="5645" y="6530"/>
                  </a:lnTo>
                  <a:cubicBezTo>
                    <a:pt x="4400" y="3961"/>
                    <a:pt x="6074" y="1889"/>
                    <a:pt x="6884" y="1097"/>
                  </a:cubicBezTo>
                  <a:cubicBezTo>
                    <a:pt x="6734" y="977"/>
                    <a:pt x="6578" y="869"/>
                    <a:pt x="6414" y="770"/>
                  </a:cubicBezTo>
                  <a:cubicBezTo>
                    <a:pt x="5972" y="1219"/>
                    <a:pt x="5169" y="2097"/>
                    <a:pt x="5067" y="2662"/>
                  </a:cubicBezTo>
                  <a:cubicBezTo>
                    <a:pt x="3335" y="1736"/>
                    <a:pt x="3110" y="1695"/>
                    <a:pt x="3110" y="1695"/>
                  </a:cubicBezTo>
                  <a:cubicBezTo>
                    <a:pt x="3110" y="1695"/>
                    <a:pt x="3389" y="841"/>
                    <a:pt x="378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7014850" y="1533213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635" y="0"/>
                  </a:moveTo>
                  <a:cubicBezTo>
                    <a:pt x="386" y="0"/>
                    <a:pt x="136" y="122"/>
                    <a:pt x="136" y="122"/>
                  </a:cubicBezTo>
                  <a:cubicBezTo>
                    <a:pt x="136" y="122"/>
                    <a:pt x="112" y="561"/>
                    <a:pt x="0" y="1003"/>
                  </a:cubicBezTo>
                  <a:cubicBezTo>
                    <a:pt x="92" y="1147"/>
                    <a:pt x="249" y="1214"/>
                    <a:pt x="416" y="1214"/>
                  </a:cubicBezTo>
                  <a:cubicBezTo>
                    <a:pt x="780" y="1214"/>
                    <a:pt x="1195" y="901"/>
                    <a:pt x="1109" y="404"/>
                  </a:cubicBezTo>
                  <a:cubicBezTo>
                    <a:pt x="1053" y="87"/>
                    <a:pt x="845" y="0"/>
                    <a:pt x="6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7020325" y="1540288"/>
              <a:ext cx="18425" cy="17875"/>
            </a:xfrm>
            <a:custGeom>
              <a:avLst/>
              <a:gdLst/>
              <a:ahLst/>
              <a:cxnLst/>
              <a:rect l="l" t="t" r="r" b="b"/>
              <a:pathLst>
                <a:path w="737" h="715" extrusionOk="0">
                  <a:moveTo>
                    <a:pt x="648" y="1"/>
                  </a:moveTo>
                  <a:cubicBezTo>
                    <a:pt x="309" y="1"/>
                    <a:pt x="98" y="375"/>
                    <a:pt x="9" y="663"/>
                  </a:cubicBezTo>
                  <a:cubicBezTo>
                    <a:pt x="1" y="693"/>
                    <a:pt x="27" y="714"/>
                    <a:pt x="51" y="714"/>
                  </a:cubicBezTo>
                  <a:cubicBezTo>
                    <a:pt x="67" y="714"/>
                    <a:pt x="82" y="706"/>
                    <a:pt x="87" y="686"/>
                  </a:cubicBezTo>
                  <a:cubicBezTo>
                    <a:pt x="114" y="601"/>
                    <a:pt x="152" y="506"/>
                    <a:pt x="203" y="413"/>
                  </a:cubicBezTo>
                  <a:cubicBezTo>
                    <a:pt x="281" y="385"/>
                    <a:pt x="375" y="361"/>
                    <a:pt x="465" y="361"/>
                  </a:cubicBezTo>
                  <a:cubicBezTo>
                    <a:pt x="535" y="361"/>
                    <a:pt x="602" y="375"/>
                    <a:pt x="659" y="413"/>
                  </a:cubicBezTo>
                  <a:cubicBezTo>
                    <a:pt x="667" y="419"/>
                    <a:pt x="674" y="421"/>
                    <a:pt x="681" y="421"/>
                  </a:cubicBezTo>
                  <a:cubicBezTo>
                    <a:pt x="715" y="421"/>
                    <a:pt x="736" y="367"/>
                    <a:pt x="700" y="342"/>
                  </a:cubicBezTo>
                  <a:cubicBezTo>
                    <a:pt x="633" y="297"/>
                    <a:pt x="553" y="279"/>
                    <a:pt x="470" y="279"/>
                  </a:cubicBezTo>
                  <a:cubicBezTo>
                    <a:pt x="405" y="279"/>
                    <a:pt x="338" y="290"/>
                    <a:pt x="274" y="308"/>
                  </a:cubicBezTo>
                  <a:cubicBezTo>
                    <a:pt x="372" y="179"/>
                    <a:pt x="497" y="83"/>
                    <a:pt x="656" y="83"/>
                  </a:cubicBezTo>
                  <a:cubicBezTo>
                    <a:pt x="664" y="83"/>
                    <a:pt x="672" y="83"/>
                    <a:pt x="679" y="84"/>
                  </a:cubicBezTo>
                  <a:cubicBezTo>
                    <a:pt x="681" y="84"/>
                    <a:pt x="682" y="84"/>
                    <a:pt x="683" y="84"/>
                  </a:cubicBezTo>
                  <a:cubicBezTo>
                    <a:pt x="733" y="84"/>
                    <a:pt x="732" y="5"/>
                    <a:pt x="679" y="2"/>
                  </a:cubicBezTo>
                  <a:cubicBezTo>
                    <a:pt x="669" y="1"/>
                    <a:pt x="659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6890325" y="1425413"/>
              <a:ext cx="162400" cy="112825"/>
            </a:xfrm>
            <a:custGeom>
              <a:avLst/>
              <a:gdLst/>
              <a:ahLst/>
              <a:cxnLst/>
              <a:rect l="l" t="t" r="r" b="b"/>
              <a:pathLst>
                <a:path w="6496" h="4513" extrusionOk="0">
                  <a:moveTo>
                    <a:pt x="980" y="1"/>
                  </a:moveTo>
                  <a:cubicBezTo>
                    <a:pt x="980" y="1"/>
                    <a:pt x="698" y="566"/>
                    <a:pt x="1313" y="1175"/>
                  </a:cubicBezTo>
                  <a:cubicBezTo>
                    <a:pt x="534" y="878"/>
                    <a:pt x="385" y="678"/>
                    <a:pt x="385" y="677"/>
                  </a:cubicBezTo>
                  <a:lnTo>
                    <a:pt x="385" y="677"/>
                  </a:lnTo>
                  <a:cubicBezTo>
                    <a:pt x="385" y="678"/>
                    <a:pt x="269" y="1518"/>
                    <a:pt x="1001" y="1688"/>
                  </a:cubicBezTo>
                  <a:cubicBezTo>
                    <a:pt x="677" y="1913"/>
                    <a:pt x="0" y="2093"/>
                    <a:pt x="30" y="2719"/>
                  </a:cubicBezTo>
                  <a:cubicBezTo>
                    <a:pt x="60" y="3325"/>
                    <a:pt x="414" y="3906"/>
                    <a:pt x="1487" y="3906"/>
                  </a:cubicBezTo>
                  <a:cubicBezTo>
                    <a:pt x="1529" y="3906"/>
                    <a:pt x="1572" y="3905"/>
                    <a:pt x="1616" y="3903"/>
                  </a:cubicBezTo>
                  <a:cubicBezTo>
                    <a:pt x="1660" y="3901"/>
                    <a:pt x="1705" y="3900"/>
                    <a:pt x="1751" y="3900"/>
                  </a:cubicBezTo>
                  <a:cubicBezTo>
                    <a:pt x="2958" y="3900"/>
                    <a:pt x="5110" y="4512"/>
                    <a:pt x="5110" y="4512"/>
                  </a:cubicBezTo>
                  <a:cubicBezTo>
                    <a:pt x="5110" y="4512"/>
                    <a:pt x="6495" y="3433"/>
                    <a:pt x="5804" y="2022"/>
                  </a:cubicBezTo>
                  <a:cubicBezTo>
                    <a:pt x="5318" y="1020"/>
                    <a:pt x="4440" y="874"/>
                    <a:pt x="3968" y="874"/>
                  </a:cubicBezTo>
                  <a:cubicBezTo>
                    <a:pt x="3773" y="874"/>
                    <a:pt x="3647" y="899"/>
                    <a:pt x="3647" y="899"/>
                  </a:cubicBezTo>
                  <a:cubicBezTo>
                    <a:pt x="3647" y="899"/>
                    <a:pt x="3309" y="1001"/>
                    <a:pt x="2857" y="1001"/>
                  </a:cubicBezTo>
                  <a:cubicBezTo>
                    <a:pt x="2260" y="1001"/>
                    <a:pt x="1464" y="823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6953802" y="1501915"/>
              <a:ext cx="75551" cy="95069"/>
            </a:xfrm>
            <a:custGeom>
              <a:avLst/>
              <a:gdLst/>
              <a:ahLst/>
              <a:cxnLst/>
              <a:rect l="l" t="t" r="r" b="b"/>
              <a:pathLst>
                <a:path w="2934" h="3692" extrusionOk="0">
                  <a:moveTo>
                    <a:pt x="2933" y="0"/>
                  </a:moveTo>
                  <a:lnTo>
                    <a:pt x="2933" y="0"/>
                  </a:lnTo>
                  <a:cubicBezTo>
                    <a:pt x="2788" y="169"/>
                    <a:pt x="2590" y="241"/>
                    <a:pt x="2437" y="241"/>
                  </a:cubicBezTo>
                  <a:cubicBezTo>
                    <a:pt x="2390" y="241"/>
                    <a:pt x="2347" y="234"/>
                    <a:pt x="2311" y="222"/>
                  </a:cubicBezTo>
                  <a:cubicBezTo>
                    <a:pt x="2160" y="1194"/>
                    <a:pt x="1714" y="2552"/>
                    <a:pt x="395" y="2552"/>
                  </a:cubicBezTo>
                  <a:cubicBezTo>
                    <a:pt x="342" y="2552"/>
                    <a:pt x="288" y="2550"/>
                    <a:pt x="232" y="2545"/>
                  </a:cubicBezTo>
                  <a:lnTo>
                    <a:pt x="232" y="2545"/>
                  </a:lnTo>
                  <a:cubicBezTo>
                    <a:pt x="1" y="3332"/>
                    <a:pt x="222" y="3597"/>
                    <a:pt x="565" y="3692"/>
                  </a:cubicBezTo>
                  <a:lnTo>
                    <a:pt x="763" y="3032"/>
                  </a:lnTo>
                  <a:cubicBezTo>
                    <a:pt x="854" y="3048"/>
                    <a:pt x="946" y="3056"/>
                    <a:pt x="1036" y="3056"/>
                  </a:cubicBezTo>
                  <a:cubicBezTo>
                    <a:pt x="1797" y="3056"/>
                    <a:pt x="2481" y="2511"/>
                    <a:pt x="2624" y="1735"/>
                  </a:cubicBezTo>
                  <a:lnTo>
                    <a:pt x="2909" y="188"/>
                  </a:lnTo>
                  <a:cubicBezTo>
                    <a:pt x="2923" y="127"/>
                    <a:pt x="2930" y="61"/>
                    <a:pt x="2933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6914550" y="1475938"/>
              <a:ext cx="98350" cy="132950"/>
            </a:xfrm>
            <a:custGeom>
              <a:avLst/>
              <a:gdLst/>
              <a:ahLst/>
              <a:cxnLst/>
              <a:rect l="l" t="t" r="r" b="b"/>
              <a:pathLst>
                <a:path w="3934" h="5318" extrusionOk="0">
                  <a:moveTo>
                    <a:pt x="647" y="1"/>
                  </a:moveTo>
                  <a:cubicBezTo>
                    <a:pt x="539" y="170"/>
                    <a:pt x="457" y="365"/>
                    <a:pt x="419" y="575"/>
                  </a:cubicBezTo>
                  <a:lnTo>
                    <a:pt x="130" y="2124"/>
                  </a:lnTo>
                  <a:cubicBezTo>
                    <a:pt x="1" y="2835"/>
                    <a:pt x="358" y="3526"/>
                    <a:pt x="967" y="3845"/>
                  </a:cubicBezTo>
                  <a:lnTo>
                    <a:pt x="753" y="4502"/>
                  </a:lnTo>
                  <a:lnTo>
                    <a:pt x="297" y="4359"/>
                  </a:lnTo>
                  <a:lnTo>
                    <a:pt x="297" y="4359"/>
                  </a:lnTo>
                  <a:cubicBezTo>
                    <a:pt x="297" y="4359"/>
                    <a:pt x="368" y="5145"/>
                    <a:pt x="1008" y="5288"/>
                  </a:cubicBezTo>
                  <a:cubicBezTo>
                    <a:pt x="1103" y="5309"/>
                    <a:pt x="1201" y="5318"/>
                    <a:pt x="1299" y="5318"/>
                  </a:cubicBezTo>
                  <a:cubicBezTo>
                    <a:pt x="1872" y="5318"/>
                    <a:pt x="2464" y="5016"/>
                    <a:pt x="2464" y="5016"/>
                  </a:cubicBezTo>
                  <a:lnTo>
                    <a:pt x="2178" y="4873"/>
                  </a:lnTo>
                  <a:lnTo>
                    <a:pt x="2188" y="4842"/>
                  </a:lnTo>
                  <a:cubicBezTo>
                    <a:pt x="1845" y="4747"/>
                    <a:pt x="1624" y="4482"/>
                    <a:pt x="1855" y="3695"/>
                  </a:cubicBezTo>
                  <a:lnTo>
                    <a:pt x="1855" y="3695"/>
                  </a:lnTo>
                  <a:cubicBezTo>
                    <a:pt x="1911" y="3700"/>
                    <a:pt x="1965" y="3702"/>
                    <a:pt x="2018" y="3702"/>
                  </a:cubicBezTo>
                  <a:cubicBezTo>
                    <a:pt x="3337" y="3702"/>
                    <a:pt x="3783" y="2344"/>
                    <a:pt x="3934" y="1372"/>
                  </a:cubicBezTo>
                  <a:cubicBezTo>
                    <a:pt x="3927" y="1368"/>
                    <a:pt x="3920" y="1368"/>
                    <a:pt x="3917" y="1365"/>
                  </a:cubicBezTo>
                  <a:cubicBezTo>
                    <a:pt x="3655" y="1249"/>
                    <a:pt x="3655" y="834"/>
                    <a:pt x="3655" y="834"/>
                  </a:cubicBezTo>
                  <a:cubicBezTo>
                    <a:pt x="3655" y="834"/>
                    <a:pt x="3431" y="1086"/>
                    <a:pt x="3292" y="1086"/>
                  </a:cubicBezTo>
                  <a:cubicBezTo>
                    <a:pt x="3277" y="1086"/>
                    <a:pt x="3262" y="1083"/>
                    <a:pt x="3250" y="1076"/>
                  </a:cubicBezTo>
                  <a:cubicBezTo>
                    <a:pt x="3121" y="1007"/>
                    <a:pt x="3352" y="770"/>
                    <a:pt x="3352" y="770"/>
                  </a:cubicBezTo>
                  <a:lnTo>
                    <a:pt x="3352" y="770"/>
                  </a:lnTo>
                  <a:cubicBezTo>
                    <a:pt x="3352" y="770"/>
                    <a:pt x="2870" y="1075"/>
                    <a:pt x="2739" y="1075"/>
                  </a:cubicBezTo>
                  <a:cubicBezTo>
                    <a:pt x="2733" y="1075"/>
                    <a:pt x="2727" y="1074"/>
                    <a:pt x="2723" y="1073"/>
                  </a:cubicBezTo>
                  <a:cubicBezTo>
                    <a:pt x="2621" y="1045"/>
                    <a:pt x="2542" y="977"/>
                    <a:pt x="2866" y="569"/>
                  </a:cubicBezTo>
                  <a:lnTo>
                    <a:pt x="2866" y="569"/>
                  </a:lnTo>
                  <a:cubicBezTo>
                    <a:pt x="2647" y="609"/>
                    <a:pt x="2446" y="627"/>
                    <a:pt x="2261" y="627"/>
                  </a:cubicBezTo>
                  <a:cubicBezTo>
                    <a:pt x="1385" y="627"/>
                    <a:pt x="874" y="234"/>
                    <a:pt x="647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6995525" y="1526188"/>
              <a:ext cx="5650" cy="9325"/>
            </a:xfrm>
            <a:custGeom>
              <a:avLst/>
              <a:gdLst/>
              <a:ahLst/>
              <a:cxnLst/>
              <a:rect l="l" t="t" r="r" b="b"/>
              <a:pathLst>
                <a:path w="226" h="373" extrusionOk="0">
                  <a:moveTo>
                    <a:pt x="130" y="1"/>
                  </a:moveTo>
                  <a:cubicBezTo>
                    <a:pt x="79" y="1"/>
                    <a:pt x="27" y="76"/>
                    <a:pt x="15" y="172"/>
                  </a:cubicBezTo>
                  <a:cubicBezTo>
                    <a:pt x="1" y="277"/>
                    <a:pt x="31" y="365"/>
                    <a:pt x="86" y="372"/>
                  </a:cubicBezTo>
                  <a:cubicBezTo>
                    <a:pt x="88" y="373"/>
                    <a:pt x="90" y="373"/>
                    <a:pt x="92" y="373"/>
                  </a:cubicBezTo>
                  <a:cubicBezTo>
                    <a:pt x="145" y="373"/>
                    <a:pt x="199" y="300"/>
                    <a:pt x="211" y="202"/>
                  </a:cubicBezTo>
                  <a:cubicBezTo>
                    <a:pt x="225" y="96"/>
                    <a:pt x="194" y="8"/>
                    <a:pt x="140" y="2"/>
                  </a:cubicBezTo>
                  <a:cubicBezTo>
                    <a:pt x="137" y="1"/>
                    <a:pt x="13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6934650" y="1511138"/>
              <a:ext cx="5700" cy="9400"/>
            </a:xfrm>
            <a:custGeom>
              <a:avLst/>
              <a:gdLst/>
              <a:ahLst/>
              <a:cxnLst/>
              <a:rect l="l" t="t" r="r" b="b"/>
              <a:pathLst>
                <a:path w="228" h="376" extrusionOk="0">
                  <a:moveTo>
                    <a:pt x="132" y="1"/>
                  </a:moveTo>
                  <a:cubicBezTo>
                    <a:pt x="81" y="1"/>
                    <a:pt x="30" y="73"/>
                    <a:pt x="13" y="175"/>
                  </a:cubicBezTo>
                  <a:cubicBezTo>
                    <a:pt x="0" y="277"/>
                    <a:pt x="30" y="365"/>
                    <a:pt x="85" y="375"/>
                  </a:cubicBezTo>
                  <a:cubicBezTo>
                    <a:pt x="87" y="375"/>
                    <a:pt x="90" y="376"/>
                    <a:pt x="92" y="376"/>
                  </a:cubicBezTo>
                  <a:cubicBezTo>
                    <a:pt x="148" y="376"/>
                    <a:pt x="197" y="300"/>
                    <a:pt x="211" y="202"/>
                  </a:cubicBezTo>
                  <a:cubicBezTo>
                    <a:pt x="228" y="100"/>
                    <a:pt x="194" y="8"/>
                    <a:pt x="139" y="1"/>
                  </a:cubicBezTo>
                  <a:cubicBezTo>
                    <a:pt x="137" y="1"/>
                    <a:pt x="134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6993850" y="1510113"/>
              <a:ext cx="16350" cy="7625"/>
            </a:xfrm>
            <a:custGeom>
              <a:avLst/>
              <a:gdLst/>
              <a:ahLst/>
              <a:cxnLst/>
              <a:rect l="l" t="t" r="r" b="b"/>
              <a:pathLst>
                <a:path w="654" h="305" extrusionOk="0">
                  <a:moveTo>
                    <a:pt x="245" y="0"/>
                  </a:moveTo>
                  <a:cubicBezTo>
                    <a:pt x="224" y="0"/>
                    <a:pt x="204" y="2"/>
                    <a:pt x="184" y="5"/>
                  </a:cubicBezTo>
                  <a:cubicBezTo>
                    <a:pt x="115" y="15"/>
                    <a:pt x="51" y="39"/>
                    <a:pt x="0" y="83"/>
                  </a:cubicBezTo>
                  <a:cubicBezTo>
                    <a:pt x="132" y="100"/>
                    <a:pt x="241" y="114"/>
                    <a:pt x="343" y="147"/>
                  </a:cubicBezTo>
                  <a:cubicBezTo>
                    <a:pt x="394" y="165"/>
                    <a:pt x="445" y="188"/>
                    <a:pt x="493" y="212"/>
                  </a:cubicBezTo>
                  <a:cubicBezTo>
                    <a:pt x="544" y="240"/>
                    <a:pt x="592" y="273"/>
                    <a:pt x="653" y="304"/>
                  </a:cubicBezTo>
                  <a:cubicBezTo>
                    <a:pt x="639" y="240"/>
                    <a:pt x="605" y="178"/>
                    <a:pt x="558" y="130"/>
                  </a:cubicBezTo>
                  <a:cubicBezTo>
                    <a:pt x="514" y="80"/>
                    <a:pt x="449" y="45"/>
                    <a:pt x="384" y="22"/>
                  </a:cubicBezTo>
                  <a:cubicBezTo>
                    <a:pt x="339" y="8"/>
                    <a:pt x="291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6933775" y="1496788"/>
              <a:ext cx="13300" cy="7075"/>
            </a:xfrm>
            <a:custGeom>
              <a:avLst/>
              <a:gdLst/>
              <a:ahLst/>
              <a:cxnLst/>
              <a:rect l="l" t="t" r="r" b="b"/>
              <a:pathLst>
                <a:path w="532" h="283" extrusionOk="0">
                  <a:moveTo>
                    <a:pt x="253" y="0"/>
                  </a:moveTo>
                  <a:cubicBezTo>
                    <a:pt x="211" y="0"/>
                    <a:pt x="170" y="9"/>
                    <a:pt x="133" y="27"/>
                  </a:cubicBezTo>
                  <a:cubicBezTo>
                    <a:pt x="76" y="51"/>
                    <a:pt x="31" y="88"/>
                    <a:pt x="1" y="140"/>
                  </a:cubicBezTo>
                  <a:cubicBezTo>
                    <a:pt x="31" y="140"/>
                    <a:pt x="59" y="137"/>
                    <a:pt x="82" y="133"/>
                  </a:cubicBezTo>
                  <a:cubicBezTo>
                    <a:pt x="109" y="133"/>
                    <a:pt x="133" y="129"/>
                    <a:pt x="158" y="126"/>
                  </a:cubicBezTo>
                  <a:cubicBezTo>
                    <a:pt x="205" y="126"/>
                    <a:pt x="246" y="129"/>
                    <a:pt x="287" y="140"/>
                  </a:cubicBezTo>
                  <a:cubicBezTo>
                    <a:pt x="365" y="153"/>
                    <a:pt x="436" y="208"/>
                    <a:pt x="525" y="283"/>
                  </a:cubicBezTo>
                  <a:cubicBezTo>
                    <a:pt x="531" y="222"/>
                    <a:pt x="511" y="164"/>
                    <a:pt x="474" y="116"/>
                  </a:cubicBezTo>
                  <a:cubicBezTo>
                    <a:pt x="439" y="65"/>
                    <a:pt x="382" y="24"/>
                    <a:pt x="317" y="7"/>
                  </a:cubicBezTo>
                  <a:cubicBezTo>
                    <a:pt x="295" y="2"/>
                    <a:pt x="274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6946775" y="1511063"/>
              <a:ext cx="16100" cy="23775"/>
            </a:xfrm>
            <a:custGeom>
              <a:avLst/>
              <a:gdLst/>
              <a:ahLst/>
              <a:cxnLst/>
              <a:rect l="l" t="t" r="r" b="b"/>
              <a:pathLst>
                <a:path w="644" h="951" extrusionOk="0">
                  <a:moveTo>
                    <a:pt x="303" y="1"/>
                  </a:moveTo>
                  <a:cubicBezTo>
                    <a:pt x="286" y="1"/>
                    <a:pt x="270" y="10"/>
                    <a:pt x="263" y="31"/>
                  </a:cubicBezTo>
                  <a:cubicBezTo>
                    <a:pt x="181" y="273"/>
                    <a:pt x="96" y="514"/>
                    <a:pt x="15" y="756"/>
                  </a:cubicBezTo>
                  <a:cubicBezTo>
                    <a:pt x="1" y="790"/>
                    <a:pt x="18" y="817"/>
                    <a:pt x="52" y="827"/>
                  </a:cubicBezTo>
                  <a:cubicBezTo>
                    <a:pt x="225" y="868"/>
                    <a:pt x="396" y="909"/>
                    <a:pt x="569" y="950"/>
                  </a:cubicBezTo>
                  <a:cubicBezTo>
                    <a:pt x="573" y="951"/>
                    <a:pt x="577" y="951"/>
                    <a:pt x="581" y="951"/>
                  </a:cubicBezTo>
                  <a:cubicBezTo>
                    <a:pt x="635" y="951"/>
                    <a:pt x="643" y="864"/>
                    <a:pt x="583" y="848"/>
                  </a:cubicBezTo>
                  <a:cubicBezTo>
                    <a:pt x="433" y="811"/>
                    <a:pt x="280" y="775"/>
                    <a:pt x="127" y="739"/>
                  </a:cubicBezTo>
                  <a:lnTo>
                    <a:pt x="127" y="739"/>
                  </a:lnTo>
                  <a:cubicBezTo>
                    <a:pt x="202" y="517"/>
                    <a:pt x="280" y="294"/>
                    <a:pt x="355" y="72"/>
                  </a:cubicBezTo>
                  <a:cubicBezTo>
                    <a:pt x="369" y="32"/>
                    <a:pt x="334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6954475" y="1543363"/>
              <a:ext cx="26475" cy="7800"/>
            </a:xfrm>
            <a:custGeom>
              <a:avLst/>
              <a:gdLst/>
              <a:ahLst/>
              <a:cxnLst/>
              <a:rect l="l" t="t" r="r" b="b"/>
              <a:pathLst>
                <a:path w="1059" h="312" extrusionOk="0">
                  <a:moveTo>
                    <a:pt x="994" y="0"/>
                  </a:moveTo>
                  <a:cubicBezTo>
                    <a:pt x="976" y="0"/>
                    <a:pt x="958" y="9"/>
                    <a:pt x="949" y="29"/>
                  </a:cubicBezTo>
                  <a:cubicBezTo>
                    <a:pt x="877" y="172"/>
                    <a:pt x="715" y="215"/>
                    <a:pt x="543" y="215"/>
                  </a:cubicBezTo>
                  <a:cubicBezTo>
                    <a:pt x="370" y="215"/>
                    <a:pt x="187" y="172"/>
                    <a:pt x="74" y="141"/>
                  </a:cubicBezTo>
                  <a:cubicBezTo>
                    <a:pt x="69" y="140"/>
                    <a:pt x="64" y="139"/>
                    <a:pt x="60" y="139"/>
                  </a:cubicBezTo>
                  <a:cubicBezTo>
                    <a:pt x="8" y="139"/>
                    <a:pt x="1" y="224"/>
                    <a:pt x="60" y="240"/>
                  </a:cubicBezTo>
                  <a:cubicBezTo>
                    <a:pt x="183" y="275"/>
                    <a:pt x="358" y="312"/>
                    <a:pt x="529" y="312"/>
                  </a:cubicBezTo>
                  <a:cubicBezTo>
                    <a:pt x="742" y="312"/>
                    <a:pt x="948" y="255"/>
                    <a:pt x="1040" y="66"/>
                  </a:cubicBezTo>
                  <a:cubicBezTo>
                    <a:pt x="1058" y="29"/>
                    <a:pt x="1026" y="0"/>
                    <a:pt x="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6987525" y="1539238"/>
              <a:ext cx="11175" cy="10525"/>
            </a:xfrm>
            <a:custGeom>
              <a:avLst/>
              <a:gdLst/>
              <a:ahLst/>
              <a:cxnLst/>
              <a:rect l="l" t="t" r="r" b="b"/>
              <a:pathLst>
                <a:path w="447" h="421" extrusionOk="0">
                  <a:moveTo>
                    <a:pt x="223" y="1"/>
                  </a:moveTo>
                  <a:cubicBezTo>
                    <a:pt x="122" y="1"/>
                    <a:pt x="30" y="78"/>
                    <a:pt x="18" y="184"/>
                  </a:cubicBezTo>
                  <a:cubicBezTo>
                    <a:pt x="1" y="296"/>
                    <a:pt x="79" y="402"/>
                    <a:pt x="195" y="419"/>
                  </a:cubicBezTo>
                  <a:cubicBezTo>
                    <a:pt x="205" y="420"/>
                    <a:pt x="216" y="421"/>
                    <a:pt x="226" y="421"/>
                  </a:cubicBezTo>
                  <a:cubicBezTo>
                    <a:pt x="328" y="421"/>
                    <a:pt x="418" y="347"/>
                    <a:pt x="433" y="242"/>
                  </a:cubicBezTo>
                  <a:cubicBezTo>
                    <a:pt x="447" y="126"/>
                    <a:pt x="368" y="20"/>
                    <a:pt x="253" y="3"/>
                  </a:cubicBezTo>
                  <a:cubicBezTo>
                    <a:pt x="243" y="2"/>
                    <a:pt x="233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6927900" y="1525738"/>
              <a:ext cx="11250" cy="10500"/>
            </a:xfrm>
            <a:custGeom>
              <a:avLst/>
              <a:gdLst/>
              <a:ahLst/>
              <a:cxnLst/>
              <a:rect l="l" t="t" r="r" b="b"/>
              <a:pathLst>
                <a:path w="450" h="420" extrusionOk="0">
                  <a:moveTo>
                    <a:pt x="230" y="1"/>
                  </a:moveTo>
                  <a:cubicBezTo>
                    <a:pt x="124" y="1"/>
                    <a:pt x="34" y="76"/>
                    <a:pt x="18" y="183"/>
                  </a:cubicBezTo>
                  <a:cubicBezTo>
                    <a:pt x="1" y="295"/>
                    <a:pt x="82" y="403"/>
                    <a:pt x="195" y="417"/>
                  </a:cubicBezTo>
                  <a:cubicBezTo>
                    <a:pt x="206" y="419"/>
                    <a:pt x="216" y="420"/>
                    <a:pt x="227" y="420"/>
                  </a:cubicBezTo>
                  <a:cubicBezTo>
                    <a:pt x="330" y="420"/>
                    <a:pt x="418" y="345"/>
                    <a:pt x="433" y="240"/>
                  </a:cubicBezTo>
                  <a:cubicBezTo>
                    <a:pt x="450" y="125"/>
                    <a:pt x="368" y="20"/>
                    <a:pt x="256" y="3"/>
                  </a:cubicBezTo>
                  <a:cubicBezTo>
                    <a:pt x="247" y="1"/>
                    <a:pt x="238" y="1"/>
                    <a:pt x="2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6930725" y="1457313"/>
              <a:ext cx="99025" cy="53450"/>
            </a:xfrm>
            <a:custGeom>
              <a:avLst/>
              <a:gdLst/>
              <a:ahLst/>
              <a:cxnLst/>
              <a:rect l="l" t="t" r="r" b="b"/>
              <a:pathLst>
                <a:path w="3961" h="2138" extrusionOk="0">
                  <a:moveTo>
                    <a:pt x="1359" y="1"/>
                  </a:moveTo>
                  <a:cubicBezTo>
                    <a:pt x="806" y="1"/>
                    <a:pt x="296" y="291"/>
                    <a:pt x="0" y="746"/>
                  </a:cubicBezTo>
                  <a:cubicBezTo>
                    <a:pt x="227" y="979"/>
                    <a:pt x="738" y="1372"/>
                    <a:pt x="1614" y="1372"/>
                  </a:cubicBezTo>
                  <a:cubicBezTo>
                    <a:pt x="1799" y="1372"/>
                    <a:pt x="2000" y="1354"/>
                    <a:pt x="2219" y="1314"/>
                  </a:cubicBezTo>
                  <a:lnTo>
                    <a:pt x="2219" y="1314"/>
                  </a:lnTo>
                  <a:cubicBezTo>
                    <a:pt x="1895" y="1722"/>
                    <a:pt x="1974" y="1790"/>
                    <a:pt x="2076" y="1818"/>
                  </a:cubicBezTo>
                  <a:cubicBezTo>
                    <a:pt x="2080" y="1819"/>
                    <a:pt x="2086" y="1820"/>
                    <a:pt x="2092" y="1820"/>
                  </a:cubicBezTo>
                  <a:cubicBezTo>
                    <a:pt x="2223" y="1820"/>
                    <a:pt x="2705" y="1515"/>
                    <a:pt x="2705" y="1515"/>
                  </a:cubicBezTo>
                  <a:lnTo>
                    <a:pt x="2705" y="1515"/>
                  </a:lnTo>
                  <a:cubicBezTo>
                    <a:pt x="2705" y="1515"/>
                    <a:pt x="2474" y="1752"/>
                    <a:pt x="2603" y="1821"/>
                  </a:cubicBezTo>
                  <a:cubicBezTo>
                    <a:pt x="2615" y="1828"/>
                    <a:pt x="2630" y="1831"/>
                    <a:pt x="2645" y="1831"/>
                  </a:cubicBezTo>
                  <a:cubicBezTo>
                    <a:pt x="2784" y="1831"/>
                    <a:pt x="3008" y="1579"/>
                    <a:pt x="3008" y="1579"/>
                  </a:cubicBezTo>
                  <a:cubicBezTo>
                    <a:pt x="3008" y="1579"/>
                    <a:pt x="3008" y="1994"/>
                    <a:pt x="3270" y="2110"/>
                  </a:cubicBezTo>
                  <a:cubicBezTo>
                    <a:pt x="3310" y="2128"/>
                    <a:pt x="3360" y="2138"/>
                    <a:pt x="3416" y="2138"/>
                  </a:cubicBezTo>
                  <a:cubicBezTo>
                    <a:pt x="3569" y="2138"/>
                    <a:pt x="3765" y="2065"/>
                    <a:pt x="3909" y="1895"/>
                  </a:cubicBezTo>
                  <a:cubicBezTo>
                    <a:pt x="3961" y="1093"/>
                    <a:pt x="3403" y="354"/>
                    <a:pt x="2593" y="205"/>
                  </a:cubicBezTo>
                  <a:lnTo>
                    <a:pt x="1650" y="28"/>
                  </a:lnTo>
                  <a:cubicBezTo>
                    <a:pt x="1553" y="10"/>
                    <a:pt x="1455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6976150" y="1425413"/>
              <a:ext cx="77825" cy="69725"/>
            </a:xfrm>
            <a:custGeom>
              <a:avLst/>
              <a:gdLst/>
              <a:ahLst/>
              <a:cxnLst/>
              <a:rect l="l" t="t" r="r" b="b"/>
              <a:pathLst>
                <a:path w="3113" h="2789" extrusionOk="0">
                  <a:moveTo>
                    <a:pt x="786" y="1"/>
                  </a:moveTo>
                  <a:lnTo>
                    <a:pt x="0" y="1232"/>
                  </a:lnTo>
                  <a:cubicBezTo>
                    <a:pt x="0" y="1232"/>
                    <a:pt x="121" y="2788"/>
                    <a:pt x="2040" y="2788"/>
                  </a:cubicBezTo>
                  <a:cubicBezTo>
                    <a:pt x="2157" y="2788"/>
                    <a:pt x="2281" y="2783"/>
                    <a:pt x="2412" y="2770"/>
                  </a:cubicBezTo>
                  <a:cubicBezTo>
                    <a:pt x="2668" y="2334"/>
                    <a:pt x="3113" y="1566"/>
                    <a:pt x="3113" y="1566"/>
                  </a:cubicBezTo>
                  <a:lnTo>
                    <a:pt x="786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6991025" y="1415638"/>
              <a:ext cx="92900" cy="57425"/>
            </a:xfrm>
            <a:custGeom>
              <a:avLst/>
              <a:gdLst/>
              <a:ahLst/>
              <a:cxnLst/>
              <a:rect l="l" t="t" r="r" b="b"/>
              <a:pathLst>
                <a:path w="3716" h="2297" extrusionOk="0">
                  <a:moveTo>
                    <a:pt x="1820" y="0"/>
                  </a:moveTo>
                  <a:lnTo>
                    <a:pt x="191" y="164"/>
                  </a:lnTo>
                  <a:lnTo>
                    <a:pt x="0" y="688"/>
                  </a:lnTo>
                  <a:lnTo>
                    <a:pt x="2321" y="2297"/>
                  </a:lnTo>
                  <a:lnTo>
                    <a:pt x="2518" y="1957"/>
                  </a:lnTo>
                  <a:lnTo>
                    <a:pt x="3716" y="1668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6969500" y="1359888"/>
              <a:ext cx="146575" cy="99275"/>
            </a:xfrm>
            <a:custGeom>
              <a:avLst/>
              <a:gdLst/>
              <a:ahLst/>
              <a:cxnLst/>
              <a:rect l="l" t="t" r="r" b="b"/>
              <a:pathLst>
                <a:path w="5863" h="3971" extrusionOk="0">
                  <a:moveTo>
                    <a:pt x="3023" y="1"/>
                  </a:moveTo>
                  <a:cubicBezTo>
                    <a:pt x="2987" y="1"/>
                    <a:pt x="2952" y="2"/>
                    <a:pt x="2917" y="5"/>
                  </a:cubicBezTo>
                  <a:cubicBezTo>
                    <a:pt x="2570" y="40"/>
                    <a:pt x="2240" y="230"/>
                    <a:pt x="2031" y="512"/>
                  </a:cubicBezTo>
                  <a:cubicBezTo>
                    <a:pt x="1770" y="312"/>
                    <a:pt x="1439" y="196"/>
                    <a:pt x="1110" y="189"/>
                  </a:cubicBezTo>
                  <a:cubicBezTo>
                    <a:pt x="1106" y="189"/>
                    <a:pt x="1102" y="189"/>
                    <a:pt x="1099" y="189"/>
                  </a:cubicBezTo>
                  <a:cubicBezTo>
                    <a:pt x="697" y="189"/>
                    <a:pt x="271" y="373"/>
                    <a:pt x="103" y="737"/>
                  </a:cubicBezTo>
                  <a:cubicBezTo>
                    <a:pt x="15" y="924"/>
                    <a:pt x="1" y="1142"/>
                    <a:pt x="10" y="1349"/>
                  </a:cubicBezTo>
                  <a:cubicBezTo>
                    <a:pt x="21" y="1519"/>
                    <a:pt x="42" y="1693"/>
                    <a:pt x="113" y="1846"/>
                  </a:cubicBezTo>
                  <a:cubicBezTo>
                    <a:pt x="235" y="2108"/>
                    <a:pt x="484" y="2292"/>
                    <a:pt x="753" y="2387"/>
                  </a:cubicBezTo>
                  <a:cubicBezTo>
                    <a:pt x="1021" y="2485"/>
                    <a:pt x="1314" y="2502"/>
                    <a:pt x="1600" y="2510"/>
                  </a:cubicBezTo>
                  <a:cubicBezTo>
                    <a:pt x="1501" y="2771"/>
                    <a:pt x="1654" y="3074"/>
                    <a:pt x="1882" y="3237"/>
                  </a:cubicBezTo>
                  <a:cubicBezTo>
                    <a:pt x="2043" y="3353"/>
                    <a:pt x="2241" y="3409"/>
                    <a:pt x="2439" y="3409"/>
                  </a:cubicBezTo>
                  <a:cubicBezTo>
                    <a:pt x="2718" y="3409"/>
                    <a:pt x="2999" y="3299"/>
                    <a:pt x="3182" y="3088"/>
                  </a:cubicBezTo>
                  <a:cubicBezTo>
                    <a:pt x="3385" y="3627"/>
                    <a:pt x="3964" y="3971"/>
                    <a:pt x="4542" y="3971"/>
                  </a:cubicBezTo>
                  <a:cubicBezTo>
                    <a:pt x="4602" y="3971"/>
                    <a:pt x="4663" y="3967"/>
                    <a:pt x="4723" y="3959"/>
                  </a:cubicBezTo>
                  <a:cubicBezTo>
                    <a:pt x="5227" y="3894"/>
                    <a:pt x="5717" y="3537"/>
                    <a:pt x="5798" y="3036"/>
                  </a:cubicBezTo>
                  <a:cubicBezTo>
                    <a:pt x="5863" y="2648"/>
                    <a:pt x="5655" y="2230"/>
                    <a:pt x="5308" y="2050"/>
                  </a:cubicBezTo>
                  <a:cubicBezTo>
                    <a:pt x="5123" y="1953"/>
                    <a:pt x="4914" y="1922"/>
                    <a:pt x="4702" y="1922"/>
                  </a:cubicBezTo>
                  <a:cubicBezTo>
                    <a:pt x="4565" y="1922"/>
                    <a:pt x="4426" y="1935"/>
                    <a:pt x="4291" y="1951"/>
                  </a:cubicBezTo>
                  <a:cubicBezTo>
                    <a:pt x="4451" y="1607"/>
                    <a:pt x="4386" y="1199"/>
                    <a:pt x="4230" y="856"/>
                  </a:cubicBezTo>
                  <a:cubicBezTo>
                    <a:pt x="4148" y="668"/>
                    <a:pt x="4039" y="492"/>
                    <a:pt x="3893" y="349"/>
                  </a:cubicBezTo>
                  <a:cubicBezTo>
                    <a:pt x="3663" y="126"/>
                    <a:pt x="3342" y="1"/>
                    <a:pt x="3023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6973600" y="1369013"/>
              <a:ext cx="21800" cy="36650"/>
            </a:xfrm>
            <a:custGeom>
              <a:avLst/>
              <a:gdLst/>
              <a:ahLst/>
              <a:cxnLst/>
              <a:rect l="l" t="t" r="r" b="b"/>
              <a:pathLst>
                <a:path w="872" h="1466" extrusionOk="0">
                  <a:moveTo>
                    <a:pt x="761" y="1"/>
                  </a:moveTo>
                  <a:cubicBezTo>
                    <a:pt x="757" y="1"/>
                    <a:pt x="753" y="1"/>
                    <a:pt x="749" y="1"/>
                  </a:cubicBezTo>
                  <a:cubicBezTo>
                    <a:pt x="41" y="69"/>
                    <a:pt x="0" y="862"/>
                    <a:pt x="146" y="1396"/>
                  </a:cubicBezTo>
                  <a:cubicBezTo>
                    <a:pt x="160" y="1445"/>
                    <a:pt x="198" y="1466"/>
                    <a:pt x="238" y="1466"/>
                  </a:cubicBezTo>
                  <a:cubicBezTo>
                    <a:pt x="297" y="1466"/>
                    <a:pt x="357" y="1418"/>
                    <a:pt x="336" y="1344"/>
                  </a:cubicBezTo>
                  <a:cubicBezTo>
                    <a:pt x="221" y="930"/>
                    <a:pt x="218" y="246"/>
                    <a:pt x="749" y="195"/>
                  </a:cubicBezTo>
                  <a:cubicBezTo>
                    <a:pt x="867" y="185"/>
                    <a:pt x="871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7014425" y="1416813"/>
              <a:ext cx="22900" cy="24300"/>
            </a:xfrm>
            <a:custGeom>
              <a:avLst/>
              <a:gdLst/>
              <a:ahLst/>
              <a:cxnLst/>
              <a:rect l="l" t="t" r="r" b="b"/>
              <a:pathLst>
                <a:path w="916" h="972" extrusionOk="0">
                  <a:moveTo>
                    <a:pt x="160" y="0"/>
                  </a:moveTo>
                  <a:cubicBezTo>
                    <a:pt x="120" y="0"/>
                    <a:pt x="80" y="20"/>
                    <a:pt x="61" y="65"/>
                  </a:cubicBezTo>
                  <a:cubicBezTo>
                    <a:pt x="7" y="202"/>
                    <a:pt x="0" y="371"/>
                    <a:pt x="41" y="511"/>
                  </a:cubicBezTo>
                  <a:cubicBezTo>
                    <a:pt x="136" y="841"/>
                    <a:pt x="484" y="943"/>
                    <a:pt x="790" y="971"/>
                  </a:cubicBezTo>
                  <a:cubicBezTo>
                    <a:pt x="794" y="971"/>
                    <a:pt x="798" y="971"/>
                    <a:pt x="801" y="971"/>
                  </a:cubicBezTo>
                  <a:cubicBezTo>
                    <a:pt x="915" y="971"/>
                    <a:pt x="911" y="787"/>
                    <a:pt x="790" y="777"/>
                  </a:cubicBezTo>
                  <a:cubicBezTo>
                    <a:pt x="555" y="756"/>
                    <a:pt x="259" y="678"/>
                    <a:pt x="214" y="403"/>
                  </a:cubicBezTo>
                  <a:cubicBezTo>
                    <a:pt x="201" y="310"/>
                    <a:pt x="214" y="205"/>
                    <a:pt x="252" y="117"/>
                  </a:cubicBezTo>
                  <a:cubicBezTo>
                    <a:pt x="278" y="47"/>
                    <a:pt x="220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6942625" y="1739788"/>
              <a:ext cx="1900" cy="200"/>
            </a:xfrm>
            <a:custGeom>
              <a:avLst/>
              <a:gdLst/>
              <a:ahLst/>
              <a:cxnLst/>
              <a:rect l="l" t="t" r="r" b="b"/>
              <a:pathLst>
                <a:path w="76" h="8" extrusionOk="0">
                  <a:moveTo>
                    <a:pt x="62" y="0"/>
                  </a:moveTo>
                  <a:cubicBezTo>
                    <a:pt x="44" y="4"/>
                    <a:pt x="24" y="4"/>
                    <a:pt x="0" y="7"/>
                  </a:cubicBezTo>
                  <a:lnTo>
                    <a:pt x="75" y="7"/>
                  </a:lnTo>
                  <a:cubicBezTo>
                    <a:pt x="72" y="4"/>
                    <a:pt x="69" y="4"/>
                    <a:pt x="62" y="0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6840827" y="1676295"/>
              <a:ext cx="109293" cy="86685"/>
            </a:xfrm>
            <a:custGeom>
              <a:avLst/>
              <a:gdLst/>
              <a:ahLst/>
              <a:cxnLst/>
              <a:rect l="l" t="t" r="r" b="b"/>
              <a:pathLst>
                <a:path w="4325" h="3430" extrusionOk="0">
                  <a:moveTo>
                    <a:pt x="2651" y="0"/>
                  </a:moveTo>
                  <a:lnTo>
                    <a:pt x="1232" y="1412"/>
                  </a:lnTo>
                  <a:lnTo>
                    <a:pt x="222" y="2385"/>
                  </a:lnTo>
                  <a:lnTo>
                    <a:pt x="1" y="3188"/>
                  </a:lnTo>
                  <a:cubicBezTo>
                    <a:pt x="1" y="3188"/>
                    <a:pt x="334" y="3430"/>
                    <a:pt x="885" y="3430"/>
                  </a:cubicBezTo>
                  <a:cubicBezTo>
                    <a:pt x="936" y="3430"/>
                    <a:pt x="991" y="3426"/>
                    <a:pt x="1048" y="3422"/>
                  </a:cubicBezTo>
                  <a:cubicBezTo>
                    <a:pt x="1222" y="3273"/>
                    <a:pt x="1450" y="3055"/>
                    <a:pt x="1620" y="2970"/>
                  </a:cubicBezTo>
                  <a:cubicBezTo>
                    <a:pt x="1838" y="3154"/>
                    <a:pt x="2097" y="3270"/>
                    <a:pt x="2359" y="3270"/>
                  </a:cubicBezTo>
                  <a:cubicBezTo>
                    <a:pt x="2511" y="3270"/>
                    <a:pt x="2668" y="3229"/>
                    <a:pt x="2818" y="3136"/>
                  </a:cubicBezTo>
                  <a:cubicBezTo>
                    <a:pt x="3249" y="2872"/>
                    <a:pt x="3301" y="2373"/>
                    <a:pt x="3250" y="1914"/>
                  </a:cubicBezTo>
                  <a:lnTo>
                    <a:pt x="3250" y="1914"/>
                  </a:lnTo>
                  <a:cubicBezTo>
                    <a:pt x="3312" y="2468"/>
                    <a:pt x="3778" y="2888"/>
                    <a:pt x="4325" y="2888"/>
                  </a:cubicBezTo>
                  <a:cubicBezTo>
                    <a:pt x="4318" y="2807"/>
                    <a:pt x="4314" y="2736"/>
                    <a:pt x="4308" y="2681"/>
                  </a:cubicBezTo>
                  <a:cubicBezTo>
                    <a:pt x="4240" y="2633"/>
                    <a:pt x="4168" y="2582"/>
                    <a:pt x="4100" y="2524"/>
                  </a:cubicBezTo>
                  <a:lnTo>
                    <a:pt x="4025" y="2524"/>
                  </a:lnTo>
                  <a:cubicBezTo>
                    <a:pt x="4049" y="2521"/>
                    <a:pt x="4069" y="2521"/>
                    <a:pt x="4087" y="2517"/>
                  </a:cubicBezTo>
                  <a:cubicBezTo>
                    <a:pt x="3182" y="1793"/>
                    <a:pt x="2386" y="456"/>
                    <a:pt x="2386" y="456"/>
                  </a:cubicBezTo>
                  <a:lnTo>
                    <a:pt x="2726" y="65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6814450" y="1636413"/>
              <a:ext cx="97925" cy="56875"/>
            </a:xfrm>
            <a:custGeom>
              <a:avLst/>
              <a:gdLst/>
              <a:ahLst/>
              <a:cxnLst/>
              <a:rect l="l" t="t" r="r" b="b"/>
              <a:pathLst>
                <a:path w="3917" h="2275" extrusionOk="0">
                  <a:moveTo>
                    <a:pt x="671" y="1"/>
                  </a:moveTo>
                  <a:cubicBezTo>
                    <a:pt x="460" y="1"/>
                    <a:pt x="237" y="15"/>
                    <a:pt x="0" y="46"/>
                  </a:cubicBezTo>
                  <a:cubicBezTo>
                    <a:pt x="85" y="216"/>
                    <a:pt x="204" y="420"/>
                    <a:pt x="374" y="635"/>
                  </a:cubicBezTo>
                  <a:cubicBezTo>
                    <a:pt x="922" y="689"/>
                    <a:pt x="1984" y="951"/>
                    <a:pt x="2848" y="2121"/>
                  </a:cubicBezTo>
                  <a:cubicBezTo>
                    <a:pt x="3161" y="2193"/>
                    <a:pt x="3505" y="2248"/>
                    <a:pt x="3882" y="2275"/>
                  </a:cubicBezTo>
                  <a:cubicBezTo>
                    <a:pt x="3902" y="2237"/>
                    <a:pt x="3916" y="2217"/>
                    <a:pt x="3916" y="2217"/>
                  </a:cubicBezTo>
                  <a:cubicBezTo>
                    <a:pt x="3916" y="2217"/>
                    <a:pt x="3290" y="1"/>
                    <a:pt x="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6788175" y="1637563"/>
              <a:ext cx="123350" cy="113550"/>
            </a:xfrm>
            <a:custGeom>
              <a:avLst/>
              <a:gdLst/>
              <a:ahLst/>
              <a:cxnLst/>
              <a:rect l="l" t="t" r="r" b="b"/>
              <a:pathLst>
                <a:path w="4934" h="4542" extrusionOk="0">
                  <a:moveTo>
                    <a:pt x="1051" y="0"/>
                  </a:moveTo>
                  <a:cubicBezTo>
                    <a:pt x="1034" y="0"/>
                    <a:pt x="1017" y="3"/>
                    <a:pt x="1001" y="7"/>
                  </a:cubicBezTo>
                  <a:cubicBezTo>
                    <a:pt x="422" y="1541"/>
                    <a:pt x="0" y="2674"/>
                    <a:pt x="0" y="2674"/>
                  </a:cubicBezTo>
                  <a:cubicBezTo>
                    <a:pt x="0" y="2674"/>
                    <a:pt x="551" y="4501"/>
                    <a:pt x="3168" y="4542"/>
                  </a:cubicBezTo>
                  <a:cubicBezTo>
                    <a:pt x="4022" y="3716"/>
                    <a:pt x="4773" y="2497"/>
                    <a:pt x="4933" y="2229"/>
                  </a:cubicBezTo>
                  <a:cubicBezTo>
                    <a:pt x="2395" y="2048"/>
                    <a:pt x="1405" y="71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6766050" y="1652088"/>
              <a:ext cx="81750" cy="84400"/>
            </a:xfrm>
            <a:custGeom>
              <a:avLst/>
              <a:gdLst/>
              <a:ahLst/>
              <a:cxnLst/>
              <a:rect l="l" t="t" r="r" b="b"/>
              <a:pathLst>
                <a:path w="3270" h="3376" extrusionOk="0">
                  <a:moveTo>
                    <a:pt x="1677" y="1"/>
                  </a:moveTo>
                  <a:lnTo>
                    <a:pt x="1677" y="1"/>
                  </a:lnTo>
                  <a:cubicBezTo>
                    <a:pt x="0" y="820"/>
                    <a:pt x="38" y="2814"/>
                    <a:pt x="983" y="3270"/>
                  </a:cubicBezTo>
                  <a:cubicBezTo>
                    <a:pt x="1138" y="3345"/>
                    <a:pt x="1299" y="3376"/>
                    <a:pt x="1459" y="3376"/>
                  </a:cubicBezTo>
                  <a:cubicBezTo>
                    <a:pt x="2281" y="3376"/>
                    <a:pt x="3090" y="2553"/>
                    <a:pt x="2954" y="2502"/>
                  </a:cubicBezTo>
                  <a:cubicBezTo>
                    <a:pt x="2932" y="2493"/>
                    <a:pt x="2913" y="2490"/>
                    <a:pt x="2896" y="2490"/>
                  </a:cubicBezTo>
                  <a:cubicBezTo>
                    <a:pt x="2783" y="2490"/>
                    <a:pt x="2745" y="2651"/>
                    <a:pt x="2539" y="2651"/>
                  </a:cubicBezTo>
                  <a:cubicBezTo>
                    <a:pt x="2702" y="2563"/>
                    <a:pt x="2852" y="2222"/>
                    <a:pt x="2916" y="2045"/>
                  </a:cubicBezTo>
                  <a:cubicBezTo>
                    <a:pt x="3065" y="1906"/>
                    <a:pt x="3065" y="1590"/>
                    <a:pt x="3065" y="1590"/>
                  </a:cubicBezTo>
                  <a:cubicBezTo>
                    <a:pt x="3065" y="1590"/>
                    <a:pt x="3270" y="1478"/>
                    <a:pt x="3168" y="1359"/>
                  </a:cubicBezTo>
                  <a:cubicBezTo>
                    <a:pt x="3157" y="1346"/>
                    <a:pt x="3130" y="1340"/>
                    <a:pt x="3093" y="1340"/>
                  </a:cubicBezTo>
                  <a:cubicBezTo>
                    <a:pt x="2781" y="1340"/>
                    <a:pt x="1671" y="1732"/>
                    <a:pt x="1671" y="1732"/>
                  </a:cubicBezTo>
                  <a:cubicBezTo>
                    <a:pt x="1671" y="1732"/>
                    <a:pt x="1616" y="1545"/>
                    <a:pt x="1889" y="1494"/>
                  </a:cubicBezTo>
                  <a:cubicBezTo>
                    <a:pt x="2161" y="1443"/>
                    <a:pt x="2562" y="1073"/>
                    <a:pt x="2498" y="984"/>
                  </a:cubicBezTo>
                  <a:cubicBezTo>
                    <a:pt x="2481" y="959"/>
                    <a:pt x="2441" y="950"/>
                    <a:pt x="2386" y="950"/>
                  </a:cubicBezTo>
                  <a:cubicBezTo>
                    <a:pt x="2265" y="950"/>
                    <a:pt x="2073" y="991"/>
                    <a:pt x="1895" y="991"/>
                  </a:cubicBezTo>
                  <a:cubicBezTo>
                    <a:pt x="1856" y="991"/>
                    <a:pt x="1817" y="989"/>
                    <a:pt x="1779" y="984"/>
                  </a:cubicBezTo>
                  <a:cubicBezTo>
                    <a:pt x="1769" y="982"/>
                    <a:pt x="1758" y="982"/>
                    <a:pt x="1748" y="982"/>
                  </a:cubicBezTo>
                  <a:cubicBezTo>
                    <a:pt x="1475" y="982"/>
                    <a:pt x="1146" y="1418"/>
                    <a:pt x="1123" y="1453"/>
                  </a:cubicBezTo>
                  <a:cubicBezTo>
                    <a:pt x="1123" y="1453"/>
                    <a:pt x="1426" y="620"/>
                    <a:pt x="1677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6819700" y="1691813"/>
              <a:ext cx="23000" cy="11000"/>
            </a:xfrm>
            <a:custGeom>
              <a:avLst/>
              <a:gdLst/>
              <a:ahLst/>
              <a:cxnLst/>
              <a:rect l="l" t="t" r="r" b="b"/>
              <a:pathLst>
                <a:path w="920" h="440" extrusionOk="0">
                  <a:moveTo>
                    <a:pt x="919" y="1"/>
                  </a:moveTo>
                  <a:lnTo>
                    <a:pt x="1" y="440"/>
                  </a:lnTo>
                  <a:cubicBezTo>
                    <a:pt x="314" y="388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6823800" y="1703213"/>
              <a:ext cx="15175" cy="8275"/>
            </a:xfrm>
            <a:custGeom>
              <a:avLst/>
              <a:gdLst/>
              <a:ahLst/>
              <a:cxnLst/>
              <a:rect l="l" t="t" r="r" b="b"/>
              <a:pathLst>
                <a:path w="607" h="331" extrusionOk="0">
                  <a:moveTo>
                    <a:pt x="606" y="0"/>
                  </a:moveTo>
                  <a:lnTo>
                    <a:pt x="0" y="331"/>
                  </a:lnTo>
                  <a:cubicBezTo>
                    <a:pt x="457" y="195"/>
                    <a:pt x="606" y="0"/>
                    <a:pt x="60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6822726" y="1651413"/>
              <a:ext cx="19324" cy="12934"/>
            </a:xfrm>
            <a:custGeom>
              <a:avLst/>
              <a:gdLst/>
              <a:ahLst/>
              <a:cxnLst/>
              <a:rect l="l" t="t" r="r" b="b"/>
              <a:pathLst>
                <a:path w="753" h="504" extrusionOk="0">
                  <a:moveTo>
                    <a:pt x="0" y="1"/>
                  </a:moveTo>
                  <a:cubicBezTo>
                    <a:pt x="127" y="167"/>
                    <a:pt x="286" y="337"/>
                    <a:pt x="477" y="504"/>
                  </a:cubicBezTo>
                  <a:cubicBezTo>
                    <a:pt x="494" y="453"/>
                    <a:pt x="521" y="405"/>
                    <a:pt x="555" y="361"/>
                  </a:cubicBezTo>
                  <a:cubicBezTo>
                    <a:pt x="609" y="287"/>
                    <a:pt x="678" y="225"/>
                    <a:pt x="752" y="171"/>
                  </a:cubicBezTo>
                  <a:cubicBezTo>
                    <a:pt x="457" y="69"/>
                    <a:pt x="194" y="21"/>
                    <a:pt x="0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6834683" y="1655775"/>
              <a:ext cx="51274" cy="33823"/>
            </a:xfrm>
            <a:custGeom>
              <a:avLst/>
              <a:gdLst/>
              <a:ahLst/>
              <a:cxnLst/>
              <a:rect l="l" t="t" r="r" b="b"/>
              <a:pathLst>
                <a:path w="1998" h="1318" extrusionOk="0">
                  <a:moveTo>
                    <a:pt x="275" y="1"/>
                  </a:moveTo>
                  <a:cubicBezTo>
                    <a:pt x="201" y="55"/>
                    <a:pt x="132" y="117"/>
                    <a:pt x="78" y="191"/>
                  </a:cubicBezTo>
                  <a:cubicBezTo>
                    <a:pt x="44" y="235"/>
                    <a:pt x="17" y="283"/>
                    <a:pt x="0" y="334"/>
                  </a:cubicBezTo>
                  <a:cubicBezTo>
                    <a:pt x="452" y="732"/>
                    <a:pt x="1092" y="1106"/>
                    <a:pt x="1997" y="1317"/>
                  </a:cubicBezTo>
                  <a:cubicBezTo>
                    <a:pt x="1442" y="566"/>
                    <a:pt x="806" y="188"/>
                    <a:pt x="275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6864875" y="1622738"/>
              <a:ext cx="100150" cy="63250"/>
            </a:xfrm>
            <a:custGeom>
              <a:avLst/>
              <a:gdLst/>
              <a:ahLst/>
              <a:cxnLst/>
              <a:rect l="l" t="t" r="r" b="b"/>
              <a:pathLst>
                <a:path w="4006" h="2530" extrusionOk="0">
                  <a:moveTo>
                    <a:pt x="3667" y="0"/>
                  </a:moveTo>
                  <a:cubicBezTo>
                    <a:pt x="3276" y="0"/>
                    <a:pt x="1" y="2407"/>
                    <a:pt x="1" y="2407"/>
                  </a:cubicBezTo>
                  <a:lnTo>
                    <a:pt x="293" y="2529"/>
                  </a:lnTo>
                  <a:cubicBezTo>
                    <a:pt x="293" y="2529"/>
                    <a:pt x="4005" y="253"/>
                    <a:pt x="3696" y="8"/>
                  </a:cubicBezTo>
                  <a:cubicBezTo>
                    <a:pt x="3689" y="3"/>
                    <a:pt x="3680" y="0"/>
                    <a:pt x="3667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6901625" y="1657613"/>
              <a:ext cx="122175" cy="93500"/>
            </a:xfrm>
            <a:custGeom>
              <a:avLst/>
              <a:gdLst/>
              <a:ahLst/>
              <a:cxnLst/>
              <a:rect l="l" t="t" r="r" b="b"/>
              <a:pathLst>
                <a:path w="4887" h="3740" extrusionOk="0">
                  <a:moveTo>
                    <a:pt x="1065" y="1"/>
                  </a:moveTo>
                  <a:lnTo>
                    <a:pt x="1" y="1226"/>
                  </a:lnTo>
                  <a:cubicBezTo>
                    <a:pt x="1" y="1226"/>
                    <a:pt x="1505" y="3740"/>
                    <a:pt x="2722" y="3740"/>
                  </a:cubicBezTo>
                  <a:cubicBezTo>
                    <a:pt x="3944" y="3740"/>
                    <a:pt x="4886" y="1590"/>
                    <a:pt x="4886" y="1590"/>
                  </a:cubicBezTo>
                  <a:lnTo>
                    <a:pt x="3025" y="668"/>
                  </a:lnTo>
                  <a:lnTo>
                    <a:pt x="2623" y="1205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6877300" y="1626488"/>
              <a:ext cx="50975" cy="69800"/>
            </a:xfrm>
            <a:custGeom>
              <a:avLst/>
              <a:gdLst/>
              <a:ahLst/>
              <a:cxnLst/>
              <a:rect l="l" t="t" r="r" b="b"/>
              <a:pathLst>
                <a:path w="2039" h="2792" extrusionOk="0">
                  <a:moveTo>
                    <a:pt x="1358" y="0"/>
                  </a:moveTo>
                  <a:cubicBezTo>
                    <a:pt x="1193" y="0"/>
                    <a:pt x="1334" y="525"/>
                    <a:pt x="1307" y="525"/>
                  </a:cubicBezTo>
                  <a:cubicBezTo>
                    <a:pt x="1281" y="525"/>
                    <a:pt x="1202" y="264"/>
                    <a:pt x="1053" y="264"/>
                  </a:cubicBezTo>
                  <a:cubicBezTo>
                    <a:pt x="1046" y="264"/>
                    <a:pt x="1039" y="265"/>
                    <a:pt x="1032" y="266"/>
                  </a:cubicBezTo>
                  <a:cubicBezTo>
                    <a:pt x="865" y="293"/>
                    <a:pt x="0" y="1307"/>
                    <a:pt x="974" y="2471"/>
                  </a:cubicBezTo>
                  <a:cubicBezTo>
                    <a:pt x="1164" y="2700"/>
                    <a:pt x="1320" y="2791"/>
                    <a:pt x="1449" y="2791"/>
                  </a:cubicBezTo>
                  <a:cubicBezTo>
                    <a:pt x="1977" y="2791"/>
                    <a:pt x="2038" y="1246"/>
                    <a:pt x="2038" y="1246"/>
                  </a:cubicBezTo>
                  <a:cubicBezTo>
                    <a:pt x="2038" y="1246"/>
                    <a:pt x="1552" y="18"/>
                    <a:pt x="1368" y="1"/>
                  </a:cubicBezTo>
                  <a:cubicBezTo>
                    <a:pt x="1365" y="0"/>
                    <a:pt x="1362" y="0"/>
                    <a:pt x="1358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6896375" y="1635013"/>
              <a:ext cx="5275" cy="22625"/>
            </a:xfrm>
            <a:custGeom>
              <a:avLst/>
              <a:gdLst/>
              <a:ahLst/>
              <a:cxnLst/>
              <a:rect l="l" t="t" r="r" b="b"/>
              <a:pathLst>
                <a:path w="211" h="905" extrusionOk="0">
                  <a:moveTo>
                    <a:pt x="153" y="0"/>
                  </a:moveTo>
                  <a:cubicBezTo>
                    <a:pt x="153" y="0"/>
                    <a:pt x="0" y="435"/>
                    <a:pt x="211" y="9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6881550" y="1642438"/>
              <a:ext cx="22225" cy="27800"/>
            </a:xfrm>
            <a:custGeom>
              <a:avLst/>
              <a:gdLst/>
              <a:ahLst/>
              <a:cxnLst/>
              <a:rect l="l" t="t" r="r" b="b"/>
              <a:pathLst>
                <a:path w="889" h="1112" extrusionOk="0">
                  <a:moveTo>
                    <a:pt x="72" y="1"/>
                  </a:moveTo>
                  <a:cubicBezTo>
                    <a:pt x="1" y="1"/>
                    <a:pt x="69" y="560"/>
                    <a:pt x="69" y="560"/>
                  </a:cubicBezTo>
                  <a:cubicBezTo>
                    <a:pt x="69" y="560"/>
                    <a:pt x="469" y="1112"/>
                    <a:pt x="678" y="1112"/>
                  </a:cubicBezTo>
                  <a:cubicBezTo>
                    <a:pt x="679" y="1112"/>
                    <a:pt x="680" y="1112"/>
                    <a:pt x="681" y="1112"/>
                  </a:cubicBezTo>
                  <a:cubicBezTo>
                    <a:pt x="889" y="1104"/>
                    <a:pt x="548" y="710"/>
                    <a:pt x="548" y="710"/>
                  </a:cubicBezTo>
                  <a:cubicBezTo>
                    <a:pt x="548" y="710"/>
                    <a:pt x="372" y="394"/>
                    <a:pt x="262" y="346"/>
                  </a:cubicBezTo>
                  <a:cubicBezTo>
                    <a:pt x="303" y="169"/>
                    <a:pt x="160" y="40"/>
                    <a:pt x="79" y="2"/>
                  </a:cubicBezTo>
                  <a:cubicBezTo>
                    <a:pt x="76" y="1"/>
                    <a:pt x="74" y="1"/>
                    <a:pt x="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6959800" y="1596963"/>
              <a:ext cx="20525" cy="18250"/>
            </a:xfrm>
            <a:custGeom>
              <a:avLst/>
              <a:gdLst/>
              <a:ahLst/>
              <a:cxnLst/>
              <a:rect l="l" t="t" r="r" b="b"/>
              <a:pathLst>
                <a:path w="821" h="730" extrusionOk="0">
                  <a:moveTo>
                    <a:pt x="378" y="1"/>
                  </a:moveTo>
                  <a:lnTo>
                    <a:pt x="368" y="32"/>
                  </a:lnTo>
                  <a:lnTo>
                    <a:pt x="654" y="175"/>
                  </a:lnTo>
                  <a:cubicBezTo>
                    <a:pt x="654" y="175"/>
                    <a:pt x="368" y="321"/>
                    <a:pt x="1" y="409"/>
                  </a:cubicBezTo>
                  <a:cubicBezTo>
                    <a:pt x="4" y="412"/>
                    <a:pt x="35" y="437"/>
                    <a:pt x="82" y="478"/>
                  </a:cubicBezTo>
                  <a:lnTo>
                    <a:pt x="579" y="484"/>
                  </a:lnTo>
                  <a:cubicBezTo>
                    <a:pt x="668" y="389"/>
                    <a:pt x="750" y="304"/>
                    <a:pt x="821" y="229"/>
                  </a:cubicBezTo>
                  <a:cubicBezTo>
                    <a:pt x="684" y="147"/>
                    <a:pt x="535" y="73"/>
                    <a:pt x="378" y="1"/>
                  </a:cubicBezTo>
                  <a:close/>
                  <a:moveTo>
                    <a:pt x="208" y="590"/>
                  </a:moveTo>
                  <a:lnTo>
                    <a:pt x="208" y="590"/>
                  </a:lnTo>
                  <a:cubicBezTo>
                    <a:pt x="252" y="630"/>
                    <a:pt x="301" y="678"/>
                    <a:pt x="354" y="729"/>
                  </a:cubicBezTo>
                  <a:cubicBezTo>
                    <a:pt x="395" y="682"/>
                    <a:pt x="436" y="637"/>
                    <a:pt x="477" y="593"/>
                  </a:cubicBezTo>
                  <a:lnTo>
                    <a:pt x="208" y="590"/>
                  </a:lnTo>
                  <a:close/>
                </a:path>
              </a:pathLst>
            </a:custGeom>
            <a:solidFill>
              <a:srgbClr val="D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6982350" y="1611963"/>
              <a:ext cx="8525" cy="9275"/>
            </a:xfrm>
            <a:custGeom>
              <a:avLst/>
              <a:gdLst/>
              <a:ahLst/>
              <a:cxnLst/>
              <a:rect l="l" t="t" r="r" b="b"/>
              <a:pathLst>
                <a:path w="341" h="371" extrusionOk="0">
                  <a:moveTo>
                    <a:pt x="341" y="0"/>
                  </a:moveTo>
                  <a:cubicBezTo>
                    <a:pt x="239" y="106"/>
                    <a:pt x="120" y="228"/>
                    <a:pt x="0" y="371"/>
                  </a:cubicBezTo>
                  <a:lnTo>
                    <a:pt x="0" y="371"/>
                  </a:lnTo>
                  <a:cubicBezTo>
                    <a:pt x="120" y="228"/>
                    <a:pt x="239" y="106"/>
                    <a:pt x="341" y="0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6982350" y="1611963"/>
              <a:ext cx="20950" cy="9275"/>
            </a:xfrm>
            <a:custGeom>
              <a:avLst/>
              <a:gdLst/>
              <a:ahLst/>
              <a:cxnLst/>
              <a:rect l="l" t="t" r="r" b="b"/>
              <a:pathLst>
                <a:path w="838" h="371" extrusionOk="0">
                  <a:moveTo>
                    <a:pt x="341" y="0"/>
                  </a:moveTo>
                  <a:cubicBezTo>
                    <a:pt x="239" y="106"/>
                    <a:pt x="120" y="228"/>
                    <a:pt x="0" y="371"/>
                  </a:cubicBezTo>
                  <a:lnTo>
                    <a:pt x="837" y="371"/>
                  </a:lnTo>
                  <a:cubicBezTo>
                    <a:pt x="725" y="245"/>
                    <a:pt x="596" y="119"/>
                    <a:pt x="453" y="0"/>
                  </a:cubicBezTo>
                  <a:close/>
                </a:path>
              </a:pathLst>
            </a:custGeom>
            <a:solidFill>
              <a:srgbClr val="D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6978600" y="1624013"/>
              <a:ext cx="49975" cy="75475"/>
            </a:xfrm>
            <a:custGeom>
              <a:avLst/>
              <a:gdLst/>
              <a:ahLst/>
              <a:cxnLst/>
              <a:rect l="l" t="t" r="r" b="b"/>
              <a:pathLst>
                <a:path w="1999" h="3019" extrusionOk="0">
                  <a:moveTo>
                    <a:pt x="59" y="1"/>
                  </a:moveTo>
                  <a:cubicBezTo>
                    <a:pt x="38" y="24"/>
                    <a:pt x="21" y="49"/>
                    <a:pt x="1" y="73"/>
                  </a:cubicBezTo>
                  <a:cubicBezTo>
                    <a:pt x="100" y="185"/>
                    <a:pt x="198" y="310"/>
                    <a:pt x="293" y="440"/>
                  </a:cubicBezTo>
                  <a:lnTo>
                    <a:pt x="1399" y="440"/>
                  </a:lnTo>
                  <a:cubicBezTo>
                    <a:pt x="1382" y="412"/>
                    <a:pt x="1365" y="385"/>
                    <a:pt x="1345" y="358"/>
                  </a:cubicBezTo>
                  <a:cubicBezTo>
                    <a:pt x="1267" y="236"/>
                    <a:pt x="1182" y="117"/>
                    <a:pt x="1083" y="1"/>
                  </a:cubicBezTo>
                  <a:close/>
                  <a:moveTo>
                    <a:pt x="372" y="552"/>
                  </a:moveTo>
                  <a:cubicBezTo>
                    <a:pt x="483" y="715"/>
                    <a:pt x="590" y="892"/>
                    <a:pt x="681" y="1076"/>
                  </a:cubicBezTo>
                  <a:lnTo>
                    <a:pt x="1697" y="1076"/>
                  </a:lnTo>
                  <a:cubicBezTo>
                    <a:pt x="1628" y="890"/>
                    <a:pt x="1548" y="715"/>
                    <a:pt x="1460" y="552"/>
                  </a:cubicBezTo>
                  <a:close/>
                  <a:moveTo>
                    <a:pt x="1697" y="1076"/>
                  </a:moveTo>
                  <a:lnTo>
                    <a:pt x="1697" y="1076"/>
                  </a:lnTo>
                  <a:cubicBezTo>
                    <a:pt x="1709" y="1107"/>
                    <a:pt x="1720" y="1139"/>
                    <a:pt x="1731" y="1171"/>
                  </a:cubicBezTo>
                  <a:lnTo>
                    <a:pt x="1731" y="1171"/>
                  </a:lnTo>
                  <a:lnTo>
                    <a:pt x="1698" y="1076"/>
                  </a:lnTo>
                  <a:close/>
                  <a:moveTo>
                    <a:pt x="1731" y="1171"/>
                  </a:moveTo>
                  <a:lnTo>
                    <a:pt x="1736" y="1185"/>
                  </a:lnTo>
                  <a:cubicBezTo>
                    <a:pt x="1734" y="1180"/>
                    <a:pt x="1733" y="1176"/>
                    <a:pt x="1731" y="1171"/>
                  </a:cubicBezTo>
                  <a:close/>
                  <a:moveTo>
                    <a:pt x="733" y="1185"/>
                  </a:moveTo>
                  <a:cubicBezTo>
                    <a:pt x="824" y="1389"/>
                    <a:pt x="892" y="1604"/>
                    <a:pt x="929" y="1818"/>
                  </a:cubicBezTo>
                  <a:lnTo>
                    <a:pt x="1899" y="1818"/>
                  </a:lnTo>
                  <a:cubicBezTo>
                    <a:pt x="1855" y="1593"/>
                    <a:pt x="1801" y="1382"/>
                    <a:pt x="1736" y="1185"/>
                  </a:cubicBezTo>
                  <a:close/>
                  <a:moveTo>
                    <a:pt x="1899" y="1821"/>
                  </a:moveTo>
                  <a:lnTo>
                    <a:pt x="1907" y="1868"/>
                  </a:lnTo>
                  <a:lnTo>
                    <a:pt x="1907" y="1868"/>
                  </a:lnTo>
                  <a:cubicBezTo>
                    <a:pt x="1904" y="1852"/>
                    <a:pt x="1902" y="1836"/>
                    <a:pt x="1899" y="1821"/>
                  </a:cubicBezTo>
                  <a:close/>
                  <a:moveTo>
                    <a:pt x="1907" y="1868"/>
                  </a:moveTo>
                  <a:cubicBezTo>
                    <a:pt x="1910" y="1888"/>
                    <a:pt x="1912" y="1909"/>
                    <a:pt x="1917" y="1930"/>
                  </a:cubicBezTo>
                  <a:lnTo>
                    <a:pt x="1907" y="1868"/>
                  </a:lnTo>
                  <a:close/>
                  <a:moveTo>
                    <a:pt x="943" y="1930"/>
                  </a:moveTo>
                  <a:cubicBezTo>
                    <a:pt x="964" y="2117"/>
                    <a:pt x="960" y="2304"/>
                    <a:pt x="923" y="2495"/>
                  </a:cubicBezTo>
                  <a:lnTo>
                    <a:pt x="1807" y="2934"/>
                  </a:lnTo>
                  <a:lnTo>
                    <a:pt x="1994" y="3019"/>
                  </a:lnTo>
                  <a:cubicBezTo>
                    <a:pt x="1998" y="2624"/>
                    <a:pt x="1970" y="2260"/>
                    <a:pt x="1917" y="1930"/>
                  </a:cubicBezTo>
                  <a:close/>
                </a:path>
              </a:pathLst>
            </a:custGeom>
            <a:solidFill>
              <a:srgbClr val="D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6985925" y="1635013"/>
              <a:ext cx="29275" cy="2800"/>
            </a:xfrm>
            <a:custGeom>
              <a:avLst/>
              <a:gdLst/>
              <a:ahLst/>
              <a:cxnLst/>
              <a:rect l="l" t="t" r="r" b="b"/>
              <a:pathLst>
                <a:path w="1171" h="112" extrusionOk="0">
                  <a:moveTo>
                    <a:pt x="0" y="0"/>
                  </a:moveTo>
                  <a:cubicBezTo>
                    <a:pt x="27" y="38"/>
                    <a:pt x="52" y="74"/>
                    <a:pt x="79" y="112"/>
                  </a:cubicBezTo>
                  <a:lnTo>
                    <a:pt x="1170" y="112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6980050" y="1621213"/>
              <a:ext cx="25625" cy="2825"/>
            </a:xfrm>
            <a:custGeom>
              <a:avLst/>
              <a:gdLst/>
              <a:ahLst/>
              <a:cxnLst/>
              <a:rect l="l" t="t" r="r" b="b"/>
              <a:pathLst>
                <a:path w="1025" h="113" extrusionOk="0">
                  <a:moveTo>
                    <a:pt x="92" y="1"/>
                  </a:moveTo>
                  <a:cubicBezTo>
                    <a:pt x="62" y="39"/>
                    <a:pt x="31" y="75"/>
                    <a:pt x="1" y="113"/>
                  </a:cubicBezTo>
                  <a:lnTo>
                    <a:pt x="1025" y="113"/>
                  </a:lnTo>
                  <a:cubicBezTo>
                    <a:pt x="994" y="75"/>
                    <a:pt x="964" y="39"/>
                    <a:pt x="929" y="1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6961850" y="1608888"/>
              <a:ext cx="31825" cy="3100"/>
            </a:xfrm>
            <a:custGeom>
              <a:avLst/>
              <a:gdLst/>
              <a:ahLst/>
              <a:cxnLst/>
              <a:rect l="l" t="t" r="r" b="b"/>
              <a:pathLst>
                <a:path w="1273" h="124" extrusionOk="0">
                  <a:moveTo>
                    <a:pt x="0" y="1"/>
                  </a:moveTo>
                  <a:cubicBezTo>
                    <a:pt x="35" y="31"/>
                    <a:pt x="76" y="69"/>
                    <a:pt x="126" y="113"/>
                  </a:cubicBezTo>
                  <a:lnTo>
                    <a:pt x="395" y="116"/>
                  </a:lnTo>
                  <a:cubicBezTo>
                    <a:pt x="429" y="78"/>
                    <a:pt x="463" y="42"/>
                    <a:pt x="497" y="7"/>
                  </a:cubicBezTo>
                  <a:lnTo>
                    <a:pt x="0" y="1"/>
                  </a:lnTo>
                  <a:close/>
                  <a:moveTo>
                    <a:pt x="1211" y="75"/>
                  </a:moveTo>
                  <a:cubicBezTo>
                    <a:pt x="1194" y="89"/>
                    <a:pt x="1178" y="106"/>
                    <a:pt x="1161" y="123"/>
                  </a:cubicBezTo>
                  <a:lnTo>
                    <a:pt x="1273" y="123"/>
                  </a:lnTo>
                  <a:cubicBezTo>
                    <a:pt x="1252" y="106"/>
                    <a:pt x="1232" y="89"/>
                    <a:pt x="1211" y="75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6995625" y="1650913"/>
              <a:ext cx="26400" cy="2725"/>
            </a:xfrm>
            <a:custGeom>
              <a:avLst/>
              <a:gdLst/>
              <a:ahLst/>
              <a:cxnLst/>
              <a:rect l="l" t="t" r="r" b="b"/>
              <a:pathLst>
                <a:path w="1056" h="109" extrusionOk="0">
                  <a:moveTo>
                    <a:pt x="0" y="0"/>
                  </a:moveTo>
                  <a:cubicBezTo>
                    <a:pt x="17" y="38"/>
                    <a:pt x="34" y="75"/>
                    <a:pt x="52" y="109"/>
                  </a:cubicBezTo>
                  <a:lnTo>
                    <a:pt x="1055" y="109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7001825" y="1669438"/>
              <a:ext cx="24700" cy="2850"/>
            </a:xfrm>
            <a:custGeom>
              <a:avLst/>
              <a:gdLst/>
              <a:ahLst/>
              <a:cxnLst/>
              <a:rect l="l" t="t" r="r" b="b"/>
              <a:pathLst>
                <a:path w="988" h="114" extrusionOk="0">
                  <a:moveTo>
                    <a:pt x="0" y="1"/>
                  </a:moveTo>
                  <a:cubicBezTo>
                    <a:pt x="4" y="38"/>
                    <a:pt x="11" y="76"/>
                    <a:pt x="14" y="113"/>
                  </a:cubicBezTo>
                  <a:lnTo>
                    <a:pt x="988" y="113"/>
                  </a:lnTo>
                  <a:lnTo>
                    <a:pt x="970" y="4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6968650" y="1602663"/>
              <a:ext cx="23500" cy="23175"/>
            </a:xfrm>
            <a:custGeom>
              <a:avLst/>
              <a:gdLst/>
              <a:ahLst/>
              <a:cxnLst/>
              <a:rect l="l" t="t" r="r" b="b"/>
              <a:pathLst>
                <a:path w="940" h="927" extrusionOk="0">
                  <a:moveTo>
                    <a:pt x="467" y="1"/>
                  </a:moveTo>
                  <a:cubicBezTo>
                    <a:pt x="396" y="76"/>
                    <a:pt x="314" y="161"/>
                    <a:pt x="225" y="256"/>
                  </a:cubicBezTo>
                  <a:cubicBezTo>
                    <a:pt x="191" y="291"/>
                    <a:pt x="157" y="327"/>
                    <a:pt x="123" y="365"/>
                  </a:cubicBezTo>
                  <a:cubicBezTo>
                    <a:pt x="82" y="409"/>
                    <a:pt x="41" y="454"/>
                    <a:pt x="0" y="501"/>
                  </a:cubicBezTo>
                  <a:cubicBezTo>
                    <a:pt x="120" y="617"/>
                    <a:pt x="256" y="760"/>
                    <a:pt x="399" y="927"/>
                  </a:cubicBezTo>
                  <a:cubicBezTo>
                    <a:pt x="419" y="903"/>
                    <a:pt x="436" y="878"/>
                    <a:pt x="457" y="855"/>
                  </a:cubicBezTo>
                  <a:cubicBezTo>
                    <a:pt x="487" y="817"/>
                    <a:pt x="518" y="781"/>
                    <a:pt x="548" y="743"/>
                  </a:cubicBezTo>
                  <a:cubicBezTo>
                    <a:pt x="668" y="600"/>
                    <a:pt x="787" y="478"/>
                    <a:pt x="889" y="372"/>
                  </a:cubicBezTo>
                  <a:cubicBezTo>
                    <a:pt x="906" y="355"/>
                    <a:pt x="922" y="338"/>
                    <a:pt x="939" y="324"/>
                  </a:cubicBezTo>
                  <a:cubicBezTo>
                    <a:pt x="797" y="209"/>
                    <a:pt x="641" y="99"/>
                    <a:pt x="467" y="1"/>
                  </a:cubicBezTo>
                  <a:close/>
                </a:path>
              </a:pathLst>
            </a:custGeom>
            <a:solidFill>
              <a:srgbClr val="B6B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6959800" y="1596963"/>
              <a:ext cx="16375" cy="10250"/>
            </a:xfrm>
            <a:custGeom>
              <a:avLst/>
              <a:gdLst/>
              <a:ahLst/>
              <a:cxnLst/>
              <a:rect l="l" t="t" r="r" b="b"/>
              <a:pathLst>
                <a:path w="655" h="410" extrusionOk="0">
                  <a:moveTo>
                    <a:pt x="378" y="1"/>
                  </a:moveTo>
                  <a:lnTo>
                    <a:pt x="1" y="409"/>
                  </a:lnTo>
                  <a:cubicBezTo>
                    <a:pt x="368" y="321"/>
                    <a:pt x="654" y="175"/>
                    <a:pt x="654" y="175"/>
                  </a:cubicBezTo>
                  <a:lnTo>
                    <a:pt x="368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AE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6959375" y="1748963"/>
              <a:ext cx="8125" cy="2075"/>
            </a:xfrm>
            <a:custGeom>
              <a:avLst/>
              <a:gdLst/>
              <a:ahLst/>
              <a:cxnLst/>
              <a:rect l="l" t="t" r="r" b="b"/>
              <a:pathLst>
                <a:path w="325" h="83" extrusionOk="0">
                  <a:moveTo>
                    <a:pt x="1" y="1"/>
                  </a:moveTo>
                  <a:lnTo>
                    <a:pt x="1" y="12"/>
                  </a:lnTo>
                  <a:cubicBezTo>
                    <a:pt x="73" y="42"/>
                    <a:pt x="184" y="76"/>
                    <a:pt x="324" y="83"/>
                  </a:cubicBezTo>
                  <a:cubicBezTo>
                    <a:pt x="219" y="73"/>
                    <a:pt x="109" y="45"/>
                    <a:pt x="1" y="1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6959125" y="1748888"/>
              <a:ext cx="275" cy="375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" y="1"/>
                  </a:moveTo>
                  <a:lnTo>
                    <a:pt x="1" y="10"/>
                  </a:lnTo>
                  <a:cubicBezTo>
                    <a:pt x="4" y="10"/>
                    <a:pt x="7" y="15"/>
                    <a:pt x="11" y="15"/>
                  </a:cubicBezTo>
                  <a:lnTo>
                    <a:pt x="11" y="4"/>
                  </a:ln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6F8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6956750" y="1747863"/>
              <a:ext cx="2400" cy="1300"/>
            </a:xfrm>
            <a:custGeom>
              <a:avLst/>
              <a:gdLst/>
              <a:ahLst/>
              <a:cxnLst/>
              <a:rect l="l" t="t" r="r" b="b"/>
              <a:pathLst>
                <a:path w="96" h="52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7"/>
                    <a:pt x="44" y="28"/>
                    <a:pt x="96" y="51"/>
                  </a:cubicBezTo>
                  <a:lnTo>
                    <a:pt x="96" y="42"/>
                  </a:lnTo>
                  <a:cubicBezTo>
                    <a:pt x="65" y="28"/>
                    <a:pt x="31" y="15"/>
                    <a:pt x="0" y="1"/>
                  </a:cubicBezTo>
                  <a:close/>
                </a:path>
              </a:pathLst>
            </a:custGeom>
            <a:solidFill>
              <a:srgbClr val="5B6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6956575" y="1686363"/>
              <a:ext cx="67225" cy="64675"/>
            </a:xfrm>
            <a:custGeom>
              <a:avLst/>
              <a:gdLst/>
              <a:ahLst/>
              <a:cxnLst/>
              <a:rect l="l" t="t" r="r" b="b"/>
              <a:pathLst>
                <a:path w="2689" h="2587" extrusionOk="0">
                  <a:moveTo>
                    <a:pt x="1804" y="1"/>
                  </a:moveTo>
                  <a:lnTo>
                    <a:pt x="1773" y="123"/>
                  </a:lnTo>
                  <a:cubicBezTo>
                    <a:pt x="1324" y="1732"/>
                    <a:pt x="1" y="2454"/>
                    <a:pt x="1" y="2454"/>
                  </a:cubicBezTo>
                  <a:cubicBezTo>
                    <a:pt x="1" y="2454"/>
                    <a:pt x="1" y="2458"/>
                    <a:pt x="7" y="2461"/>
                  </a:cubicBezTo>
                  <a:cubicBezTo>
                    <a:pt x="38" y="2475"/>
                    <a:pt x="72" y="2488"/>
                    <a:pt x="103" y="2502"/>
                  </a:cubicBezTo>
                  <a:cubicBezTo>
                    <a:pt x="106" y="2502"/>
                    <a:pt x="109" y="2505"/>
                    <a:pt x="113" y="2505"/>
                  </a:cubicBezTo>
                  <a:cubicBezTo>
                    <a:pt x="221" y="2549"/>
                    <a:pt x="331" y="2577"/>
                    <a:pt x="436" y="2587"/>
                  </a:cubicBezTo>
                  <a:lnTo>
                    <a:pt x="480" y="2587"/>
                  </a:lnTo>
                  <a:cubicBezTo>
                    <a:pt x="967" y="2587"/>
                    <a:pt x="1777" y="2243"/>
                    <a:pt x="2688" y="440"/>
                  </a:cubicBezTo>
                  <a:lnTo>
                    <a:pt x="1804" y="1"/>
                  </a:lnTo>
                  <a:close/>
                </a:path>
              </a:pathLst>
            </a:custGeom>
            <a:solidFill>
              <a:srgbClr val="AE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6876350" y="1713138"/>
              <a:ext cx="45275" cy="40075"/>
            </a:xfrm>
            <a:custGeom>
              <a:avLst/>
              <a:gdLst/>
              <a:ahLst/>
              <a:cxnLst/>
              <a:rect l="l" t="t" r="r" b="b"/>
              <a:pathLst>
                <a:path w="1811" h="1603" extrusionOk="0">
                  <a:moveTo>
                    <a:pt x="988" y="0"/>
                  </a:moveTo>
                  <a:cubicBezTo>
                    <a:pt x="928" y="0"/>
                    <a:pt x="889" y="5"/>
                    <a:pt x="889" y="5"/>
                  </a:cubicBezTo>
                  <a:cubicBezTo>
                    <a:pt x="889" y="5"/>
                    <a:pt x="787" y="124"/>
                    <a:pt x="644" y="301"/>
                  </a:cubicBezTo>
                  <a:cubicBezTo>
                    <a:pt x="848" y="363"/>
                    <a:pt x="1250" y="526"/>
                    <a:pt x="1202" y="842"/>
                  </a:cubicBezTo>
                  <a:cubicBezTo>
                    <a:pt x="1177" y="1023"/>
                    <a:pt x="1006" y="1110"/>
                    <a:pt x="812" y="1110"/>
                  </a:cubicBezTo>
                  <a:cubicBezTo>
                    <a:pt x="594" y="1110"/>
                    <a:pt x="346" y="1000"/>
                    <a:pt x="239" y="791"/>
                  </a:cubicBezTo>
                  <a:cubicBezTo>
                    <a:pt x="158" y="886"/>
                    <a:pt x="76" y="985"/>
                    <a:pt x="1" y="1073"/>
                  </a:cubicBezTo>
                  <a:cubicBezTo>
                    <a:pt x="281" y="1439"/>
                    <a:pt x="603" y="1602"/>
                    <a:pt x="892" y="1602"/>
                  </a:cubicBezTo>
                  <a:cubicBezTo>
                    <a:pt x="1289" y="1602"/>
                    <a:pt x="1624" y="1295"/>
                    <a:pt x="1702" y="781"/>
                  </a:cubicBezTo>
                  <a:cubicBezTo>
                    <a:pt x="1811" y="72"/>
                    <a:pt x="1227" y="0"/>
                    <a:pt x="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Google Shape;486;p32">
            <a:extLst>
              <a:ext uri="{FF2B5EF4-FFF2-40B4-BE49-F238E27FC236}">
                <a16:creationId xmlns:a16="http://schemas.microsoft.com/office/drawing/2014/main" id="{6B7EA4EF-CD79-DE8B-BDF7-3C09DB761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623" y="2617747"/>
            <a:ext cx="4181569" cy="8649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j-lt"/>
              </a:rPr>
              <a:t>Look at the pictures and guess the personality</a:t>
            </a:r>
          </a:p>
        </p:txBody>
      </p:sp>
      <p:sp>
        <p:nvSpPr>
          <p:cNvPr id="7" name="Google Shape;487;p32">
            <a:extLst>
              <a:ext uri="{FF2B5EF4-FFF2-40B4-BE49-F238E27FC236}">
                <a16:creationId xmlns:a16="http://schemas.microsoft.com/office/drawing/2014/main" id="{0A0486D1-2A21-1EB6-8ECD-CC37885FE6B7}"/>
              </a:ext>
            </a:extLst>
          </p:cNvPr>
          <p:cNvSpPr txBox="1">
            <a:spLocks/>
          </p:cNvSpPr>
          <p:nvPr/>
        </p:nvSpPr>
        <p:spPr>
          <a:xfrm flipH="1">
            <a:off x="684622" y="611062"/>
            <a:ext cx="5600686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latin typeface="+mj-lt"/>
              </a:rPr>
              <a:t>HIDDEN PICTURES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4B8F10F-90A1-418C-B5DD-B90994BADC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1965677" y="114300"/>
            <a:ext cx="5231679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CARING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7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BCE66-2B68-1D42-7E2D-FBB107BE770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3403" r="20748" b="19227"/>
          <a:stretch/>
        </p:blipFill>
        <p:spPr bwMode="auto">
          <a:xfrm>
            <a:off x="1386573" y="153590"/>
            <a:ext cx="6370854" cy="4836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6F93F7-E83F-00A4-565D-CD5B39A39995}"/>
              </a:ext>
            </a:extLst>
          </p:cNvPr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DEB80-C0AB-7884-D064-C9AE0995AF37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A7896-1FA7-0350-CC4F-9BC7BDA56405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61B1A-5EE5-6F8B-E68D-8292A3EFBDFC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F3878-39BD-47BB-08B6-CF7312E800F7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FCC8A4-59D5-452C-C184-258C56020DC2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36FB6-7EB5-5307-5AE7-7F027511428F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FD5C01-B800-1F58-C1E0-58BA9BAADFAA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D62F6D-2773-D8D6-CE0D-F4B03764D5FA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18F8F0-D13A-F52F-53EE-007C4C44D0E1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210E0-BD3F-1446-7E87-AE6888809457}"/>
              </a:ext>
            </a:extLst>
          </p:cNvPr>
          <p:cNvSpPr/>
          <p:nvPr/>
        </p:nvSpPr>
        <p:spPr>
          <a:xfrm>
            <a:off x="4581516" y="2569368"/>
            <a:ext cx="2282245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01C58C-044D-591A-F81F-41380ED40903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45D67-0C0A-9A41-7686-E7B7EECE8BA2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CCD49-F7AE-7A51-6E1E-70ABA6ACFD29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0A36A8-BCA3-A4FD-C724-852DFA5F2AED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7559D-9262-CEB4-A25C-B068B64E12D1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C28B1157-FAC3-46E2-F30E-3C067F46FE3A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3AA3FBF9-BE5A-39CA-EB71-BEBE56DAE5B8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HARD WORKING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4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5F7EF-1FD6-2A1C-A5A5-C25F8516717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0" t="331" r="9637"/>
          <a:stretch/>
        </p:blipFill>
        <p:spPr bwMode="auto">
          <a:xfrm>
            <a:off x="2151217" y="-1"/>
            <a:ext cx="4633253" cy="5143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4A3A97-6833-6E49-764D-5A0FE251D5D5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3DE64-A945-D680-9816-04B348EA808D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13D25-3A79-92E7-3033-4BB8241A8403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79D1F-F07B-36DA-AAC4-C651A031B56D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4D10A-3143-3939-6ADB-4755CEBFE6A8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73B0A-ECDE-4C8D-844A-8EAEDE413852}"/>
              </a:ext>
            </a:extLst>
          </p:cNvPr>
          <p:cNvSpPr/>
          <p:nvPr/>
        </p:nvSpPr>
        <p:spPr>
          <a:xfrm>
            <a:off x="2261337" y="1272779"/>
            <a:ext cx="2296380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6A31C-75A4-3DEF-EA7C-B3609AE66C69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03E87-5EE6-95F4-44C2-A3DC120A55F3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14227-E0E0-CF85-4FE4-378CE753E0F1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59A639-3B6F-2E0E-4073-FDEF00667CA5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16E3E0-5073-56B2-85FB-6F096FE094D5}"/>
              </a:ext>
            </a:extLst>
          </p:cNvPr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22165-3F8A-7294-FAD4-F49FC30300FE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E3E6C1-3158-B281-721B-C61CE9F3129B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E2755-1F64-AFBA-7DE4-9FC454C15410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BF5F3D-8D39-CEF5-2F8F-650BD68E2DDA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804054-A07E-2879-B5DF-846FBF4FAB7D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BD450FE4-28CF-D0B0-1315-92E722745D7D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48">
            <a:extLst>
              <a:ext uri="{FF2B5EF4-FFF2-40B4-BE49-F238E27FC236}">
                <a16:creationId xmlns:a16="http://schemas.microsoft.com/office/drawing/2014/main" id="{F9AF3FC3-2479-77BC-D79B-C7A07DB788E0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ACTIVE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8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CCEA2-4449-4BE3-5873-DA3AF95E7C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9965" r="21459" b="33679"/>
          <a:stretch/>
        </p:blipFill>
        <p:spPr bwMode="auto">
          <a:xfrm>
            <a:off x="1726623" y="189696"/>
            <a:ext cx="5690754" cy="4764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A2A581-CCB5-D703-9337-F33B72D587AC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57B4D-C3DB-1DB3-68E6-CF71AF0BC245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2D3E6-9C55-2414-9762-4C92F3A9A497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DD80B-044C-EBBB-03FF-0EF81857B382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1DC2B-4D3E-3475-EBD4-BD003C98A2B8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1D9331-87E1-A78B-209E-45E16E824F1A}"/>
              </a:ext>
            </a:extLst>
          </p:cNvPr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E2D8E-ECC1-EE05-E204-F060FCF4D62E}"/>
              </a:ext>
            </a:extLst>
          </p:cNvPr>
          <p:cNvSpPr/>
          <p:nvPr/>
        </p:nvSpPr>
        <p:spPr>
          <a:xfrm>
            <a:off x="4592923" y="1304925"/>
            <a:ext cx="2282245" cy="1295401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D4A6DC-819C-B3DD-1C50-61C28273E3F9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92331-C63B-1C64-FF8C-291DFE0A136F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23BF5-5FF8-94D2-31F2-6154C29C8711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183DEF-F2AA-A4D2-EBF9-F0D851414AF1}"/>
              </a:ext>
            </a:extLst>
          </p:cNvPr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ABA7C-BFEC-37BC-1856-3B9BDBB3EF19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9CC9E6-72F2-1B34-7222-B78515972E2D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DFE8D2-1313-F1AB-EE0F-34F499B2E297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13A7F-AED5-6CD6-A7E1-D47F3D75CA0F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0BBEB0-B29A-191E-8969-34752C936111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3268C338-598E-AD7A-9076-19E2D8E758F0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06FAFCE1-814F-FB10-C8F3-C5D6A2BABC6C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FUNNY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0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7B97F-6FF4-9030-EDA4-59E38658F98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7560" r="6103" b="1394"/>
          <a:stretch/>
        </p:blipFill>
        <p:spPr bwMode="auto">
          <a:xfrm>
            <a:off x="1796058" y="125015"/>
            <a:ext cx="5551884" cy="4893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A0943A-787A-CF94-0816-8E09B97EC84B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1CDF3D-5439-F88C-E1EB-CF8C7E6BE3FE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B39AD-7711-7C66-D47D-B993A6EE1B02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034E5-AA48-8CFF-1E5B-B8B182C74690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85A1F-1E2B-7D04-4809-09A58E233843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F93C5-CBA7-CE02-D90E-AC0A62812262}"/>
              </a:ext>
            </a:extLst>
          </p:cNvPr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4CAE6-4D5C-1D3D-CBE3-57A873EA4B80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05150-75F2-C625-73E1-4367E91811DA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5DDDA-41AE-F22E-6225-C84ED6EB04E4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D8E2E2-30BD-B767-609B-01775AB231D9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42C4B-D314-43DF-10E1-73E37F036B62}"/>
              </a:ext>
            </a:extLst>
          </p:cNvPr>
          <p:cNvSpPr/>
          <p:nvPr/>
        </p:nvSpPr>
        <p:spPr>
          <a:xfrm>
            <a:off x="4571998" y="2588418"/>
            <a:ext cx="2282245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AB7726-5D8F-19B6-AC41-15A3E664906A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0F2F05-478F-0FBD-8283-DA9BBAB5332B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4BE8C-C13B-C273-4761-47E9379912E7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7E1B01-6F85-54C9-C3C8-F7411CA0F2A3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1CD355-AC7D-7167-1017-6A19BA0E1E3B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99B90596-F764-C646-6B4F-D0E247D4D68D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40EDB954-B873-7265-3450-D9012A5BD089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CONFIDENT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0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theme/theme1.xml><?xml version="1.0" encoding="utf-8"?>
<a:theme xmlns:a="http://schemas.openxmlformats.org/drawingml/2006/main" name="Blue Monday Social Media by Slidesgo">
  <a:themeElements>
    <a:clrScheme name="Simple Light">
      <a:dk1>
        <a:srgbClr val="182149"/>
      </a:dk1>
      <a:lt1>
        <a:srgbClr val="313861"/>
      </a:lt1>
      <a:dk2>
        <a:srgbClr val="F3F3F3"/>
      </a:dk2>
      <a:lt2>
        <a:srgbClr val="B3C5E2"/>
      </a:lt2>
      <a:accent1>
        <a:srgbClr val="F64D3D"/>
      </a:accent1>
      <a:accent2>
        <a:srgbClr val="FF7466"/>
      </a:accent2>
      <a:accent3>
        <a:srgbClr val="FFA87C"/>
      </a:accent3>
      <a:accent4>
        <a:srgbClr val="3EC1A1"/>
      </a:accent4>
      <a:accent5>
        <a:srgbClr val="219B78"/>
      </a:accent5>
      <a:accent6>
        <a:srgbClr val="F64D3D"/>
      </a:accent6>
      <a:hlink>
        <a:srgbClr val="1821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439</Words>
  <Application>Microsoft Office PowerPoint</Application>
  <PresentationFormat>On-screen Show (16:9)</PresentationFormat>
  <Paragraphs>93</Paragraphs>
  <Slides>21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Amatic SC</vt:lpstr>
      <vt:lpstr>Fira Sans Extra Condensed Medium</vt:lpstr>
      <vt:lpstr>Wingdings</vt:lpstr>
      <vt:lpstr>Arial</vt:lpstr>
      <vt:lpstr>Calibri</vt:lpstr>
      <vt:lpstr>Source Sans Pro SemiBold</vt:lpstr>
      <vt:lpstr>Cutive Mono</vt:lpstr>
      <vt:lpstr>Blue Monday Social Media by Slidesgo</vt:lpstr>
      <vt:lpstr>UNIT 3 MY FRIENDS</vt:lpstr>
      <vt:lpstr>OBJECTIVES</vt:lpstr>
      <vt:lpstr>VOCABULARY</vt:lpstr>
      <vt:lpstr>Look at the pictures and guess the personality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Use the adjectives in the box to complete the sentences.</vt:lpstr>
      <vt:lpstr>2. Use the adjectives in the box to complete the sentences.</vt:lpstr>
      <vt:lpstr>How well do you know your friends?</vt:lpstr>
      <vt:lpstr>PRONUNCIATION</vt:lpstr>
      <vt:lpstr>PowerPoint Presentation</vt:lpstr>
      <vt:lpstr>PowerPoint Presentation</vt:lpstr>
      <vt:lpstr>PowerPoint Presentation</vt:lpstr>
      <vt:lpstr>Listen and repeat. </vt:lpstr>
      <vt:lpstr>4. Listen and circle. </vt:lpstr>
      <vt:lpstr>5. Listen. Then practise the chant. Notice the rhyme. </vt:lpstr>
      <vt:lpstr>PowerPoint Presentation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 WITH BLUE MONDAY!</dc:title>
  <cp:lastModifiedBy>Nguyễn Diệp</cp:lastModifiedBy>
  <cp:revision>35</cp:revision>
  <dcterms:modified xsi:type="dcterms:W3CDTF">2024-10-15T15:48:11Z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2024-10-15T15:48:11Z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2d02e7ad-0653-4335-828e-41adf8884752</vt:lpwstr>
  </property>
  <property fmtid="{D5CDD505-2E9C-101B-9397-08002B2CF9AE}" pid="7" name="MSIP_Label_defa4170-0d19-0005-0004-bc88714345d2_ActionId">
    <vt:lpwstr>974eeb5d-b0ea-4842-bed4-b86436c7699a</vt:lpwstr>
  </property>
  <property fmtid="{D5CDD505-2E9C-101B-9397-08002B2CF9AE}" pid="8" name="MSIP_Label_defa4170-0d19-0005-0004-bc88714345d2_ContentBits">
    <vt:lpwstr>0</vt:lpwstr>
  </property>
</Properties>
</file>