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Bryndan Write" panose="020B0604020202020204" charset="0"/>
      <p:regular r:id="rId13"/>
    </p:embeddedFont>
    <p:embeddedFont>
      <p:font typeface="Sniglet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4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76.png"/><Relationship Id="rId18" Type="http://schemas.openxmlformats.org/officeDocument/2006/relationships/image" Target="../media/image81.svg"/><Relationship Id="rId3" Type="http://schemas.openxmlformats.org/officeDocument/2006/relationships/image" Target="../media/image2.svg"/><Relationship Id="rId7" Type="http://schemas.openxmlformats.org/officeDocument/2006/relationships/image" Target="../media/image75.svg"/><Relationship Id="rId12" Type="http://schemas.openxmlformats.org/officeDocument/2006/relationships/image" Target="../media/image61.png"/><Relationship Id="rId17" Type="http://schemas.openxmlformats.org/officeDocument/2006/relationships/image" Target="../media/image80.png"/><Relationship Id="rId2" Type="http://schemas.openxmlformats.org/officeDocument/2006/relationships/image" Target="../media/image1.png"/><Relationship Id="rId16" Type="http://schemas.openxmlformats.org/officeDocument/2006/relationships/image" Target="../media/image7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31.svg"/><Relationship Id="rId5" Type="http://schemas.openxmlformats.org/officeDocument/2006/relationships/image" Target="../media/image20.svg"/><Relationship Id="rId15" Type="http://schemas.openxmlformats.org/officeDocument/2006/relationships/image" Target="../media/image78.png"/><Relationship Id="rId10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27.svg"/><Relationship Id="rId14" Type="http://schemas.openxmlformats.org/officeDocument/2006/relationships/image" Target="../media/image7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svg"/><Relationship Id="rId18" Type="http://schemas.openxmlformats.org/officeDocument/2006/relationships/image" Target="../media/image87.svg"/><Relationship Id="rId3" Type="http://schemas.openxmlformats.org/officeDocument/2006/relationships/image" Target="../media/image2.svg"/><Relationship Id="rId21" Type="http://schemas.openxmlformats.org/officeDocument/2006/relationships/image" Target="../media/image90.png"/><Relationship Id="rId7" Type="http://schemas.openxmlformats.org/officeDocument/2006/relationships/image" Target="../media/image6.svg"/><Relationship Id="rId12" Type="http://schemas.openxmlformats.org/officeDocument/2006/relationships/image" Target="../media/image84.png"/><Relationship Id="rId17" Type="http://schemas.openxmlformats.org/officeDocument/2006/relationships/image" Target="../media/image8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8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9.svg"/><Relationship Id="rId24" Type="http://schemas.openxmlformats.org/officeDocument/2006/relationships/image" Target="../media/image63.svg"/><Relationship Id="rId5" Type="http://schemas.openxmlformats.org/officeDocument/2006/relationships/image" Target="../media/image49.svg"/><Relationship Id="rId15" Type="http://schemas.openxmlformats.org/officeDocument/2006/relationships/image" Target="../media/image14.png"/><Relationship Id="rId23" Type="http://schemas.openxmlformats.org/officeDocument/2006/relationships/image" Target="../media/image62.png"/><Relationship Id="rId10" Type="http://schemas.openxmlformats.org/officeDocument/2006/relationships/image" Target="../media/image28.png"/><Relationship Id="rId19" Type="http://schemas.openxmlformats.org/officeDocument/2006/relationships/image" Target="../media/image88.png"/><Relationship Id="rId4" Type="http://schemas.openxmlformats.org/officeDocument/2006/relationships/image" Target="../media/image48.png"/><Relationship Id="rId9" Type="http://schemas.openxmlformats.org/officeDocument/2006/relationships/image" Target="../media/image83.svg"/><Relationship Id="rId14" Type="http://schemas.openxmlformats.org/officeDocument/2006/relationships/image" Target="../media/image25.png"/><Relationship Id="rId22" Type="http://schemas.openxmlformats.org/officeDocument/2006/relationships/image" Target="../media/image9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2.svg"/><Relationship Id="rId21" Type="http://schemas.openxmlformats.org/officeDocument/2006/relationships/image" Target="../media/image34.png"/><Relationship Id="rId7" Type="http://schemas.openxmlformats.org/officeDocument/2006/relationships/image" Target="../media/image22.svg"/><Relationship Id="rId12" Type="http://schemas.openxmlformats.org/officeDocument/2006/relationships/image" Target="../media/image15.svg"/><Relationship Id="rId17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4.png"/><Relationship Id="rId5" Type="http://schemas.openxmlformats.org/officeDocument/2006/relationships/image" Target="../media/image20.sv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7.svg"/><Relationship Id="rId22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7.svg"/><Relationship Id="rId18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39.svg"/><Relationship Id="rId12" Type="http://schemas.openxmlformats.org/officeDocument/2006/relationships/image" Target="../media/image16.png"/><Relationship Id="rId17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svg"/><Relationship Id="rId5" Type="http://schemas.openxmlformats.org/officeDocument/2006/relationships/image" Target="../media/image37.svg"/><Relationship Id="rId15" Type="http://schemas.openxmlformats.org/officeDocument/2006/relationships/image" Target="../media/image14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29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2.svg"/><Relationship Id="rId21" Type="http://schemas.openxmlformats.org/officeDocument/2006/relationships/image" Target="../media/image45.png"/><Relationship Id="rId7" Type="http://schemas.openxmlformats.org/officeDocument/2006/relationships/image" Target="../media/image22.svg"/><Relationship Id="rId12" Type="http://schemas.openxmlformats.org/officeDocument/2006/relationships/image" Target="../media/image15.svg"/><Relationship Id="rId17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29.sv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4.png"/><Relationship Id="rId5" Type="http://schemas.openxmlformats.org/officeDocument/2006/relationships/image" Target="../media/image20.sv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7.svg"/><Relationship Id="rId22" Type="http://schemas.openxmlformats.org/officeDocument/2006/relationships/image" Target="../media/image4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12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3.svg"/><Relationship Id="rId5" Type="http://schemas.openxmlformats.org/officeDocument/2006/relationships/image" Target="../media/image49.sv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6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12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3.svg"/><Relationship Id="rId5" Type="http://schemas.openxmlformats.org/officeDocument/2006/relationships/image" Target="../media/image49.sv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image" Target="../media/image2.svg"/><Relationship Id="rId21" Type="http://schemas.openxmlformats.org/officeDocument/2006/relationships/image" Target="../media/image28.png"/><Relationship Id="rId7" Type="http://schemas.openxmlformats.org/officeDocument/2006/relationships/image" Target="../media/image58.svg"/><Relationship Id="rId12" Type="http://schemas.openxmlformats.org/officeDocument/2006/relationships/image" Target="../media/image63.sv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27.svg"/><Relationship Id="rId20" Type="http://schemas.openxmlformats.org/officeDocument/2006/relationships/image" Target="../media/image6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41.svg"/><Relationship Id="rId5" Type="http://schemas.openxmlformats.org/officeDocument/2006/relationships/image" Target="../media/image37.svg"/><Relationship Id="rId15" Type="http://schemas.openxmlformats.org/officeDocument/2006/relationships/image" Target="../media/image26.png"/><Relationship Id="rId23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64.png"/><Relationship Id="rId4" Type="http://schemas.openxmlformats.org/officeDocument/2006/relationships/image" Target="../media/image36.png"/><Relationship Id="rId9" Type="http://schemas.openxmlformats.org/officeDocument/2006/relationships/image" Target="../media/image60.svg"/><Relationship Id="rId14" Type="http://schemas.openxmlformats.org/officeDocument/2006/relationships/image" Target="../media/image11.svg"/><Relationship Id="rId22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15.svg"/><Relationship Id="rId18" Type="http://schemas.openxmlformats.org/officeDocument/2006/relationships/image" Target="../media/image34.png"/><Relationship Id="rId3" Type="http://schemas.openxmlformats.org/officeDocument/2006/relationships/image" Target="../media/image2.svg"/><Relationship Id="rId21" Type="http://schemas.openxmlformats.org/officeDocument/2006/relationships/image" Target="../media/image53.svg"/><Relationship Id="rId7" Type="http://schemas.openxmlformats.org/officeDocument/2006/relationships/image" Target="../media/image68.svg"/><Relationship Id="rId12" Type="http://schemas.openxmlformats.org/officeDocument/2006/relationships/image" Target="../media/image14.png"/><Relationship Id="rId17" Type="http://schemas.openxmlformats.org/officeDocument/2006/relationships/image" Target="../media/image31.sv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20.svg"/><Relationship Id="rId15" Type="http://schemas.openxmlformats.org/officeDocument/2006/relationships/image" Target="../media/image27.svg"/><Relationship Id="rId23" Type="http://schemas.openxmlformats.org/officeDocument/2006/relationships/image" Target="../media/image73.svg"/><Relationship Id="rId10" Type="http://schemas.openxmlformats.org/officeDocument/2006/relationships/image" Target="../media/image42.png"/><Relationship Id="rId19" Type="http://schemas.openxmlformats.org/officeDocument/2006/relationships/image" Target="../media/image35.svg"/><Relationship Id="rId4" Type="http://schemas.openxmlformats.org/officeDocument/2006/relationships/image" Target="../media/image19.png"/><Relationship Id="rId9" Type="http://schemas.openxmlformats.org/officeDocument/2006/relationships/image" Target="../media/image70.svg"/><Relationship Id="rId14" Type="http://schemas.openxmlformats.org/officeDocument/2006/relationships/image" Target="../media/image26.png"/><Relationship Id="rId22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64957" y="-84474"/>
            <a:ext cx="10455948" cy="10455948"/>
          </a:xfrm>
          <a:custGeom>
            <a:avLst/>
            <a:gdLst/>
            <a:ahLst/>
            <a:cxnLst/>
            <a:rect l="l" t="t" r="r" b="b"/>
            <a:pathLst>
              <a:path w="10455948" h="10455948">
                <a:moveTo>
                  <a:pt x="0" y="0"/>
                </a:moveTo>
                <a:lnTo>
                  <a:pt x="10455948" y="0"/>
                </a:lnTo>
                <a:lnTo>
                  <a:pt x="10455948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84474"/>
            <a:ext cx="10361966" cy="10455948"/>
          </a:xfrm>
          <a:custGeom>
            <a:avLst/>
            <a:gdLst/>
            <a:ahLst/>
            <a:cxnLst/>
            <a:rect l="l" t="t" r="r" b="b"/>
            <a:pathLst>
              <a:path w="10361966" h="10455948">
                <a:moveTo>
                  <a:pt x="0" y="0"/>
                </a:moveTo>
                <a:lnTo>
                  <a:pt x="10361966" y="0"/>
                </a:lnTo>
                <a:lnTo>
                  <a:pt x="10361966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096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192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434416">
            <a:off x="3687784" y="1472954"/>
            <a:ext cx="10912433" cy="7341091"/>
          </a:xfrm>
          <a:custGeom>
            <a:avLst/>
            <a:gdLst/>
            <a:ahLst/>
            <a:cxnLst/>
            <a:rect l="l" t="t" r="r" b="b"/>
            <a:pathLst>
              <a:path w="10912433" h="7341091">
                <a:moveTo>
                  <a:pt x="0" y="0"/>
                </a:moveTo>
                <a:lnTo>
                  <a:pt x="10912432" y="0"/>
                </a:lnTo>
                <a:lnTo>
                  <a:pt x="10912432" y="7341092"/>
                </a:lnTo>
                <a:lnTo>
                  <a:pt x="0" y="73410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462542" y="1028700"/>
            <a:ext cx="4476001" cy="1171898"/>
          </a:xfrm>
          <a:custGeom>
            <a:avLst/>
            <a:gdLst/>
            <a:ahLst/>
            <a:cxnLst/>
            <a:rect l="l" t="t" r="r" b="b"/>
            <a:pathLst>
              <a:path w="4476001" h="1171898">
                <a:moveTo>
                  <a:pt x="0" y="0"/>
                </a:moveTo>
                <a:lnTo>
                  <a:pt x="4476001" y="0"/>
                </a:lnTo>
                <a:lnTo>
                  <a:pt x="4476001" y="1171898"/>
                </a:lnTo>
                <a:lnTo>
                  <a:pt x="0" y="11718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5019312" y="3786350"/>
            <a:ext cx="4562919" cy="4815745"/>
          </a:xfrm>
          <a:custGeom>
            <a:avLst/>
            <a:gdLst/>
            <a:ahLst/>
            <a:cxnLst/>
            <a:rect l="l" t="t" r="r" b="b"/>
            <a:pathLst>
              <a:path w="4562919" h="4815745">
                <a:moveTo>
                  <a:pt x="4562918" y="0"/>
                </a:moveTo>
                <a:lnTo>
                  <a:pt x="0" y="0"/>
                </a:lnTo>
                <a:lnTo>
                  <a:pt x="0" y="4815746"/>
                </a:lnTo>
                <a:lnTo>
                  <a:pt x="4562918" y="4815746"/>
                </a:lnTo>
                <a:lnTo>
                  <a:pt x="4562918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28700" y="2456162"/>
            <a:ext cx="3642828" cy="3126209"/>
          </a:xfrm>
          <a:custGeom>
            <a:avLst/>
            <a:gdLst/>
            <a:ahLst/>
            <a:cxnLst/>
            <a:rect l="l" t="t" r="r" b="b"/>
            <a:pathLst>
              <a:path w="3642828" h="3126209">
                <a:moveTo>
                  <a:pt x="0" y="0"/>
                </a:moveTo>
                <a:lnTo>
                  <a:pt x="3642828" y="0"/>
                </a:lnTo>
                <a:lnTo>
                  <a:pt x="3642828" y="3126209"/>
                </a:lnTo>
                <a:lnTo>
                  <a:pt x="0" y="31262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77610" y="6310681"/>
            <a:ext cx="2728693" cy="2619545"/>
          </a:xfrm>
          <a:custGeom>
            <a:avLst/>
            <a:gdLst/>
            <a:ahLst/>
            <a:cxnLst/>
            <a:rect l="l" t="t" r="r" b="b"/>
            <a:pathLst>
              <a:path w="2728693" h="2619545">
                <a:moveTo>
                  <a:pt x="0" y="0"/>
                </a:moveTo>
                <a:lnTo>
                  <a:pt x="2728692" y="0"/>
                </a:lnTo>
                <a:lnTo>
                  <a:pt x="2728692" y="2619545"/>
                </a:lnTo>
                <a:lnTo>
                  <a:pt x="0" y="26195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001657" y="814572"/>
            <a:ext cx="2500857" cy="2500857"/>
          </a:xfrm>
          <a:custGeom>
            <a:avLst/>
            <a:gdLst/>
            <a:ahLst/>
            <a:cxnLst/>
            <a:rect l="l" t="t" r="r" b="b"/>
            <a:pathLst>
              <a:path w="2500857" h="2500857">
                <a:moveTo>
                  <a:pt x="0" y="0"/>
                </a:moveTo>
                <a:lnTo>
                  <a:pt x="2500857" y="0"/>
                </a:lnTo>
                <a:lnTo>
                  <a:pt x="2500857" y="2500857"/>
                </a:lnTo>
                <a:lnTo>
                  <a:pt x="0" y="250085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4303119">
            <a:off x="16768715" y="523522"/>
            <a:ext cx="2243439" cy="2182255"/>
          </a:xfrm>
          <a:custGeom>
            <a:avLst/>
            <a:gdLst/>
            <a:ahLst/>
            <a:cxnLst/>
            <a:rect l="l" t="t" r="r" b="b"/>
            <a:pathLst>
              <a:path w="2243439" h="2182255">
                <a:moveTo>
                  <a:pt x="0" y="0"/>
                </a:moveTo>
                <a:lnTo>
                  <a:pt x="2243439" y="0"/>
                </a:lnTo>
                <a:lnTo>
                  <a:pt x="2243439" y="2182255"/>
                </a:lnTo>
                <a:lnTo>
                  <a:pt x="0" y="218225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3926102" y="3450523"/>
            <a:ext cx="10435796" cy="604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14"/>
              </a:lnSpc>
            </a:pPr>
            <a:r>
              <a:rPr lang="en-US" sz="15763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English Class</a:t>
            </a:r>
          </a:p>
          <a:p>
            <a:pPr algn="ctr">
              <a:lnSpc>
                <a:spcPts val="5748"/>
              </a:lnSpc>
            </a:pPr>
            <a:endParaRPr lang="en-US" sz="15763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64751" y="101713"/>
            <a:ext cx="1425717" cy="1425717"/>
          </a:xfrm>
          <a:custGeom>
            <a:avLst/>
            <a:gdLst/>
            <a:ahLst/>
            <a:cxnLst/>
            <a:rect l="l" t="t" r="r" b="b"/>
            <a:pathLst>
              <a:path w="1425717" h="1425717">
                <a:moveTo>
                  <a:pt x="0" y="0"/>
                </a:moveTo>
                <a:lnTo>
                  <a:pt x="1425717" y="0"/>
                </a:lnTo>
                <a:lnTo>
                  <a:pt x="1425717" y="1425717"/>
                </a:lnTo>
                <a:lnTo>
                  <a:pt x="0" y="142571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622034" y="544066"/>
            <a:ext cx="6743403" cy="484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3"/>
              </a:lnSpc>
            </a:pPr>
            <a:r>
              <a:rPr lang="en-US" sz="3694">
                <a:solidFill>
                  <a:srgbClr val="E86060"/>
                </a:solidFill>
                <a:latin typeface="Bryndan Write"/>
                <a:ea typeface="Bryndan Write"/>
                <a:cs typeface="Bryndan Write"/>
                <a:sym typeface="Bryndan Write"/>
              </a:rPr>
              <a:t>Lien Ninh Secondary School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64957" y="-84474"/>
            <a:ext cx="10455948" cy="10455948"/>
          </a:xfrm>
          <a:custGeom>
            <a:avLst/>
            <a:gdLst/>
            <a:ahLst/>
            <a:cxnLst/>
            <a:rect l="l" t="t" r="r" b="b"/>
            <a:pathLst>
              <a:path w="10455948" h="10455948">
                <a:moveTo>
                  <a:pt x="0" y="0"/>
                </a:moveTo>
                <a:lnTo>
                  <a:pt x="10455948" y="0"/>
                </a:lnTo>
                <a:lnTo>
                  <a:pt x="10455948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84474"/>
            <a:ext cx="10361966" cy="10455948"/>
          </a:xfrm>
          <a:custGeom>
            <a:avLst/>
            <a:gdLst/>
            <a:ahLst/>
            <a:cxnLst/>
            <a:rect l="l" t="t" r="r" b="b"/>
            <a:pathLst>
              <a:path w="10361966" h="10455948">
                <a:moveTo>
                  <a:pt x="0" y="0"/>
                </a:moveTo>
                <a:lnTo>
                  <a:pt x="10361966" y="0"/>
                </a:lnTo>
                <a:lnTo>
                  <a:pt x="10361966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096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192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656117" y="3086934"/>
            <a:ext cx="10975766" cy="6171366"/>
          </a:xfrm>
          <a:custGeom>
            <a:avLst/>
            <a:gdLst/>
            <a:ahLst/>
            <a:cxnLst/>
            <a:rect l="l" t="t" r="r" b="b"/>
            <a:pathLst>
              <a:path w="10975766" h="6171366">
                <a:moveTo>
                  <a:pt x="0" y="0"/>
                </a:moveTo>
                <a:lnTo>
                  <a:pt x="10975766" y="0"/>
                </a:lnTo>
                <a:lnTo>
                  <a:pt x="10975766" y="6171366"/>
                </a:lnTo>
                <a:lnTo>
                  <a:pt x="0" y="6171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444984" y="680210"/>
            <a:ext cx="13237428" cy="2069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3"/>
              </a:lnSpc>
            </a:pPr>
            <a:r>
              <a:rPr lang="en-US" sz="12827" spc="192">
                <a:solidFill>
                  <a:srgbClr val="4BB1D1"/>
                </a:solidFill>
                <a:latin typeface="Bryndan Write"/>
                <a:ea typeface="Bryndan Write"/>
                <a:cs typeface="Bryndan Write"/>
                <a:sym typeface="Bryndan Write"/>
              </a:rPr>
              <a:t>Homework Fun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34884" y="5441436"/>
            <a:ext cx="8146618" cy="731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6314" lvl="1" indent="-438157" algn="ctr">
              <a:lnSpc>
                <a:spcPts val="6088"/>
              </a:lnSpc>
              <a:buFont typeface="Arial"/>
              <a:buChar char="•"/>
            </a:pPr>
            <a:r>
              <a:rPr lang="en-US" sz="4058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Prepare Unit 1 (Getting started)</a:t>
            </a:r>
          </a:p>
        </p:txBody>
      </p:sp>
      <p:sp>
        <p:nvSpPr>
          <p:cNvPr id="10" name="Freeform 10"/>
          <p:cNvSpPr/>
          <p:nvPr/>
        </p:nvSpPr>
        <p:spPr>
          <a:xfrm rot="8486020">
            <a:off x="-810170" y="125424"/>
            <a:ext cx="3677740" cy="1203624"/>
          </a:xfrm>
          <a:custGeom>
            <a:avLst/>
            <a:gdLst/>
            <a:ahLst/>
            <a:cxnLst/>
            <a:rect l="l" t="t" r="r" b="b"/>
            <a:pathLst>
              <a:path w="3677740" h="1203624">
                <a:moveTo>
                  <a:pt x="0" y="0"/>
                </a:moveTo>
                <a:lnTo>
                  <a:pt x="3677740" y="0"/>
                </a:lnTo>
                <a:lnTo>
                  <a:pt x="3677740" y="1203624"/>
                </a:lnTo>
                <a:lnTo>
                  <a:pt x="0" y="1203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033599" y="-739708"/>
            <a:ext cx="4653705" cy="1768408"/>
          </a:xfrm>
          <a:custGeom>
            <a:avLst/>
            <a:gdLst/>
            <a:ahLst/>
            <a:cxnLst/>
            <a:rect l="l" t="t" r="r" b="b"/>
            <a:pathLst>
              <a:path w="4653705" h="1768408">
                <a:moveTo>
                  <a:pt x="0" y="0"/>
                </a:moveTo>
                <a:lnTo>
                  <a:pt x="4653705" y="0"/>
                </a:lnTo>
                <a:lnTo>
                  <a:pt x="4653705" y="1768408"/>
                </a:lnTo>
                <a:lnTo>
                  <a:pt x="0" y="17684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1022396" y="3881628"/>
            <a:ext cx="5763494" cy="4581977"/>
          </a:xfrm>
          <a:custGeom>
            <a:avLst/>
            <a:gdLst/>
            <a:ahLst/>
            <a:cxnLst/>
            <a:rect l="l" t="t" r="r" b="b"/>
            <a:pathLst>
              <a:path w="5763494" h="4581977">
                <a:moveTo>
                  <a:pt x="0" y="0"/>
                </a:moveTo>
                <a:lnTo>
                  <a:pt x="5763494" y="0"/>
                </a:lnTo>
                <a:lnTo>
                  <a:pt x="5763494" y="4581978"/>
                </a:lnTo>
                <a:lnTo>
                  <a:pt x="0" y="45819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033599" y="2344173"/>
            <a:ext cx="3876137" cy="3744944"/>
          </a:xfrm>
          <a:custGeom>
            <a:avLst/>
            <a:gdLst/>
            <a:ahLst/>
            <a:cxnLst/>
            <a:rect l="l" t="t" r="r" b="b"/>
            <a:pathLst>
              <a:path w="3876137" h="3744944">
                <a:moveTo>
                  <a:pt x="0" y="0"/>
                </a:moveTo>
                <a:lnTo>
                  <a:pt x="3876137" y="0"/>
                </a:lnTo>
                <a:lnTo>
                  <a:pt x="3876137" y="3744945"/>
                </a:lnTo>
                <a:lnTo>
                  <a:pt x="0" y="37449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28700" y="2344173"/>
            <a:ext cx="1142556" cy="1128014"/>
          </a:xfrm>
          <a:custGeom>
            <a:avLst/>
            <a:gdLst/>
            <a:ahLst/>
            <a:cxnLst/>
            <a:rect l="l" t="t" r="r" b="b"/>
            <a:pathLst>
              <a:path w="1142556" h="1128014">
                <a:moveTo>
                  <a:pt x="0" y="0"/>
                </a:moveTo>
                <a:lnTo>
                  <a:pt x="1142556" y="0"/>
                </a:lnTo>
                <a:lnTo>
                  <a:pt x="1142556" y="1128015"/>
                </a:lnTo>
                <a:lnTo>
                  <a:pt x="0" y="112801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728597" flipH="1">
            <a:off x="13254186" y="2836558"/>
            <a:ext cx="1606729" cy="1812720"/>
          </a:xfrm>
          <a:custGeom>
            <a:avLst/>
            <a:gdLst/>
            <a:ahLst/>
            <a:cxnLst/>
            <a:rect l="l" t="t" r="r" b="b"/>
            <a:pathLst>
              <a:path w="1606729" h="1812720">
                <a:moveTo>
                  <a:pt x="1606729" y="0"/>
                </a:moveTo>
                <a:lnTo>
                  <a:pt x="0" y="0"/>
                </a:lnTo>
                <a:lnTo>
                  <a:pt x="0" y="1812720"/>
                </a:lnTo>
                <a:lnTo>
                  <a:pt x="1606729" y="1812720"/>
                </a:lnTo>
                <a:lnTo>
                  <a:pt x="1606729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64957" y="-84474"/>
            <a:ext cx="10455948" cy="10455948"/>
          </a:xfrm>
          <a:custGeom>
            <a:avLst/>
            <a:gdLst/>
            <a:ahLst/>
            <a:cxnLst/>
            <a:rect l="l" t="t" r="r" b="b"/>
            <a:pathLst>
              <a:path w="10455948" h="10455948">
                <a:moveTo>
                  <a:pt x="0" y="0"/>
                </a:moveTo>
                <a:lnTo>
                  <a:pt x="10455948" y="0"/>
                </a:lnTo>
                <a:lnTo>
                  <a:pt x="10455948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84474"/>
            <a:ext cx="10361966" cy="10455948"/>
          </a:xfrm>
          <a:custGeom>
            <a:avLst/>
            <a:gdLst/>
            <a:ahLst/>
            <a:cxnLst/>
            <a:rect l="l" t="t" r="r" b="b"/>
            <a:pathLst>
              <a:path w="10361966" h="10455948">
                <a:moveTo>
                  <a:pt x="0" y="0"/>
                </a:moveTo>
                <a:lnTo>
                  <a:pt x="10361966" y="0"/>
                </a:lnTo>
                <a:lnTo>
                  <a:pt x="10361966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096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192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434416">
            <a:off x="3687784" y="1472954"/>
            <a:ext cx="10912433" cy="7341091"/>
          </a:xfrm>
          <a:custGeom>
            <a:avLst/>
            <a:gdLst/>
            <a:ahLst/>
            <a:cxnLst/>
            <a:rect l="l" t="t" r="r" b="b"/>
            <a:pathLst>
              <a:path w="10912433" h="7341091">
                <a:moveTo>
                  <a:pt x="0" y="0"/>
                </a:moveTo>
                <a:lnTo>
                  <a:pt x="10912432" y="0"/>
                </a:lnTo>
                <a:lnTo>
                  <a:pt x="10912432" y="7341092"/>
                </a:lnTo>
                <a:lnTo>
                  <a:pt x="0" y="73410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584737" y="1028700"/>
            <a:ext cx="5118526" cy="1462436"/>
          </a:xfrm>
          <a:custGeom>
            <a:avLst/>
            <a:gdLst/>
            <a:ahLst/>
            <a:cxnLst/>
            <a:rect l="l" t="t" r="r" b="b"/>
            <a:pathLst>
              <a:path w="5118526" h="1462436">
                <a:moveTo>
                  <a:pt x="0" y="0"/>
                </a:moveTo>
                <a:lnTo>
                  <a:pt x="5118526" y="0"/>
                </a:lnTo>
                <a:lnTo>
                  <a:pt x="5118526" y="1462436"/>
                </a:lnTo>
                <a:lnTo>
                  <a:pt x="0" y="14624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240000" y="618188"/>
            <a:ext cx="3357686" cy="3745897"/>
          </a:xfrm>
          <a:custGeom>
            <a:avLst/>
            <a:gdLst/>
            <a:ahLst/>
            <a:cxnLst/>
            <a:rect l="l" t="t" r="r" b="b"/>
            <a:pathLst>
              <a:path w="3357686" h="3745897">
                <a:moveTo>
                  <a:pt x="0" y="0"/>
                </a:moveTo>
                <a:lnTo>
                  <a:pt x="3357686" y="0"/>
                </a:lnTo>
                <a:lnTo>
                  <a:pt x="3357686" y="3745896"/>
                </a:lnTo>
                <a:lnTo>
                  <a:pt x="0" y="3745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198387" y="2232216"/>
            <a:ext cx="2729431" cy="2620254"/>
          </a:xfrm>
          <a:custGeom>
            <a:avLst/>
            <a:gdLst/>
            <a:ahLst/>
            <a:cxnLst/>
            <a:rect l="l" t="t" r="r" b="b"/>
            <a:pathLst>
              <a:path w="2729431" h="2620254">
                <a:moveTo>
                  <a:pt x="0" y="0"/>
                </a:moveTo>
                <a:lnTo>
                  <a:pt x="2729432" y="0"/>
                </a:lnTo>
                <a:lnTo>
                  <a:pt x="2729432" y="2620254"/>
                </a:lnTo>
                <a:lnTo>
                  <a:pt x="0" y="26202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993736" y="3353223"/>
            <a:ext cx="7675925" cy="4271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3"/>
              </a:lnSpc>
            </a:pPr>
            <a:r>
              <a:rPr lang="en-US" sz="1780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Thank You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019312" y="4852470"/>
            <a:ext cx="3522838" cy="3803334"/>
          </a:xfrm>
          <a:custGeom>
            <a:avLst/>
            <a:gdLst/>
            <a:ahLst/>
            <a:cxnLst/>
            <a:rect l="l" t="t" r="r" b="b"/>
            <a:pathLst>
              <a:path w="3522838" h="3803334">
                <a:moveTo>
                  <a:pt x="0" y="0"/>
                </a:moveTo>
                <a:lnTo>
                  <a:pt x="3522838" y="0"/>
                </a:lnTo>
                <a:lnTo>
                  <a:pt x="3522838" y="3803334"/>
                </a:lnTo>
                <a:lnTo>
                  <a:pt x="0" y="380333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999333" y="823745"/>
            <a:ext cx="1408471" cy="1408471"/>
          </a:xfrm>
          <a:custGeom>
            <a:avLst/>
            <a:gdLst/>
            <a:ahLst/>
            <a:cxnLst/>
            <a:rect l="l" t="t" r="r" b="b"/>
            <a:pathLst>
              <a:path w="1408471" h="1408471">
                <a:moveTo>
                  <a:pt x="0" y="0"/>
                </a:moveTo>
                <a:lnTo>
                  <a:pt x="1408471" y="0"/>
                </a:lnTo>
                <a:lnTo>
                  <a:pt x="1408471" y="1408471"/>
                </a:lnTo>
                <a:lnTo>
                  <a:pt x="0" y="14084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078261" y="5288845"/>
            <a:ext cx="1190427" cy="1173206"/>
          </a:xfrm>
          <a:custGeom>
            <a:avLst/>
            <a:gdLst/>
            <a:ahLst/>
            <a:cxnLst/>
            <a:rect l="l" t="t" r="r" b="b"/>
            <a:pathLst>
              <a:path w="1190427" h="1173206">
                <a:moveTo>
                  <a:pt x="0" y="0"/>
                </a:moveTo>
                <a:lnTo>
                  <a:pt x="1190427" y="0"/>
                </a:lnTo>
                <a:lnTo>
                  <a:pt x="1190427" y="1173206"/>
                </a:lnTo>
                <a:lnTo>
                  <a:pt x="0" y="117320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5224151">
            <a:off x="872345" y="-1660941"/>
            <a:ext cx="1549808" cy="4558257"/>
          </a:xfrm>
          <a:custGeom>
            <a:avLst/>
            <a:gdLst/>
            <a:ahLst/>
            <a:cxnLst/>
            <a:rect l="l" t="t" r="r" b="b"/>
            <a:pathLst>
              <a:path w="1549808" h="4558257">
                <a:moveTo>
                  <a:pt x="0" y="0"/>
                </a:moveTo>
                <a:lnTo>
                  <a:pt x="1549808" y="0"/>
                </a:lnTo>
                <a:lnTo>
                  <a:pt x="1549808" y="4558257"/>
                </a:lnTo>
                <a:lnTo>
                  <a:pt x="0" y="455825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3770726" y="1759918"/>
            <a:ext cx="1985336" cy="1703779"/>
          </a:xfrm>
          <a:custGeom>
            <a:avLst/>
            <a:gdLst/>
            <a:ahLst/>
            <a:cxnLst/>
            <a:rect l="l" t="t" r="r" b="b"/>
            <a:pathLst>
              <a:path w="1985336" h="1703779">
                <a:moveTo>
                  <a:pt x="0" y="0"/>
                </a:moveTo>
                <a:lnTo>
                  <a:pt x="1985336" y="0"/>
                </a:lnTo>
                <a:lnTo>
                  <a:pt x="1985336" y="1703779"/>
                </a:lnTo>
                <a:lnTo>
                  <a:pt x="0" y="170377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flipH="1">
            <a:off x="12631191" y="4873256"/>
            <a:ext cx="1776614" cy="2004384"/>
          </a:xfrm>
          <a:custGeom>
            <a:avLst/>
            <a:gdLst/>
            <a:ahLst/>
            <a:cxnLst/>
            <a:rect l="l" t="t" r="r" b="b"/>
            <a:pathLst>
              <a:path w="1776614" h="2004384">
                <a:moveTo>
                  <a:pt x="1776613" y="0"/>
                </a:moveTo>
                <a:lnTo>
                  <a:pt x="0" y="0"/>
                </a:lnTo>
                <a:lnTo>
                  <a:pt x="0" y="2004384"/>
                </a:lnTo>
                <a:lnTo>
                  <a:pt x="1776613" y="2004384"/>
                </a:lnTo>
                <a:lnTo>
                  <a:pt x="1776613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64957" y="-84474"/>
            <a:ext cx="10455948" cy="10455948"/>
          </a:xfrm>
          <a:custGeom>
            <a:avLst/>
            <a:gdLst/>
            <a:ahLst/>
            <a:cxnLst/>
            <a:rect l="l" t="t" r="r" b="b"/>
            <a:pathLst>
              <a:path w="10455948" h="10455948">
                <a:moveTo>
                  <a:pt x="0" y="0"/>
                </a:moveTo>
                <a:lnTo>
                  <a:pt x="10455948" y="0"/>
                </a:lnTo>
                <a:lnTo>
                  <a:pt x="10455948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84474"/>
            <a:ext cx="10361966" cy="10455948"/>
          </a:xfrm>
          <a:custGeom>
            <a:avLst/>
            <a:gdLst/>
            <a:ahLst/>
            <a:cxnLst/>
            <a:rect l="l" t="t" r="r" b="b"/>
            <a:pathLst>
              <a:path w="10361966" h="10455948">
                <a:moveTo>
                  <a:pt x="0" y="0"/>
                </a:moveTo>
                <a:lnTo>
                  <a:pt x="10361966" y="0"/>
                </a:lnTo>
                <a:lnTo>
                  <a:pt x="10361966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096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192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587877" y="1365241"/>
            <a:ext cx="10784097" cy="8313559"/>
          </a:xfrm>
          <a:custGeom>
            <a:avLst/>
            <a:gdLst/>
            <a:ahLst/>
            <a:cxnLst/>
            <a:rect l="l" t="t" r="r" b="b"/>
            <a:pathLst>
              <a:path w="10784097" h="8313559">
                <a:moveTo>
                  <a:pt x="0" y="0"/>
                </a:moveTo>
                <a:lnTo>
                  <a:pt x="10784097" y="0"/>
                </a:lnTo>
                <a:lnTo>
                  <a:pt x="10784097" y="8313558"/>
                </a:lnTo>
                <a:lnTo>
                  <a:pt x="0" y="83135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749208" y="1028700"/>
            <a:ext cx="5118526" cy="1462436"/>
          </a:xfrm>
          <a:custGeom>
            <a:avLst/>
            <a:gdLst/>
            <a:ahLst/>
            <a:cxnLst/>
            <a:rect l="l" t="t" r="r" b="b"/>
            <a:pathLst>
              <a:path w="5118526" h="1462436">
                <a:moveTo>
                  <a:pt x="0" y="0"/>
                </a:moveTo>
                <a:lnTo>
                  <a:pt x="5118525" y="0"/>
                </a:lnTo>
                <a:lnTo>
                  <a:pt x="5118525" y="1462436"/>
                </a:lnTo>
                <a:lnTo>
                  <a:pt x="0" y="14624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371974" y="1759918"/>
            <a:ext cx="5414450" cy="5845560"/>
          </a:xfrm>
          <a:custGeom>
            <a:avLst/>
            <a:gdLst/>
            <a:ahLst/>
            <a:cxnLst/>
            <a:rect l="l" t="t" r="r" b="b"/>
            <a:pathLst>
              <a:path w="5414450" h="5845560">
                <a:moveTo>
                  <a:pt x="0" y="0"/>
                </a:moveTo>
                <a:lnTo>
                  <a:pt x="5414450" y="0"/>
                </a:lnTo>
                <a:lnTo>
                  <a:pt x="5414450" y="5845560"/>
                </a:lnTo>
                <a:lnTo>
                  <a:pt x="0" y="58455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467480" y="3541695"/>
            <a:ext cx="9024890" cy="3508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64"/>
              </a:lnSpc>
            </a:pPr>
            <a:r>
              <a:rPr lang="en-US" sz="13833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Welcome, Students!</a:t>
            </a:r>
          </a:p>
        </p:txBody>
      </p:sp>
      <p:sp>
        <p:nvSpPr>
          <p:cNvPr id="11" name="Freeform 11"/>
          <p:cNvSpPr/>
          <p:nvPr/>
        </p:nvSpPr>
        <p:spPr>
          <a:xfrm>
            <a:off x="2712589" y="2062666"/>
            <a:ext cx="2500857" cy="2500857"/>
          </a:xfrm>
          <a:custGeom>
            <a:avLst/>
            <a:gdLst/>
            <a:ahLst/>
            <a:cxnLst/>
            <a:rect l="l" t="t" r="r" b="b"/>
            <a:pathLst>
              <a:path w="2500857" h="2500857">
                <a:moveTo>
                  <a:pt x="0" y="0"/>
                </a:moveTo>
                <a:lnTo>
                  <a:pt x="2500857" y="0"/>
                </a:lnTo>
                <a:lnTo>
                  <a:pt x="2500857" y="2500858"/>
                </a:lnTo>
                <a:lnTo>
                  <a:pt x="0" y="25008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8486020">
            <a:off x="-1108816" y="329149"/>
            <a:ext cx="4275033" cy="1399102"/>
          </a:xfrm>
          <a:custGeom>
            <a:avLst/>
            <a:gdLst/>
            <a:ahLst/>
            <a:cxnLst/>
            <a:rect l="l" t="t" r="r" b="b"/>
            <a:pathLst>
              <a:path w="4275033" h="1399102">
                <a:moveTo>
                  <a:pt x="0" y="0"/>
                </a:moveTo>
                <a:lnTo>
                  <a:pt x="4275032" y="0"/>
                </a:lnTo>
                <a:lnTo>
                  <a:pt x="4275032" y="1399102"/>
                </a:lnTo>
                <a:lnTo>
                  <a:pt x="0" y="139910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661626" y="1365241"/>
            <a:ext cx="1830744" cy="2042412"/>
          </a:xfrm>
          <a:custGeom>
            <a:avLst/>
            <a:gdLst/>
            <a:ahLst/>
            <a:cxnLst/>
            <a:rect l="l" t="t" r="r" b="b"/>
            <a:pathLst>
              <a:path w="1830744" h="2042412">
                <a:moveTo>
                  <a:pt x="0" y="0"/>
                </a:moveTo>
                <a:lnTo>
                  <a:pt x="1830744" y="0"/>
                </a:lnTo>
                <a:lnTo>
                  <a:pt x="1830744" y="2042412"/>
                </a:lnTo>
                <a:lnTo>
                  <a:pt x="0" y="204241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004748" y="-739708"/>
            <a:ext cx="4653705" cy="1768408"/>
          </a:xfrm>
          <a:custGeom>
            <a:avLst/>
            <a:gdLst/>
            <a:ahLst/>
            <a:cxnLst/>
            <a:rect l="l" t="t" r="r" b="b"/>
            <a:pathLst>
              <a:path w="4653705" h="1768408">
                <a:moveTo>
                  <a:pt x="0" y="0"/>
                </a:moveTo>
                <a:lnTo>
                  <a:pt x="4653705" y="0"/>
                </a:lnTo>
                <a:lnTo>
                  <a:pt x="4653705" y="1768408"/>
                </a:lnTo>
                <a:lnTo>
                  <a:pt x="0" y="176840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69872">
            <a:off x="890637" y="5515245"/>
            <a:ext cx="3303697" cy="3777017"/>
          </a:xfrm>
          <a:custGeom>
            <a:avLst/>
            <a:gdLst/>
            <a:ahLst/>
            <a:cxnLst/>
            <a:rect l="l" t="t" r="r" b="b"/>
            <a:pathLst>
              <a:path w="3303697" h="3777017">
                <a:moveTo>
                  <a:pt x="0" y="0"/>
                </a:moveTo>
                <a:lnTo>
                  <a:pt x="3303697" y="0"/>
                </a:lnTo>
                <a:lnTo>
                  <a:pt x="3303697" y="3777017"/>
                </a:lnTo>
                <a:lnTo>
                  <a:pt x="0" y="377701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852597" y="3313095"/>
            <a:ext cx="701964" cy="691809"/>
          </a:xfrm>
          <a:custGeom>
            <a:avLst/>
            <a:gdLst/>
            <a:ahLst/>
            <a:cxnLst/>
            <a:rect l="l" t="t" r="r" b="b"/>
            <a:pathLst>
              <a:path w="701964" h="691809">
                <a:moveTo>
                  <a:pt x="0" y="0"/>
                </a:moveTo>
                <a:lnTo>
                  <a:pt x="701964" y="0"/>
                </a:lnTo>
                <a:lnTo>
                  <a:pt x="701964" y="691809"/>
                </a:lnTo>
                <a:lnTo>
                  <a:pt x="0" y="69180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64957" y="-84474"/>
            <a:ext cx="10455948" cy="10455948"/>
          </a:xfrm>
          <a:custGeom>
            <a:avLst/>
            <a:gdLst/>
            <a:ahLst/>
            <a:cxnLst/>
            <a:rect l="l" t="t" r="r" b="b"/>
            <a:pathLst>
              <a:path w="10455948" h="10455948">
                <a:moveTo>
                  <a:pt x="0" y="0"/>
                </a:moveTo>
                <a:lnTo>
                  <a:pt x="10455948" y="0"/>
                </a:lnTo>
                <a:lnTo>
                  <a:pt x="10455948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84474"/>
            <a:ext cx="10361966" cy="10455948"/>
          </a:xfrm>
          <a:custGeom>
            <a:avLst/>
            <a:gdLst/>
            <a:ahLst/>
            <a:cxnLst/>
            <a:rect l="l" t="t" r="r" b="b"/>
            <a:pathLst>
              <a:path w="10361966" h="10455948">
                <a:moveTo>
                  <a:pt x="0" y="0"/>
                </a:moveTo>
                <a:lnTo>
                  <a:pt x="10361966" y="0"/>
                </a:lnTo>
                <a:lnTo>
                  <a:pt x="10361966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096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192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755422" y="3074103"/>
            <a:ext cx="10616552" cy="5961814"/>
          </a:xfrm>
          <a:custGeom>
            <a:avLst/>
            <a:gdLst/>
            <a:ahLst/>
            <a:cxnLst/>
            <a:rect l="l" t="t" r="r" b="b"/>
            <a:pathLst>
              <a:path w="10616552" h="5961814">
                <a:moveTo>
                  <a:pt x="0" y="0"/>
                </a:moveTo>
                <a:lnTo>
                  <a:pt x="10616552" y="0"/>
                </a:lnTo>
                <a:lnTo>
                  <a:pt x="10616552" y="5961814"/>
                </a:lnTo>
                <a:lnTo>
                  <a:pt x="0" y="5961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444984" y="900441"/>
            <a:ext cx="13237428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74"/>
              </a:lnSpc>
            </a:pPr>
            <a:r>
              <a:rPr lang="en-US" sz="9728" spc="145">
                <a:solidFill>
                  <a:srgbClr val="4BB1D1"/>
                </a:solidFill>
                <a:latin typeface="Bryndan Write"/>
                <a:ea typeface="Bryndan Write"/>
                <a:cs typeface="Bryndan Write"/>
                <a:sym typeface="Bryndan Write"/>
              </a:rPr>
              <a:t>INTRODUCE YOURSELF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64152" y="4298769"/>
            <a:ext cx="10453677" cy="2597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1687" lvl="1" indent="-495843" algn="just">
              <a:lnSpc>
                <a:spcPts val="6889"/>
              </a:lnSpc>
              <a:buFont typeface="Arial"/>
              <a:buChar char="•"/>
            </a:pPr>
            <a:r>
              <a:rPr lang="en-US" sz="4593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My name is ........../ I am .........</a:t>
            </a:r>
          </a:p>
          <a:p>
            <a:pPr marL="991687" lvl="1" indent="-495843" algn="just">
              <a:lnSpc>
                <a:spcPts val="6889"/>
              </a:lnSpc>
              <a:buFont typeface="Arial"/>
              <a:buChar char="•"/>
            </a:pPr>
            <a:r>
              <a:rPr lang="en-US" sz="4593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I’m ...11.... years old</a:t>
            </a:r>
          </a:p>
          <a:p>
            <a:pPr marL="991687" lvl="1" indent="-495843" algn="just">
              <a:lnSpc>
                <a:spcPts val="6889"/>
              </a:lnSpc>
              <a:buFont typeface="Arial"/>
              <a:buChar char="•"/>
            </a:pPr>
            <a:r>
              <a:rPr lang="en-US" sz="4593" dirty="0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I’m in class 6A5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024799" y="3410913"/>
            <a:ext cx="1830744" cy="2042412"/>
          </a:xfrm>
          <a:custGeom>
            <a:avLst/>
            <a:gdLst/>
            <a:ahLst/>
            <a:cxnLst/>
            <a:rect l="l" t="t" r="r" b="b"/>
            <a:pathLst>
              <a:path w="1830744" h="2042412">
                <a:moveTo>
                  <a:pt x="0" y="0"/>
                </a:moveTo>
                <a:lnTo>
                  <a:pt x="1830744" y="0"/>
                </a:lnTo>
                <a:lnTo>
                  <a:pt x="1830744" y="2042413"/>
                </a:lnTo>
                <a:lnTo>
                  <a:pt x="0" y="20424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048000" y="6984049"/>
            <a:ext cx="1814891" cy="1753464"/>
          </a:xfrm>
          <a:custGeom>
            <a:avLst/>
            <a:gdLst/>
            <a:ahLst/>
            <a:cxnLst/>
            <a:rect l="l" t="t" r="r" b="b"/>
            <a:pathLst>
              <a:path w="1814891" h="1753464">
                <a:moveTo>
                  <a:pt x="0" y="0"/>
                </a:moveTo>
                <a:lnTo>
                  <a:pt x="1814891" y="0"/>
                </a:lnTo>
                <a:lnTo>
                  <a:pt x="1814891" y="1753464"/>
                </a:lnTo>
                <a:lnTo>
                  <a:pt x="0" y="17534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4303119">
            <a:off x="15335601" y="1539679"/>
            <a:ext cx="3847397" cy="3742468"/>
          </a:xfrm>
          <a:custGeom>
            <a:avLst/>
            <a:gdLst/>
            <a:ahLst/>
            <a:cxnLst/>
            <a:rect l="l" t="t" r="r" b="b"/>
            <a:pathLst>
              <a:path w="3847397" h="3742468">
                <a:moveTo>
                  <a:pt x="0" y="0"/>
                </a:moveTo>
                <a:lnTo>
                  <a:pt x="3847398" y="0"/>
                </a:lnTo>
                <a:lnTo>
                  <a:pt x="3847398" y="3742468"/>
                </a:lnTo>
                <a:lnTo>
                  <a:pt x="0" y="37424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268842" y="2711347"/>
            <a:ext cx="3724516" cy="4542092"/>
          </a:xfrm>
          <a:custGeom>
            <a:avLst/>
            <a:gdLst/>
            <a:ahLst/>
            <a:cxnLst/>
            <a:rect l="l" t="t" r="r" b="b"/>
            <a:pathLst>
              <a:path w="3724516" h="4542092">
                <a:moveTo>
                  <a:pt x="0" y="0"/>
                </a:moveTo>
                <a:lnTo>
                  <a:pt x="3724515" y="0"/>
                </a:lnTo>
                <a:lnTo>
                  <a:pt x="3724515" y="4542093"/>
                </a:lnTo>
                <a:lnTo>
                  <a:pt x="0" y="45420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777758" y="-605547"/>
            <a:ext cx="2723914" cy="2723914"/>
          </a:xfrm>
          <a:custGeom>
            <a:avLst/>
            <a:gdLst/>
            <a:ahLst/>
            <a:cxnLst/>
            <a:rect l="l" t="t" r="r" b="b"/>
            <a:pathLst>
              <a:path w="2723914" h="2723914">
                <a:moveTo>
                  <a:pt x="0" y="0"/>
                </a:moveTo>
                <a:lnTo>
                  <a:pt x="2723914" y="0"/>
                </a:lnTo>
                <a:lnTo>
                  <a:pt x="2723914" y="2723914"/>
                </a:lnTo>
                <a:lnTo>
                  <a:pt x="0" y="272391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5224151">
            <a:off x="16376614" y="5219627"/>
            <a:ext cx="675035" cy="1985398"/>
          </a:xfrm>
          <a:custGeom>
            <a:avLst/>
            <a:gdLst/>
            <a:ahLst/>
            <a:cxnLst/>
            <a:rect l="l" t="t" r="r" b="b"/>
            <a:pathLst>
              <a:path w="675035" h="1985398">
                <a:moveTo>
                  <a:pt x="0" y="0"/>
                </a:moveTo>
                <a:lnTo>
                  <a:pt x="675035" y="0"/>
                </a:lnTo>
                <a:lnTo>
                  <a:pt x="675035" y="1985398"/>
                </a:lnTo>
                <a:lnTo>
                  <a:pt x="0" y="198539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64957" y="-84474"/>
            <a:ext cx="10455948" cy="10455948"/>
          </a:xfrm>
          <a:custGeom>
            <a:avLst/>
            <a:gdLst/>
            <a:ahLst/>
            <a:cxnLst/>
            <a:rect l="l" t="t" r="r" b="b"/>
            <a:pathLst>
              <a:path w="10455948" h="10455948">
                <a:moveTo>
                  <a:pt x="0" y="0"/>
                </a:moveTo>
                <a:lnTo>
                  <a:pt x="10455948" y="0"/>
                </a:lnTo>
                <a:lnTo>
                  <a:pt x="10455948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84474"/>
            <a:ext cx="10361966" cy="10455948"/>
          </a:xfrm>
          <a:custGeom>
            <a:avLst/>
            <a:gdLst/>
            <a:ahLst/>
            <a:cxnLst/>
            <a:rect l="l" t="t" r="r" b="b"/>
            <a:pathLst>
              <a:path w="10361966" h="10455948">
                <a:moveTo>
                  <a:pt x="0" y="0"/>
                </a:moveTo>
                <a:lnTo>
                  <a:pt x="10361966" y="0"/>
                </a:lnTo>
                <a:lnTo>
                  <a:pt x="10361966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096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192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52597" y="-433736"/>
            <a:ext cx="7637994" cy="5888199"/>
          </a:xfrm>
          <a:custGeom>
            <a:avLst/>
            <a:gdLst/>
            <a:ahLst/>
            <a:cxnLst/>
            <a:rect l="l" t="t" r="r" b="b"/>
            <a:pathLst>
              <a:path w="7637994" h="5888199">
                <a:moveTo>
                  <a:pt x="0" y="0"/>
                </a:moveTo>
                <a:lnTo>
                  <a:pt x="7637993" y="0"/>
                </a:lnTo>
                <a:lnTo>
                  <a:pt x="7637993" y="5888199"/>
                </a:lnTo>
                <a:lnTo>
                  <a:pt x="0" y="58881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811184" y="-433736"/>
            <a:ext cx="5118526" cy="1462436"/>
          </a:xfrm>
          <a:custGeom>
            <a:avLst/>
            <a:gdLst/>
            <a:ahLst/>
            <a:cxnLst/>
            <a:rect l="l" t="t" r="r" b="b"/>
            <a:pathLst>
              <a:path w="5118526" h="1462436">
                <a:moveTo>
                  <a:pt x="0" y="0"/>
                </a:moveTo>
                <a:lnTo>
                  <a:pt x="5118526" y="0"/>
                </a:lnTo>
                <a:lnTo>
                  <a:pt x="5118526" y="1462436"/>
                </a:lnTo>
                <a:lnTo>
                  <a:pt x="0" y="14624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7026743" y="2740894"/>
            <a:ext cx="8594198" cy="6517406"/>
            <a:chOff x="0" y="0"/>
            <a:chExt cx="2263492" cy="17165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63492" cy="1716518"/>
            </a:xfrm>
            <a:custGeom>
              <a:avLst/>
              <a:gdLst/>
              <a:ahLst/>
              <a:cxnLst/>
              <a:rect l="l" t="t" r="r" b="b"/>
              <a:pathLst>
                <a:path w="2263492" h="1716518">
                  <a:moveTo>
                    <a:pt x="45942" y="0"/>
                  </a:moveTo>
                  <a:lnTo>
                    <a:pt x="2217550" y="0"/>
                  </a:lnTo>
                  <a:cubicBezTo>
                    <a:pt x="2229735" y="0"/>
                    <a:pt x="2241420" y="4840"/>
                    <a:pt x="2250036" y="13456"/>
                  </a:cubicBezTo>
                  <a:cubicBezTo>
                    <a:pt x="2258652" y="22072"/>
                    <a:pt x="2263492" y="33758"/>
                    <a:pt x="2263492" y="45942"/>
                  </a:cubicBezTo>
                  <a:lnTo>
                    <a:pt x="2263492" y="1670576"/>
                  </a:lnTo>
                  <a:cubicBezTo>
                    <a:pt x="2263492" y="1682761"/>
                    <a:pt x="2258652" y="1694446"/>
                    <a:pt x="2250036" y="1703062"/>
                  </a:cubicBezTo>
                  <a:cubicBezTo>
                    <a:pt x="2241420" y="1711678"/>
                    <a:pt x="2229735" y="1716518"/>
                    <a:pt x="2217550" y="1716518"/>
                  </a:cubicBezTo>
                  <a:lnTo>
                    <a:pt x="45942" y="1716518"/>
                  </a:lnTo>
                  <a:cubicBezTo>
                    <a:pt x="33758" y="1716518"/>
                    <a:pt x="22072" y="1711678"/>
                    <a:pt x="13456" y="1703062"/>
                  </a:cubicBezTo>
                  <a:cubicBezTo>
                    <a:pt x="4840" y="1694446"/>
                    <a:pt x="0" y="1682761"/>
                    <a:pt x="0" y="1670576"/>
                  </a:cubicBezTo>
                  <a:lnTo>
                    <a:pt x="0" y="45942"/>
                  </a:lnTo>
                  <a:cubicBezTo>
                    <a:pt x="0" y="33758"/>
                    <a:pt x="4840" y="22072"/>
                    <a:pt x="13456" y="13456"/>
                  </a:cubicBezTo>
                  <a:cubicBezTo>
                    <a:pt x="22072" y="4840"/>
                    <a:pt x="33758" y="0"/>
                    <a:pt x="45942" y="0"/>
                  </a:cubicBezTo>
                  <a:close/>
                </a:path>
              </a:pathLst>
            </a:custGeom>
            <a:solidFill>
              <a:srgbClr val="7AD0EB">
                <a:alpha val="7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263492" cy="1754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371974" y="1759918"/>
            <a:ext cx="5414450" cy="5845560"/>
          </a:xfrm>
          <a:custGeom>
            <a:avLst/>
            <a:gdLst/>
            <a:ahLst/>
            <a:cxnLst/>
            <a:rect l="l" t="t" r="r" b="b"/>
            <a:pathLst>
              <a:path w="5414450" h="5845560">
                <a:moveTo>
                  <a:pt x="0" y="0"/>
                </a:moveTo>
                <a:lnTo>
                  <a:pt x="5414450" y="0"/>
                </a:lnTo>
                <a:lnTo>
                  <a:pt x="5414450" y="5845560"/>
                </a:lnTo>
                <a:lnTo>
                  <a:pt x="0" y="58455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554561" y="1403533"/>
            <a:ext cx="6082090" cy="2366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9"/>
              </a:lnSpc>
            </a:pPr>
            <a:r>
              <a:rPr lang="en-US" sz="9322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GUESSING GAME</a:t>
            </a:r>
          </a:p>
        </p:txBody>
      </p:sp>
      <p:sp>
        <p:nvSpPr>
          <p:cNvPr id="14" name="Freeform 14"/>
          <p:cNvSpPr/>
          <p:nvPr/>
        </p:nvSpPr>
        <p:spPr>
          <a:xfrm>
            <a:off x="-1078710" y="-664137"/>
            <a:ext cx="2500857" cy="2500857"/>
          </a:xfrm>
          <a:custGeom>
            <a:avLst/>
            <a:gdLst/>
            <a:ahLst/>
            <a:cxnLst/>
            <a:rect l="l" t="t" r="r" b="b"/>
            <a:pathLst>
              <a:path w="2500857" h="2500857">
                <a:moveTo>
                  <a:pt x="0" y="0"/>
                </a:moveTo>
                <a:lnTo>
                  <a:pt x="2500857" y="0"/>
                </a:lnTo>
                <a:lnTo>
                  <a:pt x="2500857" y="2500857"/>
                </a:lnTo>
                <a:lnTo>
                  <a:pt x="0" y="25008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8486020">
            <a:off x="-1108816" y="329149"/>
            <a:ext cx="4275033" cy="1399102"/>
          </a:xfrm>
          <a:custGeom>
            <a:avLst/>
            <a:gdLst/>
            <a:ahLst/>
            <a:cxnLst/>
            <a:rect l="l" t="t" r="r" b="b"/>
            <a:pathLst>
              <a:path w="4275033" h="1399102">
                <a:moveTo>
                  <a:pt x="0" y="0"/>
                </a:moveTo>
                <a:lnTo>
                  <a:pt x="4275032" y="0"/>
                </a:lnTo>
                <a:lnTo>
                  <a:pt x="4275032" y="1399102"/>
                </a:lnTo>
                <a:lnTo>
                  <a:pt x="0" y="139910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1661626" y="1365241"/>
            <a:ext cx="1830744" cy="2042412"/>
          </a:xfrm>
          <a:custGeom>
            <a:avLst/>
            <a:gdLst/>
            <a:ahLst/>
            <a:cxnLst/>
            <a:rect l="l" t="t" r="r" b="b"/>
            <a:pathLst>
              <a:path w="1830744" h="2042412">
                <a:moveTo>
                  <a:pt x="0" y="0"/>
                </a:moveTo>
                <a:lnTo>
                  <a:pt x="1830744" y="0"/>
                </a:lnTo>
                <a:lnTo>
                  <a:pt x="1830744" y="2042412"/>
                </a:lnTo>
                <a:lnTo>
                  <a:pt x="0" y="204241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004748" y="-739708"/>
            <a:ext cx="4653705" cy="1768408"/>
          </a:xfrm>
          <a:custGeom>
            <a:avLst/>
            <a:gdLst/>
            <a:ahLst/>
            <a:cxnLst/>
            <a:rect l="l" t="t" r="r" b="b"/>
            <a:pathLst>
              <a:path w="4653705" h="1768408">
                <a:moveTo>
                  <a:pt x="0" y="0"/>
                </a:moveTo>
                <a:lnTo>
                  <a:pt x="4653705" y="0"/>
                </a:lnTo>
                <a:lnTo>
                  <a:pt x="4653705" y="1768408"/>
                </a:lnTo>
                <a:lnTo>
                  <a:pt x="0" y="176840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852597" y="3313095"/>
            <a:ext cx="701964" cy="691809"/>
          </a:xfrm>
          <a:custGeom>
            <a:avLst/>
            <a:gdLst/>
            <a:ahLst/>
            <a:cxnLst/>
            <a:rect l="l" t="t" r="r" b="b"/>
            <a:pathLst>
              <a:path w="701964" h="691809">
                <a:moveTo>
                  <a:pt x="0" y="0"/>
                </a:moveTo>
                <a:lnTo>
                  <a:pt x="701964" y="0"/>
                </a:lnTo>
                <a:lnTo>
                  <a:pt x="701964" y="691809"/>
                </a:lnTo>
                <a:lnTo>
                  <a:pt x="0" y="69180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422147" y="5548078"/>
            <a:ext cx="3605593" cy="4114800"/>
          </a:xfrm>
          <a:custGeom>
            <a:avLst/>
            <a:gdLst/>
            <a:ahLst/>
            <a:cxnLst/>
            <a:rect l="l" t="t" r="r" b="b"/>
            <a:pathLst>
              <a:path w="3605593" h="4114800">
                <a:moveTo>
                  <a:pt x="0" y="0"/>
                </a:moveTo>
                <a:lnTo>
                  <a:pt x="3605593" y="0"/>
                </a:lnTo>
                <a:lnTo>
                  <a:pt x="3605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8620581" y="3417870"/>
            <a:ext cx="5751393" cy="941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1"/>
              </a:lnSpc>
            </a:pPr>
            <a:r>
              <a:rPr lang="en-US" sz="6915" dirty="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“Where is it?”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96000" y="5248275"/>
            <a:ext cx="9667419" cy="2561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93162" lvl="1" indent="-746581" algn="ctr">
              <a:lnSpc>
                <a:spcPts val="6431"/>
              </a:lnSpc>
              <a:buFont typeface="Arial"/>
              <a:buChar char="•"/>
            </a:pPr>
            <a:r>
              <a:rPr lang="en-US" sz="6915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Look at the picture</a:t>
            </a:r>
          </a:p>
          <a:p>
            <a:pPr marL="1493162" lvl="1" indent="-746581" algn="ctr">
              <a:lnSpc>
                <a:spcPts val="6431"/>
              </a:lnSpc>
              <a:buFont typeface="Arial"/>
              <a:buChar char="•"/>
            </a:pPr>
            <a:r>
              <a:rPr lang="en-US" sz="6915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Guess where it is</a:t>
            </a:r>
          </a:p>
          <a:p>
            <a:pPr algn="ctr">
              <a:lnSpc>
                <a:spcPts val="6431"/>
              </a:lnSpc>
            </a:pPr>
            <a:endParaRPr lang="en-US" sz="6915">
              <a:solidFill>
                <a:srgbClr val="FFFFFF"/>
              </a:solidFill>
              <a:latin typeface="Bryndan Write"/>
              <a:ea typeface="Bryndan Write"/>
              <a:cs typeface="Bryndan Write"/>
              <a:sym typeface="Bryndan Writ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34525" y="1373590"/>
            <a:ext cx="9424775" cy="7539820"/>
          </a:xfrm>
          <a:custGeom>
            <a:avLst/>
            <a:gdLst/>
            <a:ahLst/>
            <a:cxnLst/>
            <a:rect l="l" t="t" r="r" b="b"/>
            <a:pathLst>
              <a:path w="9424775" h="7539820">
                <a:moveTo>
                  <a:pt x="0" y="0"/>
                </a:moveTo>
                <a:lnTo>
                  <a:pt x="9424775" y="0"/>
                </a:lnTo>
                <a:lnTo>
                  <a:pt x="9424775" y="7539820"/>
                </a:lnTo>
                <a:lnTo>
                  <a:pt x="0" y="75398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2338168"/>
            <a:ext cx="5751393" cy="941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1"/>
              </a:lnSpc>
            </a:pPr>
            <a:r>
              <a:rPr lang="en-US" sz="6915" dirty="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“Where is it?”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1096" y="4724888"/>
            <a:ext cx="6566601" cy="941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1"/>
              </a:lnSpc>
            </a:pPr>
            <a:r>
              <a:rPr lang="en-US" sz="6915" dirty="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-&gt; Big Ben Clock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64957" y="-84474"/>
            <a:ext cx="10455948" cy="10455948"/>
          </a:xfrm>
          <a:custGeom>
            <a:avLst/>
            <a:gdLst/>
            <a:ahLst/>
            <a:cxnLst/>
            <a:rect l="l" t="t" r="r" b="b"/>
            <a:pathLst>
              <a:path w="10455948" h="10455948">
                <a:moveTo>
                  <a:pt x="0" y="0"/>
                </a:moveTo>
                <a:lnTo>
                  <a:pt x="10455948" y="0"/>
                </a:lnTo>
                <a:lnTo>
                  <a:pt x="10455948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84474"/>
            <a:ext cx="10361966" cy="10455948"/>
          </a:xfrm>
          <a:custGeom>
            <a:avLst/>
            <a:gdLst/>
            <a:ahLst/>
            <a:cxnLst/>
            <a:rect l="l" t="t" r="r" b="b"/>
            <a:pathLst>
              <a:path w="10361966" h="10455948">
                <a:moveTo>
                  <a:pt x="0" y="0"/>
                </a:moveTo>
                <a:lnTo>
                  <a:pt x="10361966" y="0"/>
                </a:lnTo>
                <a:lnTo>
                  <a:pt x="10361966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096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192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9503643">
            <a:off x="-550932" y="-1044248"/>
            <a:ext cx="2220135" cy="3470147"/>
          </a:xfrm>
          <a:custGeom>
            <a:avLst/>
            <a:gdLst/>
            <a:ahLst/>
            <a:cxnLst/>
            <a:rect l="l" t="t" r="r" b="b"/>
            <a:pathLst>
              <a:path w="2220135" h="3470147">
                <a:moveTo>
                  <a:pt x="0" y="0"/>
                </a:moveTo>
                <a:lnTo>
                  <a:pt x="2220135" y="0"/>
                </a:lnTo>
                <a:lnTo>
                  <a:pt x="2220135" y="3470148"/>
                </a:lnTo>
                <a:lnTo>
                  <a:pt x="0" y="34701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908318" y="682796"/>
            <a:ext cx="701964" cy="691809"/>
          </a:xfrm>
          <a:custGeom>
            <a:avLst/>
            <a:gdLst/>
            <a:ahLst/>
            <a:cxnLst/>
            <a:rect l="l" t="t" r="r" b="b"/>
            <a:pathLst>
              <a:path w="701964" h="691809">
                <a:moveTo>
                  <a:pt x="0" y="0"/>
                </a:moveTo>
                <a:lnTo>
                  <a:pt x="701964" y="0"/>
                </a:lnTo>
                <a:lnTo>
                  <a:pt x="701964" y="691808"/>
                </a:lnTo>
                <a:lnTo>
                  <a:pt x="0" y="691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8700" y="3601508"/>
            <a:ext cx="792453" cy="782367"/>
          </a:xfrm>
          <a:custGeom>
            <a:avLst/>
            <a:gdLst/>
            <a:ahLst/>
            <a:cxnLst/>
            <a:rect l="l" t="t" r="r" b="b"/>
            <a:pathLst>
              <a:path w="792453" h="782367">
                <a:moveTo>
                  <a:pt x="0" y="0"/>
                </a:moveTo>
                <a:lnTo>
                  <a:pt x="792453" y="0"/>
                </a:lnTo>
                <a:lnTo>
                  <a:pt x="792453" y="782367"/>
                </a:lnTo>
                <a:lnTo>
                  <a:pt x="0" y="7823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266078" y="2712741"/>
            <a:ext cx="9755844" cy="7297371"/>
          </a:xfrm>
          <a:custGeom>
            <a:avLst/>
            <a:gdLst/>
            <a:ahLst/>
            <a:cxnLst/>
            <a:rect l="l" t="t" r="r" b="b"/>
            <a:pathLst>
              <a:path w="9755844" h="7297371">
                <a:moveTo>
                  <a:pt x="0" y="0"/>
                </a:moveTo>
                <a:lnTo>
                  <a:pt x="9755844" y="0"/>
                </a:lnTo>
                <a:lnTo>
                  <a:pt x="9755844" y="7297371"/>
                </a:lnTo>
                <a:lnTo>
                  <a:pt x="0" y="729737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449145" y="781237"/>
            <a:ext cx="15389710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25"/>
              </a:lnSpc>
            </a:pPr>
            <a:r>
              <a:rPr lang="en-US" sz="11187" spc="167" dirty="0">
                <a:solidFill>
                  <a:srgbClr val="4BB1D1"/>
                </a:solidFill>
                <a:latin typeface="Bryndan Write"/>
                <a:ea typeface="Bryndan Write"/>
                <a:cs typeface="Bryndan Write"/>
                <a:sym typeface="Bryndan Write"/>
              </a:rPr>
              <a:t>What We Will Learn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64957" y="-84474"/>
            <a:ext cx="10455948" cy="10455948"/>
          </a:xfrm>
          <a:custGeom>
            <a:avLst/>
            <a:gdLst/>
            <a:ahLst/>
            <a:cxnLst/>
            <a:rect l="l" t="t" r="r" b="b"/>
            <a:pathLst>
              <a:path w="10455948" h="10455948">
                <a:moveTo>
                  <a:pt x="0" y="0"/>
                </a:moveTo>
                <a:lnTo>
                  <a:pt x="10455948" y="0"/>
                </a:lnTo>
                <a:lnTo>
                  <a:pt x="10455948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84474"/>
            <a:ext cx="10361966" cy="10455948"/>
          </a:xfrm>
          <a:custGeom>
            <a:avLst/>
            <a:gdLst/>
            <a:ahLst/>
            <a:cxnLst/>
            <a:rect l="l" t="t" r="r" b="b"/>
            <a:pathLst>
              <a:path w="10361966" h="10455948">
                <a:moveTo>
                  <a:pt x="0" y="0"/>
                </a:moveTo>
                <a:lnTo>
                  <a:pt x="10361966" y="0"/>
                </a:lnTo>
                <a:lnTo>
                  <a:pt x="10361966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096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192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9503643">
            <a:off x="-550932" y="-1044248"/>
            <a:ext cx="2220135" cy="3470147"/>
          </a:xfrm>
          <a:custGeom>
            <a:avLst/>
            <a:gdLst/>
            <a:ahLst/>
            <a:cxnLst/>
            <a:rect l="l" t="t" r="r" b="b"/>
            <a:pathLst>
              <a:path w="2220135" h="3470147">
                <a:moveTo>
                  <a:pt x="0" y="0"/>
                </a:moveTo>
                <a:lnTo>
                  <a:pt x="2220135" y="0"/>
                </a:lnTo>
                <a:lnTo>
                  <a:pt x="2220135" y="3470148"/>
                </a:lnTo>
                <a:lnTo>
                  <a:pt x="0" y="34701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908318" y="682796"/>
            <a:ext cx="701964" cy="691809"/>
          </a:xfrm>
          <a:custGeom>
            <a:avLst/>
            <a:gdLst/>
            <a:ahLst/>
            <a:cxnLst/>
            <a:rect l="l" t="t" r="r" b="b"/>
            <a:pathLst>
              <a:path w="701964" h="691809">
                <a:moveTo>
                  <a:pt x="0" y="0"/>
                </a:moveTo>
                <a:lnTo>
                  <a:pt x="701964" y="0"/>
                </a:lnTo>
                <a:lnTo>
                  <a:pt x="701964" y="691808"/>
                </a:lnTo>
                <a:lnTo>
                  <a:pt x="0" y="6918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8700" y="3601508"/>
            <a:ext cx="792453" cy="782367"/>
          </a:xfrm>
          <a:custGeom>
            <a:avLst/>
            <a:gdLst/>
            <a:ahLst/>
            <a:cxnLst/>
            <a:rect l="l" t="t" r="r" b="b"/>
            <a:pathLst>
              <a:path w="792453" h="782367">
                <a:moveTo>
                  <a:pt x="0" y="0"/>
                </a:moveTo>
                <a:lnTo>
                  <a:pt x="792453" y="0"/>
                </a:lnTo>
                <a:lnTo>
                  <a:pt x="792453" y="782367"/>
                </a:lnTo>
                <a:lnTo>
                  <a:pt x="0" y="7823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0" y="3079675"/>
            <a:ext cx="9379350" cy="5775462"/>
          </a:xfrm>
          <a:custGeom>
            <a:avLst/>
            <a:gdLst/>
            <a:ahLst/>
            <a:cxnLst/>
            <a:rect l="l" t="t" r="r" b="b"/>
            <a:pathLst>
              <a:path w="9379350" h="5775462">
                <a:moveTo>
                  <a:pt x="0" y="0"/>
                </a:moveTo>
                <a:lnTo>
                  <a:pt x="9379350" y="0"/>
                </a:lnTo>
                <a:lnTo>
                  <a:pt x="9379350" y="5775462"/>
                </a:lnTo>
                <a:lnTo>
                  <a:pt x="0" y="577546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5138" t="-28267" r="-35631" b="-277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144000" y="3079675"/>
            <a:ext cx="9534918" cy="5775338"/>
          </a:xfrm>
          <a:custGeom>
            <a:avLst/>
            <a:gdLst/>
            <a:ahLst/>
            <a:cxnLst/>
            <a:rect l="l" t="t" r="r" b="b"/>
            <a:pathLst>
              <a:path w="9534918" h="5775338">
                <a:moveTo>
                  <a:pt x="0" y="0"/>
                </a:moveTo>
                <a:lnTo>
                  <a:pt x="9534918" y="0"/>
                </a:lnTo>
                <a:lnTo>
                  <a:pt x="9534918" y="5775338"/>
                </a:lnTo>
                <a:lnTo>
                  <a:pt x="0" y="577533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4700" t="-26823" r="-29341" b="-255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230098" y="497903"/>
            <a:ext cx="14107319" cy="1658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06"/>
              </a:lnSpc>
            </a:pPr>
            <a:r>
              <a:rPr lang="en-US" sz="10255" spc="153" dirty="0">
                <a:solidFill>
                  <a:srgbClr val="4BB1D1"/>
                </a:solidFill>
                <a:latin typeface="Bryndan Write"/>
                <a:ea typeface="Bryndan Write"/>
                <a:cs typeface="Bryndan Write"/>
                <a:sym typeface="Bryndan Write"/>
              </a:rPr>
              <a:t>What We Will Learn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64957" y="-84474"/>
            <a:ext cx="10455948" cy="10455948"/>
          </a:xfrm>
          <a:custGeom>
            <a:avLst/>
            <a:gdLst/>
            <a:ahLst/>
            <a:cxnLst/>
            <a:rect l="l" t="t" r="r" b="b"/>
            <a:pathLst>
              <a:path w="10455948" h="10455948">
                <a:moveTo>
                  <a:pt x="0" y="0"/>
                </a:moveTo>
                <a:lnTo>
                  <a:pt x="10455948" y="0"/>
                </a:lnTo>
                <a:lnTo>
                  <a:pt x="10455948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84474"/>
            <a:ext cx="10361966" cy="10455948"/>
          </a:xfrm>
          <a:custGeom>
            <a:avLst/>
            <a:gdLst/>
            <a:ahLst/>
            <a:cxnLst/>
            <a:rect l="l" t="t" r="r" b="b"/>
            <a:pathLst>
              <a:path w="10361966" h="10455948">
                <a:moveTo>
                  <a:pt x="0" y="0"/>
                </a:moveTo>
                <a:lnTo>
                  <a:pt x="10361966" y="0"/>
                </a:lnTo>
                <a:lnTo>
                  <a:pt x="10361966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096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192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496893" y="1393140"/>
            <a:ext cx="7473444" cy="7500719"/>
          </a:xfrm>
          <a:custGeom>
            <a:avLst/>
            <a:gdLst/>
            <a:ahLst/>
            <a:cxnLst/>
            <a:rect l="l" t="t" r="r" b="b"/>
            <a:pathLst>
              <a:path w="7473444" h="7500719">
                <a:moveTo>
                  <a:pt x="0" y="0"/>
                </a:moveTo>
                <a:lnTo>
                  <a:pt x="7473444" y="0"/>
                </a:lnTo>
                <a:lnTo>
                  <a:pt x="7473444" y="7500720"/>
                </a:lnTo>
                <a:lnTo>
                  <a:pt x="0" y="7500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229507" y="1028700"/>
            <a:ext cx="4010493" cy="1348984"/>
          </a:xfrm>
          <a:custGeom>
            <a:avLst/>
            <a:gdLst/>
            <a:ahLst/>
            <a:cxnLst/>
            <a:rect l="l" t="t" r="r" b="b"/>
            <a:pathLst>
              <a:path w="4010493" h="1348984">
                <a:moveTo>
                  <a:pt x="0" y="0"/>
                </a:moveTo>
                <a:lnTo>
                  <a:pt x="4010493" y="0"/>
                </a:lnTo>
                <a:lnTo>
                  <a:pt x="4010493" y="1348984"/>
                </a:lnTo>
                <a:lnTo>
                  <a:pt x="0" y="13489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343058" y="4129814"/>
            <a:ext cx="8612149" cy="6846659"/>
          </a:xfrm>
          <a:custGeom>
            <a:avLst/>
            <a:gdLst/>
            <a:ahLst/>
            <a:cxnLst/>
            <a:rect l="l" t="t" r="r" b="b"/>
            <a:pathLst>
              <a:path w="8612149" h="6846659">
                <a:moveTo>
                  <a:pt x="0" y="0"/>
                </a:moveTo>
                <a:lnTo>
                  <a:pt x="8612150" y="0"/>
                </a:lnTo>
                <a:lnTo>
                  <a:pt x="8612150" y="6846659"/>
                </a:lnTo>
                <a:lnTo>
                  <a:pt x="0" y="68466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5845748" y="701000"/>
            <a:ext cx="1776614" cy="2004384"/>
          </a:xfrm>
          <a:custGeom>
            <a:avLst/>
            <a:gdLst/>
            <a:ahLst/>
            <a:cxnLst/>
            <a:rect l="l" t="t" r="r" b="b"/>
            <a:pathLst>
              <a:path w="1776614" h="2004384">
                <a:moveTo>
                  <a:pt x="1776614" y="0"/>
                </a:moveTo>
                <a:lnTo>
                  <a:pt x="0" y="0"/>
                </a:lnTo>
                <a:lnTo>
                  <a:pt x="0" y="2004384"/>
                </a:lnTo>
                <a:lnTo>
                  <a:pt x="1776614" y="2004384"/>
                </a:lnTo>
                <a:lnTo>
                  <a:pt x="1776614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222069" y="1418578"/>
            <a:ext cx="6810897" cy="2163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28"/>
              </a:lnSpc>
            </a:pPr>
            <a:r>
              <a:rPr lang="en-US" sz="8618" spc="129" dirty="0">
                <a:solidFill>
                  <a:srgbClr val="4BB1D1"/>
                </a:solidFill>
                <a:latin typeface="Bryndan Write"/>
                <a:ea typeface="Bryndan Write"/>
                <a:cs typeface="Bryndan Write"/>
                <a:sym typeface="Bryndan Write"/>
              </a:rPr>
              <a:t>Each unit has 7 lessons.</a:t>
            </a:r>
          </a:p>
        </p:txBody>
      </p:sp>
      <p:sp>
        <p:nvSpPr>
          <p:cNvPr id="12" name="Freeform 12"/>
          <p:cNvSpPr/>
          <p:nvPr/>
        </p:nvSpPr>
        <p:spPr>
          <a:xfrm>
            <a:off x="9040790" y="814579"/>
            <a:ext cx="1881281" cy="1614481"/>
          </a:xfrm>
          <a:custGeom>
            <a:avLst/>
            <a:gdLst/>
            <a:ahLst/>
            <a:cxnLst/>
            <a:rect l="l" t="t" r="r" b="b"/>
            <a:pathLst>
              <a:path w="1881281" h="1614481">
                <a:moveTo>
                  <a:pt x="0" y="0"/>
                </a:moveTo>
                <a:lnTo>
                  <a:pt x="1881281" y="0"/>
                </a:lnTo>
                <a:lnTo>
                  <a:pt x="1881281" y="1614482"/>
                </a:lnTo>
                <a:lnTo>
                  <a:pt x="0" y="16144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8486020">
            <a:off x="-948566" y="160650"/>
            <a:ext cx="3302135" cy="1080699"/>
          </a:xfrm>
          <a:custGeom>
            <a:avLst/>
            <a:gdLst/>
            <a:ahLst/>
            <a:cxnLst/>
            <a:rect l="l" t="t" r="r" b="b"/>
            <a:pathLst>
              <a:path w="3302135" h="1080699">
                <a:moveTo>
                  <a:pt x="0" y="0"/>
                </a:moveTo>
                <a:lnTo>
                  <a:pt x="3302135" y="0"/>
                </a:lnTo>
                <a:lnTo>
                  <a:pt x="3302135" y="1080699"/>
                </a:lnTo>
                <a:lnTo>
                  <a:pt x="0" y="108069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382719" y="3829422"/>
            <a:ext cx="2170440" cy="2170440"/>
          </a:xfrm>
          <a:custGeom>
            <a:avLst/>
            <a:gdLst/>
            <a:ahLst/>
            <a:cxnLst/>
            <a:rect l="l" t="t" r="r" b="b"/>
            <a:pathLst>
              <a:path w="2170440" h="2170440">
                <a:moveTo>
                  <a:pt x="0" y="0"/>
                </a:moveTo>
                <a:lnTo>
                  <a:pt x="2170441" y="0"/>
                </a:lnTo>
                <a:lnTo>
                  <a:pt x="2170441" y="2170440"/>
                </a:lnTo>
                <a:lnTo>
                  <a:pt x="0" y="21704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7331940" y="3019513"/>
            <a:ext cx="1402053" cy="1384208"/>
          </a:xfrm>
          <a:custGeom>
            <a:avLst/>
            <a:gdLst/>
            <a:ahLst/>
            <a:cxnLst/>
            <a:rect l="l" t="t" r="r" b="b"/>
            <a:pathLst>
              <a:path w="1402053" h="1384208">
                <a:moveTo>
                  <a:pt x="0" y="0"/>
                </a:moveTo>
                <a:lnTo>
                  <a:pt x="1402052" y="0"/>
                </a:lnTo>
                <a:lnTo>
                  <a:pt x="1402052" y="1384209"/>
                </a:lnTo>
                <a:lnTo>
                  <a:pt x="0" y="138420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6343928" y="5510731"/>
            <a:ext cx="1830744" cy="2042412"/>
          </a:xfrm>
          <a:custGeom>
            <a:avLst/>
            <a:gdLst/>
            <a:ahLst/>
            <a:cxnLst/>
            <a:rect l="l" t="t" r="r" b="b"/>
            <a:pathLst>
              <a:path w="1830744" h="2042412">
                <a:moveTo>
                  <a:pt x="0" y="0"/>
                </a:moveTo>
                <a:lnTo>
                  <a:pt x="1830744" y="0"/>
                </a:lnTo>
                <a:lnTo>
                  <a:pt x="1830744" y="2042412"/>
                </a:lnTo>
                <a:lnTo>
                  <a:pt x="0" y="204241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8133344" y="7140396"/>
            <a:ext cx="1814891" cy="1753464"/>
          </a:xfrm>
          <a:custGeom>
            <a:avLst/>
            <a:gdLst/>
            <a:ahLst/>
            <a:cxnLst/>
            <a:rect l="l" t="t" r="r" b="b"/>
            <a:pathLst>
              <a:path w="1814891" h="1753464">
                <a:moveTo>
                  <a:pt x="0" y="0"/>
                </a:moveTo>
                <a:lnTo>
                  <a:pt x="1814891" y="0"/>
                </a:lnTo>
                <a:lnTo>
                  <a:pt x="1814891" y="1753464"/>
                </a:lnTo>
                <a:lnTo>
                  <a:pt x="0" y="175346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0074460" y="2914738"/>
            <a:ext cx="6396788" cy="6389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99"/>
              </a:lnSpc>
            </a:pPr>
            <a:r>
              <a:rPr lang="en-US" sz="3799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+ Lesson 1: Getting started</a:t>
            </a:r>
          </a:p>
          <a:p>
            <a:pPr algn="just">
              <a:lnSpc>
                <a:spcPts val="5699"/>
              </a:lnSpc>
            </a:pPr>
            <a:r>
              <a:rPr lang="en-US" sz="3799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+ Lesson 2: A closer look 1</a:t>
            </a:r>
          </a:p>
          <a:p>
            <a:pPr algn="just">
              <a:lnSpc>
                <a:spcPts val="5699"/>
              </a:lnSpc>
            </a:pPr>
            <a:r>
              <a:rPr lang="en-US" sz="3799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+ Lesson 3: A closer look 2</a:t>
            </a:r>
          </a:p>
          <a:p>
            <a:pPr algn="just">
              <a:lnSpc>
                <a:spcPts val="5699"/>
              </a:lnSpc>
            </a:pPr>
            <a:r>
              <a:rPr lang="en-US" sz="3799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+ Lesson 4: Communication</a:t>
            </a:r>
          </a:p>
          <a:p>
            <a:pPr algn="just">
              <a:lnSpc>
                <a:spcPts val="5699"/>
              </a:lnSpc>
            </a:pPr>
            <a:r>
              <a:rPr lang="en-US" sz="3799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+ Lesson 5: Skills 1</a:t>
            </a:r>
          </a:p>
          <a:p>
            <a:pPr algn="just">
              <a:lnSpc>
                <a:spcPts val="5699"/>
              </a:lnSpc>
            </a:pPr>
            <a:r>
              <a:rPr lang="en-US" sz="3799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+ Lesson 6: Skills 2</a:t>
            </a:r>
          </a:p>
          <a:p>
            <a:pPr algn="just">
              <a:lnSpc>
                <a:spcPts val="5699"/>
              </a:lnSpc>
            </a:pPr>
            <a:r>
              <a:rPr lang="en-US" sz="3799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+ Lesson 7: Looking back and project</a:t>
            </a:r>
          </a:p>
          <a:p>
            <a:pPr algn="l">
              <a:lnSpc>
                <a:spcPts val="5699"/>
              </a:lnSpc>
            </a:pPr>
            <a:endParaRPr lang="en-US" sz="3799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64957" y="-84474"/>
            <a:ext cx="10455948" cy="10455948"/>
          </a:xfrm>
          <a:custGeom>
            <a:avLst/>
            <a:gdLst/>
            <a:ahLst/>
            <a:cxnLst/>
            <a:rect l="l" t="t" r="r" b="b"/>
            <a:pathLst>
              <a:path w="10455948" h="10455948">
                <a:moveTo>
                  <a:pt x="0" y="0"/>
                </a:moveTo>
                <a:lnTo>
                  <a:pt x="10455948" y="0"/>
                </a:lnTo>
                <a:lnTo>
                  <a:pt x="10455948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90991" y="-84474"/>
            <a:ext cx="10361966" cy="10455948"/>
          </a:xfrm>
          <a:custGeom>
            <a:avLst/>
            <a:gdLst/>
            <a:ahLst/>
            <a:cxnLst/>
            <a:rect l="l" t="t" r="r" b="b"/>
            <a:pathLst>
              <a:path w="10361966" h="10455948">
                <a:moveTo>
                  <a:pt x="0" y="0"/>
                </a:moveTo>
                <a:lnTo>
                  <a:pt x="10361966" y="0"/>
                </a:lnTo>
                <a:lnTo>
                  <a:pt x="10361966" y="10455948"/>
                </a:lnTo>
                <a:lnTo>
                  <a:pt x="0" y="10455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096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192000" y="7253440"/>
            <a:ext cx="6096000" cy="4494164"/>
          </a:xfrm>
          <a:custGeom>
            <a:avLst/>
            <a:gdLst/>
            <a:ahLst/>
            <a:cxnLst/>
            <a:rect l="l" t="t" r="r" b="b"/>
            <a:pathLst>
              <a:path w="6096000" h="4494164">
                <a:moveTo>
                  <a:pt x="0" y="0"/>
                </a:moveTo>
                <a:lnTo>
                  <a:pt x="6096000" y="0"/>
                </a:lnTo>
                <a:lnTo>
                  <a:pt x="6096000" y="4494163"/>
                </a:lnTo>
                <a:lnTo>
                  <a:pt x="0" y="4494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6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293134" y="2409133"/>
            <a:ext cx="5135447" cy="3843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1"/>
              </a:lnSpc>
            </a:pPr>
            <a:r>
              <a:rPr lang="en-US" sz="10899" spc="163" dirty="0">
                <a:solidFill>
                  <a:srgbClr val="4BB1D1"/>
                </a:solidFill>
                <a:latin typeface="Bryndan Write"/>
                <a:ea typeface="Bryndan Write"/>
                <a:cs typeface="Bryndan Write"/>
                <a:sym typeface="Bryndan Write"/>
              </a:rPr>
              <a:t>Tips to learn English</a:t>
            </a:r>
          </a:p>
        </p:txBody>
      </p:sp>
      <p:sp>
        <p:nvSpPr>
          <p:cNvPr id="8" name="Freeform 8"/>
          <p:cNvSpPr/>
          <p:nvPr/>
        </p:nvSpPr>
        <p:spPr>
          <a:xfrm flipV="1">
            <a:off x="7898982" y="1378684"/>
            <a:ext cx="9718305" cy="7491929"/>
          </a:xfrm>
          <a:custGeom>
            <a:avLst/>
            <a:gdLst/>
            <a:ahLst/>
            <a:cxnLst/>
            <a:rect l="l" t="t" r="r" b="b"/>
            <a:pathLst>
              <a:path w="9718305" h="7491929">
                <a:moveTo>
                  <a:pt x="0" y="7491930"/>
                </a:moveTo>
                <a:lnTo>
                  <a:pt x="9718305" y="7491930"/>
                </a:lnTo>
                <a:lnTo>
                  <a:pt x="9718305" y="0"/>
                </a:lnTo>
                <a:lnTo>
                  <a:pt x="0" y="0"/>
                </a:lnTo>
                <a:lnTo>
                  <a:pt x="0" y="749193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99172" y="1028700"/>
            <a:ext cx="5917926" cy="1549421"/>
          </a:xfrm>
          <a:custGeom>
            <a:avLst/>
            <a:gdLst/>
            <a:ahLst/>
            <a:cxnLst/>
            <a:rect l="l" t="t" r="r" b="b"/>
            <a:pathLst>
              <a:path w="5917926" h="1549421">
                <a:moveTo>
                  <a:pt x="0" y="0"/>
                </a:moveTo>
                <a:lnTo>
                  <a:pt x="5917925" y="0"/>
                </a:lnTo>
                <a:lnTo>
                  <a:pt x="5917925" y="1549421"/>
                </a:lnTo>
                <a:lnTo>
                  <a:pt x="0" y="15494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711556" y="3706367"/>
            <a:ext cx="3297792" cy="4021698"/>
          </a:xfrm>
          <a:custGeom>
            <a:avLst/>
            <a:gdLst/>
            <a:ahLst/>
            <a:cxnLst/>
            <a:rect l="l" t="t" r="r" b="b"/>
            <a:pathLst>
              <a:path w="3297792" h="4021698">
                <a:moveTo>
                  <a:pt x="0" y="0"/>
                </a:moveTo>
                <a:lnTo>
                  <a:pt x="3297792" y="0"/>
                </a:lnTo>
                <a:lnTo>
                  <a:pt x="3297792" y="4021697"/>
                </a:lnTo>
                <a:lnTo>
                  <a:pt x="0" y="40216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820437" y="5938799"/>
            <a:ext cx="4190089" cy="2629281"/>
          </a:xfrm>
          <a:custGeom>
            <a:avLst/>
            <a:gdLst/>
            <a:ahLst/>
            <a:cxnLst/>
            <a:rect l="l" t="t" r="r" b="b"/>
            <a:pathLst>
              <a:path w="4190089" h="2629281">
                <a:moveTo>
                  <a:pt x="0" y="0"/>
                </a:moveTo>
                <a:lnTo>
                  <a:pt x="4190089" y="0"/>
                </a:lnTo>
                <a:lnTo>
                  <a:pt x="4190089" y="2629281"/>
                </a:lnTo>
                <a:lnTo>
                  <a:pt x="0" y="262928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628731" y="2344173"/>
            <a:ext cx="1872346" cy="1872346"/>
          </a:xfrm>
          <a:custGeom>
            <a:avLst/>
            <a:gdLst/>
            <a:ahLst/>
            <a:cxnLst/>
            <a:rect l="l" t="t" r="r" b="b"/>
            <a:pathLst>
              <a:path w="1872346" h="1872346">
                <a:moveTo>
                  <a:pt x="0" y="0"/>
                </a:moveTo>
                <a:lnTo>
                  <a:pt x="1872346" y="0"/>
                </a:lnTo>
                <a:lnTo>
                  <a:pt x="1872346" y="1872346"/>
                </a:lnTo>
                <a:lnTo>
                  <a:pt x="0" y="18723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8486020">
            <a:off x="-810170" y="125424"/>
            <a:ext cx="3677740" cy="1203624"/>
          </a:xfrm>
          <a:custGeom>
            <a:avLst/>
            <a:gdLst/>
            <a:ahLst/>
            <a:cxnLst/>
            <a:rect l="l" t="t" r="r" b="b"/>
            <a:pathLst>
              <a:path w="3677740" h="1203624">
                <a:moveTo>
                  <a:pt x="0" y="0"/>
                </a:moveTo>
                <a:lnTo>
                  <a:pt x="3677740" y="0"/>
                </a:lnTo>
                <a:lnTo>
                  <a:pt x="3677740" y="1203624"/>
                </a:lnTo>
                <a:lnTo>
                  <a:pt x="0" y="1203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033599" y="-739708"/>
            <a:ext cx="4653705" cy="1768408"/>
          </a:xfrm>
          <a:custGeom>
            <a:avLst/>
            <a:gdLst/>
            <a:ahLst/>
            <a:cxnLst/>
            <a:rect l="l" t="t" r="r" b="b"/>
            <a:pathLst>
              <a:path w="4653705" h="1768408">
                <a:moveTo>
                  <a:pt x="0" y="0"/>
                </a:moveTo>
                <a:lnTo>
                  <a:pt x="4653705" y="0"/>
                </a:lnTo>
                <a:lnTo>
                  <a:pt x="4653705" y="1768408"/>
                </a:lnTo>
                <a:lnTo>
                  <a:pt x="0" y="176840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908318" y="1886312"/>
            <a:ext cx="701964" cy="691809"/>
          </a:xfrm>
          <a:custGeom>
            <a:avLst/>
            <a:gdLst/>
            <a:ahLst/>
            <a:cxnLst/>
            <a:rect l="l" t="t" r="r" b="b"/>
            <a:pathLst>
              <a:path w="701964" h="691809">
                <a:moveTo>
                  <a:pt x="0" y="0"/>
                </a:moveTo>
                <a:lnTo>
                  <a:pt x="701964" y="0"/>
                </a:lnTo>
                <a:lnTo>
                  <a:pt x="701964" y="691809"/>
                </a:lnTo>
                <a:lnTo>
                  <a:pt x="0" y="6918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404890" y="4361133"/>
            <a:ext cx="623810" cy="615870"/>
          </a:xfrm>
          <a:custGeom>
            <a:avLst/>
            <a:gdLst/>
            <a:ahLst/>
            <a:cxnLst/>
            <a:rect l="l" t="t" r="r" b="b"/>
            <a:pathLst>
              <a:path w="623810" h="615870">
                <a:moveTo>
                  <a:pt x="0" y="0"/>
                </a:moveTo>
                <a:lnTo>
                  <a:pt x="623810" y="0"/>
                </a:lnTo>
                <a:lnTo>
                  <a:pt x="623810" y="615870"/>
                </a:lnTo>
                <a:lnTo>
                  <a:pt x="0" y="61587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5224151">
            <a:off x="6997597" y="402390"/>
            <a:ext cx="452620" cy="1331236"/>
          </a:xfrm>
          <a:custGeom>
            <a:avLst/>
            <a:gdLst/>
            <a:ahLst/>
            <a:cxnLst/>
            <a:rect l="l" t="t" r="r" b="b"/>
            <a:pathLst>
              <a:path w="452620" h="1331236">
                <a:moveTo>
                  <a:pt x="0" y="0"/>
                </a:moveTo>
                <a:lnTo>
                  <a:pt x="452620" y="0"/>
                </a:lnTo>
                <a:lnTo>
                  <a:pt x="452620" y="1331236"/>
                </a:lnTo>
                <a:lnTo>
                  <a:pt x="0" y="133123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9144000" y="3764280"/>
            <a:ext cx="7109146" cy="266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8" lvl="1" indent="-388619" algn="just">
              <a:lnSpc>
                <a:spcPts val="5399"/>
              </a:lnSpc>
              <a:buFont typeface="Arial"/>
              <a:buChar char="•"/>
            </a:pPr>
            <a:r>
              <a:rPr lang="en-US" sz="3599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Learn by heart all vocabulary, grammar and their usage.</a:t>
            </a:r>
          </a:p>
          <a:p>
            <a:pPr marL="777238" lvl="1" indent="-388619" algn="just">
              <a:lnSpc>
                <a:spcPts val="5399"/>
              </a:lnSpc>
              <a:buFont typeface="Arial"/>
              <a:buChar char="•"/>
            </a:pPr>
            <a:r>
              <a:rPr lang="en-US" sz="3599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Review the lesson every day.</a:t>
            </a:r>
          </a:p>
          <a:p>
            <a:pPr marL="777238" lvl="1" indent="-388619" algn="just">
              <a:lnSpc>
                <a:spcPts val="5399"/>
              </a:lnSpc>
              <a:buFont typeface="Arial"/>
              <a:buChar char="•"/>
            </a:pPr>
            <a:r>
              <a:rPr lang="en-US" sz="3599" dirty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Learn English every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151</Words>
  <Application>Microsoft Office PowerPoint</Application>
  <PresentationFormat>Custom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Sniglet</vt:lpstr>
      <vt:lpstr>Bryndan Write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GUESSING GAME</dc:title>
  <cp:lastModifiedBy>Châu Nguyễn</cp:lastModifiedBy>
  <cp:revision>4</cp:revision>
  <dcterms:created xsi:type="dcterms:W3CDTF">2006-08-16T00:00:00Z</dcterms:created>
  <dcterms:modified xsi:type="dcterms:W3CDTF">2025-03-10T16:43:41Z</dcterms:modified>
  <dc:identifier>DAGQXbpFjvg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2024-09-10T15:09:29Z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2d02e7ad-0653-4335-828e-41adf8884752</vt:lpwstr>
  </property>
  <property fmtid="{D5CDD505-2E9C-101B-9397-08002B2CF9AE}" pid="7" name="MSIP_Label_defa4170-0d19-0005-0004-bc88714345d2_ActionId">
    <vt:lpwstr>f03b86e5-6ff8-4e0c-a6ca-f47d090d364a</vt:lpwstr>
  </property>
  <property fmtid="{D5CDD505-2E9C-101B-9397-08002B2CF9AE}" pid="8" name="MSIP_Label_defa4170-0d19-0005-0004-bc88714345d2_ContentBits">
    <vt:lpwstr>0</vt:lpwstr>
  </property>
</Properties>
</file>