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media/image23.jpg" ContentType="image/jpeg"/>
  <Override PartName="/ppt/media/image24.jpg" ContentType="image/jpeg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media/image25.jpg" ContentType="image/jpeg"/>
  <Override PartName="/ppt/media/image26.jpg" ContentType="image/jpeg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media/image27.jpg" ContentType="image/jpeg"/>
  <Override PartName="/ppt/media/image28.jpg" ContentType="image/jpeg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media/image29.jpg" ContentType="image/jpeg"/>
  <Override PartName="/ppt/media/image30.jpg" ContentType="image/jpeg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media/image31.jpg" ContentType="image/jpeg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media/image32.jpg" ContentType="image/jpeg"/>
  <Override PartName="/ppt/media/image33.jpg" ContentType="image/jpeg"/>
  <Override PartName="/ppt/media/image34.jpg" ContentType="image/jpeg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media/image35.jpg" ContentType="image/jpeg"/>
  <Override PartName="/ppt/media/image36.jpg" ContentType="image/jpeg"/>
  <Override PartName="/ppt/media/image37.jpg" ContentType="image/jpeg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8"/>
  </p:notesMasterIdLst>
  <p:sldIdLst>
    <p:sldId id="337" r:id="rId2"/>
    <p:sldId id="259" r:id="rId3"/>
    <p:sldId id="351" r:id="rId4"/>
    <p:sldId id="302" r:id="rId5"/>
    <p:sldId id="303" r:id="rId6"/>
    <p:sldId id="350" r:id="rId7"/>
    <p:sldId id="347" r:id="rId8"/>
    <p:sldId id="336" r:id="rId9"/>
    <p:sldId id="305" r:id="rId10"/>
    <p:sldId id="339" r:id="rId11"/>
    <p:sldId id="306" r:id="rId12"/>
    <p:sldId id="307" r:id="rId13"/>
    <p:sldId id="298" r:id="rId14"/>
    <p:sldId id="308" r:id="rId15"/>
    <p:sldId id="329" r:id="rId16"/>
    <p:sldId id="331" r:id="rId17"/>
    <p:sldId id="349" r:id="rId18"/>
    <p:sldId id="312" r:id="rId19"/>
    <p:sldId id="313" r:id="rId20"/>
    <p:sldId id="318" r:id="rId21"/>
    <p:sldId id="317" r:id="rId22"/>
    <p:sldId id="314" r:id="rId23"/>
    <p:sldId id="327" r:id="rId24"/>
    <p:sldId id="316" r:id="rId25"/>
    <p:sldId id="320" r:id="rId26"/>
    <p:sldId id="319" r:id="rId27"/>
    <p:sldId id="321" r:id="rId28"/>
    <p:sldId id="322" r:id="rId29"/>
    <p:sldId id="330" r:id="rId30"/>
    <p:sldId id="311" r:id="rId31"/>
    <p:sldId id="325" r:id="rId32"/>
    <p:sldId id="332" r:id="rId33"/>
    <p:sldId id="344" r:id="rId34"/>
    <p:sldId id="341" r:id="rId35"/>
    <p:sldId id="342" r:id="rId36"/>
    <p:sldId id="345" r:id="rId37"/>
  </p:sldIdLst>
  <p:sldSz cx="9144000" cy="5143500" type="screen16x9"/>
  <p:notesSz cx="6858000" cy="9144000"/>
  <p:embeddedFontLst>
    <p:embeddedFont>
      <p:font typeface="Roboto Slab Regular" pitchFamily="2" charset="0"/>
      <p:regular r:id="rId39"/>
    </p:embeddedFont>
    <p:embeddedFont>
      <p:font typeface="Bookman Old Style" pitchFamily="18" charset="0"/>
      <p:regular r:id="rId40"/>
      <p:bold r:id="rId41"/>
      <p:italic r:id="rId42"/>
      <p:boldItalic r:id="rId43"/>
    </p:embeddedFont>
    <p:embeddedFont>
      <p:font typeface="Lato Light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067"/>
    <a:srgbClr val="92D050"/>
    <a:srgbClr val="FF9755"/>
    <a:srgbClr val="FFFFFF"/>
    <a:srgbClr val="FFC000"/>
    <a:srgbClr val="0070C0"/>
    <a:srgbClr val="02BDC7"/>
    <a:srgbClr val="FFC534"/>
    <a:srgbClr val="D2E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E225D28-81A1-47F6-B832-14334138A573}">
  <a:tblStyle styleId="{5E225D28-81A1-47F6-B832-14334138A5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29A7E8-3C45-47D5-81E7-23AC33BA362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94660"/>
  </p:normalViewPr>
  <p:slideViewPr>
    <p:cSldViewPr snapToGrid="0">
      <p:cViewPr>
        <p:scale>
          <a:sx n="96" d="100"/>
          <a:sy n="96" d="100"/>
        </p:scale>
        <p:origin x="-416" y="2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-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2804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80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52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88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66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21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40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68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52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84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57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1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036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95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48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06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78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41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487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814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956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23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3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052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5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184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911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96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797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216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42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51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78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56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17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06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2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172078" y="128447"/>
            <a:ext cx="8820522" cy="4886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232254" y="358026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-240286" y="-329846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813078" y="-89728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840500" y="293822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160146" y="86305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 userDrawn="1"/>
        </p:nvSpPr>
        <p:spPr>
          <a:xfrm>
            <a:off x="8339716" y="4202524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827708" y="3415147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59831" y="461068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6484" y="393539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892825" y="4754708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125128" y="105108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12"/>
          <p:cNvGrpSpPr/>
          <p:nvPr/>
        </p:nvGrpSpPr>
        <p:grpSpPr>
          <a:xfrm>
            <a:off x="105910" y="-89728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451;p48"/>
          <p:cNvGrpSpPr/>
          <p:nvPr userDrawn="1"/>
        </p:nvGrpSpPr>
        <p:grpSpPr>
          <a:xfrm>
            <a:off x="8579829" y="4475313"/>
            <a:ext cx="349155" cy="349657"/>
            <a:chOff x="5302225" y="968375"/>
            <a:chExt cx="417650" cy="418250"/>
          </a:xfrm>
        </p:grpSpPr>
        <p:sp>
          <p:nvSpPr>
            <p:cNvPr id="30" name="Google Shape;1452;p4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453;p4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5313871" y="2277375"/>
            <a:ext cx="2802987" cy="28661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16591" y="2259341"/>
            <a:ext cx="2802987" cy="28661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883149" y="121161"/>
            <a:ext cx="3881289" cy="20695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93896" y="84110"/>
            <a:ext cx="3881289" cy="20695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79953" y="172409"/>
            <a:ext cx="3725862" cy="189865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986817" y="206616"/>
            <a:ext cx="3725862" cy="189865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13488" y="2329430"/>
            <a:ext cx="2609191" cy="272594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410768" y="2347464"/>
            <a:ext cx="2609191" cy="272594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853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3526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 preserve="1">
  <p:cSld name="1_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 userDrawn="1"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451;p48"/>
          <p:cNvGrpSpPr/>
          <p:nvPr userDrawn="1"/>
        </p:nvGrpSpPr>
        <p:grpSpPr>
          <a:xfrm>
            <a:off x="8230319" y="4525760"/>
            <a:ext cx="349155" cy="349657"/>
            <a:chOff x="5302225" y="968375"/>
            <a:chExt cx="417650" cy="418250"/>
          </a:xfrm>
        </p:grpSpPr>
        <p:sp>
          <p:nvSpPr>
            <p:cNvPr id="30" name="Google Shape;1452;p4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453;p4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82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31" name="Google Shape;1451;p48"/>
          <p:cNvGrpSpPr/>
          <p:nvPr userDrawn="1"/>
        </p:nvGrpSpPr>
        <p:grpSpPr>
          <a:xfrm>
            <a:off x="3058147" y="4237430"/>
            <a:ext cx="349155" cy="349657"/>
            <a:chOff x="5302225" y="968375"/>
            <a:chExt cx="417650" cy="418250"/>
          </a:xfrm>
        </p:grpSpPr>
        <p:sp>
          <p:nvSpPr>
            <p:cNvPr id="32" name="Google Shape;1452;p4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1453;p4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Google Shape;1642;p48"/>
          <p:cNvGrpSpPr/>
          <p:nvPr userDrawn="1"/>
        </p:nvGrpSpPr>
        <p:grpSpPr>
          <a:xfrm>
            <a:off x="2246644" y="918310"/>
            <a:ext cx="451252" cy="432860"/>
            <a:chOff x="5241175" y="4959100"/>
            <a:chExt cx="539775" cy="517775"/>
          </a:xfrm>
        </p:grpSpPr>
        <p:sp>
          <p:nvSpPr>
            <p:cNvPr id="35" name="Google Shape;1643;p4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644;p4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645;p4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1646;p4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1647;p4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1648;p4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-500211" y="-551905"/>
            <a:ext cx="1054200" cy="1054200"/>
          </a:xfrm>
          <a:prstGeom prst="ellipse">
            <a:avLst/>
          </a:prstGeom>
          <a:solidFill>
            <a:srgbClr val="02BDC7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422850" y="-112715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526228" y="365495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209850" y="539907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8945" y="62761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1_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7988968" y="-626519"/>
            <a:ext cx="1602773" cy="1640829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-500211" y="-551905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422850" y="-112715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526228" y="365495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245689" y="61501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8945" y="62761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75;p11"/>
          <p:cNvSpPr/>
          <p:nvPr userDrawn="1"/>
        </p:nvSpPr>
        <p:spPr>
          <a:xfrm>
            <a:off x="-678542" y="4110282"/>
            <a:ext cx="1602773" cy="1640829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27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8965" y="139148"/>
            <a:ext cx="3210339" cy="4860235"/>
          </a:xfrm>
          <a:prstGeom prst="rect">
            <a:avLst/>
          </a:prstGeom>
          <a:noFill/>
          <a:ln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68357" y="249238"/>
            <a:ext cx="2992368" cy="46513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250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655028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5" r:id="rId2"/>
    <p:sldLayoutId id="2147483686" r:id="rId3"/>
    <p:sldLayoutId id="2147483684" r:id="rId4"/>
    <p:sldLayoutId id="2147483649" r:id="rId5"/>
    <p:sldLayoutId id="2147483657" r:id="rId6"/>
    <p:sldLayoutId id="2147483687" r:id="rId7"/>
    <p:sldLayoutId id="2147483683" r:id="rId8"/>
    <p:sldLayoutId id="2147483688" r:id="rId9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Relationship Id="rId4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Relationship Id="rId4" Type="http://schemas.openxmlformats.org/officeDocument/2006/relationships/image" Target="../media/image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03351" y="914400"/>
            <a:ext cx="5669280" cy="3205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4" y="1056938"/>
            <a:ext cx="2857500" cy="2857500"/>
          </a:xfrm>
          <a:prstGeom prst="rect">
            <a:avLst/>
          </a:prstGeom>
        </p:spPr>
      </p:pic>
      <p:sp>
        <p:nvSpPr>
          <p:cNvPr id="4" name="Google Shape;389;p15"/>
          <p:cNvSpPr txBox="1">
            <a:spLocks/>
          </p:cNvSpPr>
          <p:nvPr/>
        </p:nvSpPr>
        <p:spPr>
          <a:xfrm>
            <a:off x="2998996" y="875288"/>
            <a:ext cx="492371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6361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22"/>
            <a:ext cx="685800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50902"/>
            <a:ext cx="875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6070" y="1021976"/>
            <a:ext cx="65729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1488588" y="2721685"/>
            <a:ext cx="443753" cy="547060"/>
          </a:xfrm>
          <a:prstGeom prst="donut">
            <a:avLst>
              <a:gd name="adj" fmla="val 803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9467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172" y="435465"/>
            <a:ext cx="7485321" cy="565748"/>
            <a:chOff x="967563" y="659219"/>
            <a:chExt cx="7485321" cy="565748"/>
          </a:xfrm>
        </p:grpSpPr>
        <p:sp>
          <p:nvSpPr>
            <p:cNvPr id="3" name="Oval 2"/>
            <p:cNvSpPr/>
            <p:nvPr/>
          </p:nvSpPr>
          <p:spPr>
            <a:xfrm>
              <a:off x="967563" y="659219"/>
              <a:ext cx="627321" cy="563525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7563" y="701747"/>
              <a:ext cx="627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86270" y="679371"/>
              <a:ext cx="6666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ẬT SỐNG VÀ VẬT KHÔNG SỐNG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6066" y="1109649"/>
            <a:ext cx="2726854" cy="3710610"/>
            <a:chOff x="360903" y="1219199"/>
            <a:chExt cx="2726854" cy="3710610"/>
          </a:xfrm>
        </p:grpSpPr>
        <p:sp>
          <p:nvSpPr>
            <p:cNvPr id="6" name="Rounded Rectangle 5"/>
            <p:cNvSpPr/>
            <p:nvPr/>
          </p:nvSpPr>
          <p:spPr>
            <a:xfrm>
              <a:off x="360903" y="1219199"/>
              <a:ext cx="2726854" cy="37106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0903" y="1520232"/>
              <a:ext cx="272685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2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spc="2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78172" y="1410682"/>
            <a:ext cx="5716531" cy="3149216"/>
            <a:chOff x="3188930" y="1219199"/>
            <a:chExt cx="5716531" cy="3149216"/>
          </a:xfrm>
        </p:grpSpPr>
        <p:sp>
          <p:nvSpPr>
            <p:cNvPr id="9" name="Hexagon 8"/>
            <p:cNvSpPr/>
            <p:nvPr/>
          </p:nvSpPr>
          <p:spPr>
            <a:xfrm>
              <a:off x="3188930" y="1219199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>
              <a:off x="3271756" y="1265581"/>
              <a:ext cx="1759194" cy="1458651"/>
            </a:xfrm>
            <a:prstGeom prst="hexagon">
              <a:avLst/>
            </a:prstGeom>
            <a:blipFill>
              <a:blip r:embed="rId4"/>
              <a:stretch>
                <a:fillRect l="-1782" r="-174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>
              <a:off x="5097181" y="1219199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>
              <a:off x="5180007" y="1265581"/>
              <a:ext cx="1759194" cy="1458651"/>
            </a:xfrm>
            <a:prstGeom prst="hexagon">
              <a:avLst/>
            </a:prstGeom>
            <a:blipFill>
              <a:blip r:embed="rId5"/>
              <a:srcRect/>
              <a:stretch>
                <a:fillRect t="-10302" b="-1030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>
              <a:off x="6980614" y="1219199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>
              <a:off x="7063440" y="1265581"/>
              <a:ext cx="1759194" cy="1458651"/>
            </a:xfrm>
            <a:prstGeom prst="hexagon">
              <a:avLst/>
            </a:prstGeom>
            <a:blipFill>
              <a:blip r:embed="rId6"/>
              <a:srcRect/>
              <a:stretch>
                <a:fillRect l="3766" t="-36076" r="-3766" b="-3062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>
              <a:off x="3188930" y="2816998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>
              <a:off x="3271756" y="2863380"/>
              <a:ext cx="1759194" cy="1458651"/>
            </a:xfrm>
            <a:prstGeom prst="hexagon">
              <a:avLst/>
            </a:prstGeom>
            <a:blipFill>
              <a:blip r:embed="rId7"/>
              <a:stretch>
                <a:fillRect l="3766" t="-36076" r="-3766" b="-3062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>
              <a:off x="5097181" y="2816998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>
              <a:off x="5180007" y="2863380"/>
              <a:ext cx="1759194" cy="1458651"/>
            </a:xfrm>
            <a:prstGeom prst="hexagon">
              <a:avLst/>
            </a:prstGeom>
            <a:blipFill>
              <a:blip r:embed="rId8"/>
              <a:srcRect/>
              <a:stretch>
                <a:fillRect l="-19097" r="-1909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>
              <a:off x="6980614" y="2816998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>
              <a:off x="7063440" y="2863380"/>
              <a:ext cx="1759194" cy="1458651"/>
            </a:xfrm>
            <a:prstGeom prst="hexagon">
              <a:avLst/>
            </a:prstGeom>
            <a:blipFill>
              <a:blip r:embed="rId9"/>
              <a:srcRect/>
              <a:stretch>
                <a:fillRect l="-11737" r="-117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413906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6496" y="417803"/>
            <a:ext cx="210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 SỐNG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2983" y="1179442"/>
            <a:ext cx="1924847" cy="1551417"/>
            <a:chOff x="1982983" y="1179442"/>
            <a:chExt cx="1924847" cy="1551417"/>
          </a:xfrm>
        </p:grpSpPr>
        <p:sp>
          <p:nvSpPr>
            <p:cNvPr id="9" name="Hexagon 8"/>
            <p:cNvSpPr/>
            <p:nvPr/>
          </p:nvSpPr>
          <p:spPr>
            <a:xfrm>
              <a:off x="1982983" y="1179442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>
              <a:off x="2065809" y="1225824"/>
              <a:ext cx="1759194" cy="1458651"/>
            </a:xfrm>
            <a:prstGeom prst="hexagon">
              <a:avLst/>
            </a:prstGeom>
            <a:blipFill>
              <a:blip r:embed="rId4"/>
              <a:stretch>
                <a:fillRect l="-1782" r="-174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91234" y="1179442"/>
            <a:ext cx="1924847" cy="1551417"/>
            <a:chOff x="3891234" y="1179442"/>
            <a:chExt cx="1924847" cy="1551417"/>
          </a:xfrm>
        </p:grpSpPr>
        <p:sp>
          <p:nvSpPr>
            <p:cNvPr id="14" name="Hexagon 13"/>
            <p:cNvSpPr/>
            <p:nvPr/>
          </p:nvSpPr>
          <p:spPr>
            <a:xfrm>
              <a:off x="3891234" y="1179442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>
              <a:off x="3974060" y="1225824"/>
              <a:ext cx="1759194" cy="1458651"/>
            </a:xfrm>
            <a:prstGeom prst="hexagon">
              <a:avLst/>
            </a:prstGeom>
            <a:blipFill>
              <a:blip r:embed="rId5"/>
              <a:srcRect/>
              <a:stretch>
                <a:fillRect t="-10302" b="-1030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74667" y="1179442"/>
            <a:ext cx="1924847" cy="1551417"/>
            <a:chOff x="5774667" y="1179442"/>
            <a:chExt cx="1924847" cy="1551417"/>
          </a:xfrm>
        </p:grpSpPr>
        <p:sp>
          <p:nvSpPr>
            <p:cNvPr id="16" name="Hexagon 15"/>
            <p:cNvSpPr/>
            <p:nvPr/>
          </p:nvSpPr>
          <p:spPr>
            <a:xfrm>
              <a:off x="5774667" y="1179442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>
              <a:off x="5857493" y="1225824"/>
              <a:ext cx="1759194" cy="1458651"/>
            </a:xfrm>
            <a:prstGeom prst="hexagon">
              <a:avLst/>
            </a:prstGeom>
            <a:blipFill>
              <a:blip r:embed="rId6"/>
              <a:srcRect/>
              <a:stretch>
                <a:fillRect l="3766" t="-36076" r="-3766" b="-3062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82983" y="2777241"/>
            <a:ext cx="1924847" cy="1551417"/>
            <a:chOff x="1982983" y="2777241"/>
            <a:chExt cx="1924847" cy="1551417"/>
          </a:xfrm>
        </p:grpSpPr>
        <p:sp>
          <p:nvSpPr>
            <p:cNvPr id="18" name="Hexagon 17"/>
            <p:cNvSpPr/>
            <p:nvPr/>
          </p:nvSpPr>
          <p:spPr>
            <a:xfrm>
              <a:off x="1982983" y="2777241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>
              <a:off x="2065809" y="2823623"/>
              <a:ext cx="1759194" cy="1458651"/>
            </a:xfrm>
            <a:prstGeom prst="hexagon">
              <a:avLst/>
            </a:prstGeom>
            <a:blipFill>
              <a:blip r:embed="rId7"/>
              <a:stretch>
                <a:fillRect l="3766" t="-36076" r="-3766" b="-3062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91234" y="2777241"/>
            <a:ext cx="1924847" cy="1551417"/>
            <a:chOff x="3891234" y="2777241"/>
            <a:chExt cx="1924847" cy="1551417"/>
          </a:xfrm>
        </p:grpSpPr>
        <p:sp>
          <p:nvSpPr>
            <p:cNvPr id="20" name="Hexagon 19"/>
            <p:cNvSpPr/>
            <p:nvPr/>
          </p:nvSpPr>
          <p:spPr>
            <a:xfrm>
              <a:off x="3891234" y="2777241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>
              <a:off x="3974060" y="2823623"/>
              <a:ext cx="1759194" cy="1458651"/>
            </a:xfrm>
            <a:prstGeom prst="hexagon">
              <a:avLst/>
            </a:prstGeom>
            <a:blipFill>
              <a:blip r:embed="rId8"/>
              <a:srcRect/>
              <a:stretch>
                <a:fillRect l="-19097" r="-1909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74667" y="2823623"/>
            <a:ext cx="1924847" cy="1551417"/>
            <a:chOff x="5774667" y="2777241"/>
            <a:chExt cx="1924847" cy="1551417"/>
          </a:xfrm>
        </p:grpSpPr>
        <p:sp>
          <p:nvSpPr>
            <p:cNvPr id="22" name="Hexagon 21"/>
            <p:cNvSpPr/>
            <p:nvPr/>
          </p:nvSpPr>
          <p:spPr>
            <a:xfrm>
              <a:off x="5774667" y="2777241"/>
              <a:ext cx="1924847" cy="155141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>
              <a:off x="5857493" y="2823623"/>
              <a:ext cx="1759194" cy="1458651"/>
            </a:xfrm>
            <a:prstGeom prst="hexagon">
              <a:avLst/>
            </a:prstGeom>
            <a:blipFill>
              <a:blip r:embed="rId9"/>
              <a:srcRect/>
              <a:stretch>
                <a:fillRect l="-11737" r="-117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53657" y="360112"/>
            <a:ext cx="666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KHÔNG SỐNG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57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7284E-6 L -0.0684 0.001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19236 -0.0080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8" y="-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5538 -0.0003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8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7284E-6 L 0.13993 0.0040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7284E-6 L 0.1125 -0.0037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5802E-6 L 0.02847 0.0012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8117984" y="418063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8" name="Group 7"/>
          <p:cNvGrpSpPr/>
          <p:nvPr/>
        </p:nvGrpSpPr>
        <p:grpSpPr>
          <a:xfrm>
            <a:off x="645352" y="418063"/>
            <a:ext cx="7276474" cy="2071982"/>
            <a:chOff x="662605" y="469429"/>
            <a:chExt cx="7276474" cy="2071982"/>
          </a:xfrm>
        </p:grpSpPr>
        <p:sp>
          <p:nvSpPr>
            <p:cNvPr id="6" name="Rounded Rectangle 5"/>
            <p:cNvSpPr/>
            <p:nvPr/>
          </p:nvSpPr>
          <p:spPr>
            <a:xfrm>
              <a:off x="1905632" y="508503"/>
              <a:ext cx="6033447" cy="1993833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62605" y="469429"/>
              <a:ext cx="2067340" cy="2071982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41509" y="1228421"/>
              <a:ext cx="170953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08849" y="935599"/>
              <a:ext cx="46846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2207" y="2597332"/>
            <a:ext cx="7362740" cy="2071982"/>
            <a:chOff x="576339" y="469429"/>
            <a:chExt cx="7362740" cy="2071982"/>
          </a:xfrm>
        </p:grpSpPr>
        <p:sp>
          <p:nvSpPr>
            <p:cNvPr id="15" name="Rounded Rectangle 14"/>
            <p:cNvSpPr/>
            <p:nvPr/>
          </p:nvSpPr>
          <p:spPr>
            <a:xfrm>
              <a:off x="1905632" y="508503"/>
              <a:ext cx="6033447" cy="1993833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62605" y="469429"/>
              <a:ext cx="2067340" cy="2071982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6339" y="874043"/>
              <a:ext cx="22536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endPara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15728" y="732864"/>
              <a:ext cx="46846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26" y="4249239"/>
            <a:ext cx="1000125" cy="76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7502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>
            <a:off x="86061" y="387274"/>
            <a:ext cx="8971878" cy="4410637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19826"/>
              </p:ext>
            </p:extLst>
          </p:nvPr>
        </p:nvGraphicFramePr>
        <p:xfrm>
          <a:off x="204396" y="479791"/>
          <a:ext cx="8735208" cy="4204088"/>
        </p:xfrm>
        <a:graphic>
          <a:graphicData uri="http://schemas.openxmlformats.org/drawingml/2006/table">
            <a:tbl>
              <a:tblPr firstRow="1" bandRow="1">
                <a:tableStyleId>{5E225D28-81A1-47F6-B832-14334138A573}</a:tableStyleId>
              </a:tblPr>
              <a:tblGrid>
                <a:gridCol w="1455868">
                  <a:extLst>
                    <a:ext uri="{9D8B030D-6E8A-4147-A177-3AD203B41FA5}">
                      <a16:colId xmlns:a16="http://schemas.microsoft.com/office/drawing/2014/main" xmlns="" val="2967490488"/>
                    </a:ext>
                  </a:extLst>
                </a:gridCol>
                <a:gridCol w="1455868">
                  <a:extLst>
                    <a:ext uri="{9D8B030D-6E8A-4147-A177-3AD203B41FA5}">
                      <a16:colId xmlns:a16="http://schemas.microsoft.com/office/drawing/2014/main" xmlns="" val="2033638104"/>
                    </a:ext>
                  </a:extLst>
                </a:gridCol>
                <a:gridCol w="1455868">
                  <a:extLst>
                    <a:ext uri="{9D8B030D-6E8A-4147-A177-3AD203B41FA5}">
                      <a16:colId xmlns:a16="http://schemas.microsoft.com/office/drawing/2014/main" xmlns="" val="863888414"/>
                    </a:ext>
                  </a:extLst>
                </a:gridCol>
                <a:gridCol w="1455868">
                  <a:extLst>
                    <a:ext uri="{9D8B030D-6E8A-4147-A177-3AD203B41FA5}">
                      <a16:colId xmlns:a16="http://schemas.microsoft.com/office/drawing/2014/main" xmlns="" val="867832930"/>
                    </a:ext>
                  </a:extLst>
                </a:gridCol>
                <a:gridCol w="1455868">
                  <a:extLst>
                    <a:ext uri="{9D8B030D-6E8A-4147-A177-3AD203B41FA5}">
                      <a16:colId xmlns:a16="http://schemas.microsoft.com/office/drawing/2014/main" xmlns="" val="1822205521"/>
                    </a:ext>
                  </a:extLst>
                </a:gridCol>
                <a:gridCol w="1455868">
                  <a:extLst>
                    <a:ext uri="{9D8B030D-6E8A-4147-A177-3AD203B41FA5}">
                      <a16:colId xmlns:a16="http://schemas.microsoft.com/office/drawing/2014/main" xmlns="" val="1870619078"/>
                    </a:ext>
                  </a:extLst>
                </a:gridCol>
              </a:tblGrid>
              <a:tr h="355003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7534712"/>
                  </a:ext>
                </a:extLst>
              </a:tr>
              <a:tr h="95958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9996307"/>
                  </a:ext>
                </a:extLst>
              </a:tr>
              <a:tr h="9595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7069181"/>
                  </a:ext>
                </a:extLst>
              </a:tr>
              <a:tr h="9595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1033485"/>
                  </a:ext>
                </a:extLst>
              </a:tr>
              <a:tr h="9595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0961326"/>
                  </a:ext>
                </a:extLst>
              </a:tr>
            </a:tbl>
          </a:graphicData>
        </a:graphic>
      </p:graphicFrame>
      <p:sp>
        <p:nvSpPr>
          <p:cNvPr id="14" name="L-Shape 13"/>
          <p:cNvSpPr/>
          <p:nvPr/>
        </p:nvSpPr>
        <p:spPr>
          <a:xfrm rot="19101987">
            <a:off x="2162287" y="2151531"/>
            <a:ext cx="344245" cy="161364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/>
          <p:cNvSpPr/>
          <p:nvPr/>
        </p:nvSpPr>
        <p:spPr>
          <a:xfrm rot="19101987">
            <a:off x="3573332" y="2151531"/>
            <a:ext cx="344245" cy="161364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15"/>
          <p:cNvSpPr/>
          <p:nvPr/>
        </p:nvSpPr>
        <p:spPr>
          <a:xfrm rot="19101987">
            <a:off x="4984376" y="2106352"/>
            <a:ext cx="344245" cy="161364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-Shape 16"/>
          <p:cNvSpPr/>
          <p:nvPr/>
        </p:nvSpPr>
        <p:spPr>
          <a:xfrm rot="19101987">
            <a:off x="6602556" y="2106350"/>
            <a:ext cx="344245" cy="161364"/>
          </a:xfrm>
          <a:prstGeom prst="corner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-Shape 17"/>
          <p:cNvSpPr/>
          <p:nvPr/>
        </p:nvSpPr>
        <p:spPr>
          <a:xfrm rot="19101987">
            <a:off x="2162287" y="3100706"/>
            <a:ext cx="344245" cy="161364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-Shape 18"/>
          <p:cNvSpPr/>
          <p:nvPr/>
        </p:nvSpPr>
        <p:spPr>
          <a:xfrm rot="19101987">
            <a:off x="3573332" y="3100706"/>
            <a:ext cx="344245" cy="161364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-Shape 19"/>
          <p:cNvSpPr/>
          <p:nvPr/>
        </p:nvSpPr>
        <p:spPr>
          <a:xfrm rot="19101987">
            <a:off x="4984376" y="3055527"/>
            <a:ext cx="344245" cy="161364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-Shape 20"/>
          <p:cNvSpPr/>
          <p:nvPr/>
        </p:nvSpPr>
        <p:spPr>
          <a:xfrm rot="19101987">
            <a:off x="6602556" y="3055527"/>
            <a:ext cx="344245" cy="161364"/>
          </a:xfrm>
          <a:prstGeom prst="corner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-Shape 21"/>
          <p:cNvSpPr/>
          <p:nvPr/>
        </p:nvSpPr>
        <p:spPr>
          <a:xfrm rot="19101987">
            <a:off x="8088904" y="4066035"/>
            <a:ext cx="344245" cy="161364"/>
          </a:xfrm>
          <a:prstGeom prst="corner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41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479" y="1604512"/>
            <a:ext cx="6728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tìm thêm ví dụ về về vật sống và vật không sống?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0409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4819" y="2472779"/>
            <a:ext cx="43029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; 1.2 (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7+8)</a:t>
            </a:r>
            <a:endParaRPr lang="vi-VN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6362" y="329610"/>
            <a:ext cx="452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BÀI TẬP VỀ NHÀ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78456" y="4327451"/>
            <a:ext cx="1509823" cy="14885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0" y="914385"/>
            <a:ext cx="3093511" cy="4163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4819" y="914385"/>
            <a:ext cx="4229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4661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4833" y="1409894"/>
            <a:ext cx="8369015" cy="565748"/>
            <a:chOff x="967563" y="659219"/>
            <a:chExt cx="7177887" cy="565748"/>
          </a:xfrm>
        </p:grpSpPr>
        <p:sp>
          <p:nvSpPr>
            <p:cNvPr id="3" name="Oval 2"/>
            <p:cNvSpPr/>
            <p:nvPr/>
          </p:nvSpPr>
          <p:spPr>
            <a:xfrm>
              <a:off x="967563" y="659219"/>
              <a:ext cx="627321" cy="563525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7563" y="701747"/>
              <a:ext cx="627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94884" y="699524"/>
              <a:ext cx="6550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LĨNH VỰC CỦA KHOA HỌC TỰ NHIÊN</a:t>
              </a:r>
              <a:endPara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6045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309" y="138024"/>
            <a:ext cx="3726612" cy="1949569"/>
          </a:xfrm>
          <a:prstGeom prst="rect">
            <a:avLst/>
          </a:prstGeom>
          <a:blipFill>
            <a:blip r:embed="rId4"/>
            <a:srcRect/>
            <a:stretch>
              <a:fillRect t="-17096" b="-170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48686" y="172530"/>
            <a:ext cx="3726612" cy="1949569"/>
          </a:xfrm>
          <a:prstGeom prst="rect">
            <a:avLst/>
          </a:prstGeom>
          <a:blipFill>
            <a:blip r:embed="rId5"/>
            <a:srcRect/>
            <a:stretch>
              <a:fillRect l="3242" t="-40708" r="2700" b="-35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2383" y="2346385"/>
            <a:ext cx="2628183" cy="2639683"/>
          </a:xfrm>
          <a:prstGeom prst="rect">
            <a:avLst/>
          </a:prstGeom>
          <a:blipFill>
            <a:blip r:embed="rId6"/>
            <a:srcRect/>
            <a:stretch>
              <a:fillRect l="-656" t="-15342" r="656" b="-22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96620" y="2346385"/>
            <a:ext cx="2705818" cy="2639683"/>
          </a:xfrm>
          <a:prstGeom prst="rect">
            <a:avLst/>
          </a:prstGeom>
          <a:blipFill>
            <a:blip r:embed="rId7"/>
            <a:srcRect/>
            <a:stretch>
              <a:fillRect l="3188" r="-20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2309" y="1604513"/>
            <a:ext cx="62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8686" y="1604513"/>
            <a:ext cx="62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383" y="4462848"/>
            <a:ext cx="62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9237" y="4620280"/>
            <a:ext cx="62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072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381380"/>
              </p:ext>
            </p:extLst>
          </p:nvPr>
        </p:nvGraphicFramePr>
        <p:xfrm>
          <a:off x="189781" y="276046"/>
          <a:ext cx="8798942" cy="44927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3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65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46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8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2BD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28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2BD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8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800" b="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55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Đun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en-US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00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Nhúng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đũa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00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chụp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43864" y="914401"/>
            <a:ext cx="5106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3864" y="1437621"/>
            <a:ext cx="5106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  <a:defRPr/>
            </a:pP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1096" y="2088632"/>
            <a:ext cx="5152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3864" y="3001253"/>
            <a:ext cx="4370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8980" y="3913874"/>
            <a:ext cx="4666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01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567600" y="1756881"/>
            <a:ext cx="4192795" cy="13664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4A5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1</a:t>
            </a:r>
            <a:r>
              <a:rPr lang="en" sz="3600" b="1" dirty="0">
                <a:solidFill>
                  <a:srgbClr val="4A5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b="1" dirty="0">
              <a:solidFill>
                <a:srgbClr val="4A5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 đầu về </a:t>
            </a:r>
            <a:br>
              <a:rPr lang="e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 tự nhiên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0972" y="389477"/>
            <a:ext cx="8369015" cy="565748"/>
            <a:chOff x="967563" y="659219"/>
            <a:chExt cx="7177887" cy="565748"/>
          </a:xfrm>
        </p:grpSpPr>
        <p:sp>
          <p:nvSpPr>
            <p:cNvPr id="3" name="Oval 2"/>
            <p:cNvSpPr/>
            <p:nvPr/>
          </p:nvSpPr>
          <p:spPr>
            <a:xfrm>
              <a:off x="967563" y="659219"/>
              <a:ext cx="627321" cy="563525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7563" y="701747"/>
              <a:ext cx="627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94884" y="699524"/>
              <a:ext cx="6550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LĨNH VỰC CỦA KHOA HỌC TỰ NHIÊN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44411" y="1216630"/>
            <a:ext cx="4129422" cy="3676750"/>
            <a:chOff x="2268366" y="1237891"/>
            <a:chExt cx="4129422" cy="3676750"/>
          </a:xfrm>
        </p:grpSpPr>
        <p:sp>
          <p:nvSpPr>
            <p:cNvPr id="8" name="Oval 7"/>
            <p:cNvSpPr/>
            <p:nvPr/>
          </p:nvSpPr>
          <p:spPr>
            <a:xfrm>
              <a:off x="4913846" y="1266435"/>
              <a:ext cx="1000190" cy="961897"/>
            </a:xfrm>
            <a:prstGeom prst="ellipse">
              <a:avLst/>
            </a:prstGeom>
            <a:solidFill>
              <a:srgbClr val="FC4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697861" y="1237891"/>
              <a:ext cx="1000190" cy="96189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68366" y="2927518"/>
              <a:ext cx="1000190" cy="96189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929340" y="3952744"/>
              <a:ext cx="1000190" cy="961897"/>
            </a:xfrm>
            <a:prstGeom prst="ellipse">
              <a:avLst/>
            </a:prstGeom>
            <a:solidFill>
              <a:srgbClr val="FF9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97598" y="2866510"/>
              <a:ext cx="1000190" cy="96189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154441" y="1848060"/>
              <a:ext cx="2418863" cy="2104684"/>
              <a:chOff x="1164926" y="788113"/>
              <a:chExt cx="2418863" cy="210468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164926" y="788113"/>
                <a:ext cx="2303015" cy="21046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98771" y="1432013"/>
                <a:ext cx="228501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2BDC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KHOA HỌC TỰ NHIÊN</a:t>
                </a:r>
                <a:endParaRPr lang="en-US" sz="2800" b="1" dirty="0">
                  <a:solidFill>
                    <a:srgbClr val="02BDC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oogle Shape;1603;p48"/>
            <p:cNvGrpSpPr/>
            <p:nvPr/>
          </p:nvGrpSpPr>
          <p:grpSpPr>
            <a:xfrm>
              <a:off x="5151185" y="1559138"/>
              <a:ext cx="447862" cy="332833"/>
              <a:chOff x="5294900" y="4344850"/>
              <a:chExt cx="535721" cy="398125"/>
            </a:xfrm>
          </p:grpSpPr>
          <p:sp>
            <p:nvSpPr>
              <p:cNvPr id="17" name="Google Shape;1604;p48"/>
              <p:cNvSpPr/>
              <p:nvPr/>
            </p:nvSpPr>
            <p:spPr>
              <a:xfrm>
                <a:off x="5661250" y="4690450"/>
                <a:ext cx="6595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122" y="1295"/>
                    </a:lnTo>
                    <a:lnTo>
                      <a:pt x="244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418" y="1514"/>
                    </a:lnTo>
                    <a:lnTo>
                      <a:pt x="2540" y="1295"/>
                    </a:lnTo>
                    <a:lnTo>
                      <a:pt x="2613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1605;p48"/>
              <p:cNvSpPr/>
              <p:nvPr/>
            </p:nvSpPr>
            <p:spPr>
              <a:xfrm>
                <a:off x="5294900" y="4690450"/>
                <a:ext cx="6595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101" extrusionOk="0">
                    <a:moveTo>
                      <a:pt x="0" y="0"/>
                    </a:moveTo>
                    <a:lnTo>
                      <a:pt x="0" y="782"/>
                    </a:lnTo>
                    <a:lnTo>
                      <a:pt x="25" y="1050"/>
                    </a:lnTo>
                    <a:lnTo>
                      <a:pt x="98" y="1295"/>
                    </a:lnTo>
                    <a:lnTo>
                      <a:pt x="220" y="1514"/>
                    </a:lnTo>
                    <a:lnTo>
                      <a:pt x="391" y="1710"/>
                    </a:lnTo>
                    <a:lnTo>
                      <a:pt x="586" y="1856"/>
                    </a:lnTo>
                    <a:lnTo>
                      <a:pt x="806" y="1978"/>
                    </a:lnTo>
                    <a:lnTo>
                      <a:pt x="1050" y="2076"/>
                    </a:lnTo>
                    <a:lnTo>
                      <a:pt x="1319" y="2100"/>
                    </a:lnTo>
                    <a:lnTo>
                      <a:pt x="1588" y="2076"/>
                    </a:lnTo>
                    <a:lnTo>
                      <a:pt x="1832" y="1978"/>
                    </a:lnTo>
                    <a:lnTo>
                      <a:pt x="2052" y="1856"/>
                    </a:lnTo>
                    <a:lnTo>
                      <a:pt x="2247" y="1710"/>
                    </a:lnTo>
                    <a:lnTo>
                      <a:pt x="2394" y="1514"/>
                    </a:lnTo>
                    <a:lnTo>
                      <a:pt x="2516" y="1295"/>
                    </a:lnTo>
                    <a:lnTo>
                      <a:pt x="2614" y="1050"/>
                    </a:lnTo>
                    <a:lnTo>
                      <a:pt x="2638" y="782"/>
                    </a:lnTo>
                    <a:lnTo>
                      <a:pt x="26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1606;p48"/>
              <p:cNvSpPr/>
              <p:nvPr/>
            </p:nvSpPr>
            <p:spPr>
              <a:xfrm>
                <a:off x="5360471" y="4344850"/>
                <a:ext cx="470150" cy="334025"/>
              </a:xfrm>
              <a:custGeom>
                <a:avLst/>
                <a:gdLst/>
                <a:ahLst/>
                <a:cxnLst/>
                <a:rect l="l" t="t" r="r" b="b"/>
                <a:pathLst>
                  <a:path w="18806" h="13361" extrusionOk="0">
                    <a:moveTo>
                      <a:pt x="10062" y="1344"/>
                    </a:moveTo>
                    <a:lnTo>
                      <a:pt x="10673" y="1368"/>
                    </a:lnTo>
                    <a:lnTo>
                      <a:pt x="11699" y="1442"/>
                    </a:lnTo>
                    <a:lnTo>
                      <a:pt x="12529" y="1564"/>
                    </a:lnTo>
                    <a:lnTo>
                      <a:pt x="13164" y="1686"/>
                    </a:lnTo>
                    <a:lnTo>
                      <a:pt x="13628" y="1808"/>
                    </a:lnTo>
                    <a:lnTo>
                      <a:pt x="13946" y="1906"/>
                    </a:lnTo>
                    <a:lnTo>
                      <a:pt x="14166" y="2003"/>
                    </a:lnTo>
                    <a:lnTo>
                      <a:pt x="14214" y="2052"/>
                    </a:lnTo>
                    <a:lnTo>
                      <a:pt x="14288" y="2174"/>
                    </a:lnTo>
                    <a:lnTo>
                      <a:pt x="14459" y="2638"/>
                    </a:lnTo>
                    <a:lnTo>
                      <a:pt x="14678" y="3273"/>
                    </a:lnTo>
                    <a:lnTo>
                      <a:pt x="14898" y="4006"/>
                    </a:lnTo>
                    <a:lnTo>
                      <a:pt x="15313" y="5374"/>
                    </a:lnTo>
                    <a:lnTo>
                      <a:pt x="15484" y="5984"/>
                    </a:lnTo>
                    <a:lnTo>
                      <a:pt x="15460" y="6033"/>
                    </a:lnTo>
                    <a:lnTo>
                      <a:pt x="15411" y="6106"/>
                    </a:lnTo>
                    <a:lnTo>
                      <a:pt x="15313" y="6180"/>
                    </a:lnTo>
                    <a:lnTo>
                      <a:pt x="15167" y="6277"/>
                    </a:lnTo>
                    <a:lnTo>
                      <a:pt x="14972" y="6399"/>
                    </a:lnTo>
                    <a:lnTo>
                      <a:pt x="14727" y="6522"/>
                    </a:lnTo>
                    <a:lnTo>
                      <a:pt x="14410" y="6619"/>
                    </a:lnTo>
                    <a:lnTo>
                      <a:pt x="14068" y="6741"/>
                    </a:lnTo>
                    <a:lnTo>
                      <a:pt x="13677" y="6864"/>
                    </a:lnTo>
                    <a:lnTo>
                      <a:pt x="13213" y="6986"/>
                    </a:lnTo>
                    <a:lnTo>
                      <a:pt x="12725" y="7083"/>
                    </a:lnTo>
                    <a:lnTo>
                      <a:pt x="12163" y="7181"/>
                    </a:lnTo>
                    <a:lnTo>
                      <a:pt x="11552" y="7254"/>
                    </a:lnTo>
                    <a:lnTo>
                      <a:pt x="10893" y="7303"/>
                    </a:lnTo>
                    <a:lnTo>
                      <a:pt x="10185" y="7352"/>
                    </a:lnTo>
                    <a:lnTo>
                      <a:pt x="8622" y="7352"/>
                    </a:lnTo>
                    <a:lnTo>
                      <a:pt x="7913" y="7303"/>
                    </a:lnTo>
                    <a:lnTo>
                      <a:pt x="7254" y="7254"/>
                    </a:lnTo>
                    <a:lnTo>
                      <a:pt x="6643" y="7181"/>
                    </a:lnTo>
                    <a:lnTo>
                      <a:pt x="6082" y="7083"/>
                    </a:lnTo>
                    <a:lnTo>
                      <a:pt x="5593" y="6986"/>
                    </a:lnTo>
                    <a:lnTo>
                      <a:pt x="5129" y="6864"/>
                    </a:lnTo>
                    <a:lnTo>
                      <a:pt x="4738" y="6741"/>
                    </a:lnTo>
                    <a:lnTo>
                      <a:pt x="4396" y="6619"/>
                    </a:lnTo>
                    <a:lnTo>
                      <a:pt x="4079" y="6522"/>
                    </a:lnTo>
                    <a:lnTo>
                      <a:pt x="3835" y="6399"/>
                    </a:lnTo>
                    <a:lnTo>
                      <a:pt x="3639" y="6277"/>
                    </a:lnTo>
                    <a:lnTo>
                      <a:pt x="3493" y="6180"/>
                    </a:lnTo>
                    <a:lnTo>
                      <a:pt x="3395" y="6106"/>
                    </a:lnTo>
                    <a:lnTo>
                      <a:pt x="3346" y="6033"/>
                    </a:lnTo>
                    <a:lnTo>
                      <a:pt x="3322" y="5984"/>
                    </a:lnTo>
                    <a:lnTo>
                      <a:pt x="3493" y="5374"/>
                    </a:lnTo>
                    <a:lnTo>
                      <a:pt x="3908" y="4006"/>
                    </a:lnTo>
                    <a:lnTo>
                      <a:pt x="4128" y="3273"/>
                    </a:lnTo>
                    <a:lnTo>
                      <a:pt x="4347" y="2638"/>
                    </a:lnTo>
                    <a:lnTo>
                      <a:pt x="4518" y="2174"/>
                    </a:lnTo>
                    <a:lnTo>
                      <a:pt x="4592" y="2052"/>
                    </a:lnTo>
                    <a:lnTo>
                      <a:pt x="4641" y="2003"/>
                    </a:lnTo>
                    <a:lnTo>
                      <a:pt x="4860" y="1906"/>
                    </a:lnTo>
                    <a:lnTo>
                      <a:pt x="5178" y="1808"/>
                    </a:lnTo>
                    <a:lnTo>
                      <a:pt x="5642" y="1686"/>
                    </a:lnTo>
                    <a:lnTo>
                      <a:pt x="6277" y="1564"/>
                    </a:lnTo>
                    <a:lnTo>
                      <a:pt x="7107" y="1442"/>
                    </a:lnTo>
                    <a:lnTo>
                      <a:pt x="8133" y="1368"/>
                    </a:lnTo>
                    <a:lnTo>
                      <a:pt x="8744" y="1344"/>
                    </a:lnTo>
                    <a:close/>
                    <a:moveTo>
                      <a:pt x="11919" y="9916"/>
                    </a:moveTo>
                    <a:lnTo>
                      <a:pt x="12016" y="9941"/>
                    </a:lnTo>
                    <a:lnTo>
                      <a:pt x="12090" y="9990"/>
                    </a:lnTo>
                    <a:lnTo>
                      <a:pt x="12138" y="10063"/>
                    </a:lnTo>
                    <a:lnTo>
                      <a:pt x="12163" y="10161"/>
                    </a:lnTo>
                    <a:lnTo>
                      <a:pt x="12138" y="10258"/>
                    </a:lnTo>
                    <a:lnTo>
                      <a:pt x="12090" y="10332"/>
                    </a:lnTo>
                    <a:lnTo>
                      <a:pt x="12016" y="10380"/>
                    </a:lnTo>
                    <a:lnTo>
                      <a:pt x="11919" y="10405"/>
                    </a:lnTo>
                    <a:lnTo>
                      <a:pt x="6887" y="10405"/>
                    </a:lnTo>
                    <a:lnTo>
                      <a:pt x="6790" y="10380"/>
                    </a:lnTo>
                    <a:lnTo>
                      <a:pt x="6717" y="10332"/>
                    </a:lnTo>
                    <a:lnTo>
                      <a:pt x="6668" y="10258"/>
                    </a:lnTo>
                    <a:lnTo>
                      <a:pt x="6643" y="10161"/>
                    </a:lnTo>
                    <a:lnTo>
                      <a:pt x="6668" y="10063"/>
                    </a:lnTo>
                    <a:lnTo>
                      <a:pt x="6717" y="9990"/>
                    </a:lnTo>
                    <a:lnTo>
                      <a:pt x="6790" y="9941"/>
                    </a:lnTo>
                    <a:lnTo>
                      <a:pt x="6887" y="9916"/>
                    </a:lnTo>
                    <a:close/>
                    <a:moveTo>
                      <a:pt x="11626" y="10991"/>
                    </a:moveTo>
                    <a:lnTo>
                      <a:pt x="11723" y="11015"/>
                    </a:lnTo>
                    <a:lnTo>
                      <a:pt x="11797" y="11064"/>
                    </a:lnTo>
                    <a:lnTo>
                      <a:pt x="11845" y="11138"/>
                    </a:lnTo>
                    <a:lnTo>
                      <a:pt x="11870" y="11235"/>
                    </a:lnTo>
                    <a:lnTo>
                      <a:pt x="11845" y="11333"/>
                    </a:lnTo>
                    <a:lnTo>
                      <a:pt x="11797" y="11406"/>
                    </a:lnTo>
                    <a:lnTo>
                      <a:pt x="11723" y="11455"/>
                    </a:lnTo>
                    <a:lnTo>
                      <a:pt x="11626" y="11479"/>
                    </a:lnTo>
                    <a:lnTo>
                      <a:pt x="7181" y="11479"/>
                    </a:lnTo>
                    <a:lnTo>
                      <a:pt x="7083" y="11455"/>
                    </a:lnTo>
                    <a:lnTo>
                      <a:pt x="7010" y="11406"/>
                    </a:lnTo>
                    <a:lnTo>
                      <a:pt x="6961" y="11333"/>
                    </a:lnTo>
                    <a:lnTo>
                      <a:pt x="6936" y="11235"/>
                    </a:lnTo>
                    <a:lnTo>
                      <a:pt x="6961" y="11138"/>
                    </a:lnTo>
                    <a:lnTo>
                      <a:pt x="7010" y="11064"/>
                    </a:lnTo>
                    <a:lnTo>
                      <a:pt x="7083" y="11015"/>
                    </a:lnTo>
                    <a:lnTo>
                      <a:pt x="7181" y="10991"/>
                    </a:lnTo>
                    <a:close/>
                    <a:moveTo>
                      <a:pt x="4152" y="9110"/>
                    </a:moveTo>
                    <a:lnTo>
                      <a:pt x="4299" y="9159"/>
                    </a:lnTo>
                    <a:lnTo>
                      <a:pt x="4470" y="9208"/>
                    </a:lnTo>
                    <a:lnTo>
                      <a:pt x="4616" y="9281"/>
                    </a:lnTo>
                    <a:lnTo>
                      <a:pt x="4763" y="9379"/>
                    </a:lnTo>
                    <a:lnTo>
                      <a:pt x="4885" y="9501"/>
                    </a:lnTo>
                    <a:lnTo>
                      <a:pt x="5129" y="9745"/>
                    </a:lnTo>
                    <a:lnTo>
                      <a:pt x="5324" y="10039"/>
                    </a:lnTo>
                    <a:lnTo>
                      <a:pt x="5471" y="10332"/>
                    </a:lnTo>
                    <a:lnTo>
                      <a:pt x="5569" y="10649"/>
                    </a:lnTo>
                    <a:lnTo>
                      <a:pt x="5593" y="10796"/>
                    </a:lnTo>
                    <a:lnTo>
                      <a:pt x="5593" y="10918"/>
                    </a:lnTo>
                    <a:lnTo>
                      <a:pt x="5593" y="11064"/>
                    </a:lnTo>
                    <a:lnTo>
                      <a:pt x="5569" y="11162"/>
                    </a:lnTo>
                    <a:lnTo>
                      <a:pt x="5520" y="11260"/>
                    </a:lnTo>
                    <a:lnTo>
                      <a:pt x="5471" y="11357"/>
                    </a:lnTo>
                    <a:lnTo>
                      <a:pt x="5398" y="11431"/>
                    </a:lnTo>
                    <a:lnTo>
                      <a:pt x="5324" y="11504"/>
                    </a:lnTo>
                    <a:lnTo>
                      <a:pt x="5129" y="11602"/>
                    </a:lnTo>
                    <a:lnTo>
                      <a:pt x="4885" y="11675"/>
                    </a:lnTo>
                    <a:lnTo>
                      <a:pt x="4616" y="11699"/>
                    </a:lnTo>
                    <a:lnTo>
                      <a:pt x="4299" y="11724"/>
                    </a:lnTo>
                    <a:lnTo>
                      <a:pt x="3981" y="11724"/>
                    </a:lnTo>
                    <a:lnTo>
                      <a:pt x="3639" y="11699"/>
                    </a:lnTo>
                    <a:lnTo>
                      <a:pt x="3346" y="11626"/>
                    </a:lnTo>
                    <a:lnTo>
                      <a:pt x="3077" y="11504"/>
                    </a:lnTo>
                    <a:lnTo>
                      <a:pt x="2833" y="11333"/>
                    </a:lnTo>
                    <a:lnTo>
                      <a:pt x="2638" y="11162"/>
                    </a:lnTo>
                    <a:lnTo>
                      <a:pt x="2467" y="10918"/>
                    </a:lnTo>
                    <a:lnTo>
                      <a:pt x="2418" y="10820"/>
                    </a:lnTo>
                    <a:lnTo>
                      <a:pt x="2394" y="10674"/>
                    </a:lnTo>
                    <a:lnTo>
                      <a:pt x="2369" y="10551"/>
                    </a:lnTo>
                    <a:lnTo>
                      <a:pt x="2345" y="10429"/>
                    </a:lnTo>
                    <a:lnTo>
                      <a:pt x="2369" y="10283"/>
                    </a:lnTo>
                    <a:lnTo>
                      <a:pt x="2394" y="10161"/>
                    </a:lnTo>
                    <a:lnTo>
                      <a:pt x="2418" y="10039"/>
                    </a:lnTo>
                    <a:lnTo>
                      <a:pt x="2467" y="9916"/>
                    </a:lnTo>
                    <a:lnTo>
                      <a:pt x="2638" y="9697"/>
                    </a:lnTo>
                    <a:lnTo>
                      <a:pt x="2833" y="9501"/>
                    </a:lnTo>
                    <a:lnTo>
                      <a:pt x="3077" y="9330"/>
                    </a:lnTo>
                    <a:lnTo>
                      <a:pt x="3346" y="9208"/>
                    </a:lnTo>
                    <a:lnTo>
                      <a:pt x="3639" y="9135"/>
                    </a:lnTo>
                    <a:lnTo>
                      <a:pt x="3981" y="9110"/>
                    </a:lnTo>
                    <a:close/>
                    <a:moveTo>
                      <a:pt x="14825" y="9110"/>
                    </a:moveTo>
                    <a:lnTo>
                      <a:pt x="15167" y="9135"/>
                    </a:lnTo>
                    <a:lnTo>
                      <a:pt x="15460" y="9208"/>
                    </a:lnTo>
                    <a:lnTo>
                      <a:pt x="15729" y="9330"/>
                    </a:lnTo>
                    <a:lnTo>
                      <a:pt x="15973" y="9501"/>
                    </a:lnTo>
                    <a:lnTo>
                      <a:pt x="16168" y="9697"/>
                    </a:lnTo>
                    <a:lnTo>
                      <a:pt x="16339" y="9916"/>
                    </a:lnTo>
                    <a:lnTo>
                      <a:pt x="16388" y="10039"/>
                    </a:lnTo>
                    <a:lnTo>
                      <a:pt x="16412" y="10161"/>
                    </a:lnTo>
                    <a:lnTo>
                      <a:pt x="16437" y="10283"/>
                    </a:lnTo>
                    <a:lnTo>
                      <a:pt x="16461" y="10429"/>
                    </a:lnTo>
                    <a:lnTo>
                      <a:pt x="16437" y="10551"/>
                    </a:lnTo>
                    <a:lnTo>
                      <a:pt x="16412" y="10674"/>
                    </a:lnTo>
                    <a:lnTo>
                      <a:pt x="16388" y="10820"/>
                    </a:lnTo>
                    <a:lnTo>
                      <a:pt x="16339" y="10918"/>
                    </a:lnTo>
                    <a:lnTo>
                      <a:pt x="16168" y="11162"/>
                    </a:lnTo>
                    <a:lnTo>
                      <a:pt x="15973" y="11333"/>
                    </a:lnTo>
                    <a:lnTo>
                      <a:pt x="15729" y="11504"/>
                    </a:lnTo>
                    <a:lnTo>
                      <a:pt x="15460" y="11626"/>
                    </a:lnTo>
                    <a:lnTo>
                      <a:pt x="15167" y="11699"/>
                    </a:lnTo>
                    <a:lnTo>
                      <a:pt x="14825" y="11724"/>
                    </a:lnTo>
                    <a:lnTo>
                      <a:pt x="14507" y="11724"/>
                    </a:lnTo>
                    <a:lnTo>
                      <a:pt x="14190" y="11699"/>
                    </a:lnTo>
                    <a:lnTo>
                      <a:pt x="13921" y="11675"/>
                    </a:lnTo>
                    <a:lnTo>
                      <a:pt x="13677" y="11602"/>
                    </a:lnTo>
                    <a:lnTo>
                      <a:pt x="13482" y="11504"/>
                    </a:lnTo>
                    <a:lnTo>
                      <a:pt x="13408" y="11431"/>
                    </a:lnTo>
                    <a:lnTo>
                      <a:pt x="13335" y="11357"/>
                    </a:lnTo>
                    <a:lnTo>
                      <a:pt x="13286" y="11260"/>
                    </a:lnTo>
                    <a:lnTo>
                      <a:pt x="13237" y="11162"/>
                    </a:lnTo>
                    <a:lnTo>
                      <a:pt x="13213" y="11064"/>
                    </a:lnTo>
                    <a:lnTo>
                      <a:pt x="13213" y="10918"/>
                    </a:lnTo>
                    <a:lnTo>
                      <a:pt x="13213" y="10796"/>
                    </a:lnTo>
                    <a:lnTo>
                      <a:pt x="13237" y="10649"/>
                    </a:lnTo>
                    <a:lnTo>
                      <a:pt x="13335" y="10332"/>
                    </a:lnTo>
                    <a:lnTo>
                      <a:pt x="13482" y="10039"/>
                    </a:lnTo>
                    <a:lnTo>
                      <a:pt x="13677" y="9745"/>
                    </a:lnTo>
                    <a:lnTo>
                      <a:pt x="13921" y="9501"/>
                    </a:lnTo>
                    <a:lnTo>
                      <a:pt x="14043" y="9379"/>
                    </a:lnTo>
                    <a:lnTo>
                      <a:pt x="14190" y="9281"/>
                    </a:lnTo>
                    <a:lnTo>
                      <a:pt x="14337" y="9208"/>
                    </a:lnTo>
                    <a:lnTo>
                      <a:pt x="14507" y="9159"/>
                    </a:lnTo>
                    <a:lnTo>
                      <a:pt x="14654" y="9110"/>
                    </a:lnTo>
                    <a:close/>
                    <a:moveTo>
                      <a:pt x="9403" y="1"/>
                    </a:moveTo>
                    <a:lnTo>
                      <a:pt x="8280" y="25"/>
                    </a:lnTo>
                    <a:lnTo>
                      <a:pt x="7303" y="74"/>
                    </a:lnTo>
                    <a:lnTo>
                      <a:pt x="6497" y="147"/>
                    </a:lnTo>
                    <a:lnTo>
                      <a:pt x="5837" y="220"/>
                    </a:lnTo>
                    <a:lnTo>
                      <a:pt x="5324" y="318"/>
                    </a:lnTo>
                    <a:lnTo>
                      <a:pt x="4958" y="391"/>
                    </a:lnTo>
                    <a:lnTo>
                      <a:pt x="4665" y="440"/>
                    </a:lnTo>
                    <a:lnTo>
                      <a:pt x="4421" y="538"/>
                    </a:lnTo>
                    <a:lnTo>
                      <a:pt x="4201" y="660"/>
                    </a:lnTo>
                    <a:lnTo>
                      <a:pt x="3981" y="807"/>
                    </a:lnTo>
                    <a:lnTo>
                      <a:pt x="3761" y="978"/>
                    </a:lnTo>
                    <a:lnTo>
                      <a:pt x="3590" y="1173"/>
                    </a:lnTo>
                    <a:lnTo>
                      <a:pt x="3419" y="1368"/>
                    </a:lnTo>
                    <a:lnTo>
                      <a:pt x="3273" y="1588"/>
                    </a:lnTo>
                    <a:lnTo>
                      <a:pt x="3175" y="1808"/>
                    </a:lnTo>
                    <a:lnTo>
                      <a:pt x="2272" y="4153"/>
                    </a:lnTo>
                    <a:lnTo>
                      <a:pt x="928" y="4153"/>
                    </a:lnTo>
                    <a:lnTo>
                      <a:pt x="831" y="4177"/>
                    </a:lnTo>
                    <a:lnTo>
                      <a:pt x="733" y="4226"/>
                    </a:lnTo>
                    <a:lnTo>
                      <a:pt x="635" y="4299"/>
                    </a:lnTo>
                    <a:lnTo>
                      <a:pt x="464" y="4446"/>
                    </a:lnTo>
                    <a:lnTo>
                      <a:pt x="293" y="4641"/>
                    </a:lnTo>
                    <a:lnTo>
                      <a:pt x="171" y="4861"/>
                    </a:lnTo>
                    <a:lnTo>
                      <a:pt x="73" y="5105"/>
                    </a:lnTo>
                    <a:lnTo>
                      <a:pt x="25" y="5349"/>
                    </a:lnTo>
                    <a:lnTo>
                      <a:pt x="0" y="5569"/>
                    </a:lnTo>
                    <a:lnTo>
                      <a:pt x="25" y="5764"/>
                    </a:lnTo>
                    <a:lnTo>
                      <a:pt x="73" y="5911"/>
                    </a:lnTo>
                    <a:lnTo>
                      <a:pt x="171" y="6033"/>
                    </a:lnTo>
                    <a:lnTo>
                      <a:pt x="293" y="6106"/>
                    </a:lnTo>
                    <a:lnTo>
                      <a:pt x="464" y="6155"/>
                    </a:lnTo>
                    <a:lnTo>
                      <a:pt x="635" y="6204"/>
                    </a:lnTo>
                    <a:lnTo>
                      <a:pt x="1466" y="6204"/>
                    </a:lnTo>
                    <a:lnTo>
                      <a:pt x="1148" y="7034"/>
                    </a:lnTo>
                    <a:lnTo>
                      <a:pt x="1002" y="7547"/>
                    </a:lnTo>
                    <a:lnTo>
                      <a:pt x="879" y="8109"/>
                    </a:lnTo>
                    <a:lnTo>
                      <a:pt x="782" y="8695"/>
                    </a:lnTo>
                    <a:lnTo>
                      <a:pt x="757" y="9233"/>
                    </a:lnTo>
                    <a:lnTo>
                      <a:pt x="757" y="13360"/>
                    </a:lnTo>
                    <a:lnTo>
                      <a:pt x="18049" y="13360"/>
                    </a:lnTo>
                    <a:lnTo>
                      <a:pt x="18049" y="9233"/>
                    </a:lnTo>
                    <a:lnTo>
                      <a:pt x="18024" y="8695"/>
                    </a:lnTo>
                    <a:lnTo>
                      <a:pt x="17927" y="8109"/>
                    </a:lnTo>
                    <a:lnTo>
                      <a:pt x="17805" y="7547"/>
                    </a:lnTo>
                    <a:lnTo>
                      <a:pt x="17658" y="7034"/>
                    </a:lnTo>
                    <a:lnTo>
                      <a:pt x="17341" y="6204"/>
                    </a:lnTo>
                    <a:lnTo>
                      <a:pt x="18171" y="6204"/>
                    </a:lnTo>
                    <a:lnTo>
                      <a:pt x="18342" y="6155"/>
                    </a:lnTo>
                    <a:lnTo>
                      <a:pt x="18513" y="6106"/>
                    </a:lnTo>
                    <a:lnTo>
                      <a:pt x="18635" y="6033"/>
                    </a:lnTo>
                    <a:lnTo>
                      <a:pt x="18733" y="5911"/>
                    </a:lnTo>
                    <a:lnTo>
                      <a:pt x="18782" y="5764"/>
                    </a:lnTo>
                    <a:lnTo>
                      <a:pt x="18806" y="5569"/>
                    </a:lnTo>
                    <a:lnTo>
                      <a:pt x="18782" y="5349"/>
                    </a:lnTo>
                    <a:lnTo>
                      <a:pt x="18733" y="5105"/>
                    </a:lnTo>
                    <a:lnTo>
                      <a:pt x="18635" y="4861"/>
                    </a:lnTo>
                    <a:lnTo>
                      <a:pt x="18513" y="4641"/>
                    </a:lnTo>
                    <a:lnTo>
                      <a:pt x="18342" y="4446"/>
                    </a:lnTo>
                    <a:lnTo>
                      <a:pt x="18171" y="4299"/>
                    </a:lnTo>
                    <a:lnTo>
                      <a:pt x="18073" y="4226"/>
                    </a:lnTo>
                    <a:lnTo>
                      <a:pt x="17976" y="4177"/>
                    </a:lnTo>
                    <a:lnTo>
                      <a:pt x="17878" y="4153"/>
                    </a:lnTo>
                    <a:lnTo>
                      <a:pt x="16535" y="4153"/>
                    </a:lnTo>
                    <a:lnTo>
                      <a:pt x="15631" y="1808"/>
                    </a:lnTo>
                    <a:lnTo>
                      <a:pt x="15533" y="1588"/>
                    </a:lnTo>
                    <a:lnTo>
                      <a:pt x="15387" y="1368"/>
                    </a:lnTo>
                    <a:lnTo>
                      <a:pt x="15216" y="1173"/>
                    </a:lnTo>
                    <a:lnTo>
                      <a:pt x="15045" y="978"/>
                    </a:lnTo>
                    <a:lnTo>
                      <a:pt x="14825" y="807"/>
                    </a:lnTo>
                    <a:lnTo>
                      <a:pt x="14605" y="660"/>
                    </a:lnTo>
                    <a:lnTo>
                      <a:pt x="14385" y="538"/>
                    </a:lnTo>
                    <a:lnTo>
                      <a:pt x="14141" y="440"/>
                    </a:lnTo>
                    <a:lnTo>
                      <a:pt x="13848" y="391"/>
                    </a:lnTo>
                    <a:lnTo>
                      <a:pt x="13482" y="318"/>
                    </a:lnTo>
                    <a:lnTo>
                      <a:pt x="12969" y="220"/>
                    </a:lnTo>
                    <a:lnTo>
                      <a:pt x="12309" y="147"/>
                    </a:lnTo>
                    <a:lnTo>
                      <a:pt x="11503" y="74"/>
                    </a:lnTo>
                    <a:lnTo>
                      <a:pt x="10527" y="25"/>
                    </a:lnTo>
                    <a:lnTo>
                      <a:pt x="940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1874" y="3176305"/>
              <a:ext cx="292633" cy="54868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3381" y="4139211"/>
              <a:ext cx="512108" cy="51210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99051" y="3078638"/>
              <a:ext cx="469433" cy="475529"/>
            </a:xfrm>
            <a:prstGeom prst="rect">
              <a:avLst/>
            </a:prstGeom>
          </p:spPr>
        </p:pic>
        <p:grpSp>
          <p:nvGrpSpPr>
            <p:cNvPr id="23" name="Google Shape;1500;p48"/>
            <p:cNvGrpSpPr/>
            <p:nvPr/>
          </p:nvGrpSpPr>
          <p:grpSpPr>
            <a:xfrm>
              <a:off x="3039144" y="1512698"/>
              <a:ext cx="303217" cy="325685"/>
              <a:chOff x="611175" y="2326900"/>
              <a:chExt cx="362700" cy="389575"/>
            </a:xfrm>
          </p:grpSpPr>
          <p:sp>
            <p:nvSpPr>
              <p:cNvPr id="24" name="Google Shape;1501;p48"/>
              <p:cNvSpPr/>
              <p:nvPr/>
            </p:nvSpPr>
            <p:spPr>
              <a:xfrm>
                <a:off x="611175" y="2326900"/>
                <a:ext cx="362700" cy="389575"/>
              </a:xfrm>
              <a:custGeom>
                <a:avLst/>
                <a:gdLst/>
                <a:ahLst/>
                <a:cxnLst/>
                <a:rect l="l" t="t" r="r" b="b"/>
                <a:pathLst>
                  <a:path w="14508" h="15583" extrusionOk="0">
                    <a:moveTo>
                      <a:pt x="9647" y="489"/>
                    </a:moveTo>
                    <a:lnTo>
                      <a:pt x="9769" y="513"/>
                    </a:lnTo>
                    <a:lnTo>
                      <a:pt x="9916" y="562"/>
                    </a:lnTo>
                    <a:lnTo>
                      <a:pt x="10014" y="660"/>
                    </a:lnTo>
                    <a:lnTo>
                      <a:pt x="10087" y="782"/>
                    </a:lnTo>
                    <a:lnTo>
                      <a:pt x="10111" y="928"/>
                    </a:lnTo>
                    <a:lnTo>
                      <a:pt x="10111" y="1075"/>
                    </a:lnTo>
                    <a:lnTo>
                      <a:pt x="10063" y="1197"/>
                    </a:lnTo>
                    <a:lnTo>
                      <a:pt x="9989" y="1319"/>
                    </a:lnTo>
                    <a:lnTo>
                      <a:pt x="9281" y="2003"/>
                    </a:lnTo>
                    <a:lnTo>
                      <a:pt x="9232" y="2076"/>
                    </a:lnTo>
                    <a:lnTo>
                      <a:pt x="9183" y="2174"/>
                    </a:lnTo>
                    <a:lnTo>
                      <a:pt x="9159" y="2247"/>
                    </a:lnTo>
                    <a:lnTo>
                      <a:pt x="9159" y="2345"/>
                    </a:lnTo>
                    <a:lnTo>
                      <a:pt x="9159" y="6497"/>
                    </a:lnTo>
                    <a:lnTo>
                      <a:pt x="9183" y="6643"/>
                    </a:lnTo>
                    <a:lnTo>
                      <a:pt x="9232" y="6790"/>
                    </a:lnTo>
                    <a:lnTo>
                      <a:pt x="10575" y="8671"/>
                    </a:lnTo>
                    <a:lnTo>
                      <a:pt x="3932" y="8671"/>
                    </a:lnTo>
                    <a:lnTo>
                      <a:pt x="5276" y="6790"/>
                    </a:lnTo>
                    <a:lnTo>
                      <a:pt x="5324" y="6643"/>
                    </a:lnTo>
                    <a:lnTo>
                      <a:pt x="5349" y="6497"/>
                    </a:lnTo>
                    <a:lnTo>
                      <a:pt x="5349" y="2345"/>
                    </a:lnTo>
                    <a:lnTo>
                      <a:pt x="5349" y="2247"/>
                    </a:lnTo>
                    <a:lnTo>
                      <a:pt x="5324" y="2174"/>
                    </a:lnTo>
                    <a:lnTo>
                      <a:pt x="5276" y="2076"/>
                    </a:lnTo>
                    <a:lnTo>
                      <a:pt x="5227" y="2003"/>
                    </a:lnTo>
                    <a:lnTo>
                      <a:pt x="4519" y="1319"/>
                    </a:lnTo>
                    <a:lnTo>
                      <a:pt x="4445" y="1197"/>
                    </a:lnTo>
                    <a:lnTo>
                      <a:pt x="4396" y="1075"/>
                    </a:lnTo>
                    <a:lnTo>
                      <a:pt x="4396" y="928"/>
                    </a:lnTo>
                    <a:lnTo>
                      <a:pt x="4421" y="782"/>
                    </a:lnTo>
                    <a:lnTo>
                      <a:pt x="4494" y="660"/>
                    </a:lnTo>
                    <a:lnTo>
                      <a:pt x="4592" y="562"/>
                    </a:lnTo>
                    <a:lnTo>
                      <a:pt x="4738" y="513"/>
                    </a:lnTo>
                    <a:lnTo>
                      <a:pt x="4860" y="489"/>
                    </a:lnTo>
                    <a:close/>
                    <a:moveTo>
                      <a:pt x="6717" y="9574"/>
                    </a:moveTo>
                    <a:lnTo>
                      <a:pt x="6912" y="9647"/>
                    </a:lnTo>
                    <a:lnTo>
                      <a:pt x="7083" y="9745"/>
                    </a:lnTo>
                    <a:lnTo>
                      <a:pt x="7254" y="9892"/>
                    </a:lnTo>
                    <a:lnTo>
                      <a:pt x="7376" y="10038"/>
                    </a:lnTo>
                    <a:lnTo>
                      <a:pt x="7474" y="10234"/>
                    </a:lnTo>
                    <a:lnTo>
                      <a:pt x="7547" y="10429"/>
                    </a:lnTo>
                    <a:lnTo>
                      <a:pt x="7571" y="10649"/>
                    </a:lnTo>
                    <a:lnTo>
                      <a:pt x="7547" y="10869"/>
                    </a:lnTo>
                    <a:lnTo>
                      <a:pt x="7474" y="11064"/>
                    </a:lnTo>
                    <a:lnTo>
                      <a:pt x="7376" y="11259"/>
                    </a:lnTo>
                    <a:lnTo>
                      <a:pt x="7254" y="11406"/>
                    </a:lnTo>
                    <a:lnTo>
                      <a:pt x="7083" y="11552"/>
                    </a:lnTo>
                    <a:lnTo>
                      <a:pt x="6912" y="11650"/>
                    </a:lnTo>
                    <a:lnTo>
                      <a:pt x="6717" y="11699"/>
                    </a:lnTo>
                    <a:lnTo>
                      <a:pt x="6497" y="11723"/>
                    </a:lnTo>
                    <a:lnTo>
                      <a:pt x="6277" y="11699"/>
                    </a:lnTo>
                    <a:lnTo>
                      <a:pt x="6057" y="11650"/>
                    </a:lnTo>
                    <a:lnTo>
                      <a:pt x="5886" y="11552"/>
                    </a:lnTo>
                    <a:lnTo>
                      <a:pt x="5715" y="11406"/>
                    </a:lnTo>
                    <a:lnTo>
                      <a:pt x="5593" y="11259"/>
                    </a:lnTo>
                    <a:lnTo>
                      <a:pt x="5495" y="11064"/>
                    </a:lnTo>
                    <a:lnTo>
                      <a:pt x="5422" y="10869"/>
                    </a:lnTo>
                    <a:lnTo>
                      <a:pt x="5398" y="10649"/>
                    </a:lnTo>
                    <a:lnTo>
                      <a:pt x="5422" y="10429"/>
                    </a:lnTo>
                    <a:lnTo>
                      <a:pt x="5495" y="10234"/>
                    </a:lnTo>
                    <a:lnTo>
                      <a:pt x="5593" y="10038"/>
                    </a:lnTo>
                    <a:lnTo>
                      <a:pt x="5715" y="9892"/>
                    </a:lnTo>
                    <a:lnTo>
                      <a:pt x="5886" y="9745"/>
                    </a:lnTo>
                    <a:lnTo>
                      <a:pt x="6057" y="9647"/>
                    </a:lnTo>
                    <a:lnTo>
                      <a:pt x="6277" y="9574"/>
                    </a:lnTo>
                    <a:close/>
                    <a:moveTo>
                      <a:pt x="8475" y="11894"/>
                    </a:moveTo>
                    <a:lnTo>
                      <a:pt x="8597" y="11919"/>
                    </a:lnTo>
                    <a:lnTo>
                      <a:pt x="8695" y="11943"/>
                    </a:lnTo>
                    <a:lnTo>
                      <a:pt x="8817" y="11992"/>
                    </a:lnTo>
                    <a:lnTo>
                      <a:pt x="8915" y="12065"/>
                    </a:lnTo>
                    <a:lnTo>
                      <a:pt x="8988" y="12163"/>
                    </a:lnTo>
                    <a:lnTo>
                      <a:pt x="9037" y="12285"/>
                    </a:lnTo>
                    <a:lnTo>
                      <a:pt x="9086" y="12383"/>
                    </a:lnTo>
                    <a:lnTo>
                      <a:pt x="9086" y="12529"/>
                    </a:lnTo>
                    <a:lnTo>
                      <a:pt x="9086" y="12652"/>
                    </a:lnTo>
                    <a:lnTo>
                      <a:pt x="9037" y="12749"/>
                    </a:lnTo>
                    <a:lnTo>
                      <a:pt x="8988" y="12871"/>
                    </a:lnTo>
                    <a:lnTo>
                      <a:pt x="8915" y="12969"/>
                    </a:lnTo>
                    <a:lnTo>
                      <a:pt x="8817" y="13042"/>
                    </a:lnTo>
                    <a:lnTo>
                      <a:pt x="8695" y="13091"/>
                    </a:lnTo>
                    <a:lnTo>
                      <a:pt x="8597" y="13140"/>
                    </a:lnTo>
                    <a:lnTo>
                      <a:pt x="8329" y="13140"/>
                    </a:lnTo>
                    <a:lnTo>
                      <a:pt x="8231" y="13091"/>
                    </a:lnTo>
                    <a:lnTo>
                      <a:pt x="8109" y="13042"/>
                    </a:lnTo>
                    <a:lnTo>
                      <a:pt x="8011" y="12969"/>
                    </a:lnTo>
                    <a:lnTo>
                      <a:pt x="7938" y="12871"/>
                    </a:lnTo>
                    <a:lnTo>
                      <a:pt x="7889" y="12749"/>
                    </a:lnTo>
                    <a:lnTo>
                      <a:pt x="7864" y="12652"/>
                    </a:lnTo>
                    <a:lnTo>
                      <a:pt x="7840" y="12529"/>
                    </a:lnTo>
                    <a:lnTo>
                      <a:pt x="7864" y="12383"/>
                    </a:lnTo>
                    <a:lnTo>
                      <a:pt x="7889" y="12285"/>
                    </a:lnTo>
                    <a:lnTo>
                      <a:pt x="7938" y="12163"/>
                    </a:lnTo>
                    <a:lnTo>
                      <a:pt x="8011" y="12065"/>
                    </a:lnTo>
                    <a:lnTo>
                      <a:pt x="8109" y="11992"/>
                    </a:lnTo>
                    <a:lnTo>
                      <a:pt x="8231" y="11943"/>
                    </a:lnTo>
                    <a:lnTo>
                      <a:pt x="8329" y="11919"/>
                    </a:lnTo>
                    <a:lnTo>
                      <a:pt x="8475" y="11894"/>
                    </a:lnTo>
                    <a:close/>
                    <a:moveTo>
                      <a:pt x="6741" y="13360"/>
                    </a:moveTo>
                    <a:lnTo>
                      <a:pt x="6814" y="13384"/>
                    </a:lnTo>
                    <a:lnTo>
                      <a:pt x="6912" y="13433"/>
                    </a:lnTo>
                    <a:lnTo>
                      <a:pt x="6985" y="13482"/>
                    </a:lnTo>
                    <a:lnTo>
                      <a:pt x="7034" y="13555"/>
                    </a:lnTo>
                    <a:lnTo>
                      <a:pt x="7083" y="13653"/>
                    </a:lnTo>
                    <a:lnTo>
                      <a:pt x="7107" y="13726"/>
                    </a:lnTo>
                    <a:lnTo>
                      <a:pt x="7107" y="13824"/>
                    </a:lnTo>
                    <a:lnTo>
                      <a:pt x="7107" y="13922"/>
                    </a:lnTo>
                    <a:lnTo>
                      <a:pt x="7083" y="14019"/>
                    </a:lnTo>
                    <a:lnTo>
                      <a:pt x="7034" y="14117"/>
                    </a:lnTo>
                    <a:lnTo>
                      <a:pt x="6985" y="14166"/>
                    </a:lnTo>
                    <a:lnTo>
                      <a:pt x="6912" y="14239"/>
                    </a:lnTo>
                    <a:lnTo>
                      <a:pt x="6814" y="14288"/>
                    </a:lnTo>
                    <a:lnTo>
                      <a:pt x="6741" y="14312"/>
                    </a:lnTo>
                    <a:lnTo>
                      <a:pt x="6546" y="14312"/>
                    </a:lnTo>
                    <a:lnTo>
                      <a:pt x="6448" y="14288"/>
                    </a:lnTo>
                    <a:lnTo>
                      <a:pt x="6375" y="14239"/>
                    </a:lnTo>
                    <a:lnTo>
                      <a:pt x="6301" y="14166"/>
                    </a:lnTo>
                    <a:lnTo>
                      <a:pt x="6228" y="14117"/>
                    </a:lnTo>
                    <a:lnTo>
                      <a:pt x="6179" y="14019"/>
                    </a:lnTo>
                    <a:lnTo>
                      <a:pt x="6155" y="13922"/>
                    </a:lnTo>
                    <a:lnTo>
                      <a:pt x="6155" y="13824"/>
                    </a:lnTo>
                    <a:lnTo>
                      <a:pt x="6155" y="13726"/>
                    </a:lnTo>
                    <a:lnTo>
                      <a:pt x="6179" y="13653"/>
                    </a:lnTo>
                    <a:lnTo>
                      <a:pt x="6228" y="13555"/>
                    </a:lnTo>
                    <a:lnTo>
                      <a:pt x="6301" y="13482"/>
                    </a:lnTo>
                    <a:lnTo>
                      <a:pt x="6375" y="13433"/>
                    </a:lnTo>
                    <a:lnTo>
                      <a:pt x="6448" y="13384"/>
                    </a:lnTo>
                    <a:lnTo>
                      <a:pt x="6546" y="13360"/>
                    </a:lnTo>
                    <a:close/>
                    <a:moveTo>
                      <a:pt x="4860" y="0"/>
                    </a:moveTo>
                    <a:lnTo>
                      <a:pt x="4714" y="25"/>
                    </a:lnTo>
                    <a:lnTo>
                      <a:pt x="4592" y="49"/>
                    </a:lnTo>
                    <a:lnTo>
                      <a:pt x="4445" y="98"/>
                    </a:lnTo>
                    <a:lnTo>
                      <a:pt x="4323" y="171"/>
                    </a:lnTo>
                    <a:lnTo>
                      <a:pt x="4225" y="245"/>
                    </a:lnTo>
                    <a:lnTo>
                      <a:pt x="4128" y="367"/>
                    </a:lnTo>
                    <a:lnTo>
                      <a:pt x="4030" y="464"/>
                    </a:lnTo>
                    <a:lnTo>
                      <a:pt x="3981" y="611"/>
                    </a:lnTo>
                    <a:lnTo>
                      <a:pt x="3932" y="733"/>
                    </a:lnTo>
                    <a:lnTo>
                      <a:pt x="3908" y="880"/>
                    </a:lnTo>
                    <a:lnTo>
                      <a:pt x="3908" y="1026"/>
                    </a:lnTo>
                    <a:lnTo>
                      <a:pt x="3908" y="1173"/>
                    </a:lnTo>
                    <a:lnTo>
                      <a:pt x="3957" y="1295"/>
                    </a:lnTo>
                    <a:lnTo>
                      <a:pt x="4006" y="1441"/>
                    </a:lnTo>
                    <a:lnTo>
                      <a:pt x="4079" y="1563"/>
                    </a:lnTo>
                    <a:lnTo>
                      <a:pt x="4177" y="1661"/>
                    </a:lnTo>
                    <a:lnTo>
                      <a:pt x="4860" y="2345"/>
                    </a:lnTo>
                    <a:lnTo>
                      <a:pt x="4860" y="6497"/>
                    </a:lnTo>
                    <a:lnTo>
                      <a:pt x="196" y="13067"/>
                    </a:lnTo>
                    <a:lnTo>
                      <a:pt x="122" y="13189"/>
                    </a:lnTo>
                    <a:lnTo>
                      <a:pt x="49" y="13311"/>
                    </a:lnTo>
                    <a:lnTo>
                      <a:pt x="25" y="13433"/>
                    </a:lnTo>
                    <a:lnTo>
                      <a:pt x="0" y="13555"/>
                    </a:lnTo>
                    <a:lnTo>
                      <a:pt x="0" y="13677"/>
                    </a:lnTo>
                    <a:lnTo>
                      <a:pt x="25" y="13824"/>
                    </a:lnTo>
                    <a:lnTo>
                      <a:pt x="49" y="13946"/>
                    </a:lnTo>
                    <a:lnTo>
                      <a:pt x="98" y="14068"/>
                    </a:lnTo>
                    <a:lnTo>
                      <a:pt x="586" y="15045"/>
                    </a:lnTo>
                    <a:lnTo>
                      <a:pt x="660" y="15167"/>
                    </a:lnTo>
                    <a:lnTo>
                      <a:pt x="757" y="15265"/>
                    </a:lnTo>
                    <a:lnTo>
                      <a:pt x="831" y="15362"/>
                    </a:lnTo>
                    <a:lnTo>
                      <a:pt x="953" y="15436"/>
                    </a:lnTo>
                    <a:lnTo>
                      <a:pt x="1075" y="15485"/>
                    </a:lnTo>
                    <a:lnTo>
                      <a:pt x="1197" y="15533"/>
                    </a:lnTo>
                    <a:lnTo>
                      <a:pt x="1319" y="15582"/>
                    </a:lnTo>
                    <a:lnTo>
                      <a:pt x="13189" y="15582"/>
                    </a:lnTo>
                    <a:lnTo>
                      <a:pt x="13311" y="15533"/>
                    </a:lnTo>
                    <a:lnTo>
                      <a:pt x="13433" y="15485"/>
                    </a:lnTo>
                    <a:lnTo>
                      <a:pt x="13555" y="15436"/>
                    </a:lnTo>
                    <a:lnTo>
                      <a:pt x="13677" y="15362"/>
                    </a:lnTo>
                    <a:lnTo>
                      <a:pt x="13750" y="15265"/>
                    </a:lnTo>
                    <a:lnTo>
                      <a:pt x="13848" y="15167"/>
                    </a:lnTo>
                    <a:lnTo>
                      <a:pt x="13921" y="15045"/>
                    </a:lnTo>
                    <a:lnTo>
                      <a:pt x="14410" y="14068"/>
                    </a:lnTo>
                    <a:lnTo>
                      <a:pt x="14459" y="13946"/>
                    </a:lnTo>
                    <a:lnTo>
                      <a:pt x="14483" y="13824"/>
                    </a:lnTo>
                    <a:lnTo>
                      <a:pt x="14508" y="13677"/>
                    </a:lnTo>
                    <a:lnTo>
                      <a:pt x="14508" y="13555"/>
                    </a:lnTo>
                    <a:lnTo>
                      <a:pt x="14483" y="13433"/>
                    </a:lnTo>
                    <a:lnTo>
                      <a:pt x="14459" y="13311"/>
                    </a:lnTo>
                    <a:lnTo>
                      <a:pt x="14385" y="13189"/>
                    </a:lnTo>
                    <a:lnTo>
                      <a:pt x="14312" y="13067"/>
                    </a:lnTo>
                    <a:lnTo>
                      <a:pt x="9647" y="6497"/>
                    </a:lnTo>
                    <a:lnTo>
                      <a:pt x="9647" y="2345"/>
                    </a:lnTo>
                    <a:lnTo>
                      <a:pt x="10331" y="1661"/>
                    </a:lnTo>
                    <a:lnTo>
                      <a:pt x="10429" y="1563"/>
                    </a:lnTo>
                    <a:lnTo>
                      <a:pt x="10502" y="1441"/>
                    </a:lnTo>
                    <a:lnTo>
                      <a:pt x="10551" y="1295"/>
                    </a:lnTo>
                    <a:lnTo>
                      <a:pt x="10600" y="1173"/>
                    </a:lnTo>
                    <a:lnTo>
                      <a:pt x="10600" y="1026"/>
                    </a:lnTo>
                    <a:lnTo>
                      <a:pt x="10600" y="880"/>
                    </a:lnTo>
                    <a:lnTo>
                      <a:pt x="10575" y="733"/>
                    </a:lnTo>
                    <a:lnTo>
                      <a:pt x="10527" y="611"/>
                    </a:lnTo>
                    <a:lnTo>
                      <a:pt x="10478" y="464"/>
                    </a:lnTo>
                    <a:lnTo>
                      <a:pt x="10380" y="367"/>
                    </a:lnTo>
                    <a:lnTo>
                      <a:pt x="10282" y="245"/>
                    </a:lnTo>
                    <a:lnTo>
                      <a:pt x="10185" y="171"/>
                    </a:lnTo>
                    <a:lnTo>
                      <a:pt x="10063" y="98"/>
                    </a:lnTo>
                    <a:lnTo>
                      <a:pt x="9916" y="49"/>
                    </a:lnTo>
                    <a:lnTo>
                      <a:pt x="9794" y="25"/>
                    </a:lnTo>
                    <a:lnTo>
                      <a:pt x="96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1502;p48"/>
              <p:cNvSpPr/>
              <p:nvPr/>
            </p:nvSpPr>
            <p:spPr>
              <a:xfrm>
                <a:off x="794950" y="2500900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391" y="1"/>
                    </a:moveTo>
                    <a:lnTo>
                      <a:pt x="294" y="25"/>
                    </a:lnTo>
                    <a:lnTo>
                      <a:pt x="220" y="74"/>
                    </a:lnTo>
                    <a:lnTo>
                      <a:pt x="147" y="123"/>
                    </a:lnTo>
                    <a:lnTo>
                      <a:pt x="98" y="196"/>
                    </a:lnTo>
                    <a:lnTo>
                      <a:pt x="49" y="294"/>
                    </a:lnTo>
                    <a:lnTo>
                      <a:pt x="25" y="367"/>
                    </a:lnTo>
                    <a:lnTo>
                      <a:pt x="1" y="465"/>
                    </a:lnTo>
                    <a:lnTo>
                      <a:pt x="25" y="563"/>
                    </a:lnTo>
                    <a:lnTo>
                      <a:pt x="49" y="660"/>
                    </a:lnTo>
                    <a:lnTo>
                      <a:pt x="98" y="734"/>
                    </a:lnTo>
                    <a:lnTo>
                      <a:pt x="147" y="807"/>
                    </a:lnTo>
                    <a:lnTo>
                      <a:pt x="220" y="880"/>
                    </a:lnTo>
                    <a:lnTo>
                      <a:pt x="294" y="905"/>
                    </a:lnTo>
                    <a:lnTo>
                      <a:pt x="391" y="953"/>
                    </a:lnTo>
                    <a:lnTo>
                      <a:pt x="587" y="953"/>
                    </a:lnTo>
                    <a:lnTo>
                      <a:pt x="684" y="905"/>
                    </a:lnTo>
                    <a:lnTo>
                      <a:pt x="758" y="880"/>
                    </a:lnTo>
                    <a:lnTo>
                      <a:pt x="831" y="807"/>
                    </a:lnTo>
                    <a:lnTo>
                      <a:pt x="880" y="734"/>
                    </a:lnTo>
                    <a:lnTo>
                      <a:pt x="929" y="660"/>
                    </a:lnTo>
                    <a:lnTo>
                      <a:pt x="953" y="563"/>
                    </a:lnTo>
                    <a:lnTo>
                      <a:pt x="978" y="465"/>
                    </a:lnTo>
                    <a:lnTo>
                      <a:pt x="953" y="367"/>
                    </a:lnTo>
                    <a:lnTo>
                      <a:pt x="929" y="294"/>
                    </a:lnTo>
                    <a:lnTo>
                      <a:pt x="880" y="196"/>
                    </a:lnTo>
                    <a:lnTo>
                      <a:pt x="831" y="123"/>
                    </a:lnTo>
                    <a:lnTo>
                      <a:pt x="758" y="74"/>
                    </a:lnTo>
                    <a:lnTo>
                      <a:pt x="684" y="25"/>
                    </a:lnTo>
                    <a:lnTo>
                      <a:pt x="58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1503;p48"/>
              <p:cNvSpPr/>
              <p:nvPr/>
            </p:nvSpPr>
            <p:spPr>
              <a:xfrm>
                <a:off x="754650" y="2381250"/>
                <a:ext cx="757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562" extrusionOk="0">
                    <a:moveTo>
                      <a:pt x="294" y="0"/>
                    </a:moveTo>
                    <a:lnTo>
                      <a:pt x="172" y="24"/>
                    </a:lnTo>
                    <a:lnTo>
                      <a:pt x="74" y="73"/>
                    </a:lnTo>
                    <a:lnTo>
                      <a:pt x="25" y="171"/>
                    </a:lnTo>
                    <a:lnTo>
                      <a:pt x="1" y="269"/>
                    </a:lnTo>
                    <a:lnTo>
                      <a:pt x="25" y="391"/>
                    </a:lnTo>
                    <a:lnTo>
                      <a:pt x="74" y="488"/>
                    </a:lnTo>
                    <a:lnTo>
                      <a:pt x="172" y="537"/>
                    </a:lnTo>
                    <a:lnTo>
                      <a:pt x="294" y="562"/>
                    </a:lnTo>
                    <a:lnTo>
                      <a:pt x="2736" y="562"/>
                    </a:lnTo>
                    <a:lnTo>
                      <a:pt x="2858" y="537"/>
                    </a:lnTo>
                    <a:lnTo>
                      <a:pt x="2956" y="488"/>
                    </a:lnTo>
                    <a:lnTo>
                      <a:pt x="3005" y="391"/>
                    </a:lnTo>
                    <a:lnTo>
                      <a:pt x="3029" y="269"/>
                    </a:lnTo>
                    <a:lnTo>
                      <a:pt x="3005" y="171"/>
                    </a:lnTo>
                    <a:lnTo>
                      <a:pt x="2956" y="73"/>
                    </a:lnTo>
                    <a:lnTo>
                      <a:pt x="2858" y="24"/>
                    </a:lnTo>
                    <a:lnTo>
                      <a:pt x="27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1504;p48"/>
              <p:cNvSpPr/>
              <p:nvPr/>
            </p:nvSpPr>
            <p:spPr>
              <a:xfrm>
                <a:off x="765025" y="2453900"/>
                <a:ext cx="31175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246" extrusionOk="0">
                    <a:moveTo>
                      <a:pt x="611" y="0"/>
                    </a:moveTo>
                    <a:lnTo>
                      <a:pt x="489" y="25"/>
                    </a:lnTo>
                    <a:lnTo>
                      <a:pt x="367" y="49"/>
                    </a:lnTo>
                    <a:lnTo>
                      <a:pt x="270" y="122"/>
                    </a:lnTo>
                    <a:lnTo>
                      <a:pt x="172" y="196"/>
                    </a:lnTo>
                    <a:lnTo>
                      <a:pt x="99" y="269"/>
                    </a:lnTo>
                    <a:lnTo>
                      <a:pt x="50" y="391"/>
                    </a:lnTo>
                    <a:lnTo>
                      <a:pt x="1" y="513"/>
                    </a:lnTo>
                    <a:lnTo>
                      <a:pt x="1" y="635"/>
                    </a:lnTo>
                    <a:lnTo>
                      <a:pt x="1" y="757"/>
                    </a:lnTo>
                    <a:lnTo>
                      <a:pt x="50" y="880"/>
                    </a:lnTo>
                    <a:lnTo>
                      <a:pt x="99" y="977"/>
                    </a:lnTo>
                    <a:lnTo>
                      <a:pt x="172" y="1075"/>
                    </a:lnTo>
                    <a:lnTo>
                      <a:pt x="270" y="1148"/>
                    </a:lnTo>
                    <a:lnTo>
                      <a:pt x="367" y="1197"/>
                    </a:lnTo>
                    <a:lnTo>
                      <a:pt x="489" y="1246"/>
                    </a:lnTo>
                    <a:lnTo>
                      <a:pt x="734" y="1246"/>
                    </a:lnTo>
                    <a:lnTo>
                      <a:pt x="856" y="1197"/>
                    </a:lnTo>
                    <a:lnTo>
                      <a:pt x="978" y="1148"/>
                    </a:lnTo>
                    <a:lnTo>
                      <a:pt x="1051" y="1075"/>
                    </a:lnTo>
                    <a:lnTo>
                      <a:pt x="1149" y="977"/>
                    </a:lnTo>
                    <a:lnTo>
                      <a:pt x="1198" y="880"/>
                    </a:lnTo>
                    <a:lnTo>
                      <a:pt x="1222" y="757"/>
                    </a:lnTo>
                    <a:lnTo>
                      <a:pt x="1246" y="635"/>
                    </a:lnTo>
                    <a:lnTo>
                      <a:pt x="1222" y="513"/>
                    </a:lnTo>
                    <a:lnTo>
                      <a:pt x="1198" y="391"/>
                    </a:lnTo>
                    <a:lnTo>
                      <a:pt x="1149" y="269"/>
                    </a:lnTo>
                    <a:lnTo>
                      <a:pt x="1051" y="196"/>
                    </a:lnTo>
                    <a:lnTo>
                      <a:pt x="978" y="122"/>
                    </a:lnTo>
                    <a:lnTo>
                      <a:pt x="856" y="49"/>
                    </a:lnTo>
                    <a:lnTo>
                      <a:pt x="734" y="25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9354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4731492" y="435298"/>
            <a:ext cx="1000190" cy="961897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851955" y="446449"/>
            <a:ext cx="1000190" cy="96189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400079" y="1987191"/>
            <a:ext cx="1000190" cy="9618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869544" y="2839828"/>
            <a:ext cx="1000190" cy="961897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212347" y="1868967"/>
            <a:ext cx="1000190" cy="9618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56248" y="987893"/>
            <a:ext cx="2382551" cy="2050451"/>
            <a:chOff x="1201238" y="842346"/>
            <a:chExt cx="2382551" cy="2050451"/>
          </a:xfrm>
        </p:grpSpPr>
        <p:sp>
          <p:nvSpPr>
            <p:cNvPr id="5" name="Oval 4"/>
            <p:cNvSpPr/>
            <p:nvPr/>
          </p:nvSpPr>
          <p:spPr>
            <a:xfrm>
              <a:off x="1201238" y="842346"/>
              <a:ext cx="2284648" cy="205045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98771" y="1432013"/>
              <a:ext cx="22850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 TỰ NHIÊN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5229" y="2330154"/>
            <a:ext cx="188055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HỌC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687" y="2763286"/>
            <a:ext cx="2321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272" y="163939"/>
            <a:ext cx="198925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HỌC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762" y="640319"/>
            <a:ext cx="2792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2537" y="163939"/>
            <a:ext cx="2459952" cy="523220"/>
          </a:xfrm>
          <a:prstGeom prst="rect">
            <a:avLst/>
          </a:prstGeom>
          <a:solidFill>
            <a:srgbClr val="FC4067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LÝ HỌC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2537" y="618416"/>
            <a:ext cx="3021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97933" y="3792084"/>
            <a:ext cx="3943411" cy="523220"/>
          </a:xfrm>
          <a:prstGeom prst="rect">
            <a:avLst/>
          </a:prstGeom>
          <a:solidFill>
            <a:srgbClr val="FF9755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TRÁI ĐẤT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34709" y="4220152"/>
            <a:ext cx="5329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64087" y="2283245"/>
            <a:ext cx="307991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VĂN HỌC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02347" y="2712537"/>
            <a:ext cx="2350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oogle Shape;1603;p48"/>
          <p:cNvGrpSpPr/>
          <p:nvPr/>
        </p:nvGrpSpPr>
        <p:grpSpPr>
          <a:xfrm>
            <a:off x="5015824" y="673882"/>
            <a:ext cx="393045" cy="332833"/>
            <a:chOff x="5275975" y="4344850"/>
            <a:chExt cx="470150" cy="398125"/>
          </a:xfrm>
        </p:grpSpPr>
        <p:sp>
          <p:nvSpPr>
            <p:cNvPr id="39" name="Google Shape;1604;p48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1605;p48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1606;p48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627" y="2183872"/>
            <a:ext cx="292633" cy="5486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161" y="3095087"/>
            <a:ext cx="512108" cy="51210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5586" y="2092389"/>
            <a:ext cx="469433" cy="475529"/>
          </a:xfrm>
          <a:prstGeom prst="rect">
            <a:avLst/>
          </a:prstGeom>
        </p:spPr>
      </p:pic>
      <p:grpSp>
        <p:nvGrpSpPr>
          <p:cNvPr id="51" name="Google Shape;1500;p48"/>
          <p:cNvGrpSpPr/>
          <p:nvPr/>
        </p:nvGrpSpPr>
        <p:grpSpPr>
          <a:xfrm>
            <a:off x="3190646" y="708086"/>
            <a:ext cx="303217" cy="325685"/>
            <a:chOff x="611175" y="2326900"/>
            <a:chExt cx="362700" cy="389575"/>
          </a:xfrm>
        </p:grpSpPr>
        <p:sp>
          <p:nvSpPr>
            <p:cNvPr id="52" name="Google Shape;1501;p48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1502;p48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1503;p48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1504;p48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2" y="4173533"/>
            <a:ext cx="1000125" cy="76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39263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3" grpId="0" animBg="1"/>
      <p:bldP spid="31" grpId="0" animBg="1"/>
      <p:bldP spid="25" grpId="0" animBg="1"/>
      <p:bldP spid="8" grpId="0" animBg="1"/>
      <p:bldP spid="9" grpId="0"/>
      <p:bldP spid="13" grpId="0" animBg="1"/>
      <p:bldP spid="15" grpId="0"/>
      <p:bldP spid="20" grpId="0" animBg="1"/>
      <p:bldP spid="22" grpId="0"/>
      <p:bldP spid="30" grpId="0" animBg="1"/>
      <p:bldP spid="35" grpId="0"/>
      <p:bldP spid="36" grpId="0" animBg="1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6491" y="172529"/>
            <a:ext cx="622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572476"/>
              </p:ext>
            </p:extLst>
          </p:nvPr>
        </p:nvGraphicFramePr>
        <p:xfrm>
          <a:off x="655605" y="695752"/>
          <a:ext cx="8039820" cy="3876246"/>
        </p:xfrm>
        <a:graphic>
          <a:graphicData uri="http://schemas.openxmlformats.org/drawingml/2006/table">
            <a:tbl>
              <a:tblPr firstRow="1" bandRow="1">
                <a:tableStyleId>{5E225D28-81A1-47F6-B832-14334138A573}</a:tableStyleId>
              </a:tblPr>
              <a:tblGrid>
                <a:gridCol w="2009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9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99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99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6041">
                <a:tc rowSpan="2"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2BDC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2BD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041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2BD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aseline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2BD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2BD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60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60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0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60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Half Frame 4"/>
          <p:cNvSpPr/>
          <p:nvPr/>
        </p:nvSpPr>
        <p:spPr>
          <a:xfrm rot="13528779">
            <a:off x="7501436" y="1958480"/>
            <a:ext cx="386653" cy="597818"/>
          </a:xfrm>
          <a:prstGeom prst="halfFrame">
            <a:avLst>
              <a:gd name="adj1" fmla="val 24705"/>
              <a:gd name="adj2" fmla="val 2382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3528779">
            <a:off x="7523177" y="3224945"/>
            <a:ext cx="361095" cy="597818"/>
          </a:xfrm>
          <a:prstGeom prst="halfFrame">
            <a:avLst>
              <a:gd name="adj1" fmla="val 24705"/>
              <a:gd name="adj2" fmla="val 2382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3528779">
            <a:off x="5319565" y="2579197"/>
            <a:ext cx="336494" cy="597818"/>
          </a:xfrm>
          <a:prstGeom prst="halfFrame">
            <a:avLst>
              <a:gd name="adj1" fmla="val 24705"/>
              <a:gd name="adj2" fmla="val 2382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3528779">
            <a:off x="3414129" y="3864602"/>
            <a:ext cx="361095" cy="597818"/>
          </a:xfrm>
          <a:prstGeom prst="halfFrame">
            <a:avLst>
              <a:gd name="adj1" fmla="val 24705"/>
              <a:gd name="adj2" fmla="val 2382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-552091" y="-793630"/>
            <a:ext cx="1293963" cy="14893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497018" y="4501826"/>
            <a:ext cx="1293963" cy="14893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8565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>
            <a:off x="759124" y="971769"/>
            <a:ext cx="3157268" cy="3174521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14732" y="1435644"/>
            <a:ext cx="22601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tìm thêm ví dụ về hiện tượng tự nhiên liên quan tới :</a:t>
            </a:r>
          </a:p>
        </p:txBody>
      </p:sp>
      <p:sp>
        <p:nvSpPr>
          <p:cNvPr id="5" name="Oval 4"/>
          <p:cNvSpPr/>
          <p:nvPr/>
        </p:nvSpPr>
        <p:spPr>
          <a:xfrm>
            <a:off x="5124090" y="500332"/>
            <a:ext cx="2674189" cy="1224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24089" y="1946552"/>
            <a:ext cx="2674189" cy="1224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V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24088" y="3392772"/>
            <a:ext cx="2674189" cy="1224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4449723" y="438441"/>
            <a:ext cx="141039" cy="1207698"/>
          </a:xfrm>
          <a:prstGeom prst="bentConnector4">
            <a:avLst>
              <a:gd name="adj1" fmla="val -162083"/>
              <a:gd name="adj2" fmla="val 50000"/>
            </a:avLst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4449719" y="1793873"/>
            <a:ext cx="141039" cy="1207698"/>
          </a:xfrm>
          <a:prstGeom prst="bentConnector4">
            <a:avLst>
              <a:gd name="adj1" fmla="val -162083"/>
              <a:gd name="adj2" fmla="val 50000"/>
            </a:avLst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7" idx="2"/>
          </p:cNvCxnSpPr>
          <p:nvPr/>
        </p:nvCxnSpPr>
        <p:spPr>
          <a:xfrm>
            <a:off x="3502323" y="3556696"/>
            <a:ext cx="1621765" cy="448552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38156" y="780680"/>
            <a:ext cx="226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học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8156" y="2268546"/>
            <a:ext cx="226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Hóa học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07166" y="3716296"/>
            <a:ext cx="226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Vật lý học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8258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42203" y="250350"/>
            <a:ext cx="6814866" cy="1216141"/>
          </a:xfrm>
          <a:prstGeom prst="roundRect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76912" y="357989"/>
            <a:ext cx="6380157" cy="954107"/>
            <a:chOff x="1529862" y="402219"/>
            <a:chExt cx="5472095" cy="954107"/>
          </a:xfrm>
        </p:grpSpPr>
        <p:sp>
          <p:nvSpPr>
            <p:cNvPr id="3" name="Oval 2"/>
            <p:cNvSpPr/>
            <p:nvPr/>
          </p:nvSpPr>
          <p:spPr>
            <a:xfrm>
              <a:off x="1562373" y="597511"/>
              <a:ext cx="627321" cy="563525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9862" y="597511"/>
              <a:ext cx="627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64343" y="402219"/>
              <a:ext cx="46376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 TỰ NHIÊN VỚI CÔNG NGHỆ VÀ ĐỜI SỐNG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48574" y="1769422"/>
            <a:ext cx="8126083" cy="28025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8574" y="1923817"/>
            <a:ext cx="8146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1.2,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3285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2090" y="500331"/>
            <a:ext cx="8091577" cy="414067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9343" y="1932317"/>
            <a:ext cx="8039819" cy="270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52091" y="500330"/>
            <a:ext cx="8108830" cy="1431987"/>
          </a:xfrm>
          <a:prstGeom prst="roundRect">
            <a:avLst>
              <a:gd name="adj" fmla="val 50000"/>
            </a:avLst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50567" y="500330"/>
            <a:ext cx="2501660" cy="14319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10883" y="2130724"/>
            <a:ext cx="3450565" cy="2311879"/>
          </a:xfrm>
          <a:prstGeom prst="roundRect">
            <a:avLst/>
          </a:prstGeom>
          <a:noFill/>
          <a:ln w="38100"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04915" y="2130723"/>
            <a:ext cx="3450565" cy="2311879"/>
          </a:xfrm>
          <a:prstGeom prst="roundRect">
            <a:avLst/>
          </a:prstGeom>
          <a:noFill/>
          <a:ln w="38100"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63283" y="2294626"/>
            <a:ext cx="3142891" cy="1966823"/>
          </a:xfrm>
          <a:prstGeom prst="roundRect">
            <a:avLst/>
          </a:prstGeom>
          <a:blipFill>
            <a:blip r:embed="rId4"/>
            <a:srcRect/>
            <a:stretch>
              <a:fillRect l="-12534" t="-47368" r="-18664" b="-33657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58751" y="2303252"/>
            <a:ext cx="3142891" cy="1966823"/>
          </a:xfrm>
          <a:prstGeom prst="roundRect">
            <a:avLst/>
          </a:prstGeom>
          <a:blipFill>
            <a:blip r:embed="rId5"/>
            <a:srcRect/>
            <a:stretch>
              <a:fillRect l="-3797" r="-3797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4595" y="564575"/>
            <a:ext cx="2366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407" y="768355"/>
            <a:ext cx="236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8140" y="564572"/>
            <a:ext cx="2366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966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2090" y="500331"/>
            <a:ext cx="8091577" cy="414067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9343" y="1932317"/>
            <a:ext cx="8039819" cy="270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50567" y="586286"/>
            <a:ext cx="2501660" cy="1346029"/>
          </a:xfrm>
          <a:prstGeom prst="roundRect">
            <a:avLst/>
          </a:prstGeom>
          <a:solidFill>
            <a:srgbClr val="FF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10883" y="2130724"/>
            <a:ext cx="3450565" cy="2311879"/>
          </a:xfrm>
          <a:prstGeom prst="roundRect">
            <a:avLst/>
          </a:prstGeom>
          <a:solidFill>
            <a:srgbClr val="02BDC7"/>
          </a:solidFill>
          <a:ln w="38100"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04915" y="2130723"/>
            <a:ext cx="3450565" cy="2311879"/>
          </a:xfrm>
          <a:prstGeom prst="roundRect">
            <a:avLst/>
          </a:prstGeom>
          <a:solidFill>
            <a:srgbClr val="02BDC7"/>
          </a:solidFill>
          <a:ln w="38100"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63283" y="2294626"/>
            <a:ext cx="3142891" cy="1966823"/>
          </a:xfrm>
          <a:prstGeom prst="roundRect">
            <a:avLst/>
          </a:prstGeom>
          <a:blipFill>
            <a:blip r:embed="rId4"/>
            <a:stretch>
              <a:fillRect l="-3797" r="-3797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58751" y="2303252"/>
            <a:ext cx="3142891" cy="1966823"/>
          </a:xfrm>
          <a:prstGeom prst="roundRect">
            <a:avLst/>
          </a:prstGeom>
          <a:blipFill>
            <a:blip r:embed="rId5"/>
            <a:srcRect/>
            <a:stretch>
              <a:fillRect l="-44643" t="-38158" r="-28774" b="-11404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4595" y="564575"/>
            <a:ext cx="2366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6883" y="938669"/>
            <a:ext cx="236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5714" y="777585"/>
            <a:ext cx="236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0771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2090" y="500331"/>
            <a:ext cx="8091577" cy="414067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9343" y="1932317"/>
            <a:ext cx="8039819" cy="270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69343" y="550894"/>
            <a:ext cx="8091577" cy="1431987"/>
          </a:xfrm>
          <a:prstGeom prst="roundRect">
            <a:avLst>
              <a:gd name="adj" fmla="val 50000"/>
            </a:avLst>
          </a:prstGeom>
          <a:solidFill>
            <a:srgbClr val="FFC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50566" y="564576"/>
            <a:ext cx="2501660" cy="1384994"/>
          </a:xfrm>
          <a:prstGeom prst="roundRect">
            <a:avLst/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10883" y="2130724"/>
            <a:ext cx="3450565" cy="2311879"/>
          </a:xfrm>
          <a:prstGeom prst="roundRect">
            <a:avLst/>
          </a:prstGeom>
          <a:noFill/>
          <a:ln w="38100"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04915" y="2130723"/>
            <a:ext cx="3450565" cy="2311879"/>
          </a:xfrm>
          <a:prstGeom prst="roundRect">
            <a:avLst/>
          </a:prstGeom>
          <a:noFill/>
          <a:ln w="38100"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63283" y="2294626"/>
            <a:ext cx="3142891" cy="1966823"/>
          </a:xfrm>
          <a:prstGeom prst="roundRect">
            <a:avLst/>
          </a:prstGeom>
          <a:blipFill>
            <a:blip r:embed="rId4"/>
            <a:srcRect/>
            <a:stretch>
              <a:fillRect l="-14730" t="-24562" r="-19214" b="-20827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58751" y="2303252"/>
            <a:ext cx="3142891" cy="1966823"/>
          </a:xfrm>
          <a:prstGeom prst="roundRect">
            <a:avLst/>
          </a:prstGeom>
          <a:blipFill>
            <a:blip r:embed="rId5"/>
            <a:srcRect/>
            <a:stretch>
              <a:fillRect t="-9846" b="-9846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4595" y="564575"/>
            <a:ext cx="2366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407" y="768355"/>
            <a:ext cx="236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8140" y="648062"/>
            <a:ext cx="2366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506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2090" y="500331"/>
            <a:ext cx="8091577" cy="414067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9343" y="1932317"/>
            <a:ext cx="8039819" cy="270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69344" y="500330"/>
            <a:ext cx="8074324" cy="1431987"/>
          </a:xfrm>
          <a:prstGeom prst="roundRect">
            <a:avLst>
              <a:gd name="adj" fmla="val 50000"/>
            </a:avLst>
          </a:prstGeom>
          <a:solidFill>
            <a:srgbClr val="02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50567" y="500330"/>
            <a:ext cx="2501660" cy="14319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10883" y="2130724"/>
            <a:ext cx="3450565" cy="2311879"/>
          </a:xfrm>
          <a:prstGeom prst="roundRect">
            <a:avLst/>
          </a:prstGeom>
          <a:noFill/>
          <a:ln w="38100"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04915" y="2130723"/>
            <a:ext cx="3450565" cy="2311879"/>
          </a:xfrm>
          <a:prstGeom prst="roundRect">
            <a:avLst/>
          </a:prstGeom>
          <a:noFill/>
          <a:ln w="38100">
            <a:solidFill>
              <a:srgbClr val="02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63283" y="2294626"/>
            <a:ext cx="3142891" cy="1966823"/>
          </a:xfrm>
          <a:prstGeom prst="roundRect">
            <a:avLst/>
          </a:prstGeom>
          <a:blipFill>
            <a:blip r:embed="rId4"/>
            <a:srcRect/>
            <a:stretch>
              <a:fillRect t="-3169" b="-3169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58751" y="2303252"/>
            <a:ext cx="3142891" cy="1966823"/>
          </a:xfrm>
          <a:prstGeom prst="roundRect">
            <a:avLst/>
          </a:prstGeom>
          <a:blipFill>
            <a:blip r:embed="rId5"/>
            <a:srcRect/>
            <a:stretch>
              <a:fillRect l="-205" r="-205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4595" y="564575"/>
            <a:ext cx="2366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407" y="768355"/>
            <a:ext cx="236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8140" y="564572"/>
            <a:ext cx="2366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28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>
            <a:off x="759124" y="971769"/>
            <a:ext cx="3157268" cy="3174521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14732" y="1435644"/>
            <a:ext cx="22601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tìm thêm ví dụ so sánh giữa xưa và nay về</a:t>
            </a:r>
          </a:p>
        </p:txBody>
      </p:sp>
      <p:sp>
        <p:nvSpPr>
          <p:cNvPr id="5" name="Oval 4"/>
          <p:cNvSpPr/>
          <p:nvPr/>
        </p:nvSpPr>
        <p:spPr>
          <a:xfrm>
            <a:off x="5124090" y="500332"/>
            <a:ext cx="2674189" cy="1224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24089" y="1946552"/>
            <a:ext cx="2674189" cy="1224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V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24088" y="3392772"/>
            <a:ext cx="2674189" cy="1224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4449723" y="438441"/>
            <a:ext cx="141039" cy="1207698"/>
          </a:xfrm>
          <a:prstGeom prst="bentConnector4">
            <a:avLst>
              <a:gd name="adj1" fmla="val -162083"/>
              <a:gd name="adj2" fmla="val 50000"/>
            </a:avLst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4449719" y="1793873"/>
            <a:ext cx="141039" cy="1207698"/>
          </a:xfrm>
          <a:prstGeom prst="bentConnector4">
            <a:avLst>
              <a:gd name="adj1" fmla="val -162083"/>
              <a:gd name="adj2" fmla="val 50000"/>
            </a:avLst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7" idx="2"/>
          </p:cNvCxnSpPr>
          <p:nvPr/>
        </p:nvCxnSpPr>
        <p:spPr>
          <a:xfrm>
            <a:off x="3502323" y="3556696"/>
            <a:ext cx="1621765" cy="448552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38156" y="780680"/>
            <a:ext cx="226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8156" y="2268546"/>
            <a:ext cx="226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Giao thông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07166" y="3716296"/>
            <a:ext cx="226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Sản xuất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8589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76646" y="0"/>
            <a:ext cx="8780318" cy="5049983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6646" y="-2"/>
          <a:ext cx="8629651" cy="5143502"/>
        </p:xfrm>
        <a:graphic>
          <a:graphicData uri="http://schemas.openxmlformats.org/drawingml/2006/table">
            <a:tbl>
              <a:tblPr firstRow="1" bandRow="1">
                <a:tableStyleId>{5E225D28-81A1-47F6-B832-14334138A573}</a:tableStyleId>
              </a:tblPr>
              <a:tblGrid>
                <a:gridCol w="2032308">
                  <a:extLst>
                    <a:ext uri="{9D8B030D-6E8A-4147-A177-3AD203B41FA5}">
                      <a16:colId xmlns:a16="http://schemas.microsoft.com/office/drawing/2014/main" xmlns="" val="4134828145"/>
                    </a:ext>
                  </a:extLst>
                </a:gridCol>
                <a:gridCol w="2934546">
                  <a:extLst>
                    <a:ext uri="{9D8B030D-6E8A-4147-A177-3AD203B41FA5}">
                      <a16:colId xmlns:a16="http://schemas.microsoft.com/office/drawing/2014/main" xmlns="" val="2578394894"/>
                    </a:ext>
                  </a:extLst>
                </a:gridCol>
                <a:gridCol w="3662797">
                  <a:extLst>
                    <a:ext uri="{9D8B030D-6E8A-4147-A177-3AD203B41FA5}">
                      <a16:colId xmlns:a16="http://schemas.microsoft.com/office/drawing/2014/main" xmlns="" val="1648284876"/>
                    </a:ext>
                  </a:extLst>
                </a:gridCol>
              </a:tblGrid>
              <a:tr h="1255506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endParaRPr lang="en-US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4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7556672"/>
                  </a:ext>
                </a:extLst>
              </a:tr>
              <a:tr h="971999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9868710"/>
                  </a:ext>
                </a:extLst>
              </a:tr>
              <a:tr h="971999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9695576"/>
                  </a:ext>
                </a:extLst>
              </a:tr>
              <a:tr h="971999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1133999"/>
                  </a:ext>
                </a:extLst>
              </a:tr>
              <a:tr h="971999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548549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2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8" y="4173203"/>
            <a:ext cx="946080" cy="897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059" y1="26829" x2="94118" y2="4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9" y="3127664"/>
            <a:ext cx="1056464" cy="1019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8" y="2240058"/>
            <a:ext cx="948485" cy="960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97" b="100000" l="3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9" y="1223212"/>
            <a:ext cx="1056463" cy="10168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23705" y="1470025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1937" y="2524991"/>
            <a:ext cx="3595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3705" y="2310139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3705" y="3375642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3705" y="4275544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0408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42203" y="250350"/>
            <a:ext cx="6814866" cy="1216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676912" y="357989"/>
            <a:ext cx="6380157" cy="954107"/>
            <a:chOff x="1529862" y="402219"/>
            <a:chExt cx="5472095" cy="954107"/>
          </a:xfrm>
        </p:grpSpPr>
        <p:sp>
          <p:nvSpPr>
            <p:cNvPr id="4" name="Oval 3"/>
            <p:cNvSpPr/>
            <p:nvPr/>
          </p:nvSpPr>
          <p:spPr>
            <a:xfrm>
              <a:off x="1529862" y="499864"/>
              <a:ext cx="594810" cy="758815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9862" y="597511"/>
              <a:ext cx="627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64343" y="402219"/>
              <a:ext cx="46376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 TỰ NHIÊN VỚI CÔNG NGHỆ VÀ ĐỜI SỐNG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48574" y="1769422"/>
            <a:ext cx="8126083" cy="23540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147" y="2161594"/>
            <a:ext cx="767751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148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2513" y="283245"/>
            <a:ext cx="7677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8226" y="1966823"/>
            <a:ext cx="8126083" cy="293298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3436" y="2061712"/>
            <a:ext cx="7835661" cy="2743201"/>
          </a:xfrm>
          <a:prstGeom prst="roundRect">
            <a:avLst/>
          </a:prstGeom>
          <a:blipFill>
            <a:blip r:embed="rId4"/>
            <a:stretch>
              <a:fillRect l="-205" r="-205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34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1873" y="1458871"/>
            <a:ext cx="7487728" cy="23540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5361" y="1604821"/>
            <a:ext cx="6590582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55" y="550920"/>
            <a:ext cx="1000125" cy="76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8765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5007" y="258184"/>
            <a:ext cx="7368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nip Single Corner Rectangle 12"/>
          <p:cNvSpPr/>
          <p:nvPr/>
        </p:nvSpPr>
        <p:spPr>
          <a:xfrm>
            <a:off x="6314739" y="3309763"/>
            <a:ext cx="2286041" cy="1652675"/>
          </a:xfrm>
          <a:prstGeom prst="snip1Rect">
            <a:avLst/>
          </a:prstGeom>
          <a:solidFill>
            <a:schemeClr val="bg1"/>
          </a:solidFill>
          <a:ln w="57150">
            <a:solidFill>
              <a:srgbClr val="FC4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hục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sz="16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pin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314739" y="842223"/>
            <a:ext cx="2286040" cy="2345167"/>
            <a:chOff x="5534985" y="844102"/>
            <a:chExt cx="2899010" cy="2345167"/>
          </a:xfrm>
        </p:grpSpPr>
        <p:sp>
          <p:nvSpPr>
            <p:cNvPr id="7" name="Rounded Rectangle 6"/>
            <p:cNvSpPr/>
            <p:nvPr/>
          </p:nvSpPr>
          <p:spPr>
            <a:xfrm>
              <a:off x="5534985" y="844102"/>
              <a:ext cx="2899010" cy="2345167"/>
            </a:xfrm>
            <a:prstGeom prst="round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177" y="1156111"/>
              <a:ext cx="2714625" cy="168592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385755" y="842223"/>
            <a:ext cx="2466007" cy="2345167"/>
            <a:chOff x="3181758" y="844102"/>
            <a:chExt cx="2261033" cy="2345167"/>
          </a:xfrm>
        </p:grpSpPr>
        <p:sp>
          <p:nvSpPr>
            <p:cNvPr id="8" name="Rounded Rectangle 7"/>
            <p:cNvSpPr/>
            <p:nvPr/>
          </p:nvSpPr>
          <p:spPr>
            <a:xfrm>
              <a:off x="3181758" y="844102"/>
              <a:ext cx="2261033" cy="2345167"/>
            </a:xfrm>
            <a:prstGeom prst="round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736" y="920366"/>
              <a:ext cx="1743075" cy="219263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09348" y="844102"/>
            <a:ext cx="2413430" cy="2345167"/>
            <a:chOff x="509348" y="844102"/>
            <a:chExt cx="2261033" cy="2345167"/>
          </a:xfrm>
        </p:grpSpPr>
        <p:sp>
          <p:nvSpPr>
            <p:cNvPr id="9" name="Rounded Rectangle 8"/>
            <p:cNvSpPr/>
            <p:nvPr/>
          </p:nvSpPr>
          <p:spPr>
            <a:xfrm>
              <a:off x="509348" y="844102"/>
              <a:ext cx="2261033" cy="2345167"/>
            </a:xfrm>
            <a:prstGeom prst="roundRec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019" y="920366"/>
              <a:ext cx="1721690" cy="2188882"/>
            </a:xfrm>
            <a:prstGeom prst="rect">
              <a:avLst/>
            </a:prstGeom>
          </p:spPr>
        </p:pic>
      </p:grpSp>
      <p:sp>
        <p:nvSpPr>
          <p:cNvPr id="14" name="Snip Single Corner Rectangle 13"/>
          <p:cNvSpPr/>
          <p:nvPr/>
        </p:nvSpPr>
        <p:spPr>
          <a:xfrm>
            <a:off x="3565721" y="3309762"/>
            <a:ext cx="2286041" cy="1652675"/>
          </a:xfrm>
          <a:prstGeom prst="snip1Rect">
            <a:avLst/>
          </a:prstGeom>
          <a:solidFill>
            <a:schemeClr val="bg1"/>
          </a:solidFill>
          <a:ln w="57150">
            <a:solidFill>
              <a:srgbClr val="FC4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nip Single Corner Rectangle 14"/>
          <p:cNvSpPr/>
          <p:nvPr/>
        </p:nvSpPr>
        <p:spPr>
          <a:xfrm>
            <a:off x="636737" y="3309762"/>
            <a:ext cx="2286041" cy="1652675"/>
          </a:xfrm>
          <a:prstGeom prst="snip1Rect">
            <a:avLst/>
          </a:prstGeom>
          <a:solidFill>
            <a:schemeClr val="bg1"/>
          </a:solidFill>
          <a:ln w="57150">
            <a:solidFill>
              <a:srgbClr val="FC4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16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4631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5007" y="258184"/>
            <a:ext cx="7874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9348" y="844102"/>
            <a:ext cx="2413430" cy="234516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10"/>
          <p:cNvSpPr/>
          <p:nvPr/>
        </p:nvSpPr>
        <p:spPr>
          <a:xfrm>
            <a:off x="636737" y="3309762"/>
            <a:ext cx="2286041" cy="1652675"/>
          </a:xfrm>
          <a:prstGeom prst="snip1Rect">
            <a:avLst/>
          </a:prstGeom>
          <a:solidFill>
            <a:schemeClr val="bg1"/>
          </a:solidFill>
          <a:ln w="57150">
            <a:solidFill>
              <a:srgbClr val="FC4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Isaac Newton</a:t>
            </a: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Newton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7" y="1033317"/>
            <a:ext cx="2171009" cy="19593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216064" y="844102"/>
            <a:ext cx="2413430" cy="234516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Single Corner Rectangle 14"/>
          <p:cNvSpPr/>
          <p:nvPr/>
        </p:nvSpPr>
        <p:spPr>
          <a:xfrm>
            <a:off x="3343453" y="3309762"/>
            <a:ext cx="2286041" cy="1652675"/>
          </a:xfrm>
          <a:prstGeom prst="snip1Rect">
            <a:avLst/>
          </a:prstGeom>
          <a:solidFill>
            <a:schemeClr val="bg1"/>
          </a:solidFill>
          <a:ln w="57150">
            <a:solidFill>
              <a:srgbClr val="FC4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Darwin</a:t>
            </a: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52" y="1033317"/>
            <a:ext cx="2181137" cy="19593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945264" y="844102"/>
            <a:ext cx="2413430" cy="2345167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Single Corner Rectangle 18"/>
          <p:cNvSpPr/>
          <p:nvPr/>
        </p:nvSpPr>
        <p:spPr>
          <a:xfrm>
            <a:off x="6072653" y="3309762"/>
            <a:ext cx="2286041" cy="1652675"/>
          </a:xfrm>
          <a:prstGeom prst="snip1Rect">
            <a:avLst/>
          </a:prstGeom>
          <a:solidFill>
            <a:schemeClr val="bg1"/>
          </a:solidFill>
          <a:ln w="57150">
            <a:solidFill>
              <a:srgbClr val="FC4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Marie – Curie</a:t>
            </a: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24" y="952768"/>
            <a:ext cx="1714500" cy="2124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21965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dmin.sieutrinhohocduong.com/Files/Sample/21027/TN6-001%20L%E1%BB%9AP%206-KHTN-%20B%C3%80I%201-%20GI%E1%BB%9AI%20THI%E1%BB%86U%20V%E1%BB%80%20KHTN%20(2)_result_2021090512482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3890" y="122817"/>
            <a:ext cx="6643744" cy="486425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518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6362" y="329610"/>
            <a:ext cx="452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+mj-lt"/>
              </a:rPr>
              <a:t>BÀI TẬP VỀ NHÀ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0" y="914385"/>
            <a:ext cx="3093511" cy="4163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4819" y="914385"/>
            <a:ext cx="4229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4819" y="2330157"/>
            <a:ext cx="430293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; 1.4 ; 1.5 ; 1.6    (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8+9+10+11)</a:t>
            </a:r>
            <a:endParaRPr lang="vi-VN" sz="28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0466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490" y="1119883"/>
            <a:ext cx="346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787" y="1766214"/>
            <a:ext cx="7202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TỰ NHIÊN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03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8117984" y="418063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373330" y="271744"/>
            <a:ext cx="441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24674" y="2681555"/>
            <a:ext cx="7315200" cy="6164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72410" y="1330457"/>
            <a:ext cx="1162217" cy="1459917"/>
            <a:chOff x="772410" y="1330457"/>
            <a:chExt cx="1162217" cy="1459917"/>
          </a:xfrm>
        </p:grpSpPr>
        <p:sp>
          <p:nvSpPr>
            <p:cNvPr id="6" name="Oval Callout 5"/>
            <p:cNvSpPr/>
            <p:nvPr/>
          </p:nvSpPr>
          <p:spPr>
            <a:xfrm rot="20421738">
              <a:off x="772410" y="1330457"/>
              <a:ext cx="1162217" cy="1190425"/>
            </a:xfrm>
            <a:prstGeom prst="wedgeEllipseCallout">
              <a:avLst/>
            </a:prstGeom>
            <a:solidFill>
              <a:srgbClr val="FF9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9755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1527" y="1602503"/>
              <a:ext cx="523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</a:t>
              </a:r>
              <a:endParaRPr lang="en-US" sz="36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319354" y="2696026"/>
              <a:ext cx="105412" cy="94348"/>
            </a:xfrm>
            <a:prstGeom prst="ellipse">
              <a:avLst/>
            </a:prstGeom>
            <a:solidFill>
              <a:srgbClr val="FF9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000" y="2929610"/>
            <a:ext cx="2630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5478" y="1753494"/>
            <a:ext cx="2630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4978" y="3060173"/>
            <a:ext cx="2995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6531" y="1704772"/>
            <a:ext cx="2995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757693" y="2634381"/>
            <a:ext cx="1162217" cy="1468969"/>
            <a:chOff x="2757693" y="2634381"/>
            <a:chExt cx="1162217" cy="1468969"/>
          </a:xfrm>
        </p:grpSpPr>
        <p:grpSp>
          <p:nvGrpSpPr>
            <p:cNvPr id="20" name="Group 19"/>
            <p:cNvGrpSpPr/>
            <p:nvPr/>
          </p:nvGrpSpPr>
          <p:grpSpPr>
            <a:xfrm>
              <a:off x="2757693" y="2912925"/>
              <a:ext cx="1162217" cy="1190425"/>
              <a:chOff x="2936831" y="2920226"/>
              <a:chExt cx="1162217" cy="1190425"/>
            </a:xfrm>
          </p:grpSpPr>
          <p:sp>
            <p:nvSpPr>
              <p:cNvPr id="8" name="Oval Callout 7"/>
              <p:cNvSpPr/>
              <p:nvPr/>
            </p:nvSpPr>
            <p:spPr>
              <a:xfrm rot="9776117">
                <a:off x="2936831" y="2920226"/>
                <a:ext cx="1162217" cy="1190425"/>
              </a:xfrm>
              <a:prstGeom prst="wedgeEllipseCallou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255948" y="3192272"/>
                <a:ext cx="523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2</a:t>
                </a:r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3286095" y="2634381"/>
              <a:ext cx="108402" cy="1088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22167" y="1258908"/>
            <a:ext cx="1162217" cy="1481253"/>
            <a:chOff x="4822167" y="1258908"/>
            <a:chExt cx="1162217" cy="1481253"/>
          </a:xfrm>
        </p:grpSpPr>
        <p:grpSp>
          <p:nvGrpSpPr>
            <p:cNvPr id="21" name="Group 20"/>
            <p:cNvGrpSpPr/>
            <p:nvPr/>
          </p:nvGrpSpPr>
          <p:grpSpPr>
            <a:xfrm>
              <a:off x="4822167" y="1258908"/>
              <a:ext cx="1162217" cy="1190425"/>
              <a:chOff x="4942005" y="1361277"/>
              <a:chExt cx="1162217" cy="1190425"/>
            </a:xfrm>
          </p:grpSpPr>
          <p:sp>
            <p:nvSpPr>
              <p:cNvPr id="7" name="Oval Callout 6"/>
              <p:cNvSpPr/>
              <p:nvPr/>
            </p:nvSpPr>
            <p:spPr>
              <a:xfrm rot="20421738">
                <a:off x="4942005" y="1361277"/>
                <a:ext cx="1162217" cy="1190425"/>
              </a:xfrm>
              <a:prstGeom prst="wedgeEllipseCallout">
                <a:avLst/>
              </a:prstGeom>
              <a:solidFill>
                <a:srgbClr val="FFC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261122" y="1617913"/>
                <a:ext cx="523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3</a:t>
                </a: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5349075" y="2631342"/>
              <a:ext cx="108402" cy="108819"/>
            </a:xfrm>
            <a:prstGeom prst="ellipse">
              <a:avLst/>
            </a:prstGeom>
            <a:solidFill>
              <a:srgbClr val="FFC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77657" y="2621640"/>
            <a:ext cx="1162217" cy="1481708"/>
            <a:chOff x="7077657" y="2621640"/>
            <a:chExt cx="1162217" cy="1481708"/>
          </a:xfrm>
        </p:grpSpPr>
        <p:grpSp>
          <p:nvGrpSpPr>
            <p:cNvPr id="22" name="Group 21"/>
            <p:cNvGrpSpPr/>
            <p:nvPr/>
          </p:nvGrpSpPr>
          <p:grpSpPr>
            <a:xfrm>
              <a:off x="7077657" y="2912923"/>
              <a:ext cx="1162217" cy="1190425"/>
              <a:chOff x="7247073" y="2873395"/>
              <a:chExt cx="1162217" cy="1190425"/>
            </a:xfrm>
          </p:grpSpPr>
          <p:sp>
            <p:nvSpPr>
              <p:cNvPr id="9" name="Oval Callout 8"/>
              <p:cNvSpPr/>
              <p:nvPr/>
            </p:nvSpPr>
            <p:spPr>
              <a:xfrm rot="9776117">
                <a:off x="7247073" y="2873395"/>
                <a:ext cx="1162217" cy="1190425"/>
              </a:xfrm>
              <a:prstGeom prst="wedgeEllipseCallout">
                <a:avLst/>
              </a:prstGeom>
              <a:solidFill>
                <a:srgbClr val="FC4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94002" y="3145441"/>
                <a:ext cx="523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4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7632376" y="2621640"/>
              <a:ext cx="108402" cy="108819"/>
            </a:xfrm>
            <a:prstGeom prst="ellipse">
              <a:avLst/>
            </a:prstGeom>
            <a:solidFill>
              <a:srgbClr val="FC4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3962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633" y="1615303"/>
            <a:ext cx="7847775" cy="565748"/>
            <a:chOff x="967563" y="659219"/>
            <a:chExt cx="7177887" cy="565748"/>
          </a:xfrm>
        </p:grpSpPr>
        <p:sp>
          <p:nvSpPr>
            <p:cNvPr id="3" name="Oval 2"/>
            <p:cNvSpPr/>
            <p:nvPr/>
          </p:nvSpPr>
          <p:spPr>
            <a:xfrm>
              <a:off x="967563" y="659219"/>
              <a:ext cx="627321" cy="563525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7563" y="701747"/>
              <a:ext cx="627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94884" y="699524"/>
              <a:ext cx="6550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 NIỆM KHOA HỌC TỰ NHIÊN</a:t>
              </a:r>
              <a:endPara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1511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965" y="309283"/>
            <a:ext cx="8498541" cy="45451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2" y="94130"/>
            <a:ext cx="781050" cy="78105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22193" y="335225"/>
          <a:ext cx="8234083" cy="4519164"/>
        </p:xfrm>
        <a:graphic>
          <a:graphicData uri="http://schemas.openxmlformats.org/drawingml/2006/table">
            <a:tbl>
              <a:tblPr firstRow="1" bandRow="1">
                <a:tableStyleId>{5E225D28-81A1-47F6-B832-14334138A573}</a:tableStyleId>
              </a:tblPr>
              <a:tblGrid>
                <a:gridCol w="4307542">
                  <a:extLst>
                    <a:ext uri="{9D8B030D-6E8A-4147-A177-3AD203B41FA5}">
                      <a16:colId xmlns:a16="http://schemas.microsoft.com/office/drawing/2014/main" xmlns="" val="1123949088"/>
                    </a:ext>
                  </a:extLst>
                </a:gridCol>
                <a:gridCol w="2030506">
                  <a:extLst>
                    <a:ext uri="{9D8B030D-6E8A-4147-A177-3AD203B41FA5}">
                      <a16:colId xmlns:a16="http://schemas.microsoft.com/office/drawing/2014/main" xmlns="" val="2445026412"/>
                    </a:ext>
                  </a:extLst>
                </a:gridCol>
                <a:gridCol w="1896035">
                  <a:extLst>
                    <a:ext uri="{9D8B030D-6E8A-4147-A177-3AD203B41FA5}">
                      <a16:colId xmlns:a16="http://schemas.microsoft.com/office/drawing/2014/main" xmlns="" val="3498407927"/>
                    </a:ext>
                  </a:extLst>
                </a:gridCol>
              </a:tblGrid>
              <a:tr h="48395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1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1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800" b="1" dirty="0">
                        <a:solidFill>
                          <a:srgbClr val="FC406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b="1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b="1" dirty="0">
                        <a:solidFill>
                          <a:srgbClr val="FC406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b="1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1800" b="1" baseline="0" dirty="0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FC406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b="1" dirty="0">
                        <a:solidFill>
                          <a:srgbClr val="FC406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0821294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Cấy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7818766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4532764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837123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Đạp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1890457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225055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virut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3186085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móc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2695796"/>
                  </a:ext>
                </a:extLst>
              </a:tr>
            </a:tbl>
          </a:graphicData>
        </a:graphic>
      </p:graphicFrame>
      <p:sp>
        <p:nvSpPr>
          <p:cNvPr id="8" name="Multiply 7"/>
          <p:cNvSpPr/>
          <p:nvPr/>
        </p:nvSpPr>
        <p:spPr>
          <a:xfrm>
            <a:off x="7594899" y="1312433"/>
            <a:ext cx="473336" cy="398033"/>
          </a:xfrm>
          <a:prstGeom prst="mathMultiply">
            <a:avLst/>
          </a:prstGeom>
          <a:solidFill>
            <a:srgbClr val="FC4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5531224" y="1895139"/>
            <a:ext cx="473336" cy="398033"/>
          </a:xfrm>
          <a:prstGeom prst="mathMultiply">
            <a:avLst/>
          </a:prstGeom>
          <a:solidFill>
            <a:srgbClr val="FC4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7594899" y="2488657"/>
            <a:ext cx="473336" cy="398033"/>
          </a:xfrm>
          <a:prstGeom prst="mathMultiply">
            <a:avLst/>
          </a:prstGeom>
          <a:solidFill>
            <a:srgbClr val="FC4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7607226" y="2992419"/>
            <a:ext cx="473336" cy="398033"/>
          </a:xfrm>
          <a:prstGeom prst="mathMultiply">
            <a:avLst/>
          </a:prstGeom>
          <a:solidFill>
            <a:srgbClr val="FC4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5531224" y="3456846"/>
            <a:ext cx="473336" cy="398033"/>
          </a:xfrm>
          <a:prstGeom prst="mathMultiply">
            <a:avLst/>
          </a:prstGeom>
          <a:solidFill>
            <a:srgbClr val="FC4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5531224" y="3904129"/>
            <a:ext cx="473336" cy="398033"/>
          </a:xfrm>
          <a:prstGeom prst="mathMultiply">
            <a:avLst/>
          </a:prstGeom>
          <a:solidFill>
            <a:srgbClr val="FC4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5532793" y="4391810"/>
            <a:ext cx="473336" cy="398033"/>
          </a:xfrm>
          <a:prstGeom prst="mathMultiply">
            <a:avLst/>
          </a:prstGeom>
          <a:solidFill>
            <a:srgbClr val="FC40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51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96" y="1749445"/>
            <a:ext cx="43783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C4067"/>
                </a:solidFill>
                <a:latin typeface="Bookman Old Style" panose="02050604050505020204" pitchFamily="18" charset="0"/>
              </a:rPr>
              <a:t>KHOA</a:t>
            </a:r>
            <a:r>
              <a:rPr lang="en-US" sz="5400" b="1" dirty="0" smtClean="0">
                <a:solidFill>
                  <a:srgbClr val="FC4067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b="1" dirty="0" err="1" smtClean="0">
                <a:solidFill>
                  <a:srgbClr val="FC4067"/>
                </a:solidFill>
                <a:latin typeface="Bookman Old Style" panose="02050604050505020204" pitchFamily="18" charset="0"/>
              </a:rPr>
              <a:t>HỌC</a:t>
            </a:r>
            <a:r>
              <a:rPr lang="en-US" sz="5400" b="1" dirty="0" smtClean="0">
                <a:solidFill>
                  <a:srgbClr val="FC4067"/>
                </a:solidFill>
                <a:latin typeface="Bookman Old Style" panose="02050604050505020204" pitchFamily="18" charset="0"/>
              </a:rPr>
              <a:t> </a:t>
            </a:r>
            <a:endParaRPr lang="en-US" sz="5400" b="1" dirty="0">
              <a:solidFill>
                <a:srgbClr val="FC4067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396" y="2610970"/>
            <a:ext cx="469033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C4067"/>
                </a:solidFill>
                <a:latin typeface="Bookman Old Style" panose="02050604050505020204" pitchFamily="18" charset="0"/>
              </a:rPr>
              <a:t>TỰ</a:t>
            </a:r>
            <a:r>
              <a:rPr lang="en-US" sz="5400" b="1" dirty="0" smtClean="0">
                <a:solidFill>
                  <a:srgbClr val="FC4067"/>
                </a:solidFill>
                <a:latin typeface="Bookman Old Style" panose="02050604050505020204" pitchFamily="18" charset="0"/>
              </a:rPr>
              <a:t> </a:t>
            </a:r>
            <a:r>
              <a:rPr lang="en-US" sz="5400" b="1" dirty="0" err="1" smtClean="0">
                <a:solidFill>
                  <a:srgbClr val="FC4067"/>
                </a:solidFill>
                <a:latin typeface="Bookman Old Style" panose="02050604050505020204" pitchFamily="18" charset="0"/>
              </a:rPr>
              <a:t>NHIÊN</a:t>
            </a:r>
            <a:endParaRPr lang="en-US" sz="5400" b="1" dirty="0">
              <a:solidFill>
                <a:srgbClr val="FC4067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27748" y="710002"/>
            <a:ext cx="4787153" cy="1790037"/>
            <a:chOff x="4442908" y="967077"/>
            <a:chExt cx="4787153" cy="1323190"/>
          </a:xfrm>
        </p:grpSpPr>
        <p:sp>
          <p:nvSpPr>
            <p:cNvPr id="4" name="Pentagon 3"/>
            <p:cNvSpPr/>
            <p:nvPr/>
          </p:nvSpPr>
          <p:spPr>
            <a:xfrm rot="10800000">
              <a:off x="4442908" y="967077"/>
              <a:ext cx="4787153" cy="1323190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797919" y="1086522"/>
              <a:ext cx="4346081" cy="108830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nhánh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38506" y="2686883"/>
            <a:ext cx="4787153" cy="1708941"/>
            <a:chOff x="4442908" y="2686884"/>
            <a:chExt cx="4787153" cy="1323190"/>
          </a:xfrm>
        </p:grpSpPr>
        <p:sp>
          <p:nvSpPr>
            <p:cNvPr id="6" name="Pentagon 5"/>
            <p:cNvSpPr/>
            <p:nvPr/>
          </p:nvSpPr>
          <p:spPr>
            <a:xfrm rot="10800000">
              <a:off x="4442908" y="2686884"/>
              <a:ext cx="4787153" cy="1323190"/>
            </a:xfrm>
            <a:prstGeom prst="homePlat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797911" y="2804325"/>
              <a:ext cx="4346089" cy="108830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Nghiên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cứu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76347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172" y="435465"/>
            <a:ext cx="7485321" cy="565748"/>
            <a:chOff x="967563" y="659219"/>
            <a:chExt cx="7485321" cy="565748"/>
          </a:xfrm>
        </p:grpSpPr>
        <p:sp>
          <p:nvSpPr>
            <p:cNvPr id="3" name="Oval 2"/>
            <p:cNvSpPr/>
            <p:nvPr/>
          </p:nvSpPr>
          <p:spPr>
            <a:xfrm>
              <a:off x="967563" y="659219"/>
              <a:ext cx="627321" cy="563525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7563" y="701747"/>
              <a:ext cx="627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86270" y="679371"/>
              <a:ext cx="6666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 NIỆM KHOA HỌC TỰ NHIÊN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19200" y="1285461"/>
            <a:ext cx="6885880" cy="30877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565673"/>
            <a:ext cx="6885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(KHTN)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7" y="978837"/>
            <a:ext cx="1000125" cy="76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4609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B731B3B-3465-4739-9693-AB55824EFFAF}"/>
  <p:tag name="ISPRING_RESOURCE_FOLDER" val="C:\Users\Administrator\Desktop\GIÁO ÁN TRÌNH CHIẾU (23-24)\KHTN 6\KNTT  Bai 1 Gioi thieu ve Khoa hoc tu nhien\"/>
  <p:tag name="ISPRING_PRESENTATION_PATH" val="C:\Users\Administrator\Desktop\GIÁO ÁN TRÌNH CHIẾU (23-24)\KHTN 6\KNTT  Bai 1 Gioi thieu ve Khoa hoc tu nhien.pptx"/>
  <p:tag name="ISPRING_PROJECT_VERSION" val="9"/>
  <p:tag name="ISPRING_PROJECT_FOLDER_UPDATED" val="1"/>
  <p:tag name="ISPRING_SCREEN_RECS_UPDATED" val="C:\Users\Administrator\Desktop\GIÁO ÁN TRÌNH CHIẾU (23-24)\KHTN 6\KNTT  Bai 1 Gioi thieu ve Khoa hoc tu nhien\"/>
  <p:tag name="FLASHSPRING_ZOOM_TAG" val="48"/>
  <p:tag name="ISPRING_PRESENTATION_INFO_2" val="&lt;?xml version=&quot;1.0&quot; encoding=&quot;UTF-8&quot; standalone=&quot;no&quot; ?&gt;&#10;&lt;presentation2&gt;&#10;&#10;  &lt;slides&gt;&#10;    &lt;slide id=&quot;{A3B532EB-AE90-4DBB-AA52-B1A5F18602B8}&quot; pptId=&quot;337&quot;/&gt;&#10;    &lt;slide id=&quot;{9975C1DA-D187-46D4-AC7F-C6E324C3CFA1}&quot; pptId=&quot;259&quot;/&gt;&#10;    &lt;slide id=&quot;{2F07E3A3-A3B7-4F73-B289-A642891F78C1}&quot; pptId=&quot;351&quot;/&gt;&#10;    &lt;slide id=&quot;{85E1A4B8-23A7-4054-BF26-23A527B70E62}&quot; pptId=&quot;302&quot;/&gt;&#10;    &lt;slide id=&quot;{985C9900-F8F1-46DC-B71B-66F3DBFD2C06}&quot; pptId=&quot;303&quot;/&gt;&#10;    &lt;slide id=&quot;{639F595B-7C3D-40D7-82FF-D0A8A6EDD96D}&quot; pptId=&quot;350&quot;/&gt;&#10;    &lt;slide id=&quot;{8C08390B-FF64-47AA-80CE-2BC7F598F1B1}&quot; pptId=&quot;347&quot;/&gt;&#10;    &lt;slide id=&quot;{ABC7C6CB-8016-4A7B-A159-6CC02BCCF9DF}&quot; pptId=&quot;336&quot;/&gt;&#10;    &lt;slide id=&quot;{6350F7B4-7793-4FBC-BAAE-0BAF1FE4684F}&quot; pptId=&quot;305&quot;/&gt;&#10;    &lt;slide id=&quot;{89BC2ECD-FD51-4334-A9AF-C5B93A6730B4}&quot; pptId=&quot;339&quot;/&gt;&#10;    &lt;slide id=&quot;{4DA69F10-A44B-4D99-BCC7-478944327095}&quot; pptId=&quot;306&quot;/&gt;&#10;    &lt;slide id=&quot;{1E125F1D-4ED7-465E-88F6-9EDCC01B55B1}&quot; pptId=&quot;307&quot;/&gt;&#10;    &lt;slide id=&quot;{9F9A788D-AF24-44F5-9967-DD54590A71C7}&quot; pptId=&quot;298&quot;/&gt;&#10;    &lt;slide id=&quot;{5ACD17D8-D524-48C0-A5ED-D54E09FA653A}&quot; pptId=&quot;308&quot;/&gt;&#10;    &lt;slide id=&quot;{D2652FAD-FE8D-4DBF-A47A-E10499E18CE2}&quot; pptId=&quot;329&quot;/&gt;&#10;    &lt;slide id=&quot;{71ECF83D-F1B8-4A48-B80B-62F741501D16}&quot; pptId=&quot;331&quot;/&gt;&#10;    &lt;slide id=&quot;{2067222A-E908-45EB-90F2-29FE7E40CC2C}&quot; pptId=&quot;349&quot;/&gt;&#10;    &lt;slide id=&quot;{99473A12-39E3-4EA0-BF61-E104A83468AD}&quot; pptId=&quot;312&quot;/&gt;&#10;    &lt;slide id=&quot;{C206B9B0-F879-4C6B-A484-64666EC64690}&quot; pptId=&quot;313&quot;/&gt;&#10;    &lt;slide id=&quot;{FE180D03-F40D-4581-863A-9777D77DF1C3}&quot; pptId=&quot;318&quot;/&gt;&#10;    &lt;slide id=&quot;{A0212626-8A0A-460C-86C7-9EC0350C47E5}&quot; pptId=&quot;317&quot;/&gt;&#10;    &lt;slide id=&quot;{EFD79170-3547-464F-AF83-EDD057EED8C5}&quot; pptId=&quot;314&quot;/&gt;&#10;    &lt;slide id=&quot;{F9162B53-2EA4-4E40-AEC7-6B97D6C963B5}&quot; pptId=&quot;327&quot;/&gt;&#10;    &lt;slide id=&quot;{56D9A17D-C45E-426E-9517-5B26B35D15A2}&quot; pptId=&quot;316&quot;/&gt;&#10;    &lt;slide id=&quot;{7304FD64-3F7C-4998-AFFF-C2FC7736BDA2}&quot; pptId=&quot;320&quot;/&gt;&#10;    &lt;slide id=&quot;{0F99279C-3798-4C7B-9BFF-1B55FD11E7E2}&quot; pptId=&quot;319&quot;/&gt;&#10;    &lt;slide id=&quot;{122172D4-D10D-4D27-9C3F-024897FE5527}&quot; pptId=&quot;321&quot;/&gt;&#10;    &lt;slide id=&quot;{9316544B-7AE4-4478-9A46-1D511AE52321}&quot; pptId=&quot;322&quot;/&gt;&#10;    &lt;slide id=&quot;{1FA71F58-E8E9-4A39-8A02-4A2E42AEFA80}&quot; pptId=&quot;330&quot;/&gt;&#10;    &lt;slide id=&quot;{DAF24FD4-1F7C-4B3E-9DFC-1B47A0C7B3B5}&quot; pptId=&quot;311&quot;/&gt;&#10;    &lt;slide id=&quot;{6394A6FD-43B7-408F-A181-21960D916493}&quot; pptId=&quot;325&quot;/&gt;&#10;    &lt;slide id=&quot;{529FDA82-B574-41C6-9127-8E9F4E6D7E52}&quot; pptId=&quot;332&quot;/&gt;&#10;    &lt;slide id=&quot;{8EB5F7CD-D9B0-4B80-9735-01FC325EF379}&quot; pptId=&quot;344&quot;/&gt;&#10;    &lt;slide id=&quot;{CC0B3A9A-5817-445E-ACED-7DA32EFF96DD}&quot; pptId=&quot;341&quot;/&gt;&#10;    &lt;slide id=&quot;{6E84E4A0-8D9E-439F-BF7E-B2906D559760}&quot; pptId=&quot;342&quot;/&gt;&#10;    &lt;slide id=&quot;{71DC5F11-1EA4-4B5A-9CD8-2BEFDBF3E8E6}&quot; pptId=&quot;345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0.576"/>
  <p:tag name="TIMING" val="|29.042"/>
  <p:tag name="ISPRING_CUSTOM_TIMING_USED" val="1"/>
  <p:tag name="ISPRING_SLIDE_ID_2" val="{6350F7B4-7793-4FBC-BAAE-0BAF1FE4684F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.991"/>
  <p:tag name="TIMING" val="|8.99"/>
  <p:tag name="ISPRING_CUSTOM_TIMING_USED" val="1"/>
  <p:tag name="ISPRING_SLIDE_ID_2" val="{89BC2ECD-FD51-4334-A9AF-C5B93A6730B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4DA69F10-A44B-4D99-BCC7-47894432709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|1"/>
  <p:tag name="ISPRING_CUSTOM_TIMING_USED" val="1"/>
  <p:tag name="ISPRING_SLIDE_ID_2" val="{1E125F1D-4ED7-465E-88F6-9EDCC01B55B1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"/>
  <p:tag name="ISPRING_CUSTOM_TIMING_USED" val="1"/>
  <p:tag name="ISPRING_SLIDE_ID_2" val="{9F9A788D-AF24-44F5-9967-DD54590A71C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"/>
  <p:tag name="ISPRING_CUSTOM_TIMING_USED" val="1"/>
  <p:tag name="ISPRING_SLIDE_ID_2" val="{5ACD17D8-D524-48C0-A5ED-D54E09FA653A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2652FAD-FE8D-4DBF-A47A-E10499E18CE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71ECF83D-F1B8-4A48-B80B-62F741501D1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067222A-E908-45EB-90F2-29FE7E40CC2C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99473A12-39E3-4EA0-BF61-E104A83468A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60.835"/>
  <p:tag name="ISPRING_SLIDE_ID_2" val="{A3B532EB-AE90-4DBB-AA52-B1A5F18602B8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2"/>
  <p:tag name="TIMING" val="|0.001|2|0.5|0.001|2"/>
  <p:tag name="ISPRING_CUSTOM_TIMING_USED" val="1"/>
  <p:tag name="ISPRING_SLIDE_ID_2" val="{C206B9B0-F879-4C6B-A484-64666EC64690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E180D03-F40D-4581-863A-9777D77DF1C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3"/>
  <p:tag name="TIMING" val="|0.001|0.5|0.5|0.001|0.001|2|2|2|2|0.5"/>
  <p:tag name="ISPRING_CUSTOM_TIMING_USED" val="1"/>
  <p:tag name="ISPRING_SLIDE_ID_2" val="{A0212626-8A0A-460C-86C7-9EC0350C47E5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"/>
  <p:tag name="ISPRING_CUSTOM_TIMING_USED" val="1"/>
  <p:tag name="ISPRING_SLIDE_ID_2" val="{EFD79170-3547-464F-AF83-EDD057EED8C5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2|0.5"/>
  <p:tag name="ISPRING_CUSTOM_TIMING_USED" val="1"/>
  <p:tag name="ISPRING_SLIDE_ID_2" val="{F9162B53-2EA4-4E40-AEC7-6B97D6C963B5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56D9A17D-C45E-426E-9517-5B26B35D15A2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7304FD64-3F7C-4998-AFFF-C2FC7736BDA2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F99279C-3798-4C7B-9BFF-1B55FD11E7E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122172D4-D10D-4D27-9C3F-024897FE5527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9316544B-7AE4-4478-9A46-1D511AE5232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1.382"/>
  <p:tag name="ISPRING_SLIDE_ID_2" val="{9975C1DA-D187-46D4-AC7F-C6E324C3CFA1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2|0.5"/>
  <p:tag name="ISPRING_CUSTOM_TIMING_USED" val="1"/>
  <p:tag name="ISPRING_SLIDE_ID_2" val="{1FA71F58-E8E9-4A39-8A02-4A2E42AEFA80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DAF24FD4-1F7C-4B3E-9DFC-1B47A0C7B3B5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6394A6FD-43B7-408F-A181-21960D916493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529FDA82-B574-41C6-9127-8E9F4E6D7E5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8EB5F7CD-D9B0-4B80-9735-01FC325EF379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CC0B3A9A-5817-445E-ACED-7DA32EFF96DD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6E84E4A0-8D9E-439F-BF7E-B2906D559760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71DC5F11-1EA4-4B5A-9CD8-2BEFDBF3E8E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7.085"/>
  <p:tag name="TIMING" val="|67.08|0.001|0.001|0.001|0.001"/>
  <p:tag name="ISPRING_SLIDE_ID_2" val="{2F07E3A3-A3B7-4F73-B289-A642891F78C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85E1A4B8-23A7-4054-BF26-23A527B70E6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9.001"/>
  <p:tag name="ISPRING_CUSTOM_TIMING_USED" val="1"/>
  <p:tag name="TIMING" val="|0.001|3.25|3.284|0.966"/>
  <p:tag name="ISPRING_SLIDE_ID_2" val="{985C9900-F8F1-46DC-B71B-66F3DBFD2C0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639F595B-7C3D-40D7-82FF-D0A8A6EDD96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867"/>
  <p:tag name="TIMING" val="|13.143|2.784|2.935|0.001|0.001|0.001|0.001"/>
  <p:tag name="ISPRING_SLIDE_ID_2" val="{8C08390B-FF64-47AA-80CE-2BC7F598F1B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ABC7C6CB-8016-4A7B-A159-6CC02BCCF9DF}"/>
</p:tagLst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1009</Words>
  <Application>Microsoft Office PowerPoint</Application>
  <PresentationFormat>On-screen Show (16:9)</PresentationFormat>
  <Paragraphs>175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Roboto Slab Regular</vt:lpstr>
      <vt:lpstr>Bookman Old Style</vt:lpstr>
      <vt:lpstr>Times New Roman</vt:lpstr>
      <vt:lpstr>Lato Light</vt:lpstr>
      <vt:lpstr>Kent template</vt:lpstr>
      <vt:lpstr>PowerPoint Presentation</vt:lpstr>
      <vt:lpstr>Chương 1. Mở đầu về  khoa học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HOÀNG THỊ MIẾN</dc:creator>
  <cp:lastModifiedBy>Admin</cp:lastModifiedBy>
  <cp:revision>129</cp:revision>
  <dcterms:modified xsi:type="dcterms:W3CDTF">2024-01-08T14:38:41Z</dcterms:modified>
</cp:coreProperties>
</file>