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841" r:id="rId2"/>
    <p:sldId id="845" r:id="rId3"/>
    <p:sldId id="256" r:id="rId4"/>
    <p:sldId id="846" r:id="rId5"/>
    <p:sldId id="847" r:id="rId6"/>
    <p:sldId id="848" r:id="rId7"/>
    <p:sldId id="849" r:id="rId8"/>
    <p:sldId id="850" r:id="rId9"/>
    <p:sldId id="851" r:id="rId10"/>
  </p:sldIdLst>
  <p:sldSz cx="12192000" cy="6858000"/>
  <p:notesSz cx="6858000" cy="9144000"/>
  <p:defaultTextStyle>
    <a:defPPr>
      <a:defRPr lang="en-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818"/>
    <p:restoredTop sz="95970"/>
  </p:normalViewPr>
  <p:slideViewPr>
    <p:cSldViewPr snapToGrid="0" snapToObjects="1">
      <p:cViewPr varScale="1">
        <p:scale>
          <a:sx n="82" d="100"/>
          <a:sy n="82" d="100"/>
        </p:scale>
        <p:origin x="176" y="8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CC1671-C1FB-EC40-8428-BEE8D78D1A7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VN"/>
          </a:p>
        </p:txBody>
      </p:sp>
      <p:sp>
        <p:nvSpPr>
          <p:cNvPr id="3" name="Subtitle 2">
            <a:extLst>
              <a:ext uri="{FF2B5EF4-FFF2-40B4-BE49-F238E27FC236}">
                <a16:creationId xmlns:a16="http://schemas.microsoft.com/office/drawing/2014/main" id="{F6CF1FCC-6B5F-5742-8459-9B9DD8D14B3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VN"/>
          </a:p>
        </p:txBody>
      </p:sp>
      <p:sp>
        <p:nvSpPr>
          <p:cNvPr id="4" name="Date Placeholder 3">
            <a:extLst>
              <a:ext uri="{FF2B5EF4-FFF2-40B4-BE49-F238E27FC236}">
                <a16:creationId xmlns:a16="http://schemas.microsoft.com/office/drawing/2014/main" id="{2DEA238E-B9AD-0F47-AA7A-D1CEF190E9A7}"/>
              </a:ext>
            </a:extLst>
          </p:cNvPr>
          <p:cNvSpPr>
            <a:spLocks noGrp="1"/>
          </p:cNvSpPr>
          <p:nvPr>
            <p:ph type="dt" sz="half" idx="10"/>
          </p:nvPr>
        </p:nvSpPr>
        <p:spPr/>
        <p:txBody>
          <a:bodyPr/>
          <a:lstStyle/>
          <a:p>
            <a:fld id="{3D16E342-BF6B-8049-8F64-2AB641BEE106}" type="datetimeFigureOut">
              <a:rPr lang="en-VN" smtClean="0"/>
              <a:t>3/30/22</a:t>
            </a:fld>
            <a:endParaRPr lang="en-VN"/>
          </a:p>
        </p:txBody>
      </p:sp>
      <p:sp>
        <p:nvSpPr>
          <p:cNvPr id="5" name="Footer Placeholder 4">
            <a:extLst>
              <a:ext uri="{FF2B5EF4-FFF2-40B4-BE49-F238E27FC236}">
                <a16:creationId xmlns:a16="http://schemas.microsoft.com/office/drawing/2014/main" id="{18C2AE21-43D0-C344-9C4D-BD6DE42F8CBF}"/>
              </a:ext>
            </a:extLst>
          </p:cNvPr>
          <p:cNvSpPr>
            <a:spLocks noGrp="1"/>
          </p:cNvSpPr>
          <p:nvPr>
            <p:ph type="ftr" sz="quarter" idx="11"/>
          </p:nvPr>
        </p:nvSpPr>
        <p:spPr/>
        <p:txBody>
          <a:bodyPr/>
          <a:lstStyle/>
          <a:p>
            <a:endParaRPr lang="en-VN"/>
          </a:p>
        </p:txBody>
      </p:sp>
      <p:sp>
        <p:nvSpPr>
          <p:cNvPr id="6" name="Slide Number Placeholder 5">
            <a:extLst>
              <a:ext uri="{FF2B5EF4-FFF2-40B4-BE49-F238E27FC236}">
                <a16:creationId xmlns:a16="http://schemas.microsoft.com/office/drawing/2014/main" id="{B35E806E-6DC8-B74B-BED1-8B40E9B9183D}"/>
              </a:ext>
            </a:extLst>
          </p:cNvPr>
          <p:cNvSpPr>
            <a:spLocks noGrp="1"/>
          </p:cNvSpPr>
          <p:nvPr>
            <p:ph type="sldNum" sz="quarter" idx="12"/>
          </p:nvPr>
        </p:nvSpPr>
        <p:spPr/>
        <p:txBody>
          <a:bodyPr/>
          <a:lstStyle/>
          <a:p>
            <a:fld id="{EE33343F-1535-804A-B53C-6816262FA140}" type="slidenum">
              <a:rPr lang="en-VN" smtClean="0"/>
              <a:t>‹#›</a:t>
            </a:fld>
            <a:endParaRPr lang="en-VN"/>
          </a:p>
        </p:txBody>
      </p:sp>
    </p:spTree>
    <p:extLst>
      <p:ext uri="{BB962C8B-B14F-4D97-AF65-F5344CB8AC3E}">
        <p14:creationId xmlns:p14="http://schemas.microsoft.com/office/powerpoint/2010/main" val="4584540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BE03F5-C353-204E-B04E-76C4F88A0A59}"/>
              </a:ext>
            </a:extLst>
          </p:cNvPr>
          <p:cNvSpPr>
            <a:spLocks noGrp="1"/>
          </p:cNvSpPr>
          <p:nvPr>
            <p:ph type="title"/>
          </p:nvPr>
        </p:nvSpPr>
        <p:spPr/>
        <p:txBody>
          <a:bodyPr/>
          <a:lstStyle/>
          <a:p>
            <a:r>
              <a:rPr lang="en-US"/>
              <a:t>Click to edit Master title style</a:t>
            </a:r>
            <a:endParaRPr lang="en-VN"/>
          </a:p>
        </p:txBody>
      </p:sp>
      <p:sp>
        <p:nvSpPr>
          <p:cNvPr id="3" name="Vertical Text Placeholder 2">
            <a:extLst>
              <a:ext uri="{FF2B5EF4-FFF2-40B4-BE49-F238E27FC236}">
                <a16:creationId xmlns:a16="http://schemas.microsoft.com/office/drawing/2014/main" id="{71EAABC6-652B-EB42-BE28-3A3EC83CB5A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N"/>
          </a:p>
        </p:txBody>
      </p:sp>
      <p:sp>
        <p:nvSpPr>
          <p:cNvPr id="4" name="Date Placeholder 3">
            <a:extLst>
              <a:ext uri="{FF2B5EF4-FFF2-40B4-BE49-F238E27FC236}">
                <a16:creationId xmlns:a16="http://schemas.microsoft.com/office/drawing/2014/main" id="{A78FE0C5-AE32-824F-8023-3CB412ED0599}"/>
              </a:ext>
            </a:extLst>
          </p:cNvPr>
          <p:cNvSpPr>
            <a:spLocks noGrp="1"/>
          </p:cNvSpPr>
          <p:nvPr>
            <p:ph type="dt" sz="half" idx="10"/>
          </p:nvPr>
        </p:nvSpPr>
        <p:spPr/>
        <p:txBody>
          <a:bodyPr/>
          <a:lstStyle/>
          <a:p>
            <a:fld id="{3D16E342-BF6B-8049-8F64-2AB641BEE106}" type="datetimeFigureOut">
              <a:rPr lang="en-VN" smtClean="0"/>
              <a:t>3/30/22</a:t>
            </a:fld>
            <a:endParaRPr lang="en-VN"/>
          </a:p>
        </p:txBody>
      </p:sp>
      <p:sp>
        <p:nvSpPr>
          <p:cNvPr id="5" name="Footer Placeholder 4">
            <a:extLst>
              <a:ext uri="{FF2B5EF4-FFF2-40B4-BE49-F238E27FC236}">
                <a16:creationId xmlns:a16="http://schemas.microsoft.com/office/drawing/2014/main" id="{0EC0E967-EB50-154C-95FD-DB279009EB8D}"/>
              </a:ext>
            </a:extLst>
          </p:cNvPr>
          <p:cNvSpPr>
            <a:spLocks noGrp="1"/>
          </p:cNvSpPr>
          <p:nvPr>
            <p:ph type="ftr" sz="quarter" idx="11"/>
          </p:nvPr>
        </p:nvSpPr>
        <p:spPr/>
        <p:txBody>
          <a:bodyPr/>
          <a:lstStyle/>
          <a:p>
            <a:endParaRPr lang="en-VN"/>
          </a:p>
        </p:txBody>
      </p:sp>
      <p:sp>
        <p:nvSpPr>
          <p:cNvPr id="6" name="Slide Number Placeholder 5">
            <a:extLst>
              <a:ext uri="{FF2B5EF4-FFF2-40B4-BE49-F238E27FC236}">
                <a16:creationId xmlns:a16="http://schemas.microsoft.com/office/drawing/2014/main" id="{C160670D-37F0-9C46-8282-82C440D7A251}"/>
              </a:ext>
            </a:extLst>
          </p:cNvPr>
          <p:cNvSpPr>
            <a:spLocks noGrp="1"/>
          </p:cNvSpPr>
          <p:nvPr>
            <p:ph type="sldNum" sz="quarter" idx="12"/>
          </p:nvPr>
        </p:nvSpPr>
        <p:spPr/>
        <p:txBody>
          <a:bodyPr/>
          <a:lstStyle/>
          <a:p>
            <a:fld id="{EE33343F-1535-804A-B53C-6816262FA140}" type="slidenum">
              <a:rPr lang="en-VN" smtClean="0"/>
              <a:t>‹#›</a:t>
            </a:fld>
            <a:endParaRPr lang="en-VN"/>
          </a:p>
        </p:txBody>
      </p:sp>
    </p:spTree>
    <p:extLst>
      <p:ext uri="{BB962C8B-B14F-4D97-AF65-F5344CB8AC3E}">
        <p14:creationId xmlns:p14="http://schemas.microsoft.com/office/powerpoint/2010/main" val="24870303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EC25F72-C840-4949-BBF2-C1744345DE5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VN"/>
          </a:p>
        </p:txBody>
      </p:sp>
      <p:sp>
        <p:nvSpPr>
          <p:cNvPr id="3" name="Vertical Text Placeholder 2">
            <a:extLst>
              <a:ext uri="{FF2B5EF4-FFF2-40B4-BE49-F238E27FC236}">
                <a16:creationId xmlns:a16="http://schemas.microsoft.com/office/drawing/2014/main" id="{09F2D362-3748-FC42-8295-84E029F201B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N"/>
          </a:p>
        </p:txBody>
      </p:sp>
      <p:sp>
        <p:nvSpPr>
          <p:cNvPr id="4" name="Date Placeholder 3">
            <a:extLst>
              <a:ext uri="{FF2B5EF4-FFF2-40B4-BE49-F238E27FC236}">
                <a16:creationId xmlns:a16="http://schemas.microsoft.com/office/drawing/2014/main" id="{1351E594-B5C5-784E-9EAD-AED83255A059}"/>
              </a:ext>
            </a:extLst>
          </p:cNvPr>
          <p:cNvSpPr>
            <a:spLocks noGrp="1"/>
          </p:cNvSpPr>
          <p:nvPr>
            <p:ph type="dt" sz="half" idx="10"/>
          </p:nvPr>
        </p:nvSpPr>
        <p:spPr/>
        <p:txBody>
          <a:bodyPr/>
          <a:lstStyle/>
          <a:p>
            <a:fld id="{3D16E342-BF6B-8049-8F64-2AB641BEE106}" type="datetimeFigureOut">
              <a:rPr lang="en-VN" smtClean="0"/>
              <a:t>3/30/22</a:t>
            </a:fld>
            <a:endParaRPr lang="en-VN"/>
          </a:p>
        </p:txBody>
      </p:sp>
      <p:sp>
        <p:nvSpPr>
          <p:cNvPr id="5" name="Footer Placeholder 4">
            <a:extLst>
              <a:ext uri="{FF2B5EF4-FFF2-40B4-BE49-F238E27FC236}">
                <a16:creationId xmlns:a16="http://schemas.microsoft.com/office/drawing/2014/main" id="{7A415BB1-CD87-2243-9B5E-B39500A44F8B}"/>
              </a:ext>
            </a:extLst>
          </p:cNvPr>
          <p:cNvSpPr>
            <a:spLocks noGrp="1"/>
          </p:cNvSpPr>
          <p:nvPr>
            <p:ph type="ftr" sz="quarter" idx="11"/>
          </p:nvPr>
        </p:nvSpPr>
        <p:spPr/>
        <p:txBody>
          <a:bodyPr/>
          <a:lstStyle/>
          <a:p>
            <a:endParaRPr lang="en-VN"/>
          </a:p>
        </p:txBody>
      </p:sp>
      <p:sp>
        <p:nvSpPr>
          <p:cNvPr id="6" name="Slide Number Placeholder 5">
            <a:extLst>
              <a:ext uri="{FF2B5EF4-FFF2-40B4-BE49-F238E27FC236}">
                <a16:creationId xmlns:a16="http://schemas.microsoft.com/office/drawing/2014/main" id="{3ED222B7-FD5A-124E-B774-4E5F8A69DECF}"/>
              </a:ext>
            </a:extLst>
          </p:cNvPr>
          <p:cNvSpPr>
            <a:spLocks noGrp="1"/>
          </p:cNvSpPr>
          <p:nvPr>
            <p:ph type="sldNum" sz="quarter" idx="12"/>
          </p:nvPr>
        </p:nvSpPr>
        <p:spPr/>
        <p:txBody>
          <a:bodyPr/>
          <a:lstStyle/>
          <a:p>
            <a:fld id="{EE33343F-1535-804A-B53C-6816262FA140}" type="slidenum">
              <a:rPr lang="en-VN" smtClean="0"/>
              <a:t>‹#›</a:t>
            </a:fld>
            <a:endParaRPr lang="en-VN"/>
          </a:p>
        </p:txBody>
      </p:sp>
    </p:spTree>
    <p:extLst>
      <p:ext uri="{BB962C8B-B14F-4D97-AF65-F5344CB8AC3E}">
        <p14:creationId xmlns:p14="http://schemas.microsoft.com/office/powerpoint/2010/main" val="16276353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41B203-E9A9-7142-A64A-BBC054CCB20C}"/>
              </a:ext>
            </a:extLst>
          </p:cNvPr>
          <p:cNvSpPr>
            <a:spLocks noGrp="1"/>
          </p:cNvSpPr>
          <p:nvPr>
            <p:ph type="title"/>
          </p:nvPr>
        </p:nvSpPr>
        <p:spPr/>
        <p:txBody>
          <a:bodyPr/>
          <a:lstStyle/>
          <a:p>
            <a:r>
              <a:rPr lang="en-US"/>
              <a:t>Click to edit Master title style</a:t>
            </a:r>
            <a:endParaRPr lang="en-VN"/>
          </a:p>
        </p:txBody>
      </p:sp>
      <p:sp>
        <p:nvSpPr>
          <p:cNvPr id="3" name="Content Placeholder 2">
            <a:extLst>
              <a:ext uri="{FF2B5EF4-FFF2-40B4-BE49-F238E27FC236}">
                <a16:creationId xmlns:a16="http://schemas.microsoft.com/office/drawing/2014/main" id="{860B1393-277F-8544-A1D9-DDA8FED9B28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N"/>
          </a:p>
        </p:txBody>
      </p:sp>
      <p:sp>
        <p:nvSpPr>
          <p:cNvPr id="4" name="Date Placeholder 3">
            <a:extLst>
              <a:ext uri="{FF2B5EF4-FFF2-40B4-BE49-F238E27FC236}">
                <a16:creationId xmlns:a16="http://schemas.microsoft.com/office/drawing/2014/main" id="{B760B443-338D-A347-B1FF-4A1111D5EC6C}"/>
              </a:ext>
            </a:extLst>
          </p:cNvPr>
          <p:cNvSpPr>
            <a:spLocks noGrp="1"/>
          </p:cNvSpPr>
          <p:nvPr>
            <p:ph type="dt" sz="half" idx="10"/>
          </p:nvPr>
        </p:nvSpPr>
        <p:spPr/>
        <p:txBody>
          <a:bodyPr/>
          <a:lstStyle/>
          <a:p>
            <a:fld id="{3D16E342-BF6B-8049-8F64-2AB641BEE106}" type="datetimeFigureOut">
              <a:rPr lang="en-VN" smtClean="0"/>
              <a:t>3/30/22</a:t>
            </a:fld>
            <a:endParaRPr lang="en-VN"/>
          </a:p>
        </p:txBody>
      </p:sp>
      <p:sp>
        <p:nvSpPr>
          <p:cNvPr id="5" name="Footer Placeholder 4">
            <a:extLst>
              <a:ext uri="{FF2B5EF4-FFF2-40B4-BE49-F238E27FC236}">
                <a16:creationId xmlns:a16="http://schemas.microsoft.com/office/drawing/2014/main" id="{413119C1-8913-6C4A-9AC3-E8D017F91D1C}"/>
              </a:ext>
            </a:extLst>
          </p:cNvPr>
          <p:cNvSpPr>
            <a:spLocks noGrp="1"/>
          </p:cNvSpPr>
          <p:nvPr>
            <p:ph type="ftr" sz="quarter" idx="11"/>
          </p:nvPr>
        </p:nvSpPr>
        <p:spPr/>
        <p:txBody>
          <a:bodyPr/>
          <a:lstStyle/>
          <a:p>
            <a:endParaRPr lang="en-VN"/>
          </a:p>
        </p:txBody>
      </p:sp>
      <p:sp>
        <p:nvSpPr>
          <p:cNvPr id="6" name="Slide Number Placeholder 5">
            <a:extLst>
              <a:ext uri="{FF2B5EF4-FFF2-40B4-BE49-F238E27FC236}">
                <a16:creationId xmlns:a16="http://schemas.microsoft.com/office/drawing/2014/main" id="{05E05448-6901-3243-B015-CA329ECE5295}"/>
              </a:ext>
            </a:extLst>
          </p:cNvPr>
          <p:cNvSpPr>
            <a:spLocks noGrp="1"/>
          </p:cNvSpPr>
          <p:nvPr>
            <p:ph type="sldNum" sz="quarter" idx="12"/>
          </p:nvPr>
        </p:nvSpPr>
        <p:spPr/>
        <p:txBody>
          <a:bodyPr/>
          <a:lstStyle/>
          <a:p>
            <a:fld id="{EE33343F-1535-804A-B53C-6816262FA140}" type="slidenum">
              <a:rPr lang="en-VN" smtClean="0"/>
              <a:t>‹#›</a:t>
            </a:fld>
            <a:endParaRPr lang="en-VN"/>
          </a:p>
        </p:txBody>
      </p:sp>
    </p:spTree>
    <p:extLst>
      <p:ext uri="{BB962C8B-B14F-4D97-AF65-F5344CB8AC3E}">
        <p14:creationId xmlns:p14="http://schemas.microsoft.com/office/powerpoint/2010/main" val="16153192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0D3B65-1B15-2E4F-B022-1B82F1BC107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VN"/>
          </a:p>
        </p:txBody>
      </p:sp>
      <p:sp>
        <p:nvSpPr>
          <p:cNvPr id="3" name="Text Placeholder 2">
            <a:extLst>
              <a:ext uri="{FF2B5EF4-FFF2-40B4-BE49-F238E27FC236}">
                <a16:creationId xmlns:a16="http://schemas.microsoft.com/office/drawing/2014/main" id="{5959F30F-9313-A145-8F61-4892F12C5CD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5EC834A-2040-7742-B4D0-B597014C55F8}"/>
              </a:ext>
            </a:extLst>
          </p:cNvPr>
          <p:cNvSpPr>
            <a:spLocks noGrp="1"/>
          </p:cNvSpPr>
          <p:nvPr>
            <p:ph type="dt" sz="half" idx="10"/>
          </p:nvPr>
        </p:nvSpPr>
        <p:spPr/>
        <p:txBody>
          <a:bodyPr/>
          <a:lstStyle/>
          <a:p>
            <a:fld id="{3D16E342-BF6B-8049-8F64-2AB641BEE106}" type="datetimeFigureOut">
              <a:rPr lang="en-VN" smtClean="0"/>
              <a:t>3/30/22</a:t>
            </a:fld>
            <a:endParaRPr lang="en-VN"/>
          </a:p>
        </p:txBody>
      </p:sp>
      <p:sp>
        <p:nvSpPr>
          <p:cNvPr id="5" name="Footer Placeholder 4">
            <a:extLst>
              <a:ext uri="{FF2B5EF4-FFF2-40B4-BE49-F238E27FC236}">
                <a16:creationId xmlns:a16="http://schemas.microsoft.com/office/drawing/2014/main" id="{CB16F4D5-2A34-4040-9892-C48367432B01}"/>
              </a:ext>
            </a:extLst>
          </p:cNvPr>
          <p:cNvSpPr>
            <a:spLocks noGrp="1"/>
          </p:cNvSpPr>
          <p:nvPr>
            <p:ph type="ftr" sz="quarter" idx="11"/>
          </p:nvPr>
        </p:nvSpPr>
        <p:spPr/>
        <p:txBody>
          <a:bodyPr/>
          <a:lstStyle/>
          <a:p>
            <a:endParaRPr lang="en-VN"/>
          </a:p>
        </p:txBody>
      </p:sp>
      <p:sp>
        <p:nvSpPr>
          <p:cNvPr id="6" name="Slide Number Placeholder 5">
            <a:extLst>
              <a:ext uri="{FF2B5EF4-FFF2-40B4-BE49-F238E27FC236}">
                <a16:creationId xmlns:a16="http://schemas.microsoft.com/office/drawing/2014/main" id="{D592C942-7625-B446-AB88-B79E9EDCD13F}"/>
              </a:ext>
            </a:extLst>
          </p:cNvPr>
          <p:cNvSpPr>
            <a:spLocks noGrp="1"/>
          </p:cNvSpPr>
          <p:nvPr>
            <p:ph type="sldNum" sz="quarter" idx="12"/>
          </p:nvPr>
        </p:nvSpPr>
        <p:spPr/>
        <p:txBody>
          <a:bodyPr/>
          <a:lstStyle/>
          <a:p>
            <a:fld id="{EE33343F-1535-804A-B53C-6816262FA140}" type="slidenum">
              <a:rPr lang="en-VN" smtClean="0"/>
              <a:t>‹#›</a:t>
            </a:fld>
            <a:endParaRPr lang="en-VN"/>
          </a:p>
        </p:txBody>
      </p:sp>
    </p:spTree>
    <p:extLst>
      <p:ext uri="{BB962C8B-B14F-4D97-AF65-F5344CB8AC3E}">
        <p14:creationId xmlns:p14="http://schemas.microsoft.com/office/powerpoint/2010/main" val="39807537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9702B3-7B1C-2149-ACC5-68F468D8A5B4}"/>
              </a:ext>
            </a:extLst>
          </p:cNvPr>
          <p:cNvSpPr>
            <a:spLocks noGrp="1"/>
          </p:cNvSpPr>
          <p:nvPr>
            <p:ph type="title"/>
          </p:nvPr>
        </p:nvSpPr>
        <p:spPr/>
        <p:txBody>
          <a:bodyPr/>
          <a:lstStyle/>
          <a:p>
            <a:r>
              <a:rPr lang="en-US"/>
              <a:t>Click to edit Master title style</a:t>
            </a:r>
            <a:endParaRPr lang="en-VN"/>
          </a:p>
        </p:txBody>
      </p:sp>
      <p:sp>
        <p:nvSpPr>
          <p:cNvPr id="3" name="Content Placeholder 2">
            <a:extLst>
              <a:ext uri="{FF2B5EF4-FFF2-40B4-BE49-F238E27FC236}">
                <a16:creationId xmlns:a16="http://schemas.microsoft.com/office/drawing/2014/main" id="{AC43AA74-5B36-0649-9BBE-45DB87EC4AD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N"/>
          </a:p>
        </p:txBody>
      </p:sp>
      <p:sp>
        <p:nvSpPr>
          <p:cNvPr id="4" name="Content Placeholder 3">
            <a:extLst>
              <a:ext uri="{FF2B5EF4-FFF2-40B4-BE49-F238E27FC236}">
                <a16:creationId xmlns:a16="http://schemas.microsoft.com/office/drawing/2014/main" id="{716412F8-7210-6547-9EE0-79AF9F42DE3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N"/>
          </a:p>
        </p:txBody>
      </p:sp>
      <p:sp>
        <p:nvSpPr>
          <p:cNvPr id="5" name="Date Placeholder 4">
            <a:extLst>
              <a:ext uri="{FF2B5EF4-FFF2-40B4-BE49-F238E27FC236}">
                <a16:creationId xmlns:a16="http://schemas.microsoft.com/office/drawing/2014/main" id="{ACB17E3F-D2E4-FE4F-AF36-08DEF433E6F6}"/>
              </a:ext>
            </a:extLst>
          </p:cNvPr>
          <p:cNvSpPr>
            <a:spLocks noGrp="1"/>
          </p:cNvSpPr>
          <p:nvPr>
            <p:ph type="dt" sz="half" idx="10"/>
          </p:nvPr>
        </p:nvSpPr>
        <p:spPr/>
        <p:txBody>
          <a:bodyPr/>
          <a:lstStyle/>
          <a:p>
            <a:fld id="{3D16E342-BF6B-8049-8F64-2AB641BEE106}" type="datetimeFigureOut">
              <a:rPr lang="en-VN" smtClean="0"/>
              <a:t>3/30/22</a:t>
            </a:fld>
            <a:endParaRPr lang="en-VN"/>
          </a:p>
        </p:txBody>
      </p:sp>
      <p:sp>
        <p:nvSpPr>
          <p:cNvPr id="6" name="Footer Placeholder 5">
            <a:extLst>
              <a:ext uri="{FF2B5EF4-FFF2-40B4-BE49-F238E27FC236}">
                <a16:creationId xmlns:a16="http://schemas.microsoft.com/office/drawing/2014/main" id="{3F595A20-D8EC-8845-A527-3B0EE4F4E844}"/>
              </a:ext>
            </a:extLst>
          </p:cNvPr>
          <p:cNvSpPr>
            <a:spLocks noGrp="1"/>
          </p:cNvSpPr>
          <p:nvPr>
            <p:ph type="ftr" sz="quarter" idx="11"/>
          </p:nvPr>
        </p:nvSpPr>
        <p:spPr/>
        <p:txBody>
          <a:bodyPr/>
          <a:lstStyle/>
          <a:p>
            <a:endParaRPr lang="en-VN"/>
          </a:p>
        </p:txBody>
      </p:sp>
      <p:sp>
        <p:nvSpPr>
          <p:cNvPr id="7" name="Slide Number Placeholder 6">
            <a:extLst>
              <a:ext uri="{FF2B5EF4-FFF2-40B4-BE49-F238E27FC236}">
                <a16:creationId xmlns:a16="http://schemas.microsoft.com/office/drawing/2014/main" id="{2742A37D-1ADD-0442-AB99-6D2C9345F709}"/>
              </a:ext>
            </a:extLst>
          </p:cNvPr>
          <p:cNvSpPr>
            <a:spLocks noGrp="1"/>
          </p:cNvSpPr>
          <p:nvPr>
            <p:ph type="sldNum" sz="quarter" idx="12"/>
          </p:nvPr>
        </p:nvSpPr>
        <p:spPr/>
        <p:txBody>
          <a:bodyPr/>
          <a:lstStyle/>
          <a:p>
            <a:fld id="{EE33343F-1535-804A-B53C-6816262FA140}" type="slidenum">
              <a:rPr lang="en-VN" smtClean="0"/>
              <a:t>‹#›</a:t>
            </a:fld>
            <a:endParaRPr lang="en-VN"/>
          </a:p>
        </p:txBody>
      </p:sp>
    </p:spTree>
    <p:extLst>
      <p:ext uri="{BB962C8B-B14F-4D97-AF65-F5344CB8AC3E}">
        <p14:creationId xmlns:p14="http://schemas.microsoft.com/office/powerpoint/2010/main" val="3735828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8627B-470B-D544-9E33-08BE50192BDA}"/>
              </a:ext>
            </a:extLst>
          </p:cNvPr>
          <p:cNvSpPr>
            <a:spLocks noGrp="1"/>
          </p:cNvSpPr>
          <p:nvPr>
            <p:ph type="title"/>
          </p:nvPr>
        </p:nvSpPr>
        <p:spPr>
          <a:xfrm>
            <a:off x="839788" y="365125"/>
            <a:ext cx="10515600" cy="1325563"/>
          </a:xfrm>
        </p:spPr>
        <p:txBody>
          <a:bodyPr/>
          <a:lstStyle/>
          <a:p>
            <a:r>
              <a:rPr lang="en-US"/>
              <a:t>Click to edit Master title style</a:t>
            </a:r>
            <a:endParaRPr lang="en-VN"/>
          </a:p>
        </p:txBody>
      </p:sp>
      <p:sp>
        <p:nvSpPr>
          <p:cNvPr id="3" name="Text Placeholder 2">
            <a:extLst>
              <a:ext uri="{FF2B5EF4-FFF2-40B4-BE49-F238E27FC236}">
                <a16:creationId xmlns:a16="http://schemas.microsoft.com/office/drawing/2014/main" id="{6394DB0F-961B-3341-B823-9493ABABD62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1C70A02-83C1-3C48-AD4B-61B8DCE6140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N"/>
          </a:p>
        </p:txBody>
      </p:sp>
      <p:sp>
        <p:nvSpPr>
          <p:cNvPr id="5" name="Text Placeholder 4">
            <a:extLst>
              <a:ext uri="{FF2B5EF4-FFF2-40B4-BE49-F238E27FC236}">
                <a16:creationId xmlns:a16="http://schemas.microsoft.com/office/drawing/2014/main" id="{966978F4-C5FD-3649-8531-073AD875E65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594269-7022-7E45-99A0-C119036624F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N"/>
          </a:p>
        </p:txBody>
      </p:sp>
      <p:sp>
        <p:nvSpPr>
          <p:cNvPr id="7" name="Date Placeholder 6">
            <a:extLst>
              <a:ext uri="{FF2B5EF4-FFF2-40B4-BE49-F238E27FC236}">
                <a16:creationId xmlns:a16="http://schemas.microsoft.com/office/drawing/2014/main" id="{80736088-77A3-A247-970B-6EF681F1547D}"/>
              </a:ext>
            </a:extLst>
          </p:cNvPr>
          <p:cNvSpPr>
            <a:spLocks noGrp="1"/>
          </p:cNvSpPr>
          <p:nvPr>
            <p:ph type="dt" sz="half" idx="10"/>
          </p:nvPr>
        </p:nvSpPr>
        <p:spPr/>
        <p:txBody>
          <a:bodyPr/>
          <a:lstStyle/>
          <a:p>
            <a:fld id="{3D16E342-BF6B-8049-8F64-2AB641BEE106}" type="datetimeFigureOut">
              <a:rPr lang="en-VN" smtClean="0"/>
              <a:t>3/30/22</a:t>
            </a:fld>
            <a:endParaRPr lang="en-VN"/>
          </a:p>
        </p:txBody>
      </p:sp>
      <p:sp>
        <p:nvSpPr>
          <p:cNvPr id="8" name="Footer Placeholder 7">
            <a:extLst>
              <a:ext uri="{FF2B5EF4-FFF2-40B4-BE49-F238E27FC236}">
                <a16:creationId xmlns:a16="http://schemas.microsoft.com/office/drawing/2014/main" id="{966E44A8-95BB-A045-AE8D-02350D555583}"/>
              </a:ext>
            </a:extLst>
          </p:cNvPr>
          <p:cNvSpPr>
            <a:spLocks noGrp="1"/>
          </p:cNvSpPr>
          <p:nvPr>
            <p:ph type="ftr" sz="quarter" idx="11"/>
          </p:nvPr>
        </p:nvSpPr>
        <p:spPr/>
        <p:txBody>
          <a:bodyPr/>
          <a:lstStyle/>
          <a:p>
            <a:endParaRPr lang="en-VN"/>
          </a:p>
        </p:txBody>
      </p:sp>
      <p:sp>
        <p:nvSpPr>
          <p:cNvPr id="9" name="Slide Number Placeholder 8">
            <a:extLst>
              <a:ext uri="{FF2B5EF4-FFF2-40B4-BE49-F238E27FC236}">
                <a16:creationId xmlns:a16="http://schemas.microsoft.com/office/drawing/2014/main" id="{9C7B9E07-2A18-3947-8E90-EB13B4BE0DB9}"/>
              </a:ext>
            </a:extLst>
          </p:cNvPr>
          <p:cNvSpPr>
            <a:spLocks noGrp="1"/>
          </p:cNvSpPr>
          <p:nvPr>
            <p:ph type="sldNum" sz="quarter" idx="12"/>
          </p:nvPr>
        </p:nvSpPr>
        <p:spPr/>
        <p:txBody>
          <a:bodyPr/>
          <a:lstStyle/>
          <a:p>
            <a:fld id="{EE33343F-1535-804A-B53C-6816262FA140}" type="slidenum">
              <a:rPr lang="en-VN" smtClean="0"/>
              <a:t>‹#›</a:t>
            </a:fld>
            <a:endParaRPr lang="en-VN"/>
          </a:p>
        </p:txBody>
      </p:sp>
    </p:spTree>
    <p:extLst>
      <p:ext uri="{BB962C8B-B14F-4D97-AF65-F5344CB8AC3E}">
        <p14:creationId xmlns:p14="http://schemas.microsoft.com/office/powerpoint/2010/main" val="26168154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61C813-3A62-4143-8F75-D6A6B5B55213}"/>
              </a:ext>
            </a:extLst>
          </p:cNvPr>
          <p:cNvSpPr>
            <a:spLocks noGrp="1"/>
          </p:cNvSpPr>
          <p:nvPr>
            <p:ph type="title"/>
          </p:nvPr>
        </p:nvSpPr>
        <p:spPr/>
        <p:txBody>
          <a:bodyPr/>
          <a:lstStyle/>
          <a:p>
            <a:r>
              <a:rPr lang="en-US"/>
              <a:t>Click to edit Master title style</a:t>
            </a:r>
            <a:endParaRPr lang="en-VN"/>
          </a:p>
        </p:txBody>
      </p:sp>
      <p:sp>
        <p:nvSpPr>
          <p:cNvPr id="3" name="Date Placeholder 2">
            <a:extLst>
              <a:ext uri="{FF2B5EF4-FFF2-40B4-BE49-F238E27FC236}">
                <a16:creationId xmlns:a16="http://schemas.microsoft.com/office/drawing/2014/main" id="{FC96E4B1-4498-7545-8CC5-A753334EAD9D}"/>
              </a:ext>
            </a:extLst>
          </p:cNvPr>
          <p:cNvSpPr>
            <a:spLocks noGrp="1"/>
          </p:cNvSpPr>
          <p:nvPr>
            <p:ph type="dt" sz="half" idx="10"/>
          </p:nvPr>
        </p:nvSpPr>
        <p:spPr/>
        <p:txBody>
          <a:bodyPr/>
          <a:lstStyle/>
          <a:p>
            <a:fld id="{3D16E342-BF6B-8049-8F64-2AB641BEE106}" type="datetimeFigureOut">
              <a:rPr lang="en-VN" smtClean="0"/>
              <a:t>3/30/22</a:t>
            </a:fld>
            <a:endParaRPr lang="en-VN"/>
          </a:p>
        </p:txBody>
      </p:sp>
      <p:sp>
        <p:nvSpPr>
          <p:cNvPr id="4" name="Footer Placeholder 3">
            <a:extLst>
              <a:ext uri="{FF2B5EF4-FFF2-40B4-BE49-F238E27FC236}">
                <a16:creationId xmlns:a16="http://schemas.microsoft.com/office/drawing/2014/main" id="{C0CF29B4-AC57-B643-92CD-57CC86803939}"/>
              </a:ext>
            </a:extLst>
          </p:cNvPr>
          <p:cNvSpPr>
            <a:spLocks noGrp="1"/>
          </p:cNvSpPr>
          <p:nvPr>
            <p:ph type="ftr" sz="quarter" idx="11"/>
          </p:nvPr>
        </p:nvSpPr>
        <p:spPr/>
        <p:txBody>
          <a:bodyPr/>
          <a:lstStyle/>
          <a:p>
            <a:endParaRPr lang="en-VN"/>
          </a:p>
        </p:txBody>
      </p:sp>
      <p:sp>
        <p:nvSpPr>
          <p:cNvPr id="5" name="Slide Number Placeholder 4">
            <a:extLst>
              <a:ext uri="{FF2B5EF4-FFF2-40B4-BE49-F238E27FC236}">
                <a16:creationId xmlns:a16="http://schemas.microsoft.com/office/drawing/2014/main" id="{ADBE0117-C134-B348-A717-E5870C73FAAA}"/>
              </a:ext>
            </a:extLst>
          </p:cNvPr>
          <p:cNvSpPr>
            <a:spLocks noGrp="1"/>
          </p:cNvSpPr>
          <p:nvPr>
            <p:ph type="sldNum" sz="quarter" idx="12"/>
          </p:nvPr>
        </p:nvSpPr>
        <p:spPr/>
        <p:txBody>
          <a:bodyPr/>
          <a:lstStyle/>
          <a:p>
            <a:fld id="{EE33343F-1535-804A-B53C-6816262FA140}" type="slidenum">
              <a:rPr lang="en-VN" smtClean="0"/>
              <a:t>‹#›</a:t>
            </a:fld>
            <a:endParaRPr lang="en-VN"/>
          </a:p>
        </p:txBody>
      </p:sp>
    </p:spTree>
    <p:extLst>
      <p:ext uri="{BB962C8B-B14F-4D97-AF65-F5344CB8AC3E}">
        <p14:creationId xmlns:p14="http://schemas.microsoft.com/office/powerpoint/2010/main" val="7377399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F6F70A5-6BCE-0341-92C9-BFF6A40AAD98}"/>
              </a:ext>
            </a:extLst>
          </p:cNvPr>
          <p:cNvSpPr>
            <a:spLocks noGrp="1"/>
          </p:cNvSpPr>
          <p:nvPr>
            <p:ph type="dt" sz="half" idx="10"/>
          </p:nvPr>
        </p:nvSpPr>
        <p:spPr/>
        <p:txBody>
          <a:bodyPr/>
          <a:lstStyle/>
          <a:p>
            <a:fld id="{3D16E342-BF6B-8049-8F64-2AB641BEE106}" type="datetimeFigureOut">
              <a:rPr lang="en-VN" smtClean="0"/>
              <a:t>3/30/22</a:t>
            </a:fld>
            <a:endParaRPr lang="en-VN"/>
          </a:p>
        </p:txBody>
      </p:sp>
      <p:sp>
        <p:nvSpPr>
          <p:cNvPr id="3" name="Footer Placeholder 2">
            <a:extLst>
              <a:ext uri="{FF2B5EF4-FFF2-40B4-BE49-F238E27FC236}">
                <a16:creationId xmlns:a16="http://schemas.microsoft.com/office/drawing/2014/main" id="{5C38F460-F5DC-9042-9F6D-E01C739019CF}"/>
              </a:ext>
            </a:extLst>
          </p:cNvPr>
          <p:cNvSpPr>
            <a:spLocks noGrp="1"/>
          </p:cNvSpPr>
          <p:nvPr>
            <p:ph type="ftr" sz="quarter" idx="11"/>
          </p:nvPr>
        </p:nvSpPr>
        <p:spPr/>
        <p:txBody>
          <a:bodyPr/>
          <a:lstStyle/>
          <a:p>
            <a:endParaRPr lang="en-VN"/>
          </a:p>
        </p:txBody>
      </p:sp>
      <p:sp>
        <p:nvSpPr>
          <p:cNvPr id="4" name="Slide Number Placeholder 3">
            <a:extLst>
              <a:ext uri="{FF2B5EF4-FFF2-40B4-BE49-F238E27FC236}">
                <a16:creationId xmlns:a16="http://schemas.microsoft.com/office/drawing/2014/main" id="{2B907CDD-8352-4441-B9BB-5C0BEACB9858}"/>
              </a:ext>
            </a:extLst>
          </p:cNvPr>
          <p:cNvSpPr>
            <a:spLocks noGrp="1"/>
          </p:cNvSpPr>
          <p:nvPr>
            <p:ph type="sldNum" sz="quarter" idx="12"/>
          </p:nvPr>
        </p:nvSpPr>
        <p:spPr/>
        <p:txBody>
          <a:bodyPr/>
          <a:lstStyle/>
          <a:p>
            <a:fld id="{EE33343F-1535-804A-B53C-6816262FA140}" type="slidenum">
              <a:rPr lang="en-VN" smtClean="0"/>
              <a:t>‹#›</a:t>
            </a:fld>
            <a:endParaRPr lang="en-VN"/>
          </a:p>
        </p:txBody>
      </p:sp>
    </p:spTree>
    <p:extLst>
      <p:ext uri="{BB962C8B-B14F-4D97-AF65-F5344CB8AC3E}">
        <p14:creationId xmlns:p14="http://schemas.microsoft.com/office/powerpoint/2010/main" val="25688757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DC1417-E4E6-F84D-B41C-8A1E1A22F19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VN"/>
          </a:p>
        </p:txBody>
      </p:sp>
      <p:sp>
        <p:nvSpPr>
          <p:cNvPr id="3" name="Content Placeholder 2">
            <a:extLst>
              <a:ext uri="{FF2B5EF4-FFF2-40B4-BE49-F238E27FC236}">
                <a16:creationId xmlns:a16="http://schemas.microsoft.com/office/drawing/2014/main" id="{C606460A-1AF4-0C40-AA4C-07F404B48DA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N"/>
          </a:p>
        </p:txBody>
      </p:sp>
      <p:sp>
        <p:nvSpPr>
          <p:cNvPr id="4" name="Text Placeholder 3">
            <a:extLst>
              <a:ext uri="{FF2B5EF4-FFF2-40B4-BE49-F238E27FC236}">
                <a16:creationId xmlns:a16="http://schemas.microsoft.com/office/drawing/2014/main" id="{101931AA-1A14-BD42-ACAC-D3F60CACD1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3F4D39-68F5-F945-A557-ACBE6BBB1E93}"/>
              </a:ext>
            </a:extLst>
          </p:cNvPr>
          <p:cNvSpPr>
            <a:spLocks noGrp="1"/>
          </p:cNvSpPr>
          <p:nvPr>
            <p:ph type="dt" sz="half" idx="10"/>
          </p:nvPr>
        </p:nvSpPr>
        <p:spPr/>
        <p:txBody>
          <a:bodyPr/>
          <a:lstStyle/>
          <a:p>
            <a:fld id="{3D16E342-BF6B-8049-8F64-2AB641BEE106}" type="datetimeFigureOut">
              <a:rPr lang="en-VN" smtClean="0"/>
              <a:t>3/30/22</a:t>
            </a:fld>
            <a:endParaRPr lang="en-VN"/>
          </a:p>
        </p:txBody>
      </p:sp>
      <p:sp>
        <p:nvSpPr>
          <p:cNvPr id="6" name="Footer Placeholder 5">
            <a:extLst>
              <a:ext uri="{FF2B5EF4-FFF2-40B4-BE49-F238E27FC236}">
                <a16:creationId xmlns:a16="http://schemas.microsoft.com/office/drawing/2014/main" id="{476D287D-6302-8442-89BD-081B18CC50CA}"/>
              </a:ext>
            </a:extLst>
          </p:cNvPr>
          <p:cNvSpPr>
            <a:spLocks noGrp="1"/>
          </p:cNvSpPr>
          <p:nvPr>
            <p:ph type="ftr" sz="quarter" idx="11"/>
          </p:nvPr>
        </p:nvSpPr>
        <p:spPr/>
        <p:txBody>
          <a:bodyPr/>
          <a:lstStyle/>
          <a:p>
            <a:endParaRPr lang="en-VN"/>
          </a:p>
        </p:txBody>
      </p:sp>
      <p:sp>
        <p:nvSpPr>
          <p:cNvPr id="7" name="Slide Number Placeholder 6">
            <a:extLst>
              <a:ext uri="{FF2B5EF4-FFF2-40B4-BE49-F238E27FC236}">
                <a16:creationId xmlns:a16="http://schemas.microsoft.com/office/drawing/2014/main" id="{74F43A00-2EA8-F440-BFD2-61AEDEFF2739}"/>
              </a:ext>
            </a:extLst>
          </p:cNvPr>
          <p:cNvSpPr>
            <a:spLocks noGrp="1"/>
          </p:cNvSpPr>
          <p:nvPr>
            <p:ph type="sldNum" sz="quarter" idx="12"/>
          </p:nvPr>
        </p:nvSpPr>
        <p:spPr/>
        <p:txBody>
          <a:bodyPr/>
          <a:lstStyle/>
          <a:p>
            <a:fld id="{EE33343F-1535-804A-B53C-6816262FA140}" type="slidenum">
              <a:rPr lang="en-VN" smtClean="0"/>
              <a:t>‹#›</a:t>
            </a:fld>
            <a:endParaRPr lang="en-VN"/>
          </a:p>
        </p:txBody>
      </p:sp>
    </p:spTree>
    <p:extLst>
      <p:ext uri="{BB962C8B-B14F-4D97-AF65-F5344CB8AC3E}">
        <p14:creationId xmlns:p14="http://schemas.microsoft.com/office/powerpoint/2010/main" val="18766157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ABC8D4-5171-0A4A-B32E-2F0D02181A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VN"/>
          </a:p>
        </p:txBody>
      </p:sp>
      <p:sp>
        <p:nvSpPr>
          <p:cNvPr id="3" name="Picture Placeholder 2">
            <a:extLst>
              <a:ext uri="{FF2B5EF4-FFF2-40B4-BE49-F238E27FC236}">
                <a16:creationId xmlns:a16="http://schemas.microsoft.com/office/drawing/2014/main" id="{A9AEAD09-2516-9E45-86BB-475B417D17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VN"/>
          </a:p>
        </p:txBody>
      </p:sp>
      <p:sp>
        <p:nvSpPr>
          <p:cNvPr id="4" name="Text Placeholder 3">
            <a:extLst>
              <a:ext uri="{FF2B5EF4-FFF2-40B4-BE49-F238E27FC236}">
                <a16:creationId xmlns:a16="http://schemas.microsoft.com/office/drawing/2014/main" id="{35D7DE26-88D1-9E48-BBA4-A703459E8F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0CFBFAE-E500-8E46-AFC0-B3C1853B38D9}"/>
              </a:ext>
            </a:extLst>
          </p:cNvPr>
          <p:cNvSpPr>
            <a:spLocks noGrp="1"/>
          </p:cNvSpPr>
          <p:nvPr>
            <p:ph type="dt" sz="half" idx="10"/>
          </p:nvPr>
        </p:nvSpPr>
        <p:spPr/>
        <p:txBody>
          <a:bodyPr/>
          <a:lstStyle/>
          <a:p>
            <a:fld id="{3D16E342-BF6B-8049-8F64-2AB641BEE106}" type="datetimeFigureOut">
              <a:rPr lang="en-VN" smtClean="0"/>
              <a:t>3/30/22</a:t>
            </a:fld>
            <a:endParaRPr lang="en-VN"/>
          </a:p>
        </p:txBody>
      </p:sp>
      <p:sp>
        <p:nvSpPr>
          <p:cNvPr id="6" name="Footer Placeholder 5">
            <a:extLst>
              <a:ext uri="{FF2B5EF4-FFF2-40B4-BE49-F238E27FC236}">
                <a16:creationId xmlns:a16="http://schemas.microsoft.com/office/drawing/2014/main" id="{44AE1499-409B-9041-8401-B9E3347631AB}"/>
              </a:ext>
            </a:extLst>
          </p:cNvPr>
          <p:cNvSpPr>
            <a:spLocks noGrp="1"/>
          </p:cNvSpPr>
          <p:nvPr>
            <p:ph type="ftr" sz="quarter" idx="11"/>
          </p:nvPr>
        </p:nvSpPr>
        <p:spPr/>
        <p:txBody>
          <a:bodyPr/>
          <a:lstStyle/>
          <a:p>
            <a:endParaRPr lang="en-VN"/>
          </a:p>
        </p:txBody>
      </p:sp>
      <p:sp>
        <p:nvSpPr>
          <p:cNvPr id="7" name="Slide Number Placeholder 6">
            <a:extLst>
              <a:ext uri="{FF2B5EF4-FFF2-40B4-BE49-F238E27FC236}">
                <a16:creationId xmlns:a16="http://schemas.microsoft.com/office/drawing/2014/main" id="{C0D12CA5-D3B7-C547-B01B-4BC9945B41AE}"/>
              </a:ext>
            </a:extLst>
          </p:cNvPr>
          <p:cNvSpPr>
            <a:spLocks noGrp="1"/>
          </p:cNvSpPr>
          <p:nvPr>
            <p:ph type="sldNum" sz="quarter" idx="12"/>
          </p:nvPr>
        </p:nvSpPr>
        <p:spPr/>
        <p:txBody>
          <a:bodyPr/>
          <a:lstStyle/>
          <a:p>
            <a:fld id="{EE33343F-1535-804A-B53C-6816262FA140}" type="slidenum">
              <a:rPr lang="en-VN" smtClean="0"/>
              <a:t>‹#›</a:t>
            </a:fld>
            <a:endParaRPr lang="en-VN"/>
          </a:p>
        </p:txBody>
      </p:sp>
    </p:spTree>
    <p:extLst>
      <p:ext uri="{BB962C8B-B14F-4D97-AF65-F5344CB8AC3E}">
        <p14:creationId xmlns:p14="http://schemas.microsoft.com/office/powerpoint/2010/main" val="2884320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A939209-967A-B942-BB34-47A9A315A32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VN"/>
          </a:p>
        </p:txBody>
      </p:sp>
      <p:sp>
        <p:nvSpPr>
          <p:cNvPr id="3" name="Text Placeholder 2">
            <a:extLst>
              <a:ext uri="{FF2B5EF4-FFF2-40B4-BE49-F238E27FC236}">
                <a16:creationId xmlns:a16="http://schemas.microsoft.com/office/drawing/2014/main" id="{5907D33C-79B1-434C-A801-A1899009FD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N"/>
          </a:p>
        </p:txBody>
      </p:sp>
      <p:sp>
        <p:nvSpPr>
          <p:cNvPr id="4" name="Date Placeholder 3">
            <a:extLst>
              <a:ext uri="{FF2B5EF4-FFF2-40B4-BE49-F238E27FC236}">
                <a16:creationId xmlns:a16="http://schemas.microsoft.com/office/drawing/2014/main" id="{D628F5F8-93B8-5F41-BDA1-64082CCD00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16E342-BF6B-8049-8F64-2AB641BEE106}" type="datetimeFigureOut">
              <a:rPr lang="en-VN" smtClean="0"/>
              <a:t>3/30/22</a:t>
            </a:fld>
            <a:endParaRPr lang="en-VN"/>
          </a:p>
        </p:txBody>
      </p:sp>
      <p:sp>
        <p:nvSpPr>
          <p:cNvPr id="5" name="Footer Placeholder 4">
            <a:extLst>
              <a:ext uri="{FF2B5EF4-FFF2-40B4-BE49-F238E27FC236}">
                <a16:creationId xmlns:a16="http://schemas.microsoft.com/office/drawing/2014/main" id="{851F59BB-5E0A-5F46-A46F-A59C1D080DA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VN"/>
          </a:p>
        </p:txBody>
      </p:sp>
      <p:sp>
        <p:nvSpPr>
          <p:cNvPr id="6" name="Slide Number Placeholder 5">
            <a:extLst>
              <a:ext uri="{FF2B5EF4-FFF2-40B4-BE49-F238E27FC236}">
                <a16:creationId xmlns:a16="http://schemas.microsoft.com/office/drawing/2014/main" id="{FE444F53-8A0D-2C46-9537-1D587029E8E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33343F-1535-804A-B53C-6816262FA140}" type="slidenum">
              <a:rPr lang="en-VN" smtClean="0"/>
              <a:t>‹#›</a:t>
            </a:fld>
            <a:endParaRPr lang="en-VN"/>
          </a:p>
        </p:txBody>
      </p:sp>
    </p:spTree>
    <p:extLst>
      <p:ext uri="{BB962C8B-B14F-4D97-AF65-F5344CB8AC3E}">
        <p14:creationId xmlns:p14="http://schemas.microsoft.com/office/powerpoint/2010/main" val="457328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audio" Target="file:///D:/CHUYEN%20MON/GIAO%20AN%20DIEN%20TU/LOP%209/T26%20TRUYEN%20KIEU/Bui%20phan.mp3" TargetMode="External"/><Relationship Id="rId1" Type="http://schemas.microsoft.com/office/2007/relationships/media" Target="file:///D:/CHUYEN%20MON/GIAO%20AN%20DIEN%20TU/LOP%209/T26%20TRUYEN%20KIEU/Bui%20phan.mp3" TargetMode="Externa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a:extLst>
              <a:ext uri="{FF2B5EF4-FFF2-40B4-BE49-F238E27FC236}">
                <a16:creationId xmlns:a16="http://schemas.microsoft.com/office/drawing/2014/main" id="{77FD8A09-D8BA-EA4C-842D-F6C591C4B38A}"/>
              </a:ext>
            </a:extLst>
          </p:cNvPr>
          <p:cNvSpPr>
            <a:spLocks noGrp="1" noChangeArrowheads="1"/>
          </p:cNvSpPr>
          <p:nvPr>
            <p:ph type="title"/>
          </p:nvPr>
        </p:nvSpPr>
        <p:spPr/>
        <p:txBody>
          <a:bodyPr/>
          <a:lstStyle/>
          <a:p>
            <a:endParaRPr lang="en-VN" altLang="en-VN"/>
          </a:p>
        </p:txBody>
      </p:sp>
      <p:sp>
        <p:nvSpPr>
          <p:cNvPr id="15362" name="Content Placeholder 2">
            <a:extLst>
              <a:ext uri="{FF2B5EF4-FFF2-40B4-BE49-F238E27FC236}">
                <a16:creationId xmlns:a16="http://schemas.microsoft.com/office/drawing/2014/main" id="{6EC37BDA-720C-8D4B-8542-29822FCF86AB}"/>
              </a:ext>
            </a:extLst>
          </p:cNvPr>
          <p:cNvSpPr>
            <a:spLocks noGrp="1" noChangeArrowheads="1"/>
          </p:cNvSpPr>
          <p:nvPr>
            <p:ph idx="1"/>
          </p:nvPr>
        </p:nvSpPr>
        <p:spPr/>
        <p:txBody>
          <a:bodyPr/>
          <a:lstStyle/>
          <a:p>
            <a:endParaRPr lang="en-VN" altLang="en-VN"/>
          </a:p>
        </p:txBody>
      </p:sp>
      <p:pic>
        <p:nvPicPr>
          <p:cNvPr id="64514" name="Picture 2" descr="C:\Documents and Settings\THANH TAI\My Documents\Downloads\New Folder (7)\13101739791307813444_574_0.jpg">
            <a:extLst>
              <a:ext uri="{FF2B5EF4-FFF2-40B4-BE49-F238E27FC236}">
                <a16:creationId xmlns:a16="http://schemas.microsoft.com/office/drawing/2014/main" id="{2346AC39-9EFC-6E49-9BC4-7E25DFDEECA5}"/>
              </a:ext>
            </a:extLst>
          </p:cNvPr>
          <p:cNvPicPr>
            <a:picLocks noChangeAspect="1" noChangeArrowheads="1"/>
          </p:cNvPicPr>
          <p:nvPr/>
        </p:nvPicPr>
        <p:blipFill>
          <a:blip r:embed="rId2"/>
          <a:srcRect/>
          <a:stretch>
            <a:fillRect/>
          </a:stretch>
        </p:blipFill>
        <p:spPr bwMode="auto">
          <a:xfrm>
            <a:off x="152400" y="0"/>
            <a:ext cx="11494168" cy="6858000"/>
          </a:xfrm>
          <a:prstGeom prst="rect">
            <a:avLst/>
          </a:prstGeom>
          <a:ln w="228600" cap="sq" cmpd="thickThin">
            <a:solidFill>
              <a:srgbClr val="000000"/>
            </a:solidFill>
            <a:prstDash val="solid"/>
            <a:miter lim="800000"/>
          </a:ln>
          <a:effectLst>
            <a:innerShdw blurRad="76200">
              <a:srgbClr val="000000"/>
            </a:innerShdw>
          </a:effectLst>
        </p:spPr>
      </p:pic>
      <p:sp>
        <p:nvSpPr>
          <p:cNvPr id="6" name="Rectangle 5">
            <a:extLst>
              <a:ext uri="{FF2B5EF4-FFF2-40B4-BE49-F238E27FC236}">
                <a16:creationId xmlns:a16="http://schemas.microsoft.com/office/drawing/2014/main" id="{775D1976-C1D7-6C46-B6C0-C168B52DD8AF}"/>
              </a:ext>
            </a:extLst>
          </p:cNvPr>
          <p:cNvSpPr/>
          <p:nvPr/>
        </p:nvSpPr>
        <p:spPr>
          <a:xfrm>
            <a:off x="1524000" y="2362200"/>
            <a:ext cx="9144000" cy="4154984"/>
          </a:xfrm>
          <a:prstGeom prst="rect">
            <a:avLst/>
          </a:prstGeom>
        </p:spPr>
        <p:txBody>
          <a:bodyPr>
            <a:spAutoFit/>
          </a:bodyPr>
          <a:lstStyle/>
          <a:p>
            <a:pPr algn="ctr" eaLnBrk="1" hangingPunct="1">
              <a:defRPr/>
            </a:pPr>
            <a:r>
              <a:rPr lang="en-US" sz="8800" kern="10" dirty="0">
                <a:ln w="19050">
                  <a:solidFill>
                    <a:srgbClr val="99CCFF"/>
                  </a:solidFill>
                  <a:round/>
                  <a:headEnd/>
                  <a:tailEnd/>
                </a:ln>
                <a:solidFill>
                  <a:srgbClr val="FF0000"/>
                </a:solidFill>
                <a:effectLst>
                  <a:outerShdw dist="35921" dir="2700000" algn="ctr" rotWithShape="0">
                    <a:srgbClr val="990000"/>
                  </a:outerShdw>
                </a:effectLst>
                <a:latin typeface="Arial"/>
                <a:cs typeface="Arial"/>
              </a:rPr>
              <a:t>CÔNG NGHỆ 6</a:t>
            </a:r>
          </a:p>
          <a:p>
            <a:pPr algn="ctr" eaLnBrk="1" hangingPunct="1">
              <a:defRPr/>
            </a:pPr>
            <a:endParaRPr lang="en-US" sz="8800" kern="10" dirty="0">
              <a:ln w="19050">
                <a:solidFill>
                  <a:srgbClr val="99CCFF"/>
                </a:solidFill>
                <a:round/>
                <a:headEnd/>
                <a:tailEnd/>
              </a:ln>
              <a:solidFill>
                <a:srgbClr val="FF0000"/>
              </a:solidFill>
              <a:effectLst>
                <a:outerShdw dist="35921" dir="2700000" algn="ctr" rotWithShape="0">
                  <a:srgbClr val="990000"/>
                </a:outerShdw>
              </a:effectLst>
              <a:latin typeface="Arial"/>
              <a:cs typeface="Arial"/>
            </a:endParaRPr>
          </a:p>
          <a:p>
            <a:pPr algn="ctr" eaLnBrk="1" hangingPunct="1">
              <a:defRPr/>
            </a:pPr>
            <a:endParaRPr lang="en-US" sz="8800"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27A2735C-50D5-304F-8D03-FCBC72F0FABD}"/>
              </a:ext>
            </a:extLst>
          </p:cNvPr>
          <p:cNvGrpSpPr>
            <a:grpSpLocks/>
          </p:cNvGrpSpPr>
          <p:nvPr/>
        </p:nvGrpSpPr>
        <p:grpSpPr bwMode="auto">
          <a:xfrm>
            <a:off x="3810000" y="1828800"/>
            <a:ext cx="1066800" cy="838200"/>
            <a:chOff x="2304" y="1632"/>
            <a:chExt cx="525" cy="480"/>
          </a:xfrm>
        </p:grpSpPr>
        <p:sp>
          <p:nvSpPr>
            <p:cNvPr id="16432" name="Freeform 3">
              <a:extLst>
                <a:ext uri="{FF2B5EF4-FFF2-40B4-BE49-F238E27FC236}">
                  <a16:creationId xmlns:a16="http://schemas.microsoft.com/office/drawing/2014/main" id="{AB212DF5-8030-B64F-B0F1-199AADFEE7DE}"/>
                </a:ext>
              </a:extLst>
            </p:cNvPr>
            <p:cNvSpPr>
              <a:spLocks/>
            </p:cNvSpPr>
            <p:nvPr/>
          </p:nvSpPr>
          <p:spPr bwMode="gray">
            <a:xfrm>
              <a:off x="2304" y="1632"/>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VN"/>
            </a:p>
          </p:txBody>
        </p:sp>
        <p:sp>
          <p:nvSpPr>
            <p:cNvPr id="16433" name="Freeform 4">
              <a:extLst>
                <a:ext uri="{FF2B5EF4-FFF2-40B4-BE49-F238E27FC236}">
                  <a16:creationId xmlns:a16="http://schemas.microsoft.com/office/drawing/2014/main" id="{827DB3F2-73CF-874E-A8D3-E7AED1457811}"/>
                </a:ext>
              </a:extLst>
            </p:cNvPr>
            <p:cNvSpPr>
              <a:spLocks/>
            </p:cNvSpPr>
            <p:nvPr/>
          </p:nvSpPr>
          <p:spPr bwMode="gray">
            <a:xfrm>
              <a:off x="2376" y="1697"/>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path path="rect">
                <a:fillToRect l="50000" t="50000" r="50000" b="50000"/>
              </a:path>
            </a:gra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VN"/>
            </a:p>
          </p:txBody>
        </p:sp>
        <p:sp>
          <p:nvSpPr>
            <p:cNvPr id="16434" name="Freeform 5">
              <a:extLst>
                <a:ext uri="{FF2B5EF4-FFF2-40B4-BE49-F238E27FC236}">
                  <a16:creationId xmlns:a16="http://schemas.microsoft.com/office/drawing/2014/main" id="{97151A2C-72EA-D64A-B4D0-BD9721AB5E97}"/>
                </a:ext>
              </a:extLst>
            </p:cNvPr>
            <p:cNvSpPr>
              <a:spLocks/>
            </p:cNvSpPr>
            <p:nvPr/>
          </p:nvSpPr>
          <p:spPr bwMode="gray">
            <a:xfrm>
              <a:off x="2432" y="1706"/>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3366FF"/>
                </a:gs>
                <a:gs pos="25000">
                  <a:srgbClr val="01A78F"/>
                </a:gs>
                <a:gs pos="50000">
                  <a:srgbClr val="FFFF00"/>
                </a:gs>
                <a:gs pos="75000">
                  <a:srgbClr val="FF6633"/>
                </a:gs>
                <a:gs pos="100000">
                  <a:srgbClr val="FF3399"/>
                </a:gs>
              </a:gsLst>
              <a:path path="rect">
                <a:fillToRect l="50000" t="50000" r="50000" b="50000"/>
              </a:path>
            </a:gra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VN"/>
            </a:p>
          </p:txBody>
        </p:sp>
        <p:sp>
          <p:nvSpPr>
            <p:cNvPr id="16435" name="Freeform 6">
              <a:extLst>
                <a:ext uri="{FF2B5EF4-FFF2-40B4-BE49-F238E27FC236}">
                  <a16:creationId xmlns:a16="http://schemas.microsoft.com/office/drawing/2014/main" id="{6CDE7E44-9EE8-844C-9A53-0E83EDB2727F}"/>
                </a:ext>
              </a:extLst>
            </p:cNvPr>
            <p:cNvSpPr>
              <a:spLocks/>
            </p:cNvSpPr>
            <p:nvPr/>
          </p:nvSpPr>
          <p:spPr bwMode="gray">
            <a:xfrm>
              <a:off x="2533" y="1829"/>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path path="rect">
                <a:fillToRect l="50000" t="50000" r="50000" b="50000"/>
              </a:path>
            </a:gra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VN"/>
            </a:p>
          </p:txBody>
        </p:sp>
      </p:grpSp>
      <p:grpSp>
        <p:nvGrpSpPr>
          <p:cNvPr id="4" name="Group 2">
            <a:extLst>
              <a:ext uri="{FF2B5EF4-FFF2-40B4-BE49-F238E27FC236}">
                <a16:creationId xmlns:a16="http://schemas.microsoft.com/office/drawing/2014/main" id="{81962164-0FE3-0B44-9DFD-A13F68136D62}"/>
              </a:ext>
            </a:extLst>
          </p:cNvPr>
          <p:cNvGrpSpPr>
            <a:grpSpLocks/>
          </p:cNvGrpSpPr>
          <p:nvPr/>
        </p:nvGrpSpPr>
        <p:grpSpPr bwMode="auto">
          <a:xfrm>
            <a:off x="5791200" y="5029200"/>
            <a:ext cx="833438" cy="762000"/>
            <a:chOff x="2304" y="1632"/>
            <a:chExt cx="525" cy="480"/>
          </a:xfrm>
        </p:grpSpPr>
        <p:sp>
          <p:nvSpPr>
            <p:cNvPr id="16428" name="Freeform 3">
              <a:extLst>
                <a:ext uri="{FF2B5EF4-FFF2-40B4-BE49-F238E27FC236}">
                  <a16:creationId xmlns:a16="http://schemas.microsoft.com/office/drawing/2014/main" id="{0980F56A-95B5-E744-BDDB-5CCE57FEACEC}"/>
                </a:ext>
              </a:extLst>
            </p:cNvPr>
            <p:cNvSpPr>
              <a:spLocks/>
            </p:cNvSpPr>
            <p:nvPr/>
          </p:nvSpPr>
          <p:spPr bwMode="gray">
            <a:xfrm>
              <a:off x="2304" y="1632"/>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VN"/>
            </a:p>
          </p:txBody>
        </p:sp>
        <p:sp>
          <p:nvSpPr>
            <p:cNvPr id="16429" name="Freeform 4">
              <a:extLst>
                <a:ext uri="{FF2B5EF4-FFF2-40B4-BE49-F238E27FC236}">
                  <a16:creationId xmlns:a16="http://schemas.microsoft.com/office/drawing/2014/main" id="{E9AD66B2-098A-C045-824E-31188A8E9EC5}"/>
                </a:ext>
              </a:extLst>
            </p:cNvPr>
            <p:cNvSpPr>
              <a:spLocks/>
            </p:cNvSpPr>
            <p:nvPr/>
          </p:nvSpPr>
          <p:spPr bwMode="gray">
            <a:xfrm>
              <a:off x="2376" y="1697"/>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path path="rect">
                <a:fillToRect l="50000" t="50000" r="50000" b="50000"/>
              </a:path>
            </a:gra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VN"/>
            </a:p>
          </p:txBody>
        </p:sp>
        <p:sp>
          <p:nvSpPr>
            <p:cNvPr id="16430" name="Freeform 5">
              <a:extLst>
                <a:ext uri="{FF2B5EF4-FFF2-40B4-BE49-F238E27FC236}">
                  <a16:creationId xmlns:a16="http://schemas.microsoft.com/office/drawing/2014/main" id="{9D9D2F8C-A480-E042-ACE7-3C351FA5F4E9}"/>
                </a:ext>
              </a:extLst>
            </p:cNvPr>
            <p:cNvSpPr>
              <a:spLocks/>
            </p:cNvSpPr>
            <p:nvPr/>
          </p:nvSpPr>
          <p:spPr bwMode="gray">
            <a:xfrm>
              <a:off x="2432" y="1706"/>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3366FF"/>
                </a:gs>
                <a:gs pos="25000">
                  <a:srgbClr val="01A78F"/>
                </a:gs>
                <a:gs pos="50000">
                  <a:srgbClr val="FFFF00"/>
                </a:gs>
                <a:gs pos="75000">
                  <a:srgbClr val="FF6633"/>
                </a:gs>
                <a:gs pos="100000">
                  <a:srgbClr val="FF3399"/>
                </a:gs>
              </a:gsLst>
              <a:path path="rect">
                <a:fillToRect l="50000" t="50000" r="50000" b="50000"/>
              </a:path>
            </a:gra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VN"/>
            </a:p>
          </p:txBody>
        </p:sp>
        <p:sp>
          <p:nvSpPr>
            <p:cNvPr id="16431" name="Freeform 6">
              <a:extLst>
                <a:ext uri="{FF2B5EF4-FFF2-40B4-BE49-F238E27FC236}">
                  <a16:creationId xmlns:a16="http://schemas.microsoft.com/office/drawing/2014/main" id="{2460BF8C-58A5-E04B-9AF5-662C1AC45DFF}"/>
                </a:ext>
              </a:extLst>
            </p:cNvPr>
            <p:cNvSpPr>
              <a:spLocks/>
            </p:cNvSpPr>
            <p:nvPr/>
          </p:nvSpPr>
          <p:spPr bwMode="gray">
            <a:xfrm>
              <a:off x="2533" y="1829"/>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path path="rect">
                <a:fillToRect l="50000" t="50000" r="50000" b="50000"/>
              </a:path>
            </a:gra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VN"/>
            </a:p>
          </p:txBody>
        </p:sp>
      </p:grpSp>
      <p:grpSp>
        <p:nvGrpSpPr>
          <p:cNvPr id="16389" name="Group 77">
            <a:extLst>
              <a:ext uri="{FF2B5EF4-FFF2-40B4-BE49-F238E27FC236}">
                <a16:creationId xmlns:a16="http://schemas.microsoft.com/office/drawing/2014/main" id="{B020B831-C4EC-844F-B607-1837D197FE01}"/>
              </a:ext>
            </a:extLst>
          </p:cNvPr>
          <p:cNvGrpSpPr>
            <a:grpSpLocks/>
          </p:cNvGrpSpPr>
          <p:nvPr/>
        </p:nvGrpSpPr>
        <p:grpSpPr bwMode="auto">
          <a:xfrm>
            <a:off x="3429000" y="3124200"/>
            <a:ext cx="1219200" cy="685800"/>
            <a:chOff x="672" y="624"/>
            <a:chExt cx="525" cy="480"/>
          </a:xfrm>
        </p:grpSpPr>
        <p:sp>
          <p:nvSpPr>
            <p:cNvPr id="16424" name="Freeform 78">
              <a:extLst>
                <a:ext uri="{FF2B5EF4-FFF2-40B4-BE49-F238E27FC236}">
                  <a16:creationId xmlns:a16="http://schemas.microsoft.com/office/drawing/2014/main" id="{CB3612F8-9953-B041-88D4-A4224C5E90B0}"/>
                </a:ext>
              </a:extLst>
            </p:cNvPr>
            <p:cNvSpPr>
              <a:spLocks/>
            </p:cNvSpPr>
            <p:nvPr/>
          </p:nvSpPr>
          <p:spPr bwMode="gray">
            <a:xfrm>
              <a:off x="672" y="624"/>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VN"/>
            </a:p>
          </p:txBody>
        </p:sp>
        <p:sp>
          <p:nvSpPr>
            <p:cNvPr id="16425" name="Freeform 79">
              <a:extLst>
                <a:ext uri="{FF2B5EF4-FFF2-40B4-BE49-F238E27FC236}">
                  <a16:creationId xmlns:a16="http://schemas.microsoft.com/office/drawing/2014/main" id="{EAA40557-F466-4848-B69F-7C7A7627FF4A}"/>
                </a:ext>
              </a:extLst>
            </p:cNvPr>
            <p:cNvSpPr>
              <a:spLocks/>
            </p:cNvSpPr>
            <p:nvPr/>
          </p:nvSpPr>
          <p:spPr bwMode="gray">
            <a:xfrm>
              <a:off x="744" y="689"/>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FFFFFF"/>
                </a:gs>
                <a:gs pos="100000">
                  <a:srgbClr val="9966FF"/>
                </a:gs>
              </a:gsLst>
              <a:path path="rect">
                <a:fillToRect l="50000" t="50000" r="50000" b="50000"/>
              </a:path>
            </a:gra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VN"/>
            </a:p>
          </p:txBody>
        </p:sp>
        <p:sp>
          <p:nvSpPr>
            <p:cNvPr id="16426" name="Freeform 80">
              <a:extLst>
                <a:ext uri="{FF2B5EF4-FFF2-40B4-BE49-F238E27FC236}">
                  <a16:creationId xmlns:a16="http://schemas.microsoft.com/office/drawing/2014/main" id="{36159281-1362-4A45-AD70-AD7FB7AC7A70}"/>
                </a:ext>
              </a:extLst>
            </p:cNvPr>
            <p:cNvSpPr>
              <a:spLocks/>
            </p:cNvSpPr>
            <p:nvPr/>
          </p:nvSpPr>
          <p:spPr bwMode="gray">
            <a:xfrm>
              <a:off x="800" y="698"/>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chemeClr val="bg1"/>
                </a:gs>
              </a:gsLst>
              <a:path path="rect">
                <a:fillToRect l="50000" t="50000" r="50000" b="50000"/>
              </a:path>
            </a:gra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VN"/>
            </a:p>
          </p:txBody>
        </p:sp>
        <p:sp>
          <p:nvSpPr>
            <p:cNvPr id="16427" name="Freeform 81">
              <a:extLst>
                <a:ext uri="{FF2B5EF4-FFF2-40B4-BE49-F238E27FC236}">
                  <a16:creationId xmlns:a16="http://schemas.microsoft.com/office/drawing/2014/main" id="{D3BDCD69-CE7F-A54C-A999-19F2C619C4CA}"/>
                </a:ext>
              </a:extLst>
            </p:cNvPr>
            <p:cNvSpPr>
              <a:spLocks/>
            </p:cNvSpPr>
            <p:nvPr/>
          </p:nvSpPr>
          <p:spPr bwMode="gray">
            <a:xfrm>
              <a:off x="901" y="821"/>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VN"/>
            </a:p>
          </p:txBody>
        </p:sp>
      </p:grpSp>
      <p:grpSp>
        <p:nvGrpSpPr>
          <p:cNvPr id="6" name="Group 117">
            <a:extLst>
              <a:ext uri="{FF2B5EF4-FFF2-40B4-BE49-F238E27FC236}">
                <a16:creationId xmlns:a16="http://schemas.microsoft.com/office/drawing/2014/main" id="{7D240964-ED93-F54F-856B-BBAB8242C27B}"/>
              </a:ext>
            </a:extLst>
          </p:cNvPr>
          <p:cNvGrpSpPr>
            <a:grpSpLocks/>
          </p:cNvGrpSpPr>
          <p:nvPr/>
        </p:nvGrpSpPr>
        <p:grpSpPr bwMode="auto">
          <a:xfrm>
            <a:off x="7239000" y="4114800"/>
            <a:ext cx="990600" cy="609600"/>
            <a:chOff x="2400" y="1968"/>
            <a:chExt cx="525" cy="480"/>
          </a:xfrm>
        </p:grpSpPr>
        <p:sp>
          <p:nvSpPr>
            <p:cNvPr id="16420" name="Freeform 118">
              <a:extLst>
                <a:ext uri="{FF2B5EF4-FFF2-40B4-BE49-F238E27FC236}">
                  <a16:creationId xmlns:a16="http://schemas.microsoft.com/office/drawing/2014/main" id="{1095B838-76CC-D74D-86DD-EFAD7AF4764A}"/>
                </a:ext>
              </a:extLst>
            </p:cNvPr>
            <p:cNvSpPr>
              <a:spLocks/>
            </p:cNvSpPr>
            <p:nvPr/>
          </p:nvSpPr>
          <p:spPr bwMode="gray">
            <a:xfrm>
              <a:off x="2400" y="1968"/>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VN"/>
            </a:p>
          </p:txBody>
        </p:sp>
        <p:sp>
          <p:nvSpPr>
            <p:cNvPr id="16421" name="Freeform 119">
              <a:extLst>
                <a:ext uri="{FF2B5EF4-FFF2-40B4-BE49-F238E27FC236}">
                  <a16:creationId xmlns:a16="http://schemas.microsoft.com/office/drawing/2014/main" id="{73654209-2218-7044-95F9-83F9F63797AB}"/>
                </a:ext>
              </a:extLst>
            </p:cNvPr>
            <p:cNvSpPr>
              <a:spLocks/>
            </p:cNvSpPr>
            <p:nvPr/>
          </p:nvSpPr>
          <p:spPr bwMode="gray">
            <a:xfrm>
              <a:off x="2472" y="2033"/>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1">
              <a:gsLst>
                <a:gs pos="0">
                  <a:srgbClr val="FFFFFF"/>
                </a:gs>
                <a:gs pos="100000">
                  <a:schemeClr val="accent1"/>
                </a:gs>
              </a:gsLst>
              <a:path path="rect">
                <a:fillToRect l="50000" t="50000" r="50000" b="50000"/>
              </a:path>
            </a:gra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VN"/>
            </a:p>
          </p:txBody>
        </p:sp>
        <p:sp>
          <p:nvSpPr>
            <p:cNvPr id="16422" name="Freeform 120">
              <a:extLst>
                <a:ext uri="{FF2B5EF4-FFF2-40B4-BE49-F238E27FC236}">
                  <a16:creationId xmlns:a16="http://schemas.microsoft.com/office/drawing/2014/main" id="{12FB0052-79B0-0447-A65A-DA6081C4E0A3}"/>
                </a:ext>
              </a:extLst>
            </p:cNvPr>
            <p:cNvSpPr>
              <a:spLocks/>
            </p:cNvSpPr>
            <p:nvPr/>
          </p:nvSpPr>
          <p:spPr bwMode="gray">
            <a:xfrm>
              <a:off x="2528" y="2042"/>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1">
              <a:gsLst>
                <a:gs pos="0">
                  <a:srgbClr val="FFFFFF"/>
                </a:gs>
                <a:gs pos="100000">
                  <a:schemeClr val="hlink"/>
                </a:gs>
              </a:gsLst>
              <a:path path="rect">
                <a:fillToRect l="50000" t="50000" r="50000" b="50000"/>
              </a:path>
            </a:gra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VN"/>
            </a:p>
          </p:txBody>
        </p:sp>
        <p:sp>
          <p:nvSpPr>
            <p:cNvPr id="16423" name="Freeform 121">
              <a:extLst>
                <a:ext uri="{FF2B5EF4-FFF2-40B4-BE49-F238E27FC236}">
                  <a16:creationId xmlns:a16="http://schemas.microsoft.com/office/drawing/2014/main" id="{BA9EE7EB-D2AF-264D-9534-4F754293534B}"/>
                </a:ext>
              </a:extLst>
            </p:cNvPr>
            <p:cNvSpPr>
              <a:spLocks/>
            </p:cNvSpPr>
            <p:nvPr/>
          </p:nvSpPr>
          <p:spPr bwMode="gray">
            <a:xfrm>
              <a:off x="2629" y="2165"/>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VN"/>
            </a:p>
          </p:txBody>
        </p:sp>
      </p:grpSp>
      <p:grpSp>
        <p:nvGrpSpPr>
          <p:cNvPr id="7" name="Group 2">
            <a:extLst>
              <a:ext uri="{FF2B5EF4-FFF2-40B4-BE49-F238E27FC236}">
                <a16:creationId xmlns:a16="http://schemas.microsoft.com/office/drawing/2014/main" id="{1C6F6F15-5635-2B4F-8C46-A659E70AE5C9}"/>
              </a:ext>
            </a:extLst>
          </p:cNvPr>
          <p:cNvGrpSpPr>
            <a:grpSpLocks/>
          </p:cNvGrpSpPr>
          <p:nvPr/>
        </p:nvGrpSpPr>
        <p:grpSpPr bwMode="auto">
          <a:xfrm>
            <a:off x="6934200" y="1447800"/>
            <a:ext cx="833438" cy="762000"/>
            <a:chOff x="2304" y="1632"/>
            <a:chExt cx="525" cy="480"/>
          </a:xfrm>
        </p:grpSpPr>
        <p:sp>
          <p:nvSpPr>
            <p:cNvPr id="16416" name="Freeform 3">
              <a:extLst>
                <a:ext uri="{FF2B5EF4-FFF2-40B4-BE49-F238E27FC236}">
                  <a16:creationId xmlns:a16="http://schemas.microsoft.com/office/drawing/2014/main" id="{C9D3622E-B6A6-4B47-BF61-BB58484068C2}"/>
                </a:ext>
              </a:extLst>
            </p:cNvPr>
            <p:cNvSpPr>
              <a:spLocks/>
            </p:cNvSpPr>
            <p:nvPr/>
          </p:nvSpPr>
          <p:spPr bwMode="gray">
            <a:xfrm>
              <a:off x="2304" y="1632"/>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VN"/>
            </a:p>
          </p:txBody>
        </p:sp>
        <p:sp>
          <p:nvSpPr>
            <p:cNvPr id="16417" name="Freeform 4">
              <a:extLst>
                <a:ext uri="{FF2B5EF4-FFF2-40B4-BE49-F238E27FC236}">
                  <a16:creationId xmlns:a16="http://schemas.microsoft.com/office/drawing/2014/main" id="{B52811C3-C099-8147-8ED8-C05FB354299F}"/>
                </a:ext>
              </a:extLst>
            </p:cNvPr>
            <p:cNvSpPr>
              <a:spLocks/>
            </p:cNvSpPr>
            <p:nvPr/>
          </p:nvSpPr>
          <p:spPr bwMode="gray">
            <a:xfrm>
              <a:off x="2376" y="1697"/>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path path="rect">
                <a:fillToRect l="50000" t="50000" r="50000" b="50000"/>
              </a:path>
            </a:gra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VN"/>
            </a:p>
          </p:txBody>
        </p:sp>
        <p:sp>
          <p:nvSpPr>
            <p:cNvPr id="16418" name="Freeform 5">
              <a:extLst>
                <a:ext uri="{FF2B5EF4-FFF2-40B4-BE49-F238E27FC236}">
                  <a16:creationId xmlns:a16="http://schemas.microsoft.com/office/drawing/2014/main" id="{DAD747EE-2CB3-2544-9382-CE4AFFC3F821}"/>
                </a:ext>
              </a:extLst>
            </p:cNvPr>
            <p:cNvSpPr>
              <a:spLocks/>
            </p:cNvSpPr>
            <p:nvPr/>
          </p:nvSpPr>
          <p:spPr bwMode="gray">
            <a:xfrm>
              <a:off x="2432" y="1706"/>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3366FF"/>
                </a:gs>
                <a:gs pos="25000">
                  <a:srgbClr val="01A78F"/>
                </a:gs>
                <a:gs pos="50000">
                  <a:srgbClr val="FFFF00"/>
                </a:gs>
                <a:gs pos="75000">
                  <a:srgbClr val="FF6633"/>
                </a:gs>
                <a:gs pos="100000">
                  <a:srgbClr val="FF3399"/>
                </a:gs>
              </a:gsLst>
              <a:path path="rect">
                <a:fillToRect l="50000" t="50000" r="50000" b="50000"/>
              </a:path>
            </a:gra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VN"/>
            </a:p>
          </p:txBody>
        </p:sp>
        <p:sp>
          <p:nvSpPr>
            <p:cNvPr id="16419" name="Freeform 6">
              <a:extLst>
                <a:ext uri="{FF2B5EF4-FFF2-40B4-BE49-F238E27FC236}">
                  <a16:creationId xmlns:a16="http://schemas.microsoft.com/office/drawing/2014/main" id="{B522B362-118F-3943-9796-83070B83661B}"/>
                </a:ext>
              </a:extLst>
            </p:cNvPr>
            <p:cNvSpPr>
              <a:spLocks/>
            </p:cNvSpPr>
            <p:nvPr/>
          </p:nvSpPr>
          <p:spPr bwMode="gray">
            <a:xfrm>
              <a:off x="2533" y="1829"/>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path path="rect">
                <a:fillToRect l="50000" t="50000" r="50000" b="50000"/>
              </a:path>
            </a:gra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VN"/>
            </a:p>
          </p:txBody>
        </p:sp>
      </p:grpSp>
      <p:grpSp>
        <p:nvGrpSpPr>
          <p:cNvPr id="16392" name="Group 77">
            <a:extLst>
              <a:ext uri="{FF2B5EF4-FFF2-40B4-BE49-F238E27FC236}">
                <a16:creationId xmlns:a16="http://schemas.microsoft.com/office/drawing/2014/main" id="{BF49B3CB-B887-464F-94DE-91E74F336DFC}"/>
              </a:ext>
            </a:extLst>
          </p:cNvPr>
          <p:cNvGrpSpPr>
            <a:grpSpLocks/>
          </p:cNvGrpSpPr>
          <p:nvPr/>
        </p:nvGrpSpPr>
        <p:grpSpPr bwMode="auto">
          <a:xfrm>
            <a:off x="5105400" y="1219200"/>
            <a:ext cx="1295400" cy="533400"/>
            <a:chOff x="672" y="624"/>
            <a:chExt cx="525" cy="480"/>
          </a:xfrm>
        </p:grpSpPr>
        <p:sp>
          <p:nvSpPr>
            <p:cNvPr id="16412" name="Freeform 78">
              <a:extLst>
                <a:ext uri="{FF2B5EF4-FFF2-40B4-BE49-F238E27FC236}">
                  <a16:creationId xmlns:a16="http://schemas.microsoft.com/office/drawing/2014/main" id="{32BC4902-E6C8-3048-A26F-3C2ADAA27C7F}"/>
                </a:ext>
              </a:extLst>
            </p:cNvPr>
            <p:cNvSpPr>
              <a:spLocks/>
            </p:cNvSpPr>
            <p:nvPr/>
          </p:nvSpPr>
          <p:spPr bwMode="gray">
            <a:xfrm>
              <a:off x="672" y="624"/>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VN"/>
            </a:p>
          </p:txBody>
        </p:sp>
        <p:sp>
          <p:nvSpPr>
            <p:cNvPr id="16413" name="Freeform 79">
              <a:extLst>
                <a:ext uri="{FF2B5EF4-FFF2-40B4-BE49-F238E27FC236}">
                  <a16:creationId xmlns:a16="http://schemas.microsoft.com/office/drawing/2014/main" id="{9BF261D4-FDF6-9E47-B63D-625E2BAFF10F}"/>
                </a:ext>
              </a:extLst>
            </p:cNvPr>
            <p:cNvSpPr>
              <a:spLocks/>
            </p:cNvSpPr>
            <p:nvPr/>
          </p:nvSpPr>
          <p:spPr bwMode="gray">
            <a:xfrm>
              <a:off x="744" y="689"/>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FFFFFF"/>
                </a:gs>
                <a:gs pos="100000">
                  <a:srgbClr val="9966FF"/>
                </a:gs>
              </a:gsLst>
              <a:path path="rect">
                <a:fillToRect l="50000" t="50000" r="50000" b="50000"/>
              </a:path>
            </a:gra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VN"/>
            </a:p>
          </p:txBody>
        </p:sp>
        <p:sp>
          <p:nvSpPr>
            <p:cNvPr id="16414" name="Freeform 80">
              <a:extLst>
                <a:ext uri="{FF2B5EF4-FFF2-40B4-BE49-F238E27FC236}">
                  <a16:creationId xmlns:a16="http://schemas.microsoft.com/office/drawing/2014/main" id="{C5A6BD9D-2BA6-8548-814E-73D3CDB724BB}"/>
                </a:ext>
              </a:extLst>
            </p:cNvPr>
            <p:cNvSpPr>
              <a:spLocks/>
            </p:cNvSpPr>
            <p:nvPr/>
          </p:nvSpPr>
          <p:spPr bwMode="gray">
            <a:xfrm>
              <a:off x="800" y="698"/>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chemeClr val="bg1"/>
                </a:gs>
              </a:gsLst>
              <a:path path="rect">
                <a:fillToRect l="50000" t="50000" r="50000" b="50000"/>
              </a:path>
            </a:gra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VN"/>
            </a:p>
          </p:txBody>
        </p:sp>
        <p:sp>
          <p:nvSpPr>
            <p:cNvPr id="16415" name="Freeform 81">
              <a:extLst>
                <a:ext uri="{FF2B5EF4-FFF2-40B4-BE49-F238E27FC236}">
                  <a16:creationId xmlns:a16="http://schemas.microsoft.com/office/drawing/2014/main" id="{73744F22-D597-7F43-A3BF-13E104087007}"/>
                </a:ext>
              </a:extLst>
            </p:cNvPr>
            <p:cNvSpPr>
              <a:spLocks/>
            </p:cNvSpPr>
            <p:nvPr/>
          </p:nvSpPr>
          <p:spPr bwMode="gray">
            <a:xfrm>
              <a:off x="901" y="821"/>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VN"/>
            </a:p>
          </p:txBody>
        </p:sp>
      </p:grpSp>
      <p:grpSp>
        <p:nvGrpSpPr>
          <p:cNvPr id="9" name="Group 117">
            <a:extLst>
              <a:ext uri="{FF2B5EF4-FFF2-40B4-BE49-F238E27FC236}">
                <a16:creationId xmlns:a16="http://schemas.microsoft.com/office/drawing/2014/main" id="{EE8123FB-0953-2548-ACA8-7FE4AFFF7BDE}"/>
              </a:ext>
            </a:extLst>
          </p:cNvPr>
          <p:cNvGrpSpPr>
            <a:grpSpLocks/>
          </p:cNvGrpSpPr>
          <p:nvPr/>
        </p:nvGrpSpPr>
        <p:grpSpPr bwMode="auto">
          <a:xfrm>
            <a:off x="7924800" y="2895600"/>
            <a:ext cx="685800" cy="609600"/>
            <a:chOff x="2400" y="1968"/>
            <a:chExt cx="525" cy="480"/>
          </a:xfrm>
        </p:grpSpPr>
        <p:sp>
          <p:nvSpPr>
            <p:cNvPr id="16408" name="Freeform 118">
              <a:extLst>
                <a:ext uri="{FF2B5EF4-FFF2-40B4-BE49-F238E27FC236}">
                  <a16:creationId xmlns:a16="http://schemas.microsoft.com/office/drawing/2014/main" id="{A7903CE7-9953-B747-8854-9B61858FE237}"/>
                </a:ext>
              </a:extLst>
            </p:cNvPr>
            <p:cNvSpPr>
              <a:spLocks/>
            </p:cNvSpPr>
            <p:nvPr/>
          </p:nvSpPr>
          <p:spPr bwMode="gray">
            <a:xfrm>
              <a:off x="2400" y="1968"/>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VN"/>
            </a:p>
          </p:txBody>
        </p:sp>
        <p:sp>
          <p:nvSpPr>
            <p:cNvPr id="16409" name="Freeform 119">
              <a:extLst>
                <a:ext uri="{FF2B5EF4-FFF2-40B4-BE49-F238E27FC236}">
                  <a16:creationId xmlns:a16="http://schemas.microsoft.com/office/drawing/2014/main" id="{FA5555E8-0C1C-1D49-917B-A9D883B67FAE}"/>
                </a:ext>
              </a:extLst>
            </p:cNvPr>
            <p:cNvSpPr>
              <a:spLocks/>
            </p:cNvSpPr>
            <p:nvPr/>
          </p:nvSpPr>
          <p:spPr bwMode="gray">
            <a:xfrm>
              <a:off x="2472" y="2033"/>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1">
              <a:gsLst>
                <a:gs pos="0">
                  <a:srgbClr val="FFFFFF"/>
                </a:gs>
                <a:gs pos="100000">
                  <a:schemeClr val="accent1"/>
                </a:gs>
              </a:gsLst>
              <a:path path="rect">
                <a:fillToRect l="50000" t="50000" r="50000" b="50000"/>
              </a:path>
            </a:gra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VN"/>
            </a:p>
          </p:txBody>
        </p:sp>
        <p:sp>
          <p:nvSpPr>
            <p:cNvPr id="16410" name="Freeform 120">
              <a:extLst>
                <a:ext uri="{FF2B5EF4-FFF2-40B4-BE49-F238E27FC236}">
                  <a16:creationId xmlns:a16="http://schemas.microsoft.com/office/drawing/2014/main" id="{9867E50F-289F-AC41-9452-7361BB8FCBD2}"/>
                </a:ext>
              </a:extLst>
            </p:cNvPr>
            <p:cNvSpPr>
              <a:spLocks/>
            </p:cNvSpPr>
            <p:nvPr/>
          </p:nvSpPr>
          <p:spPr bwMode="gray">
            <a:xfrm>
              <a:off x="2528" y="2042"/>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1">
              <a:gsLst>
                <a:gs pos="0">
                  <a:srgbClr val="FFFFFF"/>
                </a:gs>
                <a:gs pos="100000">
                  <a:schemeClr val="hlink"/>
                </a:gs>
              </a:gsLst>
              <a:path path="rect">
                <a:fillToRect l="50000" t="50000" r="50000" b="50000"/>
              </a:path>
            </a:gra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VN"/>
            </a:p>
          </p:txBody>
        </p:sp>
        <p:sp>
          <p:nvSpPr>
            <p:cNvPr id="16411" name="Freeform 121">
              <a:extLst>
                <a:ext uri="{FF2B5EF4-FFF2-40B4-BE49-F238E27FC236}">
                  <a16:creationId xmlns:a16="http://schemas.microsoft.com/office/drawing/2014/main" id="{3D998A98-90BB-5D4B-B9F5-15D618E6B54C}"/>
                </a:ext>
              </a:extLst>
            </p:cNvPr>
            <p:cNvSpPr>
              <a:spLocks/>
            </p:cNvSpPr>
            <p:nvPr/>
          </p:nvSpPr>
          <p:spPr bwMode="gray">
            <a:xfrm>
              <a:off x="2629" y="2165"/>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VN"/>
            </a:p>
          </p:txBody>
        </p:sp>
      </p:grpSp>
      <p:pic>
        <p:nvPicPr>
          <p:cNvPr id="277597" name="Bui phan.mp3">
            <a:hlinkClick r:id="" action="ppaction://media"/>
            <a:extLst>
              <a:ext uri="{FF2B5EF4-FFF2-40B4-BE49-F238E27FC236}">
                <a16:creationId xmlns:a16="http://schemas.microsoft.com/office/drawing/2014/main" id="{2E73F9D7-1998-E547-9A90-08351E15B187}"/>
              </a:ext>
            </a:extLst>
          </p:cNvPr>
          <p:cNvPicPr>
            <a:picLocks noRot="1" noChangeAspect="1" noChangeArrowheads="1"/>
          </p:cNvPicPr>
          <p:nvPr>
            <a:audioFile r:link="rId2"/>
            <p:extLst>
              <p:ext uri="{DAA4B4D4-6D71-4841-9C94-3DE7FCFB9230}">
                <p14:media xmlns:p14="http://schemas.microsoft.com/office/powerpoint/2010/main" r:link="rId1"/>
              </p:ext>
            </p:extLst>
          </p:nvPr>
        </p:nvPicPr>
        <p:blipFill>
          <a:blip r:embed="rId4">
            <a:extLst>
              <a:ext uri="{28A0092B-C50C-407E-A947-70E740481C1C}">
                <a14:useLocalDpi xmlns:a14="http://schemas.microsoft.com/office/drawing/2010/main" val="0"/>
              </a:ext>
            </a:extLst>
          </a:blip>
          <a:srcRect/>
          <a:stretch>
            <a:fillRect/>
          </a:stretch>
        </p:blipFill>
        <p:spPr bwMode="auto">
          <a:xfrm>
            <a:off x="6172200" y="6858000"/>
            <a:ext cx="76200" cy="7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6395" name="Group 77">
            <a:extLst>
              <a:ext uri="{FF2B5EF4-FFF2-40B4-BE49-F238E27FC236}">
                <a16:creationId xmlns:a16="http://schemas.microsoft.com/office/drawing/2014/main" id="{B82805AD-B20D-5142-9E9C-86882A5C9952}"/>
              </a:ext>
            </a:extLst>
          </p:cNvPr>
          <p:cNvGrpSpPr>
            <a:grpSpLocks/>
          </p:cNvGrpSpPr>
          <p:nvPr/>
        </p:nvGrpSpPr>
        <p:grpSpPr bwMode="auto">
          <a:xfrm>
            <a:off x="3886200" y="4114800"/>
            <a:ext cx="1066800" cy="990600"/>
            <a:chOff x="672" y="624"/>
            <a:chExt cx="525" cy="480"/>
          </a:xfrm>
        </p:grpSpPr>
        <p:sp>
          <p:nvSpPr>
            <p:cNvPr id="16404" name="Freeform 78">
              <a:extLst>
                <a:ext uri="{FF2B5EF4-FFF2-40B4-BE49-F238E27FC236}">
                  <a16:creationId xmlns:a16="http://schemas.microsoft.com/office/drawing/2014/main" id="{0A4AA10D-55E4-5A46-AFBE-3006C7B8C3A4}"/>
                </a:ext>
              </a:extLst>
            </p:cNvPr>
            <p:cNvSpPr>
              <a:spLocks/>
            </p:cNvSpPr>
            <p:nvPr/>
          </p:nvSpPr>
          <p:spPr bwMode="gray">
            <a:xfrm>
              <a:off x="672" y="624"/>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25"/>
                <a:gd name="T40" fmla="*/ 0 h 480"/>
                <a:gd name="T41" fmla="*/ 525 w 525"/>
                <a:gd name="T42" fmla="*/ 480 h 48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VN"/>
            </a:p>
          </p:txBody>
        </p:sp>
        <p:sp>
          <p:nvSpPr>
            <p:cNvPr id="16405" name="Freeform 79">
              <a:extLst>
                <a:ext uri="{FF2B5EF4-FFF2-40B4-BE49-F238E27FC236}">
                  <a16:creationId xmlns:a16="http://schemas.microsoft.com/office/drawing/2014/main" id="{820294A3-7BEA-0346-ABC2-C0F9C86CDF76}"/>
                </a:ext>
              </a:extLst>
            </p:cNvPr>
            <p:cNvSpPr>
              <a:spLocks/>
            </p:cNvSpPr>
            <p:nvPr/>
          </p:nvSpPr>
          <p:spPr bwMode="gray">
            <a:xfrm>
              <a:off x="744" y="689"/>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2"/>
                <a:gd name="T40" fmla="*/ 0 h 350"/>
                <a:gd name="T41" fmla="*/ 382 w 382"/>
                <a:gd name="T42" fmla="*/ 350 h 35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FFFFFF"/>
                </a:gs>
                <a:gs pos="100000">
                  <a:srgbClr val="9966FF"/>
                </a:gs>
              </a:gsLst>
              <a:path path="rect">
                <a:fillToRect l="50000" t="50000" r="50000" b="50000"/>
              </a:path>
            </a:gra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VN"/>
            </a:p>
          </p:txBody>
        </p:sp>
        <p:sp>
          <p:nvSpPr>
            <p:cNvPr id="16406" name="Freeform 80">
              <a:extLst>
                <a:ext uri="{FF2B5EF4-FFF2-40B4-BE49-F238E27FC236}">
                  <a16:creationId xmlns:a16="http://schemas.microsoft.com/office/drawing/2014/main" id="{663E7823-5A4C-5244-9D6C-93FCB75E0446}"/>
                </a:ext>
              </a:extLst>
            </p:cNvPr>
            <p:cNvSpPr>
              <a:spLocks/>
            </p:cNvSpPr>
            <p:nvPr/>
          </p:nvSpPr>
          <p:spPr bwMode="gray">
            <a:xfrm>
              <a:off x="800" y="698"/>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70"/>
                <a:gd name="T40" fmla="*/ 0 h 332"/>
                <a:gd name="T41" fmla="*/ 270 w 270"/>
                <a:gd name="T42" fmla="*/ 332 h 3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chemeClr val="bg1"/>
                </a:gs>
              </a:gsLst>
              <a:path path="rect">
                <a:fillToRect l="50000" t="50000" r="50000" b="50000"/>
              </a:path>
            </a:gra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VN"/>
            </a:p>
          </p:txBody>
        </p:sp>
        <p:sp>
          <p:nvSpPr>
            <p:cNvPr id="16407" name="Freeform 81">
              <a:extLst>
                <a:ext uri="{FF2B5EF4-FFF2-40B4-BE49-F238E27FC236}">
                  <a16:creationId xmlns:a16="http://schemas.microsoft.com/office/drawing/2014/main" id="{E718F0F7-689D-024E-8333-4E4D6CAF4141}"/>
                </a:ext>
              </a:extLst>
            </p:cNvPr>
            <p:cNvSpPr>
              <a:spLocks/>
            </p:cNvSpPr>
            <p:nvPr/>
          </p:nvSpPr>
          <p:spPr bwMode="gray">
            <a:xfrm>
              <a:off x="901" y="821"/>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8"/>
                <a:gd name="T40" fmla="*/ 0 h 85"/>
                <a:gd name="T41" fmla="*/ 68 w 68"/>
                <a:gd name="T42" fmla="*/ 85 h 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n-VN"/>
            </a:p>
          </p:txBody>
        </p:sp>
      </p:grpSp>
      <p:sp>
        <p:nvSpPr>
          <p:cNvPr id="1038" name="Rectangle 101">
            <a:extLst>
              <a:ext uri="{FF2B5EF4-FFF2-40B4-BE49-F238E27FC236}">
                <a16:creationId xmlns:a16="http://schemas.microsoft.com/office/drawing/2014/main" id="{70048AC0-7E59-1E4D-A3DB-5D397C435CAC}"/>
              </a:ext>
            </a:extLst>
          </p:cNvPr>
          <p:cNvSpPr>
            <a:spLocks noChangeArrowheads="1"/>
          </p:cNvSpPr>
          <p:nvPr/>
        </p:nvSpPr>
        <p:spPr bwMode="auto">
          <a:xfrm>
            <a:off x="2119757" y="2566666"/>
            <a:ext cx="8301228" cy="21605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buNone/>
            </a:pPr>
            <a:r>
              <a:rPr lang="en-US" b="1" dirty="0">
                <a:latin typeface="Arial" panose="020B0604020202020204" pitchFamily="34" charset="0"/>
                <a:cs typeface="Arial" panose="020B0604020202020204" pitchFamily="34" charset="0"/>
              </a:rPr>
              <a:t>TIẾT 28</a:t>
            </a:r>
          </a:p>
          <a:p>
            <a:pPr algn="ctr">
              <a:buNone/>
            </a:pPr>
            <a:r>
              <a:rPr lang="en-US" b="1" dirty="0">
                <a:latin typeface="Arial" panose="020B0604020202020204" pitchFamily="34" charset="0"/>
                <a:cs typeface="Arial" panose="020B0604020202020204" pitchFamily="34" charset="0"/>
              </a:rPr>
              <a:t>BÀI 12. NỒI CƠM ĐIỆN (T2)</a:t>
            </a:r>
            <a:endParaRPr lang="en-VN" dirty="0">
              <a:latin typeface="Arial" panose="020B0604020202020204" pitchFamily="34" charset="0"/>
              <a:cs typeface="Arial" panose="020B0604020202020204" pitchFamily="34" charset="0"/>
            </a:endParaRPr>
          </a:p>
          <a:p>
            <a:pPr algn="ctr" eaLnBrk="1" hangingPunct="1">
              <a:spcBef>
                <a:spcPct val="0"/>
              </a:spcBef>
              <a:buFontTx/>
              <a:buNone/>
            </a:pPr>
            <a:endParaRPr lang="en-US" altLang="en-VN" b="1" dirty="0">
              <a:solidFill>
                <a:srgbClr val="FF0000"/>
              </a:solidFill>
              <a:latin typeface="Arial" panose="020B0604020202020204" pitchFamily="34" charset="0"/>
              <a:cs typeface="Arial" panose="020B0604020202020204" pitchFamily="34" charset="0"/>
            </a:endParaRPr>
          </a:p>
          <a:p>
            <a:pPr algn="ctr" eaLnBrk="1" hangingPunct="1">
              <a:spcBef>
                <a:spcPct val="0"/>
              </a:spcBef>
              <a:buFontTx/>
              <a:buNone/>
            </a:pPr>
            <a:endParaRPr lang="en-US" altLang="en-VN" b="1" dirty="0">
              <a:solidFill>
                <a:srgbClr val="FF0000"/>
              </a:solidFill>
              <a:latin typeface="Arial" panose="020B0604020202020204" pitchFamily="34" charset="0"/>
              <a:cs typeface="Arial" panose="020B0604020202020204" pitchFamily="34" charset="0"/>
            </a:endParaRPr>
          </a:p>
        </p:txBody>
      </p:sp>
      <p:sp>
        <p:nvSpPr>
          <p:cNvPr id="101" name="AutoShape 23">
            <a:extLst>
              <a:ext uri="{FF2B5EF4-FFF2-40B4-BE49-F238E27FC236}">
                <a16:creationId xmlns:a16="http://schemas.microsoft.com/office/drawing/2014/main" id="{A1131F7C-7846-F94E-A431-60E8CC778F14}"/>
              </a:ext>
            </a:extLst>
          </p:cNvPr>
          <p:cNvSpPr>
            <a:spLocks noChangeArrowheads="1"/>
          </p:cNvSpPr>
          <p:nvPr/>
        </p:nvSpPr>
        <p:spPr bwMode="auto">
          <a:xfrm>
            <a:off x="2971800" y="5334000"/>
            <a:ext cx="2057400" cy="1295400"/>
          </a:xfrm>
          <a:prstGeom prst="star4">
            <a:avLst>
              <a:gd name="adj" fmla="val 12500"/>
            </a:avLst>
          </a:prstGeom>
          <a:solidFill>
            <a:srgbClr val="FF33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endParaRPr lang="en-VN" altLang="en-VN" sz="1800"/>
          </a:p>
        </p:txBody>
      </p:sp>
      <p:sp>
        <p:nvSpPr>
          <p:cNvPr id="103" name="AutoShape 23">
            <a:extLst>
              <a:ext uri="{FF2B5EF4-FFF2-40B4-BE49-F238E27FC236}">
                <a16:creationId xmlns:a16="http://schemas.microsoft.com/office/drawing/2014/main" id="{70A4A93F-B0EA-0740-841C-0BB7CBD134D6}"/>
              </a:ext>
            </a:extLst>
          </p:cNvPr>
          <p:cNvSpPr>
            <a:spLocks noChangeArrowheads="1"/>
          </p:cNvSpPr>
          <p:nvPr/>
        </p:nvSpPr>
        <p:spPr bwMode="auto">
          <a:xfrm>
            <a:off x="8610600" y="1219200"/>
            <a:ext cx="1447800" cy="1524000"/>
          </a:xfrm>
          <a:prstGeom prst="star4">
            <a:avLst>
              <a:gd name="adj" fmla="val 12500"/>
            </a:avLst>
          </a:prstGeom>
          <a:solidFill>
            <a:srgbClr val="C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endParaRPr lang="en-VN" altLang="en-VN" sz="1800"/>
          </a:p>
        </p:txBody>
      </p:sp>
      <p:sp>
        <p:nvSpPr>
          <p:cNvPr id="104" name="AutoShape 23">
            <a:extLst>
              <a:ext uri="{FF2B5EF4-FFF2-40B4-BE49-F238E27FC236}">
                <a16:creationId xmlns:a16="http://schemas.microsoft.com/office/drawing/2014/main" id="{3C2BFCC0-ADA4-D649-AB71-2DAAB6CD00C7}"/>
              </a:ext>
            </a:extLst>
          </p:cNvPr>
          <p:cNvSpPr>
            <a:spLocks noChangeArrowheads="1"/>
          </p:cNvSpPr>
          <p:nvPr/>
        </p:nvSpPr>
        <p:spPr bwMode="auto">
          <a:xfrm>
            <a:off x="7315200" y="5410200"/>
            <a:ext cx="2133600" cy="1219200"/>
          </a:xfrm>
          <a:prstGeom prst="star4">
            <a:avLst>
              <a:gd name="adj" fmla="val 12500"/>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endParaRPr lang="en-VN" altLang="en-VN" sz="1800"/>
          </a:p>
        </p:txBody>
      </p:sp>
      <p:sp>
        <p:nvSpPr>
          <p:cNvPr id="105" name="AutoShape 23">
            <a:extLst>
              <a:ext uri="{FF2B5EF4-FFF2-40B4-BE49-F238E27FC236}">
                <a16:creationId xmlns:a16="http://schemas.microsoft.com/office/drawing/2014/main" id="{D01C2F03-EF0B-4B41-A465-08348F480C7F}"/>
              </a:ext>
            </a:extLst>
          </p:cNvPr>
          <p:cNvSpPr>
            <a:spLocks noChangeArrowheads="1"/>
          </p:cNvSpPr>
          <p:nvPr/>
        </p:nvSpPr>
        <p:spPr bwMode="auto">
          <a:xfrm>
            <a:off x="4876800" y="0"/>
            <a:ext cx="2171700" cy="1066800"/>
          </a:xfrm>
          <a:prstGeom prst="star4">
            <a:avLst>
              <a:gd name="adj" fmla="val 12500"/>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endParaRPr lang="en-VN" altLang="en-VN" sz="1800"/>
          </a:p>
        </p:txBody>
      </p:sp>
      <p:sp>
        <p:nvSpPr>
          <p:cNvPr id="106" name="AutoShape 23">
            <a:extLst>
              <a:ext uri="{FF2B5EF4-FFF2-40B4-BE49-F238E27FC236}">
                <a16:creationId xmlns:a16="http://schemas.microsoft.com/office/drawing/2014/main" id="{298C0352-3FC2-C140-9A64-37E288A796C2}"/>
              </a:ext>
            </a:extLst>
          </p:cNvPr>
          <p:cNvSpPr>
            <a:spLocks noChangeArrowheads="1"/>
          </p:cNvSpPr>
          <p:nvPr/>
        </p:nvSpPr>
        <p:spPr bwMode="auto">
          <a:xfrm>
            <a:off x="1154684" y="3708872"/>
            <a:ext cx="1447800" cy="1524000"/>
          </a:xfrm>
          <a:prstGeom prst="star4">
            <a:avLst>
              <a:gd name="adj" fmla="val 12500"/>
            </a:avLst>
          </a:prstGeom>
          <a:solidFill>
            <a:srgbClr val="00B0F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endParaRPr lang="en-VN" altLang="en-VN" sz="1800"/>
          </a:p>
        </p:txBody>
      </p:sp>
      <p:sp>
        <p:nvSpPr>
          <p:cNvPr id="107" name="AutoShape 23">
            <a:extLst>
              <a:ext uri="{FF2B5EF4-FFF2-40B4-BE49-F238E27FC236}">
                <a16:creationId xmlns:a16="http://schemas.microsoft.com/office/drawing/2014/main" id="{8E0AD500-582B-6B40-86E3-38DDC6754F86}"/>
              </a:ext>
            </a:extLst>
          </p:cNvPr>
          <p:cNvSpPr>
            <a:spLocks noChangeArrowheads="1"/>
          </p:cNvSpPr>
          <p:nvPr/>
        </p:nvSpPr>
        <p:spPr bwMode="auto">
          <a:xfrm>
            <a:off x="8839073" y="4267518"/>
            <a:ext cx="1828800" cy="1447800"/>
          </a:xfrm>
          <a:prstGeom prst="star4">
            <a:avLst>
              <a:gd name="adj" fmla="val 12500"/>
            </a:avLst>
          </a:prstGeom>
          <a:solidFill>
            <a:srgbClr val="0099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endParaRPr lang="en-VN" altLang="en-VN" sz="1800"/>
          </a:p>
        </p:txBody>
      </p:sp>
      <p:sp>
        <p:nvSpPr>
          <p:cNvPr id="2" name="TextBox 1">
            <a:extLst>
              <a:ext uri="{FF2B5EF4-FFF2-40B4-BE49-F238E27FC236}">
                <a16:creationId xmlns:a16="http://schemas.microsoft.com/office/drawing/2014/main" id="{605607B9-849C-3742-BFA5-CD3BA5ECFBD3}"/>
              </a:ext>
            </a:extLst>
          </p:cNvPr>
          <p:cNvSpPr txBox="1"/>
          <p:nvPr/>
        </p:nvSpPr>
        <p:spPr>
          <a:xfrm>
            <a:off x="1589004" y="865882"/>
            <a:ext cx="9347367" cy="1077218"/>
          </a:xfrm>
          <a:prstGeom prst="rect">
            <a:avLst/>
          </a:prstGeom>
          <a:noFill/>
        </p:spPr>
        <p:txBody>
          <a:bodyPr wrap="none" rtlCol="0">
            <a:spAutoFit/>
          </a:bodyPr>
          <a:lstStyle/>
          <a:p>
            <a:r>
              <a:rPr lang="en-US" sz="3200" b="1" dirty="0">
                <a:latin typeface="Arial" panose="020B0604020202020204" pitchFamily="34" charset="0"/>
                <a:cs typeface="Arial" panose="020B0604020202020204" pitchFamily="34" charset="0"/>
              </a:rPr>
              <a:t>CHƯƠNG IV. ĐỒ DÙNG ĐIỆN TRONG GIA ĐÌNH</a:t>
            </a:r>
            <a:endParaRPr lang="en-VN" sz="3200" dirty="0">
              <a:latin typeface="Arial" panose="020B0604020202020204" pitchFamily="34" charset="0"/>
              <a:cs typeface="Arial" panose="020B0604020202020204" pitchFamily="34" charset="0"/>
            </a:endParaRPr>
          </a:p>
          <a:p>
            <a:endParaRPr lang="en-VN" sz="3200" dirty="0">
              <a:latin typeface="Arial" panose="020B0604020202020204" pitchFamily="34" charset="0"/>
              <a:cs typeface="Arial" panose="020B0604020202020204" pitchFamily="34" charset="0"/>
            </a:endParaRPr>
          </a:p>
        </p:txBody>
      </p:sp>
      <p:sp>
        <p:nvSpPr>
          <p:cNvPr id="52" name="AutoShape 23">
            <a:extLst>
              <a:ext uri="{FF2B5EF4-FFF2-40B4-BE49-F238E27FC236}">
                <a16:creationId xmlns:a16="http://schemas.microsoft.com/office/drawing/2014/main" id="{84E8BE0B-B0DD-B241-8C65-38C670124E9A}"/>
              </a:ext>
            </a:extLst>
          </p:cNvPr>
          <p:cNvSpPr>
            <a:spLocks noChangeArrowheads="1"/>
          </p:cNvSpPr>
          <p:nvPr/>
        </p:nvSpPr>
        <p:spPr bwMode="auto">
          <a:xfrm>
            <a:off x="-44196" y="1589061"/>
            <a:ext cx="2171700" cy="1066800"/>
          </a:xfrm>
          <a:prstGeom prst="star4">
            <a:avLst>
              <a:gd name="adj" fmla="val 12500"/>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endParaRPr lang="en-VN" altLang="en-VN" sz="180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iterate type="lt">
                                    <p:tmAbs val="75"/>
                                  </p:iterate>
                                  <p:childTnLst>
                                    <p:set>
                                      <p:cBhvr>
                                        <p:cTn id="6" dur="1" fill="hold">
                                          <p:stCondLst>
                                            <p:cond delay="74"/>
                                          </p:stCondLst>
                                        </p:cTn>
                                        <p:tgtEl>
                                          <p:spTgt spid="9"/>
                                        </p:tgtEl>
                                        <p:attrNameLst>
                                          <p:attrName>style.visibility</p:attrName>
                                        </p:attrNameLst>
                                      </p:cBhvr>
                                      <p:to>
                                        <p:strVal val="visible"/>
                                      </p:to>
                                    </p:set>
                                  </p:childTnLst>
                                </p:cTn>
                              </p:par>
                            </p:childTnLst>
                          </p:cTn>
                        </p:par>
                        <p:par>
                          <p:cTn id="7" fill="hold" nodeType="afterGroup">
                            <p:stCondLst>
                              <p:cond delay="75"/>
                            </p:stCondLst>
                            <p:childTnLst>
                              <p:par>
                                <p:cTn id="8" presetID="2" presetClass="entr" presetSubtype="1" fill="hold" nodeType="afterEffect">
                                  <p:stCondLst>
                                    <p:cond delay="0"/>
                                  </p:stCondLst>
                                  <p:childTnLst>
                                    <p:set>
                                      <p:cBhvr>
                                        <p:cTn id="9" dur="1" fill="hold">
                                          <p:stCondLst>
                                            <p:cond delay="0"/>
                                          </p:stCondLst>
                                        </p:cTn>
                                        <p:tgtEl>
                                          <p:spTgt spid="7"/>
                                        </p:tgtEl>
                                        <p:attrNameLst>
                                          <p:attrName>style.visibility</p:attrName>
                                        </p:attrNameLst>
                                      </p:cBhvr>
                                      <p:to>
                                        <p:strVal val="visible"/>
                                      </p:to>
                                    </p:set>
                                    <p:anim calcmode="lin" valueType="num">
                                      <p:cBhvr additive="base">
                                        <p:cTn id="10" dur="500" fill="hold"/>
                                        <p:tgtEl>
                                          <p:spTgt spid="7"/>
                                        </p:tgtEl>
                                        <p:attrNameLst>
                                          <p:attrName>ppt_x</p:attrName>
                                        </p:attrNameLst>
                                      </p:cBhvr>
                                      <p:tavLst>
                                        <p:tav tm="0">
                                          <p:val>
                                            <p:strVal val="#ppt_x"/>
                                          </p:val>
                                        </p:tav>
                                        <p:tav tm="100000">
                                          <p:val>
                                            <p:strVal val="#ppt_x"/>
                                          </p:val>
                                        </p:tav>
                                      </p:tavLst>
                                    </p:anim>
                                    <p:anim calcmode="lin" valueType="num">
                                      <p:cBhvr additive="base">
                                        <p:cTn id="11" dur="500" fill="hold"/>
                                        <p:tgtEl>
                                          <p:spTgt spid="7"/>
                                        </p:tgtEl>
                                        <p:attrNameLst>
                                          <p:attrName>ppt_y</p:attrName>
                                        </p:attrNameLst>
                                      </p:cBhvr>
                                      <p:tavLst>
                                        <p:tav tm="0">
                                          <p:val>
                                            <p:strVal val="0-#ppt_h/2"/>
                                          </p:val>
                                        </p:tav>
                                        <p:tav tm="100000">
                                          <p:val>
                                            <p:strVal val="#ppt_y"/>
                                          </p:val>
                                        </p:tav>
                                      </p:tavLst>
                                    </p:anim>
                                  </p:childTnLst>
                                </p:cTn>
                              </p:par>
                            </p:childTnLst>
                          </p:cTn>
                        </p:par>
                        <p:par>
                          <p:cTn id="12" fill="hold" nodeType="afterGroup">
                            <p:stCondLst>
                              <p:cond delay="575"/>
                            </p:stCondLst>
                            <p:childTnLst>
                              <p:par>
                                <p:cTn id="13" presetID="2" presetClass="entr" presetSubtype="1" fill="hold" nodeType="afterEffect">
                                  <p:stCondLst>
                                    <p:cond delay="0"/>
                                  </p:stCondLst>
                                  <p:childTnLst>
                                    <p:set>
                                      <p:cBhvr>
                                        <p:cTn id="14" dur="1" fill="hold">
                                          <p:stCondLst>
                                            <p:cond delay="0"/>
                                          </p:stCondLst>
                                        </p:cTn>
                                        <p:tgtEl>
                                          <p:spTgt spid="3"/>
                                        </p:tgtEl>
                                        <p:attrNameLst>
                                          <p:attrName>style.visibility</p:attrName>
                                        </p:attrNameLst>
                                      </p:cBhvr>
                                      <p:to>
                                        <p:strVal val="visible"/>
                                      </p:to>
                                    </p:set>
                                    <p:anim calcmode="lin" valueType="num">
                                      <p:cBhvr additive="base">
                                        <p:cTn id="15" dur="500" fill="hold"/>
                                        <p:tgtEl>
                                          <p:spTgt spid="3"/>
                                        </p:tgtEl>
                                        <p:attrNameLst>
                                          <p:attrName>ppt_x</p:attrName>
                                        </p:attrNameLst>
                                      </p:cBhvr>
                                      <p:tavLst>
                                        <p:tav tm="0">
                                          <p:val>
                                            <p:strVal val="#ppt_x"/>
                                          </p:val>
                                        </p:tav>
                                        <p:tav tm="100000">
                                          <p:val>
                                            <p:strVal val="#ppt_x"/>
                                          </p:val>
                                        </p:tav>
                                      </p:tavLst>
                                    </p:anim>
                                    <p:anim calcmode="lin" valueType="num">
                                      <p:cBhvr additive="base">
                                        <p:cTn id="16" dur="500" fill="hold"/>
                                        <p:tgtEl>
                                          <p:spTgt spid="3"/>
                                        </p:tgtEl>
                                        <p:attrNameLst>
                                          <p:attrName>ppt_y</p:attrName>
                                        </p:attrNameLst>
                                      </p:cBhvr>
                                      <p:tavLst>
                                        <p:tav tm="0">
                                          <p:val>
                                            <p:strVal val="0-#ppt_h/2"/>
                                          </p:val>
                                        </p:tav>
                                        <p:tav tm="100000">
                                          <p:val>
                                            <p:strVal val="#ppt_y"/>
                                          </p:val>
                                        </p:tav>
                                      </p:tavLst>
                                    </p:anim>
                                  </p:childTnLst>
                                </p:cTn>
                              </p:par>
                            </p:childTnLst>
                          </p:cTn>
                        </p:par>
                        <p:par>
                          <p:cTn id="17" fill="hold" nodeType="afterGroup">
                            <p:stCondLst>
                              <p:cond delay="1075"/>
                            </p:stCondLst>
                            <p:childTnLst>
                              <p:par>
                                <p:cTn id="18" presetID="2" presetClass="entr" presetSubtype="1" fill="hold" nodeType="afterEffect">
                                  <p:stCondLst>
                                    <p:cond delay="0"/>
                                  </p:stCondLst>
                                  <p:childTnLst>
                                    <p:set>
                                      <p:cBhvr>
                                        <p:cTn id="19" dur="1" fill="hold">
                                          <p:stCondLst>
                                            <p:cond delay="0"/>
                                          </p:stCondLst>
                                        </p:cTn>
                                        <p:tgtEl>
                                          <p:spTgt spid="4"/>
                                        </p:tgtEl>
                                        <p:attrNameLst>
                                          <p:attrName>style.visibility</p:attrName>
                                        </p:attrNameLst>
                                      </p:cBhvr>
                                      <p:to>
                                        <p:strVal val="visible"/>
                                      </p:to>
                                    </p:set>
                                    <p:anim calcmode="lin" valueType="num">
                                      <p:cBhvr additive="base">
                                        <p:cTn id="20" dur="500" fill="hold"/>
                                        <p:tgtEl>
                                          <p:spTgt spid="4"/>
                                        </p:tgtEl>
                                        <p:attrNameLst>
                                          <p:attrName>ppt_x</p:attrName>
                                        </p:attrNameLst>
                                      </p:cBhvr>
                                      <p:tavLst>
                                        <p:tav tm="0">
                                          <p:val>
                                            <p:strVal val="#ppt_x"/>
                                          </p:val>
                                        </p:tav>
                                        <p:tav tm="100000">
                                          <p:val>
                                            <p:strVal val="#ppt_x"/>
                                          </p:val>
                                        </p:tav>
                                      </p:tavLst>
                                    </p:anim>
                                    <p:anim calcmode="lin" valueType="num">
                                      <p:cBhvr additive="base">
                                        <p:cTn id="21" dur="500" fill="hold"/>
                                        <p:tgtEl>
                                          <p:spTgt spid="4"/>
                                        </p:tgtEl>
                                        <p:attrNameLst>
                                          <p:attrName>ppt_y</p:attrName>
                                        </p:attrNameLst>
                                      </p:cBhvr>
                                      <p:tavLst>
                                        <p:tav tm="0">
                                          <p:val>
                                            <p:strVal val="0-#ppt_h/2"/>
                                          </p:val>
                                        </p:tav>
                                        <p:tav tm="100000">
                                          <p:val>
                                            <p:strVal val="#ppt_y"/>
                                          </p:val>
                                        </p:tav>
                                      </p:tavLst>
                                    </p:anim>
                                  </p:childTnLst>
                                </p:cTn>
                              </p:par>
                            </p:childTnLst>
                          </p:cTn>
                        </p:par>
                        <p:par>
                          <p:cTn id="22" fill="hold" nodeType="afterGroup">
                            <p:stCondLst>
                              <p:cond delay="1575"/>
                            </p:stCondLst>
                            <p:childTnLst>
                              <p:par>
                                <p:cTn id="23" presetID="1" presetClass="entr" presetSubtype="0" fill="hold" nodeType="afterEffect">
                                  <p:stCondLst>
                                    <p:cond delay="0"/>
                                  </p:stCondLst>
                                  <p:iterate type="lt">
                                    <p:tmAbs val="75"/>
                                  </p:iterate>
                                  <p:childTnLst>
                                    <p:set>
                                      <p:cBhvr>
                                        <p:cTn id="24" dur="1" fill="hold">
                                          <p:stCondLst>
                                            <p:cond delay="74"/>
                                          </p:stCondLst>
                                        </p:cTn>
                                        <p:tgtEl>
                                          <p:spTgt spid="6"/>
                                        </p:tgtEl>
                                        <p:attrNameLst>
                                          <p:attrName>style.visibility</p:attrName>
                                        </p:attrNameLst>
                                      </p:cBhvr>
                                      <p:to>
                                        <p:strVal val="visible"/>
                                      </p:to>
                                    </p:set>
                                  </p:childTnLst>
                                </p:cTn>
                              </p:par>
                            </p:childTnLst>
                          </p:cTn>
                        </p:par>
                        <p:par>
                          <p:cTn id="25" fill="hold" nodeType="afterGroup">
                            <p:stCondLst>
                              <p:cond delay="1650"/>
                            </p:stCondLst>
                            <p:childTnLst>
                              <p:par>
                                <p:cTn id="26" presetID="23" presetClass="entr" presetSubtype="528" fill="hold" grpId="0" nodeType="afterEffect">
                                  <p:stCondLst>
                                    <p:cond delay="0"/>
                                  </p:stCondLst>
                                  <p:childTnLst>
                                    <p:set>
                                      <p:cBhvr>
                                        <p:cTn id="27" dur="1" fill="hold">
                                          <p:stCondLst>
                                            <p:cond delay="0"/>
                                          </p:stCondLst>
                                        </p:cTn>
                                        <p:tgtEl>
                                          <p:spTgt spid="101"/>
                                        </p:tgtEl>
                                        <p:attrNameLst>
                                          <p:attrName>style.visibility</p:attrName>
                                        </p:attrNameLst>
                                      </p:cBhvr>
                                      <p:to>
                                        <p:strVal val="visible"/>
                                      </p:to>
                                    </p:set>
                                    <p:anim calcmode="lin" valueType="num">
                                      <p:cBhvr>
                                        <p:cTn id="28" dur="500" fill="hold"/>
                                        <p:tgtEl>
                                          <p:spTgt spid="101"/>
                                        </p:tgtEl>
                                        <p:attrNameLst>
                                          <p:attrName>ppt_w</p:attrName>
                                        </p:attrNameLst>
                                      </p:cBhvr>
                                      <p:tavLst>
                                        <p:tav tm="0">
                                          <p:val>
                                            <p:fltVal val="0"/>
                                          </p:val>
                                        </p:tav>
                                        <p:tav tm="100000">
                                          <p:val>
                                            <p:strVal val="#ppt_w"/>
                                          </p:val>
                                        </p:tav>
                                      </p:tavLst>
                                    </p:anim>
                                    <p:anim calcmode="lin" valueType="num">
                                      <p:cBhvr>
                                        <p:cTn id="29" dur="500" fill="hold"/>
                                        <p:tgtEl>
                                          <p:spTgt spid="101"/>
                                        </p:tgtEl>
                                        <p:attrNameLst>
                                          <p:attrName>ppt_h</p:attrName>
                                        </p:attrNameLst>
                                      </p:cBhvr>
                                      <p:tavLst>
                                        <p:tav tm="0">
                                          <p:val>
                                            <p:fltVal val="0"/>
                                          </p:val>
                                        </p:tav>
                                        <p:tav tm="100000">
                                          <p:val>
                                            <p:strVal val="#ppt_h"/>
                                          </p:val>
                                        </p:tav>
                                      </p:tavLst>
                                    </p:anim>
                                    <p:anim calcmode="lin" valueType="num">
                                      <p:cBhvr>
                                        <p:cTn id="30" dur="500" fill="hold"/>
                                        <p:tgtEl>
                                          <p:spTgt spid="101"/>
                                        </p:tgtEl>
                                        <p:attrNameLst>
                                          <p:attrName>ppt_x</p:attrName>
                                        </p:attrNameLst>
                                      </p:cBhvr>
                                      <p:tavLst>
                                        <p:tav tm="0">
                                          <p:val>
                                            <p:fltVal val="0.5"/>
                                          </p:val>
                                        </p:tav>
                                        <p:tav tm="100000">
                                          <p:val>
                                            <p:strVal val="#ppt_x"/>
                                          </p:val>
                                        </p:tav>
                                      </p:tavLst>
                                    </p:anim>
                                    <p:anim calcmode="lin" valueType="num">
                                      <p:cBhvr>
                                        <p:cTn id="31" dur="500" fill="hold"/>
                                        <p:tgtEl>
                                          <p:spTgt spid="101"/>
                                        </p:tgtEl>
                                        <p:attrNameLst>
                                          <p:attrName>ppt_y</p:attrName>
                                        </p:attrNameLst>
                                      </p:cBhvr>
                                      <p:tavLst>
                                        <p:tav tm="0">
                                          <p:val>
                                            <p:fltVal val="0.5"/>
                                          </p:val>
                                        </p:tav>
                                        <p:tav tm="100000">
                                          <p:val>
                                            <p:strVal val="#ppt_y"/>
                                          </p:val>
                                        </p:tav>
                                      </p:tavLst>
                                    </p:anim>
                                  </p:childTnLst>
                                </p:cTn>
                              </p:par>
                            </p:childTnLst>
                          </p:cTn>
                        </p:par>
                        <p:par>
                          <p:cTn id="32" fill="hold" nodeType="afterGroup">
                            <p:stCondLst>
                              <p:cond delay="2150"/>
                            </p:stCondLst>
                            <p:childTnLst>
                              <p:par>
                                <p:cTn id="33" presetID="23" presetClass="entr" presetSubtype="528" fill="hold" grpId="0" nodeType="afterEffect">
                                  <p:stCondLst>
                                    <p:cond delay="0"/>
                                  </p:stCondLst>
                                  <p:childTnLst>
                                    <p:set>
                                      <p:cBhvr>
                                        <p:cTn id="34" dur="1" fill="hold">
                                          <p:stCondLst>
                                            <p:cond delay="0"/>
                                          </p:stCondLst>
                                        </p:cTn>
                                        <p:tgtEl>
                                          <p:spTgt spid="103"/>
                                        </p:tgtEl>
                                        <p:attrNameLst>
                                          <p:attrName>style.visibility</p:attrName>
                                        </p:attrNameLst>
                                      </p:cBhvr>
                                      <p:to>
                                        <p:strVal val="visible"/>
                                      </p:to>
                                    </p:set>
                                    <p:anim calcmode="lin" valueType="num">
                                      <p:cBhvr>
                                        <p:cTn id="35" dur="500" fill="hold"/>
                                        <p:tgtEl>
                                          <p:spTgt spid="103"/>
                                        </p:tgtEl>
                                        <p:attrNameLst>
                                          <p:attrName>ppt_w</p:attrName>
                                        </p:attrNameLst>
                                      </p:cBhvr>
                                      <p:tavLst>
                                        <p:tav tm="0">
                                          <p:val>
                                            <p:fltVal val="0"/>
                                          </p:val>
                                        </p:tav>
                                        <p:tav tm="100000">
                                          <p:val>
                                            <p:strVal val="#ppt_w"/>
                                          </p:val>
                                        </p:tav>
                                      </p:tavLst>
                                    </p:anim>
                                    <p:anim calcmode="lin" valueType="num">
                                      <p:cBhvr>
                                        <p:cTn id="36" dur="500" fill="hold"/>
                                        <p:tgtEl>
                                          <p:spTgt spid="103"/>
                                        </p:tgtEl>
                                        <p:attrNameLst>
                                          <p:attrName>ppt_h</p:attrName>
                                        </p:attrNameLst>
                                      </p:cBhvr>
                                      <p:tavLst>
                                        <p:tav tm="0">
                                          <p:val>
                                            <p:fltVal val="0"/>
                                          </p:val>
                                        </p:tav>
                                        <p:tav tm="100000">
                                          <p:val>
                                            <p:strVal val="#ppt_h"/>
                                          </p:val>
                                        </p:tav>
                                      </p:tavLst>
                                    </p:anim>
                                    <p:anim calcmode="lin" valueType="num">
                                      <p:cBhvr>
                                        <p:cTn id="37" dur="500" fill="hold"/>
                                        <p:tgtEl>
                                          <p:spTgt spid="103"/>
                                        </p:tgtEl>
                                        <p:attrNameLst>
                                          <p:attrName>ppt_x</p:attrName>
                                        </p:attrNameLst>
                                      </p:cBhvr>
                                      <p:tavLst>
                                        <p:tav tm="0">
                                          <p:val>
                                            <p:fltVal val="0.5"/>
                                          </p:val>
                                        </p:tav>
                                        <p:tav tm="100000">
                                          <p:val>
                                            <p:strVal val="#ppt_x"/>
                                          </p:val>
                                        </p:tav>
                                      </p:tavLst>
                                    </p:anim>
                                    <p:anim calcmode="lin" valueType="num">
                                      <p:cBhvr>
                                        <p:cTn id="38" dur="500" fill="hold"/>
                                        <p:tgtEl>
                                          <p:spTgt spid="103"/>
                                        </p:tgtEl>
                                        <p:attrNameLst>
                                          <p:attrName>ppt_y</p:attrName>
                                        </p:attrNameLst>
                                      </p:cBhvr>
                                      <p:tavLst>
                                        <p:tav tm="0">
                                          <p:val>
                                            <p:fltVal val="0.5"/>
                                          </p:val>
                                        </p:tav>
                                        <p:tav tm="100000">
                                          <p:val>
                                            <p:strVal val="#ppt_y"/>
                                          </p:val>
                                        </p:tav>
                                      </p:tavLst>
                                    </p:anim>
                                  </p:childTnLst>
                                </p:cTn>
                              </p:par>
                            </p:childTnLst>
                          </p:cTn>
                        </p:par>
                        <p:par>
                          <p:cTn id="39" fill="hold" nodeType="afterGroup">
                            <p:stCondLst>
                              <p:cond delay="2650"/>
                            </p:stCondLst>
                            <p:childTnLst>
                              <p:par>
                                <p:cTn id="40" presetID="23" presetClass="entr" presetSubtype="528" fill="hold" grpId="0" nodeType="afterEffect">
                                  <p:stCondLst>
                                    <p:cond delay="0"/>
                                  </p:stCondLst>
                                  <p:childTnLst>
                                    <p:set>
                                      <p:cBhvr>
                                        <p:cTn id="41" dur="1" fill="hold">
                                          <p:stCondLst>
                                            <p:cond delay="0"/>
                                          </p:stCondLst>
                                        </p:cTn>
                                        <p:tgtEl>
                                          <p:spTgt spid="104"/>
                                        </p:tgtEl>
                                        <p:attrNameLst>
                                          <p:attrName>style.visibility</p:attrName>
                                        </p:attrNameLst>
                                      </p:cBhvr>
                                      <p:to>
                                        <p:strVal val="visible"/>
                                      </p:to>
                                    </p:set>
                                    <p:anim calcmode="lin" valueType="num">
                                      <p:cBhvr>
                                        <p:cTn id="42" dur="500" fill="hold"/>
                                        <p:tgtEl>
                                          <p:spTgt spid="104"/>
                                        </p:tgtEl>
                                        <p:attrNameLst>
                                          <p:attrName>ppt_w</p:attrName>
                                        </p:attrNameLst>
                                      </p:cBhvr>
                                      <p:tavLst>
                                        <p:tav tm="0">
                                          <p:val>
                                            <p:fltVal val="0"/>
                                          </p:val>
                                        </p:tav>
                                        <p:tav tm="100000">
                                          <p:val>
                                            <p:strVal val="#ppt_w"/>
                                          </p:val>
                                        </p:tav>
                                      </p:tavLst>
                                    </p:anim>
                                    <p:anim calcmode="lin" valueType="num">
                                      <p:cBhvr>
                                        <p:cTn id="43" dur="500" fill="hold"/>
                                        <p:tgtEl>
                                          <p:spTgt spid="104"/>
                                        </p:tgtEl>
                                        <p:attrNameLst>
                                          <p:attrName>ppt_h</p:attrName>
                                        </p:attrNameLst>
                                      </p:cBhvr>
                                      <p:tavLst>
                                        <p:tav tm="0">
                                          <p:val>
                                            <p:fltVal val="0"/>
                                          </p:val>
                                        </p:tav>
                                        <p:tav tm="100000">
                                          <p:val>
                                            <p:strVal val="#ppt_h"/>
                                          </p:val>
                                        </p:tav>
                                      </p:tavLst>
                                    </p:anim>
                                    <p:anim calcmode="lin" valueType="num">
                                      <p:cBhvr>
                                        <p:cTn id="44" dur="500" fill="hold"/>
                                        <p:tgtEl>
                                          <p:spTgt spid="104"/>
                                        </p:tgtEl>
                                        <p:attrNameLst>
                                          <p:attrName>ppt_x</p:attrName>
                                        </p:attrNameLst>
                                      </p:cBhvr>
                                      <p:tavLst>
                                        <p:tav tm="0">
                                          <p:val>
                                            <p:fltVal val="0.5"/>
                                          </p:val>
                                        </p:tav>
                                        <p:tav tm="100000">
                                          <p:val>
                                            <p:strVal val="#ppt_x"/>
                                          </p:val>
                                        </p:tav>
                                      </p:tavLst>
                                    </p:anim>
                                    <p:anim calcmode="lin" valueType="num">
                                      <p:cBhvr>
                                        <p:cTn id="45" dur="500" fill="hold"/>
                                        <p:tgtEl>
                                          <p:spTgt spid="104"/>
                                        </p:tgtEl>
                                        <p:attrNameLst>
                                          <p:attrName>ppt_y</p:attrName>
                                        </p:attrNameLst>
                                      </p:cBhvr>
                                      <p:tavLst>
                                        <p:tav tm="0">
                                          <p:val>
                                            <p:fltVal val="0.5"/>
                                          </p:val>
                                        </p:tav>
                                        <p:tav tm="100000">
                                          <p:val>
                                            <p:strVal val="#ppt_y"/>
                                          </p:val>
                                        </p:tav>
                                      </p:tavLst>
                                    </p:anim>
                                  </p:childTnLst>
                                </p:cTn>
                              </p:par>
                            </p:childTnLst>
                          </p:cTn>
                        </p:par>
                        <p:par>
                          <p:cTn id="46" fill="hold" nodeType="afterGroup">
                            <p:stCondLst>
                              <p:cond delay="3150"/>
                            </p:stCondLst>
                            <p:childTnLst>
                              <p:par>
                                <p:cTn id="47" presetID="23" presetClass="entr" presetSubtype="528" fill="hold" grpId="0" nodeType="afterEffect">
                                  <p:stCondLst>
                                    <p:cond delay="0"/>
                                  </p:stCondLst>
                                  <p:childTnLst>
                                    <p:set>
                                      <p:cBhvr>
                                        <p:cTn id="48" dur="1" fill="hold">
                                          <p:stCondLst>
                                            <p:cond delay="0"/>
                                          </p:stCondLst>
                                        </p:cTn>
                                        <p:tgtEl>
                                          <p:spTgt spid="105"/>
                                        </p:tgtEl>
                                        <p:attrNameLst>
                                          <p:attrName>style.visibility</p:attrName>
                                        </p:attrNameLst>
                                      </p:cBhvr>
                                      <p:to>
                                        <p:strVal val="visible"/>
                                      </p:to>
                                    </p:set>
                                    <p:anim calcmode="lin" valueType="num">
                                      <p:cBhvr>
                                        <p:cTn id="49" dur="500" fill="hold"/>
                                        <p:tgtEl>
                                          <p:spTgt spid="105"/>
                                        </p:tgtEl>
                                        <p:attrNameLst>
                                          <p:attrName>ppt_w</p:attrName>
                                        </p:attrNameLst>
                                      </p:cBhvr>
                                      <p:tavLst>
                                        <p:tav tm="0">
                                          <p:val>
                                            <p:fltVal val="0"/>
                                          </p:val>
                                        </p:tav>
                                        <p:tav tm="100000">
                                          <p:val>
                                            <p:strVal val="#ppt_w"/>
                                          </p:val>
                                        </p:tav>
                                      </p:tavLst>
                                    </p:anim>
                                    <p:anim calcmode="lin" valueType="num">
                                      <p:cBhvr>
                                        <p:cTn id="50" dur="500" fill="hold"/>
                                        <p:tgtEl>
                                          <p:spTgt spid="105"/>
                                        </p:tgtEl>
                                        <p:attrNameLst>
                                          <p:attrName>ppt_h</p:attrName>
                                        </p:attrNameLst>
                                      </p:cBhvr>
                                      <p:tavLst>
                                        <p:tav tm="0">
                                          <p:val>
                                            <p:fltVal val="0"/>
                                          </p:val>
                                        </p:tav>
                                        <p:tav tm="100000">
                                          <p:val>
                                            <p:strVal val="#ppt_h"/>
                                          </p:val>
                                        </p:tav>
                                      </p:tavLst>
                                    </p:anim>
                                    <p:anim calcmode="lin" valueType="num">
                                      <p:cBhvr>
                                        <p:cTn id="51" dur="500" fill="hold"/>
                                        <p:tgtEl>
                                          <p:spTgt spid="105"/>
                                        </p:tgtEl>
                                        <p:attrNameLst>
                                          <p:attrName>ppt_x</p:attrName>
                                        </p:attrNameLst>
                                      </p:cBhvr>
                                      <p:tavLst>
                                        <p:tav tm="0">
                                          <p:val>
                                            <p:fltVal val="0.5"/>
                                          </p:val>
                                        </p:tav>
                                        <p:tav tm="100000">
                                          <p:val>
                                            <p:strVal val="#ppt_x"/>
                                          </p:val>
                                        </p:tav>
                                      </p:tavLst>
                                    </p:anim>
                                    <p:anim calcmode="lin" valueType="num">
                                      <p:cBhvr>
                                        <p:cTn id="52" dur="500" fill="hold"/>
                                        <p:tgtEl>
                                          <p:spTgt spid="105"/>
                                        </p:tgtEl>
                                        <p:attrNameLst>
                                          <p:attrName>ppt_y</p:attrName>
                                        </p:attrNameLst>
                                      </p:cBhvr>
                                      <p:tavLst>
                                        <p:tav tm="0">
                                          <p:val>
                                            <p:fltVal val="0.5"/>
                                          </p:val>
                                        </p:tav>
                                        <p:tav tm="100000">
                                          <p:val>
                                            <p:strVal val="#ppt_y"/>
                                          </p:val>
                                        </p:tav>
                                      </p:tavLst>
                                    </p:anim>
                                  </p:childTnLst>
                                </p:cTn>
                              </p:par>
                            </p:childTnLst>
                          </p:cTn>
                        </p:par>
                        <p:par>
                          <p:cTn id="53" fill="hold" nodeType="afterGroup">
                            <p:stCondLst>
                              <p:cond delay="3650"/>
                            </p:stCondLst>
                            <p:childTnLst>
                              <p:par>
                                <p:cTn id="54" presetID="23" presetClass="entr" presetSubtype="528" fill="hold" grpId="0" nodeType="afterEffect">
                                  <p:stCondLst>
                                    <p:cond delay="0"/>
                                  </p:stCondLst>
                                  <p:childTnLst>
                                    <p:set>
                                      <p:cBhvr>
                                        <p:cTn id="55" dur="1" fill="hold">
                                          <p:stCondLst>
                                            <p:cond delay="0"/>
                                          </p:stCondLst>
                                        </p:cTn>
                                        <p:tgtEl>
                                          <p:spTgt spid="106"/>
                                        </p:tgtEl>
                                        <p:attrNameLst>
                                          <p:attrName>style.visibility</p:attrName>
                                        </p:attrNameLst>
                                      </p:cBhvr>
                                      <p:to>
                                        <p:strVal val="visible"/>
                                      </p:to>
                                    </p:set>
                                    <p:anim calcmode="lin" valueType="num">
                                      <p:cBhvr>
                                        <p:cTn id="56" dur="500" fill="hold"/>
                                        <p:tgtEl>
                                          <p:spTgt spid="106"/>
                                        </p:tgtEl>
                                        <p:attrNameLst>
                                          <p:attrName>ppt_w</p:attrName>
                                        </p:attrNameLst>
                                      </p:cBhvr>
                                      <p:tavLst>
                                        <p:tav tm="0">
                                          <p:val>
                                            <p:fltVal val="0"/>
                                          </p:val>
                                        </p:tav>
                                        <p:tav tm="100000">
                                          <p:val>
                                            <p:strVal val="#ppt_w"/>
                                          </p:val>
                                        </p:tav>
                                      </p:tavLst>
                                    </p:anim>
                                    <p:anim calcmode="lin" valueType="num">
                                      <p:cBhvr>
                                        <p:cTn id="57" dur="500" fill="hold"/>
                                        <p:tgtEl>
                                          <p:spTgt spid="106"/>
                                        </p:tgtEl>
                                        <p:attrNameLst>
                                          <p:attrName>ppt_h</p:attrName>
                                        </p:attrNameLst>
                                      </p:cBhvr>
                                      <p:tavLst>
                                        <p:tav tm="0">
                                          <p:val>
                                            <p:fltVal val="0"/>
                                          </p:val>
                                        </p:tav>
                                        <p:tav tm="100000">
                                          <p:val>
                                            <p:strVal val="#ppt_h"/>
                                          </p:val>
                                        </p:tav>
                                      </p:tavLst>
                                    </p:anim>
                                    <p:anim calcmode="lin" valueType="num">
                                      <p:cBhvr>
                                        <p:cTn id="58" dur="500" fill="hold"/>
                                        <p:tgtEl>
                                          <p:spTgt spid="106"/>
                                        </p:tgtEl>
                                        <p:attrNameLst>
                                          <p:attrName>ppt_x</p:attrName>
                                        </p:attrNameLst>
                                      </p:cBhvr>
                                      <p:tavLst>
                                        <p:tav tm="0">
                                          <p:val>
                                            <p:fltVal val="0.5"/>
                                          </p:val>
                                        </p:tav>
                                        <p:tav tm="100000">
                                          <p:val>
                                            <p:strVal val="#ppt_x"/>
                                          </p:val>
                                        </p:tav>
                                      </p:tavLst>
                                    </p:anim>
                                    <p:anim calcmode="lin" valueType="num">
                                      <p:cBhvr>
                                        <p:cTn id="59" dur="500" fill="hold"/>
                                        <p:tgtEl>
                                          <p:spTgt spid="106"/>
                                        </p:tgtEl>
                                        <p:attrNameLst>
                                          <p:attrName>ppt_y</p:attrName>
                                        </p:attrNameLst>
                                      </p:cBhvr>
                                      <p:tavLst>
                                        <p:tav tm="0">
                                          <p:val>
                                            <p:fltVal val="0.5"/>
                                          </p:val>
                                        </p:tav>
                                        <p:tav tm="100000">
                                          <p:val>
                                            <p:strVal val="#ppt_y"/>
                                          </p:val>
                                        </p:tav>
                                      </p:tavLst>
                                    </p:anim>
                                  </p:childTnLst>
                                </p:cTn>
                              </p:par>
                            </p:childTnLst>
                          </p:cTn>
                        </p:par>
                        <p:par>
                          <p:cTn id="60" fill="hold" nodeType="afterGroup">
                            <p:stCondLst>
                              <p:cond delay="4150"/>
                            </p:stCondLst>
                            <p:childTnLst>
                              <p:par>
                                <p:cTn id="61" presetID="23" presetClass="entr" presetSubtype="528" fill="hold" grpId="0" nodeType="afterEffect">
                                  <p:stCondLst>
                                    <p:cond delay="0"/>
                                  </p:stCondLst>
                                  <p:childTnLst>
                                    <p:set>
                                      <p:cBhvr>
                                        <p:cTn id="62" dur="1" fill="hold">
                                          <p:stCondLst>
                                            <p:cond delay="0"/>
                                          </p:stCondLst>
                                        </p:cTn>
                                        <p:tgtEl>
                                          <p:spTgt spid="107"/>
                                        </p:tgtEl>
                                        <p:attrNameLst>
                                          <p:attrName>style.visibility</p:attrName>
                                        </p:attrNameLst>
                                      </p:cBhvr>
                                      <p:to>
                                        <p:strVal val="visible"/>
                                      </p:to>
                                    </p:set>
                                    <p:anim calcmode="lin" valueType="num">
                                      <p:cBhvr>
                                        <p:cTn id="63" dur="500" fill="hold"/>
                                        <p:tgtEl>
                                          <p:spTgt spid="107"/>
                                        </p:tgtEl>
                                        <p:attrNameLst>
                                          <p:attrName>ppt_w</p:attrName>
                                        </p:attrNameLst>
                                      </p:cBhvr>
                                      <p:tavLst>
                                        <p:tav tm="0">
                                          <p:val>
                                            <p:fltVal val="0"/>
                                          </p:val>
                                        </p:tav>
                                        <p:tav tm="100000">
                                          <p:val>
                                            <p:strVal val="#ppt_w"/>
                                          </p:val>
                                        </p:tav>
                                      </p:tavLst>
                                    </p:anim>
                                    <p:anim calcmode="lin" valueType="num">
                                      <p:cBhvr>
                                        <p:cTn id="64" dur="500" fill="hold"/>
                                        <p:tgtEl>
                                          <p:spTgt spid="107"/>
                                        </p:tgtEl>
                                        <p:attrNameLst>
                                          <p:attrName>ppt_h</p:attrName>
                                        </p:attrNameLst>
                                      </p:cBhvr>
                                      <p:tavLst>
                                        <p:tav tm="0">
                                          <p:val>
                                            <p:fltVal val="0"/>
                                          </p:val>
                                        </p:tav>
                                        <p:tav tm="100000">
                                          <p:val>
                                            <p:strVal val="#ppt_h"/>
                                          </p:val>
                                        </p:tav>
                                      </p:tavLst>
                                    </p:anim>
                                    <p:anim calcmode="lin" valueType="num">
                                      <p:cBhvr>
                                        <p:cTn id="65" dur="500" fill="hold"/>
                                        <p:tgtEl>
                                          <p:spTgt spid="107"/>
                                        </p:tgtEl>
                                        <p:attrNameLst>
                                          <p:attrName>ppt_x</p:attrName>
                                        </p:attrNameLst>
                                      </p:cBhvr>
                                      <p:tavLst>
                                        <p:tav tm="0">
                                          <p:val>
                                            <p:fltVal val="0.5"/>
                                          </p:val>
                                        </p:tav>
                                        <p:tav tm="100000">
                                          <p:val>
                                            <p:strVal val="#ppt_x"/>
                                          </p:val>
                                        </p:tav>
                                      </p:tavLst>
                                    </p:anim>
                                    <p:anim calcmode="lin" valueType="num">
                                      <p:cBhvr>
                                        <p:cTn id="66" dur="500" fill="hold"/>
                                        <p:tgtEl>
                                          <p:spTgt spid="107"/>
                                        </p:tgtEl>
                                        <p:attrNameLst>
                                          <p:attrName>ppt_y</p:attrName>
                                        </p:attrNameLst>
                                      </p:cBhvr>
                                      <p:tavLst>
                                        <p:tav tm="0">
                                          <p:val>
                                            <p:fltVal val="0.5"/>
                                          </p:val>
                                        </p:tav>
                                        <p:tav tm="100000">
                                          <p:val>
                                            <p:strVal val="#ppt_y"/>
                                          </p:val>
                                        </p:tav>
                                      </p:tavLst>
                                    </p:anim>
                                  </p:childTnLst>
                                </p:cTn>
                              </p:par>
                            </p:childTnLst>
                          </p:cTn>
                        </p:par>
                      </p:childTnLst>
                    </p:cTn>
                  </p:par>
                  <p:par>
                    <p:cTn id="67" fill="hold" nodeType="clickPar">
                      <p:stCondLst>
                        <p:cond delay="indefinite"/>
                      </p:stCondLst>
                      <p:childTnLst>
                        <p:par>
                          <p:cTn id="68" fill="hold" nodeType="withGroup">
                            <p:stCondLst>
                              <p:cond delay="0"/>
                            </p:stCondLst>
                            <p:childTnLst>
                              <p:par>
                                <p:cTn id="69" presetID="5" presetClass="entr" presetSubtype="10" fill="hold" grpId="0" nodeType="clickEffect">
                                  <p:stCondLst>
                                    <p:cond delay="0"/>
                                  </p:stCondLst>
                                  <p:childTnLst>
                                    <p:set>
                                      <p:cBhvr>
                                        <p:cTn id="70" dur="1" fill="hold">
                                          <p:stCondLst>
                                            <p:cond delay="0"/>
                                          </p:stCondLst>
                                        </p:cTn>
                                        <p:tgtEl>
                                          <p:spTgt spid="1038"/>
                                        </p:tgtEl>
                                        <p:attrNameLst>
                                          <p:attrName>style.visibility</p:attrName>
                                        </p:attrNameLst>
                                      </p:cBhvr>
                                      <p:to>
                                        <p:strVal val="visible"/>
                                      </p:to>
                                    </p:set>
                                    <p:animEffect transition="in" filter="checkerboard(across)">
                                      <p:cBhvr>
                                        <p:cTn id="71" dur="500"/>
                                        <p:tgtEl>
                                          <p:spTgt spid="1038"/>
                                        </p:tgtEl>
                                      </p:cBhvr>
                                    </p:animEffect>
                                  </p:childTnLst>
                                </p:cTn>
                              </p:par>
                            </p:childTnLst>
                          </p:cTn>
                        </p:par>
                        <p:par>
                          <p:cTn id="72" fill="hold">
                            <p:stCondLst>
                              <p:cond delay="500"/>
                            </p:stCondLst>
                            <p:childTnLst>
                              <p:par>
                                <p:cTn id="73" presetID="23" presetClass="entr" presetSubtype="528" fill="hold" grpId="0" nodeType="afterEffect">
                                  <p:stCondLst>
                                    <p:cond delay="0"/>
                                  </p:stCondLst>
                                  <p:childTnLst>
                                    <p:set>
                                      <p:cBhvr>
                                        <p:cTn id="74" dur="1" fill="hold">
                                          <p:stCondLst>
                                            <p:cond delay="0"/>
                                          </p:stCondLst>
                                        </p:cTn>
                                        <p:tgtEl>
                                          <p:spTgt spid="52"/>
                                        </p:tgtEl>
                                        <p:attrNameLst>
                                          <p:attrName>style.visibility</p:attrName>
                                        </p:attrNameLst>
                                      </p:cBhvr>
                                      <p:to>
                                        <p:strVal val="visible"/>
                                      </p:to>
                                    </p:set>
                                    <p:anim calcmode="lin" valueType="num">
                                      <p:cBhvr>
                                        <p:cTn id="75" dur="500" fill="hold"/>
                                        <p:tgtEl>
                                          <p:spTgt spid="52"/>
                                        </p:tgtEl>
                                        <p:attrNameLst>
                                          <p:attrName>ppt_w</p:attrName>
                                        </p:attrNameLst>
                                      </p:cBhvr>
                                      <p:tavLst>
                                        <p:tav tm="0">
                                          <p:val>
                                            <p:fltVal val="0"/>
                                          </p:val>
                                        </p:tav>
                                        <p:tav tm="100000">
                                          <p:val>
                                            <p:strVal val="#ppt_w"/>
                                          </p:val>
                                        </p:tav>
                                      </p:tavLst>
                                    </p:anim>
                                    <p:anim calcmode="lin" valueType="num">
                                      <p:cBhvr>
                                        <p:cTn id="76" dur="500" fill="hold"/>
                                        <p:tgtEl>
                                          <p:spTgt spid="52"/>
                                        </p:tgtEl>
                                        <p:attrNameLst>
                                          <p:attrName>ppt_h</p:attrName>
                                        </p:attrNameLst>
                                      </p:cBhvr>
                                      <p:tavLst>
                                        <p:tav tm="0">
                                          <p:val>
                                            <p:fltVal val="0"/>
                                          </p:val>
                                        </p:tav>
                                        <p:tav tm="100000">
                                          <p:val>
                                            <p:strVal val="#ppt_h"/>
                                          </p:val>
                                        </p:tav>
                                      </p:tavLst>
                                    </p:anim>
                                    <p:anim calcmode="lin" valueType="num">
                                      <p:cBhvr>
                                        <p:cTn id="77" dur="500" fill="hold"/>
                                        <p:tgtEl>
                                          <p:spTgt spid="52"/>
                                        </p:tgtEl>
                                        <p:attrNameLst>
                                          <p:attrName>ppt_x</p:attrName>
                                        </p:attrNameLst>
                                      </p:cBhvr>
                                      <p:tavLst>
                                        <p:tav tm="0">
                                          <p:val>
                                            <p:fltVal val="0.5"/>
                                          </p:val>
                                        </p:tav>
                                        <p:tav tm="100000">
                                          <p:val>
                                            <p:strVal val="#ppt_x"/>
                                          </p:val>
                                        </p:tav>
                                      </p:tavLst>
                                    </p:anim>
                                    <p:anim calcmode="lin" valueType="num">
                                      <p:cBhvr>
                                        <p:cTn id="78" dur="500" fill="hold"/>
                                        <p:tgtEl>
                                          <p:spTgt spid="52"/>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seq concurrent="1" nextAc="seek">
              <p:cTn id="79" restart="whenNotActive" fill="hold" evtFilter="cancelBubble" nodeType="interactiveSeq">
                <p:stCondLst>
                  <p:cond evt="onClick" delay="0">
                    <p:tgtEl>
                      <p:spTgt spid="277597"/>
                    </p:tgtEl>
                  </p:cond>
                </p:stCondLst>
                <p:endSync evt="end" delay="0">
                  <p:rtn val="all"/>
                </p:endSync>
                <p:childTnLst>
                  <p:par>
                    <p:cTn id="80" fill="hold" nodeType="clickPar">
                      <p:stCondLst>
                        <p:cond delay="0"/>
                      </p:stCondLst>
                      <p:childTnLst>
                        <p:par>
                          <p:cTn id="81" fill="hold" nodeType="withGroup">
                            <p:stCondLst>
                              <p:cond delay="0"/>
                            </p:stCondLst>
                            <p:childTnLst>
                              <p:par>
                                <p:cTn id="82" presetID="1" presetClass="mediacall" presetSubtype="0" fill="hold" nodeType="clickEffect">
                                  <p:stCondLst>
                                    <p:cond delay="0"/>
                                  </p:stCondLst>
                                  <p:childTnLst>
                                    <p:cmd type="call" cmd="playFrom(0.0)">
                                      <p:cBhvr>
                                        <p:cTn id="83" dur="1" fill="hold"/>
                                        <p:tgtEl>
                                          <p:spTgt spid="277597"/>
                                        </p:tgtEl>
                                      </p:cBhvr>
                                    </p:cmd>
                                  </p:childTnLst>
                                </p:cTn>
                              </p:par>
                            </p:childTnLst>
                          </p:cTn>
                        </p:par>
                      </p:childTnLst>
                    </p:cTn>
                  </p:par>
                </p:childTnLst>
              </p:cTn>
              <p:nextCondLst>
                <p:cond evt="onClick" delay="0">
                  <p:tgtEl>
                    <p:spTgt spid="277597"/>
                  </p:tgtEl>
                </p:cond>
              </p:nextCondLst>
            </p:seq>
            <p:audio>
              <p:cMediaNode vol="80000">
                <p:cTn id="84" fill="hold" display="0">
                  <p:stCondLst>
                    <p:cond delay="indefinite"/>
                  </p:stCondLst>
                  <p:endCondLst>
                    <p:cond evt="onStopAudio" delay="0">
                      <p:tgtEl>
                        <p:sldTgt/>
                      </p:tgtEl>
                    </p:cond>
                  </p:endCondLst>
                </p:cTn>
                <p:tgtEl>
                  <p:spTgt spid="277597"/>
                </p:tgtEl>
              </p:cMediaNode>
            </p:audio>
          </p:childTnLst>
        </p:cTn>
      </p:par>
    </p:tnLst>
    <p:bldLst>
      <p:bldP spid="1038" grpId="0" autoUpdateAnimBg="0"/>
      <p:bldP spid="101" grpId="0" animBg="1" autoUpdateAnimBg="0"/>
      <p:bldP spid="103" grpId="0" animBg="1" autoUpdateAnimBg="0"/>
      <p:bldP spid="104" grpId="0" animBg="1" autoUpdateAnimBg="0"/>
      <p:bldP spid="105" grpId="0" animBg="1" autoUpdateAnimBg="0"/>
      <p:bldP spid="106" grpId="0" animBg="1" autoUpdateAnimBg="0"/>
      <p:bldP spid="107" grpId="0" animBg="1" autoUpdateAnimBg="0"/>
      <p:bldP spid="52" grpId="0" animBg="1"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38A6D3-13CC-8C47-B745-F7D147771D03}"/>
              </a:ext>
            </a:extLst>
          </p:cNvPr>
          <p:cNvSpPr>
            <a:spLocks noGrp="1"/>
          </p:cNvSpPr>
          <p:nvPr>
            <p:ph type="ctrTitle"/>
          </p:nvPr>
        </p:nvSpPr>
        <p:spPr>
          <a:xfrm>
            <a:off x="418454" y="325465"/>
            <a:ext cx="9144000" cy="907915"/>
          </a:xfrm>
        </p:spPr>
        <p:txBody>
          <a:bodyPr>
            <a:normAutofit fontScale="90000"/>
          </a:bodyPr>
          <a:lstStyle/>
          <a:p>
            <a:pPr algn="l">
              <a:lnSpc>
                <a:spcPct val="120000"/>
              </a:lnSpc>
            </a:pPr>
            <a:r>
              <a:rPr lang="en-VN" sz="3200" b="1" dirty="0">
                <a:latin typeface="Arial" panose="020B0604020202020204" pitchFamily="34" charset="0"/>
                <a:cs typeface="Arial" panose="020B0604020202020204" pitchFamily="34" charset="0"/>
              </a:rPr>
              <a:t>III. Lựa chọn và sử dụng </a:t>
            </a:r>
            <a:br>
              <a:rPr lang="en-VN" sz="3200" b="1" dirty="0">
                <a:latin typeface="Arial" panose="020B0604020202020204" pitchFamily="34" charset="0"/>
                <a:cs typeface="Arial" panose="020B0604020202020204" pitchFamily="34" charset="0"/>
              </a:rPr>
            </a:br>
            <a:r>
              <a:rPr lang="en-VN" sz="3200" b="1" dirty="0">
                <a:latin typeface="Arial" panose="020B0604020202020204" pitchFamily="34" charset="0"/>
                <a:cs typeface="Arial" panose="020B0604020202020204" pitchFamily="34" charset="0"/>
              </a:rPr>
              <a:t>1.Lựa chọn </a:t>
            </a:r>
            <a:endParaRPr lang="en-VN" sz="3200"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922CDA25-7CEB-2540-804A-5825C19ACB2E}"/>
              </a:ext>
            </a:extLst>
          </p:cNvPr>
          <p:cNvSpPr>
            <a:spLocks noGrp="1"/>
          </p:cNvSpPr>
          <p:nvPr>
            <p:ph type="subTitle" idx="1"/>
          </p:nvPr>
        </p:nvSpPr>
        <p:spPr>
          <a:xfrm>
            <a:off x="619932" y="1379350"/>
            <a:ext cx="11081287" cy="4463512"/>
          </a:xfrm>
        </p:spPr>
        <p:txBody>
          <a:bodyPr>
            <a:noAutofit/>
          </a:bodyPr>
          <a:lstStyle/>
          <a:p>
            <a:pPr algn="l">
              <a:lnSpc>
                <a:spcPct val="120000"/>
              </a:lnSpc>
              <a:spcBef>
                <a:spcPts val="0"/>
              </a:spcBef>
            </a:pPr>
            <a:r>
              <a:rPr lang="en-US" sz="2800" dirty="0">
                <a:latin typeface="Arial" panose="020B0604020202020204" pitchFamily="34" charset="0"/>
                <a:cs typeface="Arial" panose="020B0604020202020204" pitchFamily="34" charset="0"/>
              </a:rPr>
              <a:t>Gia </a:t>
            </a:r>
            <a:r>
              <a:rPr lang="en-US" sz="2800" dirty="0" err="1">
                <a:latin typeface="Arial" panose="020B0604020202020204" pitchFamily="34" charset="0"/>
                <a:cs typeface="Arial" panose="020B0604020202020204" pitchFamily="34" charset="0"/>
              </a:rPr>
              <a:t>đình</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bạn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Hoa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có</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bốn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người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bố</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mẹ</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Hoa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và</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em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trai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gần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một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tuổi</a:t>
            </a:r>
            <a:r>
              <a:rPr lang="en-US" sz="2800" dirty="0">
                <a:latin typeface="Arial" panose="020B0604020202020204" pitchFamily="34" charset="0"/>
                <a:cs typeface="Arial" panose="020B0604020202020204" pitchFamily="34" charset="0"/>
              </a:rPr>
              <a:t>. Em </a:t>
            </a:r>
            <a:r>
              <a:rPr lang="en-US" sz="2800" dirty="0" err="1">
                <a:latin typeface="Arial" panose="020B0604020202020204" pitchFamily="34" charset="0"/>
                <a:cs typeface="Arial" panose="020B0604020202020204" pitchFamily="34" charset="0"/>
              </a:rPr>
              <a:t>hãy</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giúp</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Hoa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lựa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chọn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một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chiếc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nồi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cơm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điện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phù</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hợp</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nhất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với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gia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đình</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bạn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ấy</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trong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ba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loại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dưới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đây</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và</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giải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thích</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cho</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sự</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lựa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chọn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đó</a:t>
            </a:r>
            <a:r>
              <a:rPr lang="en-US" sz="2800" dirty="0">
                <a:latin typeface="Arial" panose="020B0604020202020204" pitchFamily="34" charset="0"/>
                <a:cs typeface="Arial" panose="020B0604020202020204" pitchFamily="34" charset="0"/>
              </a:rPr>
              <a:t>.</a:t>
            </a:r>
            <a:endParaRPr lang="en-VN" sz="2800" dirty="0">
              <a:latin typeface="Arial" panose="020B0604020202020204" pitchFamily="34" charset="0"/>
              <a:cs typeface="Arial" panose="020B0604020202020204" pitchFamily="34" charset="0"/>
            </a:endParaRPr>
          </a:p>
          <a:p>
            <a:pPr algn="l">
              <a:lnSpc>
                <a:spcPct val="120000"/>
              </a:lnSpc>
              <a:spcBef>
                <a:spcPts val="0"/>
              </a:spcBef>
            </a:pPr>
            <a:r>
              <a:rPr lang="en-VN" sz="2800" dirty="0">
                <a:latin typeface="Arial" panose="020B0604020202020204" pitchFamily="34" charset="0"/>
                <a:cs typeface="Arial" panose="020B0604020202020204" pitchFamily="34" charset="0"/>
              </a:rPr>
              <a:t>A. Nồi cơm điện có thông số: 220 V, 680 </a:t>
            </a:r>
            <a:r>
              <a:rPr lang="vi-VN" sz="2800" b="1" dirty="0">
                <a:latin typeface="Arial" panose="020B0604020202020204" pitchFamily="34" charset="0"/>
                <a:cs typeface="Arial" panose="020B0604020202020204" pitchFamily="34" charset="0"/>
              </a:rPr>
              <a:t>W, </a:t>
            </a:r>
            <a:r>
              <a:rPr lang="en-VN" sz="2800" dirty="0">
                <a:latin typeface="Arial" panose="020B0604020202020204" pitchFamily="34" charset="0"/>
                <a:cs typeface="Arial" panose="020B0604020202020204" pitchFamily="34" charset="0"/>
              </a:rPr>
              <a:t>2,0 L.</a:t>
            </a:r>
            <a:endParaRPr lang="en-VN" sz="2800" i="1" dirty="0">
              <a:latin typeface="Arial" panose="020B0604020202020204" pitchFamily="34" charset="0"/>
              <a:cs typeface="Arial" panose="020B0604020202020204" pitchFamily="34" charset="0"/>
            </a:endParaRPr>
          </a:p>
          <a:p>
            <a:pPr lvl="0" algn="l">
              <a:lnSpc>
                <a:spcPct val="120000"/>
              </a:lnSpc>
              <a:spcBef>
                <a:spcPts val="0"/>
              </a:spcBef>
            </a:pPr>
            <a:r>
              <a:rPr lang="en-VN" sz="2800" dirty="0">
                <a:latin typeface="Arial" panose="020B0604020202020204" pitchFamily="34" charset="0"/>
                <a:cs typeface="Arial" panose="020B0604020202020204" pitchFamily="34" charset="0"/>
              </a:rPr>
              <a:t>B. Nồi cơm điện có thông số: 220 V, 775 </a:t>
            </a:r>
            <a:r>
              <a:rPr lang="vi-VN" sz="2800" b="1" dirty="0">
                <a:latin typeface="Arial" panose="020B0604020202020204" pitchFamily="34" charset="0"/>
                <a:cs typeface="Arial" panose="020B0604020202020204" pitchFamily="34" charset="0"/>
              </a:rPr>
              <a:t>W, </a:t>
            </a:r>
            <a:r>
              <a:rPr lang="en-VN" sz="2800" dirty="0">
                <a:latin typeface="Arial" panose="020B0604020202020204" pitchFamily="34" charset="0"/>
                <a:cs typeface="Arial" panose="020B0604020202020204" pitchFamily="34" charset="0"/>
              </a:rPr>
              <a:t>1,8 L.</a:t>
            </a:r>
            <a:endParaRPr lang="en-VN" sz="2800" i="1" dirty="0">
              <a:latin typeface="Arial" panose="020B0604020202020204" pitchFamily="34" charset="0"/>
              <a:cs typeface="Arial" panose="020B0604020202020204" pitchFamily="34" charset="0"/>
            </a:endParaRPr>
          </a:p>
          <a:p>
            <a:pPr lvl="0" algn="l">
              <a:lnSpc>
                <a:spcPct val="120000"/>
              </a:lnSpc>
              <a:spcBef>
                <a:spcPts val="0"/>
              </a:spcBef>
            </a:pPr>
            <a:r>
              <a:rPr lang="vi-VN" sz="2800" dirty="0">
                <a:latin typeface="Arial" panose="020B0604020202020204" pitchFamily="34" charset="0"/>
                <a:cs typeface="Arial" panose="020B0604020202020204" pitchFamily="34" charset="0"/>
              </a:rPr>
              <a:t>C. Nồi cơm điện có thông số: 220 V, 680 </a:t>
            </a:r>
            <a:r>
              <a:rPr lang="vi-VN" sz="2800" b="1" dirty="0">
                <a:latin typeface="Arial" panose="020B0604020202020204" pitchFamily="34" charset="0"/>
                <a:cs typeface="Arial" panose="020B0604020202020204" pitchFamily="34" charset="0"/>
              </a:rPr>
              <a:t>W, </a:t>
            </a:r>
            <a:r>
              <a:rPr lang="vi-VN" sz="2800" dirty="0">
                <a:latin typeface="Arial" panose="020B0604020202020204" pitchFamily="34" charset="0"/>
                <a:cs typeface="Arial" panose="020B0604020202020204" pitchFamily="34" charset="0"/>
              </a:rPr>
              <a:t>1,0L</a:t>
            </a:r>
            <a:endParaRPr lang="en-VN" sz="2800" dirty="0">
              <a:latin typeface="Arial" panose="020B0604020202020204" pitchFamily="34" charset="0"/>
              <a:cs typeface="Arial" panose="020B0604020202020204" pitchFamily="34" charset="0"/>
            </a:endParaRPr>
          </a:p>
          <a:p>
            <a:endParaRPr lang="en-VN"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442250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F452870-8267-C948-BF89-A4BE9808FFF0}"/>
              </a:ext>
            </a:extLst>
          </p:cNvPr>
          <p:cNvSpPr>
            <a:spLocks noGrp="1"/>
          </p:cNvSpPr>
          <p:nvPr>
            <p:ph idx="1"/>
          </p:nvPr>
        </p:nvSpPr>
        <p:spPr>
          <a:xfrm>
            <a:off x="559231" y="1453665"/>
            <a:ext cx="10515600" cy="4351338"/>
          </a:xfrm>
        </p:spPr>
        <p:txBody>
          <a:bodyPr/>
          <a:lstStyle/>
          <a:p>
            <a:pPr>
              <a:lnSpc>
                <a:spcPct val="120000"/>
              </a:lnSpc>
              <a:spcBef>
                <a:spcPts val="0"/>
              </a:spcBef>
            </a:pPr>
            <a:r>
              <a:rPr lang="en-VN" dirty="0">
                <a:latin typeface="Arial" panose="020B0604020202020204" pitchFamily="34" charset="0"/>
                <a:cs typeface="Arial" panose="020B0604020202020204" pitchFamily="34" charset="0"/>
              </a:rPr>
              <a:t>Lựa chọn nồi cơm điện cần quan tâm đến dung tích, chức năng của nồi cơm điện sao cho phù hợp với điều kiện thực tế của gia đình.</a:t>
            </a:r>
          </a:p>
          <a:p>
            <a:pPr>
              <a:lnSpc>
                <a:spcPct val="120000"/>
              </a:lnSpc>
              <a:spcBef>
                <a:spcPts val="0"/>
              </a:spcBef>
            </a:pPr>
            <a:r>
              <a:rPr lang="en-US" dirty="0" err="1">
                <a:latin typeface="Arial" panose="020B0604020202020204" pitchFamily="34" charset="0"/>
                <a:cs typeface="Arial" panose="020B0604020202020204" pitchFamily="34" charset="0"/>
              </a:rPr>
              <a:t>Nồi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cơm</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điện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thường</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sử</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dụng</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điện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áp</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là</a:t>
            </a:r>
            <a:r>
              <a:rPr lang="en-US" dirty="0">
                <a:latin typeface="Arial" panose="020B0604020202020204" pitchFamily="34" charset="0"/>
                <a:cs typeface="Arial" panose="020B0604020202020204" pitchFamily="34" charset="0"/>
              </a:rPr>
              <a:t> 220 V, </a:t>
            </a:r>
            <a:r>
              <a:rPr lang="en-US" dirty="0" err="1">
                <a:latin typeface="Arial" panose="020B0604020202020204" pitchFamily="34" charset="0"/>
                <a:cs typeface="Arial" panose="020B0604020202020204" pitchFamily="34" charset="0"/>
              </a:rPr>
              <a:t>công</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suất</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từ</a:t>
            </a:r>
            <a:r>
              <a:rPr lang="en-US" dirty="0">
                <a:latin typeface="Arial" panose="020B0604020202020204" pitchFamily="34" charset="0"/>
                <a:cs typeface="Arial" panose="020B0604020202020204" pitchFamily="34" charset="0"/>
              </a:rPr>
              <a:t> 500 – 1500 W</a:t>
            </a:r>
            <a:r>
              <a:rPr lang="vi-VN" b="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dung </a:t>
            </a:r>
            <a:r>
              <a:rPr lang="en-US" dirty="0" err="1">
                <a:latin typeface="Arial" panose="020B0604020202020204" pitchFamily="34" charset="0"/>
                <a:cs typeface="Arial" panose="020B0604020202020204" pitchFamily="34" charset="0"/>
              </a:rPr>
              <a:t>tích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nồi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từ</a:t>
            </a:r>
            <a:r>
              <a:rPr lang="en-US" dirty="0">
                <a:latin typeface="Arial" panose="020B0604020202020204" pitchFamily="34" charset="0"/>
                <a:cs typeface="Arial" panose="020B0604020202020204" pitchFamily="34" charset="0"/>
              </a:rPr>
              <a:t> 0,5-10 L.</a:t>
            </a:r>
            <a:r>
              <a:rPr lang="en-VN" dirty="0">
                <a:effectLst/>
                <a:latin typeface="Arial" panose="020B0604020202020204" pitchFamily="34" charset="0"/>
                <a:cs typeface="Arial" panose="020B0604020202020204" pitchFamily="34" charset="0"/>
              </a:rPr>
              <a:t> </a:t>
            </a:r>
            <a:endParaRPr lang="en-VN" dirty="0">
              <a:latin typeface="Arial" panose="020B0604020202020204" pitchFamily="34" charset="0"/>
              <a:cs typeface="Arial" panose="020B0604020202020204" pitchFamily="34" charset="0"/>
            </a:endParaRPr>
          </a:p>
          <a:p>
            <a:endParaRPr lang="en-VN" dirty="0"/>
          </a:p>
        </p:txBody>
      </p:sp>
      <p:sp>
        <p:nvSpPr>
          <p:cNvPr id="4" name="Title 1">
            <a:extLst>
              <a:ext uri="{FF2B5EF4-FFF2-40B4-BE49-F238E27FC236}">
                <a16:creationId xmlns:a16="http://schemas.microsoft.com/office/drawing/2014/main" id="{943798B4-3368-334C-A36D-0954AFFED7FF}"/>
              </a:ext>
            </a:extLst>
          </p:cNvPr>
          <p:cNvSpPr txBox="1">
            <a:spLocks/>
          </p:cNvSpPr>
          <p:nvPr/>
        </p:nvSpPr>
        <p:spPr>
          <a:xfrm>
            <a:off x="387457" y="227079"/>
            <a:ext cx="9144000" cy="907915"/>
          </a:xfrm>
          <a:prstGeom prst="rect">
            <a:avLst/>
          </a:prstGeom>
        </p:spPr>
        <p:txBody>
          <a:bodyPr vert="horz" lIns="91440" tIns="45720" rIns="91440" bIns="45720" rtlCol="0" anchor="ctr">
            <a:normAutofit fontScale="8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20000"/>
              </a:lnSpc>
            </a:pPr>
            <a:r>
              <a:rPr lang="en-VN" sz="3200" b="1">
                <a:latin typeface="Arial" panose="020B0604020202020204" pitchFamily="34" charset="0"/>
                <a:cs typeface="Arial" panose="020B0604020202020204" pitchFamily="34" charset="0"/>
              </a:rPr>
              <a:t>III. Lựa chọn và sử dụng </a:t>
            </a:r>
            <a:br>
              <a:rPr lang="en-VN" sz="3200" b="1">
                <a:latin typeface="Arial" panose="020B0604020202020204" pitchFamily="34" charset="0"/>
                <a:cs typeface="Arial" panose="020B0604020202020204" pitchFamily="34" charset="0"/>
              </a:rPr>
            </a:br>
            <a:r>
              <a:rPr lang="en-VN" sz="3200" b="1">
                <a:latin typeface="Arial" panose="020B0604020202020204" pitchFamily="34" charset="0"/>
                <a:cs typeface="Arial" panose="020B0604020202020204" pitchFamily="34" charset="0"/>
              </a:rPr>
              <a:t>1.Lựa chọn </a:t>
            </a:r>
            <a:endParaRPr lang="en-VN"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2737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5F7AC2-F1AA-F648-B2A3-66CFDEF906C6}"/>
              </a:ext>
            </a:extLst>
          </p:cNvPr>
          <p:cNvSpPr>
            <a:spLocks noGrp="1"/>
          </p:cNvSpPr>
          <p:nvPr>
            <p:ph type="title"/>
          </p:nvPr>
        </p:nvSpPr>
        <p:spPr>
          <a:xfrm>
            <a:off x="325463" y="53572"/>
            <a:ext cx="10485895" cy="561886"/>
          </a:xfrm>
        </p:spPr>
        <p:txBody>
          <a:bodyPr>
            <a:normAutofit/>
          </a:bodyPr>
          <a:lstStyle/>
          <a:p>
            <a:r>
              <a:rPr lang="en-US" sz="2800" b="1" dirty="0">
                <a:latin typeface="Arial" panose="020B0604020202020204" pitchFamily="34" charset="0"/>
                <a:cs typeface="Arial" panose="020B0604020202020204" pitchFamily="34" charset="0"/>
              </a:rPr>
              <a:t>2. </a:t>
            </a:r>
            <a:r>
              <a:rPr lang="en-US" sz="2800" b="1" dirty="0" err="1">
                <a:latin typeface="Arial" panose="020B0604020202020204" pitchFamily="34" charset="0"/>
                <a:cs typeface="Arial" panose="020B0604020202020204" pitchFamily="34" charset="0"/>
              </a:rPr>
              <a:t>Sử</a:t>
            </a:r>
            <a:r>
              <a:rPr lang="en-US" sz="2800" b="1" dirty="0">
                <a:latin typeface="Arial" panose="020B0604020202020204" pitchFamily="34" charset="0"/>
                <a:cs typeface="Arial" panose="020B0604020202020204" pitchFamily="34" charset="0"/>
              </a:rPr>
              <a:t> </a:t>
            </a:r>
            <a:r>
              <a:rPr lang="en-US" sz="2800" b="1" dirty="0" err="1">
                <a:latin typeface="Arial" panose="020B0604020202020204" pitchFamily="34" charset="0"/>
                <a:cs typeface="Arial" panose="020B0604020202020204" pitchFamily="34" charset="0"/>
              </a:rPr>
              <a:t>dụng</a:t>
            </a:r>
            <a:endParaRPr lang="en-VN" sz="28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5788F1A1-A480-A844-AF75-4423A948A08A}"/>
              </a:ext>
            </a:extLst>
          </p:cNvPr>
          <p:cNvSpPr>
            <a:spLocks noGrp="1"/>
          </p:cNvSpPr>
          <p:nvPr>
            <p:ph idx="1"/>
          </p:nvPr>
        </p:nvSpPr>
        <p:spPr>
          <a:xfrm>
            <a:off x="325463" y="649272"/>
            <a:ext cx="10873353" cy="623107"/>
          </a:xfrm>
        </p:spPr>
        <p:txBody>
          <a:bodyPr>
            <a:normAutofit/>
          </a:bodyPr>
          <a:lstStyle/>
          <a:p>
            <a:pPr marL="0" indent="0">
              <a:buNone/>
            </a:pPr>
            <a:r>
              <a:rPr lang="en-VN" dirty="0">
                <a:latin typeface="Arial" panose="020B0604020202020204" pitchFamily="34" charset="0"/>
                <a:cs typeface="Arial" panose="020B0604020202020204" pitchFamily="34" charset="0"/>
              </a:rPr>
              <a:t>a) Những bước cơ bản khi sử dụng</a:t>
            </a:r>
            <a:endParaRPr lang="en-VN" b="1" i="1" dirty="0">
              <a:latin typeface="Arial" panose="020B0604020202020204" pitchFamily="34" charset="0"/>
              <a:cs typeface="Arial" panose="020B0604020202020204" pitchFamily="34" charset="0"/>
            </a:endParaRPr>
          </a:p>
          <a:p>
            <a:endParaRPr lang="en-VN" dirty="0">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3198CA9A-5ABE-B444-ADD4-32D9A6138105}"/>
              </a:ext>
            </a:extLst>
          </p:cNvPr>
          <p:cNvSpPr/>
          <p:nvPr/>
        </p:nvSpPr>
        <p:spPr>
          <a:xfrm>
            <a:off x="206889" y="1164661"/>
            <a:ext cx="2056973" cy="561885"/>
          </a:xfrm>
          <a:prstGeom prst="rect">
            <a:avLst/>
          </a:prstGeom>
        </p:spPr>
        <p:txBody>
          <a:bodyPr wrap="none">
            <a:spAutoFit/>
          </a:bodyPr>
          <a:lstStyle/>
          <a:p>
            <a:pPr marR="12700" indent="-228600" algn="just">
              <a:lnSpc>
                <a:spcPct val="120000"/>
              </a:lnSpc>
            </a:pPr>
            <a:r>
              <a:rPr lang="vi-VN" sz="2800" i="1" dirty="0">
                <a:solidFill>
                  <a:srgbClr val="000000"/>
                </a:solidFill>
                <a:latin typeface="Arial" panose="020B0604020202020204" pitchFamily="34" charset="0"/>
                <a:ea typeface="Arial" panose="020B0604020202020204" pitchFamily="34" charset="0"/>
                <a:cs typeface="Arial" panose="020B0604020202020204" pitchFamily="34" charset="0"/>
              </a:rPr>
              <a:t>- Chuẩn bị:</a:t>
            </a:r>
            <a:r>
              <a:rPr lang="vi-VN" sz="2800" dirty="0">
                <a:latin typeface="Arial" panose="020B0604020202020204" pitchFamily="34" charset="0"/>
                <a:ea typeface="Arial" panose="020B0604020202020204" pitchFamily="34" charset="0"/>
                <a:cs typeface="Arial" panose="020B0604020202020204" pitchFamily="34" charset="0"/>
              </a:rPr>
              <a:t> </a:t>
            </a:r>
            <a:endParaRPr lang="en-VN" sz="2800" dirty="0">
              <a:effectLst/>
              <a:latin typeface="Arial" panose="020B0604020202020204" pitchFamily="34" charset="0"/>
              <a:ea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0AEFBB5A-0B9A-254B-B5B9-6EA4A7F114CE}"/>
              </a:ext>
            </a:extLst>
          </p:cNvPr>
          <p:cNvSpPr/>
          <p:nvPr/>
        </p:nvSpPr>
        <p:spPr>
          <a:xfrm>
            <a:off x="325463" y="1688759"/>
            <a:ext cx="11344760" cy="2113014"/>
          </a:xfrm>
          <a:prstGeom prst="rect">
            <a:avLst/>
          </a:prstGeom>
        </p:spPr>
        <p:txBody>
          <a:bodyPr wrap="square">
            <a:spAutoFit/>
          </a:bodyPr>
          <a:lstStyle/>
          <a:p>
            <a:pPr marR="12700" indent="-228600" algn="just">
              <a:lnSpc>
                <a:spcPct val="120000"/>
              </a:lnSpc>
            </a:pPr>
            <a:r>
              <a:rPr lang="en-VN" sz="2800" dirty="0">
                <a:latin typeface="Arial" panose="020B0604020202020204" pitchFamily="34" charset="0"/>
                <a:ea typeface="Arial" panose="020B0604020202020204" pitchFamily="34" charset="0"/>
                <a:cs typeface="Arial" panose="020B0604020202020204" pitchFamily="34" charset="0"/>
              </a:rPr>
              <a:t>+ Vo gạo và điều chỉnh lượng nước vừa đủ</a:t>
            </a:r>
            <a:endParaRPr lang="en-VN" sz="2800" dirty="0">
              <a:effectLst/>
              <a:latin typeface="Arial" panose="020B0604020202020204" pitchFamily="34" charset="0"/>
              <a:ea typeface="Arial" panose="020B0604020202020204" pitchFamily="34" charset="0"/>
              <a:cs typeface="Arial" panose="020B0604020202020204" pitchFamily="34" charset="0"/>
            </a:endParaRPr>
          </a:p>
          <a:p>
            <a:pPr marR="12700" indent="-228600" algn="just">
              <a:lnSpc>
                <a:spcPct val="120000"/>
              </a:lnSpc>
            </a:pPr>
            <a:r>
              <a:rPr lang="en-VN" sz="2800" dirty="0">
                <a:latin typeface="Arial" panose="020B0604020202020204" pitchFamily="34" charset="0"/>
                <a:ea typeface="Arial" panose="020B0604020202020204" pitchFamily="34" charset="0"/>
                <a:cs typeface="Arial" panose="020B0604020202020204" pitchFamily="34" charset="0"/>
              </a:rPr>
              <a:t>+ Lau khô mặt ngoài của nồi nấu bằng khăn mềm</a:t>
            </a:r>
            <a:endParaRPr lang="en-VN" sz="2800" dirty="0">
              <a:effectLst/>
              <a:latin typeface="Arial" panose="020B0604020202020204" pitchFamily="34" charset="0"/>
              <a:ea typeface="Arial" panose="020B0604020202020204" pitchFamily="34" charset="0"/>
              <a:cs typeface="Arial" panose="020B0604020202020204" pitchFamily="34" charset="0"/>
            </a:endParaRPr>
          </a:p>
          <a:p>
            <a:pPr marR="12700" indent="-228600" algn="just">
              <a:lnSpc>
                <a:spcPct val="120000"/>
              </a:lnSpc>
            </a:pPr>
            <a:r>
              <a:rPr lang="en-VN" sz="2800" dirty="0">
                <a:latin typeface="Arial" panose="020B0604020202020204" pitchFamily="34" charset="0"/>
                <a:ea typeface="Arial" panose="020B0604020202020204" pitchFamily="34" charset="0"/>
                <a:cs typeface="Arial" panose="020B0604020202020204" pitchFamily="34" charset="0"/>
              </a:rPr>
              <a:t>+  Kiểm tra và làm sạch mặt của mâm nhiệt; </a:t>
            </a:r>
            <a:endParaRPr lang="en-VN" sz="2800" dirty="0">
              <a:effectLst/>
              <a:latin typeface="Arial" panose="020B0604020202020204" pitchFamily="34" charset="0"/>
              <a:ea typeface="Arial" panose="020B0604020202020204" pitchFamily="34" charset="0"/>
              <a:cs typeface="Arial" panose="020B0604020202020204" pitchFamily="34" charset="0"/>
            </a:endParaRPr>
          </a:p>
          <a:p>
            <a:pPr marR="12700" indent="-228600" algn="just">
              <a:lnSpc>
                <a:spcPct val="120000"/>
              </a:lnSpc>
            </a:pPr>
            <a:r>
              <a:rPr lang="en-VN" sz="2800" dirty="0">
                <a:latin typeface="Arial" panose="020B0604020202020204" pitchFamily="34" charset="0"/>
                <a:ea typeface="Arial" panose="020B0604020202020204" pitchFamily="34" charset="0"/>
                <a:cs typeface="Arial" panose="020B0604020202020204" pitchFamily="34" charset="0"/>
              </a:rPr>
              <a:t>+ Đặt nồi nấu khít với mặt trong của thân nồi và đóng nắp.</a:t>
            </a:r>
            <a:endParaRPr lang="en-VN" sz="2800" dirty="0">
              <a:effectLst/>
              <a:latin typeface="Arial" panose="020B0604020202020204" pitchFamily="34" charset="0"/>
              <a:ea typeface="Arial" panose="020B0604020202020204" pitchFamily="34" charset="0"/>
              <a:cs typeface="Arial" panose="020B0604020202020204" pitchFamily="34" charset="0"/>
            </a:endParaRPr>
          </a:p>
        </p:txBody>
      </p:sp>
      <p:sp>
        <p:nvSpPr>
          <p:cNvPr id="6" name="Rectangle 5">
            <a:extLst>
              <a:ext uri="{FF2B5EF4-FFF2-40B4-BE49-F238E27FC236}">
                <a16:creationId xmlns:a16="http://schemas.microsoft.com/office/drawing/2014/main" id="{E929433E-32D1-5B4F-BD3F-5933A47BBCD3}"/>
              </a:ext>
            </a:extLst>
          </p:cNvPr>
          <p:cNvSpPr/>
          <p:nvPr/>
        </p:nvSpPr>
        <p:spPr>
          <a:xfrm>
            <a:off x="192461" y="3801773"/>
            <a:ext cx="2071401" cy="561885"/>
          </a:xfrm>
          <a:prstGeom prst="rect">
            <a:avLst/>
          </a:prstGeom>
        </p:spPr>
        <p:txBody>
          <a:bodyPr wrap="none">
            <a:spAutoFit/>
          </a:bodyPr>
          <a:lstStyle/>
          <a:p>
            <a:pPr marR="12700" indent="-228600" algn="just">
              <a:lnSpc>
                <a:spcPct val="120000"/>
              </a:lnSpc>
            </a:pPr>
            <a:r>
              <a:rPr lang="vi-VN" sz="2800" i="1" dirty="0">
                <a:solidFill>
                  <a:srgbClr val="000000"/>
                </a:solidFill>
                <a:latin typeface="Arial" panose="020B0604020202020204" pitchFamily="34" charset="0"/>
                <a:ea typeface="Arial" panose="020B0604020202020204" pitchFamily="34" charset="0"/>
                <a:cs typeface="Arial" panose="020B0604020202020204" pitchFamily="34" charset="0"/>
              </a:rPr>
              <a:t>- Nấu cơm:</a:t>
            </a:r>
            <a:r>
              <a:rPr lang="en-VN" sz="2800" dirty="0">
                <a:latin typeface="Arial" panose="020B0604020202020204" pitchFamily="34" charset="0"/>
                <a:ea typeface="Arial" panose="020B0604020202020204" pitchFamily="34" charset="0"/>
                <a:cs typeface="Arial" panose="020B0604020202020204" pitchFamily="34" charset="0"/>
              </a:rPr>
              <a:t> </a:t>
            </a:r>
            <a:endParaRPr lang="en-VN" sz="2800" dirty="0">
              <a:effectLst/>
              <a:latin typeface="Arial" panose="020B0604020202020204" pitchFamily="34" charset="0"/>
              <a:ea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5F5895DB-AE3B-324A-A981-A284BAE073C7}"/>
              </a:ext>
            </a:extLst>
          </p:cNvPr>
          <p:cNvSpPr/>
          <p:nvPr/>
        </p:nvSpPr>
        <p:spPr>
          <a:xfrm>
            <a:off x="303507" y="4363658"/>
            <a:ext cx="10895309" cy="2113014"/>
          </a:xfrm>
          <a:prstGeom prst="rect">
            <a:avLst/>
          </a:prstGeom>
        </p:spPr>
        <p:txBody>
          <a:bodyPr wrap="square">
            <a:spAutoFit/>
          </a:bodyPr>
          <a:lstStyle/>
          <a:p>
            <a:pPr marR="12700" indent="-228600" algn="just">
              <a:lnSpc>
                <a:spcPct val="120000"/>
              </a:lnSpc>
            </a:pPr>
            <a:r>
              <a:rPr lang="en-VN" sz="2800" dirty="0">
                <a:latin typeface="Arial" panose="020B0604020202020204" pitchFamily="34" charset="0"/>
                <a:ea typeface="Arial" panose="020B0604020202020204" pitchFamily="34" charset="0"/>
                <a:cs typeface="Arial" panose="020B0604020202020204" pitchFamily="34" charset="0"/>
              </a:rPr>
              <a:t>+ Cắm điện và bật công tắc ở chế độ nấu.</a:t>
            </a:r>
            <a:endParaRPr lang="en-VN" sz="2800" dirty="0">
              <a:effectLst/>
              <a:latin typeface="Arial" panose="020B0604020202020204" pitchFamily="34" charset="0"/>
              <a:ea typeface="Arial" panose="020B0604020202020204" pitchFamily="34" charset="0"/>
              <a:cs typeface="Arial" panose="020B0604020202020204" pitchFamily="34" charset="0"/>
            </a:endParaRPr>
          </a:p>
          <a:p>
            <a:pPr marR="12700" indent="-228600" algn="just">
              <a:lnSpc>
                <a:spcPct val="120000"/>
              </a:lnSpc>
            </a:pPr>
            <a:r>
              <a:rPr lang="en-VN" sz="2800" dirty="0">
                <a:latin typeface="Arial" panose="020B0604020202020204" pitchFamily="34" charset="0"/>
                <a:ea typeface="Arial" panose="020B0604020202020204" pitchFamily="34" charset="0"/>
                <a:cs typeface="Arial" panose="020B0604020202020204" pitchFamily="34" charset="0"/>
              </a:rPr>
              <a:t>+ Không mở nắp nồi để kiểm tra cơm khi đang nấu.</a:t>
            </a:r>
            <a:endParaRPr lang="en-VN" sz="2800" dirty="0">
              <a:effectLst/>
              <a:latin typeface="Arial" panose="020B0604020202020204" pitchFamily="34" charset="0"/>
              <a:ea typeface="Arial" panose="020B0604020202020204" pitchFamily="34" charset="0"/>
              <a:cs typeface="Arial" panose="020B0604020202020204" pitchFamily="34" charset="0"/>
            </a:endParaRPr>
          </a:p>
          <a:p>
            <a:pPr marR="12700" indent="-228600" algn="just">
              <a:lnSpc>
                <a:spcPct val="120000"/>
              </a:lnSpc>
            </a:pPr>
            <a:r>
              <a:rPr lang="en-VN" sz="2800" dirty="0">
                <a:latin typeface="Arial" panose="020B0604020202020204" pitchFamily="34" charset="0"/>
                <a:ea typeface="Arial" panose="020B0604020202020204" pitchFamily="34" charset="0"/>
                <a:cs typeface="Arial" panose="020B0604020202020204" pitchFamily="34" charset="0"/>
              </a:rPr>
              <a:t>+  Rút phích điện ra khỏi ổ lấy điện khi đã nấu xong cơm và mang đi sử dụng.</a:t>
            </a:r>
            <a:endParaRPr lang="en-VN" sz="2800" dirty="0">
              <a:effectLst/>
              <a:latin typeface="Arial" panose="020B0604020202020204" pitchFamily="34" charset="0"/>
              <a:ea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362210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206D745-60B2-5049-A645-8FA601522662}"/>
              </a:ext>
            </a:extLst>
          </p:cNvPr>
          <p:cNvSpPr>
            <a:spLocks noGrp="1"/>
          </p:cNvSpPr>
          <p:nvPr>
            <p:ph idx="1"/>
          </p:nvPr>
        </p:nvSpPr>
        <p:spPr>
          <a:xfrm>
            <a:off x="278968" y="1253331"/>
            <a:ext cx="10515600" cy="4351338"/>
          </a:xfrm>
        </p:spPr>
        <p:txBody>
          <a:bodyPr/>
          <a:lstStyle/>
          <a:p>
            <a:r>
              <a:rPr lang="en-VN" dirty="0">
                <a:latin typeface="Arial" panose="020B0604020202020204" pitchFamily="34" charset="0"/>
                <a:cs typeface="Arial" panose="020B0604020202020204" pitchFamily="34" charset="0"/>
              </a:rPr>
              <a:t> Đặt nồi cơm điện ở nơi khô ráo, thoáng mát.</a:t>
            </a:r>
          </a:p>
          <a:p>
            <a:r>
              <a:rPr lang="en-VN" dirty="0">
                <a:latin typeface="Arial" panose="020B0604020202020204" pitchFamily="34" charset="0"/>
                <a:cs typeface="Arial" panose="020B0604020202020204" pitchFamily="34" charset="0"/>
              </a:rPr>
              <a:t>Không dùng tay để che hoặc tiếp xúc với lỗ thông hơi của nồi cơm điện khi nồi đang nấu.</a:t>
            </a:r>
          </a:p>
          <a:p>
            <a:r>
              <a:rPr lang="en-VN" dirty="0">
                <a:latin typeface="Arial" panose="020B0604020202020204" pitchFamily="34" charset="0"/>
                <a:cs typeface="Arial" panose="020B0604020202020204" pitchFamily="34" charset="0"/>
              </a:rPr>
              <a:t>Không dùng các vật dụng cứng, nhọn chà sát, lau chùi bên trong nồi nấu.</a:t>
            </a:r>
          </a:p>
          <a:p>
            <a:r>
              <a:rPr lang="en-VN"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Không</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nấu</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quá</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lượng</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gạo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quy</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định</a:t>
            </a:r>
            <a:r>
              <a:rPr lang="en-US" dirty="0">
                <a:latin typeface="Arial" panose="020B0604020202020204" pitchFamily="34" charset="0"/>
                <a:cs typeface="Arial" panose="020B0604020202020204" pitchFamily="34" charset="0"/>
              </a:rPr>
              <a:t>.</a:t>
            </a:r>
            <a:r>
              <a:rPr lang="en-VN" dirty="0">
                <a:effectLst/>
                <a:latin typeface="Arial" panose="020B0604020202020204" pitchFamily="34" charset="0"/>
                <a:cs typeface="Arial" panose="020B0604020202020204" pitchFamily="34" charset="0"/>
              </a:rPr>
              <a:t> </a:t>
            </a:r>
            <a:endParaRPr lang="en-VN" dirty="0">
              <a:latin typeface="Arial" panose="020B0604020202020204" pitchFamily="34" charset="0"/>
              <a:cs typeface="Arial" panose="020B0604020202020204" pitchFamily="34" charset="0"/>
            </a:endParaRPr>
          </a:p>
        </p:txBody>
      </p:sp>
      <p:sp>
        <p:nvSpPr>
          <p:cNvPr id="4" name="Content Placeholder 2">
            <a:extLst>
              <a:ext uri="{FF2B5EF4-FFF2-40B4-BE49-F238E27FC236}">
                <a16:creationId xmlns:a16="http://schemas.microsoft.com/office/drawing/2014/main" id="{67CE89BB-1F04-2844-B2B2-AD5D150FCA90}"/>
              </a:ext>
            </a:extLst>
          </p:cNvPr>
          <p:cNvSpPr txBox="1">
            <a:spLocks/>
          </p:cNvSpPr>
          <p:nvPr/>
        </p:nvSpPr>
        <p:spPr>
          <a:xfrm>
            <a:off x="278968" y="369483"/>
            <a:ext cx="10873353" cy="62310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lang="en-VN" dirty="0">
                <a:latin typeface="Arial" panose="020B0604020202020204" pitchFamily="34" charset="0"/>
                <a:cs typeface="Arial" panose="020B0604020202020204" pitchFamily="34" charset="0"/>
              </a:rPr>
              <a:t>b) Một số lưu ý khi sử dụng</a:t>
            </a:r>
            <a:endParaRPr lang="en-VN" b="1"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981329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146E1C-9A89-C646-9CD2-4378C23C5471}"/>
              </a:ext>
            </a:extLst>
          </p:cNvPr>
          <p:cNvSpPr>
            <a:spLocks noGrp="1"/>
          </p:cNvSpPr>
          <p:nvPr>
            <p:ph type="title"/>
          </p:nvPr>
        </p:nvSpPr>
        <p:spPr>
          <a:xfrm>
            <a:off x="3518115" y="1"/>
            <a:ext cx="7215752" cy="840072"/>
          </a:xfrm>
        </p:spPr>
        <p:txBody>
          <a:bodyPr>
            <a:normAutofit/>
          </a:bodyPr>
          <a:lstStyle/>
          <a:p>
            <a:r>
              <a:rPr lang="nl-NL" sz="3200" b="1" dirty="0" err="1">
                <a:latin typeface="Arial" panose="020B0604020202020204" pitchFamily="34" charset="0"/>
                <a:cs typeface="Arial" panose="020B0604020202020204" pitchFamily="34" charset="0"/>
              </a:rPr>
              <a:t>Luyện</a:t>
            </a:r>
            <a:r>
              <a:rPr lang="nl-NL" sz="3200" b="1" dirty="0">
                <a:latin typeface="Arial" panose="020B0604020202020204" pitchFamily="34" charset="0"/>
                <a:cs typeface="Arial" panose="020B0604020202020204" pitchFamily="34" charset="0"/>
              </a:rPr>
              <a:t> </a:t>
            </a:r>
            <a:r>
              <a:rPr lang="nl-NL" sz="3200" b="1" dirty="0" err="1">
                <a:latin typeface="Arial" panose="020B0604020202020204" pitchFamily="34" charset="0"/>
                <a:cs typeface="Arial" panose="020B0604020202020204" pitchFamily="34" charset="0"/>
              </a:rPr>
              <a:t>tập</a:t>
            </a:r>
            <a:r>
              <a:rPr lang="en-VN" sz="3200" dirty="0">
                <a:effectLst/>
                <a:latin typeface="Arial" panose="020B0604020202020204" pitchFamily="34" charset="0"/>
                <a:cs typeface="Arial" panose="020B0604020202020204" pitchFamily="34" charset="0"/>
              </a:rPr>
              <a:t> </a:t>
            </a:r>
            <a:endParaRPr lang="en-VN" sz="32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7FC8E468-5B65-F646-8384-1FEAE2370E18}"/>
              </a:ext>
            </a:extLst>
          </p:cNvPr>
          <p:cNvSpPr>
            <a:spLocks noGrp="1"/>
          </p:cNvSpPr>
          <p:nvPr>
            <p:ph idx="1"/>
          </p:nvPr>
        </p:nvSpPr>
        <p:spPr>
          <a:xfrm>
            <a:off x="402956" y="1143700"/>
            <a:ext cx="10950844" cy="803106"/>
          </a:xfrm>
        </p:spPr>
        <p:txBody>
          <a:bodyPr/>
          <a:lstStyle/>
          <a:p>
            <a:pPr marL="0" indent="0">
              <a:buNone/>
            </a:pPr>
            <a:r>
              <a:rPr lang="en-VN" dirty="0">
                <a:latin typeface="Arial" panose="020B0604020202020204" pitchFamily="34" charset="0"/>
                <a:cs typeface="Arial" panose="020B0604020202020204" pitchFamily="34" charset="0"/>
              </a:rPr>
              <a:t>Bài tập 1. Quan sát hình ảnh dưới đây</a:t>
            </a:r>
          </a:p>
          <a:p>
            <a:pPr marL="0" indent="0">
              <a:buNone/>
            </a:pPr>
            <a:endParaRPr lang="en-VN" dirty="0">
              <a:latin typeface="Arial" panose="020B0604020202020204" pitchFamily="34" charset="0"/>
              <a:cs typeface="Arial" panose="020B0604020202020204" pitchFamily="34" charset="0"/>
            </a:endParaRPr>
          </a:p>
        </p:txBody>
      </p:sp>
      <p:pic>
        <p:nvPicPr>
          <p:cNvPr id="4" name="Picture 3" descr="[Kết nối tri thức và cuộc sống] Giải công nghệ 6 bài 12: Nồi cơm điện">
            <a:extLst>
              <a:ext uri="{FF2B5EF4-FFF2-40B4-BE49-F238E27FC236}">
                <a16:creationId xmlns:a16="http://schemas.microsoft.com/office/drawing/2014/main" id="{49FD27FB-AD2C-7943-B66E-D5CC5F72490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61526" y="1946806"/>
            <a:ext cx="7630474" cy="3875995"/>
          </a:xfrm>
          <a:prstGeom prst="rect">
            <a:avLst/>
          </a:prstGeom>
          <a:noFill/>
          <a:ln>
            <a:noFill/>
          </a:ln>
        </p:spPr>
      </p:pic>
      <p:sp>
        <p:nvSpPr>
          <p:cNvPr id="5" name="Rectangle 4">
            <a:extLst>
              <a:ext uri="{FF2B5EF4-FFF2-40B4-BE49-F238E27FC236}">
                <a16:creationId xmlns:a16="http://schemas.microsoft.com/office/drawing/2014/main" id="{21B09B9E-9263-304B-A293-7831C252A11B}"/>
              </a:ext>
            </a:extLst>
          </p:cNvPr>
          <p:cNvSpPr/>
          <p:nvPr/>
        </p:nvSpPr>
        <p:spPr>
          <a:xfrm>
            <a:off x="573438" y="2305615"/>
            <a:ext cx="3988088" cy="2113014"/>
          </a:xfrm>
          <a:prstGeom prst="rect">
            <a:avLst/>
          </a:prstGeom>
        </p:spPr>
        <p:txBody>
          <a:bodyPr wrap="square">
            <a:spAutoFit/>
          </a:bodyPr>
          <a:lstStyle/>
          <a:p>
            <a:pPr>
              <a:lnSpc>
                <a:spcPct val="120000"/>
              </a:lnSpc>
            </a:pPr>
            <a:r>
              <a:rPr lang="en-US" sz="2800" dirty="0">
                <a:solidFill>
                  <a:srgbClr val="000000"/>
                </a:solidFill>
                <a:latin typeface="Arial" panose="020B0604020202020204" pitchFamily="34" charset="0"/>
                <a:ea typeface="Times New Roman" panose="02020603050405020304" pitchFamily="18" charset="0"/>
                <a:cs typeface="Arial" panose="020B0604020202020204" pitchFamily="34" charset="0"/>
              </a:rPr>
              <a:t>Em </a:t>
            </a:r>
            <a:r>
              <a:rPr lang="en-US" sz="2800" dirty="0" err="1">
                <a:solidFill>
                  <a:srgbClr val="000000"/>
                </a:solidFill>
                <a:latin typeface="Arial" panose="020B0604020202020204" pitchFamily="34" charset="0"/>
                <a:ea typeface="Times New Roman" panose="02020603050405020304" pitchFamily="18" charset="0"/>
                <a:cs typeface="Arial" panose="020B0604020202020204" pitchFamily="34" charset="0"/>
              </a:rPr>
              <a:t>hãy</a:t>
            </a:r>
            <a:r>
              <a:rPr lang="en-US" sz="2800"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2800" dirty="0" err="1">
                <a:solidFill>
                  <a:srgbClr val="000000"/>
                </a:solidFill>
                <a:latin typeface="Arial" panose="020B0604020202020204" pitchFamily="34" charset="0"/>
                <a:ea typeface="Times New Roman" panose="02020603050405020304" pitchFamily="18" charset="0"/>
                <a:cs typeface="Arial" panose="020B0604020202020204" pitchFamily="34" charset="0"/>
              </a:rPr>
              <a:t>chỉ</a:t>
            </a:r>
            <a:r>
              <a:rPr lang="en-US" sz="2800" dirty="0">
                <a:solidFill>
                  <a:srgbClr val="000000"/>
                </a:solidFill>
                <a:latin typeface="Arial" panose="020B0604020202020204" pitchFamily="34" charset="0"/>
                <a:ea typeface="Times New Roman" panose="02020603050405020304" pitchFamily="18" charset="0"/>
                <a:cs typeface="Arial" panose="020B0604020202020204" pitchFamily="34" charset="0"/>
              </a:rPr>
              <a:t> ra </a:t>
            </a:r>
            <a:r>
              <a:rPr lang="en-US" sz="2800" dirty="0" err="1">
                <a:solidFill>
                  <a:srgbClr val="000000"/>
                </a:solidFill>
                <a:latin typeface="Arial" panose="020B0604020202020204" pitchFamily="34" charset="0"/>
                <a:ea typeface="Times New Roman" panose="02020603050405020304" pitchFamily="18" charset="0"/>
                <a:cs typeface="Arial" panose="020B0604020202020204" pitchFamily="34" charset="0"/>
              </a:rPr>
              <a:t>những</a:t>
            </a:r>
            <a:r>
              <a:rPr lang="en-US" sz="2800"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2800" dirty="0" err="1">
                <a:solidFill>
                  <a:srgbClr val="000000"/>
                </a:solidFill>
                <a:latin typeface="Arial" panose="020B0604020202020204" pitchFamily="34" charset="0"/>
                <a:ea typeface="Times New Roman" panose="02020603050405020304" pitchFamily="18" charset="0"/>
                <a:cs typeface="Arial" panose="020B0604020202020204" pitchFamily="34" charset="0"/>
              </a:rPr>
              <a:t>điểm</a:t>
            </a:r>
            <a:r>
              <a:rPr lang="en-US" sz="2800"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2800" dirty="0" err="1">
                <a:solidFill>
                  <a:srgbClr val="000000"/>
                </a:solidFill>
                <a:latin typeface="Arial" panose="020B0604020202020204" pitchFamily="34" charset="0"/>
                <a:ea typeface="Times New Roman" panose="02020603050405020304" pitchFamily="18" charset="0"/>
                <a:cs typeface="Arial" panose="020B0604020202020204" pitchFamily="34" charset="0"/>
              </a:rPr>
              <a:t>có</a:t>
            </a:r>
            <a:r>
              <a:rPr lang="en-US" sz="2800"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2800" dirty="0" err="1">
                <a:solidFill>
                  <a:srgbClr val="000000"/>
                </a:solidFill>
                <a:latin typeface="Arial" panose="020B0604020202020204" pitchFamily="34" charset="0"/>
                <a:ea typeface="Times New Roman" panose="02020603050405020304" pitchFamily="18" charset="0"/>
                <a:cs typeface="Arial" panose="020B0604020202020204" pitchFamily="34" charset="0"/>
              </a:rPr>
              <a:t>thể</a:t>
            </a:r>
            <a:r>
              <a:rPr lang="en-US" sz="2800"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2800" dirty="0" err="1">
                <a:solidFill>
                  <a:srgbClr val="000000"/>
                </a:solidFill>
                <a:latin typeface="Arial" panose="020B0604020202020204" pitchFamily="34" charset="0"/>
                <a:ea typeface="Times New Roman" panose="02020603050405020304" pitchFamily="18" charset="0"/>
                <a:cs typeface="Arial" panose="020B0604020202020204" pitchFamily="34" charset="0"/>
              </a:rPr>
              <a:t>gây</a:t>
            </a:r>
            <a:r>
              <a:rPr lang="en-US" sz="2800"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2800" dirty="0" err="1">
                <a:solidFill>
                  <a:srgbClr val="000000"/>
                </a:solidFill>
                <a:latin typeface="Arial" panose="020B0604020202020204" pitchFamily="34" charset="0"/>
                <a:ea typeface="Times New Roman" panose="02020603050405020304" pitchFamily="18" charset="0"/>
                <a:cs typeface="Arial" panose="020B0604020202020204" pitchFamily="34" charset="0"/>
              </a:rPr>
              <a:t>mất</a:t>
            </a:r>
            <a:r>
              <a:rPr lang="en-US" sz="2800" dirty="0">
                <a:solidFill>
                  <a:srgbClr val="000000"/>
                </a:solidFill>
                <a:latin typeface="Arial" panose="020B0604020202020204" pitchFamily="34" charset="0"/>
                <a:ea typeface="Times New Roman" panose="02020603050405020304" pitchFamily="18" charset="0"/>
                <a:cs typeface="Arial" panose="020B0604020202020204" pitchFamily="34" charset="0"/>
              </a:rPr>
              <a:t> an </a:t>
            </a:r>
            <a:r>
              <a:rPr lang="en-US" sz="2800" dirty="0" err="1">
                <a:solidFill>
                  <a:srgbClr val="000000"/>
                </a:solidFill>
                <a:latin typeface="Arial" panose="020B0604020202020204" pitchFamily="34" charset="0"/>
                <a:ea typeface="Times New Roman" panose="02020603050405020304" pitchFamily="18" charset="0"/>
                <a:cs typeface="Arial" panose="020B0604020202020204" pitchFamily="34" charset="0"/>
              </a:rPr>
              <a:t>toàn</a:t>
            </a:r>
            <a:r>
              <a:rPr lang="en-US" sz="2800"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2800" dirty="0" err="1">
                <a:solidFill>
                  <a:srgbClr val="000000"/>
                </a:solidFill>
                <a:latin typeface="Arial" panose="020B0604020202020204" pitchFamily="34" charset="0"/>
                <a:ea typeface="Times New Roman" panose="02020603050405020304" pitchFamily="18" charset="0"/>
                <a:cs typeface="Arial" panose="020B0604020202020204" pitchFamily="34" charset="0"/>
              </a:rPr>
              <a:t>khi</a:t>
            </a:r>
            <a:r>
              <a:rPr lang="en-US" sz="2800"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2800" dirty="0" err="1">
                <a:solidFill>
                  <a:srgbClr val="000000"/>
                </a:solidFill>
                <a:latin typeface="Arial" panose="020B0604020202020204" pitchFamily="34" charset="0"/>
                <a:ea typeface="Times New Roman" panose="02020603050405020304" pitchFamily="18" charset="0"/>
                <a:cs typeface="Arial" panose="020B0604020202020204" pitchFamily="34" charset="0"/>
              </a:rPr>
              <a:t>sử</a:t>
            </a:r>
            <a:r>
              <a:rPr lang="en-US" sz="2800"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2800" dirty="0" err="1">
                <a:solidFill>
                  <a:srgbClr val="000000"/>
                </a:solidFill>
                <a:latin typeface="Arial" panose="020B0604020202020204" pitchFamily="34" charset="0"/>
                <a:ea typeface="Times New Roman" panose="02020603050405020304" pitchFamily="18" charset="0"/>
                <a:cs typeface="Arial" panose="020B0604020202020204" pitchFamily="34" charset="0"/>
              </a:rPr>
              <a:t>dụng</a:t>
            </a:r>
            <a:r>
              <a:rPr lang="en-US" sz="2800"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2800" dirty="0" err="1">
                <a:solidFill>
                  <a:srgbClr val="000000"/>
                </a:solidFill>
                <a:latin typeface="Arial" panose="020B0604020202020204" pitchFamily="34" charset="0"/>
                <a:ea typeface="Times New Roman" panose="02020603050405020304" pitchFamily="18" charset="0"/>
                <a:cs typeface="Arial" panose="020B0604020202020204" pitchFamily="34" charset="0"/>
              </a:rPr>
              <a:t>nồi</a:t>
            </a:r>
            <a:r>
              <a:rPr lang="en-US" sz="2800"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2800" dirty="0" err="1">
                <a:solidFill>
                  <a:srgbClr val="000000"/>
                </a:solidFill>
                <a:latin typeface="Arial" panose="020B0604020202020204" pitchFamily="34" charset="0"/>
                <a:ea typeface="Times New Roman" panose="02020603050405020304" pitchFamily="18" charset="0"/>
                <a:cs typeface="Arial" panose="020B0604020202020204" pitchFamily="34" charset="0"/>
              </a:rPr>
              <a:t>cơm</a:t>
            </a:r>
            <a:r>
              <a:rPr lang="en-US" sz="2800"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2800" dirty="0" err="1">
                <a:solidFill>
                  <a:srgbClr val="000000"/>
                </a:solidFill>
                <a:latin typeface="Arial" panose="020B0604020202020204" pitchFamily="34" charset="0"/>
                <a:ea typeface="Times New Roman" panose="02020603050405020304" pitchFamily="18" charset="0"/>
                <a:cs typeface="Arial" panose="020B0604020202020204" pitchFamily="34" charset="0"/>
              </a:rPr>
              <a:t>điện</a:t>
            </a:r>
            <a:r>
              <a:rPr lang="en-US" sz="2800" dirty="0">
                <a:solidFill>
                  <a:srgbClr val="000000"/>
                </a:solidFill>
                <a:latin typeface="Arial" panose="020B0604020202020204" pitchFamily="34" charset="0"/>
                <a:ea typeface="Times New Roman" panose="02020603050405020304" pitchFamily="18" charset="0"/>
                <a:cs typeface="Arial" panose="020B0604020202020204" pitchFamily="34" charset="0"/>
              </a:rPr>
              <a:t>?</a:t>
            </a:r>
            <a:r>
              <a:rPr lang="en-VN" sz="2800" dirty="0">
                <a:effectLst/>
                <a:latin typeface="Arial" panose="020B0604020202020204" pitchFamily="34" charset="0"/>
                <a:cs typeface="Arial" panose="020B0604020202020204" pitchFamily="34" charset="0"/>
              </a:rPr>
              <a:t> </a:t>
            </a:r>
            <a:endParaRPr lang="en-VN"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652033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F57316-E7C3-5C44-BBDB-1293F5612FD2}"/>
              </a:ext>
            </a:extLst>
          </p:cNvPr>
          <p:cNvSpPr>
            <a:spLocks noGrp="1"/>
          </p:cNvSpPr>
          <p:nvPr>
            <p:ph type="title"/>
          </p:nvPr>
        </p:nvSpPr>
        <p:spPr>
          <a:xfrm>
            <a:off x="2262752" y="18255"/>
            <a:ext cx="5960390" cy="1325563"/>
          </a:xfrm>
        </p:spPr>
        <p:txBody>
          <a:bodyPr/>
          <a:lstStyle/>
          <a:p>
            <a:r>
              <a:rPr lang="nl-NL" b="1" dirty="0" err="1"/>
              <a:t>Vận</a:t>
            </a:r>
            <a:r>
              <a:rPr lang="nl-NL" b="1" dirty="0"/>
              <a:t> </a:t>
            </a:r>
            <a:r>
              <a:rPr lang="nl-NL" b="1" dirty="0" err="1"/>
              <a:t>dụn</a:t>
            </a:r>
            <a:r>
              <a:rPr lang="en-VN" b="1" dirty="0"/>
              <a:t>g</a:t>
            </a:r>
            <a:endParaRPr lang="en-VN" dirty="0"/>
          </a:p>
        </p:txBody>
      </p:sp>
      <p:sp>
        <p:nvSpPr>
          <p:cNvPr id="3" name="Content Placeholder 2">
            <a:extLst>
              <a:ext uri="{FF2B5EF4-FFF2-40B4-BE49-F238E27FC236}">
                <a16:creationId xmlns:a16="http://schemas.microsoft.com/office/drawing/2014/main" id="{66AE740A-B09B-4A4D-B0A5-74AE2942B85F}"/>
              </a:ext>
            </a:extLst>
          </p:cNvPr>
          <p:cNvSpPr>
            <a:spLocks noGrp="1"/>
          </p:cNvSpPr>
          <p:nvPr>
            <p:ph idx="1"/>
          </p:nvPr>
        </p:nvSpPr>
        <p:spPr>
          <a:xfrm>
            <a:off x="418455" y="1343818"/>
            <a:ext cx="10950844" cy="2110944"/>
          </a:xfrm>
        </p:spPr>
        <p:txBody>
          <a:bodyPr>
            <a:normAutofit fontScale="92500" lnSpcReduction="10000"/>
          </a:bodyPr>
          <a:lstStyle/>
          <a:p>
            <a:pPr>
              <a:lnSpc>
                <a:spcPct val="120000"/>
              </a:lnSpc>
              <a:spcBef>
                <a:spcPts val="0"/>
              </a:spcBef>
            </a:pPr>
            <a:r>
              <a:rPr lang="en-VN" sz="3200" dirty="0">
                <a:latin typeface="Arial" panose="020B0604020202020204" pitchFamily="34" charset="0"/>
                <a:cs typeface="Arial" panose="020B0604020202020204" pitchFamily="34" charset="0"/>
              </a:rPr>
              <a:t>Hãy tìm hiểu và cho biết thông tin về loại nồi cơm điện nhà em, hoặc nhà người thân của em đang sử dụng. Hãy quan sát việc sử dụng nồi cơm điện đó và cho biết việc sử dụng nồi cơm điện đã an toàn chưa</a:t>
            </a:r>
            <a:r>
              <a:rPr lang="nl-NL" sz="3200" dirty="0">
                <a:latin typeface="Arial" panose="020B0604020202020204" pitchFamily="34" charset="0"/>
                <a:cs typeface="Arial" panose="020B0604020202020204" pitchFamily="34" charset="0"/>
              </a:rPr>
              <a:t> </a:t>
            </a:r>
            <a:endParaRPr lang="en-VN" sz="3200" dirty="0">
              <a:latin typeface="Arial" panose="020B0604020202020204" pitchFamily="34" charset="0"/>
              <a:cs typeface="Arial" panose="020B0604020202020204" pitchFamily="34" charset="0"/>
            </a:endParaRPr>
          </a:p>
          <a:p>
            <a:endParaRPr lang="en-VN" dirty="0"/>
          </a:p>
        </p:txBody>
      </p:sp>
    </p:spTree>
    <p:extLst>
      <p:ext uri="{BB962C8B-B14F-4D97-AF65-F5344CB8AC3E}">
        <p14:creationId xmlns:p14="http://schemas.microsoft.com/office/powerpoint/2010/main" val="3806569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EE61F4-3125-9C43-A9BD-C034A8390F01}"/>
              </a:ext>
            </a:extLst>
          </p:cNvPr>
          <p:cNvSpPr>
            <a:spLocks noGrp="1"/>
          </p:cNvSpPr>
          <p:nvPr>
            <p:ph type="title"/>
          </p:nvPr>
        </p:nvSpPr>
        <p:spPr>
          <a:xfrm>
            <a:off x="2069669" y="303131"/>
            <a:ext cx="7525719" cy="1325563"/>
          </a:xfrm>
        </p:spPr>
        <p:txBody>
          <a:bodyPr/>
          <a:lstStyle/>
          <a:p>
            <a:r>
              <a:rPr lang="en-VN" dirty="0"/>
              <a:t>Hướng dẫn về nhà</a:t>
            </a:r>
          </a:p>
        </p:txBody>
      </p:sp>
      <p:sp>
        <p:nvSpPr>
          <p:cNvPr id="3" name="Content Placeholder 2">
            <a:extLst>
              <a:ext uri="{FF2B5EF4-FFF2-40B4-BE49-F238E27FC236}">
                <a16:creationId xmlns:a16="http://schemas.microsoft.com/office/drawing/2014/main" id="{7A0681C4-41DA-E644-82F7-6F6E2C54DE90}"/>
              </a:ext>
            </a:extLst>
          </p:cNvPr>
          <p:cNvSpPr>
            <a:spLocks noGrp="1"/>
          </p:cNvSpPr>
          <p:nvPr>
            <p:ph idx="1"/>
          </p:nvPr>
        </p:nvSpPr>
        <p:spPr>
          <a:xfrm>
            <a:off x="914401" y="2559507"/>
            <a:ext cx="10919847" cy="1738985"/>
          </a:xfrm>
        </p:spPr>
        <p:txBody>
          <a:bodyPr/>
          <a:lstStyle/>
          <a:p>
            <a:pPr>
              <a:lnSpc>
                <a:spcPct val="150000"/>
              </a:lnSpc>
              <a:spcBef>
                <a:spcPts val="0"/>
              </a:spcBef>
            </a:pPr>
            <a:r>
              <a:rPr lang="en-VN" dirty="0"/>
              <a:t>Học bài và làm bài tập trong sách bài tập Công nghệ</a:t>
            </a:r>
          </a:p>
          <a:p>
            <a:pPr>
              <a:lnSpc>
                <a:spcPct val="150000"/>
              </a:lnSpc>
              <a:spcBef>
                <a:spcPts val="0"/>
              </a:spcBef>
            </a:pPr>
            <a:r>
              <a:rPr lang="en-VN" dirty="0"/>
              <a:t>Xem trước “bài 13: Bếp hồng ngoại” để tiết sau học</a:t>
            </a:r>
          </a:p>
        </p:txBody>
      </p:sp>
    </p:spTree>
    <p:extLst>
      <p:ext uri="{BB962C8B-B14F-4D97-AF65-F5344CB8AC3E}">
        <p14:creationId xmlns:p14="http://schemas.microsoft.com/office/powerpoint/2010/main" val="15104772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TotalTime>
  <Words>506</Words>
  <Application>Microsoft Macintosh PowerPoint</Application>
  <PresentationFormat>Widescreen</PresentationFormat>
  <Paragraphs>36</Paragraphs>
  <Slides>9</Slides>
  <Notes>0</Notes>
  <HiddenSlides>0</HiddenSlides>
  <MMClips>1</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Times New Roman</vt:lpstr>
      <vt:lpstr>Office Theme</vt:lpstr>
      <vt:lpstr>PowerPoint Presentation</vt:lpstr>
      <vt:lpstr>PowerPoint Presentation</vt:lpstr>
      <vt:lpstr>III. Lựa chọn và sử dụng  1.Lựa chọn </vt:lpstr>
      <vt:lpstr>PowerPoint Presentation</vt:lpstr>
      <vt:lpstr>2. Sử dụng</vt:lpstr>
      <vt:lpstr>PowerPoint Presentation</vt:lpstr>
      <vt:lpstr>Luyện tập </vt:lpstr>
      <vt:lpstr>Vận dụng</vt:lpstr>
      <vt:lpstr>Hướng dẫn về nhà</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Hoa Thanh</dc:creator>
  <cp:lastModifiedBy>Hoa Thanh</cp:lastModifiedBy>
  <cp:revision>6</cp:revision>
  <dcterms:created xsi:type="dcterms:W3CDTF">2022-03-30T14:40:53Z</dcterms:created>
  <dcterms:modified xsi:type="dcterms:W3CDTF">2022-03-30T15:01:53Z</dcterms:modified>
</cp:coreProperties>
</file>