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567" r:id="rId2"/>
    <p:sldId id="579" r:id="rId3"/>
    <p:sldId id="580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3" r:id="rId14"/>
    <p:sldId id="590" r:id="rId15"/>
    <p:sldId id="591" r:id="rId16"/>
    <p:sldId id="592" r:id="rId17"/>
    <p:sldId id="5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5571-BB5B-48DC-8B33-4B03A8D66B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93529-EDF3-40DD-B87C-A7315B68C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47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8EFE-4C6D-4578-9246-410CF94BF7B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81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9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1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3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5026-16E7-4465-A991-EC9A21BCFF86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27422E-ADA5-4BCC-8FE6-BFE3327E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h&#237;%20nghi&#7879;m%20v&#7873;%202%20lo&#7841;i%20l&#7921;c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h&#237;%20nghi&#7879;m%20v&#7873;%202%20lo&#7841;i%20l&#7921;c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th&#237;%20nghi&#7879;m%20d&#7921;%20&#273;o&#225;n%20v&#232;%20l&#7921;c%20-%20%20-%201.2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th&#237;%20nghi&#7879;m%20gi&#225;i%20&#273;&#225;p%20d&#7921;%20&#273;o&#225;n%20v&#232;%20l&#7921;c%20-%20.mp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L&#7921;c%20l&#224;%20g&#236;-%20th&#237;%20nghi&#7879;m%20t&#225;c%20d&#7909;ng%20bi&#7871;n%20&#273;&#7893;i%20chuy&#7875;n%20&#273;&#7897;ng%20c&#7911;a%20l&#7921;c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L&#7921;c%20l&#224;%20g&#236;-%20%20KHTN%206%20%20K&#7871;t%20th&#237;%20nghi&#7879;m%20v&#7873;%20t&#225;c%20d&#7909;ng%20bien%20d&#7841;ng%20c&#7911;a%20l&#7921;c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45009"/>
            <a:ext cx="8712200" cy="4755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56002" y="2110318"/>
            <a:ext cx="5698067" cy="24976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5" y="3880247"/>
            <a:ext cx="1638570" cy="118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62" y="1230597"/>
            <a:ext cx="872879" cy="92470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71819" y="2498375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BÀI</a:t>
            </a:r>
            <a:r>
              <a:rPr lang="en-US" altLang="zh-CN" sz="2800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1</a:t>
            </a:r>
            <a:endParaRPr lang="zh-CN" altLang="en-US" sz="2800" dirty="0">
              <a:solidFill>
                <a:schemeClr val="accent2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8737" y="2503314"/>
            <a:ext cx="2523363" cy="63228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DC12E-5CD7-4209-A686-3A40BC306890}"/>
              </a:ext>
            </a:extLst>
          </p:cNvPr>
          <p:cNvSpPr/>
          <p:nvPr/>
        </p:nvSpPr>
        <p:spPr>
          <a:xfrm>
            <a:off x="4267201" y="3249593"/>
            <a:ext cx="4546437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0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2DAC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BC250C-0BD0-4D59-85EC-68B576787E3C}"/>
              </a:ext>
            </a:extLst>
          </p:cNvPr>
          <p:cNvSpPr/>
          <p:nvPr/>
        </p:nvSpPr>
        <p:spPr>
          <a:xfrm>
            <a:off x="2498039" y="292980"/>
            <a:ext cx="73849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vi-VN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VIII: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B254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2B254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switch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media.ican.vn/hocmai/cms/71_49dbc6524f.PNG?19613.305000006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9" y="346509"/>
            <a:ext cx="4930088" cy="43506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0058" y="4697143"/>
            <a:ext cx="4930088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 môn tác dụng một lực lên quả bóng khiến cho quả bóng đang chuyển động bị ……..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edia.ican.vn/hocmai/cms/70_4c177246da.PNG?19600.4499999980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20" y="346509"/>
            <a:ext cx="4962346" cy="3852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993673" y="4266067"/>
            <a:ext cx="58069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 cầu thủ tác dụng lên quả bóng một lực làm quả bóng vừa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 .                              Vừa ……………………………..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870" y="6208583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dừng lại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4839" y="5191253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đổi tốc độ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182" y="5750157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hướng chuyển 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642" y="70526"/>
            <a:ext cx="508996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LỰC LÀ GÌ?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48" y="1306927"/>
            <a:ext cx="98507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1- Lực là gì? Lấy 3 ví dụ thực tế về lực?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520862" y="743567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Kiểm tra bài cũ: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33206" y="4161339"/>
            <a:ext cx="11598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2- Nêu các tác dụng của lực? Lấy ví dụ và chỉ ra tác dụng của lực trong trường hợp đó? 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05" y="2227678"/>
            <a:ext cx="9945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đẩy, kéo của vật này lên vật khác gọi là lực.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235" y="2812453"/>
            <a:ext cx="8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-Khi vật A đẩy hoặc kéo vật B ta nói vật A tác dụng lực lên vật B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206" y="5362166"/>
            <a:ext cx="1131475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Lực tác dụng lên vật có thể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tốc độ, hướng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của vật, vừa làm biến dạng vật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1" y="1616455"/>
            <a:ext cx="10703965" cy="2502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1819" y="271355"/>
            <a:ext cx="699422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Lực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 và lực không tiếp xúc.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31" y="4393865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VD1.Lực hút của nam châm tác dụng lên ghim sắt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13" y="4272014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VD2.Lực hút của trái đất tác dụng lên quả cam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1103" y="4272806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VD3.Lực đẩy của gió tác dụng lên cánh buồm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5285" y="4393865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VD4.Lực đẩy của bóng tác dụng lên mặt vợt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2" name="Oval 1">
            <a:hlinkClick r:id="rId3" action="ppaction://hlinkfile"/>
          </p:cNvPr>
          <p:cNvSpPr/>
          <p:nvPr/>
        </p:nvSpPr>
        <p:spPr>
          <a:xfrm>
            <a:off x="10925175" y="271355"/>
            <a:ext cx="885825" cy="622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1" y="1616455"/>
            <a:ext cx="10703965" cy="2502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1819" y="271355"/>
            <a:ext cx="699422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Lực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 và lực không tiếp xúc.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31" y="4393865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hút của nam châm tác dụng lên ghim sắt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13" y="4272014"/>
            <a:ext cx="242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hút của trái đất tác dụng lên quả cam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1103" y="4272806"/>
            <a:ext cx="242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đẩy của gió tác dụng lên cánh buồm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5285" y="4393865"/>
            <a:ext cx="242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 đẩy của bóng tác dụng lên mặt vợt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904" y="6209747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455292" y="5676740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9379474" y="5850399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110065" y="5610842"/>
            <a:ext cx="1974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  <p:sp>
        <p:nvSpPr>
          <p:cNvPr id="2" name="Oval 1">
            <a:hlinkClick r:id="rId3" action="ppaction://hlinkfile"/>
          </p:cNvPr>
          <p:cNvSpPr/>
          <p:nvPr/>
        </p:nvSpPr>
        <p:spPr>
          <a:xfrm>
            <a:off x="10925175" y="271355"/>
            <a:ext cx="885825" cy="622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3086" y="320067"/>
            <a:ext cx="9546203" cy="8710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Lực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xúc và lực không tiếp xúc.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118" y="1605960"/>
            <a:ext cx="11380763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Lực tiếp xúc xuất hiện khi vật gây ra lực có sự tiếp xúc với vật chịu tác dụng của lực. </a:t>
            </a:r>
            <a:endParaRPr lang="en-US" sz="4000" b="1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009" y="3386389"/>
            <a:ext cx="10298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VD: Lực của tay đẩy cánh cửa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mở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159238" y="4220346"/>
            <a:ext cx="11486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Lực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tiếp xúc xuất hiện khi vật gây ra lực không có sự tiếp xúc với vật chịu tác dụng của lực.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009" y="5531357"/>
            <a:ext cx="10875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VD1: Lực của nam châm hút chiếc đinh sắt lại gần nó.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99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47650"/>
            <a:ext cx="110775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512" y="262074"/>
            <a:ext cx="260898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Vận dụng.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3995" y="1027482"/>
            <a:ext cx="11059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 Xác định tên lực( lực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kéo, đẩy, hút..)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tác dụng của lực và loại lực trong các trường hợp sau ?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8268" y="2306128"/>
          <a:ext cx="11451102" cy="462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030">
                  <a:extLst>
                    <a:ext uri="{9D8B030D-6E8A-4147-A177-3AD203B41FA5}">
                      <a16:colId xmlns:a16="http://schemas.microsoft.com/office/drawing/2014/main" val="1639729163"/>
                    </a:ext>
                  </a:extLst>
                </a:gridCol>
                <a:gridCol w="2648158">
                  <a:extLst>
                    <a:ext uri="{9D8B030D-6E8A-4147-A177-3AD203B41FA5}">
                      <a16:colId xmlns:a16="http://schemas.microsoft.com/office/drawing/2014/main" val="2441864223"/>
                    </a:ext>
                  </a:extLst>
                </a:gridCol>
                <a:gridCol w="2317138">
                  <a:extLst>
                    <a:ext uri="{9D8B030D-6E8A-4147-A177-3AD203B41FA5}">
                      <a16:colId xmlns:a16="http://schemas.microsoft.com/office/drawing/2014/main" val="4253253762"/>
                    </a:ext>
                  </a:extLst>
                </a:gridCol>
                <a:gridCol w="2862776">
                  <a:extLst>
                    <a:ext uri="{9D8B030D-6E8A-4147-A177-3AD203B41FA5}">
                      <a16:colId xmlns:a16="http://schemas.microsoft.com/office/drawing/2014/main" val="2326433493"/>
                    </a:ext>
                  </a:extLst>
                </a:gridCol>
              </a:tblGrid>
              <a:tr h="939866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của lực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4239"/>
                  </a:ext>
                </a:extLst>
              </a:tr>
              <a:tr h="939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Kéo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bàn dịch chuyển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67167"/>
                  </a:ext>
                </a:extLst>
              </a:tr>
              <a:tr h="5345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Nén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lò xo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39104"/>
                  </a:ext>
                </a:extLst>
              </a:tr>
              <a:tr h="939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Nam châm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hút miếng sắt lại gần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79248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3527" y="3461204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kéo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2519" y="3245760"/>
            <a:ext cx="2280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54372" y="346120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620062" y="4543393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đẩy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21358" y="4405406"/>
            <a:ext cx="15888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54371" y="4543393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tiếp xúc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04774" y="5849344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21358" y="5633900"/>
            <a:ext cx="2280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chuyển động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54371" y="5633900"/>
            <a:ext cx="2410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tiếp xúc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176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4A3755-3DC6-4107-BC2B-44D415EF70B7}"/>
              </a:ext>
            </a:extLst>
          </p:cNvPr>
          <p:cNvSpPr txBox="1">
            <a:spLocks/>
          </p:cNvSpPr>
          <p:nvPr/>
        </p:nvSpPr>
        <p:spPr>
          <a:xfrm>
            <a:off x="2326641" y="1938340"/>
            <a:ext cx="8903612" cy="45124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85763" indent="-385763" algn="just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2- 3 HS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>
                <a:solidFill>
                  <a:srgbClr val="C71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Chai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pin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85763" indent="-385763" algn="just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B01A6D4-15D4-4ECB-BFA1-65A15AE4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021662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</a:rPr>
              <a:t>NHIỆM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VỤ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VỀ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NHÀ</a:t>
            </a: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2" name="图片 3">
            <a:extLst>
              <a:ext uri="{FF2B5EF4-FFF2-40B4-BE49-F238E27FC236}">
                <a16:creationId xmlns:a16="http://schemas.microsoft.com/office/drawing/2014/main" id="{44FDE5E0-FB66-4D96-B8D3-08E1B19C5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sp>
        <p:nvSpPr>
          <p:cNvPr id="13" name="Freeform 116">
            <a:extLst>
              <a:ext uri="{FF2B5EF4-FFF2-40B4-BE49-F238E27FC236}">
                <a16:creationId xmlns:a16="http://schemas.microsoft.com/office/drawing/2014/main" id="{8DA8E521-FC98-4CE2-9561-1D58E1A7B1CA}"/>
              </a:ext>
            </a:extLst>
          </p:cNvPr>
          <p:cNvSpPr>
            <a:spLocks noEditPoints="1"/>
          </p:cNvSpPr>
          <p:nvPr/>
        </p:nvSpPr>
        <p:spPr bwMode="auto">
          <a:xfrm>
            <a:off x="7903409" y="1021662"/>
            <a:ext cx="540355" cy="43577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kern="0">
              <a:solidFill>
                <a:srgbClr val="5F5F5F"/>
              </a:solidFill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8EAE9839-C37F-4834-8259-906E2B4B28FC}"/>
              </a:ext>
            </a:extLst>
          </p:cNvPr>
          <p:cNvGrpSpPr/>
          <p:nvPr/>
        </p:nvGrpSpPr>
        <p:grpSpPr>
          <a:xfrm>
            <a:off x="659784" y="2096517"/>
            <a:ext cx="1413206" cy="2525267"/>
            <a:chOff x="5091861" y="1777487"/>
            <a:chExt cx="2645468" cy="4620446"/>
          </a:xfrm>
          <a:solidFill>
            <a:srgbClr val="AED30B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55E31D5-47C3-4957-83FD-2CC14E33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365" y="2763836"/>
              <a:ext cx="594090" cy="594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776C748-9279-4701-A297-5DB91EC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142" y="2181149"/>
              <a:ext cx="102626" cy="697856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49FC13A-06A9-45E2-8B73-A8778FB3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275" y="2863041"/>
              <a:ext cx="595230" cy="263406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42ADA49-0AC0-4234-AF4A-77A3093B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120" y="2872163"/>
              <a:ext cx="360331" cy="101827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7E3D43-31D1-4C69-8338-C9BB64D31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929" y="3884739"/>
              <a:ext cx="85522" cy="832410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C7A377A-817E-410B-BF31-951A82A2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599" y="3092239"/>
              <a:ext cx="556461" cy="558741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C3E0FFD-4396-4234-A871-A067EB8F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084" y="2718224"/>
              <a:ext cx="599791" cy="1174496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4CE60B54-FA77-4B0C-AB21-0B2C4C694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206" y="3624753"/>
              <a:ext cx="856356" cy="275950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05EF4B7-816C-4550-A207-065FC6A29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401" y="1906340"/>
              <a:ext cx="706979" cy="979507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29AC5ED-A4C4-499F-929C-7018006C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505" y="3874476"/>
              <a:ext cx="604353" cy="574705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BBC0596-1458-4092-8052-6710B3F1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282" y="2345350"/>
              <a:ext cx="229198" cy="760572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4EA37CB-70FF-413F-BA21-CF7B9C9E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192" y="4429796"/>
              <a:ext cx="360331" cy="443572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E205782-EA6F-4BBC-B85A-E1837DCB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04" y="3791235"/>
              <a:ext cx="728644" cy="109468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AFDB83D-9EB8-4268-A687-10C844C0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509" y="1998703"/>
              <a:ext cx="354630" cy="730924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906FC3A2-0087-4ED1-AB47-76CDD506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804" y="3126447"/>
              <a:ext cx="109468" cy="761712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AF90E3C-3C23-4AE0-B9C0-CC593F9F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1853886"/>
              <a:ext cx="358050" cy="75259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63DC70F3-E3DA-42E3-B1C6-15D80E91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322" y="3639577"/>
              <a:ext cx="92363" cy="454975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09428B4-5FE1-4B73-88FA-49152F514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879" y="3627034"/>
              <a:ext cx="486903" cy="324982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F260194-4CCC-4AA0-927A-54F2175D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994" y="3100221"/>
              <a:ext cx="439011" cy="306737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6B1F01-49CD-454E-A5B7-BCCF772E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922" y="2170886"/>
              <a:ext cx="497166" cy="388838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B172E3EC-46DC-4BF1-98F7-5FD3312C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962" y="3522127"/>
              <a:ext cx="258845" cy="293054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11B1E1-31B8-4764-B1EE-2261DCFD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984" y="4437778"/>
              <a:ext cx="61576" cy="683032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66216133-1286-4DB6-9F2F-1AF427E2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063" y="3874476"/>
              <a:ext cx="584968" cy="523392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BD56A712-194C-425A-A6A8-1EDE39D1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15" y="4709167"/>
              <a:ext cx="245162" cy="427608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E26EE6F3-9B78-43B3-BC00-6CF6B982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081" y="1890375"/>
              <a:ext cx="225777" cy="145957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F723EA9-1AF8-4BFB-95E6-2B1936298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833" y="2653228"/>
              <a:ext cx="103766" cy="452694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0286F0E-0678-4308-874D-A213A8BD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336" y="3175480"/>
              <a:ext cx="139115" cy="469799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9B9BB76-1461-4F8E-857B-5ADBB02C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721" y="3441167"/>
              <a:ext cx="655666" cy="215514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A2639067-CB93-4AEC-A456-294C5757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196" y="2720505"/>
              <a:ext cx="82101" cy="554180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262B8F0-5472-48F8-BEE1-AEAE3362E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527" y="2143519"/>
              <a:ext cx="319281" cy="57014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1ECE2B6-75B9-4AE3-B99A-DE3984C27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473" y="2855059"/>
              <a:ext cx="85522" cy="272529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89DA31E3-762D-4E4B-942A-0A2A1E9E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019" y="4045519"/>
              <a:ext cx="77540" cy="355770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4CDD6559-C445-4069-A719-048A2228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771" y="4701185"/>
              <a:ext cx="253144" cy="339806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CF37C318-D5C0-4222-AC8D-6079B856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124" y="4690922"/>
              <a:ext cx="350068" cy="41050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729C093-6A1E-4000-8382-43E95E67D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861" y="3645278"/>
              <a:ext cx="246302" cy="180165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9F7F0D6F-D225-4315-B077-48F53222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120" y="4385325"/>
              <a:ext cx="470939" cy="50173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2F8D242-226E-4502-8E4B-A08EBAE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329" y="5227998"/>
              <a:ext cx="1191601" cy="1059327"/>
            </a:xfrm>
            <a:custGeom>
              <a:avLst/>
              <a:gdLst>
                <a:gd name="T0" fmla="*/ 293 w 602"/>
                <a:gd name="T1" fmla="*/ 535 h 535"/>
                <a:gd name="T2" fmla="*/ 143 w 602"/>
                <a:gd name="T3" fmla="*/ 515 h 535"/>
                <a:gd name="T4" fmla="*/ 87 w 602"/>
                <a:gd name="T5" fmla="*/ 469 h 535"/>
                <a:gd name="T6" fmla="*/ 38 w 602"/>
                <a:gd name="T7" fmla="*/ 403 h 535"/>
                <a:gd name="T8" fmla="*/ 31 w 602"/>
                <a:gd name="T9" fmla="*/ 368 h 535"/>
                <a:gd name="T10" fmla="*/ 32 w 602"/>
                <a:gd name="T11" fmla="*/ 347 h 535"/>
                <a:gd name="T12" fmla="*/ 38 w 602"/>
                <a:gd name="T13" fmla="*/ 314 h 535"/>
                <a:gd name="T14" fmla="*/ 32 w 602"/>
                <a:gd name="T15" fmla="*/ 293 h 535"/>
                <a:gd name="T16" fmla="*/ 29 w 602"/>
                <a:gd name="T17" fmla="*/ 270 h 535"/>
                <a:gd name="T18" fmla="*/ 37 w 602"/>
                <a:gd name="T19" fmla="*/ 241 h 535"/>
                <a:gd name="T20" fmla="*/ 31 w 602"/>
                <a:gd name="T21" fmla="*/ 214 h 535"/>
                <a:gd name="T22" fmla="*/ 35 w 602"/>
                <a:gd name="T23" fmla="*/ 191 h 535"/>
                <a:gd name="T24" fmla="*/ 41 w 602"/>
                <a:gd name="T25" fmla="*/ 169 h 535"/>
                <a:gd name="T26" fmla="*/ 44 w 602"/>
                <a:gd name="T27" fmla="*/ 145 h 535"/>
                <a:gd name="T28" fmla="*/ 17 w 602"/>
                <a:gd name="T29" fmla="*/ 126 h 535"/>
                <a:gd name="T30" fmla="*/ 0 w 602"/>
                <a:gd name="T31" fmla="*/ 0 h 535"/>
                <a:gd name="T32" fmla="*/ 602 w 602"/>
                <a:gd name="T33" fmla="*/ 0 h 535"/>
                <a:gd name="T34" fmla="*/ 590 w 602"/>
                <a:gd name="T35" fmla="*/ 94 h 535"/>
                <a:gd name="T36" fmla="*/ 563 w 602"/>
                <a:gd name="T37" fmla="*/ 114 h 535"/>
                <a:gd name="T38" fmla="*/ 566 w 602"/>
                <a:gd name="T39" fmla="*/ 138 h 535"/>
                <a:gd name="T40" fmla="*/ 572 w 602"/>
                <a:gd name="T41" fmla="*/ 160 h 535"/>
                <a:gd name="T42" fmla="*/ 577 w 602"/>
                <a:gd name="T43" fmla="*/ 182 h 535"/>
                <a:gd name="T44" fmla="*/ 571 w 602"/>
                <a:gd name="T45" fmla="*/ 209 h 535"/>
                <a:gd name="T46" fmla="*/ 578 w 602"/>
                <a:gd name="T47" fmla="*/ 239 h 535"/>
                <a:gd name="T48" fmla="*/ 575 w 602"/>
                <a:gd name="T49" fmla="*/ 261 h 535"/>
                <a:gd name="T50" fmla="*/ 569 w 602"/>
                <a:gd name="T51" fmla="*/ 282 h 535"/>
                <a:gd name="T52" fmla="*/ 575 w 602"/>
                <a:gd name="T53" fmla="*/ 315 h 535"/>
                <a:gd name="T54" fmla="*/ 577 w 602"/>
                <a:gd name="T55" fmla="*/ 336 h 535"/>
                <a:gd name="T56" fmla="*/ 569 w 602"/>
                <a:gd name="T57" fmla="*/ 372 h 535"/>
                <a:gd name="T58" fmla="*/ 580 w 602"/>
                <a:gd name="T59" fmla="*/ 392 h 535"/>
                <a:gd name="T60" fmla="*/ 524 w 602"/>
                <a:gd name="T61" fmla="*/ 469 h 535"/>
                <a:gd name="T62" fmla="*/ 469 w 602"/>
                <a:gd name="T63" fmla="*/ 515 h 535"/>
                <a:gd name="T64" fmla="*/ 293 w 602"/>
                <a:gd name="T65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C4111F80-4F2E-4F3F-8771-D09F9344F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753" y="5227998"/>
              <a:ext cx="336385" cy="1059327"/>
            </a:xfrm>
            <a:custGeom>
              <a:avLst/>
              <a:gdLst>
                <a:gd name="T0" fmla="*/ 82 w 170"/>
                <a:gd name="T1" fmla="*/ 535 h 535"/>
                <a:gd name="T2" fmla="*/ 38 w 170"/>
                <a:gd name="T3" fmla="*/ 515 h 535"/>
                <a:gd name="T4" fmla="*/ 22 w 170"/>
                <a:gd name="T5" fmla="*/ 469 h 535"/>
                <a:gd name="T6" fmla="*/ 8 w 170"/>
                <a:gd name="T7" fmla="*/ 403 h 535"/>
                <a:gd name="T8" fmla="*/ 6 w 170"/>
                <a:gd name="T9" fmla="*/ 368 h 535"/>
                <a:gd name="T10" fmla="*/ 7 w 170"/>
                <a:gd name="T11" fmla="*/ 347 h 535"/>
                <a:gd name="T12" fmla="*/ 8 w 170"/>
                <a:gd name="T13" fmla="*/ 314 h 535"/>
                <a:gd name="T14" fmla="*/ 7 w 170"/>
                <a:gd name="T15" fmla="*/ 293 h 535"/>
                <a:gd name="T16" fmla="*/ 6 w 170"/>
                <a:gd name="T17" fmla="*/ 270 h 535"/>
                <a:gd name="T18" fmla="*/ 8 w 170"/>
                <a:gd name="T19" fmla="*/ 241 h 535"/>
                <a:gd name="T20" fmla="*/ 6 w 170"/>
                <a:gd name="T21" fmla="*/ 214 h 535"/>
                <a:gd name="T22" fmla="*/ 7 w 170"/>
                <a:gd name="T23" fmla="*/ 191 h 535"/>
                <a:gd name="T24" fmla="*/ 9 w 170"/>
                <a:gd name="T25" fmla="*/ 169 h 535"/>
                <a:gd name="T26" fmla="*/ 10 w 170"/>
                <a:gd name="T27" fmla="*/ 145 h 535"/>
                <a:gd name="T28" fmla="*/ 2 w 170"/>
                <a:gd name="T29" fmla="*/ 126 h 535"/>
                <a:gd name="T30" fmla="*/ 5 w 170"/>
                <a:gd name="T31" fmla="*/ 90 h 535"/>
                <a:gd name="T32" fmla="*/ 4 w 170"/>
                <a:gd name="T33" fmla="*/ 43 h 535"/>
                <a:gd name="T34" fmla="*/ 0 w 170"/>
                <a:gd name="T35" fmla="*/ 0 h 535"/>
                <a:gd name="T36" fmla="*/ 170 w 170"/>
                <a:gd name="T37" fmla="*/ 0 h 535"/>
                <a:gd name="T38" fmla="*/ 168 w 170"/>
                <a:gd name="T39" fmla="*/ 23 h 535"/>
                <a:gd name="T40" fmla="*/ 164 w 170"/>
                <a:gd name="T41" fmla="*/ 58 h 535"/>
                <a:gd name="T42" fmla="*/ 167 w 170"/>
                <a:gd name="T43" fmla="*/ 94 h 535"/>
                <a:gd name="T44" fmla="*/ 159 w 170"/>
                <a:gd name="T45" fmla="*/ 114 h 535"/>
                <a:gd name="T46" fmla="*/ 160 w 170"/>
                <a:gd name="T47" fmla="*/ 138 h 535"/>
                <a:gd name="T48" fmla="*/ 162 w 170"/>
                <a:gd name="T49" fmla="*/ 160 h 535"/>
                <a:gd name="T50" fmla="*/ 163 w 170"/>
                <a:gd name="T51" fmla="*/ 182 h 535"/>
                <a:gd name="T52" fmla="*/ 161 w 170"/>
                <a:gd name="T53" fmla="*/ 209 h 535"/>
                <a:gd name="T54" fmla="*/ 163 w 170"/>
                <a:gd name="T55" fmla="*/ 239 h 535"/>
                <a:gd name="T56" fmla="*/ 163 w 170"/>
                <a:gd name="T57" fmla="*/ 261 h 535"/>
                <a:gd name="T58" fmla="*/ 161 w 170"/>
                <a:gd name="T59" fmla="*/ 282 h 535"/>
                <a:gd name="T60" fmla="*/ 163 w 170"/>
                <a:gd name="T61" fmla="*/ 315 h 535"/>
                <a:gd name="T62" fmla="*/ 163 w 170"/>
                <a:gd name="T63" fmla="*/ 336 h 535"/>
                <a:gd name="T64" fmla="*/ 161 w 170"/>
                <a:gd name="T65" fmla="*/ 372 h 535"/>
                <a:gd name="T66" fmla="*/ 164 w 170"/>
                <a:gd name="T67" fmla="*/ 392 h 535"/>
                <a:gd name="T68" fmla="*/ 148 w 170"/>
                <a:gd name="T69" fmla="*/ 469 h 535"/>
                <a:gd name="T70" fmla="*/ 132 w 170"/>
                <a:gd name="T71" fmla="*/ 515 h 535"/>
                <a:gd name="T72" fmla="*/ 82 w 170"/>
                <a:gd name="T7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3" name="Oval 43">
              <a:extLst>
                <a:ext uri="{FF2B5EF4-FFF2-40B4-BE49-F238E27FC236}">
                  <a16:creationId xmlns:a16="http://schemas.microsoft.com/office/drawing/2014/main" id="{BA437904-833D-4A5D-B8AA-C9C61D9B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3987" y="6277062"/>
              <a:ext cx="271389" cy="12087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4" name="Oval 44">
              <a:extLst>
                <a:ext uri="{FF2B5EF4-FFF2-40B4-BE49-F238E27FC236}">
                  <a16:creationId xmlns:a16="http://schemas.microsoft.com/office/drawing/2014/main" id="{3031905F-0BC2-4707-BA96-636B7D3FB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642" y="6223469"/>
              <a:ext cx="473219" cy="1311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E73CC8C8-D2E1-4BD8-B2E0-407820EC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786" y="6261098"/>
              <a:ext cx="599791" cy="50173"/>
            </a:xfrm>
            <a:custGeom>
              <a:avLst/>
              <a:gdLst>
                <a:gd name="T0" fmla="*/ 140 w 303"/>
                <a:gd name="T1" fmla="*/ 25 h 25"/>
                <a:gd name="T2" fmla="*/ 2 w 303"/>
                <a:gd name="T3" fmla="*/ 7 h 25"/>
                <a:gd name="T4" fmla="*/ 0 w 303"/>
                <a:gd name="T5" fmla="*/ 1 h 25"/>
                <a:gd name="T6" fmla="*/ 139 w 303"/>
                <a:gd name="T7" fmla="*/ 13 h 25"/>
                <a:gd name="T8" fmla="*/ 303 w 303"/>
                <a:gd name="T9" fmla="*/ 0 h 25"/>
                <a:gd name="T10" fmla="*/ 301 w 303"/>
                <a:gd name="T11" fmla="*/ 7 h 25"/>
                <a:gd name="T12" fmla="*/ 140 w 30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216F839D-F694-4F5E-B4FE-524865EF4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529034"/>
              <a:ext cx="1100378" cy="80960"/>
            </a:xfrm>
            <a:custGeom>
              <a:avLst/>
              <a:gdLst>
                <a:gd name="T0" fmla="*/ 13 w 556"/>
                <a:gd name="T1" fmla="*/ 24 h 41"/>
                <a:gd name="T2" fmla="*/ 531 w 556"/>
                <a:gd name="T3" fmla="*/ 0 h 41"/>
                <a:gd name="T4" fmla="*/ 542 w 556"/>
                <a:gd name="T5" fmla="*/ 8 h 41"/>
                <a:gd name="T6" fmla="*/ 556 w 556"/>
                <a:gd name="T7" fmla="*/ 15 h 41"/>
                <a:gd name="T8" fmla="*/ 0 w 556"/>
                <a:gd name="T9" fmla="*/ 41 h 41"/>
                <a:gd name="T10" fmla="*/ 5 w 556"/>
                <a:gd name="T11" fmla="*/ 39 h 41"/>
                <a:gd name="T12" fmla="*/ 13 w 556"/>
                <a:gd name="T1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BAD6541-9906-4748-A80B-9940E75F1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958" y="5437811"/>
              <a:ext cx="1118622" cy="83241"/>
            </a:xfrm>
            <a:custGeom>
              <a:avLst/>
              <a:gdLst>
                <a:gd name="T0" fmla="*/ 0 w 565"/>
                <a:gd name="T1" fmla="*/ 27 h 42"/>
                <a:gd name="T2" fmla="*/ 565 w 565"/>
                <a:gd name="T3" fmla="*/ 0 h 42"/>
                <a:gd name="T4" fmla="*/ 544 w 565"/>
                <a:gd name="T5" fmla="*/ 8 h 42"/>
                <a:gd name="T6" fmla="*/ 543 w 565"/>
                <a:gd name="T7" fmla="*/ 17 h 42"/>
                <a:gd name="T8" fmla="*/ 29 w 565"/>
                <a:gd name="T9" fmla="*/ 42 h 42"/>
                <a:gd name="T10" fmla="*/ 25 w 565"/>
                <a:gd name="T11" fmla="*/ 39 h 42"/>
                <a:gd name="T12" fmla="*/ 0 w 565"/>
                <a:gd name="T1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4A051F17-E8D0-4A8A-9FAA-B8B42AB4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602012"/>
              <a:ext cx="1065029" cy="80960"/>
            </a:xfrm>
            <a:custGeom>
              <a:avLst/>
              <a:gdLst>
                <a:gd name="T0" fmla="*/ 0 w 538"/>
                <a:gd name="T1" fmla="*/ 25 h 41"/>
                <a:gd name="T2" fmla="*/ 536 w 538"/>
                <a:gd name="T3" fmla="*/ 0 h 41"/>
                <a:gd name="T4" fmla="*/ 538 w 538"/>
                <a:gd name="T5" fmla="*/ 16 h 41"/>
                <a:gd name="T6" fmla="*/ 6 w 538"/>
                <a:gd name="T7" fmla="*/ 41 h 41"/>
                <a:gd name="T8" fmla="*/ 0 w 538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0B9BBBD2-C019-49C6-A6A6-B64A1DA1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673850"/>
              <a:ext cx="1083274" cy="82101"/>
            </a:xfrm>
            <a:custGeom>
              <a:avLst/>
              <a:gdLst>
                <a:gd name="T0" fmla="*/ 2 w 547"/>
                <a:gd name="T1" fmla="*/ 25 h 42"/>
                <a:gd name="T2" fmla="*/ 532 w 547"/>
                <a:gd name="T3" fmla="*/ 0 h 42"/>
                <a:gd name="T4" fmla="*/ 542 w 547"/>
                <a:gd name="T5" fmla="*/ 14 h 42"/>
                <a:gd name="T6" fmla="*/ 547 w 547"/>
                <a:gd name="T7" fmla="*/ 16 h 42"/>
                <a:gd name="T8" fmla="*/ 0 w 547"/>
                <a:gd name="T9" fmla="*/ 42 h 42"/>
                <a:gd name="T10" fmla="*/ 2 w 547"/>
                <a:gd name="T11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3ED6C955-4A9E-4F44-A1CF-3C9D8CE3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045" y="5758232"/>
              <a:ext cx="1063889" cy="80960"/>
            </a:xfrm>
            <a:custGeom>
              <a:avLst/>
              <a:gdLst>
                <a:gd name="T0" fmla="*/ 0 w 537"/>
                <a:gd name="T1" fmla="*/ 25 h 41"/>
                <a:gd name="T2" fmla="*/ 532 w 537"/>
                <a:gd name="T3" fmla="*/ 0 h 41"/>
                <a:gd name="T4" fmla="*/ 537 w 537"/>
                <a:gd name="T5" fmla="*/ 14 h 41"/>
                <a:gd name="T6" fmla="*/ 537 w 537"/>
                <a:gd name="T7" fmla="*/ 16 h 41"/>
                <a:gd name="T8" fmla="*/ 7 w 537"/>
                <a:gd name="T9" fmla="*/ 41 h 41"/>
                <a:gd name="T10" fmla="*/ 0 w 537"/>
                <a:gd name="T11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4B1EF149-3EC0-446C-A1C0-93707465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624" y="5833491"/>
              <a:ext cx="1102658" cy="80960"/>
            </a:xfrm>
            <a:custGeom>
              <a:avLst/>
              <a:gdLst>
                <a:gd name="T0" fmla="*/ 11 w 557"/>
                <a:gd name="T1" fmla="*/ 25 h 41"/>
                <a:gd name="T2" fmla="*/ 536 w 557"/>
                <a:gd name="T3" fmla="*/ 0 h 41"/>
                <a:gd name="T4" fmla="*/ 545 w 557"/>
                <a:gd name="T5" fmla="*/ 9 h 41"/>
                <a:gd name="T6" fmla="*/ 557 w 557"/>
                <a:gd name="T7" fmla="*/ 15 h 41"/>
                <a:gd name="T8" fmla="*/ 0 w 557"/>
                <a:gd name="T9" fmla="*/ 41 h 41"/>
                <a:gd name="T10" fmla="*/ 2 w 557"/>
                <a:gd name="T11" fmla="*/ 41 h 41"/>
                <a:gd name="T12" fmla="*/ 11 w 557"/>
                <a:gd name="T13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56179B76-7A53-4B8C-95AB-D3CFA3C2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027" y="5911030"/>
              <a:ext cx="1053626" cy="80960"/>
            </a:xfrm>
            <a:custGeom>
              <a:avLst/>
              <a:gdLst>
                <a:gd name="T0" fmla="*/ 0 w 532"/>
                <a:gd name="T1" fmla="*/ 25 h 41"/>
                <a:gd name="T2" fmla="*/ 530 w 532"/>
                <a:gd name="T3" fmla="*/ 0 h 41"/>
                <a:gd name="T4" fmla="*/ 532 w 532"/>
                <a:gd name="T5" fmla="*/ 17 h 41"/>
                <a:gd name="T6" fmla="*/ 5 w 532"/>
                <a:gd name="T7" fmla="*/ 41 h 41"/>
                <a:gd name="T8" fmla="*/ 0 w 532"/>
                <a:gd name="T9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C68DF0C7-4085-4E6D-B0A4-C780518F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271" y="6023919"/>
              <a:ext cx="1053626" cy="263406"/>
            </a:xfrm>
            <a:custGeom>
              <a:avLst/>
              <a:gdLst>
                <a:gd name="T0" fmla="*/ 248 w 532"/>
                <a:gd name="T1" fmla="*/ 133 h 133"/>
                <a:gd name="T2" fmla="*/ 98 w 532"/>
                <a:gd name="T3" fmla="*/ 113 h 133"/>
                <a:gd name="T4" fmla="*/ 42 w 532"/>
                <a:gd name="T5" fmla="*/ 67 h 133"/>
                <a:gd name="T6" fmla="*/ 0 w 532"/>
                <a:gd name="T7" fmla="*/ 25 h 133"/>
                <a:gd name="T8" fmla="*/ 532 w 532"/>
                <a:gd name="T9" fmla="*/ 0 h 133"/>
                <a:gd name="T10" fmla="*/ 479 w 532"/>
                <a:gd name="T11" fmla="*/ 67 h 133"/>
                <a:gd name="T12" fmla="*/ 424 w 532"/>
                <a:gd name="T13" fmla="*/ 113 h 133"/>
                <a:gd name="T14" fmla="*/ 248 w 532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2C2E1BD-C52E-46DF-999C-EA9367D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138" y="6050145"/>
              <a:ext cx="304457" cy="237180"/>
            </a:xfrm>
            <a:custGeom>
              <a:avLst/>
              <a:gdLst>
                <a:gd name="T0" fmla="*/ 55 w 154"/>
                <a:gd name="T1" fmla="*/ 115 h 120"/>
                <a:gd name="T2" fmla="*/ 24 w 154"/>
                <a:gd name="T3" fmla="*/ 55 h 120"/>
                <a:gd name="T4" fmla="*/ 0 w 154"/>
                <a:gd name="T5" fmla="*/ 8 h 120"/>
                <a:gd name="T6" fmla="*/ 152 w 154"/>
                <a:gd name="T7" fmla="*/ 0 h 120"/>
                <a:gd name="T8" fmla="*/ 154 w 154"/>
                <a:gd name="T9" fmla="*/ 55 h 120"/>
                <a:gd name="T10" fmla="*/ 153 w 154"/>
                <a:gd name="T11" fmla="*/ 117 h 120"/>
                <a:gd name="T12" fmla="*/ 153 w 154"/>
                <a:gd name="T13" fmla="*/ 120 h 120"/>
                <a:gd name="T14" fmla="*/ 55 w 154"/>
                <a:gd name="T15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5" name="Oval 55">
              <a:extLst>
                <a:ext uri="{FF2B5EF4-FFF2-40B4-BE49-F238E27FC236}">
                  <a16:creationId xmlns:a16="http://schemas.microsoft.com/office/drawing/2014/main" id="{350EAD11-7FAE-4F39-8262-4BB493B7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3048" y="4454883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6" name="Oval 56">
              <a:extLst>
                <a:ext uri="{FF2B5EF4-FFF2-40B4-BE49-F238E27FC236}">
                  <a16:creationId xmlns:a16="http://schemas.microsoft.com/office/drawing/2014/main" id="{393402BE-1E59-4CB2-94A6-446914DE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045" y="4239368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7" name="Oval 57">
              <a:extLst>
                <a:ext uri="{FF2B5EF4-FFF2-40B4-BE49-F238E27FC236}">
                  <a16:creationId xmlns:a16="http://schemas.microsoft.com/office/drawing/2014/main" id="{1596423E-A285-460F-BADF-49FA47B4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156" y="3524408"/>
              <a:ext cx="722943" cy="72294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C01A8D42-2121-4E4C-9E12-FDB4D831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3876" y="3379591"/>
              <a:ext cx="521112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69" name="Oval 59">
              <a:extLst>
                <a:ext uri="{FF2B5EF4-FFF2-40B4-BE49-F238E27FC236}">
                  <a16:creationId xmlns:a16="http://schemas.microsoft.com/office/drawing/2014/main" id="{214BD4B6-C62B-4FC5-9FBB-7556E3FB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246" y="2904091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0" name="Oval 60">
              <a:extLst>
                <a:ext uri="{FF2B5EF4-FFF2-40B4-BE49-F238E27FC236}">
                  <a16:creationId xmlns:a16="http://schemas.microsoft.com/office/drawing/2014/main" id="{FFA8F4D5-014A-4FD2-8D80-06193D3D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131" y="2210796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1" name="Oval 61">
              <a:extLst>
                <a:ext uri="{FF2B5EF4-FFF2-40B4-BE49-F238E27FC236}">
                  <a16:creationId xmlns:a16="http://schemas.microsoft.com/office/drawing/2014/main" id="{F090AC68-C4A2-4F51-A803-F4525CF8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2361314"/>
              <a:ext cx="722943" cy="72522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2" name="Oval 62">
              <a:extLst>
                <a:ext uri="{FF2B5EF4-FFF2-40B4-BE49-F238E27FC236}">
                  <a16:creationId xmlns:a16="http://schemas.microsoft.com/office/drawing/2014/main" id="{82D00F21-AF7C-44BF-A27E-52571CBA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958" y="2616739"/>
              <a:ext cx="518831" cy="52111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3" name="Oval 63">
              <a:extLst>
                <a:ext uri="{FF2B5EF4-FFF2-40B4-BE49-F238E27FC236}">
                  <a16:creationId xmlns:a16="http://schemas.microsoft.com/office/drawing/2014/main" id="{CDC17100-4A16-42FA-A051-536433C1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415" y="1985019"/>
              <a:ext cx="397960" cy="39796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4" name="Oval 64">
              <a:extLst>
                <a:ext uri="{FF2B5EF4-FFF2-40B4-BE49-F238E27FC236}">
                  <a16:creationId xmlns:a16="http://schemas.microsoft.com/office/drawing/2014/main" id="{36F97FD4-0AC7-4745-B6C5-173FD822B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289" y="3666944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5" name="Oval 65">
              <a:extLst>
                <a:ext uri="{FF2B5EF4-FFF2-40B4-BE49-F238E27FC236}">
                  <a16:creationId xmlns:a16="http://schemas.microsoft.com/office/drawing/2014/main" id="{5FEC2477-1137-440F-8760-DE2D0FA7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581" y="1777487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6" name="Oval 66">
              <a:extLst>
                <a:ext uri="{FF2B5EF4-FFF2-40B4-BE49-F238E27FC236}">
                  <a16:creationId xmlns:a16="http://schemas.microsoft.com/office/drawing/2014/main" id="{BFD22EFF-DABA-4027-A032-0D15F78F2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861" y="2973649"/>
              <a:ext cx="277090" cy="2770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7" name="Oval 67">
              <a:extLst>
                <a:ext uri="{FF2B5EF4-FFF2-40B4-BE49-F238E27FC236}">
                  <a16:creationId xmlns:a16="http://schemas.microsoft.com/office/drawing/2014/main" id="{CAD17DB0-9F81-40B3-9892-96B42FED9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005" y="4723991"/>
              <a:ext cx="277090" cy="27823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8" name="Oval 68">
              <a:extLst>
                <a:ext uri="{FF2B5EF4-FFF2-40B4-BE49-F238E27FC236}">
                  <a16:creationId xmlns:a16="http://schemas.microsoft.com/office/drawing/2014/main" id="{67983B31-43B8-4C66-922D-3456FAEF8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243" y="3871055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79" name="Oval 69">
              <a:extLst>
                <a:ext uri="{FF2B5EF4-FFF2-40B4-BE49-F238E27FC236}">
                  <a16:creationId xmlns:a16="http://schemas.microsoft.com/office/drawing/2014/main" id="{DE998199-C5A3-4A0C-9F1A-9A286C031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509" y="1801433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0" name="Oval 70">
              <a:extLst>
                <a:ext uri="{FF2B5EF4-FFF2-40B4-BE49-F238E27FC236}">
                  <a16:creationId xmlns:a16="http://schemas.microsoft.com/office/drawing/2014/main" id="{73583288-BCB1-4CDE-AB4E-E849A23A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807" y="3462832"/>
              <a:ext cx="13911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1" name="Oval 71">
              <a:extLst>
                <a:ext uri="{FF2B5EF4-FFF2-40B4-BE49-F238E27FC236}">
                  <a16:creationId xmlns:a16="http://schemas.microsoft.com/office/drawing/2014/main" id="{A25CF75D-06CF-4E70-AFCF-3E955F52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347" y="2478764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2" name="Oval 72">
              <a:extLst>
                <a:ext uri="{FF2B5EF4-FFF2-40B4-BE49-F238E27FC236}">
                  <a16:creationId xmlns:a16="http://schemas.microsoft.com/office/drawing/2014/main" id="{13C1C662-8275-46A7-9C57-9CD35EE5F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897" y="1935987"/>
              <a:ext cx="13797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3" name="Oval 73">
              <a:extLst>
                <a:ext uri="{FF2B5EF4-FFF2-40B4-BE49-F238E27FC236}">
                  <a16:creationId xmlns:a16="http://schemas.microsoft.com/office/drawing/2014/main" id="{183A6ACC-5C4B-4E7A-8353-8834CB4A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681" y="5061516"/>
              <a:ext cx="13797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4" name="Oval 74">
              <a:extLst>
                <a:ext uri="{FF2B5EF4-FFF2-40B4-BE49-F238E27FC236}">
                  <a16:creationId xmlns:a16="http://schemas.microsoft.com/office/drawing/2014/main" id="{11AE67AD-CF67-4EB6-B2A6-9FCDB437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250" y="5048973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5" name="Oval 75">
              <a:extLst>
                <a:ext uri="{FF2B5EF4-FFF2-40B4-BE49-F238E27FC236}">
                  <a16:creationId xmlns:a16="http://schemas.microsoft.com/office/drawing/2014/main" id="{1A575EF4-0233-457B-BEAB-21AAF29D9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3768" y="4316908"/>
              <a:ext cx="13911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6" name="Oval 76">
              <a:extLst>
                <a:ext uri="{FF2B5EF4-FFF2-40B4-BE49-F238E27FC236}">
                  <a16:creationId xmlns:a16="http://schemas.microsoft.com/office/drawing/2014/main" id="{9067AB9D-C8C8-478A-8B55-73155FF8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5750" y="3056890"/>
              <a:ext cx="140255" cy="140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7" name="Oval 77">
              <a:extLst>
                <a:ext uri="{FF2B5EF4-FFF2-40B4-BE49-F238E27FC236}">
                  <a16:creationId xmlns:a16="http://schemas.microsoft.com/office/drawing/2014/main" id="{2AB062E8-5C55-4991-BA1B-6F3CF8274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448" y="4023854"/>
              <a:ext cx="140255" cy="13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8" name="Oval 78">
              <a:extLst>
                <a:ext uri="{FF2B5EF4-FFF2-40B4-BE49-F238E27FC236}">
                  <a16:creationId xmlns:a16="http://schemas.microsoft.com/office/drawing/2014/main" id="{F84FD394-BF13-4005-B34C-2D7FFA94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606" y="3323717"/>
              <a:ext cx="137975" cy="1391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F3B79955-91DE-4C9C-B9E7-209F82EC24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9840" y="1836782"/>
              <a:ext cx="100345" cy="10262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0" name="Freeform 80">
              <a:extLst>
                <a:ext uri="{FF2B5EF4-FFF2-40B4-BE49-F238E27FC236}">
                  <a16:creationId xmlns:a16="http://schemas.microsoft.com/office/drawing/2014/main" id="{8690E9C8-B8BC-41E7-A1B7-382BFFB1F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142" y="2761555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A4E2BEC4-DCA0-4362-926B-CD2B0C7EC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2620" y="4656714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45 h 51"/>
                <a:gd name="T8" fmla="*/ 45 w 51"/>
                <a:gd name="T9" fmla="*/ 26 h 51"/>
                <a:gd name="T10" fmla="*/ 25 w 51"/>
                <a:gd name="T11" fmla="*/ 6 h 51"/>
                <a:gd name="T12" fmla="*/ 25 w 51"/>
                <a:gd name="T13" fmla="*/ 0 h 51"/>
                <a:gd name="T14" fmla="*/ 25 w 51"/>
                <a:gd name="T15" fmla="*/ 51 h 51"/>
                <a:gd name="T16" fmla="*/ 0 w 51"/>
                <a:gd name="T17" fmla="*/ 26 h 51"/>
                <a:gd name="T18" fmla="*/ 25 w 51"/>
                <a:gd name="T19" fmla="*/ 0 h 51"/>
                <a:gd name="T20" fmla="*/ 25 w 51"/>
                <a:gd name="T21" fmla="*/ 6 h 51"/>
                <a:gd name="T22" fmla="*/ 6 w 51"/>
                <a:gd name="T23" fmla="*/ 26 h 51"/>
                <a:gd name="T24" fmla="*/ 25 w 51"/>
                <a:gd name="T25" fmla="*/ 45 h 51"/>
                <a:gd name="T26" fmla="*/ 25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3259A80-A0C0-4C41-8A08-4C7561F9A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3724" y="50136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5 h 51"/>
                <a:gd name="T4" fmla="*/ 26 w 51"/>
                <a:gd name="T5" fmla="*/ 51 h 51"/>
                <a:gd name="T6" fmla="*/ 26 w 51"/>
                <a:gd name="T7" fmla="*/ 45 h 51"/>
                <a:gd name="T8" fmla="*/ 45 w 51"/>
                <a:gd name="T9" fmla="*/ 25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5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5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3" name="Freeform 83">
              <a:extLst>
                <a:ext uri="{FF2B5EF4-FFF2-40B4-BE49-F238E27FC236}">
                  <a16:creationId xmlns:a16="http://schemas.microsoft.com/office/drawing/2014/main" id="{4F8E24BA-025C-4662-9697-A70D0D494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077" y="4349976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94" name="Freeform 84">
              <a:extLst>
                <a:ext uri="{FF2B5EF4-FFF2-40B4-BE49-F238E27FC236}">
                  <a16:creationId xmlns:a16="http://schemas.microsoft.com/office/drawing/2014/main" id="{79E8DDC7-890B-4B09-9DA0-DA7B739EAF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6984" y="3390994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92124DF6-E4DF-4D86-B15B-DFB0E5BAB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444" y="2563145"/>
              <a:ext cx="101486" cy="103766"/>
            </a:xfrm>
            <a:custGeom>
              <a:avLst/>
              <a:gdLst>
                <a:gd name="T0" fmla="*/ 26 w 51"/>
                <a:gd name="T1" fmla="*/ 0 h 52"/>
                <a:gd name="T2" fmla="*/ 51 w 51"/>
                <a:gd name="T3" fmla="*/ 26 h 52"/>
                <a:gd name="T4" fmla="*/ 26 w 51"/>
                <a:gd name="T5" fmla="*/ 52 h 52"/>
                <a:gd name="T6" fmla="*/ 26 w 51"/>
                <a:gd name="T7" fmla="*/ 52 h 52"/>
                <a:gd name="T8" fmla="*/ 26 w 51"/>
                <a:gd name="T9" fmla="*/ 46 h 52"/>
                <a:gd name="T10" fmla="*/ 26 w 51"/>
                <a:gd name="T11" fmla="*/ 46 h 52"/>
                <a:gd name="T12" fmla="*/ 45 w 51"/>
                <a:gd name="T13" fmla="*/ 26 h 52"/>
                <a:gd name="T14" fmla="*/ 26 w 51"/>
                <a:gd name="T15" fmla="*/ 6 h 52"/>
                <a:gd name="T16" fmla="*/ 26 w 51"/>
                <a:gd name="T17" fmla="*/ 6 h 52"/>
                <a:gd name="T18" fmla="*/ 26 w 51"/>
                <a:gd name="T19" fmla="*/ 0 h 52"/>
                <a:gd name="T20" fmla="*/ 26 w 51"/>
                <a:gd name="T21" fmla="*/ 52 h 52"/>
                <a:gd name="T22" fmla="*/ 0 w 51"/>
                <a:gd name="T23" fmla="*/ 26 h 52"/>
                <a:gd name="T24" fmla="*/ 26 w 51"/>
                <a:gd name="T25" fmla="*/ 0 h 52"/>
                <a:gd name="T26" fmla="*/ 26 w 51"/>
                <a:gd name="T27" fmla="*/ 6 h 52"/>
                <a:gd name="T28" fmla="*/ 6 w 51"/>
                <a:gd name="T29" fmla="*/ 26 h 52"/>
                <a:gd name="T30" fmla="*/ 26 w 51"/>
                <a:gd name="T31" fmla="*/ 46 h 52"/>
                <a:gd name="T32" fmla="*/ 26 w 51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4" name="Freeform 86">
              <a:extLst>
                <a:ext uri="{FF2B5EF4-FFF2-40B4-BE49-F238E27FC236}">
                  <a16:creationId xmlns:a16="http://schemas.microsoft.com/office/drawing/2014/main" id="{FFD3DA3E-B1D2-4649-B644-3708B30C5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5286" y="3264422"/>
              <a:ext cx="100345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6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6 h 51"/>
                <a:gd name="T14" fmla="*/ 25 w 51"/>
                <a:gd name="T15" fmla="*/ 6 h 51"/>
                <a:gd name="T16" fmla="*/ 25 w 51"/>
                <a:gd name="T17" fmla="*/ 6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6 h 51"/>
                <a:gd name="T24" fmla="*/ 25 w 51"/>
                <a:gd name="T25" fmla="*/ 0 h 51"/>
                <a:gd name="T26" fmla="*/ 25 w 51"/>
                <a:gd name="T27" fmla="*/ 6 h 51"/>
                <a:gd name="T28" fmla="*/ 6 w 51"/>
                <a:gd name="T29" fmla="*/ 26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434B1A5-9A95-438D-9A40-F525B1D4F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545" y="2108170"/>
              <a:ext cx="101486" cy="102626"/>
            </a:xfrm>
            <a:custGeom>
              <a:avLst/>
              <a:gdLst>
                <a:gd name="T0" fmla="*/ 25 w 51"/>
                <a:gd name="T1" fmla="*/ 0 h 52"/>
                <a:gd name="T2" fmla="*/ 51 w 51"/>
                <a:gd name="T3" fmla="*/ 26 h 52"/>
                <a:gd name="T4" fmla="*/ 25 w 51"/>
                <a:gd name="T5" fmla="*/ 52 h 52"/>
                <a:gd name="T6" fmla="*/ 25 w 51"/>
                <a:gd name="T7" fmla="*/ 46 h 52"/>
                <a:gd name="T8" fmla="*/ 45 w 51"/>
                <a:gd name="T9" fmla="*/ 26 h 52"/>
                <a:gd name="T10" fmla="*/ 25 w 51"/>
                <a:gd name="T11" fmla="*/ 6 h 52"/>
                <a:gd name="T12" fmla="*/ 25 w 51"/>
                <a:gd name="T13" fmla="*/ 0 h 52"/>
                <a:gd name="T14" fmla="*/ 25 w 51"/>
                <a:gd name="T15" fmla="*/ 52 h 52"/>
                <a:gd name="T16" fmla="*/ 0 w 51"/>
                <a:gd name="T17" fmla="*/ 26 h 52"/>
                <a:gd name="T18" fmla="*/ 25 w 51"/>
                <a:gd name="T19" fmla="*/ 0 h 52"/>
                <a:gd name="T20" fmla="*/ 25 w 51"/>
                <a:gd name="T21" fmla="*/ 6 h 52"/>
                <a:gd name="T22" fmla="*/ 6 w 51"/>
                <a:gd name="T23" fmla="*/ 26 h 52"/>
                <a:gd name="T24" fmla="*/ 25 w 51"/>
                <a:gd name="T25" fmla="*/ 46 h 52"/>
                <a:gd name="T26" fmla="*/ 25 w 51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29F3D171-D15B-4A8C-B845-56E814F99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375" y="3587124"/>
              <a:ext cx="101486" cy="101486"/>
            </a:xfrm>
            <a:custGeom>
              <a:avLst/>
              <a:gdLst>
                <a:gd name="T0" fmla="*/ 26 w 51"/>
                <a:gd name="T1" fmla="*/ 0 h 51"/>
                <a:gd name="T2" fmla="*/ 51 w 51"/>
                <a:gd name="T3" fmla="*/ 26 h 51"/>
                <a:gd name="T4" fmla="*/ 26 w 51"/>
                <a:gd name="T5" fmla="*/ 51 h 51"/>
                <a:gd name="T6" fmla="*/ 26 w 51"/>
                <a:gd name="T7" fmla="*/ 45 h 51"/>
                <a:gd name="T8" fmla="*/ 46 w 51"/>
                <a:gd name="T9" fmla="*/ 26 h 51"/>
                <a:gd name="T10" fmla="*/ 26 w 51"/>
                <a:gd name="T11" fmla="*/ 6 h 51"/>
                <a:gd name="T12" fmla="*/ 26 w 51"/>
                <a:gd name="T13" fmla="*/ 0 h 51"/>
                <a:gd name="T14" fmla="*/ 26 w 51"/>
                <a:gd name="T15" fmla="*/ 51 h 51"/>
                <a:gd name="T16" fmla="*/ 0 w 51"/>
                <a:gd name="T17" fmla="*/ 26 h 51"/>
                <a:gd name="T18" fmla="*/ 26 w 51"/>
                <a:gd name="T19" fmla="*/ 0 h 51"/>
                <a:gd name="T20" fmla="*/ 26 w 51"/>
                <a:gd name="T21" fmla="*/ 6 h 51"/>
                <a:gd name="T22" fmla="*/ 6 w 51"/>
                <a:gd name="T23" fmla="*/ 26 h 51"/>
                <a:gd name="T24" fmla="*/ 26 w 51"/>
                <a:gd name="T25" fmla="*/ 45 h 51"/>
                <a:gd name="T26" fmla="*/ 26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7" name="Freeform 89">
              <a:extLst>
                <a:ext uri="{FF2B5EF4-FFF2-40B4-BE49-F238E27FC236}">
                  <a16:creationId xmlns:a16="http://schemas.microsoft.com/office/drawing/2014/main" id="{7A6DBA9A-BF78-40A9-9506-95F1A6BA1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297" y="3081976"/>
              <a:ext cx="103766" cy="103766"/>
            </a:xfrm>
            <a:custGeom>
              <a:avLst/>
              <a:gdLst>
                <a:gd name="T0" fmla="*/ 26 w 52"/>
                <a:gd name="T1" fmla="*/ 0 h 52"/>
                <a:gd name="T2" fmla="*/ 52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26 w 52"/>
                <a:gd name="T9" fmla="*/ 46 h 52"/>
                <a:gd name="T10" fmla="*/ 26 w 52"/>
                <a:gd name="T11" fmla="*/ 46 h 52"/>
                <a:gd name="T12" fmla="*/ 46 w 52"/>
                <a:gd name="T13" fmla="*/ 26 h 52"/>
                <a:gd name="T14" fmla="*/ 26 w 52"/>
                <a:gd name="T15" fmla="*/ 6 h 52"/>
                <a:gd name="T16" fmla="*/ 26 w 52"/>
                <a:gd name="T17" fmla="*/ 6 h 52"/>
                <a:gd name="T18" fmla="*/ 26 w 52"/>
                <a:gd name="T19" fmla="*/ 0 h 52"/>
                <a:gd name="T20" fmla="*/ 26 w 52"/>
                <a:gd name="T21" fmla="*/ 52 h 52"/>
                <a:gd name="T22" fmla="*/ 0 w 52"/>
                <a:gd name="T23" fmla="*/ 26 h 52"/>
                <a:gd name="T24" fmla="*/ 26 w 52"/>
                <a:gd name="T25" fmla="*/ 0 h 52"/>
                <a:gd name="T26" fmla="*/ 26 w 52"/>
                <a:gd name="T27" fmla="*/ 6 h 52"/>
                <a:gd name="T28" fmla="*/ 6 w 52"/>
                <a:gd name="T29" fmla="*/ 26 h 52"/>
                <a:gd name="T30" fmla="*/ 26 w 52"/>
                <a:gd name="T31" fmla="*/ 46 h 52"/>
                <a:gd name="T32" fmla="*/ 26 w 52"/>
                <a:gd name="T3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9C39511-C36F-4C26-91DD-07456E06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4408" y="3955437"/>
              <a:ext cx="101486" cy="101486"/>
            </a:xfrm>
            <a:custGeom>
              <a:avLst/>
              <a:gdLst>
                <a:gd name="T0" fmla="*/ 25 w 51"/>
                <a:gd name="T1" fmla="*/ 0 h 51"/>
                <a:gd name="T2" fmla="*/ 51 w 51"/>
                <a:gd name="T3" fmla="*/ 25 h 51"/>
                <a:gd name="T4" fmla="*/ 25 w 51"/>
                <a:gd name="T5" fmla="*/ 51 h 51"/>
                <a:gd name="T6" fmla="*/ 25 w 51"/>
                <a:gd name="T7" fmla="*/ 51 h 51"/>
                <a:gd name="T8" fmla="*/ 25 w 51"/>
                <a:gd name="T9" fmla="*/ 45 h 51"/>
                <a:gd name="T10" fmla="*/ 25 w 51"/>
                <a:gd name="T11" fmla="*/ 45 h 51"/>
                <a:gd name="T12" fmla="*/ 45 w 51"/>
                <a:gd name="T13" fmla="*/ 25 h 51"/>
                <a:gd name="T14" fmla="*/ 25 w 51"/>
                <a:gd name="T15" fmla="*/ 5 h 51"/>
                <a:gd name="T16" fmla="*/ 25 w 51"/>
                <a:gd name="T17" fmla="*/ 5 h 51"/>
                <a:gd name="T18" fmla="*/ 25 w 51"/>
                <a:gd name="T19" fmla="*/ 0 h 51"/>
                <a:gd name="T20" fmla="*/ 25 w 51"/>
                <a:gd name="T21" fmla="*/ 51 h 51"/>
                <a:gd name="T22" fmla="*/ 0 w 51"/>
                <a:gd name="T23" fmla="*/ 25 h 51"/>
                <a:gd name="T24" fmla="*/ 25 w 51"/>
                <a:gd name="T25" fmla="*/ 0 h 51"/>
                <a:gd name="T26" fmla="*/ 25 w 51"/>
                <a:gd name="T27" fmla="*/ 5 h 51"/>
                <a:gd name="T28" fmla="*/ 6 w 51"/>
                <a:gd name="T29" fmla="*/ 25 h 51"/>
                <a:gd name="T30" fmla="*/ 25 w 51"/>
                <a:gd name="T31" fmla="*/ 45 h 51"/>
                <a:gd name="T32" fmla="*/ 25 w 51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09" name="Freeform 91">
              <a:extLst>
                <a:ext uri="{FF2B5EF4-FFF2-40B4-BE49-F238E27FC236}">
                  <a16:creationId xmlns:a16="http://schemas.microsoft.com/office/drawing/2014/main" id="{9FE7CC69-5349-4A51-B55F-BC56347C8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40" y="2632703"/>
              <a:ext cx="168763" cy="126572"/>
            </a:xfrm>
            <a:custGeom>
              <a:avLst/>
              <a:gdLst>
                <a:gd name="T0" fmla="*/ 43 w 85"/>
                <a:gd name="T1" fmla="*/ 0 h 64"/>
                <a:gd name="T2" fmla="*/ 0 w 85"/>
                <a:gd name="T3" fmla="*/ 43 h 64"/>
                <a:gd name="T4" fmla="*/ 5 w 85"/>
                <a:gd name="T5" fmla="*/ 63 h 64"/>
                <a:gd name="T6" fmla="*/ 5 w 85"/>
                <a:gd name="T7" fmla="*/ 52 h 64"/>
                <a:gd name="T8" fmla="*/ 7 w 85"/>
                <a:gd name="T9" fmla="*/ 46 h 64"/>
                <a:gd name="T10" fmla="*/ 7 w 85"/>
                <a:gd name="T11" fmla="*/ 43 h 64"/>
                <a:gd name="T12" fmla="*/ 43 w 85"/>
                <a:gd name="T13" fmla="*/ 7 h 64"/>
                <a:gd name="T14" fmla="*/ 78 w 85"/>
                <a:gd name="T15" fmla="*/ 43 h 64"/>
                <a:gd name="T16" fmla="*/ 78 w 85"/>
                <a:gd name="T17" fmla="*/ 47 h 64"/>
                <a:gd name="T18" fmla="*/ 80 w 85"/>
                <a:gd name="T19" fmla="*/ 52 h 64"/>
                <a:gd name="T20" fmla="*/ 80 w 85"/>
                <a:gd name="T21" fmla="*/ 64 h 64"/>
                <a:gd name="T22" fmla="*/ 85 w 85"/>
                <a:gd name="T23" fmla="*/ 43 h 64"/>
                <a:gd name="T24" fmla="*/ 43 w 85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0" name="Freeform 92">
              <a:extLst>
                <a:ext uri="{FF2B5EF4-FFF2-40B4-BE49-F238E27FC236}">
                  <a16:creationId xmlns:a16="http://schemas.microsoft.com/office/drawing/2014/main" id="{898669EA-B53E-453C-87BA-E8073C78B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523" y="2718224"/>
              <a:ext cx="37630" cy="67277"/>
            </a:xfrm>
            <a:custGeom>
              <a:avLst/>
              <a:gdLst>
                <a:gd name="T0" fmla="*/ 1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4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4 w 19"/>
                <a:gd name="T15" fmla="*/ 0 h 34"/>
                <a:gd name="T16" fmla="*/ 1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1" name="Freeform 93">
              <a:extLst>
                <a:ext uri="{FF2B5EF4-FFF2-40B4-BE49-F238E27FC236}">
                  <a16:creationId xmlns:a16="http://schemas.microsoft.com/office/drawing/2014/main" id="{3640E992-516C-4A78-B846-BA79D715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289" y="2718224"/>
              <a:ext cx="35349" cy="67277"/>
            </a:xfrm>
            <a:custGeom>
              <a:avLst/>
              <a:gdLst>
                <a:gd name="T0" fmla="*/ 18 w 18"/>
                <a:gd name="T1" fmla="*/ 25 h 34"/>
                <a:gd name="T2" fmla="*/ 18 w 18"/>
                <a:gd name="T3" fmla="*/ 20 h 34"/>
                <a:gd name="T4" fmla="*/ 18 w 18"/>
                <a:gd name="T5" fmla="*/ 9 h 34"/>
                <a:gd name="T6" fmla="*/ 18 w 18"/>
                <a:gd name="T7" fmla="*/ 8 h 34"/>
                <a:gd name="T8" fmla="*/ 5 w 18"/>
                <a:gd name="T9" fmla="*/ 0 h 34"/>
                <a:gd name="T10" fmla="*/ 0 w 18"/>
                <a:gd name="T11" fmla="*/ 0 h 34"/>
                <a:gd name="T12" fmla="*/ 0 w 18"/>
                <a:gd name="T13" fmla="*/ 34 h 34"/>
                <a:gd name="T14" fmla="*/ 5 w 18"/>
                <a:gd name="T15" fmla="*/ 34 h 34"/>
                <a:gd name="T16" fmla="*/ 18 w 18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2" name="Freeform 94">
              <a:extLst>
                <a:ext uri="{FF2B5EF4-FFF2-40B4-BE49-F238E27FC236}">
                  <a16:creationId xmlns:a16="http://schemas.microsoft.com/office/drawing/2014/main" id="{7528BA3D-03A2-4D73-B758-D42383ADB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062624"/>
              <a:ext cx="43331" cy="88942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3" name="Freeform 95">
              <a:extLst>
                <a:ext uri="{FF2B5EF4-FFF2-40B4-BE49-F238E27FC236}">
                  <a16:creationId xmlns:a16="http://schemas.microsoft.com/office/drawing/2014/main" id="{387F13A8-4ACC-4D0B-92A9-2E51F7F77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5340" y="4062624"/>
              <a:ext cx="45612" cy="88942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4" name="Freeform 96">
              <a:extLst>
                <a:ext uri="{FF2B5EF4-FFF2-40B4-BE49-F238E27FC236}">
                  <a16:creationId xmlns:a16="http://schemas.microsoft.com/office/drawing/2014/main" id="{F729EAD1-0487-4945-93DF-E4CDDEEB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951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5" name="Freeform 97">
              <a:extLst>
                <a:ext uri="{FF2B5EF4-FFF2-40B4-BE49-F238E27FC236}">
                  <a16:creationId xmlns:a16="http://schemas.microsoft.com/office/drawing/2014/main" id="{B0D83CC4-D01C-4343-BFF7-F20147CC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433" y="4153847"/>
              <a:ext cx="0" cy="228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6" name="Freeform 98">
              <a:extLst>
                <a:ext uri="{FF2B5EF4-FFF2-40B4-BE49-F238E27FC236}">
                  <a16:creationId xmlns:a16="http://schemas.microsoft.com/office/drawing/2014/main" id="{1FF94A75-5448-48FB-8D47-2BFC9BCB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74" y="4100253"/>
              <a:ext cx="144817" cy="55874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7" name="Freeform 99">
              <a:extLst>
                <a:ext uri="{FF2B5EF4-FFF2-40B4-BE49-F238E27FC236}">
                  <a16:creationId xmlns:a16="http://schemas.microsoft.com/office/drawing/2014/main" id="{437983D8-95A8-4BC3-9976-C50C77AF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854" y="4061483"/>
              <a:ext cx="142536" cy="57014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8" name="Freeform 100">
              <a:extLst>
                <a:ext uri="{FF2B5EF4-FFF2-40B4-BE49-F238E27FC236}">
                  <a16:creationId xmlns:a16="http://schemas.microsoft.com/office/drawing/2014/main" id="{64EB8F59-D310-4D65-99FC-99123F4F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56" y="2674893"/>
              <a:ext cx="155079" cy="145957"/>
            </a:xfrm>
            <a:custGeom>
              <a:avLst/>
              <a:gdLst>
                <a:gd name="T0" fmla="*/ 13 w 78"/>
                <a:gd name="T1" fmla="*/ 74 h 74"/>
                <a:gd name="T2" fmla="*/ 27 w 78"/>
                <a:gd name="T3" fmla="*/ 61 h 74"/>
                <a:gd name="T4" fmla="*/ 27 w 78"/>
                <a:gd name="T5" fmla="*/ 61 h 74"/>
                <a:gd name="T6" fmla="*/ 27 w 78"/>
                <a:gd name="T7" fmla="*/ 17 h 74"/>
                <a:gd name="T8" fmla="*/ 70 w 78"/>
                <a:gd name="T9" fmla="*/ 17 h 74"/>
                <a:gd name="T10" fmla="*/ 70 w 78"/>
                <a:gd name="T11" fmla="*/ 48 h 74"/>
                <a:gd name="T12" fmla="*/ 65 w 78"/>
                <a:gd name="T13" fmla="*/ 47 h 74"/>
                <a:gd name="T14" fmla="*/ 51 w 78"/>
                <a:gd name="T15" fmla="*/ 61 h 74"/>
                <a:gd name="T16" fmla="*/ 65 w 78"/>
                <a:gd name="T17" fmla="*/ 74 h 74"/>
                <a:gd name="T18" fmla="*/ 78 w 78"/>
                <a:gd name="T19" fmla="*/ 61 h 74"/>
                <a:gd name="T20" fmla="*/ 78 w 78"/>
                <a:gd name="T21" fmla="*/ 61 h 74"/>
                <a:gd name="T22" fmla="*/ 78 w 78"/>
                <a:gd name="T23" fmla="*/ 61 h 74"/>
                <a:gd name="T24" fmla="*/ 78 w 78"/>
                <a:gd name="T25" fmla="*/ 17 h 74"/>
                <a:gd name="T26" fmla="*/ 78 w 78"/>
                <a:gd name="T27" fmla="*/ 0 h 74"/>
                <a:gd name="T28" fmla="*/ 70 w 78"/>
                <a:gd name="T29" fmla="*/ 0 h 74"/>
                <a:gd name="T30" fmla="*/ 27 w 78"/>
                <a:gd name="T31" fmla="*/ 0 h 74"/>
                <a:gd name="T32" fmla="*/ 18 w 78"/>
                <a:gd name="T33" fmla="*/ 0 h 74"/>
                <a:gd name="T34" fmla="*/ 18 w 78"/>
                <a:gd name="T35" fmla="*/ 17 h 74"/>
                <a:gd name="T36" fmla="*/ 18 w 78"/>
                <a:gd name="T37" fmla="*/ 48 h 74"/>
                <a:gd name="T38" fmla="*/ 13 w 78"/>
                <a:gd name="T39" fmla="*/ 47 h 74"/>
                <a:gd name="T40" fmla="*/ 0 w 78"/>
                <a:gd name="T41" fmla="*/ 61 h 74"/>
                <a:gd name="T42" fmla="*/ 13 w 78"/>
                <a:gd name="T4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4654F20A-7615-4A44-97F0-7A4496097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433" y="3148113"/>
              <a:ext cx="76399" cy="129993"/>
            </a:xfrm>
            <a:custGeom>
              <a:avLst/>
              <a:gdLst>
                <a:gd name="T0" fmla="*/ 0 w 39"/>
                <a:gd name="T1" fmla="*/ 46 h 66"/>
                <a:gd name="T2" fmla="*/ 0 w 39"/>
                <a:gd name="T3" fmla="*/ 55 h 66"/>
                <a:gd name="T4" fmla="*/ 11 w 39"/>
                <a:gd name="T5" fmla="*/ 66 h 66"/>
                <a:gd name="T6" fmla="*/ 27 w 39"/>
                <a:gd name="T7" fmla="*/ 66 h 66"/>
                <a:gd name="T8" fmla="*/ 39 w 39"/>
                <a:gd name="T9" fmla="*/ 55 h 66"/>
                <a:gd name="T10" fmla="*/ 39 w 39"/>
                <a:gd name="T11" fmla="*/ 46 h 66"/>
                <a:gd name="T12" fmla="*/ 25 w 39"/>
                <a:gd name="T13" fmla="*/ 46 h 66"/>
                <a:gd name="T14" fmla="*/ 25 w 39"/>
                <a:gd name="T15" fmla="*/ 38 h 66"/>
                <a:gd name="T16" fmla="*/ 39 w 39"/>
                <a:gd name="T17" fmla="*/ 38 h 66"/>
                <a:gd name="T18" fmla="*/ 39 w 39"/>
                <a:gd name="T19" fmla="*/ 25 h 66"/>
                <a:gd name="T20" fmla="*/ 25 w 39"/>
                <a:gd name="T21" fmla="*/ 25 h 66"/>
                <a:gd name="T22" fmla="*/ 25 w 39"/>
                <a:gd name="T23" fmla="*/ 17 h 66"/>
                <a:gd name="T24" fmla="*/ 39 w 39"/>
                <a:gd name="T25" fmla="*/ 17 h 66"/>
                <a:gd name="T26" fmla="*/ 39 w 39"/>
                <a:gd name="T27" fmla="*/ 11 h 66"/>
                <a:gd name="T28" fmla="*/ 27 w 39"/>
                <a:gd name="T29" fmla="*/ 0 h 66"/>
                <a:gd name="T30" fmla="*/ 11 w 39"/>
                <a:gd name="T31" fmla="*/ 0 h 66"/>
                <a:gd name="T32" fmla="*/ 0 w 39"/>
                <a:gd name="T33" fmla="*/ 11 h 66"/>
                <a:gd name="T34" fmla="*/ 0 w 39"/>
                <a:gd name="T35" fmla="*/ 17 h 66"/>
                <a:gd name="T36" fmla="*/ 14 w 39"/>
                <a:gd name="T37" fmla="*/ 17 h 66"/>
                <a:gd name="T38" fmla="*/ 14 w 39"/>
                <a:gd name="T39" fmla="*/ 25 h 66"/>
                <a:gd name="T40" fmla="*/ 0 w 39"/>
                <a:gd name="T41" fmla="*/ 25 h 66"/>
                <a:gd name="T42" fmla="*/ 0 w 39"/>
                <a:gd name="T43" fmla="*/ 38 h 66"/>
                <a:gd name="T44" fmla="*/ 14 w 39"/>
                <a:gd name="T45" fmla="*/ 38 h 66"/>
                <a:gd name="T46" fmla="*/ 14 w 39"/>
                <a:gd name="T47" fmla="*/ 46 h 66"/>
                <a:gd name="T48" fmla="*/ 0 w 39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6526B4CF-3ED3-4C1F-990B-A89BF4485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87" y="3264422"/>
              <a:ext cx="123151" cy="80960"/>
            </a:xfrm>
            <a:custGeom>
              <a:avLst/>
              <a:gdLst>
                <a:gd name="T0" fmla="*/ 0 w 62"/>
                <a:gd name="T1" fmla="*/ 2 h 41"/>
                <a:gd name="T2" fmla="*/ 20 w 62"/>
                <a:gd name="T3" fmla="*/ 19 h 41"/>
                <a:gd name="T4" fmla="*/ 27 w 62"/>
                <a:gd name="T5" fmla="*/ 19 h 41"/>
                <a:gd name="T6" fmla="*/ 27 w 62"/>
                <a:gd name="T7" fmla="*/ 32 h 41"/>
                <a:gd name="T8" fmla="*/ 19 w 62"/>
                <a:gd name="T9" fmla="*/ 32 h 41"/>
                <a:gd name="T10" fmla="*/ 19 w 62"/>
                <a:gd name="T11" fmla="*/ 41 h 41"/>
                <a:gd name="T12" fmla="*/ 43 w 62"/>
                <a:gd name="T13" fmla="*/ 41 h 41"/>
                <a:gd name="T14" fmla="*/ 43 w 62"/>
                <a:gd name="T15" fmla="*/ 32 h 41"/>
                <a:gd name="T16" fmla="*/ 35 w 62"/>
                <a:gd name="T17" fmla="*/ 32 h 41"/>
                <a:gd name="T18" fmla="*/ 35 w 62"/>
                <a:gd name="T19" fmla="*/ 19 h 41"/>
                <a:gd name="T20" fmla="*/ 42 w 62"/>
                <a:gd name="T21" fmla="*/ 19 h 41"/>
                <a:gd name="T22" fmla="*/ 62 w 62"/>
                <a:gd name="T23" fmla="*/ 2 h 41"/>
                <a:gd name="T24" fmla="*/ 54 w 62"/>
                <a:gd name="T25" fmla="*/ 0 h 41"/>
                <a:gd name="T26" fmla="*/ 42 w 62"/>
                <a:gd name="T27" fmla="*/ 11 h 41"/>
                <a:gd name="T28" fmla="*/ 20 w 62"/>
                <a:gd name="T29" fmla="*/ 11 h 41"/>
                <a:gd name="T30" fmla="*/ 8 w 62"/>
                <a:gd name="T31" fmla="*/ 0 h 41"/>
                <a:gd name="T32" fmla="*/ 0 w 62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0A04F9AA-01DA-429B-B7B6-1AC482623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1120" y="4304365"/>
              <a:ext cx="147097" cy="136835"/>
            </a:xfrm>
            <a:custGeom>
              <a:avLst/>
              <a:gdLst>
                <a:gd name="T0" fmla="*/ 70 w 74"/>
                <a:gd name="T1" fmla="*/ 69 h 69"/>
                <a:gd name="T2" fmla="*/ 70 w 74"/>
                <a:gd name="T3" fmla="*/ 64 h 69"/>
                <a:gd name="T4" fmla="*/ 74 w 74"/>
                <a:gd name="T5" fmla="*/ 10 h 69"/>
                <a:gd name="T6" fmla="*/ 65 w 74"/>
                <a:gd name="T7" fmla="*/ 18 h 69"/>
                <a:gd name="T8" fmla="*/ 65 w 74"/>
                <a:gd name="T9" fmla="*/ 27 h 69"/>
                <a:gd name="T10" fmla="*/ 65 w 74"/>
                <a:gd name="T11" fmla="*/ 33 h 69"/>
                <a:gd name="T12" fmla="*/ 65 w 74"/>
                <a:gd name="T13" fmla="*/ 41 h 69"/>
                <a:gd name="T14" fmla="*/ 32 w 74"/>
                <a:gd name="T15" fmla="*/ 3 h 69"/>
                <a:gd name="T16" fmla="*/ 31 w 74"/>
                <a:gd name="T17" fmla="*/ 4 h 69"/>
                <a:gd name="T18" fmla="*/ 31 w 74"/>
                <a:gd name="T19" fmla="*/ 64 h 69"/>
                <a:gd name="T20" fmla="*/ 61 w 74"/>
                <a:gd name="T21" fmla="*/ 64 h 69"/>
                <a:gd name="T22" fmla="*/ 65 w 74"/>
                <a:gd name="T23" fmla="*/ 69 h 69"/>
                <a:gd name="T24" fmla="*/ 61 w 74"/>
                <a:gd name="T25" fmla="*/ 37 h 69"/>
                <a:gd name="T26" fmla="*/ 65 w 74"/>
                <a:gd name="T27" fmla="*/ 27 h 69"/>
                <a:gd name="T28" fmla="*/ 61 w 74"/>
                <a:gd name="T29" fmla="*/ 23 h 69"/>
                <a:gd name="T30" fmla="*/ 65 w 74"/>
                <a:gd name="T31" fmla="*/ 10 h 69"/>
                <a:gd name="T32" fmla="*/ 31 w 74"/>
                <a:gd name="T33" fmla="*/ 17 h 69"/>
                <a:gd name="T34" fmla="*/ 53 w 74"/>
                <a:gd name="T35" fmla="*/ 57 h 69"/>
                <a:gd name="T36" fmla="*/ 31 w 74"/>
                <a:gd name="T37" fmla="*/ 57 h 69"/>
                <a:gd name="T38" fmla="*/ 65 w 74"/>
                <a:gd name="T39" fmla="*/ 33 h 69"/>
                <a:gd name="T40" fmla="*/ 31 w 74"/>
                <a:gd name="T41" fmla="*/ 2 h 69"/>
                <a:gd name="T42" fmla="*/ 16 w 74"/>
                <a:gd name="T43" fmla="*/ 10 h 69"/>
                <a:gd name="T44" fmla="*/ 0 w 74"/>
                <a:gd name="T45" fmla="*/ 3 h 69"/>
                <a:gd name="T46" fmla="*/ 10 w 74"/>
                <a:gd name="T47" fmla="*/ 10 h 69"/>
                <a:gd name="T48" fmla="*/ 1 w 74"/>
                <a:gd name="T49" fmla="*/ 64 h 69"/>
                <a:gd name="T50" fmla="*/ 7 w 74"/>
                <a:gd name="T51" fmla="*/ 64 h 69"/>
                <a:gd name="T52" fmla="*/ 16 w 74"/>
                <a:gd name="T53" fmla="*/ 69 h 69"/>
                <a:gd name="T54" fmla="*/ 16 w 74"/>
                <a:gd name="T55" fmla="*/ 64 h 69"/>
                <a:gd name="T56" fmla="*/ 31 w 74"/>
                <a:gd name="T57" fmla="*/ 57 h 69"/>
                <a:gd name="T58" fmla="*/ 8 w 74"/>
                <a:gd name="T59" fmla="*/ 17 h 69"/>
                <a:gd name="T60" fmla="*/ 31 w 74"/>
                <a:gd name="T61" fmla="*/ 10 h 69"/>
                <a:gd name="T62" fmla="*/ 23 w 74"/>
                <a:gd name="T63" fmla="*/ 10 h 69"/>
                <a:gd name="T64" fmla="*/ 31 w 74"/>
                <a:gd name="T6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2" name="Oval 104">
              <a:extLst>
                <a:ext uri="{FF2B5EF4-FFF2-40B4-BE49-F238E27FC236}">
                  <a16:creationId xmlns:a16="http://schemas.microsoft.com/office/drawing/2014/main" id="{2B791B45-198D-4A10-96D8-6A4317BB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149" y="2696559"/>
              <a:ext cx="3991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3" name="Freeform 105">
              <a:extLst>
                <a:ext uri="{FF2B5EF4-FFF2-40B4-BE49-F238E27FC236}">
                  <a16:creationId xmlns:a16="http://schemas.microsoft.com/office/drawing/2014/main" id="{6C7C903A-70D6-4EC2-9D45-098BFE19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782" y="2743311"/>
              <a:ext cx="93504" cy="142536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4" name="Oval 106">
              <a:extLst>
                <a:ext uri="{FF2B5EF4-FFF2-40B4-BE49-F238E27FC236}">
                  <a16:creationId xmlns:a16="http://schemas.microsoft.com/office/drawing/2014/main" id="{51A9FC6D-2737-4E25-B9BB-956283E0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0336" y="2696559"/>
              <a:ext cx="37630" cy="387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5" name="Freeform 107">
              <a:extLst>
                <a:ext uri="{FF2B5EF4-FFF2-40B4-BE49-F238E27FC236}">
                  <a16:creationId xmlns:a16="http://schemas.microsoft.com/office/drawing/2014/main" id="{118B7AC6-4557-4A04-BB22-74C7DD97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987" y="2743311"/>
              <a:ext cx="106047" cy="142536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6" name="Freeform 108">
              <a:extLst>
                <a:ext uri="{FF2B5EF4-FFF2-40B4-BE49-F238E27FC236}">
                  <a16:creationId xmlns:a16="http://schemas.microsoft.com/office/drawing/2014/main" id="{BB251DA8-7D7C-4A5E-B653-17CDAB97C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2577" y="4674958"/>
              <a:ext cx="149378" cy="182446"/>
            </a:xfrm>
            <a:custGeom>
              <a:avLst/>
              <a:gdLst>
                <a:gd name="T0" fmla="*/ 52 w 75"/>
                <a:gd name="T1" fmla="*/ 84 h 92"/>
                <a:gd name="T2" fmla="*/ 75 w 75"/>
                <a:gd name="T3" fmla="*/ 92 h 92"/>
                <a:gd name="T4" fmla="*/ 52 w 75"/>
                <a:gd name="T5" fmla="*/ 52 h 92"/>
                <a:gd name="T6" fmla="*/ 47 w 75"/>
                <a:gd name="T7" fmla="*/ 45 h 92"/>
                <a:gd name="T8" fmla="*/ 43 w 75"/>
                <a:gd name="T9" fmla="*/ 63 h 92"/>
                <a:gd name="T10" fmla="*/ 45 w 75"/>
                <a:gd name="T11" fmla="*/ 69 h 92"/>
                <a:gd name="T12" fmla="*/ 43 w 75"/>
                <a:gd name="T13" fmla="*/ 67 h 92"/>
                <a:gd name="T14" fmla="*/ 46 w 75"/>
                <a:gd name="T15" fmla="*/ 78 h 92"/>
                <a:gd name="T16" fmla="*/ 43 w 75"/>
                <a:gd name="T17" fmla="*/ 84 h 92"/>
                <a:gd name="T18" fmla="*/ 43 w 75"/>
                <a:gd name="T19" fmla="*/ 84 h 92"/>
                <a:gd name="T20" fmla="*/ 37 w 75"/>
                <a:gd name="T21" fmla="*/ 78 h 92"/>
                <a:gd name="T22" fmla="*/ 43 w 75"/>
                <a:gd name="T23" fmla="*/ 24 h 92"/>
                <a:gd name="T24" fmla="*/ 40 w 75"/>
                <a:gd name="T25" fmla="*/ 14 h 92"/>
                <a:gd name="T26" fmla="*/ 37 w 75"/>
                <a:gd name="T27" fmla="*/ 27 h 92"/>
                <a:gd name="T28" fmla="*/ 37 w 75"/>
                <a:gd name="T29" fmla="*/ 45 h 92"/>
                <a:gd name="T30" fmla="*/ 41 w 75"/>
                <a:gd name="T31" fmla="*/ 52 h 92"/>
                <a:gd name="T32" fmla="*/ 37 w 75"/>
                <a:gd name="T33" fmla="*/ 62 h 92"/>
                <a:gd name="T34" fmla="*/ 43 w 75"/>
                <a:gd name="T35" fmla="*/ 74 h 92"/>
                <a:gd name="T36" fmla="*/ 41 w 75"/>
                <a:gd name="T37" fmla="*/ 65 h 92"/>
                <a:gd name="T38" fmla="*/ 43 w 75"/>
                <a:gd name="T39" fmla="*/ 24 h 92"/>
                <a:gd name="T40" fmla="*/ 37 w 75"/>
                <a:gd name="T41" fmla="*/ 84 h 92"/>
                <a:gd name="T42" fmla="*/ 37 w 75"/>
                <a:gd name="T43" fmla="*/ 78 h 92"/>
                <a:gd name="T44" fmla="*/ 37 w 75"/>
                <a:gd name="T45" fmla="*/ 78 h 92"/>
                <a:gd name="T46" fmla="*/ 32 w 75"/>
                <a:gd name="T47" fmla="*/ 84 h 92"/>
                <a:gd name="T48" fmla="*/ 37 w 75"/>
                <a:gd name="T49" fmla="*/ 0 h 92"/>
                <a:gd name="T50" fmla="*/ 34 w 75"/>
                <a:gd name="T51" fmla="*/ 14 h 92"/>
                <a:gd name="T52" fmla="*/ 32 w 75"/>
                <a:gd name="T53" fmla="*/ 63 h 92"/>
                <a:gd name="T54" fmla="*/ 32 w 75"/>
                <a:gd name="T55" fmla="*/ 67 h 92"/>
                <a:gd name="T56" fmla="*/ 37 w 75"/>
                <a:gd name="T57" fmla="*/ 69 h 92"/>
                <a:gd name="T58" fmla="*/ 37 w 75"/>
                <a:gd name="T59" fmla="*/ 62 h 92"/>
                <a:gd name="T60" fmla="*/ 33 w 75"/>
                <a:gd name="T61" fmla="*/ 58 h 92"/>
                <a:gd name="T62" fmla="*/ 37 w 75"/>
                <a:gd name="T63" fmla="*/ 52 h 92"/>
                <a:gd name="T64" fmla="*/ 37 w 75"/>
                <a:gd name="T65" fmla="*/ 52 h 92"/>
                <a:gd name="T66" fmla="*/ 37 w 75"/>
                <a:gd name="T67" fmla="*/ 45 h 92"/>
                <a:gd name="T68" fmla="*/ 37 w 75"/>
                <a:gd name="T69" fmla="*/ 27 h 92"/>
                <a:gd name="T70" fmla="*/ 37 w 75"/>
                <a:gd name="T71" fmla="*/ 27 h 92"/>
                <a:gd name="T72" fmla="*/ 0 w 75"/>
                <a:gd name="T73" fmla="*/ 92 h 92"/>
                <a:gd name="T74" fmla="*/ 23 w 75"/>
                <a:gd name="T75" fmla="*/ 84 h 92"/>
                <a:gd name="T76" fmla="*/ 32 w 75"/>
                <a:gd name="T77" fmla="*/ 78 h 92"/>
                <a:gd name="T78" fmla="*/ 32 w 75"/>
                <a:gd name="T79" fmla="*/ 74 h 92"/>
                <a:gd name="T80" fmla="*/ 30 w 75"/>
                <a:gd name="T81" fmla="*/ 69 h 92"/>
                <a:gd name="T82" fmla="*/ 32 w 75"/>
                <a:gd name="T83" fmla="*/ 63 h 92"/>
                <a:gd name="T84" fmla="*/ 32 w 75"/>
                <a:gd name="T85" fmla="*/ 24 h 92"/>
                <a:gd name="T86" fmla="*/ 23 w 75"/>
                <a:gd name="T87" fmla="*/ 45 h 92"/>
                <a:gd name="T88" fmla="*/ 25 w 75"/>
                <a:gd name="T89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7" name="Freeform 109">
              <a:extLst>
                <a:ext uri="{FF2B5EF4-FFF2-40B4-BE49-F238E27FC236}">
                  <a16:creationId xmlns:a16="http://schemas.microsoft.com/office/drawing/2014/main" id="{0F41F819-BE9F-4BA0-9247-AFB44A13A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9620" y="2278073"/>
              <a:ext cx="115169" cy="71838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8" name="Freeform 110">
              <a:extLst>
                <a:ext uri="{FF2B5EF4-FFF2-40B4-BE49-F238E27FC236}">
                  <a16:creationId xmlns:a16="http://schemas.microsoft.com/office/drawing/2014/main" id="{B4776525-50D3-4ECE-8943-5EEC68C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253" y="2353332"/>
              <a:ext cx="153939" cy="50173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29" name="Freeform 111">
              <a:extLst>
                <a:ext uri="{FF2B5EF4-FFF2-40B4-BE49-F238E27FC236}">
                  <a16:creationId xmlns:a16="http://schemas.microsoft.com/office/drawing/2014/main" id="{28484E03-6B2C-4459-9924-38187E529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0969" y="3377311"/>
              <a:ext cx="144817" cy="115169"/>
            </a:xfrm>
            <a:custGeom>
              <a:avLst/>
              <a:gdLst>
                <a:gd name="T0" fmla="*/ 58 w 73"/>
                <a:gd name="T1" fmla="*/ 58 h 58"/>
                <a:gd name="T2" fmla="*/ 58 w 73"/>
                <a:gd name="T3" fmla="*/ 38 h 58"/>
                <a:gd name="T4" fmla="*/ 67 w 73"/>
                <a:gd name="T5" fmla="*/ 29 h 58"/>
                <a:gd name="T6" fmla="*/ 73 w 73"/>
                <a:gd name="T7" fmla="*/ 29 h 58"/>
                <a:gd name="T8" fmla="*/ 73 w 73"/>
                <a:gd name="T9" fmla="*/ 8 h 58"/>
                <a:gd name="T10" fmla="*/ 65 w 73"/>
                <a:gd name="T11" fmla="*/ 0 h 58"/>
                <a:gd name="T12" fmla="*/ 47 w 73"/>
                <a:gd name="T13" fmla="*/ 0 h 58"/>
                <a:gd name="T14" fmla="*/ 47 w 73"/>
                <a:gd name="T15" fmla="*/ 9 h 58"/>
                <a:gd name="T16" fmla="*/ 54 w 73"/>
                <a:gd name="T17" fmla="*/ 16 h 58"/>
                <a:gd name="T18" fmla="*/ 47 w 73"/>
                <a:gd name="T19" fmla="*/ 22 h 58"/>
                <a:gd name="T20" fmla="*/ 47 w 73"/>
                <a:gd name="T21" fmla="*/ 26 h 58"/>
                <a:gd name="T22" fmla="*/ 54 w 73"/>
                <a:gd name="T23" fmla="*/ 33 h 58"/>
                <a:gd name="T24" fmla="*/ 47 w 73"/>
                <a:gd name="T25" fmla="*/ 39 h 58"/>
                <a:gd name="T26" fmla="*/ 47 w 73"/>
                <a:gd name="T27" fmla="*/ 58 h 58"/>
                <a:gd name="T28" fmla="*/ 58 w 73"/>
                <a:gd name="T29" fmla="*/ 58 h 58"/>
                <a:gd name="T30" fmla="*/ 47 w 73"/>
                <a:gd name="T31" fmla="*/ 0 h 58"/>
                <a:gd name="T32" fmla="*/ 26 w 73"/>
                <a:gd name="T33" fmla="*/ 0 h 58"/>
                <a:gd name="T34" fmla="*/ 26 w 73"/>
                <a:gd name="T35" fmla="*/ 9 h 58"/>
                <a:gd name="T36" fmla="*/ 33 w 73"/>
                <a:gd name="T37" fmla="*/ 16 h 58"/>
                <a:gd name="T38" fmla="*/ 26 w 73"/>
                <a:gd name="T39" fmla="*/ 22 h 58"/>
                <a:gd name="T40" fmla="*/ 26 w 73"/>
                <a:gd name="T41" fmla="*/ 26 h 58"/>
                <a:gd name="T42" fmla="*/ 33 w 73"/>
                <a:gd name="T43" fmla="*/ 33 h 58"/>
                <a:gd name="T44" fmla="*/ 26 w 73"/>
                <a:gd name="T45" fmla="*/ 39 h 58"/>
                <a:gd name="T46" fmla="*/ 26 w 73"/>
                <a:gd name="T47" fmla="*/ 58 h 58"/>
                <a:gd name="T48" fmla="*/ 47 w 73"/>
                <a:gd name="T49" fmla="*/ 58 h 58"/>
                <a:gd name="T50" fmla="*/ 47 w 73"/>
                <a:gd name="T51" fmla="*/ 39 h 58"/>
                <a:gd name="T52" fmla="*/ 47 w 73"/>
                <a:gd name="T53" fmla="*/ 39 h 58"/>
                <a:gd name="T54" fmla="*/ 41 w 73"/>
                <a:gd name="T55" fmla="*/ 33 h 58"/>
                <a:gd name="T56" fmla="*/ 47 w 73"/>
                <a:gd name="T57" fmla="*/ 26 h 58"/>
                <a:gd name="T58" fmla="*/ 47 w 73"/>
                <a:gd name="T59" fmla="*/ 26 h 58"/>
                <a:gd name="T60" fmla="*/ 47 w 73"/>
                <a:gd name="T61" fmla="*/ 26 h 58"/>
                <a:gd name="T62" fmla="*/ 47 w 73"/>
                <a:gd name="T63" fmla="*/ 22 h 58"/>
                <a:gd name="T64" fmla="*/ 47 w 73"/>
                <a:gd name="T65" fmla="*/ 22 h 58"/>
                <a:gd name="T66" fmla="*/ 41 w 73"/>
                <a:gd name="T67" fmla="*/ 16 h 58"/>
                <a:gd name="T68" fmla="*/ 47 w 73"/>
                <a:gd name="T69" fmla="*/ 9 h 58"/>
                <a:gd name="T70" fmla="*/ 47 w 73"/>
                <a:gd name="T71" fmla="*/ 9 h 58"/>
                <a:gd name="T72" fmla="*/ 47 w 73"/>
                <a:gd name="T73" fmla="*/ 9 h 58"/>
                <a:gd name="T74" fmla="*/ 47 w 73"/>
                <a:gd name="T75" fmla="*/ 0 h 58"/>
                <a:gd name="T76" fmla="*/ 26 w 73"/>
                <a:gd name="T77" fmla="*/ 0 h 58"/>
                <a:gd name="T78" fmla="*/ 8 w 73"/>
                <a:gd name="T79" fmla="*/ 0 h 58"/>
                <a:gd name="T80" fmla="*/ 0 w 73"/>
                <a:gd name="T81" fmla="*/ 8 h 58"/>
                <a:gd name="T82" fmla="*/ 0 w 73"/>
                <a:gd name="T83" fmla="*/ 29 h 58"/>
                <a:gd name="T84" fmla="*/ 6 w 73"/>
                <a:gd name="T85" fmla="*/ 29 h 58"/>
                <a:gd name="T86" fmla="*/ 15 w 73"/>
                <a:gd name="T87" fmla="*/ 38 h 58"/>
                <a:gd name="T88" fmla="*/ 15 w 73"/>
                <a:gd name="T89" fmla="*/ 58 h 58"/>
                <a:gd name="T90" fmla="*/ 26 w 73"/>
                <a:gd name="T91" fmla="*/ 58 h 58"/>
                <a:gd name="T92" fmla="*/ 26 w 73"/>
                <a:gd name="T93" fmla="*/ 39 h 58"/>
                <a:gd name="T94" fmla="*/ 26 w 73"/>
                <a:gd name="T95" fmla="*/ 39 h 58"/>
                <a:gd name="T96" fmla="*/ 20 w 73"/>
                <a:gd name="T97" fmla="*/ 33 h 58"/>
                <a:gd name="T98" fmla="*/ 26 w 73"/>
                <a:gd name="T99" fmla="*/ 26 h 58"/>
                <a:gd name="T100" fmla="*/ 26 w 73"/>
                <a:gd name="T101" fmla="*/ 26 h 58"/>
                <a:gd name="T102" fmla="*/ 26 w 73"/>
                <a:gd name="T103" fmla="*/ 26 h 58"/>
                <a:gd name="T104" fmla="*/ 26 w 73"/>
                <a:gd name="T105" fmla="*/ 22 h 58"/>
                <a:gd name="T106" fmla="*/ 26 w 73"/>
                <a:gd name="T107" fmla="*/ 22 h 58"/>
                <a:gd name="T108" fmla="*/ 20 w 73"/>
                <a:gd name="T109" fmla="*/ 16 h 58"/>
                <a:gd name="T110" fmla="*/ 26 w 73"/>
                <a:gd name="T111" fmla="*/ 9 h 58"/>
                <a:gd name="T112" fmla="*/ 26 w 73"/>
                <a:gd name="T113" fmla="*/ 9 h 58"/>
                <a:gd name="T114" fmla="*/ 26 w 73"/>
                <a:gd name="T115" fmla="*/ 9 h 58"/>
                <a:gd name="T116" fmla="*/ 26 w 73"/>
                <a:gd name="T1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0" name="Freeform 112">
              <a:extLst>
                <a:ext uri="{FF2B5EF4-FFF2-40B4-BE49-F238E27FC236}">
                  <a16:creationId xmlns:a16="http://schemas.microsoft.com/office/drawing/2014/main" id="{13CE5102-CE8C-4701-970C-269AA901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883" y="3441167"/>
              <a:ext cx="196130" cy="104906"/>
            </a:xfrm>
            <a:custGeom>
              <a:avLst/>
              <a:gdLst>
                <a:gd name="T0" fmla="*/ 93 w 99"/>
                <a:gd name="T1" fmla="*/ 0 h 53"/>
                <a:gd name="T2" fmla="*/ 86 w 99"/>
                <a:gd name="T3" fmla="*/ 0 h 53"/>
                <a:gd name="T4" fmla="*/ 80 w 99"/>
                <a:gd name="T5" fmla="*/ 0 h 53"/>
                <a:gd name="T6" fmla="*/ 73 w 99"/>
                <a:gd name="T7" fmla="*/ 6 h 53"/>
                <a:gd name="T8" fmla="*/ 73 w 99"/>
                <a:gd name="T9" fmla="*/ 28 h 53"/>
                <a:gd name="T10" fmla="*/ 26 w 99"/>
                <a:gd name="T11" fmla="*/ 28 h 53"/>
                <a:gd name="T12" fmla="*/ 26 w 99"/>
                <a:gd name="T13" fmla="*/ 6 h 53"/>
                <a:gd name="T14" fmla="*/ 19 w 99"/>
                <a:gd name="T15" fmla="*/ 0 h 53"/>
                <a:gd name="T16" fmla="*/ 13 w 99"/>
                <a:gd name="T17" fmla="*/ 0 h 53"/>
                <a:gd name="T18" fmla="*/ 7 w 99"/>
                <a:gd name="T19" fmla="*/ 0 h 53"/>
                <a:gd name="T20" fmla="*/ 0 w 99"/>
                <a:gd name="T21" fmla="*/ 6 h 53"/>
                <a:gd name="T22" fmla="*/ 0 w 99"/>
                <a:gd name="T23" fmla="*/ 39 h 53"/>
                <a:gd name="T24" fmla="*/ 10 w 99"/>
                <a:gd name="T25" fmla="*/ 48 h 53"/>
                <a:gd name="T26" fmla="*/ 10 w 99"/>
                <a:gd name="T27" fmla="*/ 49 h 53"/>
                <a:gd name="T28" fmla="*/ 10 w 99"/>
                <a:gd name="T29" fmla="*/ 51 h 53"/>
                <a:gd name="T30" fmla="*/ 14 w 99"/>
                <a:gd name="T31" fmla="*/ 53 h 53"/>
                <a:gd name="T32" fmla="*/ 15 w 99"/>
                <a:gd name="T33" fmla="*/ 53 h 53"/>
                <a:gd name="T34" fmla="*/ 19 w 99"/>
                <a:gd name="T35" fmla="*/ 51 h 53"/>
                <a:gd name="T36" fmla="*/ 19 w 99"/>
                <a:gd name="T37" fmla="*/ 49 h 53"/>
                <a:gd name="T38" fmla="*/ 19 w 99"/>
                <a:gd name="T39" fmla="*/ 48 h 53"/>
                <a:gd name="T40" fmla="*/ 80 w 99"/>
                <a:gd name="T41" fmla="*/ 48 h 53"/>
                <a:gd name="T42" fmla="*/ 80 w 99"/>
                <a:gd name="T43" fmla="*/ 49 h 53"/>
                <a:gd name="T44" fmla="*/ 81 w 99"/>
                <a:gd name="T45" fmla="*/ 51 h 53"/>
                <a:gd name="T46" fmla="*/ 84 w 99"/>
                <a:gd name="T47" fmla="*/ 53 h 53"/>
                <a:gd name="T48" fmla="*/ 86 w 99"/>
                <a:gd name="T49" fmla="*/ 53 h 53"/>
                <a:gd name="T50" fmla="*/ 89 w 99"/>
                <a:gd name="T51" fmla="*/ 51 h 53"/>
                <a:gd name="T52" fmla="*/ 90 w 99"/>
                <a:gd name="T53" fmla="*/ 49 h 53"/>
                <a:gd name="T54" fmla="*/ 90 w 99"/>
                <a:gd name="T55" fmla="*/ 48 h 53"/>
                <a:gd name="T56" fmla="*/ 93 w 99"/>
                <a:gd name="T57" fmla="*/ 48 h 53"/>
                <a:gd name="T58" fmla="*/ 99 w 99"/>
                <a:gd name="T59" fmla="*/ 39 h 53"/>
                <a:gd name="T60" fmla="*/ 99 w 99"/>
                <a:gd name="T61" fmla="*/ 6 h 53"/>
                <a:gd name="T62" fmla="*/ 93 w 99"/>
                <a:gd name="T6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1" name="Oval 113">
              <a:extLst>
                <a:ext uri="{FF2B5EF4-FFF2-40B4-BE49-F238E27FC236}">
                  <a16:creationId xmlns:a16="http://schemas.microsoft.com/office/drawing/2014/main" id="{C68ED8F2-00F7-4378-BF5C-4E27F55C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2" name="Oval 114">
              <a:extLst>
                <a:ext uri="{FF2B5EF4-FFF2-40B4-BE49-F238E27FC236}">
                  <a16:creationId xmlns:a16="http://schemas.microsoft.com/office/drawing/2014/main" id="{DBB5D633-D171-475F-B1FE-50B3EE054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01257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3" name="Oval 115">
              <a:extLst>
                <a:ext uri="{FF2B5EF4-FFF2-40B4-BE49-F238E27FC236}">
                  <a16:creationId xmlns:a16="http://schemas.microsoft.com/office/drawing/2014/main" id="{F9AD11B3-709E-4A83-98C6-0CBABB288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40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4" name="Oval 116">
              <a:extLst>
                <a:ext uri="{FF2B5EF4-FFF2-40B4-BE49-F238E27FC236}">
                  <a16:creationId xmlns:a16="http://schemas.microsoft.com/office/drawing/2014/main" id="{37F5EFAF-FBE1-482F-92BF-8ADB5CB32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491" y="3435465"/>
              <a:ext cx="15964" cy="15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5" name="Freeform 117">
              <a:extLst>
                <a:ext uri="{FF2B5EF4-FFF2-40B4-BE49-F238E27FC236}">
                  <a16:creationId xmlns:a16="http://schemas.microsoft.com/office/drawing/2014/main" id="{ACBCA0FE-BFBB-4CC8-861A-3215F921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725" y="2060278"/>
              <a:ext cx="147097" cy="150518"/>
            </a:xfrm>
            <a:custGeom>
              <a:avLst/>
              <a:gdLst>
                <a:gd name="T0" fmla="*/ 72 w 74"/>
                <a:gd name="T1" fmla="*/ 54 h 76"/>
                <a:gd name="T2" fmla="*/ 58 w 74"/>
                <a:gd name="T3" fmla="*/ 39 h 76"/>
                <a:gd name="T4" fmla="*/ 55 w 74"/>
                <a:gd name="T5" fmla="*/ 36 h 76"/>
                <a:gd name="T6" fmla="*/ 41 w 74"/>
                <a:gd name="T7" fmla="*/ 19 h 76"/>
                <a:gd name="T8" fmla="*/ 34 w 74"/>
                <a:gd name="T9" fmla="*/ 5 h 76"/>
                <a:gd name="T10" fmla="*/ 26 w 74"/>
                <a:gd name="T11" fmla="*/ 4 h 76"/>
                <a:gd name="T12" fmla="*/ 24 w 74"/>
                <a:gd name="T13" fmla="*/ 11 h 76"/>
                <a:gd name="T14" fmla="*/ 28 w 74"/>
                <a:gd name="T15" fmla="*/ 22 h 76"/>
                <a:gd name="T16" fmla="*/ 29 w 74"/>
                <a:gd name="T17" fmla="*/ 29 h 76"/>
                <a:gd name="T18" fmla="*/ 6 w 74"/>
                <a:gd name="T19" fmla="*/ 29 h 76"/>
                <a:gd name="T20" fmla="*/ 1 w 74"/>
                <a:gd name="T21" fmla="*/ 37 h 76"/>
                <a:gd name="T22" fmla="*/ 12 w 74"/>
                <a:gd name="T23" fmla="*/ 68 h 76"/>
                <a:gd name="T24" fmla="*/ 17 w 74"/>
                <a:gd name="T25" fmla="*/ 71 h 76"/>
                <a:gd name="T26" fmla="*/ 44 w 74"/>
                <a:gd name="T27" fmla="*/ 71 h 76"/>
                <a:gd name="T28" fmla="*/ 50 w 74"/>
                <a:gd name="T29" fmla="*/ 74 h 76"/>
                <a:gd name="T30" fmla="*/ 51 w 74"/>
                <a:gd name="T31" fmla="*/ 75 h 76"/>
                <a:gd name="T32" fmla="*/ 56 w 74"/>
                <a:gd name="T33" fmla="*/ 75 h 76"/>
                <a:gd name="T34" fmla="*/ 72 w 74"/>
                <a:gd name="T35" fmla="*/ 58 h 76"/>
                <a:gd name="T36" fmla="*/ 72 w 74"/>
                <a:gd name="T3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9BD485D0-5A94-4C8C-B308-A61158FD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473" y="2177728"/>
              <a:ext cx="49032" cy="49032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7808A159-0731-477D-9C3A-0A7D7AE30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484" y="3444588"/>
              <a:ext cx="44471" cy="77540"/>
            </a:xfrm>
            <a:custGeom>
              <a:avLst/>
              <a:gdLst>
                <a:gd name="T0" fmla="*/ 22 w 22"/>
                <a:gd name="T1" fmla="*/ 20 h 39"/>
                <a:gd name="T2" fmla="*/ 11 w 22"/>
                <a:gd name="T3" fmla="*/ 0 h 39"/>
                <a:gd name="T4" fmla="*/ 0 w 22"/>
                <a:gd name="T5" fmla="*/ 20 h 39"/>
                <a:gd name="T6" fmla="*/ 11 w 22"/>
                <a:gd name="T7" fmla="*/ 39 h 39"/>
                <a:gd name="T8" fmla="*/ 22 w 22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8" name="Freeform 120">
              <a:extLst>
                <a:ext uri="{FF2B5EF4-FFF2-40B4-BE49-F238E27FC236}">
                  <a16:creationId xmlns:a16="http://schemas.microsoft.com/office/drawing/2014/main" id="{9A2062EB-EAF8-48B2-91A8-3802E0F4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494760"/>
              <a:ext cx="69558" cy="54734"/>
            </a:xfrm>
            <a:custGeom>
              <a:avLst/>
              <a:gdLst>
                <a:gd name="T0" fmla="*/ 1 w 35"/>
                <a:gd name="T1" fmla="*/ 23 h 28"/>
                <a:gd name="T2" fmla="*/ 23 w 35"/>
                <a:gd name="T3" fmla="*/ 24 h 28"/>
                <a:gd name="T4" fmla="*/ 34 w 35"/>
                <a:gd name="T5" fmla="*/ 4 h 28"/>
                <a:gd name="T6" fmla="*/ 12 w 35"/>
                <a:gd name="T7" fmla="*/ 4 h 28"/>
                <a:gd name="T8" fmla="*/ 1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39" name="Freeform 121">
              <a:extLst>
                <a:ext uri="{FF2B5EF4-FFF2-40B4-BE49-F238E27FC236}">
                  <a16:creationId xmlns:a16="http://schemas.microsoft.com/office/drawing/2014/main" id="{5C87B239-7D49-42A3-834D-C4F4150BF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9412" y="3549494"/>
              <a:ext cx="69558" cy="55874"/>
            </a:xfrm>
            <a:custGeom>
              <a:avLst/>
              <a:gdLst>
                <a:gd name="T0" fmla="*/ 23 w 35"/>
                <a:gd name="T1" fmla="*/ 24 h 28"/>
                <a:gd name="T2" fmla="*/ 34 w 35"/>
                <a:gd name="T3" fmla="*/ 5 h 28"/>
                <a:gd name="T4" fmla="*/ 12 w 35"/>
                <a:gd name="T5" fmla="*/ 4 h 28"/>
                <a:gd name="T6" fmla="*/ 1 w 35"/>
                <a:gd name="T7" fmla="*/ 23 h 28"/>
                <a:gd name="T8" fmla="*/ 23 w 35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76A40813-CAFD-49F0-A91B-B0D807CF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494760"/>
              <a:ext cx="71838" cy="5473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4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2B2A0D11-A3A6-4447-979E-F6E97140D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469" y="3549494"/>
              <a:ext cx="71838" cy="55874"/>
            </a:xfrm>
            <a:custGeom>
              <a:avLst/>
              <a:gdLst>
                <a:gd name="T0" fmla="*/ 13 w 36"/>
                <a:gd name="T1" fmla="*/ 24 h 28"/>
                <a:gd name="T2" fmla="*/ 35 w 36"/>
                <a:gd name="T3" fmla="*/ 23 h 28"/>
                <a:gd name="T4" fmla="*/ 24 w 36"/>
                <a:gd name="T5" fmla="*/ 4 h 28"/>
                <a:gd name="T6" fmla="*/ 1 w 36"/>
                <a:gd name="T7" fmla="*/ 5 h 28"/>
                <a:gd name="T8" fmla="*/ 13 w 36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2" name="Freeform 124">
              <a:extLst>
                <a:ext uri="{FF2B5EF4-FFF2-40B4-BE49-F238E27FC236}">
                  <a16:creationId xmlns:a16="http://schemas.microsoft.com/office/drawing/2014/main" id="{623B7FFC-A875-41A2-9E65-DE2D3F01C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728" y="3530109"/>
              <a:ext cx="7982" cy="88942"/>
            </a:xfrm>
            <a:custGeom>
              <a:avLst/>
              <a:gdLst>
                <a:gd name="T0" fmla="*/ 0 w 4"/>
                <a:gd name="T1" fmla="*/ 1 h 45"/>
                <a:gd name="T2" fmla="*/ 0 w 4"/>
                <a:gd name="T3" fmla="*/ 44 h 45"/>
                <a:gd name="T4" fmla="*/ 2 w 4"/>
                <a:gd name="T5" fmla="*/ 45 h 45"/>
                <a:gd name="T6" fmla="*/ 4 w 4"/>
                <a:gd name="T7" fmla="*/ 44 h 45"/>
                <a:gd name="T8" fmla="*/ 4 w 4"/>
                <a:gd name="T9" fmla="*/ 1 h 45"/>
                <a:gd name="T10" fmla="*/ 2 w 4"/>
                <a:gd name="T11" fmla="*/ 0 h 45"/>
                <a:gd name="T12" fmla="*/ 0 w 4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3" name="Freeform 125">
              <a:extLst>
                <a:ext uri="{FF2B5EF4-FFF2-40B4-BE49-F238E27FC236}">
                  <a16:creationId xmlns:a16="http://schemas.microsoft.com/office/drawing/2014/main" id="{DD08D3CF-CBA3-4B9F-8421-1450338BB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1660" y="4038678"/>
              <a:ext cx="104906" cy="95784"/>
            </a:xfrm>
            <a:custGeom>
              <a:avLst/>
              <a:gdLst>
                <a:gd name="T0" fmla="*/ 6 w 53"/>
                <a:gd name="T1" fmla="*/ 5 h 48"/>
                <a:gd name="T2" fmla="*/ 1 w 53"/>
                <a:gd name="T3" fmla="*/ 14 h 48"/>
                <a:gd name="T4" fmla="*/ 0 w 53"/>
                <a:gd name="T5" fmla="*/ 17 h 48"/>
                <a:gd name="T6" fmla="*/ 0 w 53"/>
                <a:gd name="T7" fmla="*/ 17 h 48"/>
                <a:gd name="T8" fmla="*/ 0 w 53"/>
                <a:gd name="T9" fmla="*/ 20 h 48"/>
                <a:gd name="T10" fmla="*/ 0 w 53"/>
                <a:gd name="T11" fmla="*/ 22 h 48"/>
                <a:gd name="T12" fmla="*/ 2 w 53"/>
                <a:gd name="T13" fmla="*/ 31 h 48"/>
                <a:gd name="T14" fmla="*/ 8 w 53"/>
                <a:gd name="T15" fmla="*/ 42 h 48"/>
                <a:gd name="T16" fmla="*/ 8 w 53"/>
                <a:gd name="T17" fmla="*/ 42 h 48"/>
                <a:gd name="T18" fmla="*/ 12 w 53"/>
                <a:gd name="T19" fmla="*/ 46 h 48"/>
                <a:gd name="T20" fmla="*/ 13 w 53"/>
                <a:gd name="T21" fmla="*/ 46 h 48"/>
                <a:gd name="T22" fmla="*/ 19 w 53"/>
                <a:gd name="T23" fmla="*/ 47 h 48"/>
                <a:gd name="T24" fmla="*/ 19 w 53"/>
                <a:gd name="T25" fmla="*/ 47 h 48"/>
                <a:gd name="T26" fmla="*/ 22 w 53"/>
                <a:gd name="T27" fmla="*/ 46 h 48"/>
                <a:gd name="T28" fmla="*/ 23 w 53"/>
                <a:gd name="T29" fmla="*/ 45 h 48"/>
                <a:gd name="T30" fmla="*/ 27 w 53"/>
                <a:gd name="T31" fmla="*/ 45 h 48"/>
                <a:gd name="T32" fmla="*/ 27 w 53"/>
                <a:gd name="T33" fmla="*/ 45 h 48"/>
                <a:gd name="T34" fmla="*/ 30 w 53"/>
                <a:gd name="T35" fmla="*/ 45 h 48"/>
                <a:gd name="T36" fmla="*/ 32 w 53"/>
                <a:gd name="T37" fmla="*/ 46 h 48"/>
                <a:gd name="T38" fmla="*/ 35 w 53"/>
                <a:gd name="T39" fmla="*/ 47 h 48"/>
                <a:gd name="T40" fmla="*/ 35 w 53"/>
                <a:gd name="T41" fmla="*/ 47 h 48"/>
                <a:gd name="T42" fmla="*/ 41 w 53"/>
                <a:gd name="T43" fmla="*/ 46 h 48"/>
                <a:gd name="T44" fmla="*/ 42 w 53"/>
                <a:gd name="T45" fmla="*/ 46 h 48"/>
                <a:gd name="T46" fmla="*/ 45 w 53"/>
                <a:gd name="T47" fmla="*/ 42 h 48"/>
                <a:gd name="T48" fmla="*/ 46 w 53"/>
                <a:gd name="T49" fmla="*/ 42 h 48"/>
                <a:gd name="T50" fmla="*/ 51 w 53"/>
                <a:gd name="T51" fmla="*/ 31 h 48"/>
                <a:gd name="T52" fmla="*/ 53 w 53"/>
                <a:gd name="T53" fmla="*/ 22 h 48"/>
                <a:gd name="T54" fmla="*/ 53 w 53"/>
                <a:gd name="T55" fmla="*/ 20 h 48"/>
                <a:gd name="T56" fmla="*/ 53 w 53"/>
                <a:gd name="T57" fmla="*/ 17 h 48"/>
                <a:gd name="T58" fmla="*/ 53 w 53"/>
                <a:gd name="T59" fmla="*/ 17 h 48"/>
                <a:gd name="T60" fmla="*/ 53 w 53"/>
                <a:gd name="T61" fmla="*/ 14 h 48"/>
                <a:gd name="T62" fmla="*/ 48 w 53"/>
                <a:gd name="T63" fmla="*/ 5 h 48"/>
                <a:gd name="T64" fmla="*/ 47 w 53"/>
                <a:gd name="T65" fmla="*/ 3 h 48"/>
                <a:gd name="T66" fmla="*/ 39 w 53"/>
                <a:gd name="T67" fmla="*/ 0 h 48"/>
                <a:gd name="T68" fmla="*/ 31 w 53"/>
                <a:gd name="T69" fmla="*/ 1 h 48"/>
                <a:gd name="T70" fmla="*/ 27 w 53"/>
                <a:gd name="T71" fmla="*/ 3 h 48"/>
                <a:gd name="T72" fmla="*/ 23 w 53"/>
                <a:gd name="T73" fmla="*/ 1 h 48"/>
                <a:gd name="T74" fmla="*/ 14 w 53"/>
                <a:gd name="T75" fmla="*/ 0 h 48"/>
                <a:gd name="T76" fmla="*/ 7 w 53"/>
                <a:gd name="T77" fmla="*/ 3 h 48"/>
                <a:gd name="T78" fmla="*/ 6 w 53"/>
                <a:gd name="T7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  <p:sp>
          <p:nvSpPr>
            <p:cNvPr id="144" name="Freeform 126">
              <a:extLst>
                <a:ext uri="{FF2B5EF4-FFF2-40B4-BE49-F238E27FC236}">
                  <a16:creationId xmlns:a16="http://schemas.microsoft.com/office/drawing/2014/main" id="{0A1283AD-A1BF-4F16-BDA9-ACCD5B62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027" y="4009030"/>
              <a:ext cx="26227" cy="29647"/>
            </a:xfrm>
            <a:custGeom>
              <a:avLst/>
              <a:gdLst>
                <a:gd name="T0" fmla="*/ 4 w 13"/>
                <a:gd name="T1" fmla="*/ 11 h 15"/>
                <a:gd name="T2" fmla="*/ 9 w 13"/>
                <a:gd name="T3" fmla="*/ 14 h 15"/>
                <a:gd name="T4" fmla="*/ 12 w 13"/>
                <a:gd name="T5" fmla="*/ 14 h 15"/>
                <a:gd name="T6" fmla="*/ 13 w 13"/>
                <a:gd name="T7" fmla="*/ 14 h 15"/>
                <a:gd name="T8" fmla="*/ 10 w 13"/>
                <a:gd name="T9" fmla="*/ 6 h 15"/>
                <a:gd name="T10" fmla="*/ 1 w 13"/>
                <a:gd name="T11" fmla="*/ 0 h 15"/>
                <a:gd name="T12" fmla="*/ 1 w 13"/>
                <a:gd name="T13" fmla="*/ 0 h 15"/>
                <a:gd name="T14" fmla="*/ 0 w 13"/>
                <a:gd name="T15" fmla="*/ 0 h 15"/>
                <a:gd name="T16" fmla="*/ 0 w 13"/>
                <a:gd name="T17" fmla="*/ 4 h 15"/>
                <a:gd name="T18" fmla="*/ 4 w 13"/>
                <a:gd name="T1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92D050"/>
                </a:solidFill>
              </a:endParaRPr>
            </a:p>
          </p:txBody>
        </p:sp>
      </p:grpSp>
      <p:grpSp>
        <p:nvGrpSpPr>
          <p:cNvPr id="145" name="组合 1">
            <a:extLst>
              <a:ext uri="{FF2B5EF4-FFF2-40B4-BE49-F238E27FC236}">
                <a16:creationId xmlns:a16="http://schemas.microsoft.com/office/drawing/2014/main" id="{DF535F17-9E3D-4BAF-9511-BE6CC67FA089}"/>
              </a:ext>
            </a:extLst>
          </p:cNvPr>
          <p:cNvGrpSpPr/>
          <p:nvPr/>
        </p:nvGrpSpPr>
        <p:grpSpPr>
          <a:xfrm>
            <a:off x="5546561" y="5061416"/>
            <a:ext cx="1074405" cy="1049850"/>
            <a:chOff x="3868719" y="1776670"/>
            <a:chExt cx="2628619" cy="2628031"/>
          </a:xfrm>
        </p:grpSpPr>
        <p:sp>
          <p:nvSpPr>
            <p:cNvPr id="146" name="Freeform 4">
              <a:extLst>
                <a:ext uri="{FF2B5EF4-FFF2-40B4-BE49-F238E27FC236}">
                  <a16:creationId xmlns:a16="http://schemas.microsoft.com/office/drawing/2014/main" id="{7B7A66AD-8828-48C1-8A60-1BC461C16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19" y="1776670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Oval 5">
              <a:extLst>
                <a:ext uri="{FF2B5EF4-FFF2-40B4-BE49-F238E27FC236}">
                  <a16:creationId xmlns:a16="http://schemas.microsoft.com/office/drawing/2014/main" id="{402417D1-40B3-4080-A892-91EDDD63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207" y="2199508"/>
              <a:ext cx="1821869" cy="1826803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3004">
                <a:defRPr/>
              </a:pPr>
              <a:endParaRPr lang="en-US" sz="24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8" name="组合 4">
            <a:extLst>
              <a:ext uri="{FF2B5EF4-FFF2-40B4-BE49-F238E27FC236}">
                <a16:creationId xmlns:a16="http://schemas.microsoft.com/office/drawing/2014/main" id="{9E7B87C4-9572-4B09-A72A-2ED893DBC91D}"/>
              </a:ext>
            </a:extLst>
          </p:cNvPr>
          <p:cNvGrpSpPr/>
          <p:nvPr/>
        </p:nvGrpSpPr>
        <p:grpSpPr>
          <a:xfrm>
            <a:off x="6495597" y="4872799"/>
            <a:ext cx="732506" cy="715066"/>
            <a:chOff x="6012485" y="1170407"/>
            <a:chExt cx="1487948" cy="1487615"/>
          </a:xfrm>
        </p:grpSpPr>
        <p:sp>
          <p:nvSpPr>
            <p:cNvPr id="149" name="Freeform 6">
              <a:extLst>
                <a:ext uri="{FF2B5EF4-FFF2-40B4-BE49-F238E27FC236}">
                  <a16:creationId xmlns:a16="http://schemas.microsoft.com/office/drawing/2014/main" id="{A29D1A31-274F-4B65-8064-0A013152A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85" y="1170407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Oval 7">
              <a:extLst>
                <a:ext uri="{FF2B5EF4-FFF2-40B4-BE49-F238E27FC236}">
                  <a16:creationId xmlns:a16="http://schemas.microsoft.com/office/drawing/2014/main" id="{25F5036A-4537-4CB0-AD41-684E12907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13" y="1468198"/>
              <a:ext cx="931350" cy="89203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zh-CN" sz="1200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1" name="组合 7">
            <a:extLst>
              <a:ext uri="{FF2B5EF4-FFF2-40B4-BE49-F238E27FC236}">
                <a16:creationId xmlns:a16="http://schemas.microsoft.com/office/drawing/2014/main" id="{6BE2E56A-A462-4DC6-9810-FFC6F07BAF30}"/>
              </a:ext>
            </a:extLst>
          </p:cNvPr>
          <p:cNvGrpSpPr/>
          <p:nvPr/>
        </p:nvGrpSpPr>
        <p:grpSpPr>
          <a:xfrm>
            <a:off x="4770027" y="4962896"/>
            <a:ext cx="878969" cy="831132"/>
            <a:chOff x="2057536" y="1194444"/>
            <a:chExt cx="2075647" cy="2080525"/>
          </a:xfrm>
        </p:grpSpPr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6E9654D7-6DAF-4706-9048-822180DA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62F459F1-C14C-42EA-8720-2A6D711A3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908" y="1569748"/>
              <a:ext cx="1378420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54" name="Freeform 10">
            <a:extLst>
              <a:ext uri="{FF2B5EF4-FFF2-40B4-BE49-F238E27FC236}">
                <a16:creationId xmlns:a16="http://schemas.microsoft.com/office/drawing/2014/main" id="{397E16BE-B223-46BA-907C-41B00F67A231}"/>
              </a:ext>
            </a:extLst>
          </p:cNvPr>
          <p:cNvSpPr>
            <a:spLocks/>
          </p:cNvSpPr>
          <p:nvPr/>
        </p:nvSpPr>
        <p:spPr bwMode="auto">
          <a:xfrm>
            <a:off x="5355947" y="6307922"/>
            <a:ext cx="2484076" cy="139547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solidFill>
            <a:srgbClr val="AED30B"/>
          </a:solidFill>
          <a:ln w="9525" cap="rnd">
            <a:solidFill>
              <a:srgbClr val="AED30B"/>
            </a:solidFill>
            <a:prstDash val="solid"/>
            <a:round/>
            <a:headEnd/>
            <a:tailEnd/>
          </a:ln>
        </p:spPr>
        <p:txBody>
          <a:bodyPr vert="eaVert" lIns="90291" tIns="45147" rIns="90291" bIns="451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03004">
              <a:defRPr/>
            </a:pPr>
            <a:endParaRPr lang="en-US" sz="1467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5" name="组合 14">
            <a:extLst>
              <a:ext uri="{FF2B5EF4-FFF2-40B4-BE49-F238E27FC236}">
                <a16:creationId xmlns:a16="http://schemas.microsoft.com/office/drawing/2014/main" id="{5E3F482E-B4C1-4ED7-B6FF-995798D4CBC5}"/>
              </a:ext>
            </a:extLst>
          </p:cNvPr>
          <p:cNvGrpSpPr/>
          <p:nvPr/>
        </p:nvGrpSpPr>
        <p:grpSpPr>
          <a:xfrm>
            <a:off x="7076675" y="5252996"/>
            <a:ext cx="755944" cy="663170"/>
            <a:chOff x="2057536" y="1194444"/>
            <a:chExt cx="2075647" cy="2080525"/>
          </a:xfrm>
        </p:grpSpPr>
        <p:sp>
          <p:nvSpPr>
            <p:cNvPr id="156" name="Freeform 8">
              <a:extLst>
                <a:ext uri="{FF2B5EF4-FFF2-40B4-BE49-F238E27FC236}">
                  <a16:creationId xmlns:a16="http://schemas.microsoft.com/office/drawing/2014/main" id="{4CE100C0-76B4-4147-B9D0-B74E99362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536" y="1194444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AED30B"/>
            </a:solidFill>
            <a:ln w="3175" cap="flat" cmpd="sng" algn="ctr">
              <a:solidFill>
                <a:srgbClr val="AED30B"/>
              </a:solidFill>
              <a:prstDash val="solid"/>
            </a:ln>
            <a:effectLst/>
          </p:spPr>
          <p:txBody>
            <a:bodyPr lIns="0" r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lnSpc>
                  <a:spcPct val="120000"/>
                </a:lnSpc>
                <a:spcBef>
                  <a:spcPts val="593"/>
                </a:spcBef>
                <a:spcAft>
                  <a:spcPts val="593"/>
                </a:spcAft>
                <a:defRPr/>
              </a:pPr>
              <a:endParaRPr lang="en-US" sz="26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Oval 9">
              <a:extLst>
                <a:ext uri="{FF2B5EF4-FFF2-40B4-BE49-F238E27FC236}">
                  <a16:creationId xmlns:a16="http://schemas.microsoft.com/office/drawing/2014/main" id="{4F2C3247-6F48-4011-82A6-A566ACD0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463" y="1544316"/>
              <a:ext cx="1378423" cy="1378115"/>
            </a:xfrm>
            <a:prstGeom prst="ellipse">
              <a:avLst/>
            </a:prstGeom>
            <a:solidFill>
              <a:srgbClr val="C9D033"/>
            </a:solidFill>
            <a:ln w="222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03004">
                <a:defRPr/>
              </a:pPr>
              <a:endParaRPr lang="en-US" sz="1467" kern="0" dirty="0">
                <a:solidFill>
                  <a:srgbClr val="5A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1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13" y="787401"/>
            <a:ext cx="1140594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5" y="3880247"/>
            <a:ext cx="1638570" cy="11881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4110" y="235666"/>
            <a:ext cx="628072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7199" y="1838382"/>
            <a:ext cx="577272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200" y="3366655"/>
            <a:ext cx="577272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7200" y="5103092"/>
            <a:ext cx="1025698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switch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128" y="48858"/>
            <a:ext cx="582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Lực và sự đẩy, kéo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704850"/>
            <a:ext cx="5354983" cy="5019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3" y="1753834"/>
            <a:ext cx="6072397" cy="4482536"/>
          </a:xfrm>
          <a:prstGeom prst="rect">
            <a:avLst/>
          </a:prstGeom>
        </p:spPr>
      </p:pic>
      <p:sp>
        <p:nvSpPr>
          <p:cNvPr id="2" name="Oval 1">
            <a:hlinkClick r:id="rId4" action="ppaction://hlinkfile"/>
          </p:cNvPr>
          <p:cNvSpPr/>
          <p:nvPr/>
        </p:nvSpPr>
        <p:spPr>
          <a:xfrm>
            <a:off x="11001375" y="180975"/>
            <a:ext cx="628650" cy="35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96884" y="1978912"/>
            <a:ext cx="8875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dụng đẩy, kéo của vật này lên vật khác gọi là lực.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209" y="3870012"/>
            <a:ext cx="8761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vật A đẩy hoặc kéo vật B ta nói vật A tác dụng lực lên </a:t>
            </a:r>
            <a:r>
              <a:rPr lang="en-US" sz="4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03" y="890826"/>
            <a:ext cx="638162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828" y="0"/>
            <a:ext cx="582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Lực và sự đẩy, kéo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2" action="ppaction://hlinkfile"/>
          </p:cNvPr>
          <p:cNvSpPr/>
          <p:nvPr/>
        </p:nvSpPr>
        <p:spPr>
          <a:xfrm>
            <a:off x="10877550" y="5610225"/>
            <a:ext cx="990600" cy="77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645" y="0"/>
            <a:ext cx="3833678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113" y="534836"/>
            <a:ext cx="493917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Lực và chuyển động của vật.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6" y="1091270"/>
            <a:ext cx="11668380" cy="55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075" y="83805"/>
            <a:ext cx="11886928" cy="692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Quan sát H40.2-SGK, chọn cụm từ thích hợp hoàn thành các câu sau: (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nhanh dần, chuyển động chậm dần, bắt đầu chuyển động, dừng lại, đổi hướng chuyển 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 thủ đá vào bóng đang đứng yên làm bóng (1) ....................................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đang lăn trên sân, lực cản của cỏ trên sân làm bóng (2) ............................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đang bay về phía khung thành thì bị hậu vệ phá sang trái. Lực của hậu vệ làm bóng (3) 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bay vào trước khung thành, bị thủ môn bắt dính. Lực của thủ môn làm bóng (4) .............................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 đang lăn trên sân thì một cầu thủ chạy theo đá nối. Lực của cầu thủ này làm bóng (5) ..........................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121" y="2358373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 đầu chuyển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6006" y="3083215"/>
            <a:ext cx="3151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chậm dần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9184" y="4211631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hướng chuyển 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3752" y="5227783"/>
            <a:ext cx="2173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 lại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3752" y="6396335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động nhanh dần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hlinkClick r:id="rId2" action="ppaction://hlinkfile"/>
          </p:cNvPr>
          <p:cNvSpPr/>
          <p:nvPr/>
        </p:nvSpPr>
        <p:spPr>
          <a:xfrm>
            <a:off x="11201400" y="228600"/>
            <a:ext cx="600075" cy="47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498" y="62883"/>
            <a:ext cx="5201489" cy="87100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3329" y="1061931"/>
            <a:ext cx="6976590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Lực và chuyển động của vật.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78" y="1967005"/>
            <a:ext cx="1052565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 tác dụng lên vật có thể làm thay đổi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động của vật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thay đổi chuyển động)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78" y="4751571"/>
            <a:ext cx="107199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2286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 Lực đẩy của tay tác dụng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 thì chuyển động.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2075" y="0"/>
            <a:ext cx="5201489" cy="82170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II/ Tác dụng của lực.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432" y="1169764"/>
            <a:ext cx="6407523" cy="75540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Lực và hình dạng của vật.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3284" y="2131717"/>
            <a:ext cx="80259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Lực tác dụng lên vật có thể làm biến dạng vật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8872" y="3784029"/>
            <a:ext cx="91502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 Lực của tay khi bóp quả bóng bay làm quả bóng bị bẹp.</a:t>
            </a:r>
            <a:endParaRPr lang="en-US" sz="4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2" action="ppaction://hlinkfile"/>
          </p:cNvPr>
          <p:cNvSpPr/>
          <p:nvPr/>
        </p:nvSpPr>
        <p:spPr>
          <a:xfrm>
            <a:off x="10125778" y="272853"/>
            <a:ext cx="1357162" cy="693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195" y="50785"/>
            <a:ext cx="1175863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 1: Quan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 các hình ảnh dưới đây, điền các từ còn thiếu vào chỗ trống.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media.ican.vn/hocmai/cms/72_eb377091a2.PNG?19615.82999999518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5" y="952900"/>
            <a:ext cx="3711608" cy="38404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43897" y="4931945"/>
            <a:ext cx="34291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dụng lực kéo làm các lò xo 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</a:t>
            </a:r>
            <a:endParaRPr lang="en-US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ttps://media.ican.vn/hocmai/cms/74_9f6be9e0cd.PNG?19621.600000013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94" y="952900"/>
            <a:ext cx="3735900" cy="384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ực là gì? Hàn áp lực là gì? Kiến thức quan trọng về lực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485" y="952900"/>
            <a:ext cx="3782344" cy="37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268485" y="4793381"/>
            <a:ext cx="367398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tác d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l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vào xe làm xe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3803" y="4977930"/>
            <a:ext cx="373590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động viên tác dụng lực làm cây sào bị ………..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                 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27" y="5951985"/>
            <a:ext cx="303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dạng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784" y="5951985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4434" y="5793148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458</TotalTime>
  <Words>977</Words>
  <Application>Microsoft Office PowerPoint</Application>
  <PresentationFormat>Widescreen</PresentationFormat>
  <Paragraphs>96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Arial</vt:lpstr>
      <vt:lpstr>Calibri</vt:lpstr>
      <vt:lpstr>Century Gothic</vt:lpstr>
      <vt:lpstr>等线</vt:lpstr>
      <vt:lpstr>Tahoma</vt:lpstr>
      <vt:lpstr>Times New Roman</vt:lpstr>
      <vt:lpstr>Wingdings 3</vt:lpstr>
      <vt:lpstr>幼圆</vt:lpstr>
      <vt:lpstr>站酷快乐体2016修订版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Khánh Uyên</dc:creator>
  <cp:lastModifiedBy>Admin</cp:lastModifiedBy>
  <cp:revision>44</cp:revision>
  <dcterms:created xsi:type="dcterms:W3CDTF">2021-04-20T14:35:22Z</dcterms:created>
  <dcterms:modified xsi:type="dcterms:W3CDTF">2024-03-11T15:16:40Z</dcterms:modified>
</cp:coreProperties>
</file>