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6" r:id="rId2"/>
    <p:sldId id="383" r:id="rId3"/>
    <p:sldId id="441" r:id="rId4"/>
    <p:sldId id="450" r:id="rId5"/>
    <p:sldId id="479" r:id="rId6"/>
    <p:sldId id="480" r:id="rId7"/>
    <p:sldId id="385" r:id="rId8"/>
    <p:sldId id="45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8FA109-F385-48E6-95B3-218272258497}">
          <p14:sldIdLst>
            <p14:sldId id="456"/>
            <p14:sldId id="383"/>
            <p14:sldId id="441"/>
            <p14:sldId id="450"/>
            <p14:sldId id="479"/>
            <p14:sldId id="480"/>
          </p14:sldIdLst>
        </p14:section>
        <p14:section name="Untitled Section" id="{89881553-76C2-48DB-942E-83E5FF172124}">
          <p14:sldIdLst>
            <p14:sldId id="385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965" autoAdjust="0"/>
    <p:restoredTop sz="93923" autoAdjust="0"/>
  </p:normalViewPr>
  <p:slideViewPr>
    <p:cSldViewPr snapToGrid="0">
      <p:cViewPr varScale="1">
        <p:scale>
          <a:sx n="67" d="100"/>
          <a:sy n="67" d="100"/>
        </p:scale>
        <p:origin x="10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8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741B-28E7-4EC6-98ED-65F7D03BE49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A1F9-2889-4419-9F48-77255DAC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7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7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DELL\Downloads\z2740431223346_c6e314c179fe139f0fcff94c1a15bea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0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6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0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3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9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B3F581-1B6A-4D6A-9C1E-0D1266D7CD1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FE38FF-E54E-4ED4-97DE-D4BF9012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5623-4F8F-4B62-AFE8-CC28955A65F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4" r:id="rId2"/>
    <p:sldLayoutId id="2147483753" r:id="rId3"/>
    <p:sldLayoutId id="2147483752" r:id="rId4"/>
    <p:sldLayoutId id="2147483742" r:id="rId5"/>
    <p:sldLayoutId id="2147483734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17" r:id="rId12"/>
    <p:sldLayoutId id="2147483716" r:id="rId13"/>
    <p:sldLayoutId id="2147483715" r:id="rId14"/>
    <p:sldLayoutId id="2147483714" r:id="rId15"/>
    <p:sldLayoutId id="2147483710" r:id="rId16"/>
    <p:sldLayoutId id="2147483709" r:id="rId17"/>
    <p:sldLayoutId id="2147483708" r:id="rId18"/>
    <p:sldLayoutId id="2147483650" r:id="rId19"/>
    <p:sldLayoutId id="2147483770" r:id="rId20"/>
    <p:sldLayoutId id="2147483761" r:id="rId21"/>
    <p:sldLayoutId id="2147483751" r:id="rId22"/>
    <p:sldLayoutId id="2147483732" r:id="rId23"/>
    <p:sldLayoutId id="2147483713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771" r:id="rId30"/>
    <p:sldLayoutId id="2147483769" r:id="rId31"/>
    <p:sldLayoutId id="2147483768" r:id="rId32"/>
    <p:sldLayoutId id="2147483765" r:id="rId33"/>
    <p:sldLayoutId id="2147483764" r:id="rId34"/>
    <p:sldLayoutId id="2147483763" r:id="rId35"/>
    <p:sldLayoutId id="2147483762" r:id="rId36"/>
    <p:sldLayoutId id="2147483760" r:id="rId37"/>
    <p:sldLayoutId id="2147483759" r:id="rId38"/>
    <p:sldLayoutId id="2147483756" r:id="rId39"/>
    <p:sldLayoutId id="2147483755" r:id="rId40"/>
    <p:sldLayoutId id="2147483750" r:id="rId41"/>
    <p:sldLayoutId id="2147483744" r:id="rId42"/>
    <p:sldLayoutId id="2147483743" r:id="rId43"/>
    <p:sldLayoutId id="2147483737" r:id="rId44"/>
    <p:sldLayoutId id="2147483736" r:id="rId45"/>
    <p:sldLayoutId id="2147483735" r:id="rId46"/>
    <p:sldLayoutId id="2147483733" r:id="rId47"/>
    <p:sldLayoutId id="2147483731" r:id="rId48"/>
    <p:sldLayoutId id="2147483730" r:id="rId49"/>
    <p:sldLayoutId id="2147483729" r:id="rId50"/>
    <p:sldLayoutId id="2147483728" r:id="rId51"/>
    <p:sldLayoutId id="2147483727" r:id="rId52"/>
    <p:sldLayoutId id="2147483726" r:id="rId53"/>
    <p:sldLayoutId id="2147483720" r:id="rId54"/>
    <p:sldLayoutId id="2147483719" r:id="rId55"/>
    <p:sldLayoutId id="2147483712" r:id="rId56"/>
    <p:sldLayoutId id="2147483656" r:id="rId57"/>
    <p:sldLayoutId id="2147483657" r:id="rId58"/>
    <p:sldLayoutId id="2147483658" r:id="rId59"/>
    <p:sldLayoutId id="2147483659" r:id="rId60"/>
    <p:sldLayoutId id="2147483766" r:id="rId61"/>
    <p:sldLayoutId id="2147483757" r:id="rId62"/>
    <p:sldLayoutId id="2147483745" r:id="rId63"/>
    <p:sldLayoutId id="2147483740" r:id="rId64"/>
    <p:sldLayoutId id="2147483767" r:id="rId65"/>
    <p:sldLayoutId id="2147483758" r:id="rId66"/>
    <p:sldLayoutId id="2147483749" r:id="rId67"/>
    <p:sldLayoutId id="2147483748" r:id="rId68"/>
    <p:sldLayoutId id="2147483747" r:id="rId69"/>
    <p:sldLayoutId id="2147483746" r:id="rId70"/>
    <p:sldLayoutId id="2147483741" r:id="rId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audio" Target="file:///C:\Users\rony\Downloads\nhac%20hieu%20ung\nhac%20rung%20chuong.mp3" TargetMode="External"/><Relationship Id="rId1" Type="http://schemas.microsoft.com/office/2007/relationships/media" Target="file:///C:\Users\rony\Downloads\nhac%20hieu%20ung\nhac%20rung%20chuong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5.png"/><Relationship Id="rId2" Type="http://schemas.openxmlformats.org/officeDocument/2006/relationships/audio" Target="file:///C:\Users\rony\Downloads\nhac%20hieu%20ung\nhac%20rung%20chuong.mp3" TargetMode="External"/><Relationship Id="rId1" Type="http://schemas.microsoft.com/office/2007/relationships/media" Target="file:///C:\Users\rony\Downloads\nhac%20hieu%20ung\nhac%20rung%20chuong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0"/>
            <a:ext cx="10799233" cy="43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005" y="5701585"/>
            <a:ext cx="10990615" cy="697627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pc="67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700" b="1" spc="67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3" y="4347796"/>
            <a:ext cx="6335712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23131"/>
            <a:ext cx="2476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0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78826-EF36-4472-A30F-723F13D8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35" y="2458024"/>
            <a:ext cx="5073734" cy="322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6A50C-BD5C-4C62-9024-385DECF77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02" y="142672"/>
            <a:ext cx="5907600" cy="2642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59960-05EC-4506-856B-E3C71973F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99" y="1388083"/>
            <a:ext cx="6194073" cy="2139881"/>
          </a:xfrm>
          <a:prstGeom prst="rect">
            <a:avLst/>
          </a:prstGeom>
        </p:spPr>
      </p:pic>
      <p:pic>
        <p:nvPicPr>
          <p:cNvPr id="8" name="nhac rung chuong">
            <a:hlinkClick r:id="" action="ppaction://media"/>
            <a:extLst>
              <a:ext uri="{FF2B5EF4-FFF2-40B4-BE49-F238E27FC236}">
                <a16:creationId xmlns:a16="http://schemas.microsoft.com/office/drawing/2014/main" id="{E5C2EE8A-A948-454F-9E29-BEDBA082D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71311" y="22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93" y="940518"/>
            <a:ext cx="764486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NHÀ TRƯỜNG\BÀI GIẢNG 21-22\CÔNG NGHỆ 6\48373511_2020157398067250_76174607567405711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5" y="1658390"/>
            <a:ext cx="4444271" cy="4259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HÀ TRƯỜNG\BÀI GIẢNG 21-22\CÔNG NGHỆ 6\48366273_2020157041400619_87184334336064225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33" y="1633964"/>
            <a:ext cx="4768516" cy="442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HÀ TRƯỜNG\BÀI GIẢNG 21-22\CÔNG NGHỆ 6\48374892_2020157261400597_338014038293846425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72" y="1640749"/>
            <a:ext cx="4768516" cy="461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HÀ TRƯỜNG\BÀI GIẢNG 21-22\CÔNG NGHỆ 6\48376500_2020157194733937_392965710029206323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5" y="1658390"/>
            <a:ext cx="4936959" cy="4474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HÀ TRƯỜNG\BÀI GIẢNG 21-22\CÔNG NGHỆ 6\48380776_2020156861400637_517018738216245657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86" y="1613970"/>
            <a:ext cx="4596145" cy="461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HÀ TRƯỜNG\BÀI GIẢNG 21-22\CÔNG NGHỆ 6\48381072_2020157304733926_3263799657444147200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33" y="1598198"/>
            <a:ext cx="4936959" cy="4449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NHÀ TRƯỜNG\BÀI GIẢNG 21-22\CÔNG NGHỆ 6\48383679_2020156951400628_8881626728972156928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8" y="1631791"/>
            <a:ext cx="5020928" cy="4449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NHÀ TRƯỜNG\BÀI GIẢNG 21-22\CÔNG NGHỆ 6\48384850_2020156941400629_3531071121472356352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19" y="1677190"/>
            <a:ext cx="5286291" cy="4483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NHÀ TRƯỜNG\BÀI GIẢNG 21-22\CÔNG NGHỆ 6\48411152_2020157204733936_8575929300648198144_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48" y="1551562"/>
            <a:ext cx="5370513" cy="455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NHÀ TRƯỜNG\BÀI GIẢNG 21-22\CÔNG NGHỆ 6\48414567_2020157014733955_8984352244929396736_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27" y="1612053"/>
            <a:ext cx="5039655" cy="458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NHÀ TRƯỜNG\BÀI GIẢNG 21-22\CÔNG NGHỆ 6\48414972_2020156878067302_5852540256796016640_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87" y="1640749"/>
            <a:ext cx="5249528" cy="4515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NHÀ TRƯỜNG\BÀI GIẢNG 21-22\CÔNG NGHỆ 6\48422397_2020157488067241_8854278052268474368_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1" y="1631791"/>
            <a:ext cx="570315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D6863B-3920-46A0-8C58-DAE7A60CEFFE}"/>
              </a:ext>
            </a:extLst>
          </p:cNvPr>
          <p:cNvSpPr txBox="1"/>
          <p:nvPr/>
        </p:nvSpPr>
        <p:spPr>
          <a:xfrm>
            <a:off x="2189747" y="175526"/>
            <a:ext cx="8587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 ÁN : BỮA ĂN KẾT NỐI YÊU THƯƠNG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76F3D-7337-41F4-A899-A2729F9850B7}"/>
              </a:ext>
            </a:extLst>
          </p:cNvPr>
          <p:cNvSpPr/>
          <p:nvPr/>
        </p:nvSpPr>
        <p:spPr>
          <a:xfrm>
            <a:off x="149146" y="1598198"/>
            <a:ext cx="19559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NHANH</a:t>
            </a:r>
          </a:p>
          <a:p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TAY</a:t>
            </a:r>
          </a:p>
          <a:p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NHANH</a:t>
            </a:r>
          </a:p>
          <a:p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MẮT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6CAFB-D90C-43AD-9DF9-5998BF868C0E}"/>
              </a:ext>
            </a:extLst>
          </p:cNvPr>
          <p:cNvSpPr txBox="1"/>
          <p:nvPr/>
        </p:nvSpPr>
        <p:spPr>
          <a:xfrm>
            <a:off x="10776757" y="1370587"/>
            <a:ext cx="967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j-lt"/>
              </a:rPr>
              <a:t>LIỆT KÊ CÁC MÓN ĂN TRONG MỖI THỰC ĐƠN?</a:t>
            </a:r>
          </a:p>
        </p:txBody>
      </p:sp>
    </p:spTree>
    <p:extLst>
      <p:ext uri="{BB962C8B-B14F-4D97-AF65-F5344CB8AC3E}">
        <p14:creationId xmlns:p14="http://schemas.microsoft.com/office/powerpoint/2010/main" val="22939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996AA0F4-56B1-4216-A45B-559B645C4A54}"/>
              </a:ext>
            </a:extLst>
          </p:cNvPr>
          <p:cNvSpPr/>
          <p:nvPr/>
        </p:nvSpPr>
        <p:spPr>
          <a:xfrm>
            <a:off x="-1" y="2331046"/>
            <a:ext cx="8807115" cy="2143753"/>
          </a:xfrm>
          <a:prstGeom prst="cloud">
            <a:avLst/>
          </a:prstGeom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Thiết kế kiến trúc phong thủy nhà ở ngã t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hiết kế kiến trúc phong thủy nhà ở ngã t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10" y="7937"/>
            <a:ext cx="5229225" cy="1665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997142">
            <a:off x="-471810" y="1069422"/>
            <a:ext cx="2865208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 TO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594"/>
            <a:ext cx="5773738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D:\NHÀ TRƯỜNG\BÀI GIẢNG 21-22\CÔNG NGHỆ 6\48384850_2020156941400629_3531071121472356352_n.jpg">
            <a:extLst>
              <a:ext uri="{FF2B5EF4-FFF2-40B4-BE49-F238E27FC236}">
                <a16:creationId xmlns:a16="http://schemas.microsoft.com/office/drawing/2014/main" id="{1DF33426-4DF8-483A-91D8-84A5F85B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34" y="3421434"/>
            <a:ext cx="5286291" cy="3527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D18545-75D5-4A8C-9202-6F2EE9756CBA}"/>
              </a:ext>
            </a:extLst>
          </p:cNvPr>
          <p:cNvSpPr txBox="1"/>
          <p:nvPr/>
        </p:nvSpPr>
        <p:spPr>
          <a:xfrm>
            <a:off x="612775" y="3075057"/>
            <a:ext cx="7826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7B6D7-8C03-4E68-9BEE-BE24998CFEAC}"/>
              </a:ext>
            </a:extLst>
          </p:cNvPr>
          <p:cNvSpPr/>
          <p:nvPr/>
        </p:nvSpPr>
        <p:spPr>
          <a:xfrm>
            <a:off x="507791" y="2164661"/>
            <a:ext cx="2676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NHIỆM VỤ</a:t>
            </a:r>
            <a:endParaRPr lang="en-US" sz="32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820D8-46D7-413E-B7F7-30694CA2CD26}"/>
              </a:ext>
            </a:extLst>
          </p:cNvPr>
          <p:cNvSpPr/>
          <p:nvPr/>
        </p:nvSpPr>
        <p:spPr>
          <a:xfrm>
            <a:off x="894010" y="319819"/>
            <a:ext cx="5614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TIẾN TRÌNH THỰC HIỆN</a:t>
            </a:r>
            <a:endParaRPr lang="en-US" sz="32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B6A1E-AA15-488D-A952-9FC9F31B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10" y="1354606"/>
            <a:ext cx="809738" cy="12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95A88-9F53-498D-B93D-F7678866644E}"/>
              </a:ext>
            </a:extLst>
          </p:cNvPr>
          <p:cNvSpPr txBox="1"/>
          <p:nvPr/>
        </p:nvSpPr>
        <p:spPr>
          <a:xfrm flipH="1">
            <a:off x="401052" y="3062093"/>
            <a:ext cx="2358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C7E93-CB5C-481E-B4BC-D0F94D2D5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11" y="2142946"/>
            <a:ext cx="514422" cy="1286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9159E1-772C-4F92-914A-64B9B0688F5E}"/>
              </a:ext>
            </a:extLst>
          </p:cNvPr>
          <p:cNvSpPr txBox="1"/>
          <p:nvPr/>
        </p:nvSpPr>
        <p:spPr>
          <a:xfrm>
            <a:off x="2053389" y="923605"/>
            <a:ext cx="275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1 </a:t>
            </a:r>
            <a:r>
              <a:rPr lang="en-US" sz="2400" dirty="0" err="1"/>
              <a:t>bữa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D96D7-7BC1-4F62-B529-E7335A1FD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22" y="1415407"/>
            <a:ext cx="593557" cy="16144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81162-0F45-4D9E-B6B2-15A184333D28}"/>
              </a:ext>
            </a:extLst>
          </p:cNvPr>
          <p:cNvSpPr txBox="1"/>
          <p:nvPr/>
        </p:nvSpPr>
        <p:spPr>
          <a:xfrm>
            <a:off x="4325805" y="3058082"/>
            <a:ext cx="156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EE96D8-7247-4AC4-916C-44E3CF4FD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91" y="2493265"/>
            <a:ext cx="647790" cy="1648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B19D97-0F39-49C8-8816-CD7B55BF3C68}"/>
              </a:ext>
            </a:extLst>
          </p:cNvPr>
          <p:cNvSpPr txBox="1"/>
          <p:nvPr/>
        </p:nvSpPr>
        <p:spPr>
          <a:xfrm>
            <a:off x="5753670" y="1022316"/>
            <a:ext cx="216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3F7B64-2D6B-49BB-B9F4-DE0200AA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249" y="1415407"/>
            <a:ext cx="909843" cy="1752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937241-67E5-4099-A55D-76891800921A}"/>
              </a:ext>
            </a:extLst>
          </p:cNvPr>
          <p:cNvSpPr txBox="1"/>
          <p:nvPr/>
        </p:nvSpPr>
        <p:spPr>
          <a:xfrm>
            <a:off x="7914439" y="3473580"/>
            <a:ext cx="180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BCE48A-7D62-4AB4-9A15-C66C5C4B4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390" y="2534327"/>
            <a:ext cx="726651" cy="59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6119CA-C769-4F97-909C-E84CFA9E9EB2}"/>
              </a:ext>
            </a:extLst>
          </p:cNvPr>
          <p:cNvCxnSpPr>
            <a:cxnSpLocks/>
          </p:cNvCxnSpPr>
          <p:nvPr/>
        </p:nvCxnSpPr>
        <p:spPr>
          <a:xfrm flipV="1">
            <a:off x="10376775" y="3029884"/>
            <a:ext cx="1" cy="44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DE3DD91-BF26-4BED-88D9-2BCECDA91A37}"/>
              </a:ext>
            </a:extLst>
          </p:cNvPr>
          <p:cNvSpPr/>
          <p:nvPr/>
        </p:nvSpPr>
        <p:spPr>
          <a:xfrm>
            <a:off x="10168227" y="3521334"/>
            <a:ext cx="417095" cy="4101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2C0F8A-392B-4017-84DA-6DC8F0FE9176}"/>
              </a:ext>
            </a:extLst>
          </p:cNvPr>
          <p:cNvSpPr txBox="1"/>
          <p:nvPr/>
        </p:nvSpPr>
        <p:spPr>
          <a:xfrm>
            <a:off x="9786709" y="1560926"/>
            <a:ext cx="119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106DD-5AC4-4400-9696-112F78AF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242443"/>
            <a:ext cx="11383964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6675D-BE91-4731-BEFC-E243B8633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77">
            <a:off x="7201327" y="3624815"/>
            <a:ext cx="2066383" cy="1216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A0AE6-6AB5-4029-B029-3019FFE06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81118" cy="306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EEC27-30A5-42CB-B4E5-DFD07A439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472" y="343223"/>
            <a:ext cx="6194073" cy="2139881"/>
          </a:xfrm>
          <a:prstGeom prst="rect">
            <a:avLst/>
          </a:prstGeom>
        </p:spPr>
      </p:pic>
      <p:pic>
        <p:nvPicPr>
          <p:cNvPr id="9" name="nhac rung chuong">
            <a:hlinkClick r:id="" action="ppaction://media"/>
            <a:extLst>
              <a:ext uri="{FF2B5EF4-FFF2-40B4-BE49-F238E27FC236}">
                <a16:creationId xmlns:a16="http://schemas.microsoft.com/office/drawing/2014/main" id="{7CBFA287-79BF-4ACC-8180-041E7C241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71311" y="22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14" y="211639"/>
            <a:ext cx="4363592" cy="5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559" y="1443335"/>
            <a:ext cx="101248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Mỗi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nhóm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làm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một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thực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đơn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cho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" pitchFamily="34" charset="0"/>
            </a:endParaRPr>
          </a:p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gia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đình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mình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trong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1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ngày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đảm</a:t>
            </a:r>
            <a:endParaRPr lang="en-US" sz="54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" pitchFamily="34" charset="0"/>
            </a:endParaRPr>
          </a:p>
          <a:p>
            <a:pPr algn="ctr"/>
            <a:r>
              <a:rPr lang="en-US" sz="54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bảo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dinh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dưỡng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itchFamily="34" charset="0"/>
              </a:rPr>
              <a:t>.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72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71&quot;&gt;&lt;object type=&quot;3&quot; unique_id=&quot;10072&quot;&gt;&lt;property id=&quot;20148&quot; value=&quot;5&quot;/&gt;&lt;property id=&quot;20300&quot; value=&quot;Slide 24&quot;/&gt;&lt;property id=&quot;20307&quot; value=&quot;258&quot;/&gt;&lt;/object&gt;&lt;object type=&quot;3&quot; unique_id=&quot;10300&quot;&gt;&lt;property id=&quot;20148&quot; value=&quot;5&quot;/&gt;&lt;property id=&quot;20300&quot; value=&quot;Slide 14&quot;/&gt;&lt;property id=&quot;20307&quot; value=&quot;333&quot;/&gt;&lt;/object&gt;&lt;object type=&quot;3&quot; unique_id=&quot;10305&quot;&gt;&lt;property id=&quot;20148&quot; value=&quot;5&quot;/&gt;&lt;property id=&quot;20300&quot; value=&quot;Slide 6&quot;/&gt;&lt;property id=&quot;20307&quot; value=&quot;338&quot;/&gt;&lt;/object&gt;&lt;object type=&quot;3&quot; unique_id=&quot;10306&quot;&gt;&lt;property id=&quot;20148&quot; value=&quot;5&quot;/&gt;&lt;property id=&quot;20300&quot; value=&quot;Slide 23&quot;/&gt;&lt;property id=&quot;20307&quot; value=&quot;339&quot;/&gt;&lt;/object&gt;&lt;object type=&quot;3&quot; unique_id=&quot;10308&quot;&gt;&lt;property id=&quot;20148&quot; value=&quot;5&quot;/&gt;&lt;property id=&quot;20300&quot; value=&quot;Slide 13&quot;/&gt;&lt;property id=&quot;20307&quot; value=&quot;341&quot;/&gt;&lt;/object&gt;&lt;object type=&quot;3&quot; unique_id=&quot;10309&quot;&gt;&lt;property id=&quot;20148&quot; value=&quot;5&quot;/&gt;&lt;property id=&quot;20300&quot; value=&quot;Slide 29&quot;/&gt;&lt;property id=&quot;20307&quot; value=&quot;342&quot;/&gt;&lt;/object&gt;&lt;object type=&quot;3&quot; unique_id=&quot;10310&quot;&gt;&lt;property id=&quot;20148&quot; value=&quot;5&quot;/&gt;&lt;property id=&quot;20300&quot; value=&quot;Slide 19&quot;/&gt;&lt;property id=&quot;20307&quot; value=&quot;343&quot;/&gt;&lt;/object&gt;&lt;object type=&quot;3&quot; unique_id=&quot;10542&quot;&gt;&lt;property id=&quot;20148&quot; value=&quot;5&quot;/&gt;&lt;property id=&quot;20300&quot; value=&quot;Slide 8&quot;/&gt;&lt;property id=&quot;20307&quot; value=&quot;344&quot;/&gt;&lt;/object&gt;&lt;object type=&quot;3&quot; unique_id=&quot;10543&quot;&gt;&lt;property id=&quot;20148&quot; value=&quot;5&quot;/&gt;&lt;property id=&quot;20300&quot; value=&quot;Slide 7&quot;/&gt;&lt;property id=&quot;20307&quot; value=&quot;345&quot;/&gt;&lt;/object&gt;&lt;object type=&quot;3&quot; unique_id=&quot;10544&quot;&gt;&lt;property id=&quot;20148&quot; value=&quot;5&quot;/&gt;&lt;property id=&quot;20300&quot; value=&quot;Slide 11&quot;/&gt;&lt;property id=&quot;20307&quot; value=&quot;346&quot;/&gt;&lt;/object&gt;&lt;object type=&quot;3&quot; unique_id=&quot;10545&quot;&gt;&lt;property id=&quot;20148&quot; value=&quot;5&quot;/&gt;&lt;property id=&quot;20300&quot; value=&quot;Slide 20&quot;/&gt;&lt;property id=&quot;20307&quot; value=&quot;347&quot;/&gt;&lt;/object&gt;&lt;object type=&quot;3&quot; unique_id=&quot;10546&quot;&gt;&lt;property id=&quot;20148&quot; value=&quot;5&quot;/&gt;&lt;property id=&quot;20300&quot; value=&quot;Slide 18&quot;/&gt;&lt;property id=&quot;20307&quot; value=&quot;348&quot;/&gt;&lt;/object&gt;&lt;object type=&quot;3&quot; unique_id=&quot;10721&quot;&gt;&lt;property id=&quot;20148&quot; value=&quot;5&quot;/&gt;&lt;property id=&quot;20300&quot; value=&quot;Slide 28&quot;/&gt;&lt;property id=&quot;20307&quot; value=&quot;349&quot;/&gt;&lt;/object&gt;&lt;object type=&quot;3&quot; unique_id=&quot;10722&quot;&gt;&lt;property id=&quot;20148&quot; value=&quot;5&quot;/&gt;&lt;property id=&quot;20300&quot; value=&quot;Slide 43&quot;/&gt;&lt;property id=&quot;20307&quot; value=&quot;350&quot;/&gt;&lt;/object&gt;&lt;object type=&quot;3&quot; unique_id=&quot;11214&quot;&gt;&lt;property id=&quot;20148&quot; value=&quot;5&quot;/&gt;&lt;property id=&quot;20300&quot; value=&quot;Slide 36&quot;/&gt;&lt;property id=&quot;20307&quot; value=&quot;355&quot;/&gt;&lt;/object&gt;&lt;object type=&quot;3&quot; unique_id=&quot;11216&quot;&gt;&lt;property id=&quot;20148&quot; value=&quot;5&quot;/&gt;&lt;property id=&quot;20300&quot; value=&quot;Slide 9&quot;/&gt;&lt;property id=&quot;20307&quot; value=&quot;357&quot;/&gt;&lt;/object&gt;&lt;object type=&quot;3&quot; unique_id=&quot;11487&quot;&gt;&lt;property id=&quot;20148&quot; value=&quot;5&quot;/&gt;&lt;property id=&quot;20300&quot; value=&quot;Slide 27&quot;/&gt;&lt;property id=&quot;20307&quot; value=&quot;359&quot;/&gt;&lt;/object&gt;&lt;object type=&quot;3&quot; unique_id=&quot;11488&quot;&gt;&lt;property id=&quot;20148&quot; value=&quot;5&quot;/&gt;&lt;property id=&quot;20300&quot; value=&quot;Slide 41&quot;/&gt;&lt;property id=&quot;20307&quot; value=&quot;360&quot;/&gt;&lt;/object&gt;&lt;object type=&quot;3&quot; unique_id=&quot;11654&quot;&gt;&lt;property id=&quot;20148&quot; value=&quot;5&quot;/&gt;&lt;property id=&quot;20300&quot; value=&quot;Slide 2&quot;/&gt;&lt;property id=&quot;20307&quot; value=&quot;361&quot;/&gt;&lt;/object&gt;&lt;object type=&quot;3&quot; unique_id=&quot;12183&quot;&gt;&lt;property id=&quot;20148&quot; value=&quot;5&quot;/&gt;&lt;property id=&quot;20300&quot; value=&quot;Slide 44&quot;/&gt;&lt;property id=&quot;20307&quot; value=&quot;362&quot;/&gt;&lt;/object&gt;&lt;object type=&quot;3&quot; unique_id=&quot;12184&quot;&gt;&lt;property id=&quot;20148&quot; value=&quot;5&quot;/&gt;&lt;property id=&quot;20300&quot; value=&quot;Slide 31&quot;/&gt;&lt;property id=&quot;20307&quot; value=&quot;363&quot;/&gt;&lt;/object&gt;&lt;object type=&quot;3&quot; unique_id=&quot;12335&quot;&gt;&lt;property id=&quot;20148&quot; value=&quot;5&quot;/&gt;&lt;property id=&quot;20300&quot; value=&quot;Slide 35&quot;/&gt;&lt;property id=&quot;20307&quot; value=&quot;364&quot;/&gt;&lt;/object&gt;&lt;object type=&quot;3&quot; unique_id=&quot;12465&quot;&gt;&lt;property id=&quot;20148&quot; value=&quot;5&quot;/&gt;&lt;property id=&quot;20300&quot; value=&quot;Slide 34&quot;/&gt;&lt;property id=&quot;20307&quot; value=&quot;365&quot;/&gt;&lt;/object&gt;&lt;object type=&quot;3&quot; unique_id=&quot;33726&quot;&gt;&lt;property id=&quot;20148&quot; value=&quot;5&quot;/&gt;&lt;property id=&quot;20300&quot; value=&quot;Slide 4&quot;/&gt;&lt;property id=&quot;20307&quot; value=&quot;383&quot;/&gt;&lt;/object&gt;&lt;object type=&quot;3&quot; unique_id=&quot;33727&quot;&gt;&lt;property id=&quot;20148&quot; value=&quot;5&quot;/&gt;&lt;property id=&quot;20300&quot; value=&quot;Slide 10&quot;/&gt;&lt;property id=&quot;20307&quot; value=&quot;367&quot;/&gt;&lt;/object&gt;&lt;object type=&quot;3&quot; unique_id=&quot;33728&quot;&gt;&lt;property id=&quot;20148&quot; value=&quot;5&quot;/&gt;&lt;property id=&quot;20300&quot; value=&quot;Slide 12&quot;/&gt;&lt;property id=&quot;20307&quot; value=&quot;381&quot;/&gt;&lt;/object&gt;&lt;object type=&quot;3&quot; unique_id=&quot;33729&quot;&gt;&lt;property id=&quot;20148&quot; value=&quot;5&quot;/&gt;&lt;property id=&quot;20300&quot; value=&quot;Slide 15&quot;/&gt;&lt;property id=&quot;20307&quot; value=&quot;370&quot;/&gt;&lt;/object&gt;&lt;object type=&quot;3&quot; unique_id=&quot;33730&quot;&gt;&lt;property id=&quot;20148&quot; value=&quot;5&quot;/&gt;&lt;property id=&quot;20300&quot; value=&quot;Slide 16&quot;/&gt;&lt;property id=&quot;20307&quot; value=&quot;384&quot;/&gt;&lt;/object&gt;&lt;object type=&quot;3&quot; unique_id=&quot;33731&quot;&gt;&lt;property id=&quot;20148&quot; value=&quot;5&quot;/&gt;&lt;property id=&quot;20300&quot; value=&quot;Slide 21&quot;/&gt;&lt;property id=&quot;20307&quot; value=&quot;372&quot;/&gt;&lt;/object&gt;&lt;object type=&quot;3&quot; unique_id=&quot;33732&quot;&gt;&lt;property id=&quot;20148&quot; value=&quot;5&quot;/&gt;&lt;property id=&quot;20300&quot; value=&quot;Slide 22&quot;/&gt;&lt;property id=&quot;20307&quot; value=&quot;382&quot;/&gt;&lt;/object&gt;&lt;object type=&quot;3&quot; unique_id=&quot;33733&quot;&gt;&lt;property id=&quot;20148&quot; value=&quot;5&quot;/&gt;&lt;property id=&quot;20300&quot; value=&quot;Slide 26&quot;/&gt;&lt;property id=&quot;20307&quot; value=&quot;369&quot;/&gt;&lt;/object&gt;&lt;object type=&quot;3&quot; unique_id=&quot;33734&quot;&gt;&lt;property id=&quot;20148&quot; value=&quot;5&quot;/&gt;&lt;property id=&quot;20300&quot; value=&quot;Slide 30&quot;/&gt;&lt;property id=&quot;20307&quot; value=&quot;374&quot;/&gt;&lt;/object&gt;&lt;object type=&quot;3&quot; unique_id=&quot;33735&quot;&gt;&lt;property id=&quot;20148&quot; value=&quot;5&quot;/&gt;&lt;property id=&quot;20300&quot; value=&quot;Slide 32&quot;/&gt;&lt;property id=&quot;20307&quot; value=&quot;385&quot;/&gt;&lt;/object&gt;&lt;object type=&quot;3&quot; unique_id=&quot;33736&quot;&gt;&lt;property id=&quot;20148&quot; value=&quot;5&quot;/&gt;&lt;property id=&quot;20300&quot; value=&quot;Slide 37&quot;/&gt;&lt;property id=&quot;20307&quot; value=&quot;375&quot;/&gt;&lt;/object&gt;&lt;object type=&quot;3&quot; unique_id=&quot;33737&quot;&gt;&lt;property id=&quot;20148&quot; value=&quot;5&quot;/&gt;&lt;property id=&quot;20300&quot; value=&quot;Slide 38&quot;/&gt;&lt;property id=&quot;20307&quot; value=&quot;376&quot;/&gt;&lt;/object&gt;&lt;object type=&quot;3&quot; unique_id=&quot;33738&quot;&gt;&lt;property id=&quot;20148&quot; value=&quot;5&quot;/&gt;&lt;property id=&quot;20300&quot; value=&quot;Slide 40&quot;/&gt;&lt;property id=&quot;20307&quot; value=&quot;378&quot;/&gt;&lt;/object&gt;&lt;object type=&quot;3&quot; unique_id=&quot;33739&quot;&gt;&lt;property id=&quot;20148&quot; value=&quot;5&quot;/&gt;&lt;property id=&quot;20300&quot; value=&quot;Slide 39&quot;/&gt;&lt;property id=&quot;20307&quot; value=&quot;379&quot;/&gt;&lt;/object&gt;&lt;object type=&quot;3&quot; unique_id=&quot;33740&quot;&gt;&lt;property id=&quot;20148&quot; value=&quot;5&quot;/&gt;&lt;property id=&quot;20300&quot; value=&quot;Slide 42&quot;/&gt;&lt;property id=&quot;20307&quot; value=&quot;380&quot;/&gt;&lt;/object&gt;&lt;object type=&quot;3&quot; unique_id=&quot;33741&quot;&gt;&lt;property id=&quot;20148&quot; value=&quot;5&quot;/&gt;&lt;property id=&quot;20300&quot; value=&quot;Slide 45&quot;/&gt;&lt;property id=&quot;20307&quot; value=&quot;373&quot;/&gt;&lt;/object&gt;&lt;object type=&quot;3&quot; unique_id=&quot;33742&quot;&gt;&lt;property id=&quot;20148&quot; value=&quot;5&quot;/&gt;&lt;property id=&quot;20300&quot; value=&quot;Slide 47&quot;/&gt;&lt;property id=&quot;20307&quot; value=&quot;371&quot;/&gt;&lt;/object&gt;&lt;object type=&quot;3&quot; unique_id=&quot;33743&quot;&gt;&lt;property id=&quot;20148&quot; value=&quot;5&quot;/&gt;&lt;property id=&quot;20300&quot; value=&quot;Slide 46&quot;/&gt;&lt;property id=&quot;20307&quot; value=&quot;386&quot;/&gt;&lt;/object&gt;&lt;object type=&quot;3&quot; unique_id=&quot;33745&quot;&gt;&lt;property id=&quot;20148&quot; value=&quot;5&quot;/&gt;&lt;property id=&quot;20300&quot; value=&quot;Slide 1&quot;/&gt;&lt;property id=&quot;20307&quot; value=&quot;395&quot;/&gt;&lt;/object&gt;&lt;object type=&quot;3&quot; unique_id=&quot;33746&quot;&gt;&lt;property id=&quot;20148&quot; value=&quot;5&quot;/&gt;&lt;property id=&quot;20300&quot; value=&quot;Slide 3&quot;/&gt;&lt;property id=&quot;20307&quot; value=&quot;392&quot;/&gt;&lt;/object&gt;&lt;object type=&quot;3&quot; unique_id=&quot;33747&quot;&gt;&lt;property id=&quot;20148&quot; value=&quot;5&quot;/&gt;&lt;property id=&quot;20300&quot; value=&quot;Slide 5&quot;/&gt;&lt;property id=&quot;20307&quot; value=&quot;388&quot;/&gt;&lt;/object&gt;&lt;object type=&quot;3&quot; unique_id=&quot;33748&quot;&gt;&lt;property id=&quot;20148&quot; value=&quot;5&quot;/&gt;&lt;property id=&quot;20300&quot; value=&quot;Slide 17&quot;/&gt;&lt;property id=&quot;20307&quot; value=&quot;389&quot;/&gt;&lt;/object&gt;&lt;object type=&quot;3&quot; unique_id=&quot;33749&quot;&gt;&lt;property id=&quot;20148&quot; value=&quot;5&quot;/&gt;&lt;property id=&quot;20300&quot; value=&quot;Slide 33&quot;/&gt;&lt;property id=&quot;20307&quot; value=&quot;390&quot;/&gt;&lt;/object&gt;&lt;object type=&quot;3&quot; unique_id=&quot;33751&quot;&gt;&lt;property id=&quot;20148&quot; value=&quot;5&quot;/&gt;&lt;property id=&quot;20300&quot; value=&quot;Slide 48&quot;/&gt;&lt;property id=&quot;20307&quot; value=&quot;394&quot;/&gt;&lt;/object&gt;&lt;object type=&quot;3&quot; unique_id=&quot;34366&quot;&gt;&lt;property id=&quot;20148&quot; value=&quot;5&quot;/&gt;&lt;property id=&quot;20300&quot; value=&quot;Slide 25&quot;/&gt;&lt;property id=&quot;20307&quot; value=&quot;397&quot;/&gt;&lt;/object&gt;&lt;/object&gt;&lt;object type=&quot;8&quot; unique_id=&quot;10093&quot;&gt;&lt;/object&gt;&lt;/object&gt;&lt;/database&gt;"/>
  <p:tag name="SECTOMILLISECCONVERTED" val="1"/>
  <p:tag name="INKNOELEADERBOARD" val="-8470172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157</Words>
  <Application>Microsoft Office PowerPoint</Application>
  <PresentationFormat>Widescreen</PresentationFormat>
  <Paragraphs>23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Ngọc Thủy (VSC-TIEU HOC.MB-TC)</dc:creator>
  <cp:lastModifiedBy>Admin</cp:lastModifiedBy>
  <cp:revision>315</cp:revision>
  <dcterms:created xsi:type="dcterms:W3CDTF">2018-04-05T03:54:50Z</dcterms:created>
  <dcterms:modified xsi:type="dcterms:W3CDTF">2025-01-07T12:44:15Z</dcterms:modified>
</cp:coreProperties>
</file>