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7"/>
  </p:normalViewPr>
  <p:slideViewPr>
    <p:cSldViewPr>
      <p:cViewPr varScale="1">
        <p:scale>
          <a:sx n="83" d="100"/>
          <a:sy n="83" d="100"/>
        </p:scale>
        <p:origin x="1203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5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5E70FF-285F-4735-8E87-BC996EC675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979135-F123-483F-B16D-FB643616F7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7127E7A-9E08-432C-8487-4FE9FE022111}" type="datetimeFigureOut">
              <a:rPr lang="en-US" altLang="en-US"/>
              <a:pPr>
                <a:defRPr/>
              </a:pPr>
              <a:t>2/7/2025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CC34D2B-606D-4DD3-8CF4-7519B40473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73293B-A098-4FB3-AA89-9CA5F4852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noProof="0"/>
              <a:t>Click to edit Master text styles</a:t>
            </a:r>
          </a:p>
          <a:p>
            <a:pPr lvl="1"/>
            <a:r>
              <a:rPr lang="vi-VN" altLang="en-US" noProof="0"/>
              <a:t>Second level</a:t>
            </a:r>
          </a:p>
          <a:p>
            <a:pPr lvl="2"/>
            <a:r>
              <a:rPr lang="vi-VN" altLang="en-US" noProof="0"/>
              <a:t>Third level</a:t>
            </a:r>
          </a:p>
          <a:p>
            <a:pPr lvl="3"/>
            <a:r>
              <a:rPr lang="vi-VN" altLang="en-US" noProof="0"/>
              <a:t>Fourth level</a:t>
            </a:r>
          </a:p>
          <a:p>
            <a:pPr lvl="4"/>
            <a:r>
              <a:rPr lang="vi-VN" altLang="en-US" noProof="0"/>
              <a:t>Fifth level</a:t>
            </a:r>
            <a:endParaRPr lang="en-US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DE7E6-C559-475B-8F5F-3DA69AE85B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FA48C-9DED-4270-A42A-267D471A2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85547A5-3F43-4AE8-BB28-FA155134B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02DB4C2-0068-4945-8AA5-290D5AC2D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2129C84-8CFE-4BE6-9187-662B243FB4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706659D9-CBF7-4857-B8BB-16A0940A1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F8EB3E-A99A-4865-B130-5464CD45A761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71AC525-0BF0-4E4A-9CE6-311A5279CAF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229CD8D-168F-4CCD-80B0-316FA37C8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B564C666-98F6-4D48-B2E0-FC45987C660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BCDB2966-1571-439C-BA4F-EF5A0F8D7D12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D6E6E6D7-D929-4BD5-AB2A-45BB3180DB3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7F133C3C-76E1-4914-B522-53E97CD60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8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CF3057A-6549-47A7-8BDB-DEB8144FAB4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BA5D96B-5DE8-44F0-9CCC-DC129A8B1F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8B13F3-6E1F-4310-8F30-48DBACFA0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9D86DAEA-956B-4443-A83F-063BF3467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6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75937B8-456C-4D96-883B-38F6B8A46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3552B82-39B2-43DB-AB95-2E3E466A5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6FE225C-3484-450F-BF46-1AFFFDC23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8721A-F09C-48B9-A89F-0D9B5F579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5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B3775B1-804E-47C1-9D6E-4D9DD858A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9C2E26C-DFAE-413F-A41E-BC7726840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4D3EF74-A1BE-4233-8751-433034F1E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AB11-55B9-4497-98DE-5744A0B6C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11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2D01B67-DC85-45C2-9B51-4DA92B55B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8479A86-66E9-4AB8-AB3B-A40B62400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A4C001B4-684E-4A64-B2E0-52674D3A9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7DDB9-4BA3-4335-B897-52ED10062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32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3D67B1A-8011-4769-A488-851C9E48E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DC148E2-5EA9-4D91-930E-CCFB47DEB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D309A5F-29AB-4903-BBCB-862A6EB3C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9DC4-6177-4FFB-882D-C693817FF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27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DC7BF84-66D6-4E67-ABA0-AFCF84259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CC91B1C-A753-4033-8AB3-00C83E885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F888530-AAF3-48F7-AD75-51B426FB7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F7EE-4B65-408D-8F5F-CB387551A3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06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FC3AACB-E49D-47E4-AA89-36D915B3A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BA2E688-D95C-4DFD-88FA-A6EF5D1BE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414DF75-0F85-4F9C-9558-0C0AF242C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F8DB-0300-4744-8DC0-1590DB9A4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6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9533161-3ECB-4A8B-8B5D-A6ED14F50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7DD8A0D-1A2B-4136-8FAB-9BDE0321A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1DFD96D-461D-4EB7-A06B-A5A5A6880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3F42F-7BB3-4138-A867-88CCB45AF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77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F5A70A4-1834-424C-9D2D-C2C9625A3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5E2146E-5F51-4F13-9F75-9C0EB14C3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6096E8B-1D53-4624-B87E-7D9B1D5BAB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7074-2FB8-4EB5-A20A-ED7393D03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51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D3B70D4-10AB-450C-8AED-DD7BF8986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1147D51-62FB-4D80-82C0-884A7B5B3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E7D65F2-E4C9-456B-8FA5-8ABB530A3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B9769-DCEA-41FE-B8BC-6954D388D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9006556-0F85-4D94-940B-F6C8DABCE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634C5E5-0C55-4524-81F9-299D39A6B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E2BF88C-68C9-4CF4-8537-DC6BADC59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071F0-4179-4D27-BE2A-4D2B9BFE9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91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25C002C-43BF-4C8F-8E02-5509B8D7B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38A6D1D-3740-422A-82DC-20F463B3A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C7C3AD0-80A8-4EE7-8002-E354B492B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84A60-526C-425B-8FEB-5E54E478C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47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4EFA95D-EB49-41B6-80CE-9643C6487C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4B5DBBDE-B937-48DD-BB64-1663D09FA84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>
                <a:extLst>
                  <a:ext uri="{FF2B5EF4-FFF2-40B4-BE49-F238E27FC236}">
                    <a16:creationId xmlns:a16="http://schemas.microsoft.com/office/drawing/2014/main" id="{D66236CE-E680-4F39-8450-60E5FFB488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7" name="Freeform 5">
                <a:extLst>
                  <a:ext uri="{FF2B5EF4-FFF2-40B4-BE49-F238E27FC236}">
                    <a16:creationId xmlns:a16="http://schemas.microsoft.com/office/drawing/2014/main" id="{32CB08FA-E0CA-4C47-83D2-F1DB413A96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F99F6C18-19B6-439B-BCD9-5091052A8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>
                <a:extLst>
                  <a:ext uri="{FF2B5EF4-FFF2-40B4-BE49-F238E27FC236}">
                    <a16:creationId xmlns:a16="http://schemas.microsoft.com/office/drawing/2014/main" id="{0FF9AE62-762F-4EE0-9C2F-C7BB838A3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5" name="AutoShape 8">
                <a:extLst>
                  <a:ext uri="{FF2B5EF4-FFF2-40B4-BE49-F238E27FC236}">
                    <a16:creationId xmlns:a16="http://schemas.microsoft.com/office/drawing/2014/main" id="{0EB26F7A-8797-421F-A3A5-273D6488E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05D1AF41-0E94-4CB9-97CB-7844B760D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B9718523-DFE5-4A76-BA9E-C751F38C6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9EF3A801-2CF1-4622-9CF3-BB54887D60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062A5FFB-60D3-4322-8D80-2FD391FBCA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E99C12C1-E9FB-40E1-9196-4E0B66B58C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88D950-6788-4DD4-B513-36940AB4C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>
            <a:extLst>
              <a:ext uri="{FF2B5EF4-FFF2-40B4-BE49-F238E27FC236}">
                <a16:creationId xmlns:a16="http://schemas.microsoft.com/office/drawing/2014/main" id="{E1E5D190-9E26-4B57-BC4E-B9038854E1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1447800"/>
            <a:ext cx="8382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69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31 - BÀI 2: MÔ HÌNH NGÔI NHÀ 3D (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3" name="Picture 7" descr="Nha-que-kem-dep.jpg">
            <a:extLst>
              <a:ext uri="{FF2B5EF4-FFF2-40B4-BE49-F238E27FC236}">
                <a16:creationId xmlns:a16="http://schemas.microsoft.com/office/drawing/2014/main" id="{01D3D663-830B-8A9B-EF96-5D0F2E488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813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E5918F9-B86C-4197-A9EF-012F9708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 sz="3200"/>
              <a:t>CLIP hướng dẫn tạo mô hình ngôi nhà</a:t>
            </a:r>
            <a:endParaRPr lang="en-US" altLang="en-US" sz="3200"/>
          </a:p>
        </p:txBody>
      </p:sp>
      <p:pic>
        <p:nvPicPr>
          <p:cNvPr id="14339" name="1854103359406770649.mp4">
            <a:hlinkClick r:id="" action="ppaction://media"/>
            <a:extLst>
              <a:ext uri="{FF2B5EF4-FFF2-40B4-BE49-F238E27FC236}">
                <a16:creationId xmlns:a16="http://schemas.microsoft.com/office/drawing/2014/main" id="{F70F3F39-9273-410E-8AE6-F9F056818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590800"/>
            <a:ext cx="63246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9DCD76-26F0-04F1-ED5D-A92B5C992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5064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CÁCH TẠO MÔ HÌNH  NGÔI NHÀ 3D TỪ VẬT LIỆU TÌM Đ</a:t>
            </a:r>
            <a:r>
              <a:rPr lang="vi-VN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E4488-F9A6-4783-AD0D-E2D8647FC61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20588" y="2438400"/>
            <a:ext cx="8305800" cy="45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thực hành tạo mô hình ngôi nhà bằng các vật liệu đã qua sử dụng.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" name="Content Placeholder 5" descr="Nha-que-kem-dep.jpg">
            <a:extLst>
              <a:ext uri="{FF2B5EF4-FFF2-40B4-BE49-F238E27FC236}">
                <a16:creationId xmlns:a16="http://schemas.microsoft.com/office/drawing/2014/main" id="{24D42ACC-90C4-4156-A106-C13F396E949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150" y="3886200"/>
            <a:ext cx="2844800" cy="2133600"/>
          </a:xfrm>
        </p:spPr>
      </p:pic>
      <p:pic>
        <p:nvPicPr>
          <p:cNvPr id="7" name="Content Placeholder 6" descr="nha-gung-sp1-1450082785515.jpg">
            <a:extLst>
              <a:ext uri="{FF2B5EF4-FFF2-40B4-BE49-F238E27FC236}">
                <a16:creationId xmlns:a16="http://schemas.microsoft.com/office/drawing/2014/main" id="{A84B8EB7-05E5-4D67-8B68-6CDB9B7F0183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0313" y="3886200"/>
            <a:ext cx="1905000" cy="2146300"/>
          </a:xfrm>
        </p:spPr>
      </p:pic>
      <p:pic>
        <p:nvPicPr>
          <p:cNvPr id="9" name="Picture 8" descr="cach-lam-ngoi-nha-bang-hop-sua-cho-be-nha-tang-9.jpg">
            <a:extLst>
              <a:ext uri="{FF2B5EF4-FFF2-40B4-BE49-F238E27FC236}">
                <a16:creationId xmlns:a16="http://schemas.microsoft.com/office/drawing/2014/main" id="{860E1A64-28B8-4911-99EF-424DFC0F0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3898900"/>
            <a:ext cx="3103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47D43B8F-A8BB-8BF9-8BAA-C11CEBA9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12045"/>
            <a:ext cx="7010400" cy="5334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31 - BÀI 2: MÔ HÌNH NGÔI NHÀ 3D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0EEEE-29E0-851C-8ACE-EC05B2030C44}"/>
              </a:ext>
            </a:extLst>
          </p:cNvPr>
          <p:cNvSpPr txBox="1"/>
          <p:nvPr/>
        </p:nvSpPr>
        <p:spPr>
          <a:xfrm>
            <a:off x="228600" y="1956079"/>
            <a:ext cx="746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800" b="1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TẠO MÔ HÌNH  NGÔI NHÀ BẰNG VẬT LIỆU ĐÃ QUA SỬ DỤNG.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09CB1D42-3DFE-4718-B83B-928934CB1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5124" name="Picture 7" descr="Nha-que-kem-dep.jpg">
            <a:extLst>
              <a:ext uri="{FF2B5EF4-FFF2-40B4-BE49-F238E27FC236}">
                <a16:creationId xmlns:a16="http://schemas.microsoft.com/office/drawing/2014/main" id="{F0719BBA-35A3-41EA-9EB3-4C40077CB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">
            <a:extLst>
              <a:ext uri="{FF2B5EF4-FFF2-40B4-BE49-F238E27FC236}">
                <a16:creationId xmlns:a16="http://schemas.microsoft.com/office/drawing/2014/main" id="{CFDCDE3F-EC1D-1BAD-476E-08023351E6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400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69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31 - BÀI 2: MÔ HÌNH NGÔI NHÀ 3D (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D7FD0B85-4788-4047-98F3-91EF5F030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1" y="2286001"/>
            <a:ext cx="3886200" cy="38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 KHÁM PHÁ MÔ HÌNH NGÔI NHÀ.</a:t>
            </a:r>
          </a:p>
        </p:txBody>
      </p:sp>
      <p:sp>
        <p:nvSpPr>
          <p:cNvPr id="6147" name="AutoShape 2">
            <a:extLst>
              <a:ext uri="{FF2B5EF4-FFF2-40B4-BE49-F238E27FC236}">
                <a16:creationId xmlns:a16="http://schemas.microsoft.com/office/drawing/2014/main" id="{B5E32021-411D-452B-957D-7EAC703E1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12045"/>
            <a:ext cx="7010400" cy="5334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31 - BÀI 2: MÔ HÌNH NGÔI NHÀ 3D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6149" name="Picture 64">
            <a:extLst>
              <a:ext uri="{FF2B5EF4-FFF2-40B4-BE49-F238E27FC236}">
                <a16:creationId xmlns:a16="http://schemas.microsoft.com/office/drawing/2014/main" id="{98F5A927-8B59-4F10-8960-6059A9A7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09863"/>
            <a:ext cx="495300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ction Button: Help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A2FA8CB-A93A-43BC-987A-FFE7F3BAEB11}"/>
              </a:ext>
            </a:extLst>
          </p:cNvPr>
          <p:cNvSpPr/>
          <p:nvPr/>
        </p:nvSpPr>
        <p:spPr>
          <a:xfrm>
            <a:off x="1524000" y="2895600"/>
            <a:ext cx="914400" cy="762000"/>
          </a:xfrm>
          <a:prstGeom prst="actionButtonHel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4E503-744C-4B06-A6BF-7539A979D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948113"/>
            <a:ext cx="2239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vi-V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Hs nhận xét: về hình khối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cấu trúc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àu sắc, vật liệu tạo mô hình ngôi nhà?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18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9B7FA4-2869-4471-BAE0-F080A0BD9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3100" y="1980824"/>
            <a:ext cx="3886200" cy="47012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KHÁM PHÁ MÔ HÌNH NGÔI NHÀ.</a:t>
            </a:r>
          </a:p>
        </p:txBody>
      </p:sp>
      <p:pic>
        <p:nvPicPr>
          <p:cNvPr id="10" name="Picture 64">
            <a:extLst>
              <a:ext uri="{FF2B5EF4-FFF2-40B4-BE49-F238E27FC236}">
                <a16:creationId xmlns:a16="http://schemas.microsoft.com/office/drawing/2014/main" id="{FFC75B5A-4133-49DC-BAEC-E74E4888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64" y="2743200"/>
            <a:ext cx="458653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40F8D3-731D-47E2-8AA3-A4B50D18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07" y="3657600"/>
            <a:ext cx="3451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3B3040-DD33-4642-9EB5-982BDFAC5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06" y="4621826"/>
            <a:ext cx="336409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CA0088-6F71-4D6B-AE7F-E44B4107E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07" y="2575323"/>
            <a:ext cx="3124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em liên hệ đến ngôi nhà của gia đình mình và ở địa phương,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9496D9B-A1CF-0217-7BC3-8A4E748E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12045"/>
            <a:ext cx="7010400" cy="5334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31 - BÀI 2: MÔ HÌNH NGÔI NHÀ 3D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5">
            <a:extLst>
              <a:ext uri="{FF2B5EF4-FFF2-40B4-BE49-F238E27FC236}">
                <a16:creationId xmlns:a16="http://schemas.microsoft.com/office/drawing/2014/main" id="{2E282CB8-09F0-4CC9-9253-0DD6397E0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20" y="2514600"/>
            <a:ext cx="4148159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0">
            <a:extLst>
              <a:ext uri="{FF2B5EF4-FFF2-40B4-BE49-F238E27FC236}">
                <a16:creationId xmlns:a16="http://schemas.microsoft.com/office/drawing/2014/main" id="{40CF62A0-DDAB-41BD-978B-73CDD63EE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399" y="6248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quan sát hình ở trang 64 SGK Mĩ thuật 6 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0B83EF-3454-43B1-90A4-9DE372D4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477828"/>
            <a:ext cx="2590800" cy="179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em hãy quan sát và nêu cách thực hiện tạo ngôi nhà?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B3D725D-1EE6-D654-30F6-3ADECC0EA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12045"/>
            <a:ext cx="7010400" cy="5334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31 - BÀI 2: MÔ HÌNH NGÔI NHÀ 3D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618CC5E-C23F-9A99-C069-C48FCD8F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5064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CÁCH TẠO MÔ HÌNH  NGÔI NHÀ 3D TỪ VẬT LIỆU TÌM Đ</a:t>
            </a:r>
            <a:r>
              <a:rPr lang="vi-VN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7AC2E-3E08-4363-BBE3-8B8A8D60ED8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2971800" cy="1371600"/>
          </a:xfrm>
        </p:spPr>
        <p:txBody>
          <a:bodyPr/>
          <a:lstStyle/>
          <a:p>
            <a:pPr algn="just"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Content Placeholder 8" descr="bia-carton-cung.jpg">
            <a:extLst>
              <a:ext uri="{FF2B5EF4-FFF2-40B4-BE49-F238E27FC236}">
                <a16:creationId xmlns:a16="http://schemas.microsoft.com/office/drawing/2014/main" id="{81E45D20-98DA-472C-9664-B123C476334A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4343400"/>
            <a:ext cx="2286000" cy="2286000"/>
          </a:xfrm>
        </p:spPr>
      </p:pic>
      <p:pic>
        <p:nvPicPr>
          <p:cNvPr id="8" name="Content Placeholder 7" descr="unnamed.jpg">
            <a:extLst>
              <a:ext uri="{FF2B5EF4-FFF2-40B4-BE49-F238E27FC236}">
                <a16:creationId xmlns:a16="http://schemas.microsoft.com/office/drawing/2014/main" id="{5CE12220-3FC4-44A1-8D1A-EC107067CC1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481263"/>
            <a:ext cx="1785938" cy="1785937"/>
          </a:xfrm>
        </p:spPr>
      </p:pic>
      <p:pic>
        <p:nvPicPr>
          <p:cNvPr id="10" name="Picture 9" descr="sua-1.png">
            <a:extLst>
              <a:ext uri="{FF2B5EF4-FFF2-40B4-BE49-F238E27FC236}">
                <a16:creationId xmlns:a16="http://schemas.microsoft.com/office/drawing/2014/main" id="{6003B0D6-F904-405D-8578-0E32E5753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76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65c42c02f6c6d2fbf58a1bac01193d00.jpg">
            <a:extLst>
              <a:ext uri="{FF2B5EF4-FFF2-40B4-BE49-F238E27FC236}">
                <a16:creationId xmlns:a16="http://schemas.microsoft.com/office/drawing/2014/main" id="{BF0DECE6-2D83-4CFD-8114-B0BA4AD09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2FB803-5C8B-4476-A463-A46592AC1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32" y="4171950"/>
            <a:ext cx="2743200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carton, t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2218B90-D836-6FAF-335B-E6A7C9FF1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12045"/>
            <a:ext cx="7010400" cy="5334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31 - BÀI 2: MÔ HÌNH NGÔI NHÀ 3D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CF006C4-5596-27E7-9E6B-791B276C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5064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CÁCH TẠO MÔ HÌNH  NGÔI NHÀ 3D TỪ VẬT LIỆU TÌM Đ</a:t>
            </a:r>
            <a:r>
              <a:rPr lang="vi-VN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1DA9D-3FCA-4E42-B3DB-5FFC41507BE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810000" cy="914400"/>
          </a:xfrm>
        </p:spPr>
        <p:txBody>
          <a:bodyPr/>
          <a:lstStyle/>
          <a:p>
            <a:pPr eaLnBrk="1" hangingPunct="1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5BE5246A-AA3B-4FEB-9E50-64927F9DC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073400"/>
            <a:ext cx="224948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id="{90339AF3-F66B-4BDA-A9E1-C88779DD6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3100388"/>
            <a:ext cx="174466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B9FC5445-0A5A-417C-B269-11287338D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08500"/>
            <a:ext cx="2500313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>
            <a:extLst>
              <a:ext uri="{FF2B5EF4-FFF2-40B4-BE49-F238E27FC236}">
                <a16:creationId xmlns:a16="http://schemas.microsoft.com/office/drawing/2014/main" id="{44A0CB3E-3AD7-4659-BEBB-CE6E59259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73400"/>
            <a:ext cx="234156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>
            <a:extLst>
              <a:ext uri="{FF2B5EF4-FFF2-40B4-BE49-F238E27FC236}">
                <a16:creationId xmlns:a16="http://schemas.microsoft.com/office/drawing/2014/main" id="{2032B559-610C-4BF0-B1A0-57F381866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65663"/>
            <a:ext cx="22860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95B9C8A-4302-A7D5-4243-5E196FB3C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12045"/>
            <a:ext cx="7010400" cy="5334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31 - BÀI 2: MÔ HÌNH NGÔI NHÀ 3D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8166D2A-D0AB-5CF4-2051-3EF1BEFF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5064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CÁCH TẠO MÔ HÌNH  NGÔI NHÀ 3D TỪ VẬT LIỆU TÌM Đ</a:t>
            </a:r>
            <a:r>
              <a:rPr lang="vi-VN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05891-6D9E-4804-8003-A9CA257749E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0F83050A-3424-4626-9A7E-13531879C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46388"/>
            <a:ext cx="25781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>
            <a:extLst>
              <a:ext uri="{FF2B5EF4-FFF2-40B4-BE49-F238E27FC236}">
                <a16:creationId xmlns:a16="http://schemas.microsoft.com/office/drawing/2014/main" id="{FA9949FC-CDA2-4C5B-B65E-855BE3AE3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846388"/>
            <a:ext cx="271621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>
            <a:extLst>
              <a:ext uri="{FF2B5EF4-FFF2-40B4-BE49-F238E27FC236}">
                <a16:creationId xmlns:a16="http://schemas.microsoft.com/office/drawing/2014/main" id="{4A6D7ABA-2467-41B2-98E1-77707FFF0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959100"/>
            <a:ext cx="2895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>
            <a:extLst>
              <a:ext uri="{FF2B5EF4-FFF2-40B4-BE49-F238E27FC236}">
                <a16:creationId xmlns:a16="http://schemas.microsoft.com/office/drawing/2014/main" id="{C62D8176-7E08-4EE4-AF3F-53EBAFA9E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08525"/>
            <a:ext cx="31242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>
            <a:extLst>
              <a:ext uri="{FF2B5EF4-FFF2-40B4-BE49-F238E27FC236}">
                <a16:creationId xmlns:a16="http://schemas.microsoft.com/office/drawing/2014/main" id="{F1FD153C-8732-479C-8136-7C40E9B58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08525"/>
            <a:ext cx="30575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703E9793-C71E-A06A-0968-B42172EA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12045"/>
            <a:ext cx="7010400" cy="5334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31 - BÀI 2: MÔ HÌNH NGÔI NHÀ 3D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5382FFA-8373-3086-1DEA-1F095DC70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5064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CÁCH TẠO MÔ HÌNH  NGÔI NHÀ 3D TỪ VẬT LIỆU TÌM Đ</a:t>
            </a:r>
            <a:r>
              <a:rPr lang="vi-VN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C762-C505-43C2-A11C-E405A1AE2B3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391400" cy="1143000"/>
          </a:xfrm>
        </p:spPr>
        <p:txBody>
          <a:bodyPr/>
          <a:lstStyle/>
          <a:p>
            <a:pPr algn="just" eaLnBrk="1" hangingPunct="1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46D0467-A8D1-4436-A7FB-C398841E7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58" y="3429000"/>
            <a:ext cx="337978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>
            <a:extLst>
              <a:ext uri="{FF2B5EF4-FFF2-40B4-BE49-F238E27FC236}">
                <a16:creationId xmlns:a16="http://schemas.microsoft.com/office/drawing/2014/main" id="{25E3D903-5011-4910-8726-5C05EC244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36877"/>
            <a:ext cx="32004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40FC27A7-A5E6-6E22-AE6C-EBE1A80EF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12045"/>
            <a:ext cx="7010400" cy="5334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31 - BÀI 2: MÔ HÌNH NGÔI NHÀ 3D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1E0E451-D167-3F38-3D43-AB5F726A0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5064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CÁCH TẠO MÔ HÌNH  NGÔI NHÀ 3D TỪ VẬT LIỆU TÌM Đ</a:t>
            </a:r>
            <a:r>
              <a:rPr lang="vi-VN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altLang="en-US" sz="1800" b="1" kern="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90</TotalTime>
  <Words>501</Words>
  <Application>Microsoft Office PowerPoint</Application>
  <PresentationFormat>On-screen Show (4:3)</PresentationFormat>
  <Paragraphs>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Capsules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CLIP hướng dẫn tạo mô hình ngôi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Hi</cp:lastModifiedBy>
  <cp:revision>20</cp:revision>
  <cp:lastPrinted>1601-01-01T00:00:00Z</cp:lastPrinted>
  <dcterms:created xsi:type="dcterms:W3CDTF">2021-08-25T04:51:56Z</dcterms:created>
  <dcterms:modified xsi:type="dcterms:W3CDTF">2025-02-07T18:04:23Z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