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B9D9-FB70-7104-3AA2-ED67379AD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89470-7C72-3B64-0F0A-E51DD9080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D9121-670E-30AD-E409-6FEDA0FD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C80D-3E82-4AA2-9A9E-92D403BF1302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4B4DA-08F0-7798-2130-046F9C54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D2DFC-B2C4-E86D-0517-C522359D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130E-E243-4426-8C4E-786BF2232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32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4989-EDA3-78C0-D9AC-57E42B11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1842C-26C8-B837-45B3-0B73BA60B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91703-D966-3195-6541-9FB3B1F2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C80D-3E82-4AA2-9A9E-92D403BF1302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27838-EA63-A494-3109-724739EC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F5FC5-F96B-A5E9-4561-100F1284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130E-E243-4426-8C4E-786BF2232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17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707252-96C4-EC15-E99F-739FCCDE0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C6184-FC58-7C6B-3E42-D8C4016BF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71388-1829-89C8-193A-CD51E031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C80D-3E82-4AA2-9A9E-92D403BF1302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760AA-CD2A-CA3B-9652-181B97A4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5B12E-D2A6-70D7-0736-3CC97933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130E-E243-4426-8C4E-786BF2232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91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47884" y="2362200"/>
            <a:ext cx="5027083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47884" y="4300539"/>
            <a:ext cx="5027083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2D01B67-DC85-45C2-9B51-4DA92B55B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8479A86-66E9-4AB8-AB3B-A40B62400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A4C001B4-684E-4A64-B2E0-52674D3A9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7DDB9-4BA3-4335-B897-52ED10062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76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4627-A2F3-8304-B940-E1EA4140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4D99-A573-AC7C-C6F2-4E6E22B5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A2085-BDA4-FD60-F79F-BC8C38E7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C80D-3E82-4AA2-9A9E-92D403BF1302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52C62-8303-5A0A-27D7-BD31CEA3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6E81E-0C89-1520-525E-690FB4E7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130E-E243-4426-8C4E-786BF2232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43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4793-34CB-B7E3-FCDF-202BA7DA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0B567-D17E-F9B2-4D46-9B674D80E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08F80-9263-F359-8396-E018E613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C80D-3E82-4AA2-9A9E-92D403BF1302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5CA01-A706-E121-FDF7-A7691CC0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1B375-CA24-6398-588A-09BFDBD5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130E-E243-4426-8C4E-786BF2232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6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4D69-A0F0-506E-BFFD-8C7B08C9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F1751-F1C0-7070-1393-0C1F5B438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BE886-17FE-A3E4-6B8C-E0651A05B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4E41C-AD30-EF7F-DCB4-B838644C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C80D-3E82-4AA2-9A9E-92D403BF1302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A95BD-91EE-208F-C816-FBD22BE6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5770B-949E-6750-961E-26CDDB82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130E-E243-4426-8C4E-786BF2232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71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BFA9-174D-B83E-6D60-1860AB5E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8E7BA-697D-EA11-B659-71B60938B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3A63A-9393-E4E1-C452-DDB31F1C0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18828-E010-E830-8B5D-42B3FF048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8469F-2046-0DA9-A1DF-A161736E5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ACE684-37CB-658A-9599-20B0DDE5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C80D-3E82-4AA2-9A9E-92D403BF1302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D9838-0AB8-C4AE-D6C4-5DCD706B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C5C19E-E66F-C137-4893-734D0394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130E-E243-4426-8C4E-786BF2232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84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1585-AA41-F07F-0B2C-5C8823B1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F9377-B3DA-2882-F927-C4A4AC5C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C80D-3E82-4AA2-9A9E-92D403BF1302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9A0E1-71F8-2D69-031A-97D71B361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8C824-CFFE-BE43-8355-EED85DE7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130E-E243-4426-8C4E-786BF2232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292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0AD1C-D622-A997-6A50-A435DB69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C80D-3E82-4AA2-9A9E-92D403BF1302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E7FA0-AAB4-8C22-8870-D6B2B9B9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893FB-AD02-18E3-0989-427EAEC9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130E-E243-4426-8C4E-786BF2232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85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9EAC-BE17-A568-AF63-F398761C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45539-DDF7-F4C5-80BA-F972501A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135B0-FB4B-7CE6-79E8-AEC15F2D8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FA573-1AD3-5E13-4056-756263D5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C80D-3E82-4AA2-9A9E-92D403BF1302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764CA-7904-B1E3-9B10-337757A2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812F8-9151-6D7F-BD2E-DB836FAA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130E-E243-4426-8C4E-786BF2232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399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23F3-49B2-B9EB-4C64-751CD659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E1794-7494-E727-5C0F-54DB193E0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489B5-AE93-7D2C-6A40-7D0FAD10C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BD184-0DF8-D330-C4B2-2C7FE0E9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C80D-3E82-4AA2-9A9E-92D403BF1302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885B6-E40A-F4D3-ECD8-A908330F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B3DDD-A984-886D-4357-2B30CC6F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130E-E243-4426-8C4E-786BF2232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21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76622-AF91-7ED0-A1B8-9FDACA83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1CFCF-B6D5-1499-A18C-2A89FC48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1A137-0245-D403-6400-288D90CEC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CC80D-3E82-4AA2-9A9E-92D403BF1302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03B32-1316-D70A-D514-3C775CCC6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F0574-0C09-F09C-2F89-3C857019E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130E-E243-4426-8C4E-786BF2232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852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>
            <a:extLst>
              <a:ext uri="{FF2B5EF4-FFF2-40B4-BE49-F238E27FC236}">
                <a16:creationId xmlns:a16="http://schemas.microsoft.com/office/drawing/2014/main" id="{E1E5D190-9E26-4B57-BC4E-B9038854E1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447800"/>
            <a:ext cx="8382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69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32 - BÀI 2: MÔ HÌNH NGÔI NHÀ 3D (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3" name="Picture 7" descr="Nha-que-kem-dep.jpg">
            <a:extLst>
              <a:ext uri="{FF2B5EF4-FFF2-40B4-BE49-F238E27FC236}">
                <a16:creationId xmlns:a16="http://schemas.microsoft.com/office/drawing/2014/main" id="{01D3D663-830B-8A9B-EF96-5D0F2E488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813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4B967E6-89E5-4D7C-9B72-797186E5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754" y="190500"/>
            <a:ext cx="7814491" cy="6858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32- BÀI 2: MÔ HÌNH NGÔI NHÀ 3D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2800" dirty="0"/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0E61D005-BC7F-4C0F-B56E-95FEAE6376A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917825" y="947739"/>
            <a:ext cx="5943600" cy="83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IV/ TR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BÀY SẢN PHẨM VÀ CHIA SẺ.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16388" name="TextBox 7">
            <a:extLst>
              <a:ext uri="{FF2B5EF4-FFF2-40B4-BE49-F238E27FC236}">
                <a16:creationId xmlns:a16="http://schemas.microsoft.com/office/drawing/2014/main" id="{7D14C0CB-4843-4982-9184-ADCE3E993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710" y="1770223"/>
            <a:ext cx="1101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sp>
        <p:nvSpPr>
          <p:cNvPr id="16389" name="TextBox 8">
            <a:extLst>
              <a:ext uri="{FF2B5EF4-FFF2-40B4-BE49-F238E27FC236}">
                <a16:creationId xmlns:a16="http://schemas.microsoft.com/office/drawing/2014/main" id="{601146EA-35D8-4823-B136-8A76E4894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669" y="1672434"/>
            <a:ext cx="1101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16394" name="TextBox 19">
            <a:extLst>
              <a:ext uri="{FF2B5EF4-FFF2-40B4-BE49-F238E27FC236}">
                <a16:creationId xmlns:a16="http://schemas.microsoft.com/office/drawing/2014/main" id="{7D50A853-7A6D-4143-8170-4F2ACD157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115" y="5185566"/>
            <a:ext cx="594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NHÓM CHIA SẺ SẢN PHẨM CỦA NHÓM MÌNH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KHÁC QUAN SÁT VÀ NHẬN XÉT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1A41D6F-73D5-EFEB-AFD1-F3D3C3260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60" y="2211401"/>
            <a:ext cx="4285198" cy="267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ch-lam-ngoi-nha-bang-hop-sua-cho-be-nha-tang-9.jpg">
            <a:extLst>
              <a:ext uri="{FF2B5EF4-FFF2-40B4-BE49-F238E27FC236}">
                <a16:creationId xmlns:a16="http://schemas.microsoft.com/office/drawing/2014/main" id="{8949BC07-78E0-C8B7-2EB6-146E636B0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76" y="2206667"/>
            <a:ext cx="4285198" cy="26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8" grpId="0"/>
      <p:bldP spid="16389" grpId="0"/>
      <p:bldP spid="163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8EA186CE-E8DA-46BA-81C1-43DA5B13C4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38500" y="1062038"/>
            <a:ext cx="6781800" cy="76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V/ TÌM HIỂU NGÔI NHÀ TRONG THỰC TẾ.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17412" name="Content Placeholder 5" descr="29-18011217305257973.jpg">
            <a:extLst>
              <a:ext uri="{FF2B5EF4-FFF2-40B4-BE49-F238E27FC236}">
                <a16:creationId xmlns:a16="http://schemas.microsoft.com/office/drawing/2014/main" id="{12F48D78-2C92-4FDA-A75F-704611402265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3000" y="1863726"/>
            <a:ext cx="2905378" cy="1828800"/>
          </a:xfrm>
        </p:spPr>
      </p:pic>
      <p:pic>
        <p:nvPicPr>
          <p:cNvPr id="17413" name="Content Placeholder 6" descr="my-xay-nha.jpg">
            <a:extLst>
              <a:ext uri="{FF2B5EF4-FFF2-40B4-BE49-F238E27FC236}">
                <a16:creationId xmlns:a16="http://schemas.microsoft.com/office/drawing/2014/main" id="{F9CF9028-99A7-4615-86A8-EB8F6F30DB00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9306" y="1863726"/>
            <a:ext cx="2638621" cy="1828800"/>
          </a:xfrm>
        </p:spPr>
      </p:pic>
      <p:pic>
        <p:nvPicPr>
          <p:cNvPr id="17414" name="Picture 7" descr="1434778404-f8enha_02.jpg">
            <a:extLst>
              <a:ext uri="{FF2B5EF4-FFF2-40B4-BE49-F238E27FC236}">
                <a16:creationId xmlns:a16="http://schemas.microsoft.com/office/drawing/2014/main" id="{8CAB3C83-EA41-4C6E-B978-2722E324F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00" y="3868738"/>
            <a:ext cx="290537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unnamed (1).jpg">
            <a:extLst>
              <a:ext uri="{FF2B5EF4-FFF2-40B4-BE49-F238E27FC236}">
                <a16:creationId xmlns:a16="http://schemas.microsoft.com/office/drawing/2014/main" id="{8F80DA47-0BD8-44A2-B99C-CE57F5448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90" y="3868738"/>
            <a:ext cx="26305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69539BF-50E5-4D02-968D-4FDF4271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4160026"/>
            <a:ext cx="2406650" cy="177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trưng về địa lí và văn hoá qua mỗi ngôi nhà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1B5C8-1A3B-2E0B-9BB1-56725F8025EA}"/>
              </a:ext>
            </a:extLst>
          </p:cNvPr>
          <p:cNvSpPr txBox="1"/>
          <p:nvPr/>
        </p:nvSpPr>
        <p:spPr>
          <a:xfrm>
            <a:off x="1924050" y="1876891"/>
            <a:ext cx="322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Học sinh quan sát và nêu sự khác nhau về :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6805C-44EC-FAE7-9AEE-B5716482AF30}"/>
              </a:ext>
            </a:extLst>
          </p:cNvPr>
          <p:cNvSpPr txBox="1"/>
          <p:nvPr/>
        </p:nvSpPr>
        <p:spPr>
          <a:xfrm>
            <a:off x="1924050" y="3073949"/>
            <a:ext cx="1993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Kiểu dáng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96691C-64E1-17DF-DB2C-50C8D580E82D}"/>
              </a:ext>
            </a:extLst>
          </p:cNvPr>
          <p:cNvSpPr txBox="1">
            <a:spLocks/>
          </p:cNvSpPr>
          <p:nvPr/>
        </p:nvSpPr>
        <p:spPr>
          <a:xfrm>
            <a:off x="3238500" y="235079"/>
            <a:ext cx="781449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32- BÀI 2: MÔ HÌNH NGÔI NHÀ 3D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8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F75B3F6-9309-444F-9024-B9E62D7B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CÁM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  TH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 CÔ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VÀ CÁC EM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Content Placeholder 5" descr="e9dd1d1e84bf46177e2e328f8ca6adb9.jpg">
            <a:extLst>
              <a:ext uri="{FF2B5EF4-FFF2-40B4-BE49-F238E27FC236}">
                <a16:creationId xmlns:a16="http://schemas.microsoft.com/office/drawing/2014/main" id="{8D1CB38C-D5FD-4C3A-968D-A68276D91BB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1" y="2438401"/>
            <a:ext cx="6513513" cy="36623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126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Tiết 32- BÀI 2: MÔ HÌNH NGÔI NHÀ 3D (Tiết 2)</vt:lpstr>
      <vt:lpstr>PowerPoint Presentation</vt:lpstr>
      <vt:lpstr>CÁM ƠN  THẦY CÔ VÀ CÁC 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6</cp:revision>
  <dcterms:created xsi:type="dcterms:W3CDTF">2025-02-07T16:04:15Z</dcterms:created>
  <dcterms:modified xsi:type="dcterms:W3CDTF">2025-02-07T18:30:00Z</dcterms:modified>
</cp:coreProperties>
</file>