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67FEB-1281-449D-EE45-0866217FA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DFA5C-2AAD-124C-4738-D442CFDB83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010ED-1EA8-C06B-8185-A76053303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7FFC9-6AA1-0003-AAC1-354B61B62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09C43-935F-E807-5A38-413E2AD03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1832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A1E30-D0F0-B219-FDE5-E01F5166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F684B-0F74-5921-4B78-C8969CBF59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C12E7-FBF8-1339-F51B-28D74661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8863D-B152-E389-DDC3-62B7F20F5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53767-967C-6C04-FC9E-4E784A00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8311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368CF5-1110-414A-F024-582A3280C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583C1-9A58-D5BC-A27E-99A29D800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90647-702E-9036-50DB-9A27788FA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33790-076A-82B9-A4D6-A7CEE95A7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A0198-2758-CEE6-872C-0B1CC757C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9671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E3FE0-DFFD-379E-4550-CC898736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4DF5A-FF84-6850-A974-4567D3B27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0CF848-B90E-C66A-E72B-C9AF3B055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0C5FE-D500-32E3-1440-CF2517060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EC9B3B-4B4E-D101-7278-E593068BF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46885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8267F-70A9-A28B-2938-3953E8368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A6B51-6DA6-7AA9-3A0D-E9B6F9DE1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EBE5B-443A-A986-825F-0F310C3A7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EA7FB-6986-338F-6DED-C469EEB97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B8010A-BA86-D8CE-2431-DD3747AAA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954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D9BB7-8A6F-33E2-955B-A2651E6C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998EE-610C-88BB-72E0-37ABE1B25E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22BE8-4E6A-157C-9B39-7D5381350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0A816D-B3BF-4F6D-8A6D-D9272EA83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D531A0-6D41-32A1-D541-EA86CC425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AF3CF-7410-FC79-ABA3-FC3F2F60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504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A790C-0AF4-C5C8-4DFC-841449F3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A5C778-BB37-30A9-1C69-F97088841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B2658A-A726-23DB-7CDA-49B470D4F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BDC2FD-3737-1E9C-B602-17F7BB8478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8521B8-6339-8102-9959-077E04621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7B252D-D3ED-868C-8549-88B993731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AE2513-A364-B18E-6541-4FBB8396B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570B1C-2454-9FA3-0971-32DB29691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2654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E01E3-9E47-89E3-E060-F6D8A16DA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5AFBD-1FAA-AE03-16CF-8C908A9B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50EF3-2E42-C50B-8D18-3C7A6BE3B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CD9482-2B7F-F7D7-3BD9-E308B202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04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8C09BB-D2F7-7504-C39C-D34C96666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FFAD56-1310-8D38-0672-AADC4E534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F6BA05-ACB7-B20E-B3A7-536A34899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133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17A22-BEC6-E13C-E686-87CC6A746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9B5C7-DE40-3E7A-EFDC-1D6F9F600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EBF15-27BB-0453-6DD3-33FA7A24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63DC4F-90E6-B431-CA06-1F34038E4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2AE3ED-E4C1-A2E9-B4C2-619A79AB8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A41986-13B0-B5C1-A174-29B853A34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919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40C7C-9177-BC88-7B63-0AD4FB371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E3DCD4-0489-9ABB-789F-11349CC05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2C660-F447-733A-1FC7-718F2B8C1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182ED-B474-1C85-92ED-AC8FA4766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34B5B6-1CEF-3448-11FC-85D551C43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AA7EF-7328-B3FD-770E-59AE2DA6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712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E73BE8-2A4F-EEC5-6F44-46CC297E7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CAE90D-635A-F5EA-A1FF-664C2C3243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FBE35-2C43-373C-84B4-CADBB0622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BDC1D-A636-449C-AD27-12701CB9A929}" type="datetimeFigureOut">
              <a:rPr lang="vi-VN" smtClean="0"/>
              <a:t>15/02/2025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DD08F-4D39-92DD-F806-C38FC5FB4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79975-DAF8-C170-3CC6-DE0BE70118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3C62A-0955-4B63-ACC4-1B250C2F8C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37761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B92F3-5B70-6D53-CCC5-991F896C6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0622" y="218379"/>
            <a:ext cx="6054762" cy="1164796"/>
          </a:xfrm>
          <a:blipFill dpi="0" rotWithShape="1">
            <a:blip r:embed="rId3">
              <a:alphaModFix amt="58000"/>
            </a:blip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2060"/>
                </a:solidFill>
              </a:rPr>
              <a:t>Tiết</a:t>
            </a:r>
            <a:r>
              <a:rPr lang="en-US" sz="3600" b="1" dirty="0">
                <a:solidFill>
                  <a:srgbClr val="002060"/>
                </a:solidFill>
              </a:rPr>
              <a:t> 34: </a:t>
            </a:r>
            <a:r>
              <a:rPr lang="en-US" sz="3600" b="1" dirty="0" err="1">
                <a:solidFill>
                  <a:srgbClr val="002060"/>
                </a:solidFill>
              </a:rPr>
              <a:t>Bài</a:t>
            </a:r>
            <a:r>
              <a:rPr lang="en-US" sz="3600" b="1" dirty="0">
                <a:solidFill>
                  <a:srgbClr val="002060"/>
                </a:solidFill>
              </a:rPr>
              <a:t> 3:</a:t>
            </a:r>
            <a:br>
              <a:rPr lang="en-US" sz="3600" b="1" dirty="0">
                <a:solidFill>
                  <a:srgbClr val="002060"/>
                </a:solidFill>
              </a:rPr>
            </a:br>
            <a:r>
              <a:rPr lang="en-US" sz="3600" b="1" dirty="0">
                <a:solidFill>
                  <a:srgbClr val="002060"/>
                </a:solidFill>
              </a:rPr>
              <a:t>KHU NHÀ TƯƠNG LAI (</a:t>
            </a:r>
            <a:r>
              <a:rPr lang="en-US" sz="3600" b="1" dirty="0" err="1">
                <a:solidFill>
                  <a:srgbClr val="002060"/>
                </a:solidFill>
              </a:rPr>
              <a:t>Tiết</a:t>
            </a:r>
            <a:r>
              <a:rPr lang="en-US" sz="3600" b="1" dirty="0">
                <a:solidFill>
                  <a:srgbClr val="002060"/>
                </a:solidFill>
              </a:rPr>
              <a:t> 2)</a:t>
            </a:r>
            <a:endParaRPr lang="vi-VN" sz="3600" b="1" dirty="0">
              <a:solidFill>
                <a:srgbClr val="00206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1D4518-6E8D-E651-68BD-E5E977AC7C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41A1727C-CC0C-87C1-CD6D-001F2EC9C9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484" y="1506920"/>
            <a:ext cx="8067038" cy="4600733"/>
          </a:xfrm>
        </p:spPr>
      </p:pic>
    </p:spTree>
    <p:extLst>
      <p:ext uri="{BB962C8B-B14F-4D97-AF65-F5344CB8AC3E}">
        <p14:creationId xmlns:p14="http://schemas.microsoft.com/office/powerpoint/2010/main" val="3342088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E10F84C-D72A-E518-B64A-18115CD3F0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138" y="1651299"/>
            <a:ext cx="4203275" cy="2397180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426B52A1-3AE7-7787-B9BA-ED093CB8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6411" y="80683"/>
            <a:ext cx="3739178" cy="749394"/>
          </a:xfrm>
          <a:blipFill dpi="0" rotWithShape="1">
            <a:blip r:embed="rId4">
              <a:alphaModFix amt="58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              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34: </a:t>
            </a:r>
            <a:r>
              <a:rPr lang="en-US" sz="2400" b="1" dirty="0" err="1">
                <a:solidFill>
                  <a:srgbClr val="002060"/>
                </a:solidFill>
              </a:rPr>
              <a:t>Bài</a:t>
            </a:r>
            <a:r>
              <a:rPr lang="en-US" sz="2400" b="1" dirty="0">
                <a:solidFill>
                  <a:srgbClr val="002060"/>
                </a:solidFill>
              </a:rPr>
              <a:t> 3:</a:t>
            </a:r>
            <a:br>
              <a:rPr lang="en-US" sz="2400" b="1" dirty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</a:rPr>
              <a:t>KHU NHÀ TƯƠNG LAI (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2)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C6127CE-D711-BC9F-DF64-2C0F4DA846E0}"/>
              </a:ext>
            </a:extLst>
          </p:cNvPr>
          <p:cNvSpPr txBox="1">
            <a:spLocks/>
          </p:cNvSpPr>
          <p:nvPr/>
        </p:nvSpPr>
        <p:spPr>
          <a:xfrm>
            <a:off x="2669689" y="721307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vi-VN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Content Placeholder 6">
            <a:extLst>
              <a:ext uri="{FF2B5EF4-FFF2-40B4-BE49-F238E27FC236}">
                <a16:creationId xmlns:a16="http://schemas.microsoft.com/office/drawing/2014/main" id="{647273DF-957F-A575-4A54-567D2A28D5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80775" y="4262441"/>
            <a:ext cx="4995268" cy="2252920"/>
          </a:xfrm>
          <a:prstGeom prst="rect">
            <a:avLst/>
          </a:prstGeom>
        </p:spPr>
      </p:pic>
      <p:pic>
        <p:nvPicPr>
          <p:cNvPr id="9" name="Content Placeholder 6">
            <a:extLst>
              <a:ext uri="{FF2B5EF4-FFF2-40B4-BE49-F238E27FC236}">
                <a16:creationId xmlns:a16="http://schemas.microsoft.com/office/drawing/2014/main" id="{43D64FF6-8F42-1AF5-0A84-E385C05973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26544" y="1610550"/>
            <a:ext cx="4181319" cy="2437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33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56D1BA-0770-1E6F-3B00-5629DE47CAE8}"/>
              </a:ext>
            </a:extLst>
          </p:cNvPr>
          <p:cNvSpPr txBox="1">
            <a:spLocks/>
          </p:cNvSpPr>
          <p:nvPr/>
        </p:nvSpPr>
        <p:spPr>
          <a:xfrm>
            <a:off x="4226411" y="80683"/>
            <a:ext cx="3739178" cy="749394"/>
          </a:xfrm>
          <a:prstGeom prst="rect">
            <a:avLst/>
          </a:prstGeom>
          <a:blipFill dpi="0" rotWithShape="1">
            <a:blip r:embed="rId3">
              <a:alphaModFix amt="58000"/>
            </a:blip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060"/>
                </a:solidFill>
              </a:rPr>
              <a:t>              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34: </a:t>
            </a:r>
            <a:r>
              <a:rPr lang="en-US" sz="2400" b="1" dirty="0" err="1">
                <a:solidFill>
                  <a:srgbClr val="002060"/>
                </a:solidFill>
              </a:rPr>
              <a:t>Bài</a:t>
            </a:r>
            <a:r>
              <a:rPr lang="en-US" sz="2400" b="1" dirty="0">
                <a:solidFill>
                  <a:srgbClr val="002060"/>
                </a:solidFill>
              </a:rPr>
              <a:t> 3:</a:t>
            </a:r>
            <a:br>
              <a:rPr lang="en-US" sz="2400" b="1" dirty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</a:rPr>
              <a:t>KHU NHÀ TƯƠNG LAI (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2)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DE826D8-3396-717C-1994-A83F1E8AFCCD}"/>
              </a:ext>
            </a:extLst>
          </p:cNvPr>
          <p:cNvSpPr txBox="1">
            <a:spLocks/>
          </p:cNvSpPr>
          <p:nvPr/>
        </p:nvSpPr>
        <p:spPr>
          <a:xfrm>
            <a:off x="2669689" y="721307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endParaRPr lang="vi-VN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985658B3-044C-B630-9385-6E12D5FD1C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739" y="2729752"/>
            <a:ext cx="4813347" cy="294694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EEE3F8C9-9592-9721-5995-F819DE073CFE}"/>
              </a:ext>
            </a:extLst>
          </p:cNvPr>
          <p:cNvSpPr txBox="1">
            <a:spLocks/>
          </p:cNvSpPr>
          <p:nvPr/>
        </p:nvSpPr>
        <p:spPr>
          <a:xfrm>
            <a:off x="4854836" y="1361931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48614F-5447-CAD7-BE7F-997B75949F09}"/>
              </a:ext>
            </a:extLst>
          </p:cNvPr>
          <p:cNvSpPr txBox="1">
            <a:spLocks/>
          </p:cNvSpPr>
          <p:nvPr/>
        </p:nvSpPr>
        <p:spPr>
          <a:xfrm>
            <a:off x="5115693" y="2173092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ban?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A5A8AA1-76AB-7066-6629-A7983B7B1CAF}"/>
              </a:ext>
            </a:extLst>
          </p:cNvPr>
          <p:cNvSpPr txBox="1">
            <a:spLocks/>
          </p:cNvSpPr>
          <p:nvPr/>
        </p:nvSpPr>
        <p:spPr>
          <a:xfrm>
            <a:off x="5115693" y="5529774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6A0FFC5-B1AF-4E8C-0B32-B4103A901515}"/>
              </a:ext>
            </a:extLst>
          </p:cNvPr>
          <p:cNvSpPr txBox="1">
            <a:spLocks/>
          </p:cNvSpPr>
          <p:nvPr/>
        </p:nvSpPr>
        <p:spPr>
          <a:xfrm>
            <a:off x="5115693" y="3109490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88F09829-C3F6-B032-1926-275F70F55B0A}"/>
              </a:ext>
            </a:extLst>
          </p:cNvPr>
          <p:cNvSpPr txBox="1">
            <a:spLocks/>
          </p:cNvSpPr>
          <p:nvPr/>
        </p:nvSpPr>
        <p:spPr>
          <a:xfrm>
            <a:off x="5115693" y="4265502"/>
            <a:ext cx="6651812" cy="8892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81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2C540E-E156-F902-D712-B063C9BE27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08475" y="266700"/>
            <a:ext cx="3575050" cy="617538"/>
          </a:xfrm>
          <a:prstGeom prst="rect">
            <a:avLst/>
          </a:prstGeom>
          <a:blipFill dpi="0" rotWithShape="1">
            <a:blip r:embed="rId2">
              <a:alphaModFix amt="58000"/>
            </a:blip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002060"/>
                </a:solidFill>
              </a:rPr>
              <a:t>              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34: </a:t>
            </a:r>
            <a:r>
              <a:rPr lang="en-US" sz="2400" b="1" dirty="0" err="1">
                <a:solidFill>
                  <a:srgbClr val="002060"/>
                </a:solidFill>
              </a:rPr>
              <a:t>Bài</a:t>
            </a:r>
            <a:r>
              <a:rPr lang="en-US" sz="2400" b="1" dirty="0">
                <a:solidFill>
                  <a:srgbClr val="002060"/>
                </a:solidFill>
              </a:rPr>
              <a:t> 3:</a:t>
            </a:r>
            <a:br>
              <a:rPr lang="en-US" sz="2400" b="1" dirty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</a:rPr>
              <a:t>KHU NHÀ TƯƠNG LAI (</a:t>
            </a:r>
            <a:r>
              <a:rPr lang="en-US" sz="2400" b="1" dirty="0" err="1">
                <a:solidFill>
                  <a:srgbClr val="002060"/>
                </a:solidFill>
              </a:rPr>
              <a:t>Tiết</a:t>
            </a:r>
            <a:r>
              <a:rPr lang="en-US" sz="2400" b="1" dirty="0">
                <a:solidFill>
                  <a:srgbClr val="002060"/>
                </a:solidFill>
              </a:rPr>
              <a:t> 2)</a:t>
            </a:r>
            <a:endParaRPr lang="vi-VN" sz="2400" b="1" dirty="0">
              <a:solidFill>
                <a:srgbClr val="002060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A70E61-ADDB-D80E-89D1-1F41D7FAC6BF}"/>
              </a:ext>
            </a:extLst>
          </p:cNvPr>
          <p:cNvSpPr txBox="1">
            <a:spLocks/>
          </p:cNvSpPr>
          <p:nvPr/>
        </p:nvSpPr>
        <p:spPr>
          <a:xfrm>
            <a:off x="1536700" y="939800"/>
            <a:ext cx="9677400" cy="701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vi-V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570D427E-B353-2D3A-AD00-935D08A01C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851" y="2228849"/>
            <a:ext cx="5127998" cy="313959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4B7C05D4-FF16-4EC3-ED76-CBC99ECB5A9D}"/>
              </a:ext>
            </a:extLst>
          </p:cNvPr>
          <p:cNvSpPr txBox="1">
            <a:spLocks/>
          </p:cNvSpPr>
          <p:nvPr/>
        </p:nvSpPr>
        <p:spPr>
          <a:xfrm>
            <a:off x="5607050" y="1506534"/>
            <a:ext cx="6248400" cy="1355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lai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4CD58-2E01-EEBB-7DB3-8326E14B452B}"/>
              </a:ext>
            </a:extLst>
          </p:cNvPr>
          <p:cNvSpPr txBox="1">
            <a:spLocks/>
          </p:cNvSpPr>
          <p:nvPr/>
        </p:nvSpPr>
        <p:spPr>
          <a:xfrm>
            <a:off x="5607050" y="2899207"/>
            <a:ext cx="5778500" cy="943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30B3AD5-C66B-F3E6-0850-486BCCC779CE}"/>
              </a:ext>
            </a:extLst>
          </p:cNvPr>
          <p:cNvSpPr txBox="1">
            <a:spLocks/>
          </p:cNvSpPr>
          <p:nvPr/>
        </p:nvSpPr>
        <p:spPr>
          <a:xfrm>
            <a:off x="5607050" y="3926991"/>
            <a:ext cx="6248400" cy="1355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63E087F-8C33-870F-5AFA-B4C23FE82A85}"/>
              </a:ext>
            </a:extLst>
          </p:cNvPr>
          <p:cNvSpPr txBox="1">
            <a:spLocks/>
          </p:cNvSpPr>
          <p:nvPr/>
        </p:nvSpPr>
        <p:spPr>
          <a:xfrm>
            <a:off x="5607050" y="5100972"/>
            <a:ext cx="6248400" cy="1355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52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192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Tiết 34: Bài 3: KHU NHÀ TƯƠNG LAI (Tiết 2)</vt:lpstr>
      <vt:lpstr>              Tiết 34: Bài 3: KHU NHÀ TƯƠNG LAI (Tiết 2)</vt:lpstr>
      <vt:lpstr>PowerPoint Presentation</vt:lpstr>
      <vt:lpstr>              Tiết 34: Bài 3: KHU NHÀ TƯƠNG LAI (Tiết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</dc:creator>
  <cp:lastModifiedBy>Hi</cp:lastModifiedBy>
  <cp:revision>2</cp:revision>
  <dcterms:created xsi:type="dcterms:W3CDTF">2025-02-15T17:05:46Z</dcterms:created>
  <dcterms:modified xsi:type="dcterms:W3CDTF">2025-02-15T18:01:49Z</dcterms:modified>
</cp:coreProperties>
</file>