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4" r:id="rId2"/>
    <p:sldId id="316" r:id="rId3"/>
    <p:sldId id="322" r:id="rId4"/>
    <p:sldId id="321" r:id="rId5"/>
    <p:sldId id="323" r:id="rId6"/>
    <p:sldId id="317" r:id="rId7"/>
    <p:sldId id="260" r:id="rId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94660"/>
  </p:normalViewPr>
  <p:slideViewPr>
    <p:cSldViewPr snapToGrid="0">
      <p:cViewPr varScale="1">
        <p:scale>
          <a:sx n="89" d="100"/>
          <a:sy n="89" d="100"/>
        </p:scale>
        <p:origin x="8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28CBA9-5458-4F63-874F-6E2E65EA041C}" type="datetimeFigureOut">
              <a:rPr lang="vi-VN" smtClean="0"/>
              <a:t>03/03/2025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B4491-37A1-437B-B5C2-B5563308A7D3}" type="slidenum">
              <a:rPr lang="vi-VN" smtClean="0"/>
              <a:t>‹#›</a:t>
            </a:fld>
            <a:endParaRPr lang="vi-VN"/>
          </a:p>
        </p:txBody>
      </p:sp>
    </p:spTree>
    <p:extLst>
      <p:ext uri="{BB962C8B-B14F-4D97-AF65-F5344CB8AC3E}">
        <p14:creationId xmlns:p14="http://schemas.microsoft.com/office/powerpoint/2010/main" val="367453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074;p:notes">
            <a:extLst>
              <a:ext uri="{FF2B5EF4-FFF2-40B4-BE49-F238E27FC236}">
                <a16:creationId xmlns:a16="http://schemas.microsoft.com/office/drawing/2014/main" id="{A8C6051C-F218-8F23-34ED-0DBBBE88CE24}"/>
              </a:ext>
            </a:extLst>
          </p:cNvPr>
          <p:cNvSpPr>
            <a:spLocks noGrp="1" noRot="1" noChangeAspect="1" noTextEdit="1"/>
          </p:cNvSpPr>
          <p:nvPr>
            <p:ph type="sldImg" idx="2"/>
          </p:nvPr>
        </p:nvSpPr>
        <p:spPr>
          <a:noFill/>
          <a:ln>
            <a:headEnd/>
            <a:tailEnd/>
          </a:ln>
        </p:spPr>
      </p:sp>
      <p:sp>
        <p:nvSpPr>
          <p:cNvPr id="18435" name="Google Shape;1075;p:notes">
            <a:extLst>
              <a:ext uri="{FF2B5EF4-FFF2-40B4-BE49-F238E27FC236}">
                <a16:creationId xmlns:a16="http://schemas.microsoft.com/office/drawing/2014/main" id="{D58A631C-D63A-9DA5-FE58-2BBB30E39139}"/>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Google Shape;1193;g898a28ff6b_1_168:notes">
            <a:extLst>
              <a:ext uri="{FF2B5EF4-FFF2-40B4-BE49-F238E27FC236}">
                <a16:creationId xmlns:a16="http://schemas.microsoft.com/office/drawing/2014/main" id="{95465CA9-EF06-A810-C1DA-65B86809CDCE}"/>
              </a:ext>
            </a:extLst>
          </p:cNvPr>
          <p:cNvSpPr>
            <a:spLocks noGrp="1" noRot="1" noChangeAspect="1" noTextEdit="1"/>
          </p:cNvSpPr>
          <p:nvPr>
            <p:ph type="sldImg" idx="2"/>
          </p:nvPr>
        </p:nvSpPr>
        <p:spPr>
          <a:noFill/>
          <a:ln>
            <a:headEnd/>
            <a:tailEnd/>
          </a:ln>
        </p:spPr>
      </p:sp>
      <p:sp>
        <p:nvSpPr>
          <p:cNvPr id="44035" name="Google Shape;1194;g898a28ff6b_1_168:notes">
            <a:extLst>
              <a:ext uri="{FF2B5EF4-FFF2-40B4-BE49-F238E27FC236}">
                <a16:creationId xmlns:a16="http://schemas.microsoft.com/office/drawing/2014/main" id="{187E9C23-C097-2C1D-6B71-AA6F6874F75E}"/>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2474;g89ac062336_0_130:notes">
            <a:extLst>
              <a:ext uri="{FF2B5EF4-FFF2-40B4-BE49-F238E27FC236}">
                <a16:creationId xmlns:a16="http://schemas.microsoft.com/office/drawing/2014/main" id="{602231EC-68A8-1401-E4C0-6BAE6F289970}"/>
              </a:ext>
            </a:extLst>
          </p:cNvPr>
          <p:cNvSpPr>
            <a:spLocks noGrp="1" noRot="1" noChangeAspect="1" noTextEdit="1"/>
          </p:cNvSpPr>
          <p:nvPr>
            <p:ph type="sldImg" idx="2"/>
          </p:nvPr>
        </p:nvSpPr>
        <p:spPr>
          <a:noFill/>
          <a:ln>
            <a:headEnd/>
            <a:tailEnd/>
          </a:ln>
        </p:spPr>
      </p:sp>
      <p:sp>
        <p:nvSpPr>
          <p:cNvPr id="49155" name="Google Shape;2475;g89ac062336_0_130:notes">
            <a:extLst>
              <a:ext uri="{FF2B5EF4-FFF2-40B4-BE49-F238E27FC236}">
                <a16:creationId xmlns:a16="http://schemas.microsoft.com/office/drawing/2014/main" id="{20EAF169-B1BB-BFA4-47AA-5007CEE70758}"/>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111;g898a28ff6b_0_1279:notes">
            <a:extLst>
              <a:ext uri="{FF2B5EF4-FFF2-40B4-BE49-F238E27FC236}">
                <a16:creationId xmlns:a16="http://schemas.microsoft.com/office/drawing/2014/main" id="{A7A17804-F888-9352-6BA3-352831A74B65}"/>
              </a:ext>
            </a:extLst>
          </p:cNvPr>
          <p:cNvSpPr>
            <a:spLocks noGrp="1" noRot="1" noChangeAspect="1" noTextEdit="1"/>
          </p:cNvSpPr>
          <p:nvPr>
            <p:ph type="sldImg" idx="2"/>
          </p:nvPr>
        </p:nvSpPr>
        <p:spPr>
          <a:noFill/>
          <a:ln>
            <a:headEnd/>
            <a:tailEnd/>
          </a:ln>
        </p:spPr>
      </p:sp>
      <p:sp>
        <p:nvSpPr>
          <p:cNvPr id="51203" name="Google Shape;1112;g898a28ff6b_0_1279:notes">
            <a:extLst>
              <a:ext uri="{FF2B5EF4-FFF2-40B4-BE49-F238E27FC236}">
                <a16:creationId xmlns:a16="http://schemas.microsoft.com/office/drawing/2014/main" id="{1178D6B3-A3D8-343D-65F3-2704569F289F}"/>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73CA7-ECED-9C97-8C8A-D1BC84E12D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E6B9E386-6341-BED0-30CC-F4DC0A6081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22213C3-B054-7FBC-4555-D92EF5296F0F}"/>
              </a:ext>
            </a:extLst>
          </p:cNvPr>
          <p:cNvSpPr>
            <a:spLocks noGrp="1"/>
          </p:cNvSpPr>
          <p:nvPr>
            <p:ph type="dt" sz="half" idx="10"/>
          </p:nvPr>
        </p:nvSpPr>
        <p:spPr/>
        <p:txBody>
          <a:bodyPr/>
          <a:lstStyle/>
          <a:p>
            <a:fld id="{ADE738B6-15C8-4633-84B5-D9354ACE37B7}" type="datetimeFigureOut">
              <a:rPr lang="vi-VN" smtClean="0"/>
              <a:t>03/03/2025</a:t>
            </a:fld>
            <a:endParaRPr lang="vi-VN"/>
          </a:p>
        </p:txBody>
      </p:sp>
      <p:sp>
        <p:nvSpPr>
          <p:cNvPr id="5" name="Footer Placeholder 4">
            <a:extLst>
              <a:ext uri="{FF2B5EF4-FFF2-40B4-BE49-F238E27FC236}">
                <a16:creationId xmlns:a16="http://schemas.microsoft.com/office/drawing/2014/main" id="{7A549B8E-D5B6-4EC8-BEFB-FE9BFB65892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45CDBBB-4F0F-1363-D9CA-5204E9B4AAE0}"/>
              </a:ext>
            </a:extLst>
          </p:cNvPr>
          <p:cNvSpPr>
            <a:spLocks noGrp="1"/>
          </p:cNvSpPr>
          <p:nvPr>
            <p:ph type="sldNum" sz="quarter" idx="12"/>
          </p:nvPr>
        </p:nvSpPr>
        <p:spPr/>
        <p:txBody>
          <a:bodyPr/>
          <a:lstStyle/>
          <a:p>
            <a:fld id="{06C2A1CF-8D34-42C4-ABD3-0EAB6691C0C4}" type="slidenum">
              <a:rPr lang="vi-VN" smtClean="0"/>
              <a:t>‹#›</a:t>
            </a:fld>
            <a:endParaRPr lang="vi-VN"/>
          </a:p>
        </p:txBody>
      </p:sp>
    </p:spTree>
    <p:extLst>
      <p:ext uri="{BB962C8B-B14F-4D97-AF65-F5344CB8AC3E}">
        <p14:creationId xmlns:p14="http://schemas.microsoft.com/office/powerpoint/2010/main" val="3129643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366EF-764B-886A-A220-718A3685114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CB80FD6-5792-4346-E768-EE503D902E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CFDBCF-3720-0FE8-FB07-993919D3EA23}"/>
              </a:ext>
            </a:extLst>
          </p:cNvPr>
          <p:cNvSpPr>
            <a:spLocks noGrp="1"/>
          </p:cNvSpPr>
          <p:nvPr>
            <p:ph type="dt" sz="half" idx="10"/>
          </p:nvPr>
        </p:nvSpPr>
        <p:spPr/>
        <p:txBody>
          <a:bodyPr/>
          <a:lstStyle/>
          <a:p>
            <a:fld id="{ADE738B6-15C8-4633-84B5-D9354ACE37B7}" type="datetimeFigureOut">
              <a:rPr lang="vi-VN" smtClean="0"/>
              <a:t>03/03/2025</a:t>
            </a:fld>
            <a:endParaRPr lang="vi-VN"/>
          </a:p>
        </p:txBody>
      </p:sp>
      <p:sp>
        <p:nvSpPr>
          <p:cNvPr id="5" name="Footer Placeholder 4">
            <a:extLst>
              <a:ext uri="{FF2B5EF4-FFF2-40B4-BE49-F238E27FC236}">
                <a16:creationId xmlns:a16="http://schemas.microsoft.com/office/drawing/2014/main" id="{B5C46D77-50C3-8BB7-09D1-03479214E6F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69D28FE-1752-B34A-A717-05DFF1087CC5}"/>
              </a:ext>
            </a:extLst>
          </p:cNvPr>
          <p:cNvSpPr>
            <a:spLocks noGrp="1"/>
          </p:cNvSpPr>
          <p:nvPr>
            <p:ph type="sldNum" sz="quarter" idx="12"/>
          </p:nvPr>
        </p:nvSpPr>
        <p:spPr/>
        <p:txBody>
          <a:bodyPr/>
          <a:lstStyle/>
          <a:p>
            <a:fld id="{06C2A1CF-8D34-42C4-ABD3-0EAB6691C0C4}" type="slidenum">
              <a:rPr lang="vi-VN" smtClean="0"/>
              <a:t>‹#›</a:t>
            </a:fld>
            <a:endParaRPr lang="vi-VN"/>
          </a:p>
        </p:txBody>
      </p:sp>
    </p:spTree>
    <p:extLst>
      <p:ext uri="{BB962C8B-B14F-4D97-AF65-F5344CB8AC3E}">
        <p14:creationId xmlns:p14="http://schemas.microsoft.com/office/powerpoint/2010/main" val="3184025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B1471D-A693-B9D6-7C9B-B44A7F66D5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EB18F82-10E0-1028-2349-1E7EF3AC53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501B992-1DEB-EDDC-1441-9FC3AA5726E0}"/>
              </a:ext>
            </a:extLst>
          </p:cNvPr>
          <p:cNvSpPr>
            <a:spLocks noGrp="1"/>
          </p:cNvSpPr>
          <p:nvPr>
            <p:ph type="dt" sz="half" idx="10"/>
          </p:nvPr>
        </p:nvSpPr>
        <p:spPr/>
        <p:txBody>
          <a:bodyPr/>
          <a:lstStyle/>
          <a:p>
            <a:fld id="{ADE738B6-15C8-4633-84B5-D9354ACE37B7}" type="datetimeFigureOut">
              <a:rPr lang="vi-VN" smtClean="0"/>
              <a:t>03/03/2025</a:t>
            </a:fld>
            <a:endParaRPr lang="vi-VN"/>
          </a:p>
        </p:txBody>
      </p:sp>
      <p:sp>
        <p:nvSpPr>
          <p:cNvPr id="5" name="Footer Placeholder 4">
            <a:extLst>
              <a:ext uri="{FF2B5EF4-FFF2-40B4-BE49-F238E27FC236}">
                <a16:creationId xmlns:a16="http://schemas.microsoft.com/office/drawing/2014/main" id="{F7DA7ACA-4A49-D002-C101-15BC342108B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A1F4197-7F59-6947-31B7-0783DA62E52C}"/>
              </a:ext>
            </a:extLst>
          </p:cNvPr>
          <p:cNvSpPr>
            <a:spLocks noGrp="1"/>
          </p:cNvSpPr>
          <p:nvPr>
            <p:ph type="sldNum" sz="quarter" idx="12"/>
          </p:nvPr>
        </p:nvSpPr>
        <p:spPr/>
        <p:txBody>
          <a:bodyPr/>
          <a:lstStyle/>
          <a:p>
            <a:fld id="{06C2A1CF-8D34-42C4-ABD3-0EAB6691C0C4}" type="slidenum">
              <a:rPr lang="vi-VN" smtClean="0"/>
              <a:t>‹#›</a:t>
            </a:fld>
            <a:endParaRPr lang="vi-VN"/>
          </a:p>
        </p:txBody>
      </p:sp>
    </p:spTree>
    <p:extLst>
      <p:ext uri="{BB962C8B-B14F-4D97-AF65-F5344CB8AC3E}">
        <p14:creationId xmlns:p14="http://schemas.microsoft.com/office/powerpoint/2010/main" val="12609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6"/>
        <p:cNvGrpSpPr/>
        <p:nvPr/>
      </p:nvGrpSpPr>
      <p:grpSpPr>
        <a:xfrm>
          <a:off x="0" y="0"/>
          <a:ext cx="0" cy="0"/>
          <a:chOff x="0" y="0"/>
          <a:chExt cx="0" cy="0"/>
        </a:xfrm>
      </p:grpSpPr>
      <p:grpSp>
        <p:nvGrpSpPr>
          <p:cNvPr id="2" name="Google Shape;30;p3">
            <a:extLst>
              <a:ext uri="{FF2B5EF4-FFF2-40B4-BE49-F238E27FC236}">
                <a16:creationId xmlns:a16="http://schemas.microsoft.com/office/drawing/2014/main" id="{9DC754D8-22B3-F6E0-3CE8-87D9E1DDE875}"/>
              </a:ext>
            </a:extLst>
          </p:cNvPr>
          <p:cNvGrpSpPr>
            <a:grpSpLocks/>
          </p:cNvGrpSpPr>
          <p:nvPr/>
        </p:nvGrpSpPr>
        <p:grpSpPr bwMode="auto">
          <a:xfrm>
            <a:off x="251884" y="321734"/>
            <a:ext cx="11692467" cy="6328833"/>
            <a:chOff x="378425" y="1028775"/>
            <a:chExt cx="6862175" cy="3714150"/>
          </a:xfrm>
        </p:grpSpPr>
        <p:sp>
          <p:nvSpPr>
            <p:cNvPr id="3" name="Google Shape;31;p3">
              <a:extLst>
                <a:ext uri="{FF2B5EF4-FFF2-40B4-BE49-F238E27FC236}">
                  <a16:creationId xmlns:a16="http://schemas.microsoft.com/office/drawing/2014/main" id="{567D2B80-BBEB-550C-E368-AEEEEDF37A50}"/>
                </a:ext>
              </a:extLst>
            </p:cNvPr>
            <p:cNvSpPr>
              <a:spLocks/>
            </p:cNvSpPr>
            <p:nvPr/>
          </p:nvSpPr>
          <p:spPr bwMode="auto">
            <a:xfrm>
              <a:off x="2010550" y="1037700"/>
              <a:ext cx="25" cy="25"/>
            </a:xfrm>
            <a:custGeom>
              <a:avLst/>
              <a:gdLst>
                <a:gd name="T0" fmla="*/ 0 w 1"/>
                <a:gd name="T1" fmla="*/ 25 h 1"/>
                <a:gd name="T2" fmla="*/ 0 w 1"/>
                <a:gd name="T3" fmla="*/ 25 h 1"/>
                <a:gd name="T4" fmla="*/ 0 60000 65536"/>
                <a:gd name="T5" fmla="*/ 0 60000 65536"/>
              </a:gdLst>
              <a:ahLst/>
              <a:cxnLst>
                <a:cxn ang="T4">
                  <a:pos x="T0" y="T1"/>
                </a:cxn>
                <a:cxn ang="T5">
                  <a:pos x="T2" y="T3"/>
                </a:cxn>
              </a:cxnLst>
              <a:rect l="0" t="0" r="r" b="b"/>
              <a:pathLst>
                <a:path w="1" h="1" extrusionOk="0">
                  <a:moveTo>
                    <a:pt x="0" y="1"/>
                  </a:moveTo>
                  <a:lnTo>
                    <a:pt x="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4" name="Google Shape;32;p3">
              <a:extLst>
                <a:ext uri="{FF2B5EF4-FFF2-40B4-BE49-F238E27FC236}">
                  <a16:creationId xmlns:a16="http://schemas.microsoft.com/office/drawing/2014/main" id="{9B202088-1E12-EC3E-8BA7-E6860E3FA36C}"/>
                </a:ext>
              </a:extLst>
            </p:cNvPr>
            <p:cNvSpPr>
              <a:spLocks/>
            </p:cNvSpPr>
            <p:nvPr/>
          </p:nvSpPr>
          <p:spPr bwMode="auto">
            <a:xfrm>
              <a:off x="2130525" y="1094725"/>
              <a:ext cx="25" cy="25"/>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extrusionOk="0">
                  <a:moveTo>
                    <a:pt x="0" y="0"/>
                  </a:move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5" name="Google Shape;33;p3">
              <a:extLst>
                <a:ext uri="{FF2B5EF4-FFF2-40B4-BE49-F238E27FC236}">
                  <a16:creationId xmlns:a16="http://schemas.microsoft.com/office/drawing/2014/main" id="{0BCAB744-362D-0332-B346-FD701746DD9C}"/>
                </a:ext>
              </a:extLst>
            </p:cNvPr>
            <p:cNvSpPr>
              <a:spLocks/>
            </p:cNvSpPr>
            <p:nvPr/>
          </p:nvSpPr>
          <p:spPr bwMode="auto">
            <a:xfrm>
              <a:off x="2193475" y="1033750"/>
              <a:ext cx="25" cy="25"/>
            </a:xfrm>
            <a:custGeom>
              <a:avLst/>
              <a:gdLst>
                <a:gd name="T0" fmla="*/ 25 w 1"/>
                <a:gd name="T1" fmla="*/ 0 h 1"/>
                <a:gd name="T2" fmla="*/ 25 w 1"/>
                <a:gd name="T3" fmla="*/ 0 h 1"/>
                <a:gd name="T4" fmla="*/ 0 60000 65536"/>
                <a:gd name="T5" fmla="*/ 0 60000 65536"/>
              </a:gdLst>
              <a:ahLst/>
              <a:cxnLst>
                <a:cxn ang="T4">
                  <a:pos x="T0" y="T1"/>
                </a:cxn>
                <a:cxn ang="T5">
                  <a:pos x="T2" y="T3"/>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6" name="Google Shape;34;p3">
              <a:extLst>
                <a:ext uri="{FF2B5EF4-FFF2-40B4-BE49-F238E27FC236}">
                  <a16:creationId xmlns:a16="http://schemas.microsoft.com/office/drawing/2014/main" id="{BCA06774-C70C-F8E3-CB13-6EA81988B7D4}"/>
                </a:ext>
              </a:extLst>
            </p:cNvPr>
            <p:cNvSpPr>
              <a:spLocks/>
            </p:cNvSpPr>
            <p:nvPr/>
          </p:nvSpPr>
          <p:spPr bwMode="auto">
            <a:xfrm>
              <a:off x="2215800" y="1037700"/>
              <a:ext cx="25" cy="25"/>
            </a:xfrm>
            <a:custGeom>
              <a:avLst/>
              <a:gdLst>
                <a:gd name="T0" fmla="*/ 0 w 1"/>
                <a:gd name="T1" fmla="*/ 25 h 1"/>
                <a:gd name="T2" fmla="*/ 0 w 1"/>
                <a:gd name="T3" fmla="*/ 25 h 1"/>
                <a:gd name="T4" fmla="*/ 0 60000 65536"/>
                <a:gd name="T5" fmla="*/ 0 60000 65536"/>
              </a:gdLst>
              <a:ahLst/>
              <a:cxnLst>
                <a:cxn ang="T4">
                  <a:pos x="T0" y="T1"/>
                </a:cxn>
                <a:cxn ang="T5">
                  <a:pos x="T2" y="T3"/>
                </a:cxn>
              </a:cxnLst>
              <a:rect l="0" t="0" r="r" b="b"/>
              <a:pathLst>
                <a:path w="1" h="1" extrusionOk="0">
                  <a:moveTo>
                    <a:pt x="0" y="1"/>
                  </a:moveTo>
                  <a:lnTo>
                    <a:pt x="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7" name="Google Shape;35;p3">
              <a:extLst>
                <a:ext uri="{FF2B5EF4-FFF2-40B4-BE49-F238E27FC236}">
                  <a16:creationId xmlns:a16="http://schemas.microsoft.com/office/drawing/2014/main" id="{818AA843-5686-269E-C857-9174AAB3029F}"/>
                </a:ext>
              </a:extLst>
            </p:cNvPr>
            <p:cNvSpPr>
              <a:spLocks/>
            </p:cNvSpPr>
            <p:nvPr/>
          </p:nvSpPr>
          <p:spPr bwMode="auto">
            <a:xfrm>
              <a:off x="2252475" y="1048625"/>
              <a:ext cx="25" cy="25"/>
            </a:xfrm>
            <a:custGeom>
              <a:avLst/>
              <a:gdLst>
                <a:gd name="T0" fmla="*/ 25 w 1"/>
                <a:gd name="T1" fmla="*/ 0 h 1"/>
                <a:gd name="T2" fmla="*/ 25 w 1"/>
                <a:gd name="T3" fmla="*/ 0 h 1"/>
                <a:gd name="T4" fmla="*/ 0 60000 65536"/>
                <a:gd name="T5" fmla="*/ 0 60000 65536"/>
              </a:gdLst>
              <a:ahLst/>
              <a:cxnLst>
                <a:cxn ang="T4">
                  <a:pos x="T0" y="T1"/>
                </a:cxn>
                <a:cxn ang="T5">
                  <a:pos x="T2" y="T3"/>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8" name="Google Shape;36;p3">
              <a:extLst>
                <a:ext uri="{FF2B5EF4-FFF2-40B4-BE49-F238E27FC236}">
                  <a16:creationId xmlns:a16="http://schemas.microsoft.com/office/drawing/2014/main" id="{4F3EF550-3189-C944-0A66-B19E900D9B1F}"/>
                </a:ext>
              </a:extLst>
            </p:cNvPr>
            <p:cNvSpPr>
              <a:spLocks/>
            </p:cNvSpPr>
            <p:nvPr/>
          </p:nvSpPr>
          <p:spPr bwMode="auto">
            <a:xfrm>
              <a:off x="2215800" y="1037700"/>
              <a:ext cx="25" cy="25"/>
            </a:xfrm>
            <a:custGeom>
              <a:avLst/>
              <a:gdLst>
                <a:gd name="T0" fmla="*/ 0 w 1"/>
                <a:gd name="T1" fmla="*/ 25 h 1"/>
                <a:gd name="T2" fmla="*/ 0 w 1"/>
                <a:gd name="T3" fmla="*/ 25 h 1"/>
                <a:gd name="T4" fmla="*/ 0 60000 65536"/>
                <a:gd name="T5" fmla="*/ 0 60000 65536"/>
              </a:gdLst>
              <a:ahLst/>
              <a:cxnLst>
                <a:cxn ang="T4">
                  <a:pos x="T0" y="T1"/>
                </a:cxn>
                <a:cxn ang="T5">
                  <a:pos x="T2" y="T3"/>
                </a:cxn>
              </a:cxnLst>
              <a:rect l="0" t="0" r="r" b="b"/>
              <a:pathLst>
                <a:path w="1" h="1" extrusionOk="0">
                  <a:moveTo>
                    <a:pt x="0" y="1"/>
                  </a:moveTo>
                  <a:lnTo>
                    <a:pt x="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9" name="Google Shape;37;p3">
              <a:extLst>
                <a:ext uri="{FF2B5EF4-FFF2-40B4-BE49-F238E27FC236}">
                  <a16:creationId xmlns:a16="http://schemas.microsoft.com/office/drawing/2014/main" id="{FAFE94F0-6B9A-8919-4F6D-9B57CB75BF82}"/>
                </a:ext>
              </a:extLst>
            </p:cNvPr>
            <p:cNvSpPr>
              <a:spLocks/>
            </p:cNvSpPr>
            <p:nvPr/>
          </p:nvSpPr>
          <p:spPr bwMode="auto">
            <a:xfrm>
              <a:off x="2434425" y="1035225"/>
              <a:ext cx="25" cy="25"/>
            </a:xfrm>
            <a:custGeom>
              <a:avLst/>
              <a:gdLst>
                <a:gd name="T0" fmla="*/ 25 w 1"/>
                <a:gd name="T1" fmla="*/ 25 h 1"/>
                <a:gd name="T2" fmla="*/ 25 w 1"/>
                <a:gd name="T3" fmla="*/ 25 h 1"/>
                <a:gd name="T4" fmla="*/ 0 60000 65536"/>
                <a:gd name="T5" fmla="*/ 0 60000 65536"/>
              </a:gdLst>
              <a:ahLst/>
              <a:cxnLst>
                <a:cxn ang="T4">
                  <a:pos x="T0" y="T1"/>
                </a:cxn>
                <a:cxn ang="T5">
                  <a:pos x="T2" y="T3"/>
                </a:cxn>
              </a:cxnLst>
              <a:rect l="0" t="0" r="r" b="b"/>
              <a:pathLst>
                <a:path w="1" h="1" extrusionOk="0">
                  <a:moveTo>
                    <a:pt x="1" y="1"/>
                  </a:moveTo>
                  <a:lnTo>
                    <a:pt x="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0" name="Google Shape;38;p3">
              <a:extLst>
                <a:ext uri="{FF2B5EF4-FFF2-40B4-BE49-F238E27FC236}">
                  <a16:creationId xmlns:a16="http://schemas.microsoft.com/office/drawing/2014/main" id="{6CBD223F-C9CE-0F2D-68EE-21C02AE7D6CB}"/>
                </a:ext>
              </a:extLst>
            </p:cNvPr>
            <p:cNvSpPr>
              <a:spLocks/>
            </p:cNvSpPr>
            <p:nvPr/>
          </p:nvSpPr>
          <p:spPr bwMode="auto">
            <a:xfrm>
              <a:off x="2588125" y="1103650"/>
              <a:ext cx="25" cy="25"/>
            </a:xfrm>
            <a:custGeom>
              <a:avLst/>
              <a:gdLst>
                <a:gd name="T0" fmla="*/ 25 w 1"/>
                <a:gd name="T1" fmla="*/ 0 h 1"/>
                <a:gd name="T2" fmla="*/ 25 w 1"/>
                <a:gd name="T3" fmla="*/ 0 h 1"/>
                <a:gd name="T4" fmla="*/ 0 60000 65536"/>
                <a:gd name="T5" fmla="*/ 0 60000 65536"/>
              </a:gdLst>
              <a:ahLst/>
              <a:cxnLst>
                <a:cxn ang="T4">
                  <a:pos x="T0" y="T1"/>
                </a:cxn>
                <a:cxn ang="T5">
                  <a:pos x="T2" y="T3"/>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1" name="Google Shape;39;p3">
              <a:extLst>
                <a:ext uri="{FF2B5EF4-FFF2-40B4-BE49-F238E27FC236}">
                  <a16:creationId xmlns:a16="http://schemas.microsoft.com/office/drawing/2014/main" id="{5335D68E-284A-2EE3-BA1A-742C29A2D07F}"/>
                </a:ext>
              </a:extLst>
            </p:cNvPr>
            <p:cNvSpPr>
              <a:spLocks/>
            </p:cNvSpPr>
            <p:nvPr/>
          </p:nvSpPr>
          <p:spPr bwMode="auto">
            <a:xfrm>
              <a:off x="2556900" y="1092750"/>
              <a:ext cx="25" cy="25"/>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extrusionOk="0">
                  <a:moveTo>
                    <a:pt x="0" y="0"/>
                  </a:move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2" name="Google Shape;40;p3">
              <a:extLst>
                <a:ext uri="{FF2B5EF4-FFF2-40B4-BE49-F238E27FC236}">
                  <a16:creationId xmlns:a16="http://schemas.microsoft.com/office/drawing/2014/main" id="{C004DA3D-9BC7-3FA6-D364-30B9A7BEE3F3}"/>
                </a:ext>
              </a:extLst>
            </p:cNvPr>
            <p:cNvSpPr>
              <a:spLocks/>
            </p:cNvSpPr>
            <p:nvPr/>
          </p:nvSpPr>
          <p:spPr bwMode="auto">
            <a:xfrm>
              <a:off x="2588125" y="1103650"/>
              <a:ext cx="25" cy="25"/>
            </a:xfrm>
            <a:custGeom>
              <a:avLst/>
              <a:gdLst>
                <a:gd name="T0" fmla="*/ 25 w 1"/>
                <a:gd name="T1" fmla="*/ 0 h 1"/>
                <a:gd name="T2" fmla="*/ 25 w 1"/>
                <a:gd name="T3" fmla="*/ 0 h 1"/>
                <a:gd name="T4" fmla="*/ 0 60000 65536"/>
                <a:gd name="T5" fmla="*/ 0 60000 65536"/>
              </a:gdLst>
              <a:ahLst/>
              <a:cxnLst>
                <a:cxn ang="T4">
                  <a:pos x="T0" y="T1"/>
                </a:cxn>
                <a:cxn ang="T5">
                  <a:pos x="T2" y="T3"/>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3" name="Google Shape;41;p3">
              <a:extLst>
                <a:ext uri="{FF2B5EF4-FFF2-40B4-BE49-F238E27FC236}">
                  <a16:creationId xmlns:a16="http://schemas.microsoft.com/office/drawing/2014/main" id="{6CEEDE7B-4FC3-F372-EDE0-6B27044A2F61}"/>
                </a:ext>
              </a:extLst>
            </p:cNvPr>
            <p:cNvSpPr>
              <a:spLocks/>
            </p:cNvSpPr>
            <p:nvPr/>
          </p:nvSpPr>
          <p:spPr bwMode="auto">
            <a:xfrm>
              <a:off x="2632750" y="1036225"/>
              <a:ext cx="25" cy="25"/>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extrusionOk="0">
                  <a:moveTo>
                    <a:pt x="0" y="0"/>
                  </a:move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4" name="Google Shape;42;p3">
              <a:extLst>
                <a:ext uri="{FF2B5EF4-FFF2-40B4-BE49-F238E27FC236}">
                  <a16:creationId xmlns:a16="http://schemas.microsoft.com/office/drawing/2014/main" id="{C87677A5-6764-BDC2-008C-7C4D98B720AF}"/>
                </a:ext>
              </a:extLst>
            </p:cNvPr>
            <p:cNvSpPr>
              <a:spLocks/>
            </p:cNvSpPr>
            <p:nvPr/>
          </p:nvSpPr>
          <p:spPr bwMode="auto">
            <a:xfrm>
              <a:off x="2655050" y="1039700"/>
              <a:ext cx="25" cy="25"/>
            </a:xfrm>
            <a:custGeom>
              <a:avLst/>
              <a:gdLst>
                <a:gd name="T0" fmla="*/ 25 w 1"/>
                <a:gd name="T1" fmla="*/ 0 h 1"/>
                <a:gd name="T2" fmla="*/ 25 w 1"/>
                <a:gd name="T3" fmla="*/ 0 h 1"/>
                <a:gd name="T4" fmla="*/ 0 60000 65536"/>
                <a:gd name="T5" fmla="*/ 0 60000 65536"/>
              </a:gdLst>
              <a:ahLst/>
              <a:cxnLst>
                <a:cxn ang="T4">
                  <a:pos x="T0" y="T1"/>
                </a:cxn>
                <a:cxn ang="T5">
                  <a:pos x="T2" y="T3"/>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5" name="Google Shape;43;p3">
              <a:extLst>
                <a:ext uri="{FF2B5EF4-FFF2-40B4-BE49-F238E27FC236}">
                  <a16:creationId xmlns:a16="http://schemas.microsoft.com/office/drawing/2014/main" id="{F7EF855D-026D-8C66-B716-CDB89E0BF8CF}"/>
                </a:ext>
              </a:extLst>
            </p:cNvPr>
            <p:cNvSpPr>
              <a:spLocks/>
            </p:cNvSpPr>
            <p:nvPr/>
          </p:nvSpPr>
          <p:spPr bwMode="auto">
            <a:xfrm>
              <a:off x="2694725" y="1044650"/>
              <a:ext cx="25" cy="25"/>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extrusionOk="0">
                  <a:moveTo>
                    <a:pt x="0" y="0"/>
                  </a:move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6" name="Google Shape;44;p3">
              <a:extLst>
                <a:ext uri="{FF2B5EF4-FFF2-40B4-BE49-F238E27FC236}">
                  <a16:creationId xmlns:a16="http://schemas.microsoft.com/office/drawing/2014/main" id="{5A6805DA-1E5C-5E24-DDA0-B01DD6941B80}"/>
                </a:ext>
              </a:extLst>
            </p:cNvPr>
            <p:cNvSpPr>
              <a:spLocks/>
            </p:cNvSpPr>
            <p:nvPr/>
          </p:nvSpPr>
          <p:spPr bwMode="auto">
            <a:xfrm>
              <a:off x="2655050" y="1039700"/>
              <a:ext cx="25" cy="25"/>
            </a:xfrm>
            <a:custGeom>
              <a:avLst/>
              <a:gdLst>
                <a:gd name="T0" fmla="*/ 25 w 1"/>
                <a:gd name="T1" fmla="*/ 0 h 1"/>
                <a:gd name="T2" fmla="*/ 25 w 1"/>
                <a:gd name="T3" fmla="*/ 0 h 1"/>
                <a:gd name="T4" fmla="*/ 0 60000 65536"/>
                <a:gd name="T5" fmla="*/ 0 60000 65536"/>
              </a:gdLst>
              <a:ahLst/>
              <a:cxnLst>
                <a:cxn ang="T4">
                  <a:pos x="T0" y="T1"/>
                </a:cxn>
                <a:cxn ang="T5">
                  <a:pos x="T2" y="T3"/>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7" name="Google Shape;45;p3">
              <a:extLst>
                <a:ext uri="{FF2B5EF4-FFF2-40B4-BE49-F238E27FC236}">
                  <a16:creationId xmlns:a16="http://schemas.microsoft.com/office/drawing/2014/main" id="{037FC4D3-640A-8A88-A7F2-A44471407FE0}"/>
                </a:ext>
              </a:extLst>
            </p:cNvPr>
            <p:cNvSpPr>
              <a:spLocks/>
            </p:cNvSpPr>
            <p:nvPr/>
          </p:nvSpPr>
          <p:spPr bwMode="auto">
            <a:xfrm>
              <a:off x="2873200" y="1037700"/>
              <a:ext cx="25" cy="25"/>
            </a:xfrm>
            <a:custGeom>
              <a:avLst/>
              <a:gdLst>
                <a:gd name="T0" fmla="*/ 25 w 1"/>
                <a:gd name="T1" fmla="*/ 25 h 1"/>
                <a:gd name="T2" fmla="*/ 25 w 1"/>
                <a:gd name="T3" fmla="*/ 25 h 1"/>
                <a:gd name="T4" fmla="*/ 0 60000 65536"/>
                <a:gd name="T5" fmla="*/ 0 60000 65536"/>
              </a:gdLst>
              <a:ahLst/>
              <a:cxnLst>
                <a:cxn ang="T4">
                  <a:pos x="T0" y="T1"/>
                </a:cxn>
                <a:cxn ang="T5">
                  <a:pos x="T2" y="T3"/>
                </a:cxn>
              </a:cxnLst>
              <a:rect l="0" t="0" r="r" b="b"/>
              <a:pathLst>
                <a:path w="1" h="1" extrusionOk="0">
                  <a:moveTo>
                    <a:pt x="1" y="1"/>
                  </a:moveTo>
                  <a:lnTo>
                    <a:pt x="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8" name="Google Shape;46;p3">
              <a:extLst>
                <a:ext uri="{FF2B5EF4-FFF2-40B4-BE49-F238E27FC236}">
                  <a16:creationId xmlns:a16="http://schemas.microsoft.com/office/drawing/2014/main" id="{AF7D5D78-7B5A-1BB4-04FB-22B49F8AB792}"/>
                </a:ext>
              </a:extLst>
            </p:cNvPr>
            <p:cNvSpPr>
              <a:spLocks/>
            </p:cNvSpPr>
            <p:nvPr/>
          </p:nvSpPr>
          <p:spPr bwMode="auto">
            <a:xfrm>
              <a:off x="2998625" y="1094725"/>
              <a:ext cx="25" cy="25"/>
            </a:xfrm>
            <a:custGeom>
              <a:avLst/>
              <a:gdLst>
                <a:gd name="T0" fmla="*/ 25 w 1"/>
                <a:gd name="T1" fmla="*/ 0 h 1"/>
                <a:gd name="T2" fmla="*/ 25 w 1"/>
                <a:gd name="T3" fmla="*/ 0 h 1"/>
                <a:gd name="T4" fmla="*/ 0 60000 65536"/>
                <a:gd name="T5" fmla="*/ 0 60000 65536"/>
              </a:gdLst>
              <a:ahLst/>
              <a:cxnLst>
                <a:cxn ang="T4">
                  <a:pos x="T0" y="T1"/>
                </a:cxn>
                <a:cxn ang="T5">
                  <a:pos x="T2" y="T3"/>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9" name="Google Shape;47;p3">
              <a:extLst>
                <a:ext uri="{FF2B5EF4-FFF2-40B4-BE49-F238E27FC236}">
                  <a16:creationId xmlns:a16="http://schemas.microsoft.com/office/drawing/2014/main" id="{A6A462CC-4C4F-E10A-D11E-7932F913AFF4}"/>
                </a:ext>
              </a:extLst>
            </p:cNvPr>
            <p:cNvSpPr>
              <a:spLocks/>
            </p:cNvSpPr>
            <p:nvPr/>
          </p:nvSpPr>
          <p:spPr bwMode="auto">
            <a:xfrm>
              <a:off x="3056150" y="1033750"/>
              <a:ext cx="25" cy="25"/>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extrusionOk="0">
                  <a:moveTo>
                    <a:pt x="0" y="0"/>
                  </a:move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0" name="Google Shape;48;p3">
              <a:extLst>
                <a:ext uri="{FF2B5EF4-FFF2-40B4-BE49-F238E27FC236}">
                  <a16:creationId xmlns:a16="http://schemas.microsoft.com/office/drawing/2014/main" id="{8BA351F0-F8FC-1695-FDD2-83F820279B83}"/>
                </a:ext>
              </a:extLst>
            </p:cNvPr>
            <p:cNvSpPr>
              <a:spLocks/>
            </p:cNvSpPr>
            <p:nvPr/>
          </p:nvSpPr>
          <p:spPr bwMode="auto">
            <a:xfrm>
              <a:off x="3078450" y="1037700"/>
              <a:ext cx="25" cy="25"/>
            </a:xfrm>
            <a:custGeom>
              <a:avLst/>
              <a:gdLst>
                <a:gd name="T0" fmla="*/ 25 w 1"/>
                <a:gd name="T1" fmla="*/ 25 h 1"/>
                <a:gd name="T2" fmla="*/ 25 w 1"/>
                <a:gd name="T3" fmla="*/ 25 h 1"/>
                <a:gd name="T4" fmla="*/ 0 60000 65536"/>
                <a:gd name="T5" fmla="*/ 0 60000 65536"/>
              </a:gdLst>
              <a:ahLst/>
              <a:cxnLst>
                <a:cxn ang="T4">
                  <a:pos x="T0" y="T1"/>
                </a:cxn>
                <a:cxn ang="T5">
                  <a:pos x="T2" y="T3"/>
                </a:cxn>
              </a:cxnLst>
              <a:rect l="0" t="0" r="r" b="b"/>
              <a:pathLst>
                <a:path w="1" h="1" extrusionOk="0">
                  <a:moveTo>
                    <a:pt x="1" y="1"/>
                  </a:moveTo>
                  <a:lnTo>
                    <a:pt x="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1" name="Google Shape;49;p3">
              <a:extLst>
                <a:ext uri="{FF2B5EF4-FFF2-40B4-BE49-F238E27FC236}">
                  <a16:creationId xmlns:a16="http://schemas.microsoft.com/office/drawing/2014/main" id="{46C9ED7D-81E8-95EB-8E3C-E0AB08B417E1}"/>
                </a:ext>
              </a:extLst>
            </p:cNvPr>
            <p:cNvSpPr>
              <a:spLocks/>
            </p:cNvSpPr>
            <p:nvPr/>
          </p:nvSpPr>
          <p:spPr bwMode="auto">
            <a:xfrm>
              <a:off x="3121100" y="1048625"/>
              <a:ext cx="25" cy="25"/>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extrusionOk="0">
                  <a:moveTo>
                    <a:pt x="0" y="0"/>
                  </a:move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2" name="Google Shape;50;p3">
              <a:extLst>
                <a:ext uri="{FF2B5EF4-FFF2-40B4-BE49-F238E27FC236}">
                  <a16:creationId xmlns:a16="http://schemas.microsoft.com/office/drawing/2014/main" id="{ED3D8251-1ECE-6249-D89F-71E46E7A0677}"/>
                </a:ext>
              </a:extLst>
            </p:cNvPr>
            <p:cNvSpPr>
              <a:spLocks/>
            </p:cNvSpPr>
            <p:nvPr/>
          </p:nvSpPr>
          <p:spPr bwMode="auto">
            <a:xfrm>
              <a:off x="3078450" y="1037700"/>
              <a:ext cx="25" cy="25"/>
            </a:xfrm>
            <a:custGeom>
              <a:avLst/>
              <a:gdLst>
                <a:gd name="T0" fmla="*/ 25 w 1"/>
                <a:gd name="T1" fmla="*/ 25 h 1"/>
                <a:gd name="T2" fmla="*/ 25 w 1"/>
                <a:gd name="T3" fmla="*/ 25 h 1"/>
                <a:gd name="T4" fmla="*/ 0 60000 65536"/>
                <a:gd name="T5" fmla="*/ 0 60000 65536"/>
              </a:gdLst>
              <a:ahLst/>
              <a:cxnLst>
                <a:cxn ang="T4">
                  <a:pos x="T0" y="T1"/>
                </a:cxn>
                <a:cxn ang="T5">
                  <a:pos x="T2" y="T3"/>
                </a:cxn>
              </a:cxnLst>
              <a:rect l="0" t="0" r="r" b="b"/>
              <a:pathLst>
                <a:path w="1" h="1" extrusionOk="0">
                  <a:moveTo>
                    <a:pt x="1" y="1"/>
                  </a:moveTo>
                  <a:lnTo>
                    <a:pt x="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3" name="Google Shape;51;p3">
              <a:extLst>
                <a:ext uri="{FF2B5EF4-FFF2-40B4-BE49-F238E27FC236}">
                  <a16:creationId xmlns:a16="http://schemas.microsoft.com/office/drawing/2014/main" id="{A178AA69-C92D-C205-14C0-499F23E8F91E}"/>
                </a:ext>
              </a:extLst>
            </p:cNvPr>
            <p:cNvSpPr>
              <a:spLocks/>
            </p:cNvSpPr>
            <p:nvPr/>
          </p:nvSpPr>
          <p:spPr bwMode="auto">
            <a:xfrm>
              <a:off x="3296600" y="1035225"/>
              <a:ext cx="25" cy="25"/>
            </a:xfrm>
            <a:custGeom>
              <a:avLst/>
              <a:gdLst>
                <a:gd name="T0" fmla="*/ 25 w 1"/>
                <a:gd name="T1" fmla="*/ 25 h 1"/>
                <a:gd name="T2" fmla="*/ 25 w 1"/>
                <a:gd name="T3" fmla="*/ 25 h 1"/>
                <a:gd name="T4" fmla="*/ 25 w 1"/>
                <a:gd name="T5" fmla="*/ 25 h 1"/>
                <a:gd name="T6" fmla="*/ 0 60000 65536"/>
                <a:gd name="T7" fmla="*/ 0 60000 65536"/>
                <a:gd name="T8" fmla="*/ 0 60000 65536"/>
              </a:gdLst>
              <a:ahLst/>
              <a:cxnLst>
                <a:cxn ang="T6">
                  <a:pos x="T0" y="T1"/>
                </a:cxn>
                <a:cxn ang="T7">
                  <a:pos x="T2" y="T3"/>
                </a:cxn>
                <a:cxn ang="T8">
                  <a:pos x="T4" y="T5"/>
                </a:cxn>
              </a:cxnLst>
              <a:rect l="0" t="0" r="r" b="b"/>
              <a:pathLst>
                <a:path w="1" h="1" extrusionOk="0">
                  <a:moveTo>
                    <a:pt x="1" y="1"/>
                  </a:moveTo>
                  <a:lnTo>
                    <a:pt x="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4" name="Google Shape;52;p3">
              <a:extLst>
                <a:ext uri="{FF2B5EF4-FFF2-40B4-BE49-F238E27FC236}">
                  <a16:creationId xmlns:a16="http://schemas.microsoft.com/office/drawing/2014/main" id="{FA7EF5B9-29A8-143D-2214-32EAB3D1D1D9}"/>
                </a:ext>
              </a:extLst>
            </p:cNvPr>
            <p:cNvSpPr>
              <a:spLocks/>
            </p:cNvSpPr>
            <p:nvPr/>
          </p:nvSpPr>
          <p:spPr bwMode="auto">
            <a:xfrm>
              <a:off x="3456250" y="1103650"/>
              <a:ext cx="25" cy="25"/>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extrusionOk="0">
                  <a:moveTo>
                    <a:pt x="0" y="0"/>
                  </a:move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5" name="Google Shape;53;p3">
              <a:extLst>
                <a:ext uri="{FF2B5EF4-FFF2-40B4-BE49-F238E27FC236}">
                  <a16:creationId xmlns:a16="http://schemas.microsoft.com/office/drawing/2014/main" id="{7AF9AA49-FBEE-13B8-0B8E-7C1DE0E464CE}"/>
                </a:ext>
              </a:extLst>
            </p:cNvPr>
            <p:cNvSpPr>
              <a:spLocks/>
            </p:cNvSpPr>
            <p:nvPr/>
          </p:nvSpPr>
          <p:spPr bwMode="auto">
            <a:xfrm>
              <a:off x="3425000" y="1092750"/>
              <a:ext cx="25" cy="25"/>
            </a:xfrm>
            <a:custGeom>
              <a:avLst/>
              <a:gdLst>
                <a:gd name="T0" fmla="*/ 25 w 1"/>
                <a:gd name="T1" fmla="*/ 0 h 1"/>
                <a:gd name="T2" fmla="*/ 25 w 1"/>
                <a:gd name="T3" fmla="*/ 0 h 1"/>
                <a:gd name="T4" fmla="*/ 0 60000 65536"/>
                <a:gd name="T5" fmla="*/ 0 60000 65536"/>
              </a:gdLst>
              <a:ahLst/>
              <a:cxnLst>
                <a:cxn ang="T4">
                  <a:pos x="T0" y="T1"/>
                </a:cxn>
                <a:cxn ang="T5">
                  <a:pos x="T2" y="T3"/>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6" name="Google Shape;54;p3">
              <a:extLst>
                <a:ext uri="{FF2B5EF4-FFF2-40B4-BE49-F238E27FC236}">
                  <a16:creationId xmlns:a16="http://schemas.microsoft.com/office/drawing/2014/main" id="{88F6B1B5-BE94-C04F-49D9-F139FFF0953F}"/>
                </a:ext>
              </a:extLst>
            </p:cNvPr>
            <p:cNvSpPr>
              <a:spLocks/>
            </p:cNvSpPr>
            <p:nvPr/>
          </p:nvSpPr>
          <p:spPr bwMode="auto">
            <a:xfrm>
              <a:off x="3456250" y="1103650"/>
              <a:ext cx="25" cy="25"/>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extrusionOk="0">
                  <a:moveTo>
                    <a:pt x="0" y="0"/>
                  </a:move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0" name="Google Shape;55;p3">
              <a:extLst>
                <a:ext uri="{FF2B5EF4-FFF2-40B4-BE49-F238E27FC236}">
                  <a16:creationId xmlns:a16="http://schemas.microsoft.com/office/drawing/2014/main" id="{41A1DA22-71A9-DA67-CBB9-1C58481F7CE7}"/>
                </a:ext>
              </a:extLst>
            </p:cNvPr>
            <p:cNvSpPr>
              <a:spLocks/>
            </p:cNvSpPr>
            <p:nvPr/>
          </p:nvSpPr>
          <p:spPr bwMode="auto">
            <a:xfrm>
              <a:off x="3495425" y="1036225"/>
              <a:ext cx="0" cy="25"/>
            </a:xfrm>
            <a:custGeom>
              <a:avLst/>
              <a:gdLst>
                <a:gd name="T0" fmla="*/ 0 h 1"/>
                <a:gd name="T1" fmla="*/ 0 h 1"/>
                <a:gd name="T2" fmla="*/ 0 60000 65536"/>
                <a:gd name="T3" fmla="*/ 0 60000 65536"/>
              </a:gdLst>
              <a:ahLst/>
              <a:cxnLst>
                <a:cxn ang="T2">
                  <a:pos x="0" y="T0"/>
                </a:cxn>
                <a:cxn ang="T3">
                  <a:pos x="0" y="T1"/>
                </a:cxn>
              </a:cxnLst>
              <a:rect l="0" t="0" r="r" b="b"/>
              <a:pathLst>
                <a:path h="1" extrusionOk="0">
                  <a:moveTo>
                    <a:pt x="0" y="0"/>
                  </a:move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1" name="Google Shape;56;p3">
              <a:extLst>
                <a:ext uri="{FF2B5EF4-FFF2-40B4-BE49-F238E27FC236}">
                  <a16:creationId xmlns:a16="http://schemas.microsoft.com/office/drawing/2014/main" id="{E0327F1E-D359-51A4-9BB0-88D02B96EC29}"/>
                </a:ext>
              </a:extLst>
            </p:cNvPr>
            <p:cNvSpPr>
              <a:spLocks/>
            </p:cNvSpPr>
            <p:nvPr/>
          </p:nvSpPr>
          <p:spPr bwMode="auto">
            <a:xfrm>
              <a:off x="3517725" y="1039700"/>
              <a:ext cx="25" cy="25"/>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extrusionOk="0">
                  <a:moveTo>
                    <a:pt x="0" y="0"/>
                  </a:move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2" name="Google Shape;57;p3">
              <a:extLst>
                <a:ext uri="{FF2B5EF4-FFF2-40B4-BE49-F238E27FC236}">
                  <a16:creationId xmlns:a16="http://schemas.microsoft.com/office/drawing/2014/main" id="{67A73E65-1148-7A97-95FE-3D50940DC88A}"/>
                </a:ext>
              </a:extLst>
            </p:cNvPr>
            <p:cNvSpPr>
              <a:spLocks/>
            </p:cNvSpPr>
            <p:nvPr/>
          </p:nvSpPr>
          <p:spPr bwMode="auto">
            <a:xfrm>
              <a:off x="3562850" y="1044650"/>
              <a:ext cx="25" cy="25"/>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extrusionOk="0">
                  <a:moveTo>
                    <a:pt x="0" y="0"/>
                  </a:move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3" name="Google Shape;58;p3">
              <a:extLst>
                <a:ext uri="{FF2B5EF4-FFF2-40B4-BE49-F238E27FC236}">
                  <a16:creationId xmlns:a16="http://schemas.microsoft.com/office/drawing/2014/main" id="{27BD5D2B-29C7-AB3D-18CB-F5F72D25014E}"/>
                </a:ext>
              </a:extLst>
            </p:cNvPr>
            <p:cNvSpPr>
              <a:spLocks/>
            </p:cNvSpPr>
            <p:nvPr/>
          </p:nvSpPr>
          <p:spPr bwMode="auto">
            <a:xfrm>
              <a:off x="3517725" y="1039700"/>
              <a:ext cx="25" cy="25"/>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extrusionOk="0">
                  <a:moveTo>
                    <a:pt x="0" y="0"/>
                  </a:move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4" name="Google Shape;59;p3">
              <a:extLst>
                <a:ext uri="{FF2B5EF4-FFF2-40B4-BE49-F238E27FC236}">
                  <a16:creationId xmlns:a16="http://schemas.microsoft.com/office/drawing/2014/main" id="{919017D0-6650-6926-6235-E0712EBBF575}"/>
                </a:ext>
              </a:extLst>
            </p:cNvPr>
            <p:cNvSpPr>
              <a:spLocks/>
            </p:cNvSpPr>
            <p:nvPr/>
          </p:nvSpPr>
          <p:spPr bwMode="auto">
            <a:xfrm>
              <a:off x="3735875" y="1037700"/>
              <a:ext cx="25" cy="25"/>
            </a:xfrm>
            <a:custGeom>
              <a:avLst/>
              <a:gdLst>
                <a:gd name="T0" fmla="*/ 0 w 1"/>
                <a:gd name="T1" fmla="*/ 25 h 1"/>
                <a:gd name="T2" fmla="*/ 0 w 1"/>
                <a:gd name="T3" fmla="*/ 25 h 1"/>
                <a:gd name="T4" fmla="*/ 0 60000 65536"/>
                <a:gd name="T5" fmla="*/ 0 60000 65536"/>
              </a:gdLst>
              <a:ahLst/>
              <a:cxnLst>
                <a:cxn ang="T4">
                  <a:pos x="T0" y="T1"/>
                </a:cxn>
                <a:cxn ang="T5">
                  <a:pos x="T2" y="T3"/>
                </a:cxn>
              </a:cxnLst>
              <a:rect l="0" t="0" r="r" b="b"/>
              <a:pathLst>
                <a:path w="1" h="1" extrusionOk="0">
                  <a:moveTo>
                    <a:pt x="0" y="1"/>
                  </a:moveTo>
                  <a:lnTo>
                    <a:pt x="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5" name="Google Shape;60;p3">
              <a:extLst>
                <a:ext uri="{FF2B5EF4-FFF2-40B4-BE49-F238E27FC236}">
                  <a16:creationId xmlns:a16="http://schemas.microsoft.com/office/drawing/2014/main" id="{33375DED-4FFB-4BA2-9A0E-DF23C2C59ECF}"/>
                </a:ext>
              </a:extLst>
            </p:cNvPr>
            <p:cNvSpPr>
              <a:spLocks/>
            </p:cNvSpPr>
            <p:nvPr/>
          </p:nvSpPr>
          <p:spPr bwMode="auto">
            <a:xfrm>
              <a:off x="3866750" y="1094725"/>
              <a:ext cx="25" cy="25"/>
            </a:xfrm>
            <a:custGeom>
              <a:avLst/>
              <a:gdLst>
                <a:gd name="T0" fmla="*/ 25 w 1"/>
                <a:gd name="T1" fmla="*/ 0 h 1"/>
                <a:gd name="T2" fmla="*/ 25 w 1"/>
                <a:gd name="T3" fmla="*/ 0 h 1"/>
                <a:gd name="T4" fmla="*/ 25 w 1"/>
                <a:gd name="T5" fmla="*/ 0 h 1"/>
                <a:gd name="T6" fmla="*/ 0 60000 65536"/>
                <a:gd name="T7" fmla="*/ 0 60000 65536"/>
                <a:gd name="T8" fmla="*/ 0 60000 65536"/>
              </a:gdLst>
              <a:ahLst/>
              <a:cxnLst>
                <a:cxn ang="T6">
                  <a:pos x="T0" y="T1"/>
                </a:cxn>
                <a:cxn ang="T7">
                  <a:pos x="T2" y="T3"/>
                </a:cxn>
                <a:cxn ang="T8">
                  <a:pos x="T4" y="T5"/>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6" name="Google Shape;61;p3">
              <a:extLst>
                <a:ext uri="{FF2B5EF4-FFF2-40B4-BE49-F238E27FC236}">
                  <a16:creationId xmlns:a16="http://schemas.microsoft.com/office/drawing/2014/main" id="{FD2F5D1D-1AA4-29F1-15E9-FEDA31E548EB}"/>
                </a:ext>
              </a:extLst>
            </p:cNvPr>
            <p:cNvSpPr>
              <a:spLocks/>
            </p:cNvSpPr>
            <p:nvPr/>
          </p:nvSpPr>
          <p:spPr bwMode="auto">
            <a:xfrm>
              <a:off x="3918800" y="1033750"/>
              <a:ext cx="25" cy="25"/>
            </a:xfrm>
            <a:custGeom>
              <a:avLst/>
              <a:gdLst>
                <a:gd name="T0" fmla="*/ 25 w 1"/>
                <a:gd name="T1" fmla="*/ 0 h 1"/>
                <a:gd name="T2" fmla="*/ 25 w 1"/>
                <a:gd name="T3" fmla="*/ 0 h 1"/>
                <a:gd name="T4" fmla="*/ 0 60000 65536"/>
                <a:gd name="T5" fmla="*/ 0 60000 65536"/>
              </a:gdLst>
              <a:ahLst/>
              <a:cxnLst>
                <a:cxn ang="T4">
                  <a:pos x="T0" y="T1"/>
                </a:cxn>
                <a:cxn ang="T5">
                  <a:pos x="T2" y="T3"/>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7" name="Google Shape;62;p3">
              <a:extLst>
                <a:ext uri="{FF2B5EF4-FFF2-40B4-BE49-F238E27FC236}">
                  <a16:creationId xmlns:a16="http://schemas.microsoft.com/office/drawing/2014/main" id="{E637DEF8-621F-DE76-339C-C5908A819620}"/>
                </a:ext>
              </a:extLst>
            </p:cNvPr>
            <p:cNvSpPr>
              <a:spLocks/>
            </p:cNvSpPr>
            <p:nvPr/>
          </p:nvSpPr>
          <p:spPr bwMode="auto">
            <a:xfrm>
              <a:off x="3941125" y="1037700"/>
              <a:ext cx="25" cy="25"/>
            </a:xfrm>
            <a:custGeom>
              <a:avLst/>
              <a:gdLst>
                <a:gd name="T0" fmla="*/ 0 w 1"/>
                <a:gd name="T1" fmla="*/ 25 h 1"/>
                <a:gd name="T2" fmla="*/ 0 w 1"/>
                <a:gd name="T3" fmla="*/ 25 h 1"/>
                <a:gd name="T4" fmla="*/ 0 60000 65536"/>
                <a:gd name="T5" fmla="*/ 0 60000 65536"/>
              </a:gdLst>
              <a:ahLst/>
              <a:cxnLst>
                <a:cxn ang="T4">
                  <a:pos x="T0" y="T1"/>
                </a:cxn>
                <a:cxn ang="T5">
                  <a:pos x="T2" y="T3"/>
                </a:cxn>
              </a:cxnLst>
              <a:rect l="0" t="0" r="r" b="b"/>
              <a:pathLst>
                <a:path w="1" h="1" extrusionOk="0">
                  <a:moveTo>
                    <a:pt x="0" y="1"/>
                  </a:moveTo>
                  <a:lnTo>
                    <a:pt x="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8" name="Google Shape;63;p3">
              <a:extLst>
                <a:ext uri="{FF2B5EF4-FFF2-40B4-BE49-F238E27FC236}">
                  <a16:creationId xmlns:a16="http://schemas.microsoft.com/office/drawing/2014/main" id="{301E1F35-2721-698C-4611-C26A4626ACD2}"/>
                </a:ext>
              </a:extLst>
            </p:cNvPr>
            <p:cNvSpPr>
              <a:spLocks/>
            </p:cNvSpPr>
            <p:nvPr/>
          </p:nvSpPr>
          <p:spPr bwMode="auto">
            <a:xfrm>
              <a:off x="3989225" y="1048625"/>
              <a:ext cx="25" cy="25"/>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extrusionOk="0">
                  <a:moveTo>
                    <a:pt x="0" y="0"/>
                  </a:move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9" name="Google Shape;64;p3">
              <a:extLst>
                <a:ext uri="{FF2B5EF4-FFF2-40B4-BE49-F238E27FC236}">
                  <a16:creationId xmlns:a16="http://schemas.microsoft.com/office/drawing/2014/main" id="{37B426F9-607F-C1A9-A196-E669C81C142C}"/>
                </a:ext>
              </a:extLst>
            </p:cNvPr>
            <p:cNvSpPr>
              <a:spLocks/>
            </p:cNvSpPr>
            <p:nvPr/>
          </p:nvSpPr>
          <p:spPr bwMode="auto">
            <a:xfrm>
              <a:off x="3941125" y="1037700"/>
              <a:ext cx="25" cy="25"/>
            </a:xfrm>
            <a:custGeom>
              <a:avLst/>
              <a:gdLst>
                <a:gd name="T0" fmla="*/ 0 w 1"/>
                <a:gd name="T1" fmla="*/ 25 h 1"/>
                <a:gd name="T2" fmla="*/ 0 w 1"/>
                <a:gd name="T3" fmla="*/ 25 h 1"/>
                <a:gd name="T4" fmla="*/ 0 60000 65536"/>
                <a:gd name="T5" fmla="*/ 0 60000 65536"/>
              </a:gdLst>
              <a:ahLst/>
              <a:cxnLst>
                <a:cxn ang="T4">
                  <a:pos x="T0" y="T1"/>
                </a:cxn>
                <a:cxn ang="T5">
                  <a:pos x="T2" y="T3"/>
                </a:cxn>
              </a:cxnLst>
              <a:rect l="0" t="0" r="r" b="b"/>
              <a:pathLst>
                <a:path w="1" h="1" extrusionOk="0">
                  <a:moveTo>
                    <a:pt x="0" y="1"/>
                  </a:moveTo>
                  <a:lnTo>
                    <a:pt x="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40" name="Google Shape;65;p3">
              <a:extLst>
                <a:ext uri="{FF2B5EF4-FFF2-40B4-BE49-F238E27FC236}">
                  <a16:creationId xmlns:a16="http://schemas.microsoft.com/office/drawing/2014/main" id="{9DA74AA8-7C2D-7AF3-CD91-85FBE720577A}"/>
                </a:ext>
              </a:extLst>
            </p:cNvPr>
            <p:cNvSpPr>
              <a:spLocks/>
            </p:cNvSpPr>
            <p:nvPr/>
          </p:nvSpPr>
          <p:spPr bwMode="auto">
            <a:xfrm>
              <a:off x="4159275" y="1035225"/>
              <a:ext cx="25" cy="25"/>
            </a:xfrm>
            <a:custGeom>
              <a:avLst/>
              <a:gdLst>
                <a:gd name="T0" fmla="*/ 0 w 1"/>
                <a:gd name="T1" fmla="*/ 25 h 1"/>
                <a:gd name="T2" fmla="*/ 0 w 1"/>
                <a:gd name="T3" fmla="*/ 25 h 1"/>
                <a:gd name="T4" fmla="*/ 0 60000 65536"/>
                <a:gd name="T5" fmla="*/ 0 60000 65536"/>
              </a:gdLst>
              <a:ahLst/>
              <a:cxnLst>
                <a:cxn ang="T4">
                  <a:pos x="T0" y="T1"/>
                </a:cxn>
                <a:cxn ang="T5">
                  <a:pos x="T2" y="T3"/>
                </a:cxn>
              </a:cxnLst>
              <a:rect l="0" t="0" r="r" b="b"/>
              <a:pathLst>
                <a:path w="1" h="1" extrusionOk="0">
                  <a:moveTo>
                    <a:pt x="0" y="1"/>
                  </a:moveTo>
                  <a:lnTo>
                    <a:pt x="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41" name="Google Shape;66;p3">
              <a:extLst>
                <a:ext uri="{FF2B5EF4-FFF2-40B4-BE49-F238E27FC236}">
                  <a16:creationId xmlns:a16="http://schemas.microsoft.com/office/drawing/2014/main" id="{F89BAF95-0C8E-A6DF-7D7D-0A7F1251A9E2}"/>
                </a:ext>
              </a:extLst>
            </p:cNvPr>
            <p:cNvSpPr>
              <a:spLocks/>
            </p:cNvSpPr>
            <p:nvPr/>
          </p:nvSpPr>
          <p:spPr bwMode="auto">
            <a:xfrm>
              <a:off x="4324375" y="1103650"/>
              <a:ext cx="25" cy="25"/>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extrusionOk="0">
                  <a:moveTo>
                    <a:pt x="0" y="0"/>
                  </a:move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42" name="Google Shape;67;p3">
              <a:extLst>
                <a:ext uri="{FF2B5EF4-FFF2-40B4-BE49-F238E27FC236}">
                  <a16:creationId xmlns:a16="http://schemas.microsoft.com/office/drawing/2014/main" id="{BA4A5642-7966-A0F0-F01A-87AE23ACF760}"/>
                </a:ext>
              </a:extLst>
            </p:cNvPr>
            <p:cNvSpPr>
              <a:spLocks/>
            </p:cNvSpPr>
            <p:nvPr/>
          </p:nvSpPr>
          <p:spPr bwMode="auto">
            <a:xfrm>
              <a:off x="4293125" y="1092750"/>
              <a:ext cx="25" cy="25"/>
            </a:xfrm>
            <a:custGeom>
              <a:avLst/>
              <a:gdLst>
                <a:gd name="T0" fmla="*/ 25 w 1"/>
                <a:gd name="T1" fmla="*/ 0 h 1"/>
                <a:gd name="T2" fmla="*/ 25 w 1"/>
                <a:gd name="T3" fmla="*/ 0 h 1"/>
                <a:gd name="T4" fmla="*/ 0 60000 65536"/>
                <a:gd name="T5" fmla="*/ 0 60000 65536"/>
              </a:gdLst>
              <a:ahLst/>
              <a:cxnLst>
                <a:cxn ang="T4">
                  <a:pos x="T0" y="T1"/>
                </a:cxn>
                <a:cxn ang="T5">
                  <a:pos x="T2" y="T3"/>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43" name="Google Shape;68;p3">
              <a:extLst>
                <a:ext uri="{FF2B5EF4-FFF2-40B4-BE49-F238E27FC236}">
                  <a16:creationId xmlns:a16="http://schemas.microsoft.com/office/drawing/2014/main" id="{15DF0E3B-BE5F-8524-BB9C-609CDBD1E4A4}"/>
                </a:ext>
              </a:extLst>
            </p:cNvPr>
            <p:cNvSpPr>
              <a:spLocks/>
            </p:cNvSpPr>
            <p:nvPr/>
          </p:nvSpPr>
          <p:spPr bwMode="auto">
            <a:xfrm>
              <a:off x="4324375" y="1103650"/>
              <a:ext cx="25" cy="25"/>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extrusionOk="0">
                  <a:moveTo>
                    <a:pt x="0" y="0"/>
                  </a:move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44" name="Google Shape;69;p3">
              <a:extLst>
                <a:ext uri="{FF2B5EF4-FFF2-40B4-BE49-F238E27FC236}">
                  <a16:creationId xmlns:a16="http://schemas.microsoft.com/office/drawing/2014/main" id="{D64A5DAC-320D-7D99-5594-7C85FF96DB17}"/>
                </a:ext>
              </a:extLst>
            </p:cNvPr>
            <p:cNvSpPr>
              <a:spLocks/>
            </p:cNvSpPr>
            <p:nvPr/>
          </p:nvSpPr>
          <p:spPr bwMode="auto">
            <a:xfrm>
              <a:off x="4357575" y="1036225"/>
              <a:ext cx="25" cy="25"/>
            </a:xfrm>
            <a:custGeom>
              <a:avLst/>
              <a:gdLst>
                <a:gd name="T0" fmla="*/ 25 w 1"/>
                <a:gd name="T1" fmla="*/ 0 h 1"/>
                <a:gd name="T2" fmla="*/ 25 w 1"/>
                <a:gd name="T3" fmla="*/ 0 h 1"/>
                <a:gd name="T4" fmla="*/ 0 60000 65536"/>
                <a:gd name="T5" fmla="*/ 0 60000 65536"/>
              </a:gdLst>
              <a:ahLst/>
              <a:cxnLst>
                <a:cxn ang="T4">
                  <a:pos x="T0" y="T1"/>
                </a:cxn>
                <a:cxn ang="T5">
                  <a:pos x="T2" y="T3"/>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45" name="Google Shape;70;p3">
              <a:extLst>
                <a:ext uri="{FF2B5EF4-FFF2-40B4-BE49-F238E27FC236}">
                  <a16:creationId xmlns:a16="http://schemas.microsoft.com/office/drawing/2014/main" id="{F37ED442-68E0-C992-40A5-AF8A23142604}"/>
                </a:ext>
              </a:extLst>
            </p:cNvPr>
            <p:cNvSpPr>
              <a:spLocks/>
            </p:cNvSpPr>
            <p:nvPr/>
          </p:nvSpPr>
          <p:spPr bwMode="auto">
            <a:xfrm>
              <a:off x="4379900" y="1039700"/>
              <a:ext cx="25" cy="25"/>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extrusionOk="0">
                  <a:moveTo>
                    <a:pt x="0" y="0"/>
                  </a:move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46" name="Google Shape;71;p3">
              <a:extLst>
                <a:ext uri="{FF2B5EF4-FFF2-40B4-BE49-F238E27FC236}">
                  <a16:creationId xmlns:a16="http://schemas.microsoft.com/office/drawing/2014/main" id="{7C3DD710-2177-530C-A82C-CD5BD5AD914A}"/>
                </a:ext>
              </a:extLst>
            </p:cNvPr>
            <p:cNvSpPr>
              <a:spLocks/>
            </p:cNvSpPr>
            <p:nvPr/>
          </p:nvSpPr>
          <p:spPr bwMode="auto">
            <a:xfrm>
              <a:off x="4431450" y="1044650"/>
              <a:ext cx="25" cy="25"/>
            </a:xfrm>
            <a:custGeom>
              <a:avLst/>
              <a:gdLst>
                <a:gd name="T0" fmla="*/ 25 w 1"/>
                <a:gd name="T1" fmla="*/ 0 h 1"/>
                <a:gd name="T2" fmla="*/ 25 w 1"/>
                <a:gd name="T3" fmla="*/ 0 h 1"/>
                <a:gd name="T4" fmla="*/ 25 w 1"/>
                <a:gd name="T5" fmla="*/ 0 h 1"/>
                <a:gd name="T6" fmla="*/ 0 60000 65536"/>
                <a:gd name="T7" fmla="*/ 0 60000 65536"/>
                <a:gd name="T8" fmla="*/ 0 60000 65536"/>
              </a:gdLst>
              <a:ahLst/>
              <a:cxnLst>
                <a:cxn ang="T6">
                  <a:pos x="T0" y="T1"/>
                </a:cxn>
                <a:cxn ang="T7">
                  <a:pos x="T2" y="T3"/>
                </a:cxn>
                <a:cxn ang="T8">
                  <a:pos x="T4" y="T5"/>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47" name="Google Shape;72;p3">
              <a:extLst>
                <a:ext uri="{FF2B5EF4-FFF2-40B4-BE49-F238E27FC236}">
                  <a16:creationId xmlns:a16="http://schemas.microsoft.com/office/drawing/2014/main" id="{F6D3252A-D0D2-F988-64ED-C99BDDF4F099}"/>
                </a:ext>
              </a:extLst>
            </p:cNvPr>
            <p:cNvSpPr>
              <a:spLocks/>
            </p:cNvSpPr>
            <p:nvPr/>
          </p:nvSpPr>
          <p:spPr bwMode="auto">
            <a:xfrm>
              <a:off x="4379900" y="1039700"/>
              <a:ext cx="25" cy="25"/>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extrusionOk="0">
                  <a:moveTo>
                    <a:pt x="0" y="0"/>
                  </a:move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48" name="Google Shape;73;p3">
              <a:extLst>
                <a:ext uri="{FF2B5EF4-FFF2-40B4-BE49-F238E27FC236}">
                  <a16:creationId xmlns:a16="http://schemas.microsoft.com/office/drawing/2014/main" id="{899A0CA5-BA85-FD86-9D21-F1596A6BE9E2}"/>
                </a:ext>
              </a:extLst>
            </p:cNvPr>
            <p:cNvSpPr>
              <a:spLocks/>
            </p:cNvSpPr>
            <p:nvPr/>
          </p:nvSpPr>
          <p:spPr bwMode="auto">
            <a:xfrm>
              <a:off x="4598025" y="1037700"/>
              <a:ext cx="25" cy="25"/>
            </a:xfrm>
            <a:custGeom>
              <a:avLst/>
              <a:gdLst>
                <a:gd name="T0" fmla="*/ 25 w 1"/>
                <a:gd name="T1" fmla="*/ 25 h 1"/>
                <a:gd name="T2" fmla="*/ 25 w 1"/>
                <a:gd name="T3" fmla="*/ 25 h 1"/>
                <a:gd name="T4" fmla="*/ 0 60000 65536"/>
                <a:gd name="T5" fmla="*/ 0 60000 65536"/>
              </a:gdLst>
              <a:ahLst/>
              <a:cxnLst>
                <a:cxn ang="T4">
                  <a:pos x="T0" y="T1"/>
                </a:cxn>
                <a:cxn ang="T5">
                  <a:pos x="T2" y="T3"/>
                </a:cxn>
              </a:cxnLst>
              <a:rect l="0" t="0" r="r" b="b"/>
              <a:pathLst>
                <a:path w="1" h="1" extrusionOk="0">
                  <a:moveTo>
                    <a:pt x="1" y="1"/>
                  </a:moveTo>
                  <a:lnTo>
                    <a:pt x="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49" name="Google Shape;74;p3">
              <a:extLst>
                <a:ext uri="{FF2B5EF4-FFF2-40B4-BE49-F238E27FC236}">
                  <a16:creationId xmlns:a16="http://schemas.microsoft.com/office/drawing/2014/main" id="{81564A09-A0BF-F686-84B4-AB4162CF1D94}"/>
                </a:ext>
              </a:extLst>
            </p:cNvPr>
            <p:cNvSpPr>
              <a:spLocks/>
            </p:cNvSpPr>
            <p:nvPr/>
          </p:nvSpPr>
          <p:spPr bwMode="auto">
            <a:xfrm>
              <a:off x="4735375" y="1094725"/>
              <a:ext cx="25" cy="25"/>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extrusionOk="0">
                  <a:moveTo>
                    <a:pt x="0" y="0"/>
                  </a:move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50" name="Google Shape;75;p3">
              <a:extLst>
                <a:ext uri="{FF2B5EF4-FFF2-40B4-BE49-F238E27FC236}">
                  <a16:creationId xmlns:a16="http://schemas.microsoft.com/office/drawing/2014/main" id="{C39645A7-2B4F-A978-1C08-7389AFFF04BB}"/>
                </a:ext>
              </a:extLst>
            </p:cNvPr>
            <p:cNvSpPr>
              <a:spLocks/>
            </p:cNvSpPr>
            <p:nvPr/>
          </p:nvSpPr>
          <p:spPr bwMode="auto">
            <a:xfrm>
              <a:off x="4780975" y="1033750"/>
              <a:ext cx="25" cy="25"/>
            </a:xfrm>
            <a:custGeom>
              <a:avLst/>
              <a:gdLst>
                <a:gd name="T0" fmla="*/ 25 w 1"/>
                <a:gd name="T1" fmla="*/ 0 h 1"/>
                <a:gd name="T2" fmla="*/ 25 w 1"/>
                <a:gd name="T3" fmla="*/ 0 h 1"/>
                <a:gd name="T4" fmla="*/ 0 60000 65536"/>
                <a:gd name="T5" fmla="*/ 0 60000 65536"/>
              </a:gdLst>
              <a:ahLst/>
              <a:cxnLst>
                <a:cxn ang="T4">
                  <a:pos x="T0" y="T1"/>
                </a:cxn>
                <a:cxn ang="T5">
                  <a:pos x="T2" y="T3"/>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51" name="Google Shape;76;p3">
              <a:extLst>
                <a:ext uri="{FF2B5EF4-FFF2-40B4-BE49-F238E27FC236}">
                  <a16:creationId xmlns:a16="http://schemas.microsoft.com/office/drawing/2014/main" id="{00B4F443-B9FF-00A8-3FBC-0D8544ABD829}"/>
                </a:ext>
              </a:extLst>
            </p:cNvPr>
            <p:cNvSpPr>
              <a:spLocks/>
            </p:cNvSpPr>
            <p:nvPr/>
          </p:nvSpPr>
          <p:spPr bwMode="auto">
            <a:xfrm>
              <a:off x="4803300" y="1037700"/>
              <a:ext cx="25" cy="25"/>
            </a:xfrm>
            <a:custGeom>
              <a:avLst/>
              <a:gdLst>
                <a:gd name="T0" fmla="*/ 0 w 1"/>
                <a:gd name="T1" fmla="*/ 25 h 1"/>
                <a:gd name="T2" fmla="*/ 0 w 1"/>
                <a:gd name="T3" fmla="*/ 25 h 1"/>
                <a:gd name="T4" fmla="*/ 0 60000 65536"/>
                <a:gd name="T5" fmla="*/ 0 60000 65536"/>
              </a:gdLst>
              <a:ahLst/>
              <a:cxnLst>
                <a:cxn ang="T4">
                  <a:pos x="T0" y="T1"/>
                </a:cxn>
                <a:cxn ang="T5">
                  <a:pos x="T2" y="T3"/>
                </a:cxn>
              </a:cxnLst>
              <a:rect l="0" t="0" r="r" b="b"/>
              <a:pathLst>
                <a:path w="1" h="1" extrusionOk="0">
                  <a:moveTo>
                    <a:pt x="0" y="1"/>
                  </a:moveTo>
                  <a:lnTo>
                    <a:pt x="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52" name="Google Shape;77;p3">
              <a:extLst>
                <a:ext uri="{FF2B5EF4-FFF2-40B4-BE49-F238E27FC236}">
                  <a16:creationId xmlns:a16="http://schemas.microsoft.com/office/drawing/2014/main" id="{D4C8F246-BB34-0D82-D33D-C348C0E217FB}"/>
                </a:ext>
              </a:extLst>
            </p:cNvPr>
            <p:cNvSpPr>
              <a:spLocks/>
            </p:cNvSpPr>
            <p:nvPr/>
          </p:nvSpPr>
          <p:spPr bwMode="auto">
            <a:xfrm>
              <a:off x="4857825" y="1048625"/>
              <a:ext cx="25" cy="25"/>
            </a:xfrm>
            <a:custGeom>
              <a:avLst/>
              <a:gdLst>
                <a:gd name="T0" fmla="*/ 25 w 1"/>
                <a:gd name="T1" fmla="*/ 0 h 1"/>
                <a:gd name="T2" fmla="*/ 25 w 1"/>
                <a:gd name="T3" fmla="*/ 0 h 1"/>
                <a:gd name="T4" fmla="*/ 0 60000 65536"/>
                <a:gd name="T5" fmla="*/ 0 60000 65536"/>
              </a:gdLst>
              <a:ahLst/>
              <a:cxnLst>
                <a:cxn ang="T4">
                  <a:pos x="T0" y="T1"/>
                </a:cxn>
                <a:cxn ang="T5">
                  <a:pos x="T2" y="T3"/>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53" name="Google Shape;78;p3">
              <a:extLst>
                <a:ext uri="{FF2B5EF4-FFF2-40B4-BE49-F238E27FC236}">
                  <a16:creationId xmlns:a16="http://schemas.microsoft.com/office/drawing/2014/main" id="{3EFA4C50-9FDB-61B8-354A-0FFC979DCA14}"/>
                </a:ext>
              </a:extLst>
            </p:cNvPr>
            <p:cNvSpPr>
              <a:spLocks/>
            </p:cNvSpPr>
            <p:nvPr/>
          </p:nvSpPr>
          <p:spPr bwMode="auto">
            <a:xfrm>
              <a:off x="4803300" y="1037700"/>
              <a:ext cx="25" cy="25"/>
            </a:xfrm>
            <a:custGeom>
              <a:avLst/>
              <a:gdLst>
                <a:gd name="T0" fmla="*/ 0 w 1"/>
                <a:gd name="T1" fmla="*/ 25 h 1"/>
                <a:gd name="T2" fmla="*/ 0 w 1"/>
                <a:gd name="T3" fmla="*/ 25 h 1"/>
                <a:gd name="T4" fmla="*/ 0 60000 65536"/>
                <a:gd name="T5" fmla="*/ 0 60000 65536"/>
              </a:gdLst>
              <a:ahLst/>
              <a:cxnLst>
                <a:cxn ang="T4">
                  <a:pos x="T0" y="T1"/>
                </a:cxn>
                <a:cxn ang="T5">
                  <a:pos x="T2" y="T3"/>
                </a:cxn>
              </a:cxnLst>
              <a:rect l="0" t="0" r="r" b="b"/>
              <a:pathLst>
                <a:path w="1" h="1" extrusionOk="0">
                  <a:moveTo>
                    <a:pt x="0" y="1"/>
                  </a:moveTo>
                  <a:lnTo>
                    <a:pt x="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54" name="Google Shape;79;p3">
              <a:extLst>
                <a:ext uri="{FF2B5EF4-FFF2-40B4-BE49-F238E27FC236}">
                  <a16:creationId xmlns:a16="http://schemas.microsoft.com/office/drawing/2014/main" id="{256D3464-B4C0-2A95-8F70-1CCBFF083B88}"/>
                </a:ext>
              </a:extLst>
            </p:cNvPr>
            <p:cNvSpPr>
              <a:spLocks/>
            </p:cNvSpPr>
            <p:nvPr/>
          </p:nvSpPr>
          <p:spPr bwMode="auto">
            <a:xfrm>
              <a:off x="5021925" y="1035225"/>
              <a:ext cx="25" cy="25"/>
            </a:xfrm>
            <a:custGeom>
              <a:avLst/>
              <a:gdLst>
                <a:gd name="T0" fmla="*/ 25 w 1"/>
                <a:gd name="T1" fmla="*/ 25 h 1"/>
                <a:gd name="T2" fmla="*/ 25 w 1"/>
                <a:gd name="T3" fmla="*/ 25 h 1"/>
                <a:gd name="T4" fmla="*/ 0 60000 65536"/>
                <a:gd name="T5" fmla="*/ 0 60000 65536"/>
              </a:gdLst>
              <a:ahLst/>
              <a:cxnLst>
                <a:cxn ang="T4">
                  <a:pos x="T0" y="T1"/>
                </a:cxn>
                <a:cxn ang="T5">
                  <a:pos x="T2" y="T3"/>
                </a:cxn>
              </a:cxnLst>
              <a:rect l="0" t="0" r="r" b="b"/>
              <a:pathLst>
                <a:path w="1" h="1" extrusionOk="0">
                  <a:moveTo>
                    <a:pt x="1" y="1"/>
                  </a:moveTo>
                  <a:lnTo>
                    <a:pt x="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55" name="Google Shape;80;p3">
              <a:extLst>
                <a:ext uri="{FF2B5EF4-FFF2-40B4-BE49-F238E27FC236}">
                  <a16:creationId xmlns:a16="http://schemas.microsoft.com/office/drawing/2014/main" id="{DC42E0B2-E37C-7275-5561-2B03CF701D20}"/>
                </a:ext>
              </a:extLst>
            </p:cNvPr>
            <p:cNvSpPr>
              <a:spLocks/>
            </p:cNvSpPr>
            <p:nvPr/>
          </p:nvSpPr>
          <p:spPr bwMode="auto">
            <a:xfrm>
              <a:off x="5192975" y="1103650"/>
              <a:ext cx="25" cy="25"/>
            </a:xfrm>
            <a:custGeom>
              <a:avLst/>
              <a:gdLst>
                <a:gd name="T0" fmla="*/ 25 w 1"/>
                <a:gd name="T1" fmla="*/ 0 h 1"/>
                <a:gd name="T2" fmla="*/ 25 w 1"/>
                <a:gd name="T3" fmla="*/ 0 h 1"/>
                <a:gd name="T4" fmla="*/ 0 60000 65536"/>
                <a:gd name="T5" fmla="*/ 0 60000 65536"/>
              </a:gdLst>
              <a:ahLst/>
              <a:cxnLst>
                <a:cxn ang="T4">
                  <a:pos x="T0" y="T1"/>
                </a:cxn>
                <a:cxn ang="T5">
                  <a:pos x="T2" y="T3"/>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56" name="Google Shape;81;p3">
              <a:extLst>
                <a:ext uri="{FF2B5EF4-FFF2-40B4-BE49-F238E27FC236}">
                  <a16:creationId xmlns:a16="http://schemas.microsoft.com/office/drawing/2014/main" id="{22A5A1DE-A205-22C6-0429-46A9E0000C3C}"/>
                </a:ext>
              </a:extLst>
            </p:cNvPr>
            <p:cNvSpPr>
              <a:spLocks/>
            </p:cNvSpPr>
            <p:nvPr/>
          </p:nvSpPr>
          <p:spPr bwMode="auto">
            <a:xfrm>
              <a:off x="5161750" y="1092750"/>
              <a:ext cx="25" cy="25"/>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extrusionOk="0">
                  <a:moveTo>
                    <a:pt x="0" y="0"/>
                  </a:move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57" name="Google Shape;82;p3">
              <a:extLst>
                <a:ext uri="{FF2B5EF4-FFF2-40B4-BE49-F238E27FC236}">
                  <a16:creationId xmlns:a16="http://schemas.microsoft.com/office/drawing/2014/main" id="{0FDC27B4-F87D-2EF8-FA2A-3570163AF543}"/>
                </a:ext>
              </a:extLst>
            </p:cNvPr>
            <p:cNvSpPr>
              <a:spLocks/>
            </p:cNvSpPr>
            <p:nvPr/>
          </p:nvSpPr>
          <p:spPr bwMode="auto">
            <a:xfrm>
              <a:off x="5192975" y="1103650"/>
              <a:ext cx="25" cy="25"/>
            </a:xfrm>
            <a:custGeom>
              <a:avLst/>
              <a:gdLst>
                <a:gd name="T0" fmla="*/ 25 w 1"/>
                <a:gd name="T1" fmla="*/ 0 h 1"/>
                <a:gd name="T2" fmla="*/ 25 w 1"/>
                <a:gd name="T3" fmla="*/ 0 h 1"/>
                <a:gd name="T4" fmla="*/ 0 60000 65536"/>
                <a:gd name="T5" fmla="*/ 0 60000 65536"/>
              </a:gdLst>
              <a:ahLst/>
              <a:cxnLst>
                <a:cxn ang="T4">
                  <a:pos x="T0" y="T1"/>
                </a:cxn>
                <a:cxn ang="T5">
                  <a:pos x="T2" y="T3"/>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58" name="Google Shape;83;p3">
              <a:extLst>
                <a:ext uri="{FF2B5EF4-FFF2-40B4-BE49-F238E27FC236}">
                  <a16:creationId xmlns:a16="http://schemas.microsoft.com/office/drawing/2014/main" id="{2C84739F-B068-2054-6FA6-B1E38FBEBE73}"/>
                </a:ext>
              </a:extLst>
            </p:cNvPr>
            <p:cNvSpPr>
              <a:spLocks/>
            </p:cNvSpPr>
            <p:nvPr/>
          </p:nvSpPr>
          <p:spPr bwMode="auto">
            <a:xfrm>
              <a:off x="5220250" y="1036225"/>
              <a:ext cx="25" cy="25"/>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extrusionOk="0">
                  <a:moveTo>
                    <a:pt x="0" y="0"/>
                  </a:move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59" name="Google Shape;84;p3">
              <a:extLst>
                <a:ext uri="{FF2B5EF4-FFF2-40B4-BE49-F238E27FC236}">
                  <a16:creationId xmlns:a16="http://schemas.microsoft.com/office/drawing/2014/main" id="{624612BF-3E39-608E-2E35-2DEA90CBAF08}"/>
                </a:ext>
              </a:extLst>
            </p:cNvPr>
            <p:cNvSpPr>
              <a:spLocks/>
            </p:cNvSpPr>
            <p:nvPr/>
          </p:nvSpPr>
          <p:spPr bwMode="auto">
            <a:xfrm>
              <a:off x="5242550" y="1039700"/>
              <a:ext cx="25" cy="25"/>
            </a:xfrm>
            <a:custGeom>
              <a:avLst/>
              <a:gdLst>
                <a:gd name="T0" fmla="*/ 25 w 1"/>
                <a:gd name="T1" fmla="*/ 0 h 1"/>
                <a:gd name="T2" fmla="*/ 25 w 1"/>
                <a:gd name="T3" fmla="*/ 0 h 1"/>
                <a:gd name="T4" fmla="*/ 0 60000 65536"/>
                <a:gd name="T5" fmla="*/ 0 60000 65536"/>
              </a:gdLst>
              <a:ahLst/>
              <a:cxnLst>
                <a:cxn ang="T4">
                  <a:pos x="T0" y="T1"/>
                </a:cxn>
                <a:cxn ang="T5">
                  <a:pos x="T2" y="T3"/>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60" name="Google Shape;85;p3">
              <a:extLst>
                <a:ext uri="{FF2B5EF4-FFF2-40B4-BE49-F238E27FC236}">
                  <a16:creationId xmlns:a16="http://schemas.microsoft.com/office/drawing/2014/main" id="{FE065379-F950-C6FA-FCD7-4E1D98FD90EB}"/>
                </a:ext>
              </a:extLst>
            </p:cNvPr>
            <p:cNvSpPr>
              <a:spLocks/>
            </p:cNvSpPr>
            <p:nvPr/>
          </p:nvSpPr>
          <p:spPr bwMode="auto">
            <a:xfrm>
              <a:off x="5299575" y="1044650"/>
              <a:ext cx="25" cy="25"/>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extrusionOk="0">
                  <a:moveTo>
                    <a:pt x="0" y="0"/>
                  </a:move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61" name="Google Shape;86;p3">
              <a:extLst>
                <a:ext uri="{FF2B5EF4-FFF2-40B4-BE49-F238E27FC236}">
                  <a16:creationId xmlns:a16="http://schemas.microsoft.com/office/drawing/2014/main" id="{22AB7E2E-D730-26C3-65CE-002E34EF9566}"/>
                </a:ext>
              </a:extLst>
            </p:cNvPr>
            <p:cNvSpPr>
              <a:spLocks/>
            </p:cNvSpPr>
            <p:nvPr/>
          </p:nvSpPr>
          <p:spPr bwMode="auto">
            <a:xfrm>
              <a:off x="5242550" y="1039700"/>
              <a:ext cx="25" cy="25"/>
            </a:xfrm>
            <a:custGeom>
              <a:avLst/>
              <a:gdLst>
                <a:gd name="T0" fmla="*/ 25 w 1"/>
                <a:gd name="T1" fmla="*/ 0 h 1"/>
                <a:gd name="T2" fmla="*/ 25 w 1"/>
                <a:gd name="T3" fmla="*/ 0 h 1"/>
                <a:gd name="T4" fmla="*/ 0 60000 65536"/>
                <a:gd name="T5" fmla="*/ 0 60000 65536"/>
              </a:gdLst>
              <a:ahLst/>
              <a:cxnLst>
                <a:cxn ang="T4">
                  <a:pos x="T0" y="T1"/>
                </a:cxn>
                <a:cxn ang="T5">
                  <a:pos x="T2" y="T3"/>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62" name="Google Shape;87;p3">
              <a:extLst>
                <a:ext uri="{FF2B5EF4-FFF2-40B4-BE49-F238E27FC236}">
                  <a16:creationId xmlns:a16="http://schemas.microsoft.com/office/drawing/2014/main" id="{B78935D4-1E89-B8C7-B2D8-83E540F767AF}"/>
                </a:ext>
              </a:extLst>
            </p:cNvPr>
            <p:cNvSpPr>
              <a:spLocks/>
            </p:cNvSpPr>
            <p:nvPr/>
          </p:nvSpPr>
          <p:spPr bwMode="auto">
            <a:xfrm>
              <a:off x="5473100" y="1037700"/>
              <a:ext cx="25" cy="25"/>
            </a:xfrm>
            <a:custGeom>
              <a:avLst/>
              <a:gdLst>
                <a:gd name="T0" fmla="*/ 0 w 1"/>
                <a:gd name="T1" fmla="*/ 25 h 1"/>
                <a:gd name="T2" fmla="*/ 0 w 1"/>
                <a:gd name="T3" fmla="*/ 25 h 1"/>
                <a:gd name="T4" fmla="*/ 0 60000 65536"/>
                <a:gd name="T5" fmla="*/ 0 60000 65536"/>
              </a:gdLst>
              <a:ahLst/>
              <a:cxnLst>
                <a:cxn ang="T4">
                  <a:pos x="T0" y="T1"/>
                </a:cxn>
                <a:cxn ang="T5">
                  <a:pos x="T2" y="T3"/>
                </a:cxn>
              </a:cxnLst>
              <a:rect l="0" t="0" r="r" b="b"/>
              <a:pathLst>
                <a:path w="1" h="1" extrusionOk="0">
                  <a:moveTo>
                    <a:pt x="0" y="1"/>
                  </a:moveTo>
                  <a:lnTo>
                    <a:pt x="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63" name="Google Shape;88;p3">
              <a:extLst>
                <a:ext uri="{FF2B5EF4-FFF2-40B4-BE49-F238E27FC236}">
                  <a16:creationId xmlns:a16="http://schemas.microsoft.com/office/drawing/2014/main" id="{F59E5FA6-3E82-D366-074D-D0DC3586CE6F}"/>
                </a:ext>
              </a:extLst>
            </p:cNvPr>
            <p:cNvSpPr>
              <a:spLocks/>
            </p:cNvSpPr>
            <p:nvPr/>
          </p:nvSpPr>
          <p:spPr bwMode="auto">
            <a:xfrm>
              <a:off x="5615875" y="1094725"/>
              <a:ext cx="25" cy="25"/>
            </a:xfrm>
            <a:custGeom>
              <a:avLst/>
              <a:gdLst>
                <a:gd name="T0" fmla="*/ 25 w 1"/>
                <a:gd name="T1" fmla="*/ 0 h 1"/>
                <a:gd name="T2" fmla="*/ 25 w 1"/>
                <a:gd name="T3" fmla="*/ 0 h 1"/>
                <a:gd name="T4" fmla="*/ 0 60000 65536"/>
                <a:gd name="T5" fmla="*/ 0 60000 65536"/>
              </a:gdLst>
              <a:ahLst/>
              <a:cxnLst>
                <a:cxn ang="T4">
                  <a:pos x="T0" y="T1"/>
                </a:cxn>
                <a:cxn ang="T5">
                  <a:pos x="T2" y="T3"/>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64" name="Google Shape;89;p3">
              <a:extLst>
                <a:ext uri="{FF2B5EF4-FFF2-40B4-BE49-F238E27FC236}">
                  <a16:creationId xmlns:a16="http://schemas.microsoft.com/office/drawing/2014/main" id="{E2DDA66E-3608-69E4-5847-10D1B11656A9}"/>
                </a:ext>
              </a:extLst>
            </p:cNvPr>
            <p:cNvSpPr>
              <a:spLocks/>
            </p:cNvSpPr>
            <p:nvPr/>
          </p:nvSpPr>
          <p:spPr bwMode="auto">
            <a:xfrm>
              <a:off x="5687275" y="1032250"/>
              <a:ext cx="25" cy="25"/>
            </a:xfrm>
            <a:custGeom>
              <a:avLst/>
              <a:gdLst>
                <a:gd name="T0" fmla="*/ 0 w 1"/>
                <a:gd name="T1" fmla="*/ 25 h 1"/>
                <a:gd name="T2" fmla="*/ 0 w 1"/>
                <a:gd name="T3" fmla="*/ 25 h 1"/>
                <a:gd name="T4" fmla="*/ 0 60000 65536"/>
                <a:gd name="T5" fmla="*/ 0 60000 65536"/>
              </a:gdLst>
              <a:ahLst/>
              <a:cxnLst>
                <a:cxn ang="T4">
                  <a:pos x="T0" y="T1"/>
                </a:cxn>
                <a:cxn ang="T5">
                  <a:pos x="T2" y="T3"/>
                </a:cxn>
              </a:cxnLst>
              <a:rect l="0" t="0" r="r" b="b"/>
              <a:pathLst>
                <a:path w="1" h="1" extrusionOk="0">
                  <a:moveTo>
                    <a:pt x="0" y="1"/>
                  </a:moveTo>
                  <a:lnTo>
                    <a:pt x="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65" name="Google Shape;90;p3">
              <a:extLst>
                <a:ext uri="{FF2B5EF4-FFF2-40B4-BE49-F238E27FC236}">
                  <a16:creationId xmlns:a16="http://schemas.microsoft.com/office/drawing/2014/main" id="{86405C68-45F2-7B95-B891-9AB01F8A2ABA}"/>
                </a:ext>
              </a:extLst>
            </p:cNvPr>
            <p:cNvSpPr>
              <a:spLocks/>
            </p:cNvSpPr>
            <p:nvPr/>
          </p:nvSpPr>
          <p:spPr bwMode="auto">
            <a:xfrm>
              <a:off x="5711575" y="1035725"/>
              <a:ext cx="25" cy="25"/>
            </a:xfrm>
            <a:custGeom>
              <a:avLst/>
              <a:gdLst>
                <a:gd name="T0" fmla="*/ 0 w 1"/>
                <a:gd name="T1" fmla="*/ 25 h 1"/>
                <a:gd name="T2" fmla="*/ 0 w 1"/>
                <a:gd name="T3" fmla="*/ 25 h 1"/>
                <a:gd name="T4" fmla="*/ 0 w 1"/>
                <a:gd name="T5" fmla="*/ 25 h 1"/>
                <a:gd name="T6" fmla="*/ 0 60000 65536"/>
                <a:gd name="T7" fmla="*/ 0 60000 65536"/>
                <a:gd name="T8" fmla="*/ 0 60000 65536"/>
              </a:gdLst>
              <a:ahLst/>
              <a:cxnLst>
                <a:cxn ang="T6">
                  <a:pos x="T0" y="T1"/>
                </a:cxn>
                <a:cxn ang="T7">
                  <a:pos x="T2" y="T3"/>
                </a:cxn>
                <a:cxn ang="T8">
                  <a:pos x="T4" y="T5"/>
                </a:cxn>
              </a:cxnLst>
              <a:rect l="0" t="0" r="r" b="b"/>
              <a:pathLst>
                <a:path w="1" h="1" extrusionOk="0">
                  <a:moveTo>
                    <a:pt x="0" y="1"/>
                  </a:moveTo>
                  <a:lnTo>
                    <a:pt x="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66" name="Google Shape;91;p3">
              <a:extLst>
                <a:ext uri="{FF2B5EF4-FFF2-40B4-BE49-F238E27FC236}">
                  <a16:creationId xmlns:a16="http://schemas.microsoft.com/office/drawing/2014/main" id="{4CDD1996-575A-7A8E-308C-115F03B463C2}"/>
                </a:ext>
              </a:extLst>
            </p:cNvPr>
            <p:cNvSpPr>
              <a:spLocks/>
            </p:cNvSpPr>
            <p:nvPr/>
          </p:nvSpPr>
          <p:spPr bwMode="auto">
            <a:xfrm>
              <a:off x="5774525" y="1045650"/>
              <a:ext cx="25" cy="25"/>
            </a:xfrm>
            <a:custGeom>
              <a:avLst/>
              <a:gdLst>
                <a:gd name="T0" fmla="*/ 25 w 1"/>
                <a:gd name="T1" fmla="*/ 0 h 1"/>
                <a:gd name="T2" fmla="*/ 25 w 1"/>
                <a:gd name="T3" fmla="*/ 0 h 1"/>
                <a:gd name="T4" fmla="*/ 0 60000 65536"/>
                <a:gd name="T5" fmla="*/ 0 60000 65536"/>
              </a:gdLst>
              <a:ahLst/>
              <a:cxnLst>
                <a:cxn ang="T4">
                  <a:pos x="T0" y="T1"/>
                </a:cxn>
                <a:cxn ang="T5">
                  <a:pos x="T2" y="T3"/>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67" name="Google Shape;92;p3">
              <a:extLst>
                <a:ext uri="{FF2B5EF4-FFF2-40B4-BE49-F238E27FC236}">
                  <a16:creationId xmlns:a16="http://schemas.microsoft.com/office/drawing/2014/main" id="{1B3D1AA5-67C6-F66A-426E-31DDB5788587}"/>
                </a:ext>
              </a:extLst>
            </p:cNvPr>
            <p:cNvSpPr>
              <a:spLocks/>
            </p:cNvSpPr>
            <p:nvPr/>
          </p:nvSpPr>
          <p:spPr bwMode="auto">
            <a:xfrm>
              <a:off x="5711575" y="1035725"/>
              <a:ext cx="25" cy="25"/>
            </a:xfrm>
            <a:custGeom>
              <a:avLst/>
              <a:gdLst>
                <a:gd name="T0" fmla="*/ 0 w 1"/>
                <a:gd name="T1" fmla="*/ 25 h 1"/>
                <a:gd name="T2" fmla="*/ 0 w 1"/>
                <a:gd name="T3" fmla="*/ 25 h 1"/>
                <a:gd name="T4" fmla="*/ 0 60000 65536"/>
                <a:gd name="T5" fmla="*/ 0 60000 65536"/>
              </a:gdLst>
              <a:ahLst/>
              <a:cxnLst>
                <a:cxn ang="T4">
                  <a:pos x="T0" y="T1"/>
                </a:cxn>
                <a:cxn ang="T5">
                  <a:pos x="T2" y="T3"/>
                </a:cxn>
              </a:cxnLst>
              <a:rect l="0" t="0" r="r" b="b"/>
              <a:pathLst>
                <a:path w="1" h="1" extrusionOk="0">
                  <a:moveTo>
                    <a:pt x="0" y="1"/>
                  </a:moveTo>
                  <a:lnTo>
                    <a:pt x="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68" name="Google Shape;93;p3">
              <a:extLst>
                <a:ext uri="{FF2B5EF4-FFF2-40B4-BE49-F238E27FC236}">
                  <a16:creationId xmlns:a16="http://schemas.microsoft.com/office/drawing/2014/main" id="{C1923E6C-92E9-1669-9D79-DD392C4F8AB5}"/>
                </a:ext>
              </a:extLst>
            </p:cNvPr>
            <p:cNvSpPr>
              <a:spLocks/>
            </p:cNvSpPr>
            <p:nvPr/>
          </p:nvSpPr>
          <p:spPr bwMode="auto">
            <a:xfrm>
              <a:off x="2059125" y="1043650"/>
              <a:ext cx="274700" cy="72600"/>
            </a:xfrm>
            <a:custGeom>
              <a:avLst/>
              <a:gdLst>
                <a:gd name="T0" fmla="*/ 23800 w 10988"/>
                <a:gd name="T1" fmla="*/ 525 h 2904"/>
                <a:gd name="T2" fmla="*/ 1500 w 10988"/>
                <a:gd name="T3" fmla="*/ 18375 h 2904"/>
                <a:gd name="T4" fmla="*/ 500 w 10988"/>
                <a:gd name="T5" fmla="*/ 30750 h 2904"/>
                <a:gd name="T6" fmla="*/ 3475 w 10988"/>
                <a:gd name="T7" fmla="*/ 38700 h 2904"/>
                <a:gd name="T8" fmla="*/ 4475 w 10988"/>
                <a:gd name="T9" fmla="*/ 41175 h 2904"/>
                <a:gd name="T10" fmla="*/ 18350 w 10988"/>
                <a:gd name="T11" fmla="*/ 54550 h 2904"/>
                <a:gd name="T12" fmla="*/ 37700 w 10988"/>
                <a:gd name="T13" fmla="*/ 61000 h 2904"/>
                <a:gd name="T14" fmla="*/ 45625 w 10988"/>
                <a:gd name="T15" fmla="*/ 60000 h 2904"/>
                <a:gd name="T16" fmla="*/ 47600 w 10988"/>
                <a:gd name="T17" fmla="*/ 50600 h 2904"/>
                <a:gd name="T18" fmla="*/ 45625 w 10988"/>
                <a:gd name="T19" fmla="*/ 48600 h 2904"/>
                <a:gd name="T20" fmla="*/ 42150 w 10988"/>
                <a:gd name="T21" fmla="*/ 47125 h 2904"/>
                <a:gd name="T22" fmla="*/ 27275 w 10988"/>
                <a:gd name="T23" fmla="*/ 42650 h 2904"/>
                <a:gd name="T24" fmla="*/ 15375 w 10988"/>
                <a:gd name="T25" fmla="*/ 35225 h 2904"/>
                <a:gd name="T26" fmla="*/ 13900 w 10988"/>
                <a:gd name="T27" fmla="*/ 33725 h 2904"/>
                <a:gd name="T28" fmla="*/ 10925 w 10988"/>
                <a:gd name="T29" fmla="*/ 28775 h 2904"/>
                <a:gd name="T30" fmla="*/ 9425 w 10988"/>
                <a:gd name="T31" fmla="*/ 19850 h 2904"/>
                <a:gd name="T32" fmla="*/ 24800 w 10988"/>
                <a:gd name="T33" fmla="*/ 3975 h 2904"/>
                <a:gd name="T34" fmla="*/ 36200 w 10988"/>
                <a:gd name="T35" fmla="*/ 2500 h 2904"/>
                <a:gd name="T36" fmla="*/ 57525 w 10988"/>
                <a:gd name="T37" fmla="*/ 6950 h 2904"/>
                <a:gd name="T38" fmla="*/ 71900 w 10988"/>
                <a:gd name="T39" fmla="*/ 13900 h 2904"/>
                <a:gd name="T40" fmla="*/ 85300 w 10988"/>
                <a:gd name="T41" fmla="*/ 22325 h 2904"/>
                <a:gd name="T42" fmla="*/ 141800 w 10988"/>
                <a:gd name="T43" fmla="*/ 53575 h 2904"/>
                <a:gd name="T44" fmla="*/ 162125 w 10988"/>
                <a:gd name="T45" fmla="*/ 62000 h 2904"/>
                <a:gd name="T46" fmla="*/ 205775 w 10988"/>
                <a:gd name="T47" fmla="*/ 72400 h 2904"/>
                <a:gd name="T48" fmla="*/ 228575 w 10988"/>
                <a:gd name="T49" fmla="*/ 70425 h 2904"/>
                <a:gd name="T50" fmla="*/ 248400 w 10988"/>
                <a:gd name="T51" fmla="*/ 62975 h 2904"/>
                <a:gd name="T52" fmla="*/ 265750 w 10988"/>
                <a:gd name="T53" fmla="*/ 51575 h 2904"/>
                <a:gd name="T54" fmla="*/ 271200 w 10988"/>
                <a:gd name="T55" fmla="*/ 36700 h 2904"/>
                <a:gd name="T56" fmla="*/ 263775 w 10988"/>
                <a:gd name="T57" fmla="*/ 37700 h 2904"/>
                <a:gd name="T58" fmla="*/ 253350 w 10988"/>
                <a:gd name="T59" fmla="*/ 53075 h 2904"/>
                <a:gd name="T60" fmla="*/ 241450 w 10988"/>
                <a:gd name="T61" fmla="*/ 63475 h 2904"/>
                <a:gd name="T62" fmla="*/ 211300 w 10988"/>
                <a:gd name="T63" fmla="*/ 70100 h 2904"/>
                <a:gd name="T64" fmla="*/ 183950 w 10988"/>
                <a:gd name="T65" fmla="*/ 66450 h 2904"/>
                <a:gd name="T66" fmla="*/ 153200 w 10988"/>
                <a:gd name="T67" fmla="*/ 55550 h 2904"/>
                <a:gd name="T68" fmla="*/ 105125 w 10988"/>
                <a:gd name="T69" fmla="*/ 30750 h 2904"/>
                <a:gd name="T70" fmla="*/ 77350 w 10988"/>
                <a:gd name="T71" fmla="*/ 14400 h 2904"/>
                <a:gd name="T72" fmla="*/ 67925 w 10988"/>
                <a:gd name="T73" fmla="*/ 8950 h 2904"/>
                <a:gd name="T74" fmla="*/ 47125 w 10988"/>
                <a:gd name="T75" fmla="*/ 1500 h 2904"/>
                <a:gd name="T76" fmla="*/ 30750 w 10988"/>
                <a:gd name="T77" fmla="*/ 25 h 29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988" h="2904" extrusionOk="0">
                  <a:moveTo>
                    <a:pt x="1230" y="1"/>
                  </a:moveTo>
                  <a:cubicBezTo>
                    <a:pt x="1131" y="1"/>
                    <a:pt x="1052" y="1"/>
                    <a:pt x="952" y="21"/>
                  </a:cubicBezTo>
                  <a:cubicBezTo>
                    <a:pt x="754" y="60"/>
                    <a:pt x="556" y="159"/>
                    <a:pt x="397" y="278"/>
                  </a:cubicBezTo>
                  <a:cubicBezTo>
                    <a:pt x="239" y="397"/>
                    <a:pt x="139" y="556"/>
                    <a:pt x="60" y="735"/>
                  </a:cubicBezTo>
                  <a:cubicBezTo>
                    <a:pt x="40" y="814"/>
                    <a:pt x="20" y="893"/>
                    <a:pt x="20" y="973"/>
                  </a:cubicBezTo>
                  <a:cubicBezTo>
                    <a:pt x="1" y="1052"/>
                    <a:pt x="1" y="1131"/>
                    <a:pt x="20" y="1230"/>
                  </a:cubicBezTo>
                  <a:cubicBezTo>
                    <a:pt x="20" y="1310"/>
                    <a:pt x="60" y="1389"/>
                    <a:pt x="100" y="1449"/>
                  </a:cubicBezTo>
                  <a:cubicBezTo>
                    <a:pt x="100" y="1488"/>
                    <a:pt x="120" y="1528"/>
                    <a:pt x="139" y="1548"/>
                  </a:cubicBezTo>
                  <a:lnTo>
                    <a:pt x="159" y="1607"/>
                  </a:lnTo>
                  <a:lnTo>
                    <a:pt x="179" y="1647"/>
                  </a:lnTo>
                  <a:cubicBezTo>
                    <a:pt x="258" y="1766"/>
                    <a:pt x="338" y="1885"/>
                    <a:pt x="437" y="1964"/>
                  </a:cubicBezTo>
                  <a:cubicBezTo>
                    <a:pt x="516" y="2043"/>
                    <a:pt x="615" y="2123"/>
                    <a:pt x="734" y="2182"/>
                  </a:cubicBezTo>
                  <a:cubicBezTo>
                    <a:pt x="814" y="2242"/>
                    <a:pt x="913" y="2301"/>
                    <a:pt x="1012" y="2341"/>
                  </a:cubicBezTo>
                  <a:cubicBezTo>
                    <a:pt x="1171" y="2400"/>
                    <a:pt x="1349" y="2440"/>
                    <a:pt x="1508" y="2440"/>
                  </a:cubicBezTo>
                  <a:lnTo>
                    <a:pt x="1766" y="2440"/>
                  </a:lnTo>
                  <a:lnTo>
                    <a:pt x="1825" y="2400"/>
                  </a:lnTo>
                  <a:cubicBezTo>
                    <a:pt x="1904" y="2361"/>
                    <a:pt x="1944" y="2301"/>
                    <a:pt x="1964" y="2222"/>
                  </a:cubicBezTo>
                  <a:cubicBezTo>
                    <a:pt x="1984" y="2143"/>
                    <a:pt x="1964" y="2083"/>
                    <a:pt x="1904" y="2024"/>
                  </a:cubicBezTo>
                  <a:cubicBezTo>
                    <a:pt x="1904" y="2004"/>
                    <a:pt x="1885" y="2004"/>
                    <a:pt x="1865" y="1984"/>
                  </a:cubicBezTo>
                  <a:lnTo>
                    <a:pt x="1825" y="1944"/>
                  </a:lnTo>
                  <a:lnTo>
                    <a:pt x="1766" y="1924"/>
                  </a:lnTo>
                  <a:lnTo>
                    <a:pt x="1686" y="1885"/>
                  </a:lnTo>
                  <a:cubicBezTo>
                    <a:pt x="1587" y="1865"/>
                    <a:pt x="1468" y="1825"/>
                    <a:pt x="1329" y="1786"/>
                  </a:cubicBezTo>
                  <a:cubicBezTo>
                    <a:pt x="1250" y="1766"/>
                    <a:pt x="1171" y="1746"/>
                    <a:pt x="1091" y="1706"/>
                  </a:cubicBezTo>
                  <a:cubicBezTo>
                    <a:pt x="1012" y="1667"/>
                    <a:pt x="913" y="1627"/>
                    <a:pt x="833" y="1587"/>
                  </a:cubicBezTo>
                  <a:cubicBezTo>
                    <a:pt x="754" y="1528"/>
                    <a:pt x="675" y="1468"/>
                    <a:pt x="615" y="1409"/>
                  </a:cubicBezTo>
                  <a:lnTo>
                    <a:pt x="576" y="1389"/>
                  </a:lnTo>
                  <a:lnTo>
                    <a:pt x="556" y="1349"/>
                  </a:lnTo>
                  <a:cubicBezTo>
                    <a:pt x="536" y="1330"/>
                    <a:pt x="516" y="1310"/>
                    <a:pt x="516" y="1290"/>
                  </a:cubicBezTo>
                  <a:cubicBezTo>
                    <a:pt x="477" y="1250"/>
                    <a:pt x="457" y="1191"/>
                    <a:pt x="437" y="1151"/>
                  </a:cubicBezTo>
                  <a:cubicBezTo>
                    <a:pt x="417" y="1092"/>
                    <a:pt x="397" y="1032"/>
                    <a:pt x="377" y="992"/>
                  </a:cubicBezTo>
                  <a:cubicBezTo>
                    <a:pt x="377" y="913"/>
                    <a:pt x="377" y="854"/>
                    <a:pt x="377" y="794"/>
                  </a:cubicBezTo>
                  <a:cubicBezTo>
                    <a:pt x="397" y="655"/>
                    <a:pt x="457" y="536"/>
                    <a:pt x="556" y="437"/>
                  </a:cubicBezTo>
                  <a:cubicBezTo>
                    <a:pt x="675" y="298"/>
                    <a:pt x="833" y="219"/>
                    <a:pt x="992" y="159"/>
                  </a:cubicBezTo>
                  <a:cubicBezTo>
                    <a:pt x="1071" y="140"/>
                    <a:pt x="1171" y="120"/>
                    <a:pt x="1270" y="100"/>
                  </a:cubicBezTo>
                  <a:lnTo>
                    <a:pt x="1448" y="100"/>
                  </a:lnTo>
                  <a:cubicBezTo>
                    <a:pt x="1587" y="120"/>
                    <a:pt x="1726" y="120"/>
                    <a:pt x="1865" y="159"/>
                  </a:cubicBezTo>
                  <a:cubicBezTo>
                    <a:pt x="2023" y="199"/>
                    <a:pt x="2162" y="239"/>
                    <a:pt x="2301" y="278"/>
                  </a:cubicBezTo>
                  <a:cubicBezTo>
                    <a:pt x="2420" y="338"/>
                    <a:pt x="2559" y="397"/>
                    <a:pt x="2678" y="457"/>
                  </a:cubicBezTo>
                  <a:cubicBezTo>
                    <a:pt x="2737" y="497"/>
                    <a:pt x="2817" y="516"/>
                    <a:pt x="2876" y="556"/>
                  </a:cubicBezTo>
                  <a:cubicBezTo>
                    <a:pt x="2936" y="596"/>
                    <a:pt x="2995" y="635"/>
                    <a:pt x="3055" y="675"/>
                  </a:cubicBezTo>
                  <a:lnTo>
                    <a:pt x="3412" y="893"/>
                  </a:lnTo>
                  <a:cubicBezTo>
                    <a:pt x="3650" y="1032"/>
                    <a:pt x="3907" y="1191"/>
                    <a:pt x="4165" y="1330"/>
                  </a:cubicBezTo>
                  <a:cubicBezTo>
                    <a:pt x="4661" y="1607"/>
                    <a:pt x="5157" y="1885"/>
                    <a:pt x="5672" y="2143"/>
                  </a:cubicBezTo>
                  <a:cubicBezTo>
                    <a:pt x="5811" y="2202"/>
                    <a:pt x="5950" y="2262"/>
                    <a:pt x="6069" y="2321"/>
                  </a:cubicBezTo>
                  <a:cubicBezTo>
                    <a:pt x="6208" y="2381"/>
                    <a:pt x="6347" y="2420"/>
                    <a:pt x="6485" y="2480"/>
                  </a:cubicBezTo>
                  <a:cubicBezTo>
                    <a:pt x="6763" y="2579"/>
                    <a:pt x="7041" y="2678"/>
                    <a:pt x="7318" y="2757"/>
                  </a:cubicBezTo>
                  <a:cubicBezTo>
                    <a:pt x="7616" y="2837"/>
                    <a:pt x="7913" y="2876"/>
                    <a:pt x="8231" y="2896"/>
                  </a:cubicBezTo>
                  <a:cubicBezTo>
                    <a:pt x="8301" y="2901"/>
                    <a:pt x="8372" y="2903"/>
                    <a:pt x="8444" y="2903"/>
                  </a:cubicBezTo>
                  <a:cubicBezTo>
                    <a:pt x="8677" y="2903"/>
                    <a:pt x="8916" y="2877"/>
                    <a:pt x="9143" y="2817"/>
                  </a:cubicBezTo>
                  <a:cubicBezTo>
                    <a:pt x="9341" y="2777"/>
                    <a:pt x="9520" y="2718"/>
                    <a:pt x="9698" y="2619"/>
                  </a:cubicBezTo>
                  <a:cubicBezTo>
                    <a:pt x="9777" y="2599"/>
                    <a:pt x="9857" y="2559"/>
                    <a:pt x="9936" y="2519"/>
                  </a:cubicBezTo>
                  <a:cubicBezTo>
                    <a:pt x="10075" y="2460"/>
                    <a:pt x="10194" y="2381"/>
                    <a:pt x="10333" y="2301"/>
                  </a:cubicBezTo>
                  <a:cubicBezTo>
                    <a:pt x="10432" y="2222"/>
                    <a:pt x="10531" y="2143"/>
                    <a:pt x="10630" y="2063"/>
                  </a:cubicBezTo>
                  <a:cubicBezTo>
                    <a:pt x="10769" y="1964"/>
                    <a:pt x="10888" y="1845"/>
                    <a:pt x="10967" y="1706"/>
                  </a:cubicBezTo>
                  <a:cubicBezTo>
                    <a:pt x="10987" y="1607"/>
                    <a:pt x="10967" y="1528"/>
                    <a:pt x="10848" y="1468"/>
                  </a:cubicBezTo>
                  <a:cubicBezTo>
                    <a:pt x="10813" y="1454"/>
                    <a:pt x="10776" y="1448"/>
                    <a:pt x="10738" y="1448"/>
                  </a:cubicBezTo>
                  <a:cubicBezTo>
                    <a:pt x="10670" y="1448"/>
                    <a:pt x="10602" y="1470"/>
                    <a:pt x="10551" y="1508"/>
                  </a:cubicBezTo>
                  <a:cubicBezTo>
                    <a:pt x="10472" y="1607"/>
                    <a:pt x="10372" y="1726"/>
                    <a:pt x="10313" y="1865"/>
                  </a:cubicBezTo>
                  <a:cubicBezTo>
                    <a:pt x="10253" y="1944"/>
                    <a:pt x="10194" y="2043"/>
                    <a:pt x="10134" y="2123"/>
                  </a:cubicBezTo>
                  <a:cubicBezTo>
                    <a:pt x="10035" y="2222"/>
                    <a:pt x="9956" y="2321"/>
                    <a:pt x="9837" y="2400"/>
                  </a:cubicBezTo>
                  <a:cubicBezTo>
                    <a:pt x="9777" y="2440"/>
                    <a:pt x="9718" y="2500"/>
                    <a:pt x="9658" y="2539"/>
                  </a:cubicBezTo>
                  <a:cubicBezTo>
                    <a:pt x="9500" y="2619"/>
                    <a:pt x="9321" y="2678"/>
                    <a:pt x="9143" y="2718"/>
                  </a:cubicBezTo>
                  <a:cubicBezTo>
                    <a:pt x="8916" y="2778"/>
                    <a:pt x="8688" y="2804"/>
                    <a:pt x="8452" y="2804"/>
                  </a:cubicBezTo>
                  <a:cubicBezTo>
                    <a:pt x="8379" y="2804"/>
                    <a:pt x="8305" y="2802"/>
                    <a:pt x="8231" y="2797"/>
                  </a:cubicBezTo>
                  <a:cubicBezTo>
                    <a:pt x="7933" y="2777"/>
                    <a:pt x="7636" y="2718"/>
                    <a:pt x="7358" y="2658"/>
                  </a:cubicBezTo>
                  <a:cubicBezTo>
                    <a:pt x="7061" y="2579"/>
                    <a:pt x="6783" y="2480"/>
                    <a:pt x="6525" y="2381"/>
                  </a:cubicBezTo>
                  <a:cubicBezTo>
                    <a:pt x="6386" y="2321"/>
                    <a:pt x="6247" y="2262"/>
                    <a:pt x="6128" y="2222"/>
                  </a:cubicBezTo>
                  <a:cubicBezTo>
                    <a:pt x="5990" y="2162"/>
                    <a:pt x="5851" y="2103"/>
                    <a:pt x="5732" y="2043"/>
                  </a:cubicBezTo>
                  <a:cubicBezTo>
                    <a:pt x="5216" y="1786"/>
                    <a:pt x="4701" y="1508"/>
                    <a:pt x="4205" y="1230"/>
                  </a:cubicBezTo>
                  <a:cubicBezTo>
                    <a:pt x="3967" y="1092"/>
                    <a:pt x="3709" y="933"/>
                    <a:pt x="3471" y="794"/>
                  </a:cubicBezTo>
                  <a:lnTo>
                    <a:pt x="3094" y="576"/>
                  </a:lnTo>
                  <a:cubicBezTo>
                    <a:pt x="3035" y="536"/>
                    <a:pt x="2975" y="497"/>
                    <a:pt x="2916" y="457"/>
                  </a:cubicBezTo>
                  <a:cubicBezTo>
                    <a:pt x="2856" y="437"/>
                    <a:pt x="2797" y="397"/>
                    <a:pt x="2717" y="358"/>
                  </a:cubicBezTo>
                  <a:cubicBezTo>
                    <a:pt x="2598" y="298"/>
                    <a:pt x="2460" y="239"/>
                    <a:pt x="2321" y="179"/>
                  </a:cubicBezTo>
                  <a:cubicBezTo>
                    <a:pt x="2182" y="140"/>
                    <a:pt x="2043" y="80"/>
                    <a:pt x="1885" y="60"/>
                  </a:cubicBezTo>
                  <a:cubicBezTo>
                    <a:pt x="1746" y="21"/>
                    <a:pt x="1587" y="1"/>
                    <a:pt x="1448" y="1"/>
                  </a:cubicBezTo>
                  <a:lnTo>
                    <a:pt x="123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69" name="Google Shape;94;p3">
              <a:extLst>
                <a:ext uri="{FF2B5EF4-FFF2-40B4-BE49-F238E27FC236}">
                  <a16:creationId xmlns:a16="http://schemas.microsoft.com/office/drawing/2014/main" id="{BD6A952E-B63B-3C0D-F290-DC1F1CC679C9}"/>
                </a:ext>
              </a:extLst>
            </p:cNvPr>
            <p:cNvSpPr>
              <a:spLocks/>
            </p:cNvSpPr>
            <p:nvPr/>
          </p:nvSpPr>
          <p:spPr bwMode="auto">
            <a:xfrm>
              <a:off x="2209850" y="1039525"/>
              <a:ext cx="274675" cy="72575"/>
            </a:xfrm>
            <a:custGeom>
              <a:avLst/>
              <a:gdLst>
                <a:gd name="T0" fmla="*/ 46125 w 10987"/>
                <a:gd name="T1" fmla="*/ 2175 h 2903"/>
                <a:gd name="T2" fmla="*/ 26775 w 10987"/>
                <a:gd name="T3" fmla="*/ 9600 h 2903"/>
                <a:gd name="T4" fmla="*/ 8925 w 10987"/>
                <a:gd name="T5" fmla="*/ 21000 h 2903"/>
                <a:gd name="T6" fmla="*/ 3975 w 10987"/>
                <a:gd name="T7" fmla="*/ 35875 h 2903"/>
                <a:gd name="T8" fmla="*/ 10925 w 10987"/>
                <a:gd name="T9" fmla="*/ 34875 h 2903"/>
                <a:gd name="T10" fmla="*/ 21825 w 10987"/>
                <a:gd name="T11" fmla="*/ 19525 h 2903"/>
                <a:gd name="T12" fmla="*/ 33725 w 10987"/>
                <a:gd name="T13" fmla="*/ 8600 h 2903"/>
                <a:gd name="T14" fmla="*/ 63650 w 10987"/>
                <a:gd name="T15" fmla="*/ 1975 h 2903"/>
                <a:gd name="T16" fmla="*/ 91225 w 10987"/>
                <a:gd name="T17" fmla="*/ 6125 h 2903"/>
                <a:gd name="T18" fmla="*/ 121975 w 10987"/>
                <a:gd name="T19" fmla="*/ 16550 h 2903"/>
                <a:gd name="T20" fmla="*/ 169575 w 10987"/>
                <a:gd name="T21" fmla="*/ 41325 h 2903"/>
                <a:gd name="T22" fmla="*/ 197325 w 10987"/>
                <a:gd name="T23" fmla="*/ 58175 h 2903"/>
                <a:gd name="T24" fmla="*/ 206750 w 10987"/>
                <a:gd name="T25" fmla="*/ 63150 h 2903"/>
                <a:gd name="T26" fmla="*/ 227575 w 10987"/>
                <a:gd name="T27" fmla="*/ 71075 h 2903"/>
                <a:gd name="T28" fmla="*/ 243925 w 10987"/>
                <a:gd name="T29" fmla="*/ 72575 h 2903"/>
                <a:gd name="T30" fmla="*/ 265250 w 10987"/>
                <a:gd name="T31" fmla="*/ 65125 h 2903"/>
                <a:gd name="T32" fmla="*/ 274675 w 10987"/>
                <a:gd name="T33" fmla="*/ 47775 h 2903"/>
                <a:gd name="T34" fmla="*/ 272700 w 10987"/>
                <a:gd name="T35" fmla="*/ 36375 h 2903"/>
                <a:gd name="T36" fmla="*/ 271200 w 10987"/>
                <a:gd name="T37" fmla="*/ 32400 h 2903"/>
                <a:gd name="T38" fmla="*/ 264250 w 10987"/>
                <a:gd name="T39" fmla="*/ 23475 h 2903"/>
                <a:gd name="T40" fmla="*/ 249375 w 10987"/>
                <a:gd name="T41" fmla="*/ 14550 h 2903"/>
                <a:gd name="T42" fmla="*/ 232525 w 10987"/>
                <a:gd name="T43" fmla="*/ 11575 h 2903"/>
                <a:gd name="T44" fmla="*/ 229050 w 10987"/>
                <a:gd name="T45" fmla="*/ 12575 h 2903"/>
                <a:gd name="T46" fmla="*/ 227075 w 10987"/>
                <a:gd name="T47" fmla="*/ 22000 h 2903"/>
                <a:gd name="T48" fmla="*/ 229050 w 10987"/>
                <a:gd name="T49" fmla="*/ 23975 h 2903"/>
                <a:gd name="T50" fmla="*/ 232525 w 10987"/>
                <a:gd name="T51" fmla="*/ 25475 h 2903"/>
                <a:gd name="T52" fmla="*/ 247400 w 10987"/>
                <a:gd name="T53" fmla="*/ 29925 h 2903"/>
                <a:gd name="T54" fmla="*/ 259800 w 10987"/>
                <a:gd name="T55" fmla="*/ 37375 h 2903"/>
                <a:gd name="T56" fmla="*/ 260800 w 10987"/>
                <a:gd name="T57" fmla="*/ 38850 h 2903"/>
                <a:gd name="T58" fmla="*/ 264250 w 10987"/>
                <a:gd name="T59" fmla="*/ 43800 h 2903"/>
                <a:gd name="T60" fmla="*/ 265250 w 10987"/>
                <a:gd name="T61" fmla="*/ 52725 h 2903"/>
                <a:gd name="T62" fmla="*/ 249875 w 10987"/>
                <a:gd name="T63" fmla="*/ 68600 h 2903"/>
                <a:gd name="T64" fmla="*/ 238975 w 10987"/>
                <a:gd name="T65" fmla="*/ 70075 h 2903"/>
                <a:gd name="T66" fmla="*/ 217650 w 10987"/>
                <a:gd name="T67" fmla="*/ 65625 h 2903"/>
                <a:gd name="T68" fmla="*/ 203275 w 10987"/>
                <a:gd name="T69" fmla="*/ 58675 h 2903"/>
                <a:gd name="T70" fmla="*/ 189400 w 10987"/>
                <a:gd name="T71" fmla="*/ 50250 h 2903"/>
                <a:gd name="T72" fmla="*/ 132875 w 10987"/>
                <a:gd name="T73" fmla="*/ 19525 h 2903"/>
                <a:gd name="T74" fmla="*/ 113050 w 10987"/>
                <a:gd name="T75" fmla="*/ 10600 h 2903"/>
                <a:gd name="T76" fmla="*/ 69425 w 10987"/>
                <a:gd name="T77" fmla="*/ 175 h 29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987" h="2903" extrusionOk="0">
                  <a:moveTo>
                    <a:pt x="2552" y="0"/>
                  </a:moveTo>
                  <a:cubicBezTo>
                    <a:pt x="2311" y="0"/>
                    <a:pt x="2072" y="26"/>
                    <a:pt x="1845" y="87"/>
                  </a:cubicBezTo>
                  <a:cubicBezTo>
                    <a:pt x="1646" y="126"/>
                    <a:pt x="1468" y="186"/>
                    <a:pt x="1289" y="285"/>
                  </a:cubicBezTo>
                  <a:cubicBezTo>
                    <a:pt x="1210" y="305"/>
                    <a:pt x="1131" y="344"/>
                    <a:pt x="1071" y="384"/>
                  </a:cubicBezTo>
                  <a:cubicBezTo>
                    <a:pt x="932" y="443"/>
                    <a:pt x="794" y="523"/>
                    <a:pt x="655" y="602"/>
                  </a:cubicBezTo>
                  <a:cubicBezTo>
                    <a:pt x="556" y="681"/>
                    <a:pt x="456" y="761"/>
                    <a:pt x="357" y="840"/>
                  </a:cubicBezTo>
                  <a:cubicBezTo>
                    <a:pt x="218" y="939"/>
                    <a:pt x="119" y="1058"/>
                    <a:pt x="40" y="1197"/>
                  </a:cubicBezTo>
                  <a:cubicBezTo>
                    <a:pt x="0" y="1296"/>
                    <a:pt x="40" y="1376"/>
                    <a:pt x="159" y="1435"/>
                  </a:cubicBezTo>
                  <a:cubicBezTo>
                    <a:pt x="187" y="1449"/>
                    <a:pt x="220" y="1456"/>
                    <a:pt x="255" y="1456"/>
                  </a:cubicBezTo>
                  <a:cubicBezTo>
                    <a:pt x="318" y="1456"/>
                    <a:pt x="385" y="1434"/>
                    <a:pt x="437" y="1395"/>
                  </a:cubicBezTo>
                  <a:cubicBezTo>
                    <a:pt x="536" y="1296"/>
                    <a:pt x="615" y="1177"/>
                    <a:pt x="675" y="1038"/>
                  </a:cubicBezTo>
                  <a:cubicBezTo>
                    <a:pt x="734" y="959"/>
                    <a:pt x="794" y="860"/>
                    <a:pt x="873" y="781"/>
                  </a:cubicBezTo>
                  <a:cubicBezTo>
                    <a:pt x="952" y="662"/>
                    <a:pt x="1051" y="582"/>
                    <a:pt x="1151" y="483"/>
                  </a:cubicBezTo>
                  <a:cubicBezTo>
                    <a:pt x="1210" y="443"/>
                    <a:pt x="1270" y="384"/>
                    <a:pt x="1349" y="344"/>
                  </a:cubicBezTo>
                  <a:cubicBezTo>
                    <a:pt x="1507" y="265"/>
                    <a:pt x="1686" y="205"/>
                    <a:pt x="1864" y="166"/>
                  </a:cubicBezTo>
                  <a:cubicBezTo>
                    <a:pt x="2092" y="105"/>
                    <a:pt x="2319" y="79"/>
                    <a:pt x="2546" y="79"/>
                  </a:cubicBezTo>
                  <a:cubicBezTo>
                    <a:pt x="2616" y="79"/>
                    <a:pt x="2687" y="82"/>
                    <a:pt x="2757" y="87"/>
                  </a:cubicBezTo>
                  <a:cubicBezTo>
                    <a:pt x="3054" y="106"/>
                    <a:pt x="3352" y="166"/>
                    <a:pt x="3649" y="245"/>
                  </a:cubicBezTo>
                  <a:cubicBezTo>
                    <a:pt x="3927" y="305"/>
                    <a:pt x="4205" y="404"/>
                    <a:pt x="4482" y="503"/>
                  </a:cubicBezTo>
                  <a:cubicBezTo>
                    <a:pt x="4601" y="562"/>
                    <a:pt x="4740" y="622"/>
                    <a:pt x="4879" y="662"/>
                  </a:cubicBezTo>
                  <a:cubicBezTo>
                    <a:pt x="4998" y="721"/>
                    <a:pt x="5137" y="781"/>
                    <a:pt x="5275" y="840"/>
                  </a:cubicBezTo>
                  <a:cubicBezTo>
                    <a:pt x="5791" y="1098"/>
                    <a:pt x="6287" y="1376"/>
                    <a:pt x="6783" y="1653"/>
                  </a:cubicBezTo>
                  <a:cubicBezTo>
                    <a:pt x="7021" y="1792"/>
                    <a:pt x="7278" y="1951"/>
                    <a:pt x="7516" y="2089"/>
                  </a:cubicBezTo>
                  <a:lnTo>
                    <a:pt x="7893" y="2327"/>
                  </a:lnTo>
                  <a:cubicBezTo>
                    <a:pt x="7953" y="2347"/>
                    <a:pt x="8012" y="2387"/>
                    <a:pt x="8072" y="2427"/>
                  </a:cubicBezTo>
                  <a:cubicBezTo>
                    <a:pt x="8151" y="2466"/>
                    <a:pt x="8210" y="2506"/>
                    <a:pt x="8270" y="2526"/>
                  </a:cubicBezTo>
                  <a:cubicBezTo>
                    <a:pt x="8409" y="2585"/>
                    <a:pt x="8528" y="2645"/>
                    <a:pt x="8667" y="2704"/>
                  </a:cubicBezTo>
                  <a:cubicBezTo>
                    <a:pt x="8805" y="2764"/>
                    <a:pt x="8964" y="2803"/>
                    <a:pt x="9103" y="2843"/>
                  </a:cubicBezTo>
                  <a:cubicBezTo>
                    <a:pt x="9262" y="2863"/>
                    <a:pt x="9400" y="2883"/>
                    <a:pt x="9559" y="2903"/>
                  </a:cubicBezTo>
                  <a:lnTo>
                    <a:pt x="9757" y="2903"/>
                  </a:lnTo>
                  <a:cubicBezTo>
                    <a:pt x="9856" y="2883"/>
                    <a:pt x="9956" y="2883"/>
                    <a:pt x="10055" y="2863"/>
                  </a:cubicBezTo>
                  <a:cubicBezTo>
                    <a:pt x="10253" y="2823"/>
                    <a:pt x="10451" y="2744"/>
                    <a:pt x="10610" y="2605"/>
                  </a:cubicBezTo>
                  <a:cubicBezTo>
                    <a:pt x="10749" y="2486"/>
                    <a:pt x="10868" y="2347"/>
                    <a:pt x="10927" y="2169"/>
                  </a:cubicBezTo>
                  <a:cubicBezTo>
                    <a:pt x="10967" y="2089"/>
                    <a:pt x="10987" y="1990"/>
                    <a:pt x="10987" y="1911"/>
                  </a:cubicBezTo>
                  <a:cubicBezTo>
                    <a:pt x="10987" y="1832"/>
                    <a:pt x="10987" y="1752"/>
                    <a:pt x="10987" y="1673"/>
                  </a:cubicBezTo>
                  <a:cubicBezTo>
                    <a:pt x="10967" y="1594"/>
                    <a:pt x="10947" y="1514"/>
                    <a:pt x="10908" y="1455"/>
                  </a:cubicBezTo>
                  <a:cubicBezTo>
                    <a:pt x="10908" y="1415"/>
                    <a:pt x="10888" y="1376"/>
                    <a:pt x="10868" y="1356"/>
                  </a:cubicBezTo>
                  <a:lnTo>
                    <a:pt x="10848" y="1296"/>
                  </a:lnTo>
                  <a:lnTo>
                    <a:pt x="10808" y="1257"/>
                  </a:lnTo>
                  <a:cubicBezTo>
                    <a:pt x="10749" y="1138"/>
                    <a:pt x="10670" y="1038"/>
                    <a:pt x="10570" y="939"/>
                  </a:cubicBezTo>
                  <a:cubicBezTo>
                    <a:pt x="10471" y="860"/>
                    <a:pt x="10372" y="781"/>
                    <a:pt x="10273" y="721"/>
                  </a:cubicBezTo>
                  <a:cubicBezTo>
                    <a:pt x="10174" y="662"/>
                    <a:pt x="10094" y="622"/>
                    <a:pt x="9975" y="582"/>
                  </a:cubicBezTo>
                  <a:cubicBezTo>
                    <a:pt x="9837" y="523"/>
                    <a:pt x="9658" y="483"/>
                    <a:pt x="9480" y="463"/>
                  </a:cubicBezTo>
                  <a:lnTo>
                    <a:pt x="9301" y="463"/>
                  </a:lnTo>
                  <a:lnTo>
                    <a:pt x="9222" y="483"/>
                  </a:lnTo>
                  <a:lnTo>
                    <a:pt x="9162" y="503"/>
                  </a:lnTo>
                  <a:cubicBezTo>
                    <a:pt x="9083" y="543"/>
                    <a:pt x="9043" y="602"/>
                    <a:pt x="9024" y="681"/>
                  </a:cubicBezTo>
                  <a:cubicBezTo>
                    <a:pt x="9004" y="761"/>
                    <a:pt x="9024" y="840"/>
                    <a:pt x="9083" y="880"/>
                  </a:cubicBezTo>
                  <a:cubicBezTo>
                    <a:pt x="9083" y="900"/>
                    <a:pt x="9103" y="919"/>
                    <a:pt x="9123" y="919"/>
                  </a:cubicBezTo>
                  <a:lnTo>
                    <a:pt x="9162" y="959"/>
                  </a:lnTo>
                  <a:lnTo>
                    <a:pt x="9242" y="979"/>
                  </a:lnTo>
                  <a:lnTo>
                    <a:pt x="9301" y="1019"/>
                  </a:lnTo>
                  <a:cubicBezTo>
                    <a:pt x="9400" y="1058"/>
                    <a:pt x="9519" y="1078"/>
                    <a:pt x="9678" y="1118"/>
                  </a:cubicBezTo>
                  <a:cubicBezTo>
                    <a:pt x="9757" y="1138"/>
                    <a:pt x="9817" y="1177"/>
                    <a:pt x="9896" y="1197"/>
                  </a:cubicBezTo>
                  <a:cubicBezTo>
                    <a:pt x="9995" y="1237"/>
                    <a:pt x="10075" y="1276"/>
                    <a:pt x="10154" y="1316"/>
                  </a:cubicBezTo>
                  <a:cubicBezTo>
                    <a:pt x="10233" y="1376"/>
                    <a:pt x="10313" y="1435"/>
                    <a:pt x="10392" y="1495"/>
                  </a:cubicBezTo>
                  <a:lnTo>
                    <a:pt x="10412" y="1534"/>
                  </a:lnTo>
                  <a:lnTo>
                    <a:pt x="10432" y="1554"/>
                  </a:lnTo>
                  <a:cubicBezTo>
                    <a:pt x="10451" y="1574"/>
                    <a:pt x="10471" y="1594"/>
                    <a:pt x="10491" y="1614"/>
                  </a:cubicBezTo>
                  <a:cubicBezTo>
                    <a:pt x="10511" y="1673"/>
                    <a:pt x="10551" y="1713"/>
                    <a:pt x="10570" y="1752"/>
                  </a:cubicBezTo>
                  <a:cubicBezTo>
                    <a:pt x="10590" y="1812"/>
                    <a:pt x="10610" y="1871"/>
                    <a:pt x="10610" y="1931"/>
                  </a:cubicBezTo>
                  <a:cubicBezTo>
                    <a:pt x="10610" y="1990"/>
                    <a:pt x="10610" y="2050"/>
                    <a:pt x="10610" y="2109"/>
                  </a:cubicBezTo>
                  <a:cubicBezTo>
                    <a:pt x="10590" y="2248"/>
                    <a:pt x="10531" y="2367"/>
                    <a:pt x="10432" y="2466"/>
                  </a:cubicBezTo>
                  <a:cubicBezTo>
                    <a:pt x="10313" y="2605"/>
                    <a:pt x="10174" y="2704"/>
                    <a:pt x="9995" y="2744"/>
                  </a:cubicBezTo>
                  <a:cubicBezTo>
                    <a:pt x="9916" y="2784"/>
                    <a:pt x="9817" y="2784"/>
                    <a:pt x="9737" y="2803"/>
                  </a:cubicBezTo>
                  <a:lnTo>
                    <a:pt x="9559" y="2803"/>
                  </a:lnTo>
                  <a:cubicBezTo>
                    <a:pt x="9400" y="2803"/>
                    <a:pt x="9262" y="2784"/>
                    <a:pt x="9123" y="2744"/>
                  </a:cubicBezTo>
                  <a:cubicBezTo>
                    <a:pt x="8984" y="2724"/>
                    <a:pt x="8845" y="2665"/>
                    <a:pt x="8706" y="2625"/>
                  </a:cubicBezTo>
                  <a:cubicBezTo>
                    <a:pt x="8567" y="2565"/>
                    <a:pt x="8429" y="2506"/>
                    <a:pt x="8310" y="2446"/>
                  </a:cubicBezTo>
                  <a:cubicBezTo>
                    <a:pt x="8250" y="2407"/>
                    <a:pt x="8191" y="2387"/>
                    <a:pt x="8131" y="2347"/>
                  </a:cubicBezTo>
                  <a:cubicBezTo>
                    <a:pt x="8052" y="2308"/>
                    <a:pt x="7992" y="2288"/>
                    <a:pt x="7933" y="2248"/>
                  </a:cubicBezTo>
                  <a:lnTo>
                    <a:pt x="7576" y="2010"/>
                  </a:lnTo>
                  <a:cubicBezTo>
                    <a:pt x="7338" y="1871"/>
                    <a:pt x="7080" y="1733"/>
                    <a:pt x="6842" y="1574"/>
                  </a:cubicBezTo>
                  <a:cubicBezTo>
                    <a:pt x="6346" y="1296"/>
                    <a:pt x="5851" y="1019"/>
                    <a:pt x="5315" y="781"/>
                  </a:cubicBezTo>
                  <a:cubicBezTo>
                    <a:pt x="5176" y="721"/>
                    <a:pt x="5057" y="662"/>
                    <a:pt x="4918" y="602"/>
                  </a:cubicBezTo>
                  <a:cubicBezTo>
                    <a:pt x="4780" y="543"/>
                    <a:pt x="4641" y="483"/>
                    <a:pt x="4522" y="424"/>
                  </a:cubicBezTo>
                  <a:cubicBezTo>
                    <a:pt x="4244" y="324"/>
                    <a:pt x="3947" y="225"/>
                    <a:pt x="3669" y="146"/>
                  </a:cubicBezTo>
                  <a:cubicBezTo>
                    <a:pt x="3372" y="87"/>
                    <a:pt x="3074" y="27"/>
                    <a:pt x="2777" y="7"/>
                  </a:cubicBezTo>
                  <a:cubicBezTo>
                    <a:pt x="2702" y="2"/>
                    <a:pt x="2627" y="0"/>
                    <a:pt x="25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70" name="Google Shape;95;p3">
              <a:extLst>
                <a:ext uri="{FF2B5EF4-FFF2-40B4-BE49-F238E27FC236}">
                  <a16:creationId xmlns:a16="http://schemas.microsoft.com/office/drawing/2014/main" id="{E317B4CB-801F-C82D-DCD9-6FF9D6B4A2A4}"/>
                </a:ext>
              </a:extLst>
            </p:cNvPr>
            <p:cNvSpPr>
              <a:spLocks/>
            </p:cNvSpPr>
            <p:nvPr/>
          </p:nvSpPr>
          <p:spPr bwMode="auto">
            <a:xfrm>
              <a:off x="1634725" y="1041675"/>
              <a:ext cx="274200" cy="72600"/>
            </a:xfrm>
            <a:custGeom>
              <a:avLst/>
              <a:gdLst>
                <a:gd name="T0" fmla="*/ 23325 w 10968"/>
                <a:gd name="T1" fmla="*/ 1000 h 2904"/>
                <a:gd name="T2" fmla="*/ 1500 w 10968"/>
                <a:gd name="T3" fmla="*/ 18850 h 2904"/>
                <a:gd name="T4" fmla="*/ 25 w 10968"/>
                <a:gd name="T5" fmla="*/ 31250 h 2904"/>
                <a:gd name="T6" fmla="*/ 3000 w 10968"/>
                <a:gd name="T7" fmla="*/ 39175 h 2904"/>
                <a:gd name="T8" fmla="*/ 4000 w 10968"/>
                <a:gd name="T9" fmla="*/ 41650 h 2904"/>
                <a:gd name="T10" fmla="*/ 17875 w 10968"/>
                <a:gd name="T11" fmla="*/ 55050 h 2904"/>
                <a:gd name="T12" fmla="*/ 37200 w 10968"/>
                <a:gd name="T13" fmla="*/ 61500 h 2904"/>
                <a:gd name="T14" fmla="*/ 43650 w 10968"/>
                <a:gd name="T15" fmla="*/ 61000 h 2904"/>
                <a:gd name="T16" fmla="*/ 48600 w 10968"/>
                <a:gd name="T17" fmla="*/ 55550 h 2904"/>
                <a:gd name="T18" fmla="*/ 46125 w 10968"/>
                <a:gd name="T19" fmla="*/ 49600 h 2904"/>
                <a:gd name="T20" fmla="*/ 43650 w 10968"/>
                <a:gd name="T21" fmla="*/ 48100 h 2904"/>
                <a:gd name="T22" fmla="*/ 32250 w 10968"/>
                <a:gd name="T23" fmla="*/ 44625 h 2904"/>
                <a:gd name="T24" fmla="*/ 20350 w 10968"/>
                <a:gd name="T25" fmla="*/ 39675 h 2904"/>
                <a:gd name="T26" fmla="*/ 13900 w 10968"/>
                <a:gd name="T27" fmla="*/ 34725 h 2904"/>
                <a:gd name="T28" fmla="*/ 11925 w 10968"/>
                <a:gd name="T29" fmla="*/ 32250 h 2904"/>
                <a:gd name="T30" fmla="*/ 8950 w 10968"/>
                <a:gd name="T31" fmla="*/ 24800 h 2904"/>
                <a:gd name="T32" fmla="*/ 13400 w 10968"/>
                <a:gd name="T33" fmla="*/ 10925 h 2904"/>
                <a:gd name="T34" fmla="*/ 31250 w 10968"/>
                <a:gd name="T35" fmla="*/ 2500 h 2904"/>
                <a:gd name="T36" fmla="*/ 46125 w 10968"/>
                <a:gd name="T37" fmla="*/ 3975 h 2904"/>
                <a:gd name="T38" fmla="*/ 66450 w 10968"/>
                <a:gd name="T39" fmla="*/ 11425 h 2904"/>
                <a:gd name="T40" fmla="*/ 75875 w 10968"/>
                <a:gd name="T41" fmla="*/ 16875 h 2904"/>
                <a:gd name="T42" fmla="*/ 103650 w 10968"/>
                <a:gd name="T43" fmla="*/ 33225 h 2904"/>
                <a:gd name="T44" fmla="*/ 151225 w 10968"/>
                <a:gd name="T45" fmla="*/ 58025 h 2904"/>
                <a:gd name="T46" fmla="*/ 182475 w 10968"/>
                <a:gd name="T47" fmla="*/ 68925 h 2904"/>
                <a:gd name="T48" fmla="*/ 210725 w 10968"/>
                <a:gd name="T49" fmla="*/ 72575 h 2904"/>
                <a:gd name="T50" fmla="*/ 241975 w 10968"/>
                <a:gd name="T51" fmla="*/ 65950 h 2904"/>
                <a:gd name="T52" fmla="*/ 257825 w 10968"/>
                <a:gd name="T53" fmla="*/ 57525 h 2904"/>
                <a:gd name="T54" fmla="*/ 273200 w 10968"/>
                <a:gd name="T55" fmla="*/ 42650 h 2904"/>
                <a:gd name="T56" fmla="*/ 267350 w 10968"/>
                <a:gd name="T57" fmla="*/ 36300 h 2904"/>
                <a:gd name="T58" fmla="*/ 257325 w 10968"/>
                <a:gd name="T59" fmla="*/ 46625 h 2904"/>
                <a:gd name="T60" fmla="*/ 245925 w 10968"/>
                <a:gd name="T61" fmla="*/ 60000 h 2904"/>
                <a:gd name="T62" fmla="*/ 228075 w 10968"/>
                <a:gd name="T63" fmla="*/ 68425 h 2904"/>
                <a:gd name="T64" fmla="*/ 205775 w 10968"/>
                <a:gd name="T65" fmla="*/ 69925 h 2904"/>
                <a:gd name="T66" fmla="*/ 162650 w 10968"/>
                <a:gd name="T67" fmla="*/ 59500 h 2904"/>
                <a:gd name="T68" fmla="*/ 142800 w 10968"/>
                <a:gd name="T69" fmla="*/ 51075 h 2904"/>
                <a:gd name="T70" fmla="*/ 86300 w 10968"/>
                <a:gd name="T71" fmla="*/ 19850 h 2904"/>
                <a:gd name="T72" fmla="*/ 72900 w 10968"/>
                <a:gd name="T73" fmla="*/ 11900 h 2904"/>
                <a:gd name="T74" fmla="*/ 58025 w 10968"/>
                <a:gd name="T75" fmla="*/ 4975 h 2904"/>
                <a:gd name="T76" fmla="*/ 35725 w 10968"/>
                <a:gd name="T77" fmla="*/ 25 h 29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968" h="2904" extrusionOk="0">
                  <a:moveTo>
                    <a:pt x="1230" y="1"/>
                  </a:moveTo>
                  <a:cubicBezTo>
                    <a:pt x="1131" y="1"/>
                    <a:pt x="1032" y="20"/>
                    <a:pt x="933" y="40"/>
                  </a:cubicBezTo>
                  <a:cubicBezTo>
                    <a:pt x="735" y="80"/>
                    <a:pt x="556" y="159"/>
                    <a:pt x="378" y="278"/>
                  </a:cubicBezTo>
                  <a:cubicBezTo>
                    <a:pt x="239" y="397"/>
                    <a:pt x="120" y="556"/>
                    <a:pt x="60" y="754"/>
                  </a:cubicBezTo>
                  <a:cubicBezTo>
                    <a:pt x="21" y="833"/>
                    <a:pt x="1" y="913"/>
                    <a:pt x="1" y="992"/>
                  </a:cubicBezTo>
                  <a:cubicBezTo>
                    <a:pt x="1" y="1071"/>
                    <a:pt x="1" y="1151"/>
                    <a:pt x="1" y="1250"/>
                  </a:cubicBezTo>
                  <a:cubicBezTo>
                    <a:pt x="21" y="1309"/>
                    <a:pt x="41" y="1389"/>
                    <a:pt x="60" y="1468"/>
                  </a:cubicBezTo>
                  <a:cubicBezTo>
                    <a:pt x="80" y="1488"/>
                    <a:pt x="100" y="1528"/>
                    <a:pt x="120" y="1567"/>
                  </a:cubicBezTo>
                  <a:lnTo>
                    <a:pt x="140" y="1607"/>
                  </a:lnTo>
                  <a:lnTo>
                    <a:pt x="160" y="1666"/>
                  </a:lnTo>
                  <a:cubicBezTo>
                    <a:pt x="239" y="1765"/>
                    <a:pt x="318" y="1884"/>
                    <a:pt x="417" y="1964"/>
                  </a:cubicBezTo>
                  <a:cubicBezTo>
                    <a:pt x="497" y="2063"/>
                    <a:pt x="596" y="2122"/>
                    <a:pt x="715" y="2202"/>
                  </a:cubicBezTo>
                  <a:cubicBezTo>
                    <a:pt x="794" y="2241"/>
                    <a:pt x="893" y="2301"/>
                    <a:pt x="992" y="2341"/>
                  </a:cubicBezTo>
                  <a:cubicBezTo>
                    <a:pt x="1151" y="2400"/>
                    <a:pt x="1330" y="2440"/>
                    <a:pt x="1488" y="2460"/>
                  </a:cubicBezTo>
                  <a:lnTo>
                    <a:pt x="1667" y="2460"/>
                  </a:lnTo>
                  <a:lnTo>
                    <a:pt x="1746" y="2440"/>
                  </a:lnTo>
                  <a:lnTo>
                    <a:pt x="1806" y="2400"/>
                  </a:lnTo>
                  <a:cubicBezTo>
                    <a:pt x="1885" y="2380"/>
                    <a:pt x="1925" y="2301"/>
                    <a:pt x="1944" y="2222"/>
                  </a:cubicBezTo>
                  <a:cubicBezTo>
                    <a:pt x="1964" y="2162"/>
                    <a:pt x="1944" y="2083"/>
                    <a:pt x="1885" y="2023"/>
                  </a:cubicBezTo>
                  <a:cubicBezTo>
                    <a:pt x="1885" y="2003"/>
                    <a:pt x="1865" y="2003"/>
                    <a:pt x="1845" y="1984"/>
                  </a:cubicBezTo>
                  <a:lnTo>
                    <a:pt x="1806" y="1944"/>
                  </a:lnTo>
                  <a:lnTo>
                    <a:pt x="1746" y="1924"/>
                  </a:lnTo>
                  <a:lnTo>
                    <a:pt x="1667" y="1904"/>
                  </a:lnTo>
                  <a:cubicBezTo>
                    <a:pt x="1568" y="1865"/>
                    <a:pt x="1449" y="1825"/>
                    <a:pt x="1290" y="1785"/>
                  </a:cubicBezTo>
                  <a:cubicBezTo>
                    <a:pt x="1230" y="1765"/>
                    <a:pt x="1151" y="1746"/>
                    <a:pt x="1072" y="1706"/>
                  </a:cubicBezTo>
                  <a:cubicBezTo>
                    <a:pt x="973" y="1666"/>
                    <a:pt x="893" y="1627"/>
                    <a:pt x="814" y="1587"/>
                  </a:cubicBezTo>
                  <a:cubicBezTo>
                    <a:pt x="735" y="1547"/>
                    <a:pt x="655" y="1488"/>
                    <a:pt x="576" y="1409"/>
                  </a:cubicBezTo>
                  <a:lnTo>
                    <a:pt x="556" y="1389"/>
                  </a:lnTo>
                  <a:lnTo>
                    <a:pt x="536" y="1349"/>
                  </a:lnTo>
                  <a:cubicBezTo>
                    <a:pt x="517" y="1329"/>
                    <a:pt x="497" y="1309"/>
                    <a:pt x="477" y="1290"/>
                  </a:cubicBezTo>
                  <a:cubicBezTo>
                    <a:pt x="457" y="1250"/>
                    <a:pt x="417" y="1190"/>
                    <a:pt x="398" y="1151"/>
                  </a:cubicBezTo>
                  <a:cubicBezTo>
                    <a:pt x="378" y="1091"/>
                    <a:pt x="358" y="1032"/>
                    <a:pt x="358" y="992"/>
                  </a:cubicBezTo>
                  <a:cubicBezTo>
                    <a:pt x="358" y="933"/>
                    <a:pt x="358" y="873"/>
                    <a:pt x="358" y="814"/>
                  </a:cubicBezTo>
                  <a:cubicBezTo>
                    <a:pt x="378" y="675"/>
                    <a:pt x="437" y="536"/>
                    <a:pt x="536" y="437"/>
                  </a:cubicBezTo>
                  <a:cubicBezTo>
                    <a:pt x="655" y="298"/>
                    <a:pt x="794" y="219"/>
                    <a:pt x="973" y="159"/>
                  </a:cubicBezTo>
                  <a:cubicBezTo>
                    <a:pt x="1052" y="139"/>
                    <a:pt x="1151" y="119"/>
                    <a:pt x="1250" y="100"/>
                  </a:cubicBezTo>
                  <a:lnTo>
                    <a:pt x="1409" y="100"/>
                  </a:lnTo>
                  <a:cubicBezTo>
                    <a:pt x="1568" y="119"/>
                    <a:pt x="1706" y="139"/>
                    <a:pt x="1845" y="159"/>
                  </a:cubicBezTo>
                  <a:cubicBezTo>
                    <a:pt x="1984" y="199"/>
                    <a:pt x="2123" y="238"/>
                    <a:pt x="2262" y="298"/>
                  </a:cubicBezTo>
                  <a:cubicBezTo>
                    <a:pt x="2401" y="338"/>
                    <a:pt x="2539" y="397"/>
                    <a:pt x="2658" y="457"/>
                  </a:cubicBezTo>
                  <a:cubicBezTo>
                    <a:pt x="2718" y="496"/>
                    <a:pt x="2777" y="536"/>
                    <a:pt x="2857" y="556"/>
                  </a:cubicBezTo>
                  <a:cubicBezTo>
                    <a:pt x="2916" y="595"/>
                    <a:pt x="2976" y="635"/>
                    <a:pt x="3035" y="675"/>
                  </a:cubicBezTo>
                  <a:lnTo>
                    <a:pt x="3392" y="893"/>
                  </a:lnTo>
                  <a:cubicBezTo>
                    <a:pt x="3630" y="1032"/>
                    <a:pt x="3888" y="1190"/>
                    <a:pt x="4146" y="1329"/>
                  </a:cubicBezTo>
                  <a:cubicBezTo>
                    <a:pt x="4641" y="1607"/>
                    <a:pt x="5137" y="1884"/>
                    <a:pt x="5653" y="2142"/>
                  </a:cubicBezTo>
                  <a:cubicBezTo>
                    <a:pt x="5792" y="2202"/>
                    <a:pt x="5911" y="2261"/>
                    <a:pt x="6049" y="2321"/>
                  </a:cubicBezTo>
                  <a:cubicBezTo>
                    <a:pt x="6188" y="2380"/>
                    <a:pt x="6327" y="2420"/>
                    <a:pt x="6466" y="2479"/>
                  </a:cubicBezTo>
                  <a:cubicBezTo>
                    <a:pt x="6724" y="2598"/>
                    <a:pt x="7021" y="2678"/>
                    <a:pt x="7299" y="2757"/>
                  </a:cubicBezTo>
                  <a:cubicBezTo>
                    <a:pt x="7596" y="2836"/>
                    <a:pt x="7894" y="2876"/>
                    <a:pt x="8191" y="2896"/>
                  </a:cubicBezTo>
                  <a:cubicBezTo>
                    <a:pt x="8271" y="2901"/>
                    <a:pt x="8350" y="2903"/>
                    <a:pt x="8429" y="2903"/>
                  </a:cubicBezTo>
                  <a:cubicBezTo>
                    <a:pt x="8666" y="2903"/>
                    <a:pt x="8900" y="2881"/>
                    <a:pt x="9123" y="2836"/>
                  </a:cubicBezTo>
                  <a:cubicBezTo>
                    <a:pt x="9322" y="2777"/>
                    <a:pt x="9500" y="2717"/>
                    <a:pt x="9679" y="2638"/>
                  </a:cubicBezTo>
                  <a:cubicBezTo>
                    <a:pt x="9758" y="2598"/>
                    <a:pt x="9837" y="2579"/>
                    <a:pt x="9897" y="2539"/>
                  </a:cubicBezTo>
                  <a:cubicBezTo>
                    <a:pt x="10036" y="2460"/>
                    <a:pt x="10174" y="2380"/>
                    <a:pt x="10313" y="2301"/>
                  </a:cubicBezTo>
                  <a:cubicBezTo>
                    <a:pt x="10412" y="2241"/>
                    <a:pt x="10512" y="2162"/>
                    <a:pt x="10611" y="2083"/>
                  </a:cubicBezTo>
                  <a:cubicBezTo>
                    <a:pt x="10750" y="1984"/>
                    <a:pt x="10849" y="1845"/>
                    <a:pt x="10928" y="1706"/>
                  </a:cubicBezTo>
                  <a:cubicBezTo>
                    <a:pt x="10968" y="1607"/>
                    <a:pt x="10928" y="1547"/>
                    <a:pt x="10809" y="1488"/>
                  </a:cubicBezTo>
                  <a:cubicBezTo>
                    <a:pt x="10776" y="1463"/>
                    <a:pt x="10736" y="1452"/>
                    <a:pt x="10694" y="1452"/>
                  </a:cubicBezTo>
                  <a:cubicBezTo>
                    <a:pt x="10637" y="1452"/>
                    <a:pt x="10577" y="1473"/>
                    <a:pt x="10531" y="1508"/>
                  </a:cubicBezTo>
                  <a:cubicBezTo>
                    <a:pt x="10432" y="1627"/>
                    <a:pt x="10353" y="1746"/>
                    <a:pt x="10293" y="1865"/>
                  </a:cubicBezTo>
                  <a:cubicBezTo>
                    <a:pt x="10234" y="1964"/>
                    <a:pt x="10174" y="2043"/>
                    <a:pt x="10095" y="2142"/>
                  </a:cubicBezTo>
                  <a:cubicBezTo>
                    <a:pt x="10016" y="2241"/>
                    <a:pt x="9936" y="2321"/>
                    <a:pt x="9837" y="2400"/>
                  </a:cubicBezTo>
                  <a:cubicBezTo>
                    <a:pt x="9778" y="2460"/>
                    <a:pt x="9698" y="2499"/>
                    <a:pt x="9639" y="2539"/>
                  </a:cubicBezTo>
                  <a:cubicBezTo>
                    <a:pt x="9480" y="2618"/>
                    <a:pt x="9302" y="2698"/>
                    <a:pt x="9123" y="2737"/>
                  </a:cubicBezTo>
                  <a:cubicBezTo>
                    <a:pt x="8900" y="2782"/>
                    <a:pt x="8677" y="2804"/>
                    <a:pt x="8454" y="2804"/>
                  </a:cubicBezTo>
                  <a:cubicBezTo>
                    <a:pt x="8380" y="2804"/>
                    <a:pt x="8305" y="2802"/>
                    <a:pt x="8231" y="2797"/>
                  </a:cubicBezTo>
                  <a:cubicBezTo>
                    <a:pt x="7933" y="2777"/>
                    <a:pt x="7636" y="2737"/>
                    <a:pt x="7339" y="2658"/>
                  </a:cubicBezTo>
                  <a:cubicBezTo>
                    <a:pt x="7061" y="2579"/>
                    <a:pt x="6783" y="2499"/>
                    <a:pt x="6506" y="2380"/>
                  </a:cubicBezTo>
                  <a:cubicBezTo>
                    <a:pt x="6387" y="2341"/>
                    <a:pt x="6248" y="2281"/>
                    <a:pt x="6109" y="2222"/>
                  </a:cubicBezTo>
                  <a:cubicBezTo>
                    <a:pt x="5970" y="2162"/>
                    <a:pt x="5851" y="2103"/>
                    <a:pt x="5712" y="2043"/>
                  </a:cubicBezTo>
                  <a:cubicBezTo>
                    <a:pt x="5197" y="1805"/>
                    <a:pt x="4701" y="1528"/>
                    <a:pt x="4205" y="1230"/>
                  </a:cubicBezTo>
                  <a:cubicBezTo>
                    <a:pt x="3967" y="1091"/>
                    <a:pt x="3709" y="952"/>
                    <a:pt x="3452" y="794"/>
                  </a:cubicBezTo>
                  <a:lnTo>
                    <a:pt x="3095" y="576"/>
                  </a:lnTo>
                  <a:cubicBezTo>
                    <a:pt x="3035" y="536"/>
                    <a:pt x="2976" y="496"/>
                    <a:pt x="2916" y="476"/>
                  </a:cubicBezTo>
                  <a:cubicBezTo>
                    <a:pt x="2837" y="437"/>
                    <a:pt x="2777" y="397"/>
                    <a:pt x="2718" y="377"/>
                  </a:cubicBezTo>
                  <a:cubicBezTo>
                    <a:pt x="2599" y="298"/>
                    <a:pt x="2460" y="238"/>
                    <a:pt x="2321" y="199"/>
                  </a:cubicBezTo>
                  <a:cubicBezTo>
                    <a:pt x="2182" y="139"/>
                    <a:pt x="2044" y="100"/>
                    <a:pt x="1885" y="60"/>
                  </a:cubicBezTo>
                  <a:cubicBezTo>
                    <a:pt x="1746" y="20"/>
                    <a:pt x="1587" y="1"/>
                    <a:pt x="1429" y="1"/>
                  </a:cubicBezTo>
                  <a:lnTo>
                    <a:pt x="123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71" name="Google Shape;96;p3">
              <a:extLst>
                <a:ext uri="{FF2B5EF4-FFF2-40B4-BE49-F238E27FC236}">
                  <a16:creationId xmlns:a16="http://schemas.microsoft.com/office/drawing/2014/main" id="{2F92EC4A-3A2F-08A3-E4F8-9F4A173990B0}"/>
                </a:ext>
              </a:extLst>
            </p:cNvPr>
            <p:cNvSpPr>
              <a:spLocks/>
            </p:cNvSpPr>
            <p:nvPr/>
          </p:nvSpPr>
          <p:spPr bwMode="auto">
            <a:xfrm>
              <a:off x="1785450" y="1037800"/>
              <a:ext cx="274200" cy="72325"/>
            </a:xfrm>
            <a:custGeom>
              <a:avLst/>
              <a:gdLst>
                <a:gd name="T0" fmla="*/ 46125 w 10968"/>
                <a:gd name="T1" fmla="*/ 1900 h 2893"/>
                <a:gd name="T2" fmla="*/ 26300 w 10968"/>
                <a:gd name="T3" fmla="*/ 9350 h 2893"/>
                <a:gd name="T4" fmla="*/ 8950 w 10968"/>
                <a:gd name="T5" fmla="*/ 20750 h 2893"/>
                <a:gd name="T6" fmla="*/ 3475 w 10968"/>
                <a:gd name="T7" fmla="*/ 35625 h 2893"/>
                <a:gd name="T8" fmla="*/ 10925 w 10968"/>
                <a:gd name="T9" fmla="*/ 35125 h 2893"/>
                <a:gd name="T10" fmla="*/ 21325 w 10968"/>
                <a:gd name="T11" fmla="*/ 19250 h 2893"/>
                <a:gd name="T12" fmla="*/ 33225 w 10968"/>
                <a:gd name="T13" fmla="*/ 8850 h 2893"/>
                <a:gd name="T14" fmla="*/ 63350 w 10968"/>
                <a:gd name="T15" fmla="*/ 2225 h 2893"/>
                <a:gd name="T16" fmla="*/ 90750 w 10968"/>
                <a:gd name="T17" fmla="*/ 5875 h 2893"/>
                <a:gd name="T18" fmla="*/ 121475 w 10968"/>
                <a:gd name="T19" fmla="*/ 16775 h 2893"/>
                <a:gd name="T20" fmla="*/ 169575 w 10968"/>
                <a:gd name="T21" fmla="*/ 41575 h 2893"/>
                <a:gd name="T22" fmla="*/ 196850 w 10968"/>
                <a:gd name="T23" fmla="*/ 57925 h 2893"/>
                <a:gd name="T24" fmla="*/ 206275 w 10968"/>
                <a:gd name="T25" fmla="*/ 63375 h 2893"/>
                <a:gd name="T26" fmla="*/ 227075 w 10968"/>
                <a:gd name="T27" fmla="*/ 70825 h 2893"/>
                <a:gd name="T28" fmla="*/ 243950 w 10968"/>
                <a:gd name="T29" fmla="*/ 72300 h 2893"/>
                <a:gd name="T30" fmla="*/ 264775 w 10968"/>
                <a:gd name="T31" fmla="*/ 65375 h 2893"/>
                <a:gd name="T32" fmla="*/ 274175 w 10968"/>
                <a:gd name="T33" fmla="*/ 47525 h 2893"/>
                <a:gd name="T34" fmla="*/ 272200 w 10968"/>
                <a:gd name="T35" fmla="*/ 36125 h 2893"/>
                <a:gd name="T36" fmla="*/ 270725 w 10968"/>
                <a:gd name="T37" fmla="*/ 32150 h 2893"/>
                <a:gd name="T38" fmla="*/ 263775 w 10968"/>
                <a:gd name="T39" fmla="*/ 23225 h 2893"/>
                <a:gd name="T40" fmla="*/ 248900 w 10968"/>
                <a:gd name="T41" fmla="*/ 14300 h 2893"/>
                <a:gd name="T42" fmla="*/ 232050 w 10968"/>
                <a:gd name="T43" fmla="*/ 11325 h 2893"/>
                <a:gd name="T44" fmla="*/ 228575 w 10968"/>
                <a:gd name="T45" fmla="*/ 12325 h 2893"/>
                <a:gd name="T46" fmla="*/ 226600 w 10968"/>
                <a:gd name="T47" fmla="*/ 21725 h 2893"/>
                <a:gd name="T48" fmla="*/ 229075 w 10968"/>
                <a:gd name="T49" fmla="*/ 23725 h 2893"/>
                <a:gd name="T50" fmla="*/ 232050 w 10968"/>
                <a:gd name="T51" fmla="*/ 25200 h 2893"/>
                <a:gd name="T52" fmla="*/ 247425 w 10968"/>
                <a:gd name="T53" fmla="*/ 29675 h 2893"/>
                <a:gd name="T54" fmla="*/ 259300 w 10968"/>
                <a:gd name="T55" fmla="*/ 37100 h 2893"/>
                <a:gd name="T56" fmla="*/ 260800 w 10968"/>
                <a:gd name="T57" fmla="*/ 38600 h 2893"/>
                <a:gd name="T58" fmla="*/ 263775 w 10968"/>
                <a:gd name="T59" fmla="*/ 43550 h 2893"/>
                <a:gd name="T60" fmla="*/ 264775 w 10968"/>
                <a:gd name="T61" fmla="*/ 52475 h 2893"/>
                <a:gd name="T62" fmla="*/ 249900 w 10968"/>
                <a:gd name="T63" fmla="*/ 68825 h 2893"/>
                <a:gd name="T64" fmla="*/ 238975 w 10968"/>
                <a:gd name="T65" fmla="*/ 70325 h 2893"/>
                <a:gd name="T66" fmla="*/ 217675 w 10968"/>
                <a:gd name="T67" fmla="*/ 65375 h 2893"/>
                <a:gd name="T68" fmla="*/ 202800 w 10968"/>
                <a:gd name="T69" fmla="*/ 58925 h 2893"/>
                <a:gd name="T70" fmla="*/ 189400 w 10968"/>
                <a:gd name="T71" fmla="*/ 50500 h 2893"/>
                <a:gd name="T72" fmla="*/ 132875 w 10968"/>
                <a:gd name="T73" fmla="*/ 19250 h 2893"/>
                <a:gd name="T74" fmla="*/ 112550 w 10968"/>
                <a:gd name="T75" fmla="*/ 10825 h 2893"/>
                <a:gd name="T76" fmla="*/ 68925 w 10968"/>
                <a:gd name="T77" fmla="*/ 425 h 28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968" h="2893" extrusionOk="0">
                  <a:moveTo>
                    <a:pt x="2504" y="1"/>
                  </a:moveTo>
                  <a:cubicBezTo>
                    <a:pt x="2284" y="1"/>
                    <a:pt x="2059" y="33"/>
                    <a:pt x="1845" y="76"/>
                  </a:cubicBezTo>
                  <a:cubicBezTo>
                    <a:pt x="1647" y="116"/>
                    <a:pt x="1468" y="195"/>
                    <a:pt x="1290" y="274"/>
                  </a:cubicBezTo>
                  <a:cubicBezTo>
                    <a:pt x="1210" y="314"/>
                    <a:pt x="1131" y="334"/>
                    <a:pt x="1052" y="374"/>
                  </a:cubicBezTo>
                  <a:cubicBezTo>
                    <a:pt x="913" y="453"/>
                    <a:pt x="794" y="512"/>
                    <a:pt x="655" y="612"/>
                  </a:cubicBezTo>
                  <a:cubicBezTo>
                    <a:pt x="556" y="671"/>
                    <a:pt x="457" y="750"/>
                    <a:pt x="358" y="830"/>
                  </a:cubicBezTo>
                  <a:cubicBezTo>
                    <a:pt x="219" y="929"/>
                    <a:pt x="100" y="1068"/>
                    <a:pt x="40" y="1207"/>
                  </a:cubicBezTo>
                  <a:cubicBezTo>
                    <a:pt x="1" y="1306"/>
                    <a:pt x="40" y="1365"/>
                    <a:pt x="139" y="1425"/>
                  </a:cubicBezTo>
                  <a:cubicBezTo>
                    <a:pt x="181" y="1450"/>
                    <a:pt x="226" y="1461"/>
                    <a:pt x="270" y="1461"/>
                  </a:cubicBezTo>
                  <a:cubicBezTo>
                    <a:pt x="331" y="1461"/>
                    <a:pt x="391" y="1439"/>
                    <a:pt x="437" y="1405"/>
                  </a:cubicBezTo>
                  <a:cubicBezTo>
                    <a:pt x="516" y="1286"/>
                    <a:pt x="615" y="1167"/>
                    <a:pt x="675" y="1048"/>
                  </a:cubicBezTo>
                  <a:cubicBezTo>
                    <a:pt x="734" y="949"/>
                    <a:pt x="794" y="869"/>
                    <a:pt x="853" y="770"/>
                  </a:cubicBezTo>
                  <a:cubicBezTo>
                    <a:pt x="953" y="671"/>
                    <a:pt x="1052" y="572"/>
                    <a:pt x="1151" y="493"/>
                  </a:cubicBezTo>
                  <a:cubicBezTo>
                    <a:pt x="1210" y="433"/>
                    <a:pt x="1270" y="393"/>
                    <a:pt x="1329" y="354"/>
                  </a:cubicBezTo>
                  <a:cubicBezTo>
                    <a:pt x="1508" y="274"/>
                    <a:pt x="1686" y="195"/>
                    <a:pt x="1865" y="156"/>
                  </a:cubicBezTo>
                  <a:cubicBezTo>
                    <a:pt x="2088" y="111"/>
                    <a:pt x="2311" y="89"/>
                    <a:pt x="2534" y="89"/>
                  </a:cubicBezTo>
                  <a:cubicBezTo>
                    <a:pt x="2608" y="89"/>
                    <a:pt x="2683" y="91"/>
                    <a:pt x="2757" y="96"/>
                  </a:cubicBezTo>
                  <a:cubicBezTo>
                    <a:pt x="3055" y="116"/>
                    <a:pt x="3352" y="156"/>
                    <a:pt x="3630" y="235"/>
                  </a:cubicBezTo>
                  <a:cubicBezTo>
                    <a:pt x="3927" y="314"/>
                    <a:pt x="4205" y="393"/>
                    <a:pt x="4463" y="512"/>
                  </a:cubicBezTo>
                  <a:cubicBezTo>
                    <a:pt x="4602" y="552"/>
                    <a:pt x="4740" y="612"/>
                    <a:pt x="4859" y="671"/>
                  </a:cubicBezTo>
                  <a:cubicBezTo>
                    <a:pt x="4998" y="731"/>
                    <a:pt x="5137" y="790"/>
                    <a:pt x="5256" y="850"/>
                  </a:cubicBezTo>
                  <a:cubicBezTo>
                    <a:pt x="5772" y="1107"/>
                    <a:pt x="6287" y="1365"/>
                    <a:pt x="6783" y="1663"/>
                  </a:cubicBezTo>
                  <a:cubicBezTo>
                    <a:pt x="7021" y="1802"/>
                    <a:pt x="7279" y="1940"/>
                    <a:pt x="7517" y="2099"/>
                  </a:cubicBezTo>
                  <a:lnTo>
                    <a:pt x="7874" y="2317"/>
                  </a:lnTo>
                  <a:cubicBezTo>
                    <a:pt x="7933" y="2357"/>
                    <a:pt x="8013" y="2396"/>
                    <a:pt x="8072" y="2416"/>
                  </a:cubicBezTo>
                  <a:cubicBezTo>
                    <a:pt x="8132" y="2456"/>
                    <a:pt x="8191" y="2496"/>
                    <a:pt x="8251" y="2535"/>
                  </a:cubicBezTo>
                  <a:cubicBezTo>
                    <a:pt x="8389" y="2595"/>
                    <a:pt x="8528" y="2654"/>
                    <a:pt x="8667" y="2694"/>
                  </a:cubicBezTo>
                  <a:cubicBezTo>
                    <a:pt x="8806" y="2753"/>
                    <a:pt x="8945" y="2793"/>
                    <a:pt x="9083" y="2833"/>
                  </a:cubicBezTo>
                  <a:cubicBezTo>
                    <a:pt x="9242" y="2872"/>
                    <a:pt x="9401" y="2892"/>
                    <a:pt x="9540" y="2892"/>
                  </a:cubicBezTo>
                  <a:lnTo>
                    <a:pt x="9758" y="2892"/>
                  </a:lnTo>
                  <a:cubicBezTo>
                    <a:pt x="9857" y="2892"/>
                    <a:pt x="9936" y="2872"/>
                    <a:pt x="10035" y="2853"/>
                  </a:cubicBezTo>
                  <a:cubicBezTo>
                    <a:pt x="10234" y="2813"/>
                    <a:pt x="10432" y="2734"/>
                    <a:pt x="10591" y="2615"/>
                  </a:cubicBezTo>
                  <a:cubicBezTo>
                    <a:pt x="10749" y="2476"/>
                    <a:pt x="10848" y="2317"/>
                    <a:pt x="10908" y="2139"/>
                  </a:cubicBezTo>
                  <a:cubicBezTo>
                    <a:pt x="10928" y="2059"/>
                    <a:pt x="10948" y="1980"/>
                    <a:pt x="10967" y="1901"/>
                  </a:cubicBezTo>
                  <a:cubicBezTo>
                    <a:pt x="10967" y="1802"/>
                    <a:pt x="10967" y="1722"/>
                    <a:pt x="10967" y="1643"/>
                  </a:cubicBezTo>
                  <a:cubicBezTo>
                    <a:pt x="10948" y="1583"/>
                    <a:pt x="10928" y="1504"/>
                    <a:pt x="10888" y="1445"/>
                  </a:cubicBezTo>
                  <a:cubicBezTo>
                    <a:pt x="10868" y="1405"/>
                    <a:pt x="10868" y="1365"/>
                    <a:pt x="10848" y="1345"/>
                  </a:cubicBezTo>
                  <a:lnTo>
                    <a:pt x="10829" y="1286"/>
                  </a:lnTo>
                  <a:lnTo>
                    <a:pt x="10789" y="1246"/>
                  </a:lnTo>
                  <a:cubicBezTo>
                    <a:pt x="10729" y="1127"/>
                    <a:pt x="10650" y="1028"/>
                    <a:pt x="10551" y="929"/>
                  </a:cubicBezTo>
                  <a:cubicBezTo>
                    <a:pt x="10452" y="850"/>
                    <a:pt x="10353" y="770"/>
                    <a:pt x="10253" y="711"/>
                  </a:cubicBezTo>
                  <a:cubicBezTo>
                    <a:pt x="10154" y="651"/>
                    <a:pt x="10055" y="612"/>
                    <a:pt x="9956" y="572"/>
                  </a:cubicBezTo>
                  <a:cubicBezTo>
                    <a:pt x="9797" y="512"/>
                    <a:pt x="9639" y="473"/>
                    <a:pt x="9460" y="453"/>
                  </a:cubicBezTo>
                  <a:lnTo>
                    <a:pt x="9282" y="453"/>
                  </a:lnTo>
                  <a:lnTo>
                    <a:pt x="9202" y="473"/>
                  </a:lnTo>
                  <a:lnTo>
                    <a:pt x="9143" y="493"/>
                  </a:lnTo>
                  <a:cubicBezTo>
                    <a:pt x="9083" y="532"/>
                    <a:pt x="9024" y="592"/>
                    <a:pt x="9024" y="671"/>
                  </a:cubicBezTo>
                  <a:cubicBezTo>
                    <a:pt x="9004" y="750"/>
                    <a:pt x="9024" y="830"/>
                    <a:pt x="9064" y="869"/>
                  </a:cubicBezTo>
                  <a:cubicBezTo>
                    <a:pt x="9083" y="889"/>
                    <a:pt x="9103" y="909"/>
                    <a:pt x="9103" y="909"/>
                  </a:cubicBezTo>
                  <a:lnTo>
                    <a:pt x="9163" y="949"/>
                  </a:lnTo>
                  <a:lnTo>
                    <a:pt x="9222" y="969"/>
                  </a:lnTo>
                  <a:lnTo>
                    <a:pt x="9282" y="1008"/>
                  </a:lnTo>
                  <a:cubicBezTo>
                    <a:pt x="9381" y="1048"/>
                    <a:pt x="9520" y="1068"/>
                    <a:pt x="9659" y="1107"/>
                  </a:cubicBezTo>
                  <a:cubicBezTo>
                    <a:pt x="9738" y="1127"/>
                    <a:pt x="9817" y="1167"/>
                    <a:pt x="9897" y="1187"/>
                  </a:cubicBezTo>
                  <a:cubicBezTo>
                    <a:pt x="9976" y="1226"/>
                    <a:pt x="10055" y="1266"/>
                    <a:pt x="10134" y="1306"/>
                  </a:cubicBezTo>
                  <a:cubicBezTo>
                    <a:pt x="10234" y="1365"/>
                    <a:pt x="10293" y="1425"/>
                    <a:pt x="10372" y="1484"/>
                  </a:cubicBezTo>
                  <a:lnTo>
                    <a:pt x="10392" y="1524"/>
                  </a:lnTo>
                  <a:lnTo>
                    <a:pt x="10432" y="1544"/>
                  </a:lnTo>
                  <a:cubicBezTo>
                    <a:pt x="10452" y="1564"/>
                    <a:pt x="10452" y="1583"/>
                    <a:pt x="10472" y="1603"/>
                  </a:cubicBezTo>
                  <a:cubicBezTo>
                    <a:pt x="10511" y="1663"/>
                    <a:pt x="10531" y="1702"/>
                    <a:pt x="10551" y="1742"/>
                  </a:cubicBezTo>
                  <a:cubicBezTo>
                    <a:pt x="10571" y="1802"/>
                    <a:pt x="10591" y="1861"/>
                    <a:pt x="10591" y="1920"/>
                  </a:cubicBezTo>
                  <a:cubicBezTo>
                    <a:pt x="10610" y="1980"/>
                    <a:pt x="10610" y="2039"/>
                    <a:pt x="10591" y="2099"/>
                  </a:cubicBezTo>
                  <a:cubicBezTo>
                    <a:pt x="10571" y="2238"/>
                    <a:pt x="10511" y="2357"/>
                    <a:pt x="10432" y="2456"/>
                  </a:cubicBezTo>
                  <a:cubicBezTo>
                    <a:pt x="10313" y="2595"/>
                    <a:pt x="10154" y="2694"/>
                    <a:pt x="9996" y="2753"/>
                  </a:cubicBezTo>
                  <a:cubicBezTo>
                    <a:pt x="9916" y="2773"/>
                    <a:pt x="9817" y="2793"/>
                    <a:pt x="9718" y="2813"/>
                  </a:cubicBezTo>
                  <a:lnTo>
                    <a:pt x="9559" y="2813"/>
                  </a:lnTo>
                  <a:cubicBezTo>
                    <a:pt x="9401" y="2793"/>
                    <a:pt x="9262" y="2773"/>
                    <a:pt x="9123" y="2753"/>
                  </a:cubicBezTo>
                  <a:cubicBezTo>
                    <a:pt x="8964" y="2714"/>
                    <a:pt x="8826" y="2674"/>
                    <a:pt x="8707" y="2615"/>
                  </a:cubicBezTo>
                  <a:cubicBezTo>
                    <a:pt x="8568" y="2575"/>
                    <a:pt x="8429" y="2515"/>
                    <a:pt x="8310" y="2456"/>
                  </a:cubicBezTo>
                  <a:cubicBezTo>
                    <a:pt x="8251" y="2416"/>
                    <a:pt x="8171" y="2377"/>
                    <a:pt x="8112" y="2357"/>
                  </a:cubicBezTo>
                  <a:cubicBezTo>
                    <a:pt x="8052" y="2317"/>
                    <a:pt x="7993" y="2277"/>
                    <a:pt x="7933" y="2238"/>
                  </a:cubicBezTo>
                  <a:lnTo>
                    <a:pt x="7576" y="2020"/>
                  </a:lnTo>
                  <a:cubicBezTo>
                    <a:pt x="7338" y="1881"/>
                    <a:pt x="7080" y="1722"/>
                    <a:pt x="6823" y="1583"/>
                  </a:cubicBezTo>
                  <a:cubicBezTo>
                    <a:pt x="6327" y="1306"/>
                    <a:pt x="5831" y="1028"/>
                    <a:pt x="5315" y="770"/>
                  </a:cubicBezTo>
                  <a:cubicBezTo>
                    <a:pt x="5177" y="711"/>
                    <a:pt x="5038" y="651"/>
                    <a:pt x="4919" y="592"/>
                  </a:cubicBezTo>
                  <a:cubicBezTo>
                    <a:pt x="4780" y="532"/>
                    <a:pt x="4641" y="473"/>
                    <a:pt x="4502" y="433"/>
                  </a:cubicBezTo>
                  <a:cubicBezTo>
                    <a:pt x="4225" y="314"/>
                    <a:pt x="3947" y="235"/>
                    <a:pt x="3669" y="156"/>
                  </a:cubicBezTo>
                  <a:cubicBezTo>
                    <a:pt x="3372" y="76"/>
                    <a:pt x="3075" y="37"/>
                    <a:pt x="2757" y="17"/>
                  </a:cubicBezTo>
                  <a:cubicBezTo>
                    <a:pt x="2674" y="6"/>
                    <a:pt x="2590" y="1"/>
                    <a:pt x="250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72" name="Google Shape;97;p3">
              <a:extLst>
                <a:ext uri="{FF2B5EF4-FFF2-40B4-BE49-F238E27FC236}">
                  <a16:creationId xmlns:a16="http://schemas.microsoft.com/office/drawing/2014/main" id="{650EF480-33E9-ABCC-C550-AE4E839D8A43}"/>
                </a:ext>
              </a:extLst>
            </p:cNvPr>
            <p:cNvSpPr>
              <a:spLocks/>
            </p:cNvSpPr>
            <p:nvPr/>
          </p:nvSpPr>
          <p:spPr bwMode="auto">
            <a:xfrm>
              <a:off x="1361075" y="1037525"/>
              <a:ext cx="274675" cy="72600"/>
            </a:xfrm>
            <a:custGeom>
              <a:avLst/>
              <a:gdLst>
                <a:gd name="T0" fmla="*/ 46100 w 10987"/>
                <a:gd name="T1" fmla="*/ 2175 h 2904"/>
                <a:gd name="T2" fmla="*/ 26775 w 10987"/>
                <a:gd name="T3" fmla="*/ 9625 h 2904"/>
                <a:gd name="T4" fmla="*/ 8925 w 10987"/>
                <a:gd name="T5" fmla="*/ 21025 h 2904"/>
                <a:gd name="T6" fmla="*/ 3975 w 10987"/>
                <a:gd name="T7" fmla="*/ 35900 h 2904"/>
                <a:gd name="T8" fmla="*/ 11400 w 10987"/>
                <a:gd name="T9" fmla="*/ 35400 h 2904"/>
                <a:gd name="T10" fmla="*/ 21825 w 10987"/>
                <a:gd name="T11" fmla="*/ 19525 h 2904"/>
                <a:gd name="T12" fmla="*/ 33725 w 10987"/>
                <a:gd name="T13" fmla="*/ 9125 h 2904"/>
                <a:gd name="T14" fmla="*/ 63825 w 10987"/>
                <a:gd name="T15" fmla="*/ 2500 h 2904"/>
                <a:gd name="T16" fmla="*/ 91225 w 10987"/>
                <a:gd name="T17" fmla="*/ 6150 h 2904"/>
                <a:gd name="T18" fmla="*/ 121975 w 10987"/>
                <a:gd name="T19" fmla="*/ 17050 h 2904"/>
                <a:gd name="T20" fmla="*/ 170050 w 10987"/>
                <a:gd name="T21" fmla="*/ 41850 h 2904"/>
                <a:gd name="T22" fmla="*/ 197325 w 10987"/>
                <a:gd name="T23" fmla="*/ 58200 h 2904"/>
                <a:gd name="T24" fmla="*/ 206750 w 10987"/>
                <a:gd name="T25" fmla="*/ 63150 h 2904"/>
                <a:gd name="T26" fmla="*/ 227575 w 10987"/>
                <a:gd name="T27" fmla="*/ 71100 h 2904"/>
                <a:gd name="T28" fmla="*/ 244425 w 10987"/>
                <a:gd name="T29" fmla="*/ 72575 h 2904"/>
                <a:gd name="T30" fmla="*/ 265250 w 10987"/>
                <a:gd name="T31" fmla="*/ 65650 h 2904"/>
                <a:gd name="T32" fmla="*/ 274675 w 10987"/>
                <a:gd name="T33" fmla="*/ 47800 h 2904"/>
                <a:gd name="T34" fmla="*/ 272675 w 10987"/>
                <a:gd name="T35" fmla="*/ 36400 h 2904"/>
                <a:gd name="T36" fmla="*/ 271200 w 10987"/>
                <a:gd name="T37" fmla="*/ 32425 h 2904"/>
                <a:gd name="T38" fmla="*/ 264250 w 10987"/>
                <a:gd name="T39" fmla="*/ 23500 h 2904"/>
                <a:gd name="T40" fmla="*/ 249875 w 10987"/>
                <a:gd name="T41" fmla="*/ 14575 h 2904"/>
                <a:gd name="T42" fmla="*/ 232525 w 10987"/>
                <a:gd name="T43" fmla="*/ 11600 h 2904"/>
                <a:gd name="T44" fmla="*/ 229550 w 10987"/>
                <a:gd name="T45" fmla="*/ 12600 h 2904"/>
                <a:gd name="T46" fmla="*/ 227575 w 10987"/>
                <a:gd name="T47" fmla="*/ 22000 h 2904"/>
                <a:gd name="T48" fmla="*/ 229550 w 10987"/>
                <a:gd name="T49" fmla="*/ 24000 h 2904"/>
                <a:gd name="T50" fmla="*/ 233025 w 10987"/>
                <a:gd name="T51" fmla="*/ 25475 h 2904"/>
                <a:gd name="T52" fmla="*/ 247900 w 10987"/>
                <a:gd name="T53" fmla="*/ 29950 h 2904"/>
                <a:gd name="T54" fmla="*/ 259800 w 10987"/>
                <a:gd name="T55" fmla="*/ 37375 h 2904"/>
                <a:gd name="T56" fmla="*/ 261275 w 10987"/>
                <a:gd name="T57" fmla="*/ 38875 h 2904"/>
                <a:gd name="T58" fmla="*/ 264250 w 10987"/>
                <a:gd name="T59" fmla="*/ 43825 h 2904"/>
                <a:gd name="T60" fmla="*/ 265750 w 10987"/>
                <a:gd name="T61" fmla="*/ 52750 h 2904"/>
                <a:gd name="T62" fmla="*/ 250375 w 10987"/>
                <a:gd name="T63" fmla="*/ 68625 h 2904"/>
                <a:gd name="T64" fmla="*/ 238975 w 10987"/>
                <a:gd name="T65" fmla="*/ 70100 h 2904"/>
                <a:gd name="T66" fmla="*/ 217650 w 10987"/>
                <a:gd name="T67" fmla="*/ 65650 h 2904"/>
                <a:gd name="T68" fmla="*/ 203275 w 10987"/>
                <a:gd name="T69" fmla="*/ 58700 h 2904"/>
                <a:gd name="T70" fmla="*/ 189875 w 10987"/>
                <a:gd name="T71" fmla="*/ 50275 h 2904"/>
                <a:gd name="T72" fmla="*/ 132875 w 10987"/>
                <a:gd name="T73" fmla="*/ 19525 h 2904"/>
                <a:gd name="T74" fmla="*/ 113050 w 10987"/>
                <a:gd name="T75" fmla="*/ 10600 h 2904"/>
                <a:gd name="T76" fmla="*/ 69400 w 10987"/>
                <a:gd name="T77" fmla="*/ 200 h 29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987" h="2904" extrusionOk="0">
                  <a:moveTo>
                    <a:pt x="2563" y="1"/>
                  </a:moveTo>
                  <a:cubicBezTo>
                    <a:pt x="2329" y="1"/>
                    <a:pt x="2087" y="27"/>
                    <a:pt x="1844" y="87"/>
                  </a:cubicBezTo>
                  <a:cubicBezTo>
                    <a:pt x="1666" y="127"/>
                    <a:pt x="1468" y="186"/>
                    <a:pt x="1309" y="285"/>
                  </a:cubicBezTo>
                  <a:cubicBezTo>
                    <a:pt x="1230" y="305"/>
                    <a:pt x="1150" y="345"/>
                    <a:pt x="1071" y="385"/>
                  </a:cubicBezTo>
                  <a:cubicBezTo>
                    <a:pt x="932" y="444"/>
                    <a:pt x="813" y="523"/>
                    <a:pt x="674" y="603"/>
                  </a:cubicBezTo>
                  <a:cubicBezTo>
                    <a:pt x="575" y="682"/>
                    <a:pt x="456" y="761"/>
                    <a:pt x="357" y="841"/>
                  </a:cubicBezTo>
                  <a:cubicBezTo>
                    <a:pt x="238" y="940"/>
                    <a:pt x="119" y="1059"/>
                    <a:pt x="40" y="1198"/>
                  </a:cubicBezTo>
                  <a:cubicBezTo>
                    <a:pt x="0" y="1297"/>
                    <a:pt x="40" y="1376"/>
                    <a:pt x="159" y="1436"/>
                  </a:cubicBezTo>
                  <a:cubicBezTo>
                    <a:pt x="203" y="1454"/>
                    <a:pt x="248" y="1463"/>
                    <a:pt x="292" y="1463"/>
                  </a:cubicBezTo>
                  <a:cubicBezTo>
                    <a:pt x="347" y="1463"/>
                    <a:pt x="402" y="1449"/>
                    <a:pt x="456" y="1416"/>
                  </a:cubicBezTo>
                  <a:cubicBezTo>
                    <a:pt x="535" y="1297"/>
                    <a:pt x="635" y="1178"/>
                    <a:pt x="694" y="1059"/>
                  </a:cubicBezTo>
                  <a:cubicBezTo>
                    <a:pt x="754" y="960"/>
                    <a:pt x="813" y="880"/>
                    <a:pt x="873" y="781"/>
                  </a:cubicBezTo>
                  <a:cubicBezTo>
                    <a:pt x="972" y="682"/>
                    <a:pt x="1071" y="583"/>
                    <a:pt x="1170" y="504"/>
                  </a:cubicBezTo>
                  <a:cubicBezTo>
                    <a:pt x="1230" y="444"/>
                    <a:pt x="1289" y="404"/>
                    <a:pt x="1349" y="365"/>
                  </a:cubicBezTo>
                  <a:cubicBezTo>
                    <a:pt x="1527" y="285"/>
                    <a:pt x="1706" y="206"/>
                    <a:pt x="1884" y="167"/>
                  </a:cubicBezTo>
                  <a:cubicBezTo>
                    <a:pt x="2107" y="122"/>
                    <a:pt x="2330" y="100"/>
                    <a:pt x="2553" y="100"/>
                  </a:cubicBezTo>
                  <a:cubicBezTo>
                    <a:pt x="2628" y="100"/>
                    <a:pt x="2702" y="102"/>
                    <a:pt x="2776" y="107"/>
                  </a:cubicBezTo>
                  <a:cubicBezTo>
                    <a:pt x="3074" y="127"/>
                    <a:pt x="3371" y="167"/>
                    <a:pt x="3649" y="246"/>
                  </a:cubicBezTo>
                  <a:cubicBezTo>
                    <a:pt x="3927" y="325"/>
                    <a:pt x="4204" y="404"/>
                    <a:pt x="4482" y="523"/>
                  </a:cubicBezTo>
                  <a:cubicBezTo>
                    <a:pt x="4621" y="563"/>
                    <a:pt x="4760" y="623"/>
                    <a:pt x="4879" y="682"/>
                  </a:cubicBezTo>
                  <a:cubicBezTo>
                    <a:pt x="5017" y="742"/>
                    <a:pt x="5156" y="801"/>
                    <a:pt x="5275" y="861"/>
                  </a:cubicBezTo>
                  <a:cubicBezTo>
                    <a:pt x="5791" y="1099"/>
                    <a:pt x="6306" y="1376"/>
                    <a:pt x="6802" y="1674"/>
                  </a:cubicBezTo>
                  <a:cubicBezTo>
                    <a:pt x="7040" y="1813"/>
                    <a:pt x="7278" y="1951"/>
                    <a:pt x="7536" y="2110"/>
                  </a:cubicBezTo>
                  <a:lnTo>
                    <a:pt x="7893" y="2328"/>
                  </a:lnTo>
                  <a:cubicBezTo>
                    <a:pt x="7952" y="2368"/>
                    <a:pt x="8032" y="2407"/>
                    <a:pt x="8091" y="2427"/>
                  </a:cubicBezTo>
                  <a:cubicBezTo>
                    <a:pt x="8151" y="2467"/>
                    <a:pt x="8210" y="2507"/>
                    <a:pt x="8270" y="2526"/>
                  </a:cubicBezTo>
                  <a:cubicBezTo>
                    <a:pt x="8409" y="2606"/>
                    <a:pt x="8547" y="2665"/>
                    <a:pt x="8686" y="2705"/>
                  </a:cubicBezTo>
                  <a:cubicBezTo>
                    <a:pt x="8825" y="2764"/>
                    <a:pt x="8964" y="2804"/>
                    <a:pt x="9103" y="2844"/>
                  </a:cubicBezTo>
                  <a:cubicBezTo>
                    <a:pt x="9261" y="2883"/>
                    <a:pt x="9420" y="2903"/>
                    <a:pt x="9559" y="2903"/>
                  </a:cubicBezTo>
                  <a:lnTo>
                    <a:pt x="9777" y="2903"/>
                  </a:lnTo>
                  <a:cubicBezTo>
                    <a:pt x="9876" y="2903"/>
                    <a:pt x="9955" y="2883"/>
                    <a:pt x="10055" y="2864"/>
                  </a:cubicBezTo>
                  <a:cubicBezTo>
                    <a:pt x="10253" y="2824"/>
                    <a:pt x="10451" y="2745"/>
                    <a:pt x="10610" y="2626"/>
                  </a:cubicBezTo>
                  <a:cubicBezTo>
                    <a:pt x="10768" y="2487"/>
                    <a:pt x="10868" y="2328"/>
                    <a:pt x="10927" y="2150"/>
                  </a:cubicBezTo>
                  <a:cubicBezTo>
                    <a:pt x="10947" y="2070"/>
                    <a:pt x="10967" y="1991"/>
                    <a:pt x="10987" y="1912"/>
                  </a:cubicBezTo>
                  <a:cubicBezTo>
                    <a:pt x="10987" y="1813"/>
                    <a:pt x="10987" y="1733"/>
                    <a:pt x="10987" y="1654"/>
                  </a:cubicBezTo>
                  <a:cubicBezTo>
                    <a:pt x="10967" y="1594"/>
                    <a:pt x="10947" y="1515"/>
                    <a:pt x="10907" y="1456"/>
                  </a:cubicBezTo>
                  <a:cubicBezTo>
                    <a:pt x="10907" y="1416"/>
                    <a:pt x="10887" y="1376"/>
                    <a:pt x="10868" y="1356"/>
                  </a:cubicBezTo>
                  <a:lnTo>
                    <a:pt x="10848" y="1297"/>
                  </a:lnTo>
                  <a:lnTo>
                    <a:pt x="10808" y="1257"/>
                  </a:lnTo>
                  <a:cubicBezTo>
                    <a:pt x="10749" y="1138"/>
                    <a:pt x="10669" y="1039"/>
                    <a:pt x="10570" y="940"/>
                  </a:cubicBezTo>
                  <a:cubicBezTo>
                    <a:pt x="10471" y="861"/>
                    <a:pt x="10372" y="781"/>
                    <a:pt x="10273" y="722"/>
                  </a:cubicBezTo>
                  <a:cubicBezTo>
                    <a:pt x="10174" y="662"/>
                    <a:pt x="10094" y="623"/>
                    <a:pt x="9995" y="583"/>
                  </a:cubicBezTo>
                  <a:cubicBezTo>
                    <a:pt x="9836" y="523"/>
                    <a:pt x="9658" y="484"/>
                    <a:pt x="9499" y="464"/>
                  </a:cubicBezTo>
                  <a:lnTo>
                    <a:pt x="9301" y="464"/>
                  </a:lnTo>
                  <a:lnTo>
                    <a:pt x="9241" y="484"/>
                  </a:lnTo>
                  <a:lnTo>
                    <a:pt x="9182" y="504"/>
                  </a:lnTo>
                  <a:cubicBezTo>
                    <a:pt x="9103" y="543"/>
                    <a:pt x="9063" y="603"/>
                    <a:pt x="9043" y="682"/>
                  </a:cubicBezTo>
                  <a:cubicBezTo>
                    <a:pt x="9023" y="761"/>
                    <a:pt x="9043" y="841"/>
                    <a:pt x="9103" y="880"/>
                  </a:cubicBezTo>
                  <a:cubicBezTo>
                    <a:pt x="9103" y="900"/>
                    <a:pt x="9122" y="920"/>
                    <a:pt x="9142" y="920"/>
                  </a:cubicBezTo>
                  <a:lnTo>
                    <a:pt x="9182" y="960"/>
                  </a:lnTo>
                  <a:lnTo>
                    <a:pt x="9241" y="980"/>
                  </a:lnTo>
                  <a:lnTo>
                    <a:pt x="9321" y="1019"/>
                  </a:lnTo>
                  <a:cubicBezTo>
                    <a:pt x="9420" y="1059"/>
                    <a:pt x="9539" y="1079"/>
                    <a:pt x="9678" y="1118"/>
                  </a:cubicBezTo>
                  <a:cubicBezTo>
                    <a:pt x="9757" y="1138"/>
                    <a:pt x="9836" y="1178"/>
                    <a:pt x="9916" y="1198"/>
                  </a:cubicBezTo>
                  <a:cubicBezTo>
                    <a:pt x="9995" y="1237"/>
                    <a:pt x="10094" y="1277"/>
                    <a:pt x="10174" y="1317"/>
                  </a:cubicBezTo>
                  <a:cubicBezTo>
                    <a:pt x="10253" y="1376"/>
                    <a:pt x="10332" y="1436"/>
                    <a:pt x="10392" y="1495"/>
                  </a:cubicBezTo>
                  <a:lnTo>
                    <a:pt x="10431" y="1535"/>
                  </a:lnTo>
                  <a:lnTo>
                    <a:pt x="10451" y="1555"/>
                  </a:lnTo>
                  <a:cubicBezTo>
                    <a:pt x="10471" y="1575"/>
                    <a:pt x="10491" y="1594"/>
                    <a:pt x="10491" y="1614"/>
                  </a:cubicBezTo>
                  <a:cubicBezTo>
                    <a:pt x="10530" y="1674"/>
                    <a:pt x="10550" y="1713"/>
                    <a:pt x="10570" y="1753"/>
                  </a:cubicBezTo>
                  <a:cubicBezTo>
                    <a:pt x="10590" y="1813"/>
                    <a:pt x="10610" y="1872"/>
                    <a:pt x="10630" y="1931"/>
                  </a:cubicBezTo>
                  <a:cubicBezTo>
                    <a:pt x="10630" y="1991"/>
                    <a:pt x="10630" y="2050"/>
                    <a:pt x="10630" y="2110"/>
                  </a:cubicBezTo>
                  <a:cubicBezTo>
                    <a:pt x="10610" y="2249"/>
                    <a:pt x="10550" y="2368"/>
                    <a:pt x="10451" y="2467"/>
                  </a:cubicBezTo>
                  <a:cubicBezTo>
                    <a:pt x="10332" y="2606"/>
                    <a:pt x="10174" y="2705"/>
                    <a:pt x="10015" y="2745"/>
                  </a:cubicBezTo>
                  <a:cubicBezTo>
                    <a:pt x="9916" y="2784"/>
                    <a:pt x="9836" y="2784"/>
                    <a:pt x="9737" y="2804"/>
                  </a:cubicBezTo>
                  <a:lnTo>
                    <a:pt x="9559" y="2804"/>
                  </a:lnTo>
                  <a:cubicBezTo>
                    <a:pt x="9420" y="2804"/>
                    <a:pt x="9281" y="2784"/>
                    <a:pt x="9122" y="2745"/>
                  </a:cubicBezTo>
                  <a:cubicBezTo>
                    <a:pt x="8984" y="2725"/>
                    <a:pt x="8845" y="2665"/>
                    <a:pt x="8706" y="2626"/>
                  </a:cubicBezTo>
                  <a:cubicBezTo>
                    <a:pt x="8587" y="2566"/>
                    <a:pt x="8448" y="2507"/>
                    <a:pt x="8329" y="2447"/>
                  </a:cubicBezTo>
                  <a:cubicBezTo>
                    <a:pt x="8250" y="2407"/>
                    <a:pt x="8190" y="2388"/>
                    <a:pt x="8131" y="2348"/>
                  </a:cubicBezTo>
                  <a:cubicBezTo>
                    <a:pt x="8071" y="2308"/>
                    <a:pt x="8012" y="2288"/>
                    <a:pt x="7952" y="2249"/>
                  </a:cubicBezTo>
                  <a:lnTo>
                    <a:pt x="7595" y="2011"/>
                  </a:lnTo>
                  <a:cubicBezTo>
                    <a:pt x="7338" y="1872"/>
                    <a:pt x="7100" y="1733"/>
                    <a:pt x="6842" y="1575"/>
                  </a:cubicBezTo>
                  <a:cubicBezTo>
                    <a:pt x="6346" y="1297"/>
                    <a:pt x="5850" y="1019"/>
                    <a:pt x="5315" y="781"/>
                  </a:cubicBezTo>
                  <a:cubicBezTo>
                    <a:pt x="5196" y="722"/>
                    <a:pt x="5057" y="662"/>
                    <a:pt x="4938" y="603"/>
                  </a:cubicBezTo>
                  <a:cubicBezTo>
                    <a:pt x="4799" y="543"/>
                    <a:pt x="4660" y="484"/>
                    <a:pt x="4522" y="424"/>
                  </a:cubicBezTo>
                  <a:cubicBezTo>
                    <a:pt x="4244" y="325"/>
                    <a:pt x="3966" y="226"/>
                    <a:pt x="3689" y="147"/>
                  </a:cubicBezTo>
                  <a:cubicBezTo>
                    <a:pt x="3391" y="87"/>
                    <a:pt x="3094" y="28"/>
                    <a:pt x="2776" y="8"/>
                  </a:cubicBezTo>
                  <a:cubicBezTo>
                    <a:pt x="2706" y="3"/>
                    <a:pt x="2635" y="1"/>
                    <a:pt x="25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73" name="Google Shape;98;p3">
              <a:extLst>
                <a:ext uri="{FF2B5EF4-FFF2-40B4-BE49-F238E27FC236}">
                  <a16:creationId xmlns:a16="http://schemas.microsoft.com/office/drawing/2014/main" id="{391572F6-C04A-0614-06BA-C0261A8615F9}"/>
                </a:ext>
              </a:extLst>
            </p:cNvPr>
            <p:cNvSpPr>
              <a:spLocks/>
            </p:cNvSpPr>
            <p:nvPr/>
          </p:nvSpPr>
          <p:spPr bwMode="auto">
            <a:xfrm>
              <a:off x="2486000" y="1041675"/>
              <a:ext cx="274200" cy="72600"/>
            </a:xfrm>
            <a:custGeom>
              <a:avLst/>
              <a:gdLst>
                <a:gd name="T0" fmla="*/ 23300 w 10968"/>
                <a:gd name="T1" fmla="*/ 1000 h 2904"/>
                <a:gd name="T2" fmla="*/ 1500 w 10968"/>
                <a:gd name="T3" fmla="*/ 18850 h 2904"/>
                <a:gd name="T4" fmla="*/ 0 w 10968"/>
                <a:gd name="T5" fmla="*/ 31250 h 2904"/>
                <a:gd name="T6" fmla="*/ 2975 w 10968"/>
                <a:gd name="T7" fmla="*/ 38675 h 2904"/>
                <a:gd name="T8" fmla="*/ 3975 w 10968"/>
                <a:gd name="T9" fmla="*/ 41175 h 2904"/>
                <a:gd name="T10" fmla="*/ 17850 w 10968"/>
                <a:gd name="T11" fmla="*/ 54550 h 2904"/>
                <a:gd name="T12" fmla="*/ 37200 w 10968"/>
                <a:gd name="T13" fmla="*/ 61000 h 2904"/>
                <a:gd name="T14" fmla="*/ 43650 w 10968"/>
                <a:gd name="T15" fmla="*/ 60500 h 2904"/>
                <a:gd name="T16" fmla="*/ 48600 w 10968"/>
                <a:gd name="T17" fmla="*/ 55050 h 2904"/>
                <a:gd name="T18" fmla="*/ 46125 w 10968"/>
                <a:gd name="T19" fmla="*/ 49100 h 2904"/>
                <a:gd name="T20" fmla="*/ 43650 w 10968"/>
                <a:gd name="T21" fmla="*/ 47600 h 2904"/>
                <a:gd name="T22" fmla="*/ 32725 w 10968"/>
                <a:gd name="T23" fmla="*/ 44125 h 2904"/>
                <a:gd name="T24" fmla="*/ 20325 w 10968"/>
                <a:gd name="T25" fmla="*/ 39175 h 2904"/>
                <a:gd name="T26" fmla="*/ 13900 w 10968"/>
                <a:gd name="T27" fmla="*/ 34225 h 2904"/>
                <a:gd name="T28" fmla="*/ 12400 w 10968"/>
                <a:gd name="T29" fmla="*/ 31750 h 2904"/>
                <a:gd name="T30" fmla="*/ 8925 w 10968"/>
                <a:gd name="T31" fmla="*/ 24300 h 2904"/>
                <a:gd name="T32" fmla="*/ 13400 w 10968"/>
                <a:gd name="T33" fmla="*/ 10425 h 2904"/>
                <a:gd name="T34" fmla="*/ 31250 w 10968"/>
                <a:gd name="T35" fmla="*/ 2500 h 2904"/>
                <a:gd name="T36" fmla="*/ 35700 w 10968"/>
                <a:gd name="T37" fmla="*/ 2500 h 2904"/>
                <a:gd name="T38" fmla="*/ 57025 w 10968"/>
                <a:gd name="T39" fmla="*/ 6950 h 2904"/>
                <a:gd name="T40" fmla="*/ 71400 w 10968"/>
                <a:gd name="T41" fmla="*/ 13900 h 2904"/>
                <a:gd name="T42" fmla="*/ 84800 w 10968"/>
                <a:gd name="T43" fmla="*/ 21825 h 2904"/>
                <a:gd name="T44" fmla="*/ 141300 w 10968"/>
                <a:gd name="T45" fmla="*/ 53050 h 2904"/>
                <a:gd name="T46" fmla="*/ 161625 w 10968"/>
                <a:gd name="T47" fmla="*/ 61500 h 2904"/>
                <a:gd name="T48" fmla="*/ 205275 w 10968"/>
                <a:gd name="T49" fmla="*/ 72400 h 2904"/>
                <a:gd name="T50" fmla="*/ 228075 w 10968"/>
                <a:gd name="T51" fmla="*/ 70425 h 2904"/>
                <a:gd name="T52" fmla="*/ 247900 w 10968"/>
                <a:gd name="T53" fmla="*/ 62975 h 2904"/>
                <a:gd name="T54" fmla="*/ 265250 w 10968"/>
                <a:gd name="T55" fmla="*/ 51575 h 2904"/>
                <a:gd name="T56" fmla="*/ 270700 w 10968"/>
                <a:gd name="T57" fmla="*/ 36700 h 2904"/>
                <a:gd name="T58" fmla="*/ 263275 w 10968"/>
                <a:gd name="T59" fmla="*/ 37700 h 2904"/>
                <a:gd name="T60" fmla="*/ 252850 w 10968"/>
                <a:gd name="T61" fmla="*/ 53050 h 2904"/>
                <a:gd name="T62" fmla="*/ 240950 w 10968"/>
                <a:gd name="T63" fmla="*/ 63475 h 2904"/>
                <a:gd name="T64" fmla="*/ 210850 w 10968"/>
                <a:gd name="T65" fmla="*/ 70100 h 2904"/>
                <a:gd name="T66" fmla="*/ 183450 w 10968"/>
                <a:gd name="T67" fmla="*/ 66450 h 2904"/>
                <a:gd name="T68" fmla="*/ 152700 w 10968"/>
                <a:gd name="T69" fmla="*/ 55550 h 2904"/>
                <a:gd name="T70" fmla="*/ 104625 w 10968"/>
                <a:gd name="T71" fmla="*/ 31250 h 2904"/>
                <a:gd name="T72" fmla="*/ 77350 w 10968"/>
                <a:gd name="T73" fmla="*/ 14400 h 2904"/>
                <a:gd name="T74" fmla="*/ 67925 w 10968"/>
                <a:gd name="T75" fmla="*/ 9425 h 2904"/>
                <a:gd name="T76" fmla="*/ 47100 w 10968"/>
                <a:gd name="T77" fmla="*/ 1500 h 2904"/>
                <a:gd name="T78" fmla="*/ 30250 w 10968"/>
                <a:gd name="T79" fmla="*/ 25 h 29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968" h="2904" extrusionOk="0">
                  <a:moveTo>
                    <a:pt x="1210" y="1"/>
                  </a:moveTo>
                  <a:cubicBezTo>
                    <a:pt x="1111" y="1"/>
                    <a:pt x="1032" y="20"/>
                    <a:pt x="932" y="40"/>
                  </a:cubicBezTo>
                  <a:cubicBezTo>
                    <a:pt x="734" y="80"/>
                    <a:pt x="536" y="159"/>
                    <a:pt x="377" y="278"/>
                  </a:cubicBezTo>
                  <a:cubicBezTo>
                    <a:pt x="219" y="397"/>
                    <a:pt x="119" y="556"/>
                    <a:pt x="60" y="754"/>
                  </a:cubicBezTo>
                  <a:cubicBezTo>
                    <a:pt x="20" y="833"/>
                    <a:pt x="20" y="913"/>
                    <a:pt x="0" y="992"/>
                  </a:cubicBezTo>
                  <a:cubicBezTo>
                    <a:pt x="0" y="1071"/>
                    <a:pt x="0" y="1151"/>
                    <a:pt x="0" y="1250"/>
                  </a:cubicBezTo>
                  <a:cubicBezTo>
                    <a:pt x="20" y="1309"/>
                    <a:pt x="40" y="1369"/>
                    <a:pt x="80" y="1448"/>
                  </a:cubicBezTo>
                  <a:cubicBezTo>
                    <a:pt x="80" y="1488"/>
                    <a:pt x="100" y="1508"/>
                    <a:pt x="119" y="1547"/>
                  </a:cubicBezTo>
                  <a:lnTo>
                    <a:pt x="139" y="1587"/>
                  </a:lnTo>
                  <a:lnTo>
                    <a:pt x="159" y="1647"/>
                  </a:lnTo>
                  <a:cubicBezTo>
                    <a:pt x="238" y="1765"/>
                    <a:pt x="318" y="1865"/>
                    <a:pt x="417" y="1964"/>
                  </a:cubicBezTo>
                  <a:cubicBezTo>
                    <a:pt x="496" y="2043"/>
                    <a:pt x="595" y="2122"/>
                    <a:pt x="714" y="2182"/>
                  </a:cubicBezTo>
                  <a:cubicBezTo>
                    <a:pt x="794" y="2241"/>
                    <a:pt x="893" y="2281"/>
                    <a:pt x="992" y="2321"/>
                  </a:cubicBezTo>
                  <a:cubicBezTo>
                    <a:pt x="1151" y="2380"/>
                    <a:pt x="1329" y="2420"/>
                    <a:pt x="1488" y="2440"/>
                  </a:cubicBezTo>
                  <a:lnTo>
                    <a:pt x="1686" y="2440"/>
                  </a:lnTo>
                  <a:lnTo>
                    <a:pt x="1746" y="2420"/>
                  </a:lnTo>
                  <a:lnTo>
                    <a:pt x="1805" y="2400"/>
                  </a:lnTo>
                  <a:cubicBezTo>
                    <a:pt x="1884" y="2360"/>
                    <a:pt x="1924" y="2281"/>
                    <a:pt x="1944" y="2202"/>
                  </a:cubicBezTo>
                  <a:cubicBezTo>
                    <a:pt x="1964" y="2142"/>
                    <a:pt x="1944" y="2063"/>
                    <a:pt x="1884" y="2003"/>
                  </a:cubicBezTo>
                  <a:cubicBezTo>
                    <a:pt x="1884" y="2003"/>
                    <a:pt x="1865" y="1984"/>
                    <a:pt x="1845" y="1964"/>
                  </a:cubicBezTo>
                  <a:lnTo>
                    <a:pt x="1805" y="1944"/>
                  </a:lnTo>
                  <a:lnTo>
                    <a:pt x="1746" y="1904"/>
                  </a:lnTo>
                  <a:lnTo>
                    <a:pt x="1666" y="1884"/>
                  </a:lnTo>
                  <a:cubicBezTo>
                    <a:pt x="1567" y="1845"/>
                    <a:pt x="1448" y="1805"/>
                    <a:pt x="1309" y="1765"/>
                  </a:cubicBezTo>
                  <a:cubicBezTo>
                    <a:pt x="1230" y="1746"/>
                    <a:pt x="1151" y="1726"/>
                    <a:pt x="1071" y="1686"/>
                  </a:cubicBezTo>
                  <a:cubicBezTo>
                    <a:pt x="992" y="1666"/>
                    <a:pt x="893" y="1627"/>
                    <a:pt x="813" y="1567"/>
                  </a:cubicBezTo>
                  <a:cubicBezTo>
                    <a:pt x="734" y="1528"/>
                    <a:pt x="655" y="1468"/>
                    <a:pt x="595" y="1389"/>
                  </a:cubicBezTo>
                  <a:lnTo>
                    <a:pt x="556" y="1369"/>
                  </a:lnTo>
                  <a:lnTo>
                    <a:pt x="536" y="1329"/>
                  </a:lnTo>
                  <a:cubicBezTo>
                    <a:pt x="516" y="1309"/>
                    <a:pt x="496" y="1290"/>
                    <a:pt x="496" y="1270"/>
                  </a:cubicBezTo>
                  <a:cubicBezTo>
                    <a:pt x="456" y="1230"/>
                    <a:pt x="437" y="1190"/>
                    <a:pt x="417" y="1131"/>
                  </a:cubicBezTo>
                  <a:cubicBezTo>
                    <a:pt x="397" y="1071"/>
                    <a:pt x="377" y="1032"/>
                    <a:pt x="357" y="972"/>
                  </a:cubicBezTo>
                  <a:cubicBezTo>
                    <a:pt x="357" y="913"/>
                    <a:pt x="357" y="853"/>
                    <a:pt x="357" y="794"/>
                  </a:cubicBezTo>
                  <a:cubicBezTo>
                    <a:pt x="377" y="655"/>
                    <a:pt x="437" y="516"/>
                    <a:pt x="536" y="417"/>
                  </a:cubicBezTo>
                  <a:cubicBezTo>
                    <a:pt x="655" y="298"/>
                    <a:pt x="813" y="199"/>
                    <a:pt x="972" y="159"/>
                  </a:cubicBezTo>
                  <a:cubicBezTo>
                    <a:pt x="1051" y="119"/>
                    <a:pt x="1151" y="100"/>
                    <a:pt x="1250" y="100"/>
                  </a:cubicBezTo>
                  <a:cubicBezTo>
                    <a:pt x="1279" y="90"/>
                    <a:pt x="1309" y="85"/>
                    <a:pt x="1339" y="85"/>
                  </a:cubicBezTo>
                  <a:cubicBezTo>
                    <a:pt x="1369" y="85"/>
                    <a:pt x="1398" y="90"/>
                    <a:pt x="1428" y="100"/>
                  </a:cubicBezTo>
                  <a:cubicBezTo>
                    <a:pt x="1567" y="100"/>
                    <a:pt x="1706" y="119"/>
                    <a:pt x="1865" y="159"/>
                  </a:cubicBezTo>
                  <a:cubicBezTo>
                    <a:pt x="2003" y="179"/>
                    <a:pt x="2142" y="219"/>
                    <a:pt x="2281" y="278"/>
                  </a:cubicBezTo>
                  <a:cubicBezTo>
                    <a:pt x="2400" y="318"/>
                    <a:pt x="2539" y="377"/>
                    <a:pt x="2658" y="457"/>
                  </a:cubicBezTo>
                  <a:cubicBezTo>
                    <a:pt x="2737" y="476"/>
                    <a:pt x="2797" y="516"/>
                    <a:pt x="2856" y="556"/>
                  </a:cubicBezTo>
                  <a:cubicBezTo>
                    <a:pt x="2916" y="576"/>
                    <a:pt x="2975" y="615"/>
                    <a:pt x="3035" y="655"/>
                  </a:cubicBezTo>
                  <a:lnTo>
                    <a:pt x="3392" y="873"/>
                  </a:lnTo>
                  <a:cubicBezTo>
                    <a:pt x="3630" y="1032"/>
                    <a:pt x="3887" y="1171"/>
                    <a:pt x="4145" y="1309"/>
                  </a:cubicBezTo>
                  <a:cubicBezTo>
                    <a:pt x="4641" y="1607"/>
                    <a:pt x="5137" y="1865"/>
                    <a:pt x="5652" y="2122"/>
                  </a:cubicBezTo>
                  <a:cubicBezTo>
                    <a:pt x="5791" y="2182"/>
                    <a:pt x="5930" y="2241"/>
                    <a:pt x="6049" y="2301"/>
                  </a:cubicBezTo>
                  <a:cubicBezTo>
                    <a:pt x="6188" y="2360"/>
                    <a:pt x="6327" y="2420"/>
                    <a:pt x="6465" y="2460"/>
                  </a:cubicBezTo>
                  <a:cubicBezTo>
                    <a:pt x="6743" y="2579"/>
                    <a:pt x="7021" y="2658"/>
                    <a:pt x="7298" y="2737"/>
                  </a:cubicBezTo>
                  <a:cubicBezTo>
                    <a:pt x="7596" y="2817"/>
                    <a:pt x="7893" y="2876"/>
                    <a:pt x="8211" y="2896"/>
                  </a:cubicBezTo>
                  <a:cubicBezTo>
                    <a:pt x="8281" y="2901"/>
                    <a:pt x="8352" y="2903"/>
                    <a:pt x="8424" y="2903"/>
                  </a:cubicBezTo>
                  <a:cubicBezTo>
                    <a:pt x="8657" y="2903"/>
                    <a:pt x="8896" y="2877"/>
                    <a:pt x="9123" y="2817"/>
                  </a:cubicBezTo>
                  <a:cubicBezTo>
                    <a:pt x="9321" y="2777"/>
                    <a:pt x="9500" y="2698"/>
                    <a:pt x="9678" y="2618"/>
                  </a:cubicBezTo>
                  <a:cubicBezTo>
                    <a:pt x="9757" y="2579"/>
                    <a:pt x="9837" y="2559"/>
                    <a:pt x="9916" y="2519"/>
                  </a:cubicBezTo>
                  <a:cubicBezTo>
                    <a:pt x="10055" y="2460"/>
                    <a:pt x="10174" y="2380"/>
                    <a:pt x="10313" y="2281"/>
                  </a:cubicBezTo>
                  <a:cubicBezTo>
                    <a:pt x="10412" y="2222"/>
                    <a:pt x="10511" y="2142"/>
                    <a:pt x="10610" y="2063"/>
                  </a:cubicBezTo>
                  <a:cubicBezTo>
                    <a:pt x="10749" y="1964"/>
                    <a:pt x="10868" y="1845"/>
                    <a:pt x="10947" y="1686"/>
                  </a:cubicBezTo>
                  <a:cubicBezTo>
                    <a:pt x="10967" y="1587"/>
                    <a:pt x="10947" y="1528"/>
                    <a:pt x="10828" y="1468"/>
                  </a:cubicBezTo>
                  <a:cubicBezTo>
                    <a:pt x="10787" y="1452"/>
                    <a:pt x="10743" y="1442"/>
                    <a:pt x="10699" y="1442"/>
                  </a:cubicBezTo>
                  <a:cubicBezTo>
                    <a:pt x="10637" y="1442"/>
                    <a:pt x="10577" y="1461"/>
                    <a:pt x="10531" y="1508"/>
                  </a:cubicBezTo>
                  <a:cubicBezTo>
                    <a:pt x="10451" y="1607"/>
                    <a:pt x="10352" y="1726"/>
                    <a:pt x="10293" y="1845"/>
                  </a:cubicBezTo>
                  <a:cubicBezTo>
                    <a:pt x="10233" y="1944"/>
                    <a:pt x="10174" y="2023"/>
                    <a:pt x="10114" y="2122"/>
                  </a:cubicBezTo>
                  <a:cubicBezTo>
                    <a:pt x="10015" y="2222"/>
                    <a:pt x="9916" y="2321"/>
                    <a:pt x="9817" y="2420"/>
                  </a:cubicBezTo>
                  <a:cubicBezTo>
                    <a:pt x="9757" y="2460"/>
                    <a:pt x="9698" y="2499"/>
                    <a:pt x="9638" y="2539"/>
                  </a:cubicBezTo>
                  <a:cubicBezTo>
                    <a:pt x="9460" y="2618"/>
                    <a:pt x="9281" y="2698"/>
                    <a:pt x="9103" y="2737"/>
                  </a:cubicBezTo>
                  <a:cubicBezTo>
                    <a:pt x="8880" y="2782"/>
                    <a:pt x="8657" y="2804"/>
                    <a:pt x="8434" y="2804"/>
                  </a:cubicBezTo>
                  <a:cubicBezTo>
                    <a:pt x="8359" y="2804"/>
                    <a:pt x="8285" y="2802"/>
                    <a:pt x="8211" y="2797"/>
                  </a:cubicBezTo>
                  <a:cubicBezTo>
                    <a:pt x="7913" y="2777"/>
                    <a:pt x="7616" y="2737"/>
                    <a:pt x="7338" y="2658"/>
                  </a:cubicBezTo>
                  <a:cubicBezTo>
                    <a:pt x="7041" y="2579"/>
                    <a:pt x="6763" y="2499"/>
                    <a:pt x="6505" y="2380"/>
                  </a:cubicBezTo>
                  <a:cubicBezTo>
                    <a:pt x="6366" y="2341"/>
                    <a:pt x="6227" y="2281"/>
                    <a:pt x="6108" y="2222"/>
                  </a:cubicBezTo>
                  <a:cubicBezTo>
                    <a:pt x="5970" y="2162"/>
                    <a:pt x="5831" y="2103"/>
                    <a:pt x="5712" y="2043"/>
                  </a:cubicBezTo>
                  <a:cubicBezTo>
                    <a:pt x="5196" y="1805"/>
                    <a:pt x="4681" y="1528"/>
                    <a:pt x="4185" y="1250"/>
                  </a:cubicBezTo>
                  <a:cubicBezTo>
                    <a:pt x="3947" y="1091"/>
                    <a:pt x="3689" y="952"/>
                    <a:pt x="3451" y="814"/>
                  </a:cubicBezTo>
                  <a:lnTo>
                    <a:pt x="3094" y="576"/>
                  </a:lnTo>
                  <a:cubicBezTo>
                    <a:pt x="3015" y="536"/>
                    <a:pt x="2955" y="516"/>
                    <a:pt x="2896" y="476"/>
                  </a:cubicBezTo>
                  <a:cubicBezTo>
                    <a:pt x="2836" y="437"/>
                    <a:pt x="2777" y="397"/>
                    <a:pt x="2717" y="377"/>
                  </a:cubicBezTo>
                  <a:cubicBezTo>
                    <a:pt x="2578" y="298"/>
                    <a:pt x="2440" y="238"/>
                    <a:pt x="2301" y="199"/>
                  </a:cubicBezTo>
                  <a:cubicBezTo>
                    <a:pt x="2162" y="139"/>
                    <a:pt x="2023" y="100"/>
                    <a:pt x="1884" y="60"/>
                  </a:cubicBezTo>
                  <a:cubicBezTo>
                    <a:pt x="1726" y="40"/>
                    <a:pt x="1567" y="20"/>
                    <a:pt x="1428" y="1"/>
                  </a:cubicBezTo>
                  <a:lnTo>
                    <a:pt x="121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74" name="Google Shape;99;p3">
              <a:extLst>
                <a:ext uri="{FF2B5EF4-FFF2-40B4-BE49-F238E27FC236}">
                  <a16:creationId xmlns:a16="http://schemas.microsoft.com/office/drawing/2014/main" id="{8B14F0CB-F2B5-095F-1724-64C65EEBB814}"/>
                </a:ext>
              </a:extLst>
            </p:cNvPr>
            <p:cNvSpPr>
              <a:spLocks/>
            </p:cNvSpPr>
            <p:nvPr/>
          </p:nvSpPr>
          <p:spPr bwMode="auto">
            <a:xfrm>
              <a:off x="2652075" y="1041550"/>
              <a:ext cx="274700" cy="72525"/>
            </a:xfrm>
            <a:custGeom>
              <a:avLst/>
              <a:gdLst>
                <a:gd name="T0" fmla="*/ 46125 w 10988"/>
                <a:gd name="T1" fmla="*/ 2125 h 2901"/>
                <a:gd name="T2" fmla="*/ 26800 w 10988"/>
                <a:gd name="T3" fmla="*/ 9550 h 2901"/>
                <a:gd name="T4" fmla="*/ 8950 w 10988"/>
                <a:gd name="T5" fmla="*/ 20950 h 2901"/>
                <a:gd name="T6" fmla="*/ 4000 w 10988"/>
                <a:gd name="T7" fmla="*/ 35825 h 2901"/>
                <a:gd name="T8" fmla="*/ 10925 w 10988"/>
                <a:gd name="T9" fmla="*/ 35350 h 2901"/>
                <a:gd name="T10" fmla="*/ 21825 w 10988"/>
                <a:gd name="T11" fmla="*/ 19475 h 2901"/>
                <a:gd name="T12" fmla="*/ 33250 w 10988"/>
                <a:gd name="T13" fmla="*/ 9050 h 2901"/>
                <a:gd name="T14" fmla="*/ 63675 w 10988"/>
                <a:gd name="T15" fmla="*/ 2450 h 2901"/>
                <a:gd name="T16" fmla="*/ 90750 w 10988"/>
                <a:gd name="T17" fmla="*/ 6075 h 2901"/>
                <a:gd name="T18" fmla="*/ 121500 w 10988"/>
                <a:gd name="T19" fmla="*/ 17000 h 2901"/>
                <a:gd name="T20" fmla="*/ 169575 w 10988"/>
                <a:gd name="T21" fmla="*/ 41775 h 2901"/>
                <a:gd name="T22" fmla="*/ 196850 w 10988"/>
                <a:gd name="T23" fmla="*/ 58150 h 2901"/>
                <a:gd name="T24" fmla="*/ 206275 w 10988"/>
                <a:gd name="T25" fmla="*/ 63600 h 2901"/>
                <a:gd name="T26" fmla="*/ 227100 w 10988"/>
                <a:gd name="T27" fmla="*/ 71025 h 2901"/>
                <a:gd name="T28" fmla="*/ 243950 w 10988"/>
                <a:gd name="T29" fmla="*/ 72525 h 2901"/>
                <a:gd name="T30" fmla="*/ 264775 w 10988"/>
                <a:gd name="T31" fmla="*/ 65575 h 2901"/>
                <a:gd name="T32" fmla="*/ 274200 w 10988"/>
                <a:gd name="T33" fmla="*/ 48225 h 2901"/>
                <a:gd name="T34" fmla="*/ 272700 w 10988"/>
                <a:gd name="T35" fmla="*/ 36325 h 2901"/>
                <a:gd name="T36" fmla="*/ 270725 w 10988"/>
                <a:gd name="T37" fmla="*/ 32850 h 2901"/>
                <a:gd name="T38" fmla="*/ 263775 w 10988"/>
                <a:gd name="T39" fmla="*/ 23450 h 2901"/>
                <a:gd name="T40" fmla="*/ 249400 w 10988"/>
                <a:gd name="T41" fmla="*/ 14525 h 2901"/>
                <a:gd name="T42" fmla="*/ 232550 w 10988"/>
                <a:gd name="T43" fmla="*/ 11550 h 2901"/>
                <a:gd name="T44" fmla="*/ 229075 w 10988"/>
                <a:gd name="T45" fmla="*/ 13025 h 2901"/>
                <a:gd name="T46" fmla="*/ 227100 w 10988"/>
                <a:gd name="T47" fmla="*/ 22450 h 2901"/>
                <a:gd name="T48" fmla="*/ 229575 w 10988"/>
                <a:gd name="T49" fmla="*/ 23925 h 2901"/>
                <a:gd name="T50" fmla="*/ 232550 w 10988"/>
                <a:gd name="T51" fmla="*/ 25425 h 2901"/>
                <a:gd name="T52" fmla="*/ 247425 w 10988"/>
                <a:gd name="T53" fmla="*/ 30375 h 2901"/>
                <a:gd name="T54" fmla="*/ 259825 w 10988"/>
                <a:gd name="T55" fmla="*/ 37825 h 2901"/>
                <a:gd name="T56" fmla="*/ 260800 w 10988"/>
                <a:gd name="T57" fmla="*/ 39300 h 2901"/>
                <a:gd name="T58" fmla="*/ 264275 w 10988"/>
                <a:gd name="T59" fmla="*/ 44250 h 2901"/>
                <a:gd name="T60" fmla="*/ 265275 w 10988"/>
                <a:gd name="T61" fmla="*/ 52700 h 2901"/>
                <a:gd name="T62" fmla="*/ 249900 w 10988"/>
                <a:gd name="T63" fmla="*/ 69050 h 2901"/>
                <a:gd name="T64" fmla="*/ 241225 w 10988"/>
                <a:gd name="T65" fmla="*/ 70425 h 2901"/>
                <a:gd name="T66" fmla="*/ 228075 w 10988"/>
                <a:gd name="T67" fmla="*/ 69050 h 2901"/>
                <a:gd name="T68" fmla="*/ 207750 w 10988"/>
                <a:gd name="T69" fmla="*/ 61625 h 2901"/>
                <a:gd name="T70" fmla="*/ 198325 w 10988"/>
                <a:gd name="T71" fmla="*/ 56150 h 2901"/>
                <a:gd name="T72" fmla="*/ 171075 w 10988"/>
                <a:gd name="T73" fmla="*/ 39800 h 2901"/>
                <a:gd name="T74" fmla="*/ 122975 w 10988"/>
                <a:gd name="T75" fmla="*/ 15000 h 2901"/>
                <a:gd name="T76" fmla="*/ 91750 w 10988"/>
                <a:gd name="T77" fmla="*/ 4100 h 2901"/>
                <a:gd name="T78" fmla="*/ 65225 w 10988"/>
                <a:gd name="T79" fmla="*/ 0 h 29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988" h="2901" extrusionOk="0">
                  <a:moveTo>
                    <a:pt x="2609" y="0"/>
                  </a:moveTo>
                  <a:cubicBezTo>
                    <a:pt x="2348" y="0"/>
                    <a:pt x="2090" y="36"/>
                    <a:pt x="1845" y="85"/>
                  </a:cubicBezTo>
                  <a:cubicBezTo>
                    <a:pt x="1647" y="124"/>
                    <a:pt x="1468" y="204"/>
                    <a:pt x="1290" y="283"/>
                  </a:cubicBezTo>
                  <a:cubicBezTo>
                    <a:pt x="1211" y="323"/>
                    <a:pt x="1131" y="343"/>
                    <a:pt x="1072" y="382"/>
                  </a:cubicBezTo>
                  <a:cubicBezTo>
                    <a:pt x="933" y="462"/>
                    <a:pt x="794" y="521"/>
                    <a:pt x="675" y="620"/>
                  </a:cubicBezTo>
                  <a:cubicBezTo>
                    <a:pt x="556" y="680"/>
                    <a:pt x="457" y="759"/>
                    <a:pt x="358" y="838"/>
                  </a:cubicBezTo>
                  <a:cubicBezTo>
                    <a:pt x="219" y="938"/>
                    <a:pt x="120" y="1076"/>
                    <a:pt x="41" y="1215"/>
                  </a:cubicBezTo>
                  <a:cubicBezTo>
                    <a:pt x="1" y="1314"/>
                    <a:pt x="41" y="1374"/>
                    <a:pt x="160" y="1433"/>
                  </a:cubicBezTo>
                  <a:cubicBezTo>
                    <a:pt x="193" y="1458"/>
                    <a:pt x="233" y="1469"/>
                    <a:pt x="274" y="1469"/>
                  </a:cubicBezTo>
                  <a:cubicBezTo>
                    <a:pt x="332" y="1469"/>
                    <a:pt x="391" y="1448"/>
                    <a:pt x="437" y="1414"/>
                  </a:cubicBezTo>
                  <a:cubicBezTo>
                    <a:pt x="536" y="1295"/>
                    <a:pt x="616" y="1176"/>
                    <a:pt x="695" y="1057"/>
                  </a:cubicBezTo>
                  <a:cubicBezTo>
                    <a:pt x="735" y="957"/>
                    <a:pt x="794" y="878"/>
                    <a:pt x="873" y="779"/>
                  </a:cubicBezTo>
                  <a:cubicBezTo>
                    <a:pt x="953" y="680"/>
                    <a:pt x="1052" y="581"/>
                    <a:pt x="1151" y="501"/>
                  </a:cubicBezTo>
                  <a:cubicBezTo>
                    <a:pt x="1211" y="462"/>
                    <a:pt x="1270" y="402"/>
                    <a:pt x="1330" y="362"/>
                  </a:cubicBezTo>
                  <a:cubicBezTo>
                    <a:pt x="1508" y="283"/>
                    <a:pt x="1687" y="224"/>
                    <a:pt x="1865" y="184"/>
                  </a:cubicBezTo>
                  <a:cubicBezTo>
                    <a:pt x="2092" y="123"/>
                    <a:pt x="2320" y="98"/>
                    <a:pt x="2547" y="98"/>
                  </a:cubicBezTo>
                  <a:cubicBezTo>
                    <a:pt x="2617" y="98"/>
                    <a:pt x="2687" y="100"/>
                    <a:pt x="2757" y="105"/>
                  </a:cubicBezTo>
                  <a:cubicBezTo>
                    <a:pt x="3055" y="124"/>
                    <a:pt x="3352" y="184"/>
                    <a:pt x="3630" y="243"/>
                  </a:cubicBezTo>
                  <a:cubicBezTo>
                    <a:pt x="3908" y="323"/>
                    <a:pt x="4185" y="422"/>
                    <a:pt x="4463" y="521"/>
                  </a:cubicBezTo>
                  <a:cubicBezTo>
                    <a:pt x="4602" y="581"/>
                    <a:pt x="4741" y="640"/>
                    <a:pt x="4860" y="680"/>
                  </a:cubicBezTo>
                  <a:cubicBezTo>
                    <a:pt x="4998" y="739"/>
                    <a:pt x="5137" y="799"/>
                    <a:pt x="5256" y="858"/>
                  </a:cubicBezTo>
                  <a:cubicBezTo>
                    <a:pt x="5772" y="1116"/>
                    <a:pt x="6287" y="1394"/>
                    <a:pt x="6783" y="1671"/>
                  </a:cubicBezTo>
                  <a:cubicBezTo>
                    <a:pt x="7021" y="1810"/>
                    <a:pt x="7259" y="1949"/>
                    <a:pt x="7517" y="2108"/>
                  </a:cubicBezTo>
                  <a:lnTo>
                    <a:pt x="7874" y="2326"/>
                  </a:lnTo>
                  <a:cubicBezTo>
                    <a:pt x="7933" y="2365"/>
                    <a:pt x="8013" y="2405"/>
                    <a:pt x="8072" y="2445"/>
                  </a:cubicBezTo>
                  <a:cubicBezTo>
                    <a:pt x="8132" y="2465"/>
                    <a:pt x="8191" y="2504"/>
                    <a:pt x="8251" y="2544"/>
                  </a:cubicBezTo>
                  <a:cubicBezTo>
                    <a:pt x="8390" y="2603"/>
                    <a:pt x="8528" y="2663"/>
                    <a:pt x="8667" y="2722"/>
                  </a:cubicBezTo>
                  <a:cubicBezTo>
                    <a:pt x="8806" y="2762"/>
                    <a:pt x="8945" y="2822"/>
                    <a:pt x="9084" y="2841"/>
                  </a:cubicBezTo>
                  <a:cubicBezTo>
                    <a:pt x="9242" y="2881"/>
                    <a:pt x="9401" y="2901"/>
                    <a:pt x="9540" y="2901"/>
                  </a:cubicBezTo>
                  <a:lnTo>
                    <a:pt x="9758" y="2901"/>
                  </a:lnTo>
                  <a:cubicBezTo>
                    <a:pt x="9857" y="2901"/>
                    <a:pt x="9936" y="2901"/>
                    <a:pt x="10036" y="2881"/>
                  </a:cubicBezTo>
                  <a:cubicBezTo>
                    <a:pt x="10234" y="2841"/>
                    <a:pt x="10432" y="2742"/>
                    <a:pt x="10591" y="2623"/>
                  </a:cubicBezTo>
                  <a:cubicBezTo>
                    <a:pt x="10749" y="2504"/>
                    <a:pt x="10849" y="2346"/>
                    <a:pt x="10928" y="2167"/>
                  </a:cubicBezTo>
                  <a:cubicBezTo>
                    <a:pt x="10948" y="2088"/>
                    <a:pt x="10968" y="2008"/>
                    <a:pt x="10968" y="1929"/>
                  </a:cubicBezTo>
                  <a:cubicBezTo>
                    <a:pt x="10987" y="1850"/>
                    <a:pt x="10987" y="1770"/>
                    <a:pt x="10968" y="1671"/>
                  </a:cubicBezTo>
                  <a:cubicBezTo>
                    <a:pt x="10968" y="1612"/>
                    <a:pt x="10928" y="1533"/>
                    <a:pt x="10908" y="1453"/>
                  </a:cubicBezTo>
                  <a:cubicBezTo>
                    <a:pt x="10888" y="1433"/>
                    <a:pt x="10888" y="1394"/>
                    <a:pt x="10868" y="1354"/>
                  </a:cubicBezTo>
                  <a:lnTo>
                    <a:pt x="10829" y="1314"/>
                  </a:lnTo>
                  <a:lnTo>
                    <a:pt x="10809" y="1255"/>
                  </a:lnTo>
                  <a:cubicBezTo>
                    <a:pt x="10749" y="1156"/>
                    <a:pt x="10650" y="1037"/>
                    <a:pt x="10551" y="938"/>
                  </a:cubicBezTo>
                  <a:cubicBezTo>
                    <a:pt x="10472" y="858"/>
                    <a:pt x="10373" y="799"/>
                    <a:pt x="10274" y="719"/>
                  </a:cubicBezTo>
                  <a:cubicBezTo>
                    <a:pt x="10174" y="680"/>
                    <a:pt x="10075" y="620"/>
                    <a:pt x="9976" y="581"/>
                  </a:cubicBezTo>
                  <a:cubicBezTo>
                    <a:pt x="9817" y="521"/>
                    <a:pt x="9659" y="481"/>
                    <a:pt x="9480" y="462"/>
                  </a:cubicBezTo>
                  <a:lnTo>
                    <a:pt x="9302" y="462"/>
                  </a:lnTo>
                  <a:lnTo>
                    <a:pt x="9222" y="481"/>
                  </a:lnTo>
                  <a:lnTo>
                    <a:pt x="9163" y="521"/>
                  </a:lnTo>
                  <a:cubicBezTo>
                    <a:pt x="9103" y="541"/>
                    <a:pt x="9044" y="620"/>
                    <a:pt x="9044" y="700"/>
                  </a:cubicBezTo>
                  <a:cubicBezTo>
                    <a:pt x="9024" y="759"/>
                    <a:pt x="9044" y="838"/>
                    <a:pt x="9084" y="898"/>
                  </a:cubicBezTo>
                  <a:cubicBezTo>
                    <a:pt x="9103" y="918"/>
                    <a:pt x="9103" y="918"/>
                    <a:pt x="9123" y="938"/>
                  </a:cubicBezTo>
                  <a:lnTo>
                    <a:pt x="9183" y="957"/>
                  </a:lnTo>
                  <a:lnTo>
                    <a:pt x="9242" y="997"/>
                  </a:lnTo>
                  <a:lnTo>
                    <a:pt x="9302" y="1017"/>
                  </a:lnTo>
                  <a:cubicBezTo>
                    <a:pt x="9401" y="1057"/>
                    <a:pt x="9540" y="1096"/>
                    <a:pt x="9679" y="1136"/>
                  </a:cubicBezTo>
                  <a:cubicBezTo>
                    <a:pt x="9758" y="1156"/>
                    <a:pt x="9837" y="1176"/>
                    <a:pt x="9897" y="1215"/>
                  </a:cubicBezTo>
                  <a:cubicBezTo>
                    <a:pt x="9996" y="1235"/>
                    <a:pt x="10075" y="1275"/>
                    <a:pt x="10155" y="1334"/>
                  </a:cubicBezTo>
                  <a:cubicBezTo>
                    <a:pt x="10234" y="1374"/>
                    <a:pt x="10313" y="1433"/>
                    <a:pt x="10393" y="1513"/>
                  </a:cubicBezTo>
                  <a:lnTo>
                    <a:pt x="10412" y="1533"/>
                  </a:lnTo>
                  <a:lnTo>
                    <a:pt x="10432" y="1572"/>
                  </a:lnTo>
                  <a:cubicBezTo>
                    <a:pt x="10452" y="1592"/>
                    <a:pt x="10472" y="1612"/>
                    <a:pt x="10492" y="1632"/>
                  </a:cubicBezTo>
                  <a:cubicBezTo>
                    <a:pt x="10511" y="1671"/>
                    <a:pt x="10551" y="1711"/>
                    <a:pt x="10571" y="1770"/>
                  </a:cubicBezTo>
                  <a:cubicBezTo>
                    <a:pt x="10591" y="1830"/>
                    <a:pt x="10611" y="1870"/>
                    <a:pt x="10611" y="1929"/>
                  </a:cubicBezTo>
                  <a:cubicBezTo>
                    <a:pt x="10630" y="1989"/>
                    <a:pt x="10630" y="2048"/>
                    <a:pt x="10611" y="2108"/>
                  </a:cubicBezTo>
                  <a:cubicBezTo>
                    <a:pt x="10591" y="2246"/>
                    <a:pt x="10531" y="2385"/>
                    <a:pt x="10432" y="2484"/>
                  </a:cubicBezTo>
                  <a:cubicBezTo>
                    <a:pt x="10313" y="2603"/>
                    <a:pt x="10174" y="2703"/>
                    <a:pt x="9996" y="2762"/>
                  </a:cubicBezTo>
                  <a:cubicBezTo>
                    <a:pt x="9917" y="2782"/>
                    <a:pt x="9817" y="2802"/>
                    <a:pt x="9738" y="2802"/>
                  </a:cubicBezTo>
                  <a:cubicBezTo>
                    <a:pt x="9708" y="2812"/>
                    <a:pt x="9679" y="2817"/>
                    <a:pt x="9649" y="2817"/>
                  </a:cubicBezTo>
                  <a:cubicBezTo>
                    <a:pt x="9619" y="2817"/>
                    <a:pt x="9589" y="2812"/>
                    <a:pt x="9560" y="2802"/>
                  </a:cubicBezTo>
                  <a:cubicBezTo>
                    <a:pt x="9401" y="2802"/>
                    <a:pt x="9262" y="2782"/>
                    <a:pt x="9123" y="2762"/>
                  </a:cubicBezTo>
                  <a:cubicBezTo>
                    <a:pt x="8984" y="2722"/>
                    <a:pt x="8846" y="2683"/>
                    <a:pt x="8707" y="2623"/>
                  </a:cubicBezTo>
                  <a:cubicBezTo>
                    <a:pt x="8568" y="2584"/>
                    <a:pt x="8449" y="2524"/>
                    <a:pt x="8310" y="2465"/>
                  </a:cubicBezTo>
                  <a:cubicBezTo>
                    <a:pt x="8251" y="2425"/>
                    <a:pt x="8191" y="2385"/>
                    <a:pt x="8132" y="2365"/>
                  </a:cubicBezTo>
                  <a:cubicBezTo>
                    <a:pt x="8072" y="2326"/>
                    <a:pt x="8013" y="2286"/>
                    <a:pt x="7933" y="2246"/>
                  </a:cubicBezTo>
                  <a:lnTo>
                    <a:pt x="7576" y="2028"/>
                  </a:lnTo>
                  <a:cubicBezTo>
                    <a:pt x="7338" y="1889"/>
                    <a:pt x="7081" y="1731"/>
                    <a:pt x="6843" y="1592"/>
                  </a:cubicBezTo>
                  <a:cubicBezTo>
                    <a:pt x="6347" y="1314"/>
                    <a:pt x="5851" y="1037"/>
                    <a:pt x="5316" y="779"/>
                  </a:cubicBezTo>
                  <a:cubicBezTo>
                    <a:pt x="5177" y="719"/>
                    <a:pt x="5058" y="660"/>
                    <a:pt x="4919" y="600"/>
                  </a:cubicBezTo>
                  <a:cubicBezTo>
                    <a:pt x="4780" y="541"/>
                    <a:pt x="4641" y="481"/>
                    <a:pt x="4522" y="442"/>
                  </a:cubicBezTo>
                  <a:cubicBezTo>
                    <a:pt x="4245" y="323"/>
                    <a:pt x="3947" y="243"/>
                    <a:pt x="3670" y="164"/>
                  </a:cubicBezTo>
                  <a:cubicBezTo>
                    <a:pt x="3372" y="85"/>
                    <a:pt x="3075" y="45"/>
                    <a:pt x="2777" y="6"/>
                  </a:cubicBezTo>
                  <a:cubicBezTo>
                    <a:pt x="2721" y="2"/>
                    <a:pt x="2665" y="0"/>
                    <a:pt x="260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75" name="Google Shape;100;p3">
              <a:extLst>
                <a:ext uri="{FF2B5EF4-FFF2-40B4-BE49-F238E27FC236}">
                  <a16:creationId xmlns:a16="http://schemas.microsoft.com/office/drawing/2014/main" id="{ACB04203-F911-1C62-7012-F39CAE29488E}"/>
                </a:ext>
              </a:extLst>
            </p:cNvPr>
            <p:cNvSpPr>
              <a:spLocks/>
            </p:cNvSpPr>
            <p:nvPr/>
          </p:nvSpPr>
          <p:spPr bwMode="auto">
            <a:xfrm>
              <a:off x="2927250" y="1043650"/>
              <a:ext cx="275175" cy="72600"/>
            </a:xfrm>
            <a:custGeom>
              <a:avLst/>
              <a:gdLst>
                <a:gd name="T0" fmla="*/ 23800 w 11007"/>
                <a:gd name="T1" fmla="*/ 1000 h 2904"/>
                <a:gd name="T2" fmla="*/ 1500 w 11007"/>
                <a:gd name="T3" fmla="*/ 18375 h 2904"/>
                <a:gd name="T4" fmla="*/ 0 w 11007"/>
                <a:gd name="T5" fmla="*/ 30750 h 2904"/>
                <a:gd name="T6" fmla="*/ 3475 w 11007"/>
                <a:gd name="T7" fmla="*/ 38700 h 2904"/>
                <a:gd name="T8" fmla="*/ 4975 w 11007"/>
                <a:gd name="T9" fmla="*/ 41175 h 2904"/>
                <a:gd name="T10" fmla="*/ 18350 w 11007"/>
                <a:gd name="T11" fmla="*/ 54550 h 2904"/>
                <a:gd name="T12" fmla="*/ 38175 w 11007"/>
                <a:gd name="T13" fmla="*/ 61000 h 2904"/>
                <a:gd name="T14" fmla="*/ 46125 w 11007"/>
                <a:gd name="T15" fmla="*/ 60000 h 2904"/>
                <a:gd name="T16" fmla="*/ 48100 w 11007"/>
                <a:gd name="T17" fmla="*/ 50600 h 2904"/>
                <a:gd name="T18" fmla="*/ 45625 w 11007"/>
                <a:gd name="T19" fmla="*/ 48600 h 2904"/>
                <a:gd name="T20" fmla="*/ 42650 w 11007"/>
                <a:gd name="T21" fmla="*/ 47125 h 2904"/>
                <a:gd name="T22" fmla="*/ 27275 w 11007"/>
                <a:gd name="T23" fmla="*/ 42650 h 2904"/>
                <a:gd name="T24" fmla="*/ 15375 w 11007"/>
                <a:gd name="T25" fmla="*/ 35225 h 2904"/>
                <a:gd name="T26" fmla="*/ 13900 w 11007"/>
                <a:gd name="T27" fmla="*/ 33725 h 2904"/>
                <a:gd name="T28" fmla="*/ 10925 w 11007"/>
                <a:gd name="T29" fmla="*/ 28775 h 2904"/>
                <a:gd name="T30" fmla="*/ 9925 w 11007"/>
                <a:gd name="T31" fmla="*/ 19850 h 2904"/>
                <a:gd name="T32" fmla="*/ 25300 w 11007"/>
                <a:gd name="T33" fmla="*/ 3975 h 2904"/>
                <a:gd name="T34" fmla="*/ 36700 w 11007"/>
                <a:gd name="T35" fmla="*/ 2500 h 2904"/>
                <a:gd name="T36" fmla="*/ 58025 w 11007"/>
                <a:gd name="T37" fmla="*/ 6950 h 2904"/>
                <a:gd name="T38" fmla="*/ 72400 w 11007"/>
                <a:gd name="T39" fmla="*/ 13900 h 2904"/>
                <a:gd name="T40" fmla="*/ 85775 w 11007"/>
                <a:gd name="T41" fmla="*/ 21825 h 2904"/>
                <a:gd name="T42" fmla="*/ 142300 w 11007"/>
                <a:gd name="T43" fmla="*/ 53075 h 2904"/>
                <a:gd name="T44" fmla="*/ 162625 w 11007"/>
                <a:gd name="T45" fmla="*/ 61500 h 2904"/>
                <a:gd name="T46" fmla="*/ 206250 w 11007"/>
                <a:gd name="T47" fmla="*/ 72400 h 2904"/>
                <a:gd name="T48" fmla="*/ 229050 w 11007"/>
                <a:gd name="T49" fmla="*/ 70425 h 2904"/>
                <a:gd name="T50" fmla="*/ 248900 w 11007"/>
                <a:gd name="T51" fmla="*/ 62975 h 2904"/>
                <a:gd name="T52" fmla="*/ 266250 w 11007"/>
                <a:gd name="T53" fmla="*/ 51575 h 2904"/>
                <a:gd name="T54" fmla="*/ 271700 w 11007"/>
                <a:gd name="T55" fmla="*/ 36700 h 2904"/>
                <a:gd name="T56" fmla="*/ 264250 w 11007"/>
                <a:gd name="T57" fmla="*/ 37700 h 2904"/>
                <a:gd name="T58" fmla="*/ 253850 w 11007"/>
                <a:gd name="T59" fmla="*/ 53075 h 2904"/>
                <a:gd name="T60" fmla="*/ 241450 w 11007"/>
                <a:gd name="T61" fmla="*/ 63475 h 2904"/>
                <a:gd name="T62" fmla="*/ 211525 w 11007"/>
                <a:gd name="T63" fmla="*/ 70100 h 2904"/>
                <a:gd name="T64" fmla="*/ 184450 w 11007"/>
                <a:gd name="T65" fmla="*/ 66450 h 2904"/>
                <a:gd name="T66" fmla="*/ 153200 w 11007"/>
                <a:gd name="T67" fmla="*/ 55550 h 2904"/>
                <a:gd name="T68" fmla="*/ 105125 w 11007"/>
                <a:gd name="T69" fmla="*/ 30750 h 2904"/>
                <a:gd name="T70" fmla="*/ 77350 w 11007"/>
                <a:gd name="T71" fmla="*/ 14400 h 2904"/>
                <a:gd name="T72" fmla="*/ 67925 w 11007"/>
                <a:gd name="T73" fmla="*/ 8950 h 2904"/>
                <a:gd name="T74" fmla="*/ 47100 w 11007"/>
                <a:gd name="T75" fmla="*/ 1500 h 2904"/>
                <a:gd name="T76" fmla="*/ 30750 w 11007"/>
                <a:gd name="T77" fmla="*/ 25 h 29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007" h="2904" extrusionOk="0">
                  <a:moveTo>
                    <a:pt x="1230" y="1"/>
                  </a:moveTo>
                  <a:cubicBezTo>
                    <a:pt x="1131" y="1"/>
                    <a:pt x="1032" y="21"/>
                    <a:pt x="952" y="40"/>
                  </a:cubicBezTo>
                  <a:cubicBezTo>
                    <a:pt x="734" y="60"/>
                    <a:pt x="556" y="159"/>
                    <a:pt x="397" y="278"/>
                  </a:cubicBezTo>
                  <a:cubicBezTo>
                    <a:pt x="238" y="397"/>
                    <a:pt x="119" y="556"/>
                    <a:pt x="60" y="735"/>
                  </a:cubicBezTo>
                  <a:cubicBezTo>
                    <a:pt x="40" y="814"/>
                    <a:pt x="20" y="893"/>
                    <a:pt x="0" y="973"/>
                  </a:cubicBezTo>
                  <a:cubicBezTo>
                    <a:pt x="0" y="1072"/>
                    <a:pt x="0" y="1151"/>
                    <a:pt x="0" y="1230"/>
                  </a:cubicBezTo>
                  <a:cubicBezTo>
                    <a:pt x="20" y="1310"/>
                    <a:pt x="60" y="1389"/>
                    <a:pt x="99" y="1449"/>
                  </a:cubicBezTo>
                  <a:cubicBezTo>
                    <a:pt x="119" y="1488"/>
                    <a:pt x="119" y="1528"/>
                    <a:pt x="139" y="1548"/>
                  </a:cubicBezTo>
                  <a:lnTo>
                    <a:pt x="159" y="1607"/>
                  </a:lnTo>
                  <a:lnTo>
                    <a:pt x="199" y="1647"/>
                  </a:lnTo>
                  <a:cubicBezTo>
                    <a:pt x="258" y="1766"/>
                    <a:pt x="337" y="1885"/>
                    <a:pt x="437" y="1964"/>
                  </a:cubicBezTo>
                  <a:cubicBezTo>
                    <a:pt x="536" y="2043"/>
                    <a:pt x="635" y="2123"/>
                    <a:pt x="734" y="2182"/>
                  </a:cubicBezTo>
                  <a:cubicBezTo>
                    <a:pt x="833" y="2242"/>
                    <a:pt x="932" y="2301"/>
                    <a:pt x="1032" y="2341"/>
                  </a:cubicBezTo>
                  <a:cubicBezTo>
                    <a:pt x="1190" y="2400"/>
                    <a:pt x="1349" y="2440"/>
                    <a:pt x="1527" y="2440"/>
                  </a:cubicBezTo>
                  <a:lnTo>
                    <a:pt x="1785" y="2440"/>
                  </a:lnTo>
                  <a:lnTo>
                    <a:pt x="1845" y="2400"/>
                  </a:lnTo>
                  <a:cubicBezTo>
                    <a:pt x="1904" y="2361"/>
                    <a:pt x="1964" y="2301"/>
                    <a:pt x="1964" y="2222"/>
                  </a:cubicBezTo>
                  <a:cubicBezTo>
                    <a:pt x="1983" y="2143"/>
                    <a:pt x="1964" y="2083"/>
                    <a:pt x="1924" y="2024"/>
                  </a:cubicBezTo>
                  <a:cubicBezTo>
                    <a:pt x="1904" y="2004"/>
                    <a:pt x="1884" y="2004"/>
                    <a:pt x="1884" y="1984"/>
                  </a:cubicBezTo>
                  <a:lnTo>
                    <a:pt x="1825" y="1944"/>
                  </a:lnTo>
                  <a:lnTo>
                    <a:pt x="1765" y="1924"/>
                  </a:lnTo>
                  <a:lnTo>
                    <a:pt x="1706" y="1885"/>
                  </a:lnTo>
                  <a:cubicBezTo>
                    <a:pt x="1607" y="1865"/>
                    <a:pt x="1468" y="1825"/>
                    <a:pt x="1329" y="1786"/>
                  </a:cubicBezTo>
                  <a:cubicBezTo>
                    <a:pt x="1250" y="1766"/>
                    <a:pt x="1170" y="1746"/>
                    <a:pt x="1091" y="1706"/>
                  </a:cubicBezTo>
                  <a:cubicBezTo>
                    <a:pt x="1012" y="1667"/>
                    <a:pt x="932" y="1627"/>
                    <a:pt x="853" y="1587"/>
                  </a:cubicBezTo>
                  <a:cubicBezTo>
                    <a:pt x="754" y="1528"/>
                    <a:pt x="694" y="1468"/>
                    <a:pt x="615" y="1409"/>
                  </a:cubicBezTo>
                  <a:lnTo>
                    <a:pt x="595" y="1389"/>
                  </a:lnTo>
                  <a:lnTo>
                    <a:pt x="556" y="1349"/>
                  </a:lnTo>
                  <a:cubicBezTo>
                    <a:pt x="556" y="1330"/>
                    <a:pt x="536" y="1310"/>
                    <a:pt x="516" y="1290"/>
                  </a:cubicBezTo>
                  <a:cubicBezTo>
                    <a:pt x="476" y="1250"/>
                    <a:pt x="456" y="1191"/>
                    <a:pt x="437" y="1151"/>
                  </a:cubicBezTo>
                  <a:cubicBezTo>
                    <a:pt x="417" y="1092"/>
                    <a:pt x="397" y="1032"/>
                    <a:pt x="397" y="992"/>
                  </a:cubicBezTo>
                  <a:cubicBezTo>
                    <a:pt x="377" y="913"/>
                    <a:pt x="377" y="854"/>
                    <a:pt x="397" y="794"/>
                  </a:cubicBezTo>
                  <a:cubicBezTo>
                    <a:pt x="397" y="655"/>
                    <a:pt x="476" y="516"/>
                    <a:pt x="575" y="417"/>
                  </a:cubicBezTo>
                  <a:cubicBezTo>
                    <a:pt x="694" y="298"/>
                    <a:pt x="833" y="199"/>
                    <a:pt x="1012" y="159"/>
                  </a:cubicBezTo>
                  <a:cubicBezTo>
                    <a:pt x="1091" y="120"/>
                    <a:pt x="1190" y="100"/>
                    <a:pt x="1289" y="100"/>
                  </a:cubicBezTo>
                  <a:lnTo>
                    <a:pt x="1468" y="100"/>
                  </a:lnTo>
                  <a:cubicBezTo>
                    <a:pt x="1607" y="100"/>
                    <a:pt x="1745" y="120"/>
                    <a:pt x="1904" y="159"/>
                  </a:cubicBezTo>
                  <a:cubicBezTo>
                    <a:pt x="2043" y="179"/>
                    <a:pt x="2182" y="219"/>
                    <a:pt x="2321" y="278"/>
                  </a:cubicBezTo>
                  <a:cubicBezTo>
                    <a:pt x="2440" y="318"/>
                    <a:pt x="2578" y="378"/>
                    <a:pt x="2697" y="457"/>
                  </a:cubicBezTo>
                  <a:cubicBezTo>
                    <a:pt x="2777" y="477"/>
                    <a:pt x="2836" y="516"/>
                    <a:pt x="2896" y="556"/>
                  </a:cubicBezTo>
                  <a:cubicBezTo>
                    <a:pt x="2955" y="576"/>
                    <a:pt x="3015" y="616"/>
                    <a:pt x="3074" y="655"/>
                  </a:cubicBezTo>
                  <a:lnTo>
                    <a:pt x="3431" y="873"/>
                  </a:lnTo>
                  <a:cubicBezTo>
                    <a:pt x="3689" y="1032"/>
                    <a:pt x="3927" y="1171"/>
                    <a:pt x="4185" y="1310"/>
                  </a:cubicBezTo>
                  <a:cubicBezTo>
                    <a:pt x="4680" y="1607"/>
                    <a:pt x="5176" y="1865"/>
                    <a:pt x="5692" y="2123"/>
                  </a:cubicBezTo>
                  <a:cubicBezTo>
                    <a:pt x="5831" y="2182"/>
                    <a:pt x="5970" y="2242"/>
                    <a:pt x="6089" y="2301"/>
                  </a:cubicBezTo>
                  <a:cubicBezTo>
                    <a:pt x="6227" y="2361"/>
                    <a:pt x="6366" y="2420"/>
                    <a:pt x="6505" y="2460"/>
                  </a:cubicBezTo>
                  <a:cubicBezTo>
                    <a:pt x="6783" y="2579"/>
                    <a:pt x="7060" y="2658"/>
                    <a:pt x="7338" y="2738"/>
                  </a:cubicBezTo>
                  <a:cubicBezTo>
                    <a:pt x="7635" y="2817"/>
                    <a:pt x="7933" y="2876"/>
                    <a:pt x="8250" y="2896"/>
                  </a:cubicBezTo>
                  <a:cubicBezTo>
                    <a:pt x="8320" y="2901"/>
                    <a:pt x="8392" y="2903"/>
                    <a:pt x="8464" y="2903"/>
                  </a:cubicBezTo>
                  <a:cubicBezTo>
                    <a:pt x="8696" y="2903"/>
                    <a:pt x="8935" y="2877"/>
                    <a:pt x="9162" y="2817"/>
                  </a:cubicBezTo>
                  <a:cubicBezTo>
                    <a:pt x="9361" y="2777"/>
                    <a:pt x="9539" y="2698"/>
                    <a:pt x="9718" y="2619"/>
                  </a:cubicBezTo>
                  <a:cubicBezTo>
                    <a:pt x="9797" y="2599"/>
                    <a:pt x="9876" y="2559"/>
                    <a:pt x="9956" y="2519"/>
                  </a:cubicBezTo>
                  <a:cubicBezTo>
                    <a:pt x="10094" y="2460"/>
                    <a:pt x="10213" y="2381"/>
                    <a:pt x="10352" y="2281"/>
                  </a:cubicBezTo>
                  <a:cubicBezTo>
                    <a:pt x="10451" y="2222"/>
                    <a:pt x="10551" y="2143"/>
                    <a:pt x="10650" y="2063"/>
                  </a:cubicBezTo>
                  <a:cubicBezTo>
                    <a:pt x="10789" y="1964"/>
                    <a:pt x="10908" y="1845"/>
                    <a:pt x="10987" y="1686"/>
                  </a:cubicBezTo>
                  <a:cubicBezTo>
                    <a:pt x="11007" y="1587"/>
                    <a:pt x="10987" y="1528"/>
                    <a:pt x="10868" y="1468"/>
                  </a:cubicBezTo>
                  <a:cubicBezTo>
                    <a:pt x="10827" y="1452"/>
                    <a:pt x="10782" y="1442"/>
                    <a:pt x="10739" y="1442"/>
                  </a:cubicBezTo>
                  <a:cubicBezTo>
                    <a:pt x="10677" y="1442"/>
                    <a:pt x="10617" y="1462"/>
                    <a:pt x="10570" y="1508"/>
                  </a:cubicBezTo>
                  <a:cubicBezTo>
                    <a:pt x="10491" y="1607"/>
                    <a:pt x="10392" y="1726"/>
                    <a:pt x="10332" y="1845"/>
                  </a:cubicBezTo>
                  <a:cubicBezTo>
                    <a:pt x="10273" y="1944"/>
                    <a:pt x="10213" y="2043"/>
                    <a:pt x="10154" y="2123"/>
                  </a:cubicBezTo>
                  <a:cubicBezTo>
                    <a:pt x="10055" y="2222"/>
                    <a:pt x="9956" y="2321"/>
                    <a:pt x="9856" y="2400"/>
                  </a:cubicBezTo>
                  <a:cubicBezTo>
                    <a:pt x="9797" y="2440"/>
                    <a:pt x="9737" y="2500"/>
                    <a:pt x="9658" y="2539"/>
                  </a:cubicBezTo>
                  <a:cubicBezTo>
                    <a:pt x="9499" y="2619"/>
                    <a:pt x="9321" y="2678"/>
                    <a:pt x="9143" y="2718"/>
                  </a:cubicBezTo>
                  <a:cubicBezTo>
                    <a:pt x="8915" y="2778"/>
                    <a:pt x="8688" y="2804"/>
                    <a:pt x="8461" y="2804"/>
                  </a:cubicBezTo>
                  <a:cubicBezTo>
                    <a:pt x="8391" y="2804"/>
                    <a:pt x="8320" y="2802"/>
                    <a:pt x="8250" y="2797"/>
                  </a:cubicBezTo>
                  <a:cubicBezTo>
                    <a:pt x="7953" y="2777"/>
                    <a:pt x="7655" y="2718"/>
                    <a:pt x="7378" y="2658"/>
                  </a:cubicBezTo>
                  <a:cubicBezTo>
                    <a:pt x="7080" y="2579"/>
                    <a:pt x="6802" y="2480"/>
                    <a:pt x="6545" y="2381"/>
                  </a:cubicBezTo>
                  <a:cubicBezTo>
                    <a:pt x="6406" y="2321"/>
                    <a:pt x="6267" y="2262"/>
                    <a:pt x="6128" y="2222"/>
                  </a:cubicBezTo>
                  <a:cubicBezTo>
                    <a:pt x="6009" y="2162"/>
                    <a:pt x="5870" y="2103"/>
                    <a:pt x="5732" y="2043"/>
                  </a:cubicBezTo>
                  <a:cubicBezTo>
                    <a:pt x="5196" y="1786"/>
                    <a:pt x="4700" y="1528"/>
                    <a:pt x="4205" y="1230"/>
                  </a:cubicBezTo>
                  <a:cubicBezTo>
                    <a:pt x="3967" y="1092"/>
                    <a:pt x="3709" y="953"/>
                    <a:pt x="3471" y="794"/>
                  </a:cubicBezTo>
                  <a:lnTo>
                    <a:pt x="3094" y="576"/>
                  </a:lnTo>
                  <a:cubicBezTo>
                    <a:pt x="3034" y="536"/>
                    <a:pt x="2975" y="497"/>
                    <a:pt x="2915" y="477"/>
                  </a:cubicBezTo>
                  <a:cubicBezTo>
                    <a:pt x="2856" y="437"/>
                    <a:pt x="2796" y="397"/>
                    <a:pt x="2717" y="358"/>
                  </a:cubicBezTo>
                  <a:cubicBezTo>
                    <a:pt x="2598" y="298"/>
                    <a:pt x="2459" y="239"/>
                    <a:pt x="2321" y="199"/>
                  </a:cubicBezTo>
                  <a:cubicBezTo>
                    <a:pt x="2182" y="140"/>
                    <a:pt x="2043" y="100"/>
                    <a:pt x="1884" y="60"/>
                  </a:cubicBezTo>
                  <a:cubicBezTo>
                    <a:pt x="1745" y="21"/>
                    <a:pt x="1587" y="1"/>
                    <a:pt x="1428" y="1"/>
                  </a:cubicBezTo>
                  <a:lnTo>
                    <a:pt x="123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76" name="Google Shape;101;p3">
              <a:extLst>
                <a:ext uri="{FF2B5EF4-FFF2-40B4-BE49-F238E27FC236}">
                  <a16:creationId xmlns:a16="http://schemas.microsoft.com/office/drawing/2014/main" id="{845B756F-8F88-102A-383B-60CDFC1F9B5D}"/>
                </a:ext>
              </a:extLst>
            </p:cNvPr>
            <p:cNvSpPr>
              <a:spLocks/>
            </p:cNvSpPr>
            <p:nvPr/>
          </p:nvSpPr>
          <p:spPr bwMode="auto">
            <a:xfrm>
              <a:off x="3078450" y="1039525"/>
              <a:ext cx="274700" cy="72575"/>
            </a:xfrm>
            <a:custGeom>
              <a:avLst/>
              <a:gdLst>
                <a:gd name="T0" fmla="*/ 46125 w 10988"/>
                <a:gd name="T1" fmla="*/ 2175 h 2903"/>
                <a:gd name="T2" fmla="*/ 26800 w 10988"/>
                <a:gd name="T3" fmla="*/ 9600 h 2903"/>
                <a:gd name="T4" fmla="*/ 8950 w 10988"/>
                <a:gd name="T5" fmla="*/ 21000 h 2903"/>
                <a:gd name="T6" fmla="*/ 3975 w 10988"/>
                <a:gd name="T7" fmla="*/ 35875 h 2903"/>
                <a:gd name="T8" fmla="*/ 10925 w 10988"/>
                <a:gd name="T9" fmla="*/ 34875 h 2903"/>
                <a:gd name="T10" fmla="*/ 21825 w 10988"/>
                <a:gd name="T11" fmla="*/ 19525 h 2903"/>
                <a:gd name="T12" fmla="*/ 33725 w 10988"/>
                <a:gd name="T13" fmla="*/ 9100 h 2903"/>
                <a:gd name="T14" fmla="*/ 63900 w 10988"/>
                <a:gd name="T15" fmla="*/ 2475 h 2903"/>
                <a:gd name="T16" fmla="*/ 91250 w 10988"/>
                <a:gd name="T17" fmla="*/ 6125 h 2903"/>
                <a:gd name="T18" fmla="*/ 121975 w 10988"/>
                <a:gd name="T19" fmla="*/ 17025 h 2903"/>
                <a:gd name="T20" fmla="*/ 169575 w 10988"/>
                <a:gd name="T21" fmla="*/ 41825 h 2903"/>
                <a:gd name="T22" fmla="*/ 197350 w 10988"/>
                <a:gd name="T23" fmla="*/ 58175 h 2903"/>
                <a:gd name="T24" fmla="*/ 206775 w 10988"/>
                <a:gd name="T25" fmla="*/ 63650 h 2903"/>
                <a:gd name="T26" fmla="*/ 227575 w 10988"/>
                <a:gd name="T27" fmla="*/ 71075 h 2903"/>
                <a:gd name="T28" fmla="*/ 243950 w 10988"/>
                <a:gd name="T29" fmla="*/ 72575 h 2903"/>
                <a:gd name="T30" fmla="*/ 265275 w 10988"/>
                <a:gd name="T31" fmla="*/ 65625 h 2903"/>
                <a:gd name="T32" fmla="*/ 274675 w 10988"/>
                <a:gd name="T33" fmla="*/ 48275 h 2903"/>
                <a:gd name="T34" fmla="*/ 272700 w 10988"/>
                <a:gd name="T35" fmla="*/ 36375 h 2903"/>
                <a:gd name="T36" fmla="*/ 270725 w 10988"/>
                <a:gd name="T37" fmla="*/ 32400 h 2903"/>
                <a:gd name="T38" fmla="*/ 263775 w 10988"/>
                <a:gd name="T39" fmla="*/ 23475 h 2903"/>
                <a:gd name="T40" fmla="*/ 249400 w 10988"/>
                <a:gd name="T41" fmla="*/ 14550 h 2903"/>
                <a:gd name="T42" fmla="*/ 232550 w 10988"/>
                <a:gd name="T43" fmla="*/ 11575 h 2903"/>
                <a:gd name="T44" fmla="*/ 229075 w 10988"/>
                <a:gd name="T45" fmla="*/ 12575 h 2903"/>
                <a:gd name="T46" fmla="*/ 227100 w 10988"/>
                <a:gd name="T47" fmla="*/ 22000 h 2903"/>
                <a:gd name="T48" fmla="*/ 229075 w 10988"/>
                <a:gd name="T49" fmla="*/ 23975 h 2903"/>
                <a:gd name="T50" fmla="*/ 232550 w 10988"/>
                <a:gd name="T51" fmla="*/ 25475 h 2903"/>
                <a:gd name="T52" fmla="*/ 247425 w 10988"/>
                <a:gd name="T53" fmla="*/ 29925 h 2903"/>
                <a:gd name="T54" fmla="*/ 259800 w 10988"/>
                <a:gd name="T55" fmla="*/ 37375 h 2903"/>
                <a:gd name="T56" fmla="*/ 260800 w 10988"/>
                <a:gd name="T57" fmla="*/ 38850 h 2903"/>
                <a:gd name="T58" fmla="*/ 264275 w 10988"/>
                <a:gd name="T59" fmla="*/ 43800 h 2903"/>
                <a:gd name="T60" fmla="*/ 265275 w 10988"/>
                <a:gd name="T61" fmla="*/ 52725 h 2903"/>
                <a:gd name="T62" fmla="*/ 249900 w 10988"/>
                <a:gd name="T63" fmla="*/ 68600 h 2903"/>
                <a:gd name="T64" fmla="*/ 239000 w 10988"/>
                <a:gd name="T65" fmla="*/ 70075 h 2903"/>
                <a:gd name="T66" fmla="*/ 217675 w 10988"/>
                <a:gd name="T67" fmla="*/ 65625 h 2903"/>
                <a:gd name="T68" fmla="*/ 203300 w 10988"/>
                <a:gd name="T69" fmla="*/ 58675 h 2903"/>
                <a:gd name="T70" fmla="*/ 189400 w 10988"/>
                <a:gd name="T71" fmla="*/ 50250 h 2903"/>
                <a:gd name="T72" fmla="*/ 132900 w 10988"/>
                <a:gd name="T73" fmla="*/ 19525 h 2903"/>
                <a:gd name="T74" fmla="*/ 113050 w 10988"/>
                <a:gd name="T75" fmla="*/ 10600 h 2903"/>
                <a:gd name="T76" fmla="*/ 69425 w 10988"/>
                <a:gd name="T77" fmla="*/ 175 h 29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988" h="2903" extrusionOk="0">
                  <a:moveTo>
                    <a:pt x="2553" y="0"/>
                  </a:moveTo>
                  <a:cubicBezTo>
                    <a:pt x="2311" y="0"/>
                    <a:pt x="2072" y="26"/>
                    <a:pt x="1845" y="87"/>
                  </a:cubicBezTo>
                  <a:cubicBezTo>
                    <a:pt x="1647" y="126"/>
                    <a:pt x="1468" y="186"/>
                    <a:pt x="1290" y="285"/>
                  </a:cubicBezTo>
                  <a:cubicBezTo>
                    <a:pt x="1211" y="305"/>
                    <a:pt x="1131" y="344"/>
                    <a:pt x="1072" y="384"/>
                  </a:cubicBezTo>
                  <a:cubicBezTo>
                    <a:pt x="933" y="443"/>
                    <a:pt x="794" y="523"/>
                    <a:pt x="655" y="602"/>
                  </a:cubicBezTo>
                  <a:cubicBezTo>
                    <a:pt x="556" y="681"/>
                    <a:pt x="457" y="761"/>
                    <a:pt x="358" y="840"/>
                  </a:cubicBezTo>
                  <a:cubicBezTo>
                    <a:pt x="219" y="939"/>
                    <a:pt x="120" y="1058"/>
                    <a:pt x="41" y="1197"/>
                  </a:cubicBezTo>
                  <a:cubicBezTo>
                    <a:pt x="1" y="1296"/>
                    <a:pt x="41" y="1376"/>
                    <a:pt x="159" y="1435"/>
                  </a:cubicBezTo>
                  <a:cubicBezTo>
                    <a:pt x="188" y="1449"/>
                    <a:pt x="221" y="1456"/>
                    <a:pt x="255" y="1456"/>
                  </a:cubicBezTo>
                  <a:cubicBezTo>
                    <a:pt x="318" y="1456"/>
                    <a:pt x="386" y="1434"/>
                    <a:pt x="437" y="1395"/>
                  </a:cubicBezTo>
                  <a:cubicBezTo>
                    <a:pt x="536" y="1296"/>
                    <a:pt x="616" y="1177"/>
                    <a:pt x="675" y="1038"/>
                  </a:cubicBezTo>
                  <a:cubicBezTo>
                    <a:pt x="735" y="959"/>
                    <a:pt x="794" y="860"/>
                    <a:pt x="873" y="781"/>
                  </a:cubicBezTo>
                  <a:cubicBezTo>
                    <a:pt x="953" y="681"/>
                    <a:pt x="1052" y="582"/>
                    <a:pt x="1171" y="503"/>
                  </a:cubicBezTo>
                  <a:cubicBezTo>
                    <a:pt x="1211" y="443"/>
                    <a:pt x="1290" y="404"/>
                    <a:pt x="1349" y="364"/>
                  </a:cubicBezTo>
                  <a:cubicBezTo>
                    <a:pt x="1508" y="285"/>
                    <a:pt x="1687" y="225"/>
                    <a:pt x="1865" y="186"/>
                  </a:cubicBezTo>
                  <a:cubicBezTo>
                    <a:pt x="2092" y="125"/>
                    <a:pt x="2319" y="99"/>
                    <a:pt x="2556" y="99"/>
                  </a:cubicBezTo>
                  <a:cubicBezTo>
                    <a:pt x="2629" y="99"/>
                    <a:pt x="2702" y="102"/>
                    <a:pt x="2777" y="106"/>
                  </a:cubicBezTo>
                  <a:cubicBezTo>
                    <a:pt x="3055" y="126"/>
                    <a:pt x="3352" y="186"/>
                    <a:pt x="3650" y="245"/>
                  </a:cubicBezTo>
                  <a:cubicBezTo>
                    <a:pt x="3927" y="324"/>
                    <a:pt x="4205" y="424"/>
                    <a:pt x="4483" y="523"/>
                  </a:cubicBezTo>
                  <a:cubicBezTo>
                    <a:pt x="4602" y="582"/>
                    <a:pt x="4741" y="622"/>
                    <a:pt x="4879" y="681"/>
                  </a:cubicBezTo>
                  <a:cubicBezTo>
                    <a:pt x="5018" y="741"/>
                    <a:pt x="5137" y="800"/>
                    <a:pt x="5276" y="860"/>
                  </a:cubicBezTo>
                  <a:cubicBezTo>
                    <a:pt x="5792" y="1118"/>
                    <a:pt x="6287" y="1376"/>
                    <a:pt x="6783" y="1673"/>
                  </a:cubicBezTo>
                  <a:cubicBezTo>
                    <a:pt x="7021" y="1812"/>
                    <a:pt x="7279" y="1951"/>
                    <a:pt x="7537" y="2109"/>
                  </a:cubicBezTo>
                  <a:lnTo>
                    <a:pt x="7894" y="2327"/>
                  </a:lnTo>
                  <a:cubicBezTo>
                    <a:pt x="7953" y="2367"/>
                    <a:pt x="8013" y="2407"/>
                    <a:pt x="8072" y="2446"/>
                  </a:cubicBezTo>
                  <a:cubicBezTo>
                    <a:pt x="8152" y="2466"/>
                    <a:pt x="8211" y="2506"/>
                    <a:pt x="8271" y="2546"/>
                  </a:cubicBezTo>
                  <a:cubicBezTo>
                    <a:pt x="8390" y="2605"/>
                    <a:pt x="8528" y="2665"/>
                    <a:pt x="8667" y="2724"/>
                  </a:cubicBezTo>
                  <a:cubicBezTo>
                    <a:pt x="8806" y="2764"/>
                    <a:pt x="8945" y="2803"/>
                    <a:pt x="9103" y="2843"/>
                  </a:cubicBezTo>
                  <a:cubicBezTo>
                    <a:pt x="9242" y="2883"/>
                    <a:pt x="9401" y="2903"/>
                    <a:pt x="9560" y="2903"/>
                  </a:cubicBezTo>
                  <a:lnTo>
                    <a:pt x="9758" y="2903"/>
                  </a:lnTo>
                  <a:cubicBezTo>
                    <a:pt x="9857" y="2903"/>
                    <a:pt x="9956" y="2883"/>
                    <a:pt x="10055" y="2863"/>
                  </a:cubicBezTo>
                  <a:cubicBezTo>
                    <a:pt x="10254" y="2843"/>
                    <a:pt x="10432" y="2744"/>
                    <a:pt x="10611" y="2625"/>
                  </a:cubicBezTo>
                  <a:cubicBezTo>
                    <a:pt x="10749" y="2506"/>
                    <a:pt x="10868" y="2347"/>
                    <a:pt x="10928" y="2169"/>
                  </a:cubicBezTo>
                  <a:cubicBezTo>
                    <a:pt x="10968" y="2089"/>
                    <a:pt x="10968" y="2010"/>
                    <a:pt x="10987" y="1931"/>
                  </a:cubicBezTo>
                  <a:cubicBezTo>
                    <a:pt x="10987" y="1851"/>
                    <a:pt x="10987" y="1752"/>
                    <a:pt x="10987" y="1673"/>
                  </a:cubicBezTo>
                  <a:cubicBezTo>
                    <a:pt x="10968" y="1594"/>
                    <a:pt x="10948" y="1534"/>
                    <a:pt x="10908" y="1455"/>
                  </a:cubicBezTo>
                  <a:cubicBezTo>
                    <a:pt x="10888" y="1415"/>
                    <a:pt x="10868" y="1376"/>
                    <a:pt x="10868" y="1356"/>
                  </a:cubicBezTo>
                  <a:lnTo>
                    <a:pt x="10829" y="1296"/>
                  </a:lnTo>
                  <a:lnTo>
                    <a:pt x="10809" y="1257"/>
                  </a:lnTo>
                  <a:cubicBezTo>
                    <a:pt x="10730" y="1138"/>
                    <a:pt x="10650" y="1038"/>
                    <a:pt x="10551" y="939"/>
                  </a:cubicBezTo>
                  <a:cubicBezTo>
                    <a:pt x="10472" y="860"/>
                    <a:pt x="10373" y="781"/>
                    <a:pt x="10273" y="721"/>
                  </a:cubicBezTo>
                  <a:cubicBezTo>
                    <a:pt x="10174" y="662"/>
                    <a:pt x="10075" y="622"/>
                    <a:pt x="9976" y="582"/>
                  </a:cubicBezTo>
                  <a:cubicBezTo>
                    <a:pt x="9817" y="523"/>
                    <a:pt x="9639" y="483"/>
                    <a:pt x="9480" y="463"/>
                  </a:cubicBezTo>
                  <a:lnTo>
                    <a:pt x="9302" y="463"/>
                  </a:lnTo>
                  <a:lnTo>
                    <a:pt x="9222" y="483"/>
                  </a:lnTo>
                  <a:lnTo>
                    <a:pt x="9163" y="503"/>
                  </a:lnTo>
                  <a:cubicBezTo>
                    <a:pt x="9084" y="543"/>
                    <a:pt x="9044" y="602"/>
                    <a:pt x="9024" y="681"/>
                  </a:cubicBezTo>
                  <a:cubicBezTo>
                    <a:pt x="9004" y="761"/>
                    <a:pt x="9024" y="840"/>
                    <a:pt x="9084" y="880"/>
                  </a:cubicBezTo>
                  <a:cubicBezTo>
                    <a:pt x="9084" y="900"/>
                    <a:pt x="9103" y="919"/>
                    <a:pt x="9123" y="919"/>
                  </a:cubicBezTo>
                  <a:lnTo>
                    <a:pt x="9163" y="959"/>
                  </a:lnTo>
                  <a:lnTo>
                    <a:pt x="9242" y="979"/>
                  </a:lnTo>
                  <a:lnTo>
                    <a:pt x="9302" y="1019"/>
                  </a:lnTo>
                  <a:cubicBezTo>
                    <a:pt x="9401" y="1058"/>
                    <a:pt x="9520" y="1078"/>
                    <a:pt x="9679" y="1118"/>
                  </a:cubicBezTo>
                  <a:cubicBezTo>
                    <a:pt x="9758" y="1138"/>
                    <a:pt x="9817" y="1177"/>
                    <a:pt x="9897" y="1197"/>
                  </a:cubicBezTo>
                  <a:cubicBezTo>
                    <a:pt x="9996" y="1237"/>
                    <a:pt x="10075" y="1276"/>
                    <a:pt x="10154" y="1316"/>
                  </a:cubicBezTo>
                  <a:cubicBezTo>
                    <a:pt x="10234" y="1376"/>
                    <a:pt x="10313" y="1435"/>
                    <a:pt x="10392" y="1495"/>
                  </a:cubicBezTo>
                  <a:lnTo>
                    <a:pt x="10412" y="1534"/>
                  </a:lnTo>
                  <a:lnTo>
                    <a:pt x="10432" y="1554"/>
                  </a:lnTo>
                  <a:cubicBezTo>
                    <a:pt x="10452" y="1574"/>
                    <a:pt x="10472" y="1594"/>
                    <a:pt x="10492" y="1614"/>
                  </a:cubicBezTo>
                  <a:cubicBezTo>
                    <a:pt x="10511" y="1673"/>
                    <a:pt x="10551" y="1713"/>
                    <a:pt x="10571" y="1752"/>
                  </a:cubicBezTo>
                  <a:cubicBezTo>
                    <a:pt x="10591" y="1812"/>
                    <a:pt x="10611" y="1871"/>
                    <a:pt x="10611" y="1931"/>
                  </a:cubicBezTo>
                  <a:cubicBezTo>
                    <a:pt x="10611" y="1990"/>
                    <a:pt x="10611" y="2050"/>
                    <a:pt x="10611" y="2109"/>
                  </a:cubicBezTo>
                  <a:cubicBezTo>
                    <a:pt x="10591" y="2248"/>
                    <a:pt x="10531" y="2367"/>
                    <a:pt x="10432" y="2466"/>
                  </a:cubicBezTo>
                  <a:cubicBezTo>
                    <a:pt x="10313" y="2605"/>
                    <a:pt x="10174" y="2704"/>
                    <a:pt x="9996" y="2744"/>
                  </a:cubicBezTo>
                  <a:cubicBezTo>
                    <a:pt x="9917" y="2784"/>
                    <a:pt x="9817" y="2784"/>
                    <a:pt x="9738" y="2803"/>
                  </a:cubicBezTo>
                  <a:lnTo>
                    <a:pt x="9560" y="2803"/>
                  </a:lnTo>
                  <a:cubicBezTo>
                    <a:pt x="9401" y="2803"/>
                    <a:pt x="9262" y="2784"/>
                    <a:pt x="9123" y="2744"/>
                  </a:cubicBezTo>
                  <a:cubicBezTo>
                    <a:pt x="8984" y="2724"/>
                    <a:pt x="8846" y="2665"/>
                    <a:pt x="8707" y="2625"/>
                  </a:cubicBezTo>
                  <a:cubicBezTo>
                    <a:pt x="8568" y="2565"/>
                    <a:pt x="8429" y="2506"/>
                    <a:pt x="8310" y="2446"/>
                  </a:cubicBezTo>
                  <a:cubicBezTo>
                    <a:pt x="8251" y="2407"/>
                    <a:pt x="8191" y="2387"/>
                    <a:pt x="8132" y="2347"/>
                  </a:cubicBezTo>
                  <a:cubicBezTo>
                    <a:pt x="8052" y="2308"/>
                    <a:pt x="7993" y="2288"/>
                    <a:pt x="7933" y="2248"/>
                  </a:cubicBezTo>
                  <a:lnTo>
                    <a:pt x="7576" y="2010"/>
                  </a:lnTo>
                  <a:cubicBezTo>
                    <a:pt x="7338" y="1871"/>
                    <a:pt x="7081" y="1733"/>
                    <a:pt x="6843" y="1574"/>
                  </a:cubicBezTo>
                  <a:cubicBezTo>
                    <a:pt x="6347" y="1296"/>
                    <a:pt x="5851" y="1019"/>
                    <a:pt x="5316" y="781"/>
                  </a:cubicBezTo>
                  <a:cubicBezTo>
                    <a:pt x="5177" y="721"/>
                    <a:pt x="5058" y="662"/>
                    <a:pt x="4919" y="602"/>
                  </a:cubicBezTo>
                  <a:cubicBezTo>
                    <a:pt x="4780" y="543"/>
                    <a:pt x="4641" y="483"/>
                    <a:pt x="4522" y="424"/>
                  </a:cubicBezTo>
                  <a:cubicBezTo>
                    <a:pt x="4245" y="324"/>
                    <a:pt x="3947" y="225"/>
                    <a:pt x="3670" y="146"/>
                  </a:cubicBezTo>
                  <a:cubicBezTo>
                    <a:pt x="3372" y="87"/>
                    <a:pt x="3075" y="27"/>
                    <a:pt x="2777" y="7"/>
                  </a:cubicBezTo>
                  <a:cubicBezTo>
                    <a:pt x="2702" y="2"/>
                    <a:pt x="2627" y="0"/>
                    <a:pt x="25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77" name="Google Shape;102;p3">
              <a:extLst>
                <a:ext uri="{FF2B5EF4-FFF2-40B4-BE49-F238E27FC236}">
                  <a16:creationId xmlns:a16="http://schemas.microsoft.com/office/drawing/2014/main" id="{008C3D71-3196-EBCB-5428-23249496AAC4}"/>
                </a:ext>
              </a:extLst>
            </p:cNvPr>
            <p:cNvSpPr>
              <a:spLocks/>
            </p:cNvSpPr>
            <p:nvPr/>
          </p:nvSpPr>
          <p:spPr bwMode="auto">
            <a:xfrm>
              <a:off x="3354125" y="1041675"/>
              <a:ext cx="274675" cy="71600"/>
            </a:xfrm>
            <a:custGeom>
              <a:avLst/>
              <a:gdLst>
                <a:gd name="T0" fmla="*/ 23800 w 10987"/>
                <a:gd name="T1" fmla="*/ 1000 h 2864"/>
                <a:gd name="T2" fmla="*/ 1500 w 10987"/>
                <a:gd name="T3" fmla="*/ 18850 h 2864"/>
                <a:gd name="T4" fmla="*/ 500 w 10987"/>
                <a:gd name="T5" fmla="*/ 31250 h 2864"/>
                <a:gd name="T6" fmla="*/ 2975 w 10987"/>
                <a:gd name="T7" fmla="*/ 38675 h 2864"/>
                <a:gd name="T8" fmla="*/ 4475 w 10987"/>
                <a:gd name="T9" fmla="*/ 41175 h 2864"/>
                <a:gd name="T10" fmla="*/ 17850 w 10987"/>
                <a:gd name="T11" fmla="*/ 54550 h 2864"/>
                <a:gd name="T12" fmla="*/ 37675 w 10987"/>
                <a:gd name="T13" fmla="*/ 61000 h 2864"/>
                <a:gd name="T14" fmla="*/ 43625 w 10987"/>
                <a:gd name="T15" fmla="*/ 60500 h 2864"/>
                <a:gd name="T16" fmla="*/ 48600 w 10987"/>
                <a:gd name="T17" fmla="*/ 55050 h 2864"/>
                <a:gd name="T18" fmla="*/ 46600 w 10987"/>
                <a:gd name="T19" fmla="*/ 49100 h 2864"/>
                <a:gd name="T20" fmla="*/ 43625 w 10987"/>
                <a:gd name="T21" fmla="*/ 47600 h 2864"/>
                <a:gd name="T22" fmla="*/ 32725 w 10987"/>
                <a:gd name="T23" fmla="*/ 44125 h 2864"/>
                <a:gd name="T24" fmla="*/ 20825 w 10987"/>
                <a:gd name="T25" fmla="*/ 39175 h 2864"/>
                <a:gd name="T26" fmla="*/ 14375 w 10987"/>
                <a:gd name="T27" fmla="*/ 34225 h 2864"/>
                <a:gd name="T28" fmla="*/ 12400 w 10987"/>
                <a:gd name="T29" fmla="*/ 31750 h 2864"/>
                <a:gd name="T30" fmla="*/ 9425 w 10987"/>
                <a:gd name="T31" fmla="*/ 24300 h 2864"/>
                <a:gd name="T32" fmla="*/ 13400 w 10987"/>
                <a:gd name="T33" fmla="*/ 10425 h 2864"/>
                <a:gd name="T34" fmla="*/ 31225 w 10987"/>
                <a:gd name="T35" fmla="*/ 2500 h 2864"/>
                <a:gd name="T36" fmla="*/ 35700 w 10987"/>
                <a:gd name="T37" fmla="*/ 2500 h 2864"/>
                <a:gd name="T38" fmla="*/ 57025 w 10987"/>
                <a:gd name="T39" fmla="*/ 6450 h 2864"/>
                <a:gd name="T40" fmla="*/ 71400 w 10987"/>
                <a:gd name="T41" fmla="*/ 12900 h 2864"/>
                <a:gd name="T42" fmla="*/ 85275 w 10987"/>
                <a:gd name="T43" fmla="*/ 21325 h 2864"/>
                <a:gd name="T44" fmla="*/ 141800 w 10987"/>
                <a:gd name="T45" fmla="*/ 52575 h 2864"/>
                <a:gd name="T46" fmla="*/ 161625 w 10987"/>
                <a:gd name="T47" fmla="*/ 61000 h 2864"/>
                <a:gd name="T48" fmla="*/ 205250 w 10987"/>
                <a:gd name="T49" fmla="*/ 71400 h 2864"/>
                <a:gd name="T50" fmla="*/ 228550 w 10987"/>
                <a:gd name="T51" fmla="*/ 69925 h 2864"/>
                <a:gd name="T52" fmla="*/ 247900 w 10987"/>
                <a:gd name="T53" fmla="*/ 62475 h 2864"/>
                <a:gd name="T54" fmla="*/ 265750 w 10987"/>
                <a:gd name="T55" fmla="*/ 51075 h 2864"/>
                <a:gd name="T56" fmla="*/ 271200 w 10987"/>
                <a:gd name="T57" fmla="*/ 36200 h 2864"/>
                <a:gd name="T58" fmla="*/ 263750 w 10987"/>
                <a:gd name="T59" fmla="*/ 37200 h 2864"/>
                <a:gd name="T60" fmla="*/ 253350 w 10987"/>
                <a:gd name="T61" fmla="*/ 52575 h 2864"/>
                <a:gd name="T62" fmla="*/ 241450 w 10987"/>
                <a:gd name="T63" fmla="*/ 62975 h 2864"/>
                <a:gd name="T64" fmla="*/ 211325 w 10987"/>
                <a:gd name="T65" fmla="*/ 69600 h 2864"/>
                <a:gd name="T66" fmla="*/ 183950 w 10987"/>
                <a:gd name="T67" fmla="*/ 65950 h 2864"/>
                <a:gd name="T68" fmla="*/ 152200 w 10987"/>
                <a:gd name="T69" fmla="*/ 55050 h 2864"/>
                <a:gd name="T70" fmla="*/ 104600 w 10987"/>
                <a:gd name="T71" fmla="*/ 30750 h 2864"/>
                <a:gd name="T72" fmla="*/ 76850 w 10987"/>
                <a:gd name="T73" fmla="*/ 14400 h 2864"/>
                <a:gd name="T74" fmla="*/ 67425 w 10987"/>
                <a:gd name="T75" fmla="*/ 8925 h 2864"/>
                <a:gd name="T76" fmla="*/ 46600 w 10987"/>
                <a:gd name="T77" fmla="*/ 1500 h 2864"/>
                <a:gd name="T78" fmla="*/ 30750 w 10987"/>
                <a:gd name="T79" fmla="*/ 25 h 28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987" h="2864" extrusionOk="0">
                  <a:moveTo>
                    <a:pt x="1230" y="1"/>
                  </a:moveTo>
                  <a:cubicBezTo>
                    <a:pt x="1130" y="1"/>
                    <a:pt x="1051" y="20"/>
                    <a:pt x="952" y="40"/>
                  </a:cubicBezTo>
                  <a:cubicBezTo>
                    <a:pt x="754" y="60"/>
                    <a:pt x="555" y="159"/>
                    <a:pt x="397" y="278"/>
                  </a:cubicBezTo>
                  <a:cubicBezTo>
                    <a:pt x="238" y="397"/>
                    <a:pt x="119" y="556"/>
                    <a:pt x="60" y="754"/>
                  </a:cubicBezTo>
                  <a:cubicBezTo>
                    <a:pt x="40" y="833"/>
                    <a:pt x="20" y="913"/>
                    <a:pt x="20" y="992"/>
                  </a:cubicBezTo>
                  <a:cubicBezTo>
                    <a:pt x="0" y="1071"/>
                    <a:pt x="0" y="1151"/>
                    <a:pt x="20" y="1250"/>
                  </a:cubicBezTo>
                  <a:cubicBezTo>
                    <a:pt x="20" y="1309"/>
                    <a:pt x="40" y="1369"/>
                    <a:pt x="79" y="1448"/>
                  </a:cubicBezTo>
                  <a:cubicBezTo>
                    <a:pt x="99" y="1488"/>
                    <a:pt x="99" y="1508"/>
                    <a:pt x="119" y="1547"/>
                  </a:cubicBezTo>
                  <a:lnTo>
                    <a:pt x="139" y="1587"/>
                  </a:lnTo>
                  <a:lnTo>
                    <a:pt x="179" y="1647"/>
                  </a:lnTo>
                  <a:cubicBezTo>
                    <a:pt x="238" y="1765"/>
                    <a:pt x="317" y="1865"/>
                    <a:pt x="417" y="1964"/>
                  </a:cubicBezTo>
                  <a:cubicBezTo>
                    <a:pt x="516" y="2043"/>
                    <a:pt x="615" y="2122"/>
                    <a:pt x="714" y="2182"/>
                  </a:cubicBezTo>
                  <a:cubicBezTo>
                    <a:pt x="813" y="2241"/>
                    <a:pt x="912" y="2281"/>
                    <a:pt x="1011" y="2321"/>
                  </a:cubicBezTo>
                  <a:cubicBezTo>
                    <a:pt x="1170" y="2380"/>
                    <a:pt x="1329" y="2420"/>
                    <a:pt x="1507" y="2440"/>
                  </a:cubicBezTo>
                  <a:lnTo>
                    <a:pt x="1686" y="2440"/>
                  </a:lnTo>
                  <a:lnTo>
                    <a:pt x="1745" y="2420"/>
                  </a:lnTo>
                  <a:lnTo>
                    <a:pt x="1825" y="2400"/>
                  </a:lnTo>
                  <a:cubicBezTo>
                    <a:pt x="1884" y="2360"/>
                    <a:pt x="1944" y="2281"/>
                    <a:pt x="1944" y="2202"/>
                  </a:cubicBezTo>
                  <a:cubicBezTo>
                    <a:pt x="1963" y="2142"/>
                    <a:pt x="1944" y="2063"/>
                    <a:pt x="1904" y="2003"/>
                  </a:cubicBezTo>
                  <a:cubicBezTo>
                    <a:pt x="1884" y="2003"/>
                    <a:pt x="1864" y="1984"/>
                    <a:pt x="1864" y="1964"/>
                  </a:cubicBezTo>
                  <a:lnTo>
                    <a:pt x="1805" y="1944"/>
                  </a:lnTo>
                  <a:lnTo>
                    <a:pt x="1745" y="1904"/>
                  </a:lnTo>
                  <a:lnTo>
                    <a:pt x="1686" y="1884"/>
                  </a:lnTo>
                  <a:cubicBezTo>
                    <a:pt x="1587" y="1845"/>
                    <a:pt x="1448" y="1805"/>
                    <a:pt x="1309" y="1765"/>
                  </a:cubicBezTo>
                  <a:cubicBezTo>
                    <a:pt x="1230" y="1746"/>
                    <a:pt x="1150" y="1726"/>
                    <a:pt x="1071" y="1686"/>
                  </a:cubicBezTo>
                  <a:cubicBezTo>
                    <a:pt x="992" y="1666"/>
                    <a:pt x="912" y="1627"/>
                    <a:pt x="833" y="1567"/>
                  </a:cubicBezTo>
                  <a:cubicBezTo>
                    <a:pt x="734" y="1528"/>
                    <a:pt x="655" y="1468"/>
                    <a:pt x="595" y="1389"/>
                  </a:cubicBezTo>
                  <a:lnTo>
                    <a:pt x="575" y="1369"/>
                  </a:lnTo>
                  <a:lnTo>
                    <a:pt x="536" y="1329"/>
                  </a:lnTo>
                  <a:cubicBezTo>
                    <a:pt x="516" y="1309"/>
                    <a:pt x="516" y="1290"/>
                    <a:pt x="496" y="1270"/>
                  </a:cubicBezTo>
                  <a:cubicBezTo>
                    <a:pt x="456" y="1230"/>
                    <a:pt x="436" y="1190"/>
                    <a:pt x="417" y="1131"/>
                  </a:cubicBezTo>
                  <a:cubicBezTo>
                    <a:pt x="397" y="1071"/>
                    <a:pt x="377" y="1032"/>
                    <a:pt x="377" y="972"/>
                  </a:cubicBezTo>
                  <a:cubicBezTo>
                    <a:pt x="357" y="913"/>
                    <a:pt x="357" y="853"/>
                    <a:pt x="377" y="794"/>
                  </a:cubicBezTo>
                  <a:cubicBezTo>
                    <a:pt x="377" y="655"/>
                    <a:pt x="456" y="516"/>
                    <a:pt x="536" y="417"/>
                  </a:cubicBezTo>
                  <a:cubicBezTo>
                    <a:pt x="655" y="298"/>
                    <a:pt x="813" y="199"/>
                    <a:pt x="972" y="159"/>
                  </a:cubicBezTo>
                  <a:cubicBezTo>
                    <a:pt x="1071" y="119"/>
                    <a:pt x="1150" y="100"/>
                    <a:pt x="1249" y="100"/>
                  </a:cubicBezTo>
                  <a:cubicBezTo>
                    <a:pt x="1279" y="90"/>
                    <a:pt x="1309" y="85"/>
                    <a:pt x="1339" y="85"/>
                  </a:cubicBezTo>
                  <a:cubicBezTo>
                    <a:pt x="1368" y="85"/>
                    <a:pt x="1398" y="90"/>
                    <a:pt x="1428" y="100"/>
                  </a:cubicBezTo>
                  <a:cubicBezTo>
                    <a:pt x="1567" y="100"/>
                    <a:pt x="1725" y="119"/>
                    <a:pt x="1864" y="159"/>
                  </a:cubicBezTo>
                  <a:cubicBezTo>
                    <a:pt x="2003" y="179"/>
                    <a:pt x="2142" y="199"/>
                    <a:pt x="2281" y="258"/>
                  </a:cubicBezTo>
                  <a:cubicBezTo>
                    <a:pt x="2420" y="298"/>
                    <a:pt x="2538" y="357"/>
                    <a:pt x="2677" y="417"/>
                  </a:cubicBezTo>
                  <a:cubicBezTo>
                    <a:pt x="2737" y="457"/>
                    <a:pt x="2796" y="496"/>
                    <a:pt x="2856" y="516"/>
                  </a:cubicBezTo>
                  <a:cubicBezTo>
                    <a:pt x="2915" y="556"/>
                    <a:pt x="2975" y="595"/>
                    <a:pt x="3054" y="635"/>
                  </a:cubicBezTo>
                  <a:lnTo>
                    <a:pt x="3411" y="853"/>
                  </a:lnTo>
                  <a:cubicBezTo>
                    <a:pt x="3649" y="992"/>
                    <a:pt x="3907" y="1151"/>
                    <a:pt x="4145" y="1290"/>
                  </a:cubicBezTo>
                  <a:cubicBezTo>
                    <a:pt x="4641" y="1567"/>
                    <a:pt x="5136" y="1845"/>
                    <a:pt x="5672" y="2103"/>
                  </a:cubicBezTo>
                  <a:cubicBezTo>
                    <a:pt x="5791" y="2162"/>
                    <a:pt x="5930" y="2222"/>
                    <a:pt x="6068" y="2281"/>
                  </a:cubicBezTo>
                  <a:cubicBezTo>
                    <a:pt x="6207" y="2341"/>
                    <a:pt x="6326" y="2380"/>
                    <a:pt x="6465" y="2440"/>
                  </a:cubicBezTo>
                  <a:cubicBezTo>
                    <a:pt x="6743" y="2559"/>
                    <a:pt x="7020" y="2638"/>
                    <a:pt x="7318" y="2717"/>
                  </a:cubicBezTo>
                  <a:cubicBezTo>
                    <a:pt x="7615" y="2797"/>
                    <a:pt x="7913" y="2836"/>
                    <a:pt x="8210" y="2856"/>
                  </a:cubicBezTo>
                  <a:cubicBezTo>
                    <a:pt x="8290" y="2861"/>
                    <a:pt x="8369" y="2864"/>
                    <a:pt x="8448" y="2864"/>
                  </a:cubicBezTo>
                  <a:cubicBezTo>
                    <a:pt x="8685" y="2864"/>
                    <a:pt x="8919" y="2841"/>
                    <a:pt x="9142" y="2797"/>
                  </a:cubicBezTo>
                  <a:cubicBezTo>
                    <a:pt x="9341" y="2737"/>
                    <a:pt x="9519" y="2678"/>
                    <a:pt x="9698" y="2598"/>
                  </a:cubicBezTo>
                  <a:cubicBezTo>
                    <a:pt x="9777" y="2559"/>
                    <a:pt x="9836" y="2539"/>
                    <a:pt x="9916" y="2499"/>
                  </a:cubicBezTo>
                  <a:cubicBezTo>
                    <a:pt x="10055" y="2420"/>
                    <a:pt x="10193" y="2341"/>
                    <a:pt x="10312" y="2261"/>
                  </a:cubicBezTo>
                  <a:cubicBezTo>
                    <a:pt x="10431" y="2202"/>
                    <a:pt x="10531" y="2122"/>
                    <a:pt x="10630" y="2043"/>
                  </a:cubicBezTo>
                  <a:cubicBezTo>
                    <a:pt x="10769" y="1944"/>
                    <a:pt x="10868" y="1825"/>
                    <a:pt x="10967" y="1666"/>
                  </a:cubicBezTo>
                  <a:cubicBezTo>
                    <a:pt x="10987" y="1567"/>
                    <a:pt x="10967" y="1508"/>
                    <a:pt x="10848" y="1448"/>
                  </a:cubicBezTo>
                  <a:cubicBezTo>
                    <a:pt x="10807" y="1432"/>
                    <a:pt x="10762" y="1422"/>
                    <a:pt x="10719" y="1422"/>
                  </a:cubicBezTo>
                  <a:cubicBezTo>
                    <a:pt x="10657" y="1422"/>
                    <a:pt x="10597" y="1441"/>
                    <a:pt x="10550" y="1488"/>
                  </a:cubicBezTo>
                  <a:cubicBezTo>
                    <a:pt x="10471" y="1587"/>
                    <a:pt x="10372" y="1706"/>
                    <a:pt x="10312" y="1845"/>
                  </a:cubicBezTo>
                  <a:cubicBezTo>
                    <a:pt x="10253" y="1924"/>
                    <a:pt x="10193" y="2023"/>
                    <a:pt x="10134" y="2103"/>
                  </a:cubicBezTo>
                  <a:cubicBezTo>
                    <a:pt x="10035" y="2202"/>
                    <a:pt x="9936" y="2301"/>
                    <a:pt x="9836" y="2400"/>
                  </a:cubicBezTo>
                  <a:cubicBezTo>
                    <a:pt x="9777" y="2440"/>
                    <a:pt x="9717" y="2479"/>
                    <a:pt x="9658" y="2519"/>
                  </a:cubicBezTo>
                  <a:cubicBezTo>
                    <a:pt x="9479" y="2618"/>
                    <a:pt x="9301" y="2678"/>
                    <a:pt x="9123" y="2717"/>
                  </a:cubicBezTo>
                  <a:cubicBezTo>
                    <a:pt x="8899" y="2762"/>
                    <a:pt x="8676" y="2784"/>
                    <a:pt x="8453" y="2784"/>
                  </a:cubicBezTo>
                  <a:cubicBezTo>
                    <a:pt x="8379" y="2784"/>
                    <a:pt x="8304" y="2782"/>
                    <a:pt x="8230" y="2777"/>
                  </a:cubicBezTo>
                  <a:cubicBezTo>
                    <a:pt x="7933" y="2757"/>
                    <a:pt x="7635" y="2717"/>
                    <a:pt x="7358" y="2638"/>
                  </a:cubicBezTo>
                  <a:cubicBezTo>
                    <a:pt x="7060" y="2559"/>
                    <a:pt x="6782" y="2479"/>
                    <a:pt x="6505" y="2380"/>
                  </a:cubicBezTo>
                  <a:cubicBezTo>
                    <a:pt x="6366" y="2321"/>
                    <a:pt x="6227" y="2261"/>
                    <a:pt x="6088" y="2202"/>
                  </a:cubicBezTo>
                  <a:cubicBezTo>
                    <a:pt x="5969" y="2162"/>
                    <a:pt x="5830" y="2103"/>
                    <a:pt x="5692" y="2023"/>
                  </a:cubicBezTo>
                  <a:cubicBezTo>
                    <a:pt x="5176" y="1785"/>
                    <a:pt x="4680" y="1508"/>
                    <a:pt x="4184" y="1230"/>
                  </a:cubicBezTo>
                  <a:cubicBezTo>
                    <a:pt x="3947" y="1091"/>
                    <a:pt x="3689" y="933"/>
                    <a:pt x="3451" y="794"/>
                  </a:cubicBezTo>
                  <a:lnTo>
                    <a:pt x="3074" y="576"/>
                  </a:lnTo>
                  <a:cubicBezTo>
                    <a:pt x="3014" y="536"/>
                    <a:pt x="2955" y="496"/>
                    <a:pt x="2895" y="457"/>
                  </a:cubicBezTo>
                  <a:cubicBezTo>
                    <a:pt x="2836" y="417"/>
                    <a:pt x="2757" y="397"/>
                    <a:pt x="2697" y="357"/>
                  </a:cubicBezTo>
                  <a:cubicBezTo>
                    <a:pt x="2578" y="298"/>
                    <a:pt x="2439" y="238"/>
                    <a:pt x="2301" y="179"/>
                  </a:cubicBezTo>
                  <a:cubicBezTo>
                    <a:pt x="2162" y="119"/>
                    <a:pt x="2023" y="80"/>
                    <a:pt x="1864" y="60"/>
                  </a:cubicBezTo>
                  <a:cubicBezTo>
                    <a:pt x="1725" y="20"/>
                    <a:pt x="1587" y="1"/>
                    <a:pt x="1448" y="1"/>
                  </a:cubicBezTo>
                  <a:lnTo>
                    <a:pt x="123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78" name="Google Shape;103;p3">
              <a:extLst>
                <a:ext uri="{FF2B5EF4-FFF2-40B4-BE49-F238E27FC236}">
                  <a16:creationId xmlns:a16="http://schemas.microsoft.com/office/drawing/2014/main" id="{17A57E15-ED7B-8054-FAB8-2360AD90084C}"/>
                </a:ext>
              </a:extLst>
            </p:cNvPr>
            <p:cNvSpPr>
              <a:spLocks/>
            </p:cNvSpPr>
            <p:nvPr/>
          </p:nvSpPr>
          <p:spPr bwMode="auto">
            <a:xfrm>
              <a:off x="3520700" y="1042000"/>
              <a:ext cx="274200" cy="72075"/>
            </a:xfrm>
            <a:custGeom>
              <a:avLst/>
              <a:gdLst>
                <a:gd name="T0" fmla="*/ 46125 w 10968"/>
                <a:gd name="T1" fmla="*/ 2175 h 2883"/>
                <a:gd name="T2" fmla="*/ 26275 w 10968"/>
                <a:gd name="T3" fmla="*/ 9600 h 2883"/>
                <a:gd name="T4" fmla="*/ 8925 w 10968"/>
                <a:gd name="T5" fmla="*/ 21000 h 2883"/>
                <a:gd name="T6" fmla="*/ 3475 w 10968"/>
                <a:gd name="T7" fmla="*/ 35875 h 2883"/>
                <a:gd name="T8" fmla="*/ 10925 w 10968"/>
                <a:gd name="T9" fmla="*/ 34900 h 2883"/>
                <a:gd name="T10" fmla="*/ 21825 w 10968"/>
                <a:gd name="T11" fmla="*/ 19525 h 2883"/>
                <a:gd name="T12" fmla="*/ 33225 w 10968"/>
                <a:gd name="T13" fmla="*/ 8600 h 2883"/>
                <a:gd name="T14" fmla="*/ 63375 w 10968"/>
                <a:gd name="T15" fmla="*/ 2000 h 2883"/>
                <a:gd name="T16" fmla="*/ 90750 w 10968"/>
                <a:gd name="T17" fmla="*/ 5625 h 2883"/>
                <a:gd name="T18" fmla="*/ 121475 w 10968"/>
                <a:gd name="T19" fmla="*/ 16550 h 2883"/>
                <a:gd name="T20" fmla="*/ 169075 w 10968"/>
                <a:gd name="T21" fmla="*/ 41325 h 2883"/>
                <a:gd name="T22" fmla="*/ 196825 w 10968"/>
                <a:gd name="T23" fmla="*/ 57700 h 2883"/>
                <a:gd name="T24" fmla="*/ 206250 w 10968"/>
                <a:gd name="T25" fmla="*/ 63150 h 2883"/>
                <a:gd name="T26" fmla="*/ 227075 w 10968"/>
                <a:gd name="T27" fmla="*/ 70575 h 2883"/>
                <a:gd name="T28" fmla="*/ 243450 w 10968"/>
                <a:gd name="T29" fmla="*/ 72075 h 2883"/>
                <a:gd name="T30" fmla="*/ 264750 w 10968"/>
                <a:gd name="T31" fmla="*/ 65125 h 2883"/>
                <a:gd name="T32" fmla="*/ 274175 w 10968"/>
                <a:gd name="T33" fmla="*/ 47775 h 2883"/>
                <a:gd name="T34" fmla="*/ 272200 w 10968"/>
                <a:gd name="T35" fmla="*/ 35875 h 2883"/>
                <a:gd name="T36" fmla="*/ 270700 w 10968"/>
                <a:gd name="T37" fmla="*/ 32400 h 2883"/>
                <a:gd name="T38" fmla="*/ 263775 w 10968"/>
                <a:gd name="T39" fmla="*/ 23000 h 2883"/>
                <a:gd name="T40" fmla="*/ 249400 w 10968"/>
                <a:gd name="T41" fmla="*/ 14075 h 2883"/>
                <a:gd name="T42" fmla="*/ 232025 w 10968"/>
                <a:gd name="T43" fmla="*/ 11100 h 2883"/>
                <a:gd name="T44" fmla="*/ 229050 w 10968"/>
                <a:gd name="T45" fmla="*/ 12575 h 2883"/>
                <a:gd name="T46" fmla="*/ 227075 w 10968"/>
                <a:gd name="T47" fmla="*/ 22000 h 2883"/>
                <a:gd name="T48" fmla="*/ 229050 w 10968"/>
                <a:gd name="T49" fmla="*/ 23475 h 2883"/>
                <a:gd name="T50" fmla="*/ 232525 w 10968"/>
                <a:gd name="T51" fmla="*/ 24975 h 2883"/>
                <a:gd name="T52" fmla="*/ 247400 w 10968"/>
                <a:gd name="T53" fmla="*/ 29925 h 2883"/>
                <a:gd name="T54" fmla="*/ 259300 w 10968"/>
                <a:gd name="T55" fmla="*/ 37375 h 2883"/>
                <a:gd name="T56" fmla="*/ 260800 w 10968"/>
                <a:gd name="T57" fmla="*/ 38850 h 2883"/>
                <a:gd name="T58" fmla="*/ 263775 w 10968"/>
                <a:gd name="T59" fmla="*/ 43800 h 2883"/>
                <a:gd name="T60" fmla="*/ 265250 w 10968"/>
                <a:gd name="T61" fmla="*/ 52250 h 2883"/>
                <a:gd name="T62" fmla="*/ 249875 w 10968"/>
                <a:gd name="T63" fmla="*/ 68600 h 2883"/>
                <a:gd name="T64" fmla="*/ 238475 w 10968"/>
                <a:gd name="T65" fmla="*/ 70100 h 2883"/>
                <a:gd name="T66" fmla="*/ 217650 w 10968"/>
                <a:gd name="T67" fmla="*/ 65625 h 2883"/>
                <a:gd name="T68" fmla="*/ 202775 w 10968"/>
                <a:gd name="T69" fmla="*/ 58675 h 2883"/>
                <a:gd name="T70" fmla="*/ 189400 w 10968"/>
                <a:gd name="T71" fmla="*/ 50750 h 2883"/>
                <a:gd name="T72" fmla="*/ 132875 w 10968"/>
                <a:gd name="T73" fmla="*/ 19525 h 2883"/>
                <a:gd name="T74" fmla="*/ 112550 w 10968"/>
                <a:gd name="T75" fmla="*/ 10600 h 2883"/>
                <a:gd name="T76" fmla="*/ 68925 w 10968"/>
                <a:gd name="T77" fmla="*/ 175 h 28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968" h="2883" extrusionOk="0">
                  <a:moveTo>
                    <a:pt x="2544" y="0"/>
                  </a:moveTo>
                  <a:cubicBezTo>
                    <a:pt x="2311" y="0"/>
                    <a:pt x="2072" y="26"/>
                    <a:pt x="1845" y="87"/>
                  </a:cubicBezTo>
                  <a:cubicBezTo>
                    <a:pt x="1646" y="126"/>
                    <a:pt x="1468" y="186"/>
                    <a:pt x="1289" y="285"/>
                  </a:cubicBezTo>
                  <a:cubicBezTo>
                    <a:pt x="1210" y="305"/>
                    <a:pt x="1131" y="344"/>
                    <a:pt x="1051" y="384"/>
                  </a:cubicBezTo>
                  <a:cubicBezTo>
                    <a:pt x="913" y="444"/>
                    <a:pt x="794" y="523"/>
                    <a:pt x="655" y="602"/>
                  </a:cubicBezTo>
                  <a:cubicBezTo>
                    <a:pt x="556" y="682"/>
                    <a:pt x="457" y="761"/>
                    <a:pt x="357" y="840"/>
                  </a:cubicBezTo>
                  <a:cubicBezTo>
                    <a:pt x="219" y="939"/>
                    <a:pt x="100" y="1058"/>
                    <a:pt x="20" y="1197"/>
                  </a:cubicBezTo>
                  <a:cubicBezTo>
                    <a:pt x="0" y="1296"/>
                    <a:pt x="20" y="1376"/>
                    <a:pt x="139" y="1435"/>
                  </a:cubicBezTo>
                  <a:cubicBezTo>
                    <a:pt x="174" y="1449"/>
                    <a:pt x="212" y="1456"/>
                    <a:pt x="249" y="1456"/>
                  </a:cubicBezTo>
                  <a:cubicBezTo>
                    <a:pt x="318" y="1456"/>
                    <a:pt x="385" y="1434"/>
                    <a:pt x="437" y="1396"/>
                  </a:cubicBezTo>
                  <a:cubicBezTo>
                    <a:pt x="516" y="1296"/>
                    <a:pt x="615" y="1177"/>
                    <a:pt x="675" y="1039"/>
                  </a:cubicBezTo>
                  <a:cubicBezTo>
                    <a:pt x="734" y="959"/>
                    <a:pt x="794" y="860"/>
                    <a:pt x="873" y="781"/>
                  </a:cubicBezTo>
                  <a:cubicBezTo>
                    <a:pt x="952" y="662"/>
                    <a:pt x="1032" y="563"/>
                    <a:pt x="1151" y="483"/>
                  </a:cubicBezTo>
                  <a:cubicBezTo>
                    <a:pt x="1190" y="444"/>
                    <a:pt x="1270" y="384"/>
                    <a:pt x="1329" y="344"/>
                  </a:cubicBezTo>
                  <a:cubicBezTo>
                    <a:pt x="1488" y="265"/>
                    <a:pt x="1666" y="206"/>
                    <a:pt x="1845" y="166"/>
                  </a:cubicBezTo>
                  <a:cubicBezTo>
                    <a:pt x="2072" y="105"/>
                    <a:pt x="2299" y="80"/>
                    <a:pt x="2535" y="80"/>
                  </a:cubicBezTo>
                  <a:cubicBezTo>
                    <a:pt x="2608" y="80"/>
                    <a:pt x="2682" y="82"/>
                    <a:pt x="2757" y="87"/>
                  </a:cubicBezTo>
                  <a:cubicBezTo>
                    <a:pt x="3035" y="106"/>
                    <a:pt x="3332" y="166"/>
                    <a:pt x="3630" y="225"/>
                  </a:cubicBezTo>
                  <a:cubicBezTo>
                    <a:pt x="3907" y="305"/>
                    <a:pt x="4185" y="404"/>
                    <a:pt x="4462" y="503"/>
                  </a:cubicBezTo>
                  <a:cubicBezTo>
                    <a:pt x="4581" y="563"/>
                    <a:pt x="4720" y="622"/>
                    <a:pt x="4859" y="662"/>
                  </a:cubicBezTo>
                  <a:cubicBezTo>
                    <a:pt x="4998" y="721"/>
                    <a:pt x="5117" y="781"/>
                    <a:pt x="5256" y="840"/>
                  </a:cubicBezTo>
                  <a:cubicBezTo>
                    <a:pt x="5771" y="1098"/>
                    <a:pt x="6267" y="1376"/>
                    <a:pt x="6763" y="1653"/>
                  </a:cubicBezTo>
                  <a:cubicBezTo>
                    <a:pt x="7001" y="1792"/>
                    <a:pt x="7259" y="1931"/>
                    <a:pt x="7516" y="2090"/>
                  </a:cubicBezTo>
                  <a:lnTo>
                    <a:pt x="7873" y="2308"/>
                  </a:lnTo>
                  <a:cubicBezTo>
                    <a:pt x="7933" y="2347"/>
                    <a:pt x="7992" y="2387"/>
                    <a:pt x="8052" y="2427"/>
                  </a:cubicBezTo>
                  <a:cubicBezTo>
                    <a:pt x="8131" y="2447"/>
                    <a:pt x="8191" y="2486"/>
                    <a:pt x="8250" y="2526"/>
                  </a:cubicBezTo>
                  <a:cubicBezTo>
                    <a:pt x="8369" y="2585"/>
                    <a:pt x="8508" y="2645"/>
                    <a:pt x="8647" y="2704"/>
                  </a:cubicBezTo>
                  <a:cubicBezTo>
                    <a:pt x="8786" y="2744"/>
                    <a:pt x="8925" y="2804"/>
                    <a:pt x="9083" y="2823"/>
                  </a:cubicBezTo>
                  <a:cubicBezTo>
                    <a:pt x="9222" y="2863"/>
                    <a:pt x="9381" y="2883"/>
                    <a:pt x="9539" y="2883"/>
                  </a:cubicBezTo>
                  <a:lnTo>
                    <a:pt x="9738" y="2883"/>
                  </a:lnTo>
                  <a:cubicBezTo>
                    <a:pt x="9837" y="2883"/>
                    <a:pt x="9936" y="2883"/>
                    <a:pt x="10035" y="2863"/>
                  </a:cubicBezTo>
                  <a:cubicBezTo>
                    <a:pt x="10233" y="2823"/>
                    <a:pt x="10412" y="2724"/>
                    <a:pt x="10590" y="2605"/>
                  </a:cubicBezTo>
                  <a:cubicBezTo>
                    <a:pt x="10729" y="2486"/>
                    <a:pt x="10848" y="2328"/>
                    <a:pt x="10908" y="2149"/>
                  </a:cubicBezTo>
                  <a:cubicBezTo>
                    <a:pt x="10947" y="2070"/>
                    <a:pt x="10947" y="1990"/>
                    <a:pt x="10967" y="1911"/>
                  </a:cubicBezTo>
                  <a:cubicBezTo>
                    <a:pt x="10967" y="1832"/>
                    <a:pt x="10967" y="1752"/>
                    <a:pt x="10967" y="1653"/>
                  </a:cubicBezTo>
                  <a:cubicBezTo>
                    <a:pt x="10947" y="1594"/>
                    <a:pt x="10927" y="1515"/>
                    <a:pt x="10888" y="1435"/>
                  </a:cubicBezTo>
                  <a:cubicBezTo>
                    <a:pt x="10888" y="1415"/>
                    <a:pt x="10868" y="1376"/>
                    <a:pt x="10848" y="1336"/>
                  </a:cubicBezTo>
                  <a:lnTo>
                    <a:pt x="10828" y="1296"/>
                  </a:lnTo>
                  <a:lnTo>
                    <a:pt x="10809" y="1237"/>
                  </a:lnTo>
                  <a:cubicBezTo>
                    <a:pt x="10729" y="1138"/>
                    <a:pt x="10650" y="1019"/>
                    <a:pt x="10551" y="920"/>
                  </a:cubicBezTo>
                  <a:cubicBezTo>
                    <a:pt x="10452" y="840"/>
                    <a:pt x="10352" y="781"/>
                    <a:pt x="10253" y="701"/>
                  </a:cubicBezTo>
                  <a:cubicBezTo>
                    <a:pt x="10154" y="662"/>
                    <a:pt x="10075" y="602"/>
                    <a:pt x="9976" y="563"/>
                  </a:cubicBezTo>
                  <a:cubicBezTo>
                    <a:pt x="9817" y="503"/>
                    <a:pt x="9638" y="463"/>
                    <a:pt x="9480" y="444"/>
                  </a:cubicBezTo>
                  <a:lnTo>
                    <a:pt x="9281" y="444"/>
                  </a:lnTo>
                  <a:lnTo>
                    <a:pt x="9222" y="463"/>
                  </a:lnTo>
                  <a:lnTo>
                    <a:pt x="9162" y="503"/>
                  </a:lnTo>
                  <a:cubicBezTo>
                    <a:pt x="9083" y="523"/>
                    <a:pt x="9044" y="602"/>
                    <a:pt x="9024" y="682"/>
                  </a:cubicBezTo>
                  <a:cubicBezTo>
                    <a:pt x="9004" y="741"/>
                    <a:pt x="9024" y="820"/>
                    <a:pt x="9083" y="880"/>
                  </a:cubicBezTo>
                  <a:cubicBezTo>
                    <a:pt x="9083" y="900"/>
                    <a:pt x="9103" y="900"/>
                    <a:pt x="9123" y="920"/>
                  </a:cubicBezTo>
                  <a:lnTo>
                    <a:pt x="9162" y="939"/>
                  </a:lnTo>
                  <a:lnTo>
                    <a:pt x="9222" y="979"/>
                  </a:lnTo>
                  <a:lnTo>
                    <a:pt x="9301" y="999"/>
                  </a:lnTo>
                  <a:cubicBezTo>
                    <a:pt x="9400" y="1039"/>
                    <a:pt x="9519" y="1078"/>
                    <a:pt x="9658" y="1118"/>
                  </a:cubicBezTo>
                  <a:cubicBezTo>
                    <a:pt x="9738" y="1138"/>
                    <a:pt x="9817" y="1158"/>
                    <a:pt x="9896" y="1197"/>
                  </a:cubicBezTo>
                  <a:cubicBezTo>
                    <a:pt x="9976" y="1217"/>
                    <a:pt x="10075" y="1257"/>
                    <a:pt x="10154" y="1316"/>
                  </a:cubicBezTo>
                  <a:cubicBezTo>
                    <a:pt x="10233" y="1356"/>
                    <a:pt x="10313" y="1415"/>
                    <a:pt x="10372" y="1495"/>
                  </a:cubicBezTo>
                  <a:lnTo>
                    <a:pt x="10412" y="1515"/>
                  </a:lnTo>
                  <a:lnTo>
                    <a:pt x="10432" y="1554"/>
                  </a:lnTo>
                  <a:cubicBezTo>
                    <a:pt x="10452" y="1574"/>
                    <a:pt x="10471" y="1594"/>
                    <a:pt x="10471" y="1614"/>
                  </a:cubicBezTo>
                  <a:cubicBezTo>
                    <a:pt x="10511" y="1653"/>
                    <a:pt x="10531" y="1693"/>
                    <a:pt x="10551" y="1752"/>
                  </a:cubicBezTo>
                  <a:cubicBezTo>
                    <a:pt x="10571" y="1812"/>
                    <a:pt x="10590" y="1852"/>
                    <a:pt x="10610" y="1911"/>
                  </a:cubicBezTo>
                  <a:cubicBezTo>
                    <a:pt x="10610" y="1971"/>
                    <a:pt x="10610" y="2030"/>
                    <a:pt x="10610" y="2090"/>
                  </a:cubicBezTo>
                  <a:cubicBezTo>
                    <a:pt x="10590" y="2228"/>
                    <a:pt x="10531" y="2367"/>
                    <a:pt x="10432" y="2466"/>
                  </a:cubicBezTo>
                  <a:cubicBezTo>
                    <a:pt x="10313" y="2605"/>
                    <a:pt x="10154" y="2685"/>
                    <a:pt x="9995" y="2744"/>
                  </a:cubicBezTo>
                  <a:cubicBezTo>
                    <a:pt x="9916" y="2784"/>
                    <a:pt x="9817" y="2784"/>
                    <a:pt x="9718" y="2804"/>
                  </a:cubicBezTo>
                  <a:lnTo>
                    <a:pt x="9539" y="2804"/>
                  </a:lnTo>
                  <a:cubicBezTo>
                    <a:pt x="9400" y="2804"/>
                    <a:pt x="9262" y="2784"/>
                    <a:pt x="9103" y="2744"/>
                  </a:cubicBezTo>
                  <a:cubicBezTo>
                    <a:pt x="8964" y="2724"/>
                    <a:pt x="8825" y="2665"/>
                    <a:pt x="8706" y="2625"/>
                  </a:cubicBezTo>
                  <a:cubicBezTo>
                    <a:pt x="8568" y="2566"/>
                    <a:pt x="8429" y="2506"/>
                    <a:pt x="8310" y="2447"/>
                  </a:cubicBezTo>
                  <a:cubicBezTo>
                    <a:pt x="8230" y="2427"/>
                    <a:pt x="8171" y="2387"/>
                    <a:pt x="8111" y="2347"/>
                  </a:cubicBezTo>
                  <a:cubicBezTo>
                    <a:pt x="8052" y="2328"/>
                    <a:pt x="7992" y="2288"/>
                    <a:pt x="7933" y="2248"/>
                  </a:cubicBezTo>
                  <a:lnTo>
                    <a:pt x="7576" y="2030"/>
                  </a:lnTo>
                  <a:cubicBezTo>
                    <a:pt x="7318" y="1871"/>
                    <a:pt x="7080" y="1733"/>
                    <a:pt x="6822" y="1594"/>
                  </a:cubicBezTo>
                  <a:cubicBezTo>
                    <a:pt x="6327" y="1296"/>
                    <a:pt x="5831" y="1019"/>
                    <a:pt x="5315" y="781"/>
                  </a:cubicBezTo>
                  <a:cubicBezTo>
                    <a:pt x="5176" y="721"/>
                    <a:pt x="5038" y="662"/>
                    <a:pt x="4919" y="602"/>
                  </a:cubicBezTo>
                  <a:cubicBezTo>
                    <a:pt x="4780" y="543"/>
                    <a:pt x="4641" y="483"/>
                    <a:pt x="4502" y="424"/>
                  </a:cubicBezTo>
                  <a:cubicBezTo>
                    <a:pt x="4224" y="325"/>
                    <a:pt x="3947" y="225"/>
                    <a:pt x="3669" y="166"/>
                  </a:cubicBezTo>
                  <a:cubicBezTo>
                    <a:pt x="3372" y="87"/>
                    <a:pt x="3074" y="27"/>
                    <a:pt x="2757" y="7"/>
                  </a:cubicBezTo>
                  <a:cubicBezTo>
                    <a:pt x="2687" y="3"/>
                    <a:pt x="2615" y="0"/>
                    <a:pt x="25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79" name="Google Shape;104;p3">
              <a:extLst>
                <a:ext uri="{FF2B5EF4-FFF2-40B4-BE49-F238E27FC236}">
                  <a16:creationId xmlns:a16="http://schemas.microsoft.com/office/drawing/2014/main" id="{A07509CC-91A1-2BF6-DCD7-F626B4B81D8D}"/>
                </a:ext>
              </a:extLst>
            </p:cNvPr>
            <p:cNvSpPr>
              <a:spLocks/>
            </p:cNvSpPr>
            <p:nvPr/>
          </p:nvSpPr>
          <p:spPr bwMode="auto">
            <a:xfrm>
              <a:off x="3946575" y="1039525"/>
              <a:ext cx="275175" cy="72450"/>
            </a:xfrm>
            <a:custGeom>
              <a:avLst/>
              <a:gdLst>
                <a:gd name="T0" fmla="*/ 46125 w 11007"/>
                <a:gd name="T1" fmla="*/ 2175 h 2898"/>
                <a:gd name="T2" fmla="*/ 26775 w 11007"/>
                <a:gd name="T3" fmla="*/ 9600 h 2898"/>
                <a:gd name="T4" fmla="*/ 8950 w 11007"/>
                <a:gd name="T5" fmla="*/ 21000 h 2898"/>
                <a:gd name="T6" fmla="*/ 3975 w 11007"/>
                <a:gd name="T7" fmla="*/ 35875 h 2898"/>
                <a:gd name="T8" fmla="*/ 10925 w 11007"/>
                <a:gd name="T9" fmla="*/ 34875 h 2898"/>
                <a:gd name="T10" fmla="*/ 21825 w 11007"/>
                <a:gd name="T11" fmla="*/ 19525 h 2898"/>
                <a:gd name="T12" fmla="*/ 33725 w 11007"/>
                <a:gd name="T13" fmla="*/ 8600 h 2898"/>
                <a:gd name="T14" fmla="*/ 64150 w 11007"/>
                <a:gd name="T15" fmla="*/ 1975 h 2898"/>
                <a:gd name="T16" fmla="*/ 91250 w 11007"/>
                <a:gd name="T17" fmla="*/ 6125 h 2898"/>
                <a:gd name="T18" fmla="*/ 121975 w 11007"/>
                <a:gd name="T19" fmla="*/ 16550 h 2898"/>
                <a:gd name="T20" fmla="*/ 169575 w 11007"/>
                <a:gd name="T21" fmla="*/ 41325 h 2898"/>
                <a:gd name="T22" fmla="*/ 197325 w 11007"/>
                <a:gd name="T23" fmla="*/ 57700 h 2898"/>
                <a:gd name="T24" fmla="*/ 206750 w 11007"/>
                <a:gd name="T25" fmla="*/ 63150 h 2898"/>
                <a:gd name="T26" fmla="*/ 227575 w 11007"/>
                <a:gd name="T27" fmla="*/ 70575 h 2898"/>
                <a:gd name="T28" fmla="*/ 241700 w 11007"/>
                <a:gd name="T29" fmla="*/ 72450 h 2898"/>
                <a:gd name="T30" fmla="*/ 251375 w 11007"/>
                <a:gd name="T31" fmla="*/ 71575 h 2898"/>
                <a:gd name="T32" fmla="*/ 273675 w 11007"/>
                <a:gd name="T33" fmla="*/ 53725 h 2898"/>
                <a:gd name="T34" fmla="*/ 274675 w 11007"/>
                <a:gd name="T35" fmla="*/ 41325 h 2898"/>
                <a:gd name="T36" fmla="*/ 271700 w 11007"/>
                <a:gd name="T37" fmla="*/ 33900 h 2898"/>
                <a:gd name="T38" fmla="*/ 270225 w 11007"/>
                <a:gd name="T39" fmla="*/ 31425 h 2898"/>
                <a:gd name="T40" fmla="*/ 256825 w 11007"/>
                <a:gd name="T41" fmla="*/ 18025 h 2898"/>
                <a:gd name="T42" fmla="*/ 237000 w 11007"/>
                <a:gd name="T43" fmla="*/ 11575 h 2898"/>
                <a:gd name="T44" fmla="*/ 231050 w 11007"/>
                <a:gd name="T45" fmla="*/ 12075 h 2898"/>
                <a:gd name="T46" fmla="*/ 226100 w 11007"/>
                <a:gd name="T47" fmla="*/ 17025 h 2898"/>
                <a:gd name="T48" fmla="*/ 228075 w 11007"/>
                <a:gd name="T49" fmla="*/ 22975 h 2898"/>
                <a:gd name="T50" fmla="*/ 231050 w 11007"/>
                <a:gd name="T51" fmla="*/ 24475 h 2898"/>
                <a:gd name="T52" fmla="*/ 241950 w 11007"/>
                <a:gd name="T53" fmla="*/ 27950 h 2898"/>
                <a:gd name="T54" fmla="*/ 253850 w 11007"/>
                <a:gd name="T55" fmla="*/ 32900 h 2898"/>
                <a:gd name="T56" fmla="*/ 260800 w 11007"/>
                <a:gd name="T57" fmla="*/ 38350 h 2898"/>
                <a:gd name="T58" fmla="*/ 262275 w 11007"/>
                <a:gd name="T59" fmla="*/ 40350 h 2898"/>
                <a:gd name="T60" fmla="*/ 265750 w 11007"/>
                <a:gd name="T61" fmla="*/ 48275 h 2898"/>
                <a:gd name="T62" fmla="*/ 261300 w 11007"/>
                <a:gd name="T63" fmla="*/ 61650 h 2898"/>
                <a:gd name="T64" fmla="*/ 243450 w 11007"/>
                <a:gd name="T65" fmla="*/ 70075 h 2898"/>
                <a:gd name="T66" fmla="*/ 228075 w 11007"/>
                <a:gd name="T67" fmla="*/ 68600 h 2898"/>
                <a:gd name="T68" fmla="*/ 208250 w 11007"/>
                <a:gd name="T69" fmla="*/ 61150 h 2898"/>
                <a:gd name="T70" fmla="*/ 198825 w 11007"/>
                <a:gd name="T71" fmla="*/ 56200 h 2898"/>
                <a:gd name="T72" fmla="*/ 171050 w 11007"/>
                <a:gd name="T73" fmla="*/ 39350 h 2898"/>
                <a:gd name="T74" fmla="*/ 122975 w 11007"/>
                <a:gd name="T75" fmla="*/ 15050 h 2898"/>
                <a:gd name="T76" fmla="*/ 91725 w 11007"/>
                <a:gd name="T77" fmla="*/ 3650 h 2898"/>
                <a:gd name="T78" fmla="*/ 64075 w 11007"/>
                <a:gd name="T79" fmla="*/ 0 h 28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007" h="2898" extrusionOk="0">
                  <a:moveTo>
                    <a:pt x="2563" y="0"/>
                  </a:moveTo>
                  <a:cubicBezTo>
                    <a:pt x="2330" y="0"/>
                    <a:pt x="2087" y="26"/>
                    <a:pt x="1845" y="87"/>
                  </a:cubicBezTo>
                  <a:cubicBezTo>
                    <a:pt x="1666" y="126"/>
                    <a:pt x="1468" y="186"/>
                    <a:pt x="1309" y="285"/>
                  </a:cubicBezTo>
                  <a:cubicBezTo>
                    <a:pt x="1230" y="305"/>
                    <a:pt x="1151" y="344"/>
                    <a:pt x="1071" y="384"/>
                  </a:cubicBezTo>
                  <a:cubicBezTo>
                    <a:pt x="933" y="443"/>
                    <a:pt x="794" y="523"/>
                    <a:pt x="675" y="602"/>
                  </a:cubicBezTo>
                  <a:cubicBezTo>
                    <a:pt x="556" y="681"/>
                    <a:pt x="457" y="761"/>
                    <a:pt x="358" y="840"/>
                  </a:cubicBezTo>
                  <a:cubicBezTo>
                    <a:pt x="239" y="939"/>
                    <a:pt x="120" y="1058"/>
                    <a:pt x="40" y="1197"/>
                  </a:cubicBezTo>
                  <a:cubicBezTo>
                    <a:pt x="1" y="1296"/>
                    <a:pt x="40" y="1376"/>
                    <a:pt x="159" y="1435"/>
                  </a:cubicBezTo>
                  <a:cubicBezTo>
                    <a:pt x="194" y="1449"/>
                    <a:pt x="229" y="1456"/>
                    <a:pt x="264" y="1456"/>
                  </a:cubicBezTo>
                  <a:cubicBezTo>
                    <a:pt x="326" y="1456"/>
                    <a:pt x="386" y="1434"/>
                    <a:pt x="437" y="1395"/>
                  </a:cubicBezTo>
                  <a:cubicBezTo>
                    <a:pt x="536" y="1296"/>
                    <a:pt x="615" y="1177"/>
                    <a:pt x="695" y="1038"/>
                  </a:cubicBezTo>
                  <a:cubicBezTo>
                    <a:pt x="754" y="959"/>
                    <a:pt x="814" y="860"/>
                    <a:pt x="873" y="781"/>
                  </a:cubicBezTo>
                  <a:cubicBezTo>
                    <a:pt x="972" y="662"/>
                    <a:pt x="1052" y="582"/>
                    <a:pt x="1171" y="483"/>
                  </a:cubicBezTo>
                  <a:cubicBezTo>
                    <a:pt x="1230" y="443"/>
                    <a:pt x="1290" y="384"/>
                    <a:pt x="1349" y="344"/>
                  </a:cubicBezTo>
                  <a:cubicBezTo>
                    <a:pt x="1528" y="265"/>
                    <a:pt x="1706" y="205"/>
                    <a:pt x="1885" y="166"/>
                  </a:cubicBezTo>
                  <a:cubicBezTo>
                    <a:pt x="2112" y="105"/>
                    <a:pt x="2339" y="79"/>
                    <a:pt x="2566" y="79"/>
                  </a:cubicBezTo>
                  <a:cubicBezTo>
                    <a:pt x="2636" y="79"/>
                    <a:pt x="2707" y="82"/>
                    <a:pt x="2777" y="87"/>
                  </a:cubicBezTo>
                  <a:cubicBezTo>
                    <a:pt x="3074" y="106"/>
                    <a:pt x="3372" y="166"/>
                    <a:pt x="3650" y="245"/>
                  </a:cubicBezTo>
                  <a:cubicBezTo>
                    <a:pt x="3927" y="305"/>
                    <a:pt x="4205" y="404"/>
                    <a:pt x="4482" y="503"/>
                  </a:cubicBezTo>
                  <a:cubicBezTo>
                    <a:pt x="4621" y="562"/>
                    <a:pt x="4760" y="622"/>
                    <a:pt x="4879" y="662"/>
                  </a:cubicBezTo>
                  <a:cubicBezTo>
                    <a:pt x="5018" y="721"/>
                    <a:pt x="5157" y="781"/>
                    <a:pt x="5276" y="840"/>
                  </a:cubicBezTo>
                  <a:cubicBezTo>
                    <a:pt x="5791" y="1098"/>
                    <a:pt x="6307" y="1376"/>
                    <a:pt x="6783" y="1653"/>
                  </a:cubicBezTo>
                  <a:cubicBezTo>
                    <a:pt x="7041" y="1792"/>
                    <a:pt x="7279" y="1951"/>
                    <a:pt x="7536" y="2089"/>
                  </a:cubicBezTo>
                  <a:lnTo>
                    <a:pt x="7893" y="2308"/>
                  </a:lnTo>
                  <a:cubicBezTo>
                    <a:pt x="7953" y="2347"/>
                    <a:pt x="8012" y="2387"/>
                    <a:pt x="8092" y="2427"/>
                  </a:cubicBezTo>
                  <a:cubicBezTo>
                    <a:pt x="8151" y="2466"/>
                    <a:pt x="8211" y="2486"/>
                    <a:pt x="8270" y="2526"/>
                  </a:cubicBezTo>
                  <a:cubicBezTo>
                    <a:pt x="8409" y="2585"/>
                    <a:pt x="8548" y="2645"/>
                    <a:pt x="8687" y="2704"/>
                  </a:cubicBezTo>
                  <a:cubicBezTo>
                    <a:pt x="8825" y="2764"/>
                    <a:pt x="8964" y="2803"/>
                    <a:pt x="9103" y="2823"/>
                  </a:cubicBezTo>
                  <a:cubicBezTo>
                    <a:pt x="9262" y="2863"/>
                    <a:pt x="9420" y="2883"/>
                    <a:pt x="9559" y="2883"/>
                  </a:cubicBezTo>
                  <a:cubicBezTo>
                    <a:pt x="9599" y="2893"/>
                    <a:pt x="9634" y="2898"/>
                    <a:pt x="9668" y="2898"/>
                  </a:cubicBezTo>
                  <a:cubicBezTo>
                    <a:pt x="9703" y="2898"/>
                    <a:pt x="9738" y="2893"/>
                    <a:pt x="9777" y="2883"/>
                  </a:cubicBezTo>
                  <a:cubicBezTo>
                    <a:pt x="9857" y="2883"/>
                    <a:pt x="9956" y="2883"/>
                    <a:pt x="10055" y="2863"/>
                  </a:cubicBezTo>
                  <a:cubicBezTo>
                    <a:pt x="10253" y="2823"/>
                    <a:pt x="10452" y="2744"/>
                    <a:pt x="10610" y="2605"/>
                  </a:cubicBezTo>
                  <a:cubicBezTo>
                    <a:pt x="10769" y="2486"/>
                    <a:pt x="10868" y="2327"/>
                    <a:pt x="10947" y="2149"/>
                  </a:cubicBezTo>
                  <a:cubicBezTo>
                    <a:pt x="10967" y="2070"/>
                    <a:pt x="10987" y="1990"/>
                    <a:pt x="10987" y="1911"/>
                  </a:cubicBezTo>
                  <a:cubicBezTo>
                    <a:pt x="11007" y="1832"/>
                    <a:pt x="11007" y="1752"/>
                    <a:pt x="10987" y="1653"/>
                  </a:cubicBezTo>
                  <a:cubicBezTo>
                    <a:pt x="10967" y="1594"/>
                    <a:pt x="10947" y="1514"/>
                    <a:pt x="10908" y="1455"/>
                  </a:cubicBezTo>
                  <a:cubicBezTo>
                    <a:pt x="10908" y="1415"/>
                    <a:pt x="10888" y="1376"/>
                    <a:pt x="10868" y="1356"/>
                  </a:cubicBezTo>
                  <a:lnTo>
                    <a:pt x="10848" y="1296"/>
                  </a:lnTo>
                  <a:lnTo>
                    <a:pt x="10809" y="1257"/>
                  </a:lnTo>
                  <a:cubicBezTo>
                    <a:pt x="10749" y="1138"/>
                    <a:pt x="10670" y="1038"/>
                    <a:pt x="10571" y="939"/>
                  </a:cubicBezTo>
                  <a:cubicBezTo>
                    <a:pt x="10472" y="860"/>
                    <a:pt x="10372" y="781"/>
                    <a:pt x="10273" y="721"/>
                  </a:cubicBezTo>
                  <a:cubicBezTo>
                    <a:pt x="10174" y="662"/>
                    <a:pt x="10075" y="622"/>
                    <a:pt x="9976" y="582"/>
                  </a:cubicBezTo>
                  <a:cubicBezTo>
                    <a:pt x="9817" y="523"/>
                    <a:pt x="9658" y="483"/>
                    <a:pt x="9480" y="463"/>
                  </a:cubicBezTo>
                  <a:lnTo>
                    <a:pt x="9301" y="463"/>
                  </a:lnTo>
                  <a:lnTo>
                    <a:pt x="9242" y="483"/>
                  </a:lnTo>
                  <a:lnTo>
                    <a:pt x="9182" y="503"/>
                  </a:lnTo>
                  <a:cubicBezTo>
                    <a:pt x="9103" y="543"/>
                    <a:pt x="9044" y="602"/>
                    <a:pt x="9044" y="681"/>
                  </a:cubicBezTo>
                  <a:cubicBezTo>
                    <a:pt x="9024" y="761"/>
                    <a:pt x="9044" y="840"/>
                    <a:pt x="9083" y="880"/>
                  </a:cubicBezTo>
                  <a:cubicBezTo>
                    <a:pt x="9103" y="900"/>
                    <a:pt x="9123" y="919"/>
                    <a:pt x="9123" y="919"/>
                  </a:cubicBezTo>
                  <a:lnTo>
                    <a:pt x="9182" y="959"/>
                  </a:lnTo>
                  <a:lnTo>
                    <a:pt x="9242" y="979"/>
                  </a:lnTo>
                  <a:lnTo>
                    <a:pt x="9321" y="1019"/>
                  </a:lnTo>
                  <a:cubicBezTo>
                    <a:pt x="9420" y="1058"/>
                    <a:pt x="9539" y="1078"/>
                    <a:pt x="9678" y="1118"/>
                  </a:cubicBezTo>
                  <a:cubicBezTo>
                    <a:pt x="9758" y="1138"/>
                    <a:pt x="9837" y="1177"/>
                    <a:pt x="9916" y="1197"/>
                  </a:cubicBezTo>
                  <a:cubicBezTo>
                    <a:pt x="9996" y="1237"/>
                    <a:pt x="10075" y="1276"/>
                    <a:pt x="10154" y="1316"/>
                  </a:cubicBezTo>
                  <a:cubicBezTo>
                    <a:pt x="10253" y="1376"/>
                    <a:pt x="10333" y="1435"/>
                    <a:pt x="10392" y="1495"/>
                  </a:cubicBezTo>
                  <a:lnTo>
                    <a:pt x="10432" y="1534"/>
                  </a:lnTo>
                  <a:lnTo>
                    <a:pt x="10452" y="1554"/>
                  </a:lnTo>
                  <a:cubicBezTo>
                    <a:pt x="10472" y="1574"/>
                    <a:pt x="10472" y="1594"/>
                    <a:pt x="10491" y="1614"/>
                  </a:cubicBezTo>
                  <a:cubicBezTo>
                    <a:pt x="10531" y="1673"/>
                    <a:pt x="10551" y="1713"/>
                    <a:pt x="10571" y="1752"/>
                  </a:cubicBezTo>
                  <a:cubicBezTo>
                    <a:pt x="10590" y="1812"/>
                    <a:pt x="10610" y="1871"/>
                    <a:pt x="10630" y="1931"/>
                  </a:cubicBezTo>
                  <a:cubicBezTo>
                    <a:pt x="10630" y="1990"/>
                    <a:pt x="10630" y="2050"/>
                    <a:pt x="10630" y="2109"/>
                  </a:cubicBezTo>
                  <a:cubicBezTo>
                    <a:pt x="10610" y="2248"/>
                    <a:pt x="10531" y="2367"/>
                    <a:pt x="10452" y="2466"/>
                  </a:cubicBezTo>
                  <a:cubicBezTo>
                    <a:pt x="10333" y="2605"/>
                    <a:pt x="10174" y="2704"/>
                    <a:pt x="10015" y="2744"/>
                  </a:cubicBezTo>
                  <a:cubicBezTo>
                    <a:pt x="9916" y="2784"/>
                    <a:pt x="9837" y="2784"/>
                    <a:pt x="9738" y="2803"/>
                  </a:cubicBezTo>
                  <a:lnTo>
                    <a:pt x="9559" y="2803"/>
                  </a:lnTo>
                  <a:cubicBezTo>
                    <a:pt x="9420" y="2803"/>
                    <a:pt x="9262" y="2784"/>
                    <a:pt x="9123" y="2744"/>
                  </a:cubicBezTo>
                  <a:cubicBezTo>
                    <a:pt x="8984" y="2724"/>
                    <a:pt x="8845" y="2665"/>
                    <a:pt x="8707" y="2625"/>
                  </a:cubicBezTo>
                  <a:cubicBezTo>
                    <a:pt x="8588" y="2565"/>
                    <a:pt x="8449" y="2506"/>
                    <a:pt x="8330" y="2446"/>
                  </a:cubicBezTo>
                  <a:cubicBezTo>
                    <a:pt x="8250" y="2407"/>
                    <a:pt x="8191" y="2387"/>
                    <a:pt x="8131" y="2347"/>
                  </a:cubicBezTo>
                  <a:cubicBezTo>
                    <a:pt x="8072" y="2308"/>
                    <a:pt x="8012" y="2288"/>
                    <a:pt x="7953" y="2248"/>
                  </a:cubicBezTo>
                  <a:lnTo>
                    <a:pt x="7596" y="2010"/>
                  </a:lnTo>
                  <a:cubicBezTo>
                    <a:pt x="7338" y="1871"/>
                    <a:pt x="7100" y="1733"/>
                    <a:pt x="6842" y="1574"/>
                  </a:cubicBezTo>
                  <a:cubicBezTo>
                    <a:pt x="6347" y="1296"/>
                    <a:pt x="5851" y="1019"/>
                    <a:pt x="5315" y="781"/>
                  </a:cubicBezTo>
                  <a:cubicBezTo>
                    <a:pt x="5196" y="721"/>
                    <a:pt x="5058" y="662"/>
                    <a:pt x="4919" y="602"/>
                  </a:cubicBezTo>
                  <a:cubicBezTo>
                    <a:pt x="4800" y="543"/>
                    <a:pt x="4661" y="483"/>
                    <a:pt x="4522" y="424"/>
                  </a:cubicBezTo>
                  <a:cubicBezTo>
                    <a:pt x="4244" y="324"/>
                    <a:pt x="3967" y="225"/>
                    <a:pt x="3669" y="146"/>
                  </a:cubicBezTo>
                  <a:cubicBezTo>
                    <a:pt x="3392" y="87"/>
                    <a:pt x="3074" y="27"/>
                    <a:pt x="2777" y="7"/>
                  </a:cubicBezTo>
                  <a:cubicBezTo>
                    <a:pt x="2707" y="2"/>
                    <a:pt x="2635" y="0"/>
                    <a:pt x="25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80" name="Google Shape;105;p3">
              <a:extLst>
                <a:ext uri="{FF2B5EF4-FFF2-40B4-BE49-F238E27FC236}">
                  <a16:creationId xmlns:a16="http://schemas.microsoft.com/office/drawing/2014/main" id="{EFA3CA72-24C5-5A04-77B9-9407DACB9DC3}"/>
                </a:ext>
              </a:extLst>
            </p:cNvPr>
            <p:cNvSpPr>
              <a:spLocks/>
            </p:cNvSpPr>
            <p:nvPr/>
          </p:nvSpPr>
          <p:spPr bwMode="auto">
            <a:xfrm>
              <a:off x="4222725" y="1041300"/>
              <a:ext cx="274200" cy="72975"/>
            </a:xfrm>
            <a:custGeom>
              <a:avLst/>
              <a:gdLst>
                <a:gd name="T0" fmla="*/ 30250 w 10968"/>
                <a:gd name="T1" fmla="*/ 400 h 2919"/>
                <a:gd name="T2" fmla="*/ 9425 w 10968"/>
                <a:gd name="T3" fmla="*/ 7325 h 2919"/>
                <a:gd name="T4" fmla="*/ 25 w 10968"/>
                <a:gd name="T5" fmla="*/ 25175 h 2919"/>
                <a:gd name="T6" fmla="*/ 1500 w 10968"/>
                <a:gd name="T7" fmla="*/ 36575 h 2919"/>
                <a:gd name="T8" fmla="*/ 3475 w 10968"/>
                <a:gd name="T9" fmla="*/ 40050 h 2919"/>
                <a:gd name="T10" fmla="*/ 10425 w 10968"/>
                <a:gd name="T11" fmla="*/ 49475 h 2919"/>
                <a:gd name="T12" fmla="*/ 24800 w 10968"/>
                <a:gd name="T13" fmla="*/ 58400 h 2919"/>
                <a:gd name="T14" fmla="*/ 41650 w 10968"/>
                <a:gd name="T15" fmla="*/ 61375 h 2919"/>
                <a:gd name="T16" fmla="*/ 45125 w 10968"/>
                <a:gd name="T17" fmla="*/ 60375 h 2919"/>
                <a:gd name="T18" fmla="*/ 47125 w 10968"/>
                <a:gd name="T19" fmla="*/ 50450 h 2919"/>
                <a:gd name="T20" fmla="*/ 45125 w 10968"/>
                <a:gd name="T21" fmla="*/ 48975 h 2919"/>
                <a:gd name="T22" fmla="*/ 41650 w 10968"/>
                <a:gd name="T23" fmla="*/ 47475 h 2919"/>
                <a:gd name="T24" fmla="*/ 26800 w 10968"/>
                <a:gd name="T25" fmla="*/ 42525 h 2919"/>
                <a:gd name="T26" fmla="*/ 14400 w 10968"/>
                <a:gd name="T27" fmla="*/ 35100 h 2919"/>
                <a:gd name="T28" fmla="*/ 13400 w 10968"/>
                <a:gd name="T29" fmla="*/ 33600 h 2919"/>
                <a:gd name="T30" fmla="*/ 9925 w 10968"/>
                <a:gd name="T31" fmla="*/ 28650 h 2919"/>
                <a:gd name="T32" fmla="*/ 8950 w 10968"/>
                <a:gd name="T33" fmla="*/ 20225 h 2919"/>
                <a:gd name="T34" fmla="*/ 24300 w 10968"/>
                <a:gd name="T35" fmla="*/ 4350 h 2919"/>
                <a:gd name="T36" fmla="*/ 32975 w 10968"/>
                <a:gd name="T37" fmla="*/ 2500 h 2919"/>
                <a:gd name="T38" fmla="*/ 46125 w 10968"/>
                <a:gd name="T39" fmla="*/ 4350 h 2919"/>
                <a:gd name="T40" fmla="*/ 66450 w 10968"/>
                <a:gd name="T41" fmla="*/ 11800 h 2919"/>
                <a:gd name="T42" fmla="*/ 75875 w 10968"/>
                <a:gd name="T43" fmla="*/ 16750 h 2919"/>
                <a:gd name="T44" fmla="*/ 103150 w 10968"/>
                <a:gd name="T45" fmla="*/ 33100 h 2919"/>
                <a:gd name="T46" fmla="*/ 151225 w 10968"/>
                <a:gd name="T47" fmla="*/ 57900 h 2919"/>
                <a:gd name="T48" fmla="*/ 182475 w 10968"/>
                <a:gd name="T49" fmla="*/ 68800 h 2919"/>
                <a:gd name="T50" fmla="*/ 210375 w 10968"/>
                <a:gd name="T51" fmla="*/ 72950 h 2919"/>
                <a:gd name="T52" fmla="*/ 241950 w 10968"/>
                <a:gd name="T53" fmla="*/ 65825 h 2919"/>
                <a:gd name="T54" fmla="*/ 257825 w 10968"/>
                <a:gd name="T55" fmla="*/ 57400 h 2919"/>
                <a:gd name="T56" fmla="*/ 273200 w 10968"/>
                <a:gd name="T57" fmla="*/ 42525 h 2919"/>
                <a:gd name="T58" fmla="*/ 267375 w 10968"/>
                <a:gd name="T59" fmla="*/ 36425 h 2919"/>
                <a:gd name="T60" fmla="*/ 257325 w 10968"/>
                <a:gd name="T61" fmla="*/ 46500 h 2919"/>
                <a:gd name="T62" fmla="*/ 245425 w 10968"/>
                <a:gd name="T63" fmla="*/ 60875 h 2919"/>
                <a:gd name="T64" fmla="*/ 227575 w 10968"/>
                <a:gd name="T65" fmla="*/ 68800 h 2919"/>
                <a:gd name="T66" fmla="*/ 205275 w 10968"/>
                <a:gd name="T67" fmla="*/ 70300 h 2919"/>
                <a:gd name="T68" fmla="*/ 162125 w 10968"/>
                <a:gd name="T69" fmla="*/ 59875 h 2919"/>
                <a:gd name="T70" fmla="*/ 142800 w 10968"/>
                <a:gd name="T71" fmla="*/ 50950 h 2919"/>
                <a:gd name="T72" fmla="*/ 86275 w 10968"/>
                <a:gd name="T73" fmla="*/ 20225 h 2919"/>
                <a:gd name="T74" fmla="*/ 72400 w 10968"/>
                <a:gd name="T75" fmla="*/ 11800 h 2919"/>
                <a:gd name="T76" fmla="*/ 58025 w 10968"/>
                <a:gd name="T77" fmla="*/ 4850 h 2919"/>
                <a:gd name="T78" fmla="*/ 35700 w 10968"/>
                <a:gd name="T79" fmla="*/ 400 h 29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968" h="2919" extrusionOk="0">
                  <a:moveTo>
                    <a:pt x="1319" y="1"/>
                  </a:moveTo>
                  <a:cubicBezTo>
                    <a:pt x="1285" y="1"/>
                    <a:pt x="1250" y="6"/>
                    <a:pt x="1210" y="16"/>
                  </a:cubicBezTo>
                  <a:cubicBezTo>
                    <a:pt x="1131" y="16"/>
                    <a:pt x="1032" y="16"/>
                    <a:pt x="933" y="35"/>
                  </a:cubicBezTo>
                  <a:cubicBezTo>
                    <a:pt x="734" y="75"/>
                    <a:pt x="536" y="154"/>
                    <a:pt x="377" y="293"/>
                  </a:cubicBezTo>
                  <a:cubicBezTo>
                    <a:pt x="219" y="412"/>
                    <a:pt x="120" y="571"/>
                    <a:pt x="60" y="769"/>
                  </a:cubicBezTo>
                  <a:cubicBezTo>
                    <a:pt x="20" y="848"/>
                    <a:pt x="1" y="928"/>
                    <a:pt x="1" y="1007"/>
                  </a:cubicBezTo>
                  <a:cubicBezTo>
                    <a:pt x="1" y="1086"/>
                    <a:pt x="1" y="1166"/>
                    <a:pt x="1" y="1265"/>
                  </a:cubicBezTo>
                  <a:cubicBezTo>
                    <a:pt x="20" y="1324"/>
                    <a:pt x="40" y="1384"/>
                    <a:pt x="60" y="1463"/>
                  </a:cubicBezTo>
                  <a:cubicBezTo>
                    <a:pt x="80" y="1503"/>
                    <a:pt x="100" y="1523"/>
                    <a:pt x="120" y="1562"/>
                  </a:cubicBezTo>
                  <a:lnTo>
                    <a:pt x="139" y="1602"/>
                  </a:lnTo>
                  <a:lnTo>
                    <a:pt x="159" y="1662"/>
                  </a:lnTo>
                  <a:cubicBezTo>
                    <a:pt x="239" y="1780"/>
                    <a:pt x="318" y="1880"/>
                    <a:pt x="417" y="1979"/>
                  </a:cubicBezTo>
                  <a:cubicBezTo>
                    <a:pt x="496" y="2058"/>
                    <a:pt x="596" y="2137"/>
                    <a:pt x="715" y="2197"/>
                  </a:cubicBezTo>
                  <a:cubicBezTo>
                    <a:pt x="794" y="2256"/>
                    <a:pt x="893" y="2296"/>
                    <a:pt x="992" y="2336"/>
                  </a:cubicBezTo>
                  <a:cubicBezTo>
                    <a:pt x="1151" y="2395"/>
                    <a:pt x="1329" y="2435"/>
                    <a:pt x="1488" y="2455"/>
                  </a:cubicBezTo>
                  <a:lnTo>
                    <a:pt x="1666" y="2455"/>
                  </a:lnTo>
                  <a:lnTo>
                    <a:pt x="1746" y="2435"/>
                  </a:lnTo>
                  <a:lnTo>
                    <a:pt x="1805" y="2415"/>
                  </a:lnTo>
                  <a:cubicBezTo>
                    <a:pt x="1885" y="2375"/>
                    <a:pt x="1924" y="2296"/>
                    <a:pt x="1944" y="2217"/>
                  </a:cubicBezTo>
                  <a:cubicBezTo>
                    <a:pt x="1964" y="2157"/>
                    <a:pt x="1944" y="2078"/>
                    <a:pt x="1885" y="2018"/>
                  </a:cubicBezTo>
                  <a:cubicBezTo>
                    <a:pt x="1885" y="2018"/>
                    <a:pt x="1865" y="1999"/>
                    <a:pt x="1845" y="1979"/>
                  </a:cubicBezTo>
                  <a:lnTo>
                    <a:pt x="1805" y="1959"/>
                  </a:lnTo>
                  <a:lnTo>
                    <a:pt x="1726" y="1919"/>
                  </a:lnTo>
                  <a:lnTo>
                    <a:pt x="1666" y="1899"/>
                  </a:lnTo>
                  <a:cubicBezTo>
                    <a:pt x="1567" y="1860"/>
                    <a:pt x="1448" y="1820"/>
                    <a:pt x="1290" y="1780"/>
                  </a:cubicBezTo>
                  <a:cubicBezTo>
                    <a:pt x="1230" y="1761"/>
                    <a:pt x="1151" y="1741"/>
                    <a:pt x="1072" y="1701"/>
                  </a:cubicBezTo>
                  <a:cubicBezTo>
                    <a:pt x="972" y="1681"/>
                    <a:pt x="893" y="1642"/>
                    <a:pt x="814" y="1582"/>
                  </a:cubicBezTo>
                  <a:cubicBezTo>
                    <a:pt x="734" y="1543"/>
                    <a:pt x="655" y="1483"/>
                    <a:pt x="576" y="1404"/>
                  </a:cubicBezTo>
                  <a:lnTo>
                    <a:pt x="556" y="1384"/>
                  </a:lnTo>
                  <a:lnTo>
                    <a:pt x="536" y="1344"/>
                  </a:lnTo>
                  <a:cubicBezTo>
                    <a:pt x="516" y="1324"/>
                    <a:pt x="496" y="1305"/>
                    <a:pt x="477" y="1285"/>
                  </a:cubicBezTo>
                  <a:cubicBezTo>
                    <a:pt x="457" y="1245"/>
                    <a:pt x="417" y="1205"/>
                    <a:pt x="397" y="1146"/>
                  </a:cubicBezTo>
                  <a:cubicBezTo>
                    <a:pt x="377" y="1086"/>
                    <a:pt x="358" y="1047"/>
                    <a:pt x="358" y="987"/>
                  </a:cubicBezTo>
                  <a:cubicBezTo>
                    <a:pt x="358" y="928"/>
                    <a:pt x="358" y="868"/>
                    <a:pt x="358" y="809"/>
                  </a:cubicBezTo>
                  <a:cubicBezTo>
                    <a:pt x="377" y="670"/>
                    <a:pt x="437" y="531"/>
                    <a:pt x="536" y="432"/>
                  </a:cubicBezTo>
                  <a:cubicBezTo>
                    <a:pt x="655" y="313"/>
                    <a:pt x="794" y="214"/>
                    <a:pt x="972" y="174"/>
                  </a:cubicBezTo>
                  <a:cubicBezTo>
                    <a:pt x="1052" y="134"/>
                    <a:pt x="1151" y="115"/>
                    <a:pt x="1230" y="115"/>
                  </a:cubicBezTo>
                  <a:cubicBezTo>
                    <a:pt x="1260" y="105"/>
                    <a:pt x="1290" y="100"/>
                    <a:pt x="1319" y="100"/>
                  </a:cubicBezTo>
                  <a:cubicBezTo>
                    <a:pt x="1349" y="100"/>
                    <a:pt x="1379" y="105"/>
                    <a:pt x="1409" y="115"/>
                  </a:cubicBezTo>
                  <a:cubicBezTo>
                    <a:pt x="1567" y="115"/>
                    <a:pt x="1706" y="134"/>
                    <a:pt x="1845" y="174"/>
                  </a:cubicBezTo>
                  <a:cubicBezTo>
                    <a:pt x="1984" y="194"/>
                    <a:pt x="2123" y="234"/>
                    <a:pt x="2261" y="293"/>
                  </a:cubicBezTo>
                  <a:cubicBezTo>
                    <a:pt x="2400" y="333"/>
                    <a:pt x="2539" y="392"/>
                    <a:pt x="2658" y="472"/>
                  </a:cubicBezTo>
                  <a:cubicBezTo>
                    <a:pt x="2718" y="491"/>
                    <a:pt x="2777" y="531"/>
                    <a:pt x="2836" y="571"/>
                  </a:cubicBezTo>
                  <a:cubicBezTo>
                    <a:pt x="2916" y="591"/>
                    <a:pt x="2975" y="630"/>
                    <a:pt x="3035" y="670"/>
                  </a:cubicBezTo>
                  <a:lnTo>
                    <a:pt x="3392" y="888"/>
                  </a:lnTo>
                  <a:cubicBezTo>
                    <a:pt x="3630" y="1047"/>
                    <a:pt x="3888" y="1186"/>
                    <a:pt x="4126" y="1324"/>
                  </a:cubicBezTo>
                  <a:cubicBezTo>
                    <a:pt x="4621" y="1622"/>
                    <a:pt x="5117" y="1880"/>
                    <a:pt x="5653" y="2137"/>
                  </a:cubicBezTo>
                  <a:cubicBezTo>
                    <a:pt x="5791" y="2197"/>
                    <a:pt x="5910" y="2256"/>
                    <a:pt x="6049" y="2316"/>
                  </a:cubicBezTo>
                  <a:cubicBezTo>
                    <a:pt x="6188" y="2375"/>
                    <a:pt x="6327" y="2435"/>
                    <a:pt x="6446" y="2475"/>
                  </a:cubicBezTo>
                  <a:cubicBezTo>
                    <a:pt x="6723" y="2594"/>
                    <a:pt x="7021" y="2673"/>
                    <a:pt x="7299" y="2752"/>
                  </a:cubicBezTo>
                  <a:cubicBezTo>
                    <a:pt x="7596" y="2832"/>
                    <a:pt x="7893" y="2891"/>
                    <a:pt x="8191" y="2911"/>
                  </a:cubicBezTo>
                  <a:cubicBezTo>
                    <a:pt x="8266" y="2916"/>
                    <a:pt x="8341" y="2918"/>
                    <a:pt x="8415" y="2918"/>
                  </a:cubicBezTo>
                  <a:cubicBezTo>
                    <a:pt x="8657" y="2918"/>
                    <a:pt x="8896" y="2892"/>
                    <a:pt x="9123" y="2832"/>
                  </a:cubicBezTo>
                  <a:cubicBezTo>
                    <a:pt x="9321" y="2792"/>
                    <a:pt x="9500" y="2713"/>
                    <a:pt x="9678" y="2633"/>
                  </a:cubicBezTo>
                  <a:cubicBezTo>
                    <a:pt x="9758" y="2594"/>
                    <a:pt x="9837" y="2574"/>
                    <a:pt x="9896" y="2534"/>
                  </a:cubicBezTo>
                  <a:cubicBezTo>
                    <a:pt x="10035" y="2475"/>
                    <a:pt x="10174" y="2395"/>
                    <a:pt x="10313" y="2296"/>
                  </a:cubicBezTo>
                  <a:cubicBezTo>
                    <a:pt x="10412" y="2237"/>
                    <a:pt x="10511" y="2157"/>
                    <a:pt x="10610" y="2078"/>
                  </a:cubicBezTo>
                  <a:cubicBezTo>
                    <a:pt x="10749" y="1979"/>
                    <a:pt x="10848" y="1860"/>
                    <a:pt x="10928" y="1701"/>
                  </a:cubicBezTo>
                  <a:cubicBezTo>
                    <a:pt x="10967" y="1602"/>
                    <a:pt x="10928" y="1543"/>
                    <a:pt x="10809" y="1483"/>
                  </a:cubicBezTo>
                  <a:cubicBezTo>
                    <a:pt x="10776" y="1467"/>
                    <a:pt x="10736" y="1457"/>
                    <a:pt x="10695" y="1457"/>
                  </a:cubicBezTo>
                  <a:cubicBezTo>
                    <a:pt x="10638" y="1457"/>
                    <a:pt x="10578" y="1476"/>
                    <a:pt x="10531" y="1523"/>
                  </a:cubicBezTo>
                  <a:cubicBezTo>
                    <a:pt x="10432" y="1622"/>
                    <a:pt x="10353" y="1741"/>
                    <a:pt x="10293" y="1860"/>
                  </a:cubicBezTo>
                  <a:cubicBezTo>
                    <a:pt x="10234" y="1959"/>
                    <a:pt x="10174" y="2038"/>
                    <a:pt x="10095" y="2137"/>
                  </a:cubicBezTo>
                  <a:cubicBezTo>
                    <a:pt x="10015" y="2237"/>
                    <a:pt x="9916" y="2336"/>
                    <a:pt x="9817" y="2435"/>
                  </a:cubicBezTo>
                  <a:cubicBezTo>
                    <a:pt x="9758" y="2475"/>
                    <a:pt x="9698" y="2514"/>
                    <a:pt x="9619" y="2554"/>
                  </a:cubicBezTo>
                  <a:cubicBezTo>
                    <a:pt x="9460" y="2633"/>
                    <a:pt x="9282" y="2713"/>
                    <a:pt x="9103" y="2752"/>
                  </a:cubicBezTo>
                  <a:cubicBezTo>
                    <a:pt x="8880" y="2797"/>
                    <a:pt x="8657" y="2819"/>
                    <a:pt x="8434" y="2819"/>
                  </a:cubicBezTo>
                  <a:cubicBezTo>
                    <a:pt x="8360" y="2819"/>
                    <a:pt x="8285" y="2817"/>
                    <a:pt x="8211" y="2812"/>
                  </a:cubicBezTo>
                  <a:cubicBezTo>
                    <a:pt x="7913" y="2792"/>
                    <a:pt x="7616" y="2752"/>
                    <a:pt x="7318" y="2673"/>
                  </a:cubicBezTo>
                  <a:cubicBezTo>
                    <a:pt x="7041" y="2594"/>
                    <a:pt x="6763" y="2514"/>
                    <a:pt x="6485" y="2395"/>
                  </a:cubicBezTo>
                  <a:cubicBezTo>
                    <a:pt x="6366" y="2356"/>
                    <a:pt x="6228" y="2296"/>
                    <a:pt x="6089" y="2237"/>
                  </a:cubicBezTo>
                  <a:cubicBezTo>
                    <a:pt x="5970" y="2177"/>
                    <a:pt x="5831" y="2118"/>
                    <a:pt x="5712" y="2038"/>
                  </a:cubicBezTo>
                  <a:cubicBezTo>
                    <a:pt x="5196" y="1800"/>
                    <a:pt x="4701" y="1523"/>
                    <a:pt x="4205" y="1245"/>
                  </a:cubicBezTo>
                  <a:cubicBezTo>
                    <a:pt x="3947" y="1106"/>
                    <a:pt x="3709" y="948"/>
                    <a:pt x="3451" y="809"/>
                  </a:cubicBezTo>
                  <a:lnTo>
                    <a:pt x="3094" y="591"/>
                  </a:lnTo>
                  <a:cubicBezTo>
                    <a:pt x="3035" y="551"/>
                    <a:pt x="2975" y="511"/>
                    <a:pt x="2896" y="472"/>
                  </a:cubicBezTo>
                  <a:cubicBezTo>
                    <a:pt x="2836" y="432"/>
                    <a:pt x="2777" y="412"/>
                    <a:pt x="2718" y="372"/>
                  </a:cubicBezTo>
                  <a:cubicBezTo>
                    <a:pt x="2579" y="313"/>
                    <a:pt x="2460" y="253"/>
                    <a:pt x="2321" y="194"/>
                  </a:cubicBezTo>
                  <a:cubicBezTo>
                    <a:pt x="2182" y="134"/>
                    <a:pt x="2023" y="95"/>
                    <a:pt x="1885" y="75"/>
                  </a:cubicBezTo>
                  <a:cubicBezTo>
                    <a:pt x="1726" y="35"/>
                    <a:pt x="1587" y="16"/>
                    <a:pt x="1428" y="16"/>
                  </a:cubicBezTo>
                  <a:cubicBezTo>
                    <a:pt x="1389" y="6"/>
                    <a:pt x="1354" y="1"/>
                    <a:pt x="13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81" name="Google Shape;106;p3">
              <a:extLst>
                <a:ext uri="{FF2B5EF4-FFF2-40B4-BE49-F238E27FC236}">
                  <a16:creationId xmlns:a16="http://schemas.microsoft.com/office/drawing/2014/main" id="{CB158FFD-84DE-5715-F690-061B858D9F1E}"/>
                </a:ext>
              </a:extLst>
            </p:cNvPr>
            <p:cNvSpPr>
              <a:spLocks/>
            </p:cNvSpPr>
            <p:nvPr/>
          </p:nvSpPr>
          <p:spPr bwMode="auto">
            <a:xfrm>
              <a:off x="4388825" y="1041975"/>
              <a:ext cx="274675" cy="72100"/>
            </a:xfrm>
            <a:custGeom>
              <a:avLst/>
              <a:gdLst>
                <a:gd name="T0" fmla="*/ 46100 w 10987"/>
                <a:gd name="T1" fmla="*/ 1700 h 2884"/>
                <a:gd name="T2" fmla="*/ 26775 w 10987"/>
                <a:gd name="T3" fmla="*/ 9125 h 2884"/>
                <a:gd name="T4" fmla="*/ 8925 w 10987"/>
                <a:gd name="T5" fmla="*/ 20525 h 2884"/>
                <a:gd name="T6" fmla="*/ 3975 w 10987"/>
                <a:gd name="T7" fmla="*/ 35400 h 2884"/>
                <a:gd name="T8" fmla="*/ 10900 w 10987"/>
                <a:gd name="T9" fmla="*/ 34925 h 2884"/>
                <a:gd name="T10" fmla="*/ 21825 w 10987"/>
                <a:gd name="T11" fmla="*/ 19050 h 2884"/>
                <a:gd name="T12" fmla="*/ 33225 w 10987"/>
                <a:gd name="T13" fmla="*/ 8625 h 2884"/>
                <a:gd name="T14" fmla="*/ 63650 w 10987"/>
                <a:gd name="T15" fmla="*/ 2025 h 2884"/>
                <a:gd name="T16" fmla="*/ 90725 w 10987"/>
                <a:gd name="T17" fmla="*/ 5650 h 2884"/>
                <a:gd name="T18" fmla="*/ 121475 w 10987"/>
                <a:gd name="T19" fmla="*/ 16575 h 2884"/>
                <a:gd name="T20" fmla="*/ 169075 w 10987"/>
                <a:gd name="T21" fmla="*/ 41350 h 2884"/>
                <a:gd name="T22" fmla="*/ 196825 w 10987"/>
                <a:gd name="T23" fmla="*/ 57725 h 2884"/>
                <a:gd name="T24" fmla="*/ 206250 w 10987"/>
                <a:gd name="T25" fmla="*/ 63175 h 2884"/>
                <a:gd name="T26" fmla="*/ 227075 w 10987"/>
                <a:gd name="T27" fmla="*/ 70600 h 2884"/>
                <a:gd name="T28" fmla="*/ 243925 w 10987"/>
                <a:gd name="T29" fmla="*/ 72100 h 2884"/>
                <a:gd name="T30" fmla="*/ 264750 w 10987"/>
                <a:gd name="T31" fmla="*/ 65150 h 2884"/>
                <a:gd name="T32" fmla="*/ 274175 w 10987"/>
                <a:gd name="T33" fmla="*/ 47800 h 2884"/>
                <a:gd name="T34" fmla="*/ 272675 w 10987"/>
                <a:gd name="T35" fmla="*/ 35900 h 2884"/>
                <a:gd name="T36" fmla="*/ 270700 w 10987"/>
                <a:gd name="T37" fmla="*/ 32425 h 2884"/>
                <a:gd name="T38" fmla="*/ 263750 w 10987"/>
                <a:gd name="T39" fmla="*/ 23025 h 2884"/>
                <a:gd name="T40" fmla="*/ 249375 w 10987"/>
                <a:gd name="T41" fmla="*/ 14100 h 2884"/>
                <a:gd name="T42" fmla="*/ 232525 w 10987"/>
                <a:gd name="T43" fmla="*/ 11125 h 2884"/>
                <a:gd name="T44" fmla="*/ 229050 w 10987"/>
                <a:gd name="T45" fmla="*/ 12600 h 2884"/>
                <a:gd name="T46" fmla="*/ 227075 w 10987"/>
                <a:gd name="T47" fmla="*/ 22525 h 2884"/>
                <a:gd name="T48" fmla="*/ 229550 w 10987"/>
                <a:gd name="T49" fmla="*/ 24000 h 2884"/>
                <a:gd name="T50" fmla="*/ 232525 w 10987"/>
                <a:gd name="T51" fmla="*/ 25000 h 2884"/>
                <a:gd name="T52" fmla="*/ 247400 w 10987"/>
                <a:gd name="T53" fmla="*/ 29950 h 2884"/>
                <a:gd name="T54" fmla="*/ 259800 w 10987"/>
                <a:gd name="T55" fmla="*/ 37400 h 2884"/>
                <a:gd name="T56" fmla="*/ 260775 w 10987"/>
                <a:gd name="T57" fmla="*/ 38875 h 2884"/>
                <a:gd name="T58" fmla="*/ 264250 w 10987"/>
                <a:gd name="T59" fmla="*/ 43825 h 2884"/>
                <a:gd name="T60" fmla="*/ 265250 w 10987"/>
                <a:gd name="T61" fmla="*/ 52275 h 2884"/>
                <a:gd name="T62" fmla="*/ 249875 w 10987"/>
                <a:gd name="T63" fmla="*/ 68625 h 2884"/>
                <a:gd name="T64" fmla="*/ 238975 w 10987"/>
                <a:gd name="T65" fmla="*/ 70125 h 2884"/>
                <a:gd name="T66" fmla="*/ 217650 w 10987"/>
                <a:gd name="T67" fmla="*/ 65150 h 2884"/>
                <a:gd name="T68" fmla="*/ 203275 w 10987"/>
                <a:gd name="T69" fmla="*/ 58700 h 2884"/>
                <a:gd name="T70" fmla="*/ 189400 w 10987"/>
                <a:gd name="T71" fmla="*/ 50275 h 2884"/>
                <a:gd name="T72" fmla="*/ 132875 w 10987"/>
                <a:gd name="T73" fmla="*/ 19050 h 2884"/>
                <a:gd name="T74" fmla="*/ 113050 w 10987"/>
                <a:gd name="T75" fmla="*/ 10625 h 2884"/>
                <a:gd name="T76" fmla="*/ 69425 w 10987"/>
                <a:gd name="T77" fmla="*/ 200 h 28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987" h="2884" extrusionOk="0">
                  <a:moveTo>
                    <a:pt x="2539" y="1"/>
                  </a:moveTo>
                  <a:cubicBezTo>
                    <a:pt x="2302" y="1"/>
                    <a:pt x="2068" y="23"/>
                    <a:pt x="1844" y="68"/>
                  </a:cubicBezTo>
                  <a:cubicBezTo>
                    <a:pt x="1646" y="127"/>
                    <a:pt x="1468" y="187"/>
                    <a:pt x="1289" y="266"/>
                  </a:cubicBezTo>
                  <a:cubicBezTo>
                    <a:pt x="1210" y="306"/>
                    <a:pt x="1131" y="326"/>
                    <a:pt x="1071" y="365"/>
                  </a:cubicBezTo>
                  <a:cubicBezTo>
                    <a:pt x="932" y="445"/>
                    <a:pt x="793" y="524"/>
                    <a:pt x="655" y="603"/>
                  </a:cubicBezTo>
                  <a:cubicBezTo>
                    <a:pt x="555" y="663"/>
                    <a:pt x="456" y="742"/>
                    <a:pt x="357" y="821"/>
                  </a:cubicBezTo>
                  <a:cubicBezTo>
                    <a:pt x="218" y="921"/>
                    <a:pt x="119" y="1059"/>
                    <a:pt x="40" y="1198"/>
                  </a:cubicBezTo>
                  <a:cubicBezTo>
                    <a:pt x="0" y="1297"/>
                    <a:pt x="40" y="1357"/>
                    <a:pt x="159" y="1416"/>
                  </a:cubicBezTo>
                  <a:cubicBezTo>
                    <a:pt x="192" y="1441"/>
                    <a:pt x="232" y="1452"/>
                    <a:pt x="273" y="1452"/>
                  </a:cubicBezTo>
                  <a:cubicBezTo>
                    <a:pt x="331" y="1452"/>
                    <a:pt x="390" y="1431"/>
                    <a:pt x="436" y="1397"/>
                  </a:cubicBezTo>
                  <a:cubicBezTo>
                    <a:pt x="536" y="1278"/>
                    <a:pt x="615" y="1159"/>
                    <a:pt x="674" y="1040"/>
                  </a:cubicBezTo>
                  <a:cubicBezTo>
                    <a:pt x="734" y="940"/>
                    <a:pt x="793" y="861"/>
                    <a:pt x="873" y="762"/>
                  </a:cubicBezTo>
                  <a:cubicBezTo>
                    <a:pt x="952" y="663"/>
                    <a:pt x="1051" y="564"/>
                    <a:pt x="1150" y="484"/>
                  </a:cubicBezTo>
                  <a:cubicBezTo>
                    <a:pt x="1210" y="445"/>
                    <a:pt x="1269" y="385"/>
                    <a:pt x="1329" y="345"/>
                  </a:cubicBezTo>
                  <a:cubicBezTo>
                    <a:pt x="1507" y="266"/>
                    <a:pt x="1686" y="207"/>
                    <a:pt x="1864" y="167"/>
                  </a:cubicBezTo>
                  <a:cubicBezTo>
                    <a:pt x="2092" y="106"/>
                    <a:pt x="2319" y="81"/>
                    <a:pt x="2546" y="81"/>
                  </a:cubicBezTo>
                  <a:cubicBezTo>
                    <a:pt x="2616" y="81"/>
                    <a:pt x="2686" y="83"/>
                    <a:pt x="2757" y="88"/>
                  </a:cubicBezTo>
                  <a:cubicBezTo>
                    <a:pt x="3054" y="107"/>
                    <a:pt x="3352" y="167"/>
                    <a:pt x="3629" y="226"/>
                  </a:cubicBezTo>
                  <a:cubicBezTo>
                    <a:pt x="3907" y="306"/>
                    <a:pt x="4185" y="405"/>
                    <a:pt x="4462" y="504"/>
                  </a:cubicBezTo>
                  <a:cubicBezTo>
                    <a:pt x="4601" y="564"/>
                    <a:pt x="4740" y="623"/>
                    <a:pt x="4859" y="663"/>
                  </a:cubicBezTo>
                  <a:cubicBezTo>
                    <a:pt x="4998" y="722"/>
                    <a:pt x="5136" y="782"/>
                    <a:pt x="5255" y="841"/>
                  </a:cubicBezTo>
                  <a:cubicBezTo>
                    <a:pt x="5771" y="1099"/>
                    <a:pt x="6287" y="1377"/>
                    <a:pt x="6763" y="1654"/>
                  </a:cubicBezTo>
                  <a:cubicBezTo>
                    <a:pt x="7020" y="1793"/>
                    <a:pt x="7258" y="1932"/>
                    <a:pt x="7516" y="2091"/>
                  </a:cubicBezTo>
                  <a:lnTo>
                    <a:pt x="7873" y="2309"/>
                  </a:lnTo>
                  <a:cubicBezTo>
                    <a:pt x="7933" y="2348"/>
                    <a:pt x="7992" y="2388"/>
                    <a:pt x="8071" y="2428"/>
                  </a:cubicBezTo>
                  <a:cubicBezTo>
                    <a:pt x="8131" y="2448"/>
                    <a:pt x="8190" y="2487"/>
                    <a:pt x="8250" y="2527"/>
                  </a:cubicBezTo>
                  <a:cubicBezTo>
                    <a:pt x="8389" y="2586"/>
                    <a:pt x="8528" y="2646"/>
                    <a:pt x="8666" y="2705"/>
                  </a:cubicBezTo>
                  <a:cubicBezTo>
                    <a:pt x="8805" y="2745"/>
                    <a:pt x="8944" y="2805"/>
                    <a:pt x="9083" y="2824"/>
                  </a:cubicBezTo>
                  <a:cubicBezTo>
                    <a:pt x="9242" y="2864"/>
                    <a:pt x="9400" y="2884"/>
                    <a:pt x="9539" y="2884"/>
                  </a:cubicBezTo>
                  <a:lnTo>
                    <a:pt x="9757" y="2884"/>
                  </a:lnTo>
                  <a:cubicBezTo>
                    <a:pt x="9836" y="2884"/>
                    <a:pt x="9936" y="2884"/>
                    <a:pt x="10035" y="2864"/>
                  </a:cubicBezTo>
                  <a:cubicBezTo>
                    <a:pt x="10233" y="2824"/>
                    <a:pt x="10431" y="2725"/>
                    <a:pt x="10590" y="2606"/>
                  </a:cubicBezTo>
                  <a:cubicBezTo>
                    <a:pt x="10749" y="2487"/>
                    <a:pt x="10848" y="2329"/>
                    <a:pt x="10927" y="2150"/>
                  </a:cubicBezTo>
                  <a:cubicBezTo>
                    <a:pt x="10947" y="2071"/>
                    <a:pt x="10967" y="1991"/>
                    <a:pt x="10967" y="1912"/>
                  </a:cubicBezTo>
                  <a:cubicBezTo>
                    <a:pt x="10987" y="1833"/>
                    <a:pt x="10987" y="1753"/>
                    <a:pt x="10967" y="1654"/>
                  </a:cubicBezTo>
                  <a:cubicBezTo>
                    <a:pt x="10947" y="1595"/>
                    <a:pt x="10927" y="1516"/>
                    <a:pt x="10907" y="1436"/>
                  </a:cubicBezTo>
                  <a:cubicBezTo>
                    <a:pt x="10888" y="1416"/>
                    <a:pt x="10868" y="1377"/>
                    <a:pt x="10868" y="1337"/>
                  </a:cubicBezTo>
                  <a:lnTo>
                    <a:pt x="10828" y="1297"/>
                  </a:lnTo>
                  <a:lnTo>
                    <a:pt x="10808" y="1238"/>
                  </a:lnTo>
                  <a:cubicBezTo>
                    <a:pt x="10729" y="1139"/>
                    <a:pt x="10650" y="1020"/>
                    <a:pt x="10550" y="921"/>
                  </a:cubicBezTo>
                  <a:cubicBezTo>
                    <a:pt x="10471" y="841"/>
                    <a:pt x="10372" y="782"/>
                    <a:pt x="10273" y="702"/>
                  </a:cubicBezTo>
                  <a:cubicBezTo>
                    <a:pt x="10174" y="663"/>
                    <a:pt x="10074" y="603"/>
                    <a:pt x="9975" y="564"/>
                  </a:cubicBezTo>
                  <a:cubicBezTo>
                    <a:pt x="9817" y="504"/>
                    <a:pt x="9638" y="464"/>
                    <a:pt x="9480" y="445"/>
                  </a:cubicBezTo>
                  <a:lnTo>
                    <a:pt x="9301" y="445"/>
                  </a:lnTo>
                  <a:lnTo>
                    <a:pt x="9242" y="484"/>
                  </a:lnTo>
                  <a:lnTo>
                    <a:pt x="9162" y="504"/>
                  </a:lnTo>
                  <a:cubicBezTo>
                    <a:pt x="9103" y="544"/>
                    <a:pt x="9043" y="623"/>
                    <a:pt x="9043" y="702"/>
                  </a:cubicBezTo>
                  <a:cubicBezTo>
                    <a:pt x="9023" y="762"/>
                    <a:pt x="9043" y="841"/>
                    <a:pt x="9083" y="901"/>
                  </a:cubicBezTo>
                  <a:cubicBezTo>
                    <a:pt x="9103" y="901"/>
                    <a:pt x="9123" y="921"/>
                    <a:pt x="9123" y="940"/>
                  </a:cubicBezTo>
                  <a:lnTo>
                    <a:pt x="9182" y="960"/>
                  </a:lnTo>
                  <a:lnTo>
                    <a:pt x="9242" y="980"/>
                  </a:lnTo>
                  <a:lnTo>
                    <a:pt x="9301" y="1000"/>
                  </a:lnTo>
                  <a:cubicBezTo>
                    <a:pt x="9400" y="1040"/>
                    <a:pt x="9519" y="1079"/>
                    <a:pt x="9678" y="1119"/>
                  </a:cubicBezTo>
                  <a:cubicBezTo>
                    <a:pt x="9757" y="1139"/>
                    <a:pt x="9817" y="1159"/>
                    <a:pt x="9896" y="1198"/>
                  </a:cubicBezTo>
                  <a:cubicBezTo>
                    <a:pt x="9995" y="1238"/>
                    <a:pt x="10074" y="1278"/>
                    <a:pt x="10154" y="1317"/>
                  </a:cubicBezTo>
                  <a:cubicBezTo>
                    <a:pt x="10233" y="1357"/>
                    <a:pt x="10312" y="1416"/>
                    <a:pt x="10392" y="1496"/>
                  </a:cubicBezTo>
                  <a:lnTo>
                    <a:pt x="10412" y="1516"/>
                  </a:lnTo>
                  <a:lnTo>
                    <a:pt x="10431" y="1555"/>
                  </a:lnTo>
                  <a:cubicBezTo>
                    <a:pt x="10451" y="1575"/>
                    <a:pt x="10471" y="1595"/>
                    <a:pt x="10491" y="1615"/>
                  </a:cubicBezTo>
                  <a:cubicBezTo>
                    <a:pt x="10511" y="1654"/>
                    <a:pt x="10550" y="1714"/>
                    <a:pt x="10570" y="1753"/>
                  </a:cubicBezTo>
                  <a:cubicBezTo>
                    <a:pt x="10590" y="1813"/>
                    <a:pt x="10610" y="1872"/>
                    <a:pt x="10610" y="1912"/>
                  </a:cubicBezTo>
                  <a:cubicBezTo>
                    <a:pt x="10610" y="1972"/>
                    <a:pt x="10610" y="2031"/>
                    <a:pt x="10610" y="2091"/>
                  </a:cubicBezTo>
                  <a:cubicBezTo>
                    <a:pt x="10590" y="2229"/>
                    <a:pt x="10531" y="2368"/>
                    <a:pt x="10431" y="2467"/>
                  </a:cubicBezTo>
                  <a:cubicBezTo>
                    <a:pt x="10312" y="2606"/>
                    <a:pt x="10174" y="2686"/>
                    <a:pt x="9995" y="2745"/>
                  </a:cubicBezTo>
                  <a:cubicBezTo>
                    <a:pt x="9916" y="2765"/>
                    <a:pt x="9817" y="2785"/>
                    <a:pt x="9737" y="2805"/>
                  </a:cubicBezTo>
                  <a:lnTo>
                    <a:pt x="9559" y="2805"/>
                  </a:lnTo>
                  <a:cubicBezTo>
                    <a:pt x="9400" y="2785"/>
                    <a:pt x="9261" y="2765"/>
                    <a:pt x="9123" y="2745"/>
                  </a:cubicBezTo>
                  <a:cubicBezTo>
                    <a:pt x="8984" y="2705"/>
                    <a:pt x="8845" y="2666"/>
                    <a:pt x="8706" y="2606"/>
                  </a:cubicBezTo>
                  <a:cubicBezTo>
                    <a:pt x="8567" y="2567"/>
                    <a:pt x="8428" y="2507"/>
                    <a:pt x="8309" y="2448"/>
                  </a:cubicBezTo>
                  <a:cubicBezTo>
                    <a:pt x="8250" y="2408"/>
                    <a:pt x="8190" y="2368"/>
                    <a:pt x="8131" y="2348"/>
                  </a:cubicBezTo>
                  <a:cubicBezTo>
                    <a:pt x="8052" y="2309"/>
                    <a:pt x="7992" y="2269"/>
                    <a:pt x="7933" y="2229"/>
                  </a:cubicBezTo>
                  <a:lnTo>
                    <a:pt x="7576" y="2011"/>
                  </a:lnTo>
                  <a:cubicBezTo>
                    <a:pt x="7338" y="1872"/>
                    <a:pt x="7080" y="1714"/>
                    <a:pt x="6842" y="1575"/>
                  </a:cubicBezTo>
                  <a:cubicBezTo>
                    <a:pt x="6346" y="1297"/>
                    <a:pt x="5850" y="1020"/>
                    <a:pt x="5315" y="762"/>
                  </a:cubicBezTo>
                  <a:cubicBezTo>
                    <a:pt x="5176" y="702"/>
                    <a:pt x="5057" y="643"/>
                    <a:pt x="4918" y="583"/>
                  </a:cubicBezTo>
                  <a:cubicBezTo>
                    <a:pt x="4779" y="524"/>
                    <a:pt x="4641" y="484"/>
                    <a:pt x="4522" y="425"/>
                  </a:cubicBezTo>
                  <a:cubicBezTo>
                    <a:pt x="4244" y="306"/>
                    <a:pt x="3947" y="226"/>
                    <a:pt x="3669" y="147"/>
                  </a:cubicBezTo>
                  <a:cubicBezTo>
                    <a:pt x="3371" y="68"/>
                    <a:pt x="3074" y="28"/>
                    <a:pt x="2777" y="8"/>
                  </a:cubicBezTo>
                  <a:cubicBezTo>
                    <a:pt x="2697" y="3"/>
                    <a:pt x="2618" y="1"/>
                    <a:pt x="25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82" name="Google Shape;107;p3">
              <a:extLst>
                <a:ext uri="{FF2B5EF4-FFF2-40B4-BE49-F238E27FC236}">
                  <a16:creationId xmlns:a16="http://schemas.microsoft.com/office/drawing/2014/main" id="{598E5097-4C27-B383-9547-BEADF60A0275}"/>
                </a:ext>
              </a:extLst>
            </p:cNvPr>
            <p:cNvSpPr>
              <a:spLocks/>
            </p:cNvSpPr>
            <p:nvPr/>
          </p:nvSpPr>
          <p:spPr bwMode="auto">
            <a:xfrm>
              <a:off x="4664475" y="1043650"/>
              <a:ext cx="274675" cy="72600"/>
            </a:xfrm>
            <a:custGeom>
              <a:avLst/>
              <a:gdLst>
                <a:gd name="T0" fmla="*/ 23800 w 10987"/>
                <a:gd name="T1" fmla="*/ 525 h 2904"/>
                <a:gd name="T2" fmla="*/ 1500 w 10987"/>
                <a:gd name="T3" fmla="*/ 18375 h 2904"/>
                <a:gd name="T4" fmla="*/ 0 w 10987"/>
                <a:gd name="T5" fmla="*/ 30750 h 2904"/>
                <a:gd name="T6" fmla="*/ 2975 w 10987"/>
                <a:gd name="T7" fmla="*/ 38700 h 2904"/>
                <a:gd name="T8" fmla="*/ 4475 w 10987"/>
                <a:gd name="T9" fmla="*/ 41175 h 2904"/>
                <a:gd name="T10" fmla="*/ 17850 w 10987"/>
                <a:gd name="T11" fmla="*/ 54550 h 2904"/>
                <a:gd name="T12" fmla="*/ 37700 w 10987"/>
                <a:gd name="T13" fmla="*/ 61000 h 2904"/>
                <a:gd name="T14" fmla="*/ 45625 w 10987"/>
                <a:gd name="T15" fmla="*/ 60000 h 2904"/>
                <a:gd name="T16" fmla="*/ 47600 w 10987"/>
                <a:gd name="T17" fmla="*/ 50600 h 2904"/>
                <a:gd name="T18" fmla="*/ 45125 w 10987"/>
                <a:gd name="T19" fmla="*/ 48600 h 2904"/>
                <a:gd name="T20" fmla="*/ 41650 w 10987"/>
                <a:gd name="T21" fmla="*/ 47125 h 2904"/>
                <a:gd name="T22" fmla="*/ 26775 w 10987"/>
                <a:gd name="T23" fmla="*/ 42650 h 2904"/>
                <a:gd name="T24" fmla="*/ 14875 w 10987"/>
                <a:gd name="T25" fmla="*/ 35225 h 2904"/>
                <a:gd name="T26" fmla="*/ 13400 w 10987"/>
                <a:gd name="T27" fmla="*/ 33725 h 2904"/>
                <a:gd name="T28" fmla="*/ 10425 w 10987"/>
                <a:gd name="T29" fmla="*/ 28775 h 2904"/>
                <a:gd name="T30" fmla="*/ 8925 w 10987"/>
                <a:gd name="T31" fmla="*/ 19850 h 2904"/>
                <a:gd name="T32" fmla="*/ 24300 w 10987"/>
                <a:gd name="T33" fmla="*/ 3975 h 2904"/>
                <a:gd name="T34" fmla="*/ 35700 w 10987"/>
                <a:gd name="T35" fmla="*/ 2500 h 2904"/>
                <a:gd name="T36" fmla="*/ 57025 w 10987"/>
                <a:gd name="T37" fmla="*/ 6950 h 2904"/>
                <a:gd name="T38" fmla="*/ 71400 w 10987"/>
                <a:gd name="T39" fmla="*/ 13900 h 2904"/>
                <a:gd name="T40" fmla="*/ 84800 w 10987"/>
                <a:gd name="T41" fmla="*/ 22325 h 2904"/>
                <a:gd name="T42" fmla="*/ 141800 w 10987"/>
                <a:gd name="T43" fmla="*/ 53575 h 2904"/>
                <a:gd name="T44" fmla="*/ 161625 w 10987"/>
                <a:gd name="T45" fmla="*/ 62000 h 2904"/>
                <a:gd name="T46" fmla="*/ 205275 w 10987"/>
                <a:gd name="T47" fmla="*/ 72400 h 2904"/>
                <a:gd name="T48" fmla="*/ 228575 w 10987"/>
                <a:gd name="T49" fmla="*/ 70925 h 2904"/>
                <a:gd name="T50" fmla="*/ 247900 w 10987"/>
                <a:gd name="T51" fmla="*/ 63475 h 2904"/>
                <a:gd name="T52" fmla="*/ 265750 w 10987"/>
                <a:gd name="T53" fmla="*/ 52075 h 2904"/>
                <a:gd name="T54" fmla="*/ 270700 w 10987"/>
                <a:gd name="T55" fmla="*/ 37200 h 2904"/>
                <a:gd name="T56" fmla="*/ 263775 w 10987"/>
                <a:gd name="T57" fmla="*/ 37700 h 2904"/>
                <a:gd name="T58" fmla="*/ 252850 w 10987"/>
                <a:gd name="T59" fmla="*/ 53075 h 2904"/>
                <a:gd name="T60" fmla="*/ 240950 w 10987"/>
                <a:gd name="T61" fmla="*/ 63475 h 2904"/>
                <a:gd name="T62" fmla="*/ 211025 w 10987"/>
                <a:gd name="T63" fmla="*/ 70100 h 2904"/>
                <a:gd name="T64" fmla="*/ 183950 w 10987"/>
                <a:gd name="T65" fmla="*/ 66450 h 2904"/>
                <a:gd name="T66" fmla="*/ 152700 w 10987"/>
                <a:gd name="T67" fmla="*/ 55550 h 2904"/>
                <a:gd name="T68" fmla="*/ 105125 w 10987"/>
                <a:gd name="T69" fmla="*/ 30750 h 2904"/>
                <a:gd name="T70" fmla="*/ 77350 w 10987"/>
                <a:gd name="T71" fmla="*/ 14400 h 2904"/>
                <a:gd name="T72" fmla="*/ 67925 w 10987"/>
                <a:gd name="T73" fmla="*/ 8950 h 2904"/>
                <a:gd name="T74" fmla="*/ 47100 w 10987"/>
                <a:gd name="T75" fmla="*/ 1500 h 2904"/>
                <a:gd name="T76" fmla="*/ 30750 w 10987"/>
                <a:gd name="T77" fmla="*/ 25 h 29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987" h="2904" extrusionOk="0">
                  <a:moveTo>
                    <a:pt x="1230" y="1"/>
                  </a:moveTo>
                  <a:cubicBezTo>
                    <a:pt x="1131" y="1"/>
                    <a:pt x="1032" y="1"/>
                    <a:pt x="952" y="21"/>
                  </a:cubicBezTo>
                  <a:cubicBezTo>
                    <a:pt x="734" y="60"/>
                    <a:pt x="556" y="159"/>
                    <a:pt x="377" y="278"/>
                  </a:cubicBezTo>
                  <a:cubicBezTo>
                    <a:pt x="238" y="397"/>
                    <a:pt x="119" y="556"/>
                    <a:pt x="60" y="735"/>
                  </a:cubicBezTo>
                  <a:cubicBezTo>
                    <a:pt x="40" y="814"/>
                    <a:pt x="20" y="893"/>
                    <a:pt x="0" y="973"/>
                  </a:cubicBezTo>
                  <a:cubicBezTo>
                    <a:pt x="0" y="1052"/>
                    <a:pt x="0" y="1131"/>
                    <a:pt x="0" y="1230"/>
                  </a:cubicBezTo>
                  <a:cubicBezTo>
                    <a:pt x="20" y="1310"/>
                    <a:pt x="40" y="1389"/>
                    <a:pt x="80" y="1449"/>
                  </a:cubicBezTo>
                  <a:cubicBezTo>
                    <a:pt x="80" y="1488"/>
                    <a:pt x="100" y="1528"/>
                    <a:pt x="119" y="1548"/>
                  </a:cubicBezTo>
                  <a:lnTo>
                    <a:pt x="139" y="1607"/>
                  </a:lnTo>
                  <a:lnTo>
                    <a:pt x="179" y="1647"/>
                  </a:lnTo>
                  <a:cubicBezTo>
                    <a:pt x="238" y="1766"/>
                    <a:pt x="318" y="1885"/>
                    <a:pt x="417" y="1964"/>
                  </a:cubicBezTo>
                  <a:cubicBezTo>
                    <a:pt x="516" y="2043"/>
                    <a:pt x="615" y="2123"/>
                    <a:pt x="714" y="2182"/>
                  </a:cubicBezTo>
                  <a:cubicBezTo>
                    <a:pt x="813" y="2242"/>
                    <a:pt x="913" y="2301"/>
                    <a:pt x="1012" y="2341"/>
                  </a:cubicBezTo>
                  <a:cubicBezTo>
                    <a:pt x="1170" y="2400"/>
                    <a:pt x="1329" y="2440"/>
                    <a:pt x="1508" y="2440"/>
                  </a:cubicBezTo>
                  <a:lnTo>
                    <a:pt x="1746" y="2440"/>
                  </a:lnTo>
                  <a:lnTo>
                    <a:pt x="1825" y="2400"/>
                  </a:lnTo>
                  <a:cubicBezTo>
                    <a:pt x="1884" y="2361"/>
                    <a:pt x="1944" y="2301"/>
                    <a:pt x="1944" y="2222"/>
                  </a:cubicBezTo>
                  <a:cubicBezTo>
                    <a:pt x="1964" y="2143"/>
                    <a:pt x="1944" y="2083"/>
                    <a:pt x="1904" y="2024"/>
                  </a:cubicBezTo>
                  <a:cubicBezTo>
                    <a:pt x="1884" y="2004"/>
                    <a:pt x="1864" y="2004"/>
                    <a:pt x="1864" y="1984"/>
                  </a:cubicBezTo>
                  <a:lnTo>
                    <a:pt x="1805" y="1944"/>
                  </a:lnTo>
                  <a:lnTo>
                    <a:pt x="1746" y="1924"/>
                  </a:lnTo>
                  <a:lnTo>
                    <a:pt x="1666" y="1885"/>
                  </a:lnTo>
                  <a:cubicBezTo>
                    <a:pt x="1567" y="1865"/>
                    <a:pt x="1448" y="1825"/>
                    <a:pt x="1309" y="1786"/>
                  </a:cubicBezTo>
                  <a:cubicBezTo>
                    <a:pt x="1230" y="1766"/>
                    <a:pt x="1151" y="1746"/>
                    <a:pt x="1071" y="1706"/>
                  </a:cubicBezTo>
                  <a:cubicBezTo>
                    <a:pt x="992" y="1667"/>
                    <a:pt x="913" y="1627"/>
                    <a:pt x="833" y="1587"/>
                  </a:cubicBezTo>
                  <a:cubicBezTo>
                    <a:pt x="734" y="1528"/>
                    <a:pt x="655" y="1468"/>
                    <a:pt x="595" y="1409"/>
                  </a:cubicBezTo>
                  <a:lnTo>
                    <a:pt x="556" y="1389"/>
                  </a:lnTo>
                  <a:lnTo>
                    <a:pt x="536" y="1349"/>
                  </a:lnTo>
                  <a:cubicBezTo>
                    <a:pt x="516" y="1330"/>
                    <a:pt x="516" y="1310"/>
                    <a:pt x="496" y="1290"/>
                  </a:cubicBezTo>
                  <a:cubicBezTo>
                    <a:pt x="456" y="1250"/>
                    <a:pt x="437" y="1191"/>
                    <a:pt x="417" y="1151"/>
                  </a:cubicBezTo>
                  <a:cubicBezTo>
                    <a:pt x="397" y="1092"/>
                    <a:pt x="377" y="1032"/>
                    <a:pt x="357" y="992"/>
                  </a:cubicBezTo>
                  <a:cubicBezTo>
                    <a:pt x="357" y="913"/>
                    <a:pt x="357" y="854"/>
                    <a:pt x="357" y="794"/>
                  </a:cubicBezTo>
                  <a:cubicBezTo>
                    <a:pt x="377" y="655"/>
                    <a:pt x="456" y="536"/>
                    <a:pt x="536" y="437"/>
                  </a:cubicBezTo>
                  <a:cubicBezTo>
                    <a:pt x="655" y="298"/>
                    <a:pt x="813" y="219"/>
                    <a:pt x="972" y="159"/>
                  </a:cubicBezTo>
                  <a:cubicBezTo>
                    <a:pt x="1071" y="140"/>
                    <a:pt x="1151" y="120"/>
                    <a:pt x="1250" y="100"/>
                  </a:cubicBezTo>
                  <a:lnTo>
                    <a:pt x="1428" y="100"/>
                  </a:lnTo>
                  <a:cubicBezTo>
                    <a:pt x="1567" y="120"/>
                    <a:pt x="1726" y="120"/>
                    <a:pt x="1864" y="159"/>
                  </a:cubicBezTo>
                  <a:cubicBezTo>
                    <a:pt x="2003" y="199"/>
                    <a:pt x="2142" y="239"/>
                    <a:pt x="2281" y="278"/>
                  </a:cubicBezTo>
                  <a:cubicBezTo>
                    <a:pt x="2400" y="338"/>
                    <a:pt x="2539" y="397"/>
                    <a:pt x="2658" y="457"/>
                  </a:cubicBezTo>
                  <a:cubicBezTo>
                    <a:pt x="2737" y="497"/>
                    <a:pt x="2797" y="516"/>
                    <a:pt x="2856" y="556"/>
                  </a:cubicBezTo>
                  <a:cubicBezTo>
                    <a:pt x="2916" y="596"/>
                    <a:pt x="2975" y="635"/>
                    <a:pt x="3035" y="675"/>
                  </a:cubicBezTo>
                  <a:lnTo>
                    <a:pt x="3392" y="893"/>
                  </a:lnTo>
                  <a:cubicBezTo>
                    <a:pt x="3649" y="1032"/>
                    <a:pt x="3887" y="1191"/>
                    <a:pt x="4145" y="1330"/>
                  </a:cubicBezTo>
                  <a:cubicBezTo>
                    <a:pt x="4641" y="1607"/>
                    <a:pt x="5137" y="1885"/>
                    <a:pt x="5672" y="2143"/>
                  </a:cubicBezTo>
                  <a:cubicBezTo>
                    <a:pt x="5791" y="2202"/>
                    <a:pt x="5930" y="2262"/>
                    <a:pt x="6069" y="2321"/>
                  </a:cubicBezTo>
                  <a:cubicBezTo>
                    <a:pt x="6188" y="2381"/>
                    <a:pt x="6327" y="2420"/>
                    <a:pt x="6465" y="2480"/>
                  </a:cubicBezTo>
                  <a:cubicBezTo>
                    <a:pt x="6743" y="2579"/>
                    <a:pt x="7021" y="2678"/>
                    <a:pt x="7318" y="2757"/>
                  </a:cubicBezTo>
                  <a:cubicBezTo>
                    <a:pt x="7596" y="2837"/>
                    <a:pt x="7913" y="2876"/>
                    <a:pt x="8211" y="2896"/>
                  </a:cubicBezTo>
                  <a:cubicBezTo>
                    <a:pt x="8285" y="2901"/>
                    <a:pt x="8361" y="2904"/>
                    <a:pt x="8437" y="2904"/>
                  </a:cubicBezTo>
                  <a:cubicBezTo>
                    <a:pt x="8667" y="2904"/>
                    <a:pt x="8905" y="2881"/>
                    <a:pt x="9143" y="2837"/>
                  </a:cubicBezTo>
                  <a:cubicBezTo>
                    <a:pt x="9321" y="2777"/>
                    <a:pt x="9519" y="2718"/>
                    <a:pt x="9678" y="2638"/>
                  </a:cubicBezTo>
                  <a:cubicBezTo>
                    <a:pt x="9757" y="2599"/>
                    <a:pt x="9837" y="2559"/>
                    <a:pt x="9916" y="2539"/>
                  </a:cubicBezTo>
                  <a:cubicBezTo>
                    <a:pt x="10055" y="2460"/>
                    <a:pt x="10194" y="2381"/>
                    <a:pt x="10313" y="2301"/>
                  </a:cubicBezTo>
                  <a:cubicBezTo>
                    <a:pt x="10432" y="2222"/>
                    <a:pt x="10531" y="2162"/>
                    <a:pt x="10630" y="2083"/>
                  </a:cubicBezTo>
                  <a:cubicBezTo>
                    <a:pt x="10749" y="1984"/>
                    <a:pt x="10868" y="1845"/>
                    <a:pt x="10947" y="1706"/>
                  </a:cubicBezTo>
                  <a:cubicBezTo>
                    <a:pt x="10987" y="1607"/>
                    <a:pt x="10947" y="1528"/>
                    <a:pt x="10828" y="1488"/>
                  </a:cubicBezTo>
                  <a:cubicBezTo>
                    <a:pt x="10787" y="1463"/>
                    <a:pt x="10745" y="1452"/>
                    <a:pt x="10705" y="1452"/>
                  </a:cubicBezTo>
                  <a:cubicBezTo>
                    <a:pt x="10650" y="1452"/>
                    <a:pt x="10597" y="1473"/>
                    <a:pt x="10551" y="1508"/>
                  </a:cubicBezTo>
                  <a:cubicBezTo>
                    <a:pt x="10451" y="1627"/>
                    <a:pt x="10372" y="1746"/>
                    <a:pt x="10293" y="1865"/>
                  </a:cubicBezTo>
                  <a:cubicBezTo>
                    <a:pt x="10233" y="1964"/>
                    <a:pt x="10174" y="2043"/>
                    <a:pt x="10114" y="2123"/>
                  </a:cubicBezTo>
                  <a:cubicBezTo>
                    <a:pt x="10035" y="2222"/>
                    <a:pt x="9936" y="2321"/>
                    <a:pt x="9837" y="2400"/>
                  </a:cubicBezTo>
                  <a:cubicBezTo>
                    <a:pt x="9777" y="2440"/>
                    <a:pt x="9718" y="2500"/>
                    <a:pt x="9638" y="2539"/>
                  </a:cubicBezTo>
                  <a:cubicBezTo>
                    <a:pt x="9480" y="2619"/>
                    <a:pt x="9301" y="2678"/>
                    <a:pt x="9123" y="2718"/>
                  </a:cubicBezTo>
                  <a:cubicBezTo>
                    <a:pt x="8896" y="2778"/>
                    <a:pt x="8668" y="2804"/>
                    <a:pt x="8441" y="2804"/>
                  </a:cubicBezTo>
                  <a:cubicBezTo>
                    <a:pt x="8371" y="2804"/>
                    <a:pt x="8301" y="2802"/>
                    <a:pt x="8230" y="2797"/>
                  </a:cubicBezTo>
                  <a:cubicBezTo>
                    <a:pt x="7933" y="2777"/>
                    <a:pt x="7635" y="2718"/>
                    <a:pt x="7358" y="2658"/>
                  </a:cubicBezTo>
                  <a:cubicBezTo>
                    <a:pt x="7060" y="2579"/>
                    <a:pt x="6783" y="2480"/>
                    <a:pt x="6525" y="2381"/>
                  </a:cubicBezTo>
                  <a:cubicBezTo>
                    <a:pt x="6386" y="2321"/>
                    <a:pt x="6247" y="2262"/>
                    <a:pt x="6108" y="2222"/>
                  </a:cubicBezTo>
                  <a:cubicBezTo>
                    <a:pt x="5989" y="2162"/>
                    <a:pt x="5851" y="2103"/>
                    <a:pt x="5712" y="2043"/>
                  </a:cubicBezTo>
                  <a:cubicBezTo>
                    <a:pt x="5196" y="1786"/>
                    <a:pt x="4700" y="1508"/>
                    <a:pt x="4205" y="1230"/>
                  </a:cubicBezTo>
                  <a:cubicBezTo>
                    <a:pt x="3967" y="1092"/>
                    <a:pt x="3709" y="953"/>
                    <a:pt x="3471" y="794"/>
                  </a:cubicBezTo>
                  <a:lnTo>
                    <a:pt x="3094" y="576"/>
                  </a:lnTo>
                  <a:cubicBezTo>
                    <a:pt x="3035" y="536"/>
                    <a:pt x="2975" y="497"/>
                    <a:pt x="2916" y="457"/>
                  </a:cubicBezTo>
                  <a:cubicBezTo>
                    <a:pt x="2856" y="437"/>
                    <a:pt x="2777" y="397"/>
                    <a:pt x="2717" y="358"/>
                  </a:cubicBezTo>
                  <a:cubicBezTo>
                    <a:pt x="2598" y="298"/>
                    <a:pt x="2459" y="239"/>
                    <a:pt x="2321" y="179"/>
                  </a:cubicBezTo>
                  <a:cubicBezTo>
                    <a:pt x="2182" y="140"/>
                    <a:pt x="2043" y="80"/>
                    <a:pt x="1884" y="60"/>
                  </a:cubicBezTo>
                  <a:cubicBezTo>
                    <a:pt x="1746" y="21"/>
                    <a:pt x="1587" y="1"/>
                    <a:pt x="1428" y="1"/>
                  </a:cubicBezTo>
                  <a:lnTo>
                    <a:pt x="123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83" name="Google Shape;108;p3">
              <a:extLst>
                <a:ext uri="{FF2B5EF4-FFF2-40B4-BE49-F238E27FC236}">
                  <a16:creationId xmlns:a16="http://schemas.microsoft.com/office/drawing/2014/main" id="{CB892C87-D928-F95F-7FE6-F41AE8A1FB49}"/>
                </a:ext>
              </a:extLst>
            </p:cNvPr>
            <p:cNvSpPr>
              <a:spLocks/>
            </p:cNvSpPr>
            <p:nvPr/>
          </p:nvSpPr>
          <p:spPr bwMode="auto">
            <a:xfrm>
              <a:off x="4815200" y="1039525"/>
              <a:ext cx="274675" cy="72575"/>
            </a:xfrm>
            <a:custGeom>
              <a:avLst/>
              <a:gdLst>
                <a:gd name="T0" fmla="*/ 46100 w 10987"/>
                <a:gd name="T1" fmla="*/ 2175 h 2903"/>
                <a:gd name="T2" fmla="*/ 26775 w 10987"/>
                <a:gd name="T3" fmla="*/ 9600 h 2903"/>
                <a:gd name="T4" fmla="*/ 8925 w 10987"/>
                <a:gd name="T5" fmla="*/ 21000 h 2903"/>
                <a:gd name="T6" fmla="*/ 3975 w 10987"/>
                <a:gd name="T7" fmla="*/ 35875 h 2903"/>
                <a:gd name="T8" fmla="*/ 10900 w 10987"/>
                <a:gd name="T9" fmla="*/ 34875 h 2903"/>
                <a:gd name="T10" fmla="*/ 21825 w 10987"/>
                <a:gd name="T11" fmla="*/ 19525 h 2903"/>
                <a:gd name="T12" fmla="*/ 33725 w 10987"/>
                <a:gd name="T13" fmla="*/ 9100 h 2903"/>
                <a:gd name="T14" fmla="*/ 63550 w 10987"/>
                <a:gd name="T15" fmla="*/ 2475 h 2903"/>
                <a:gd name="T16" fmla="*/ 91225 w 10987"/>
                <a:gd name="T17" fmla="*/ 6125 h 2903"/>
                <a:gd name="T18" fmla="*/ 121975 w 10987"/>
                <a:gd name="T19" fmla="*/ 17025 h 2903"/>
                <a:gd name="T20" fmla="*/ 169550 w 10987"/>
                <a:gd name="T21" fmla="*/ 41825 h 2903"/>
                <a:gd name="T22" fmla="*/ 197325 w 10987"/>
                <a:gd name="T23" fmla="*/ 58175 h 2903"/>
                <a:gd name="T24" fmla="*/ 206750 w 10987"/>
                <a:gd name="T25" fmla="*/ 63150 h 2903"/>
                <a:gd name="T26" fmla="*/ 227575 w 10987"/>
                <a:gd name="T27" fmla="*/ 71075 h 2903"/>
                <a:gd name="T28" fmla="*/ 243925 w 10987"/>
                <a:gd name="T29" fmla="*/ 72575 h 2903"/>
                <a:gd name="T30" fmla="*/ 265250 w 10987"/>
                <a:gd name="T31" fmla="*/ 65625 h 2903"/>
                <a:gd name="T32" fmla="*/ 274675 w 10987"/>
                <a:gd name="T33" fmla="*/ 47775 h 2903"/>
                <a:gd name="T34" fmla="*/ 272675 w 10987"/>
                <a:gd name="T35" fmla="*/ 36375 h 2903"/>
                <a:gd name="T36" fmla="*/ 270700 w 10987"/>
                <a:gd name="T37" fmla="*/ 32400 h 2903"/>
                <a:gd name="T38" fmla="*/ 263750 w 10987"/>
                <a:gd name="T39" fmla="*/ 23475 h 2903"/>
                <a:gd name="T40" fmla="*/ 249375 w 10987"/>
                <a:gd name="T41" fmla="*/ 14550 h 2903"/>
                <a:gd name="T42" fmla="*/ 232525 w 10987"/>
                <a:gd name="T43" fmla="*/ 11575 h 2903"/>
                <a:gd name="T44" fmla="*/ 229050 w 10987"/>
                <a:gd name="T45" fmla="*/ 12575 h 2903"/>
                <a:gd name="T46" fmla="*/ 227075 w 10987"/>
                <a:gd name="T47" fmla="*/ 22000 h 2903"/>
                <a:gd name="T48" fmla="*/ 229050 w 10987"/>
                <a:gd name="T49" fmla="*/ 23975 h 2903"/>
                <a:gd name="T50" fmla="*/ 232525 w 10987"/>
                <a:gd name="T51" fmla="*/ 25475 h 2903"/>
                <a:gd name="T52" fmla="*/ 247400 w 10987"/>
                <a:gd name="T53" fmla="*/ 29925 h 2903"/>
                <a:gd name="T54" fmla="*/ 259800 w 10987"/>
                <a:gd name="T55" fmla="*/ 37375 h 2903"/>
                <a:gd name="T56" fmla="*/ 260775 w 10987"/>
                <a:gd name="T57" fmla="*/ 38850 h 2903"/>
                <a:gd name="T58" fmla="*/ 264250 w 10987"/>
                <a:gd name="T59" fmla="*/ 43800 h 2903"/>
                <a:gd name="T60" fmla="*/ 265250 w 10987"/>
                <a:gd name="T61" fmla="*/ 52725 h 2903"/>
                <a:gd name="T62" fmla="*/ 249875 w 10987"/>
                <a:gd name="T63" fmla="*/ 68600 h 2903"/>
                <a:gd name="T64" fmla="*/ 238975 w 10987"/>
                <a:gd name="T65" fmla="*/ 70075 h 2903"/>
                <a:gd name="T66" fmla="*/ 217650 w 10987"/>
                <a:gd name="T67" fmla="*/ 65625 h 2903"/>
                <a:gd name="T68" fmla="*/ 202775 w 10987"/>
                <a:gd name="T69" fmla="*/ 58675 h 2903"/>
                <a:gd name="T70" fmla="*/ 189400 w 10987"/>
                <a:gd name="T71" fmla="*/ 50250 h 2903"/>
                <a:gd name="T72" fmla="*/ 132875 w 10987"/>
                <a:gd name="T73" fmla="*/ 19525 h 2903"/>
                <a:gd name="T74" fmla="*/ 112550 w 10987"/>
                <a:gd name="T75" fmla="*/ 10600 h 2903"/>
                <a:gd name="T76" fmla="*/ 69400 w 10987"/>
                <a:gd name="T77" fmla="*/ 175 h 29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987" h="2903" extrusionOk="0">
                  <a:moveTo>
                    <a:pt x="2552" y="0"/>
                  </a:moveTo>
                  <a:cubicBezTo>
                    <a:pt x="2310" y="0"/>
                    <a:pt x="2072" y="26"/>
                    <a:pt x="1844" y="87"/>
                  </a:cubicBezTo>
                  <a:cubicBezTo>
                    <a:pt x="1646" y="126"/>
                    <a:pt x="1468" y="205"/>
                    <a:pt x="1289" y="285"/>
                  </a:cubicBezTo>
                  <a:cubicBezTo>
                    <a:pt x="1210" y="324"/>
                    <a:pt x="1130" y="344"/>
                    <a:pt x="1071" y="384"/>
                  </a:cubicBezTo>
                  <a:cubicBezTo>
                    <a:pt x="932" y="443"/>
                    <a:pt x="793" y="523"/>
                    <a:pt x="674" y="622"/>
                  </a:cubicBezTo>
                  <a:cubicBezTo>
                    <a:pt x="555" y="681"/>
                    <a:pt x="456" y="761"/>
                    <a:pt x="357" y="840"/>
                  </a:cubicBezTo>
                  <a:cubicBezTo>
                    <a:pt x="218" y="939"/>
                    <a:pt x="119" y="1058"/>
                    <a:pt x="40" y="1217"/>
                  </a:cubicBezTo>
                  <a:cubicBezTo>
                    <a:pt x="0" y="1316"/>
                    <a:pt x="40" y="1376"/>
                    <a:pt x="159" y="1435"/>
                  </a:cubicBezTo>
                  <a:cubicBezTo>
                    <a:pt x="192" y="1451"/>
                    <a:pt x="231" y="1461"/>
                    <a:pt x="272" y="1461"/>
                  </a:cubicBezTo>
                  <a:cubicBezTo>
                    <a:pt x="330" y="1461"/>
                    <a:pt x="390" y="1442"/>
                    <a:pt x="436" y="1395"/>
                  </a:cubicBezTo>
                  <a:cubicBezTo>
                    <a:pt x="536" y="1296"/>
                    <a:pt x="615" y="1177"/>
                    <a:pt x="694" y="1058"/>
                  </a:cubicBezTo>
                  <a:cubicBezTo>
                    <a:pt x="734" y="959"/>
                    <a:pt x="793" y="880"/>
                    <a:pt x="873" y="781"/>
                  </a:cubicBezTo>
                  <a:cubicBezTo>
                    <a:pt x="952" y="681"/>
                    <a:pt x="1051" y="582"/>
                    <a:pt x="1170" y="503"/>
                  </a:cubicBezTo>
                  <a:cubicBezTo>
                    <a:pt x="1210" y="443"/>
                    <a:pt x="1289" y="404"/>
                    <a:pt x="1349" y="364"/>
                  </a:cubicBezTo>
                  <a:cubicBezTo>
                    <a:pt x="1507" y="285"/>
                    <a:pt x="1686" y="205"/>
                    <a:pt x="1864" y="166"/>
                  </a:cubicBezTo>
                  <a:cubicBezTo>
                    <a:pt x="2087" y="121"/>
                    <a:pt x="2310" y="99"/>
                    <a:pt x="2542" y="99"/>
                  </a:cubicBezTo>
                  <a:cubicBezTo>
                    <a:pt x="2619" y="99"/>
                    <a:pt x="2697" y="101"/>
                    <a:pt x="2776" y="106"/>
                  </a:cubicBezTo>
                  <a:cubicBezTo>
                    <a:pt x="3054" y="126"/>
                    <a:pt x="3352" y="166"/>
                    <a:pt x="3649" y="245"/>
                  </a:cubicBezTo>
                  <a:cubicBezTo>
                    <a:pt x="3927" y="324"/>
                    <a:pt x="4204" y="404"/>
                    <a:pt x="4482" y="523"/>
                  </a:cubicBezTo>
                  <a:cubicBezTo>
                    <a:pt x="4601" y="562"/>
                    <a:pt x="4740" y="622"/>
                    <a:pt x="4879" y="681"/>
                  </a:cubicBezTo>
                  <a:cubicBezTo>
                    <a:pt x="5017" y="741"/>
                    <a:pt x="5136" y="800"/>
                    <a:pt x="5275" y="860"/>
                  </a:cubicBezTo>
                  <a:cubicBezTo>
                    <a:pt x="5791" y="1098"/>
                    <a:pt x="6287" y="1376"/>
                    <a:pt x="6782" y="1673"/>
                  </a:cubicBezTo>
                  <a:cubicBezTo>
                    <a:pt x="7020" y="1812"/>
                    <a:pt x="7278" y="1951"/>
                    <a:pt x="7536" y="2089"/>
                  </a:cubicBezTo>
                  <a:lnTo>
                    <a:pt x="7893" y="2327"/>
                  </a:lnTo>
                  <a:cubicBezTo>
                    <a:pt x="7952" y="2367"/>
                    <a:pt x="8012" y="2387"/>
                    <a:pt x="8071" y="2427"/>
                  </a:cubicBezTo>
                  <a:cubicBezTo>
                    <a:pt x="8151" y="2466"/>
                    <a:pt x="8210" y="2506"/>
                    <a:pt x="8270" y="2526"/>
                  </a:cubicBezTo>
                  <a:cubicBezTo>
                    <a:pt x="8389" y="2605"/>
                    <a:pt x="8528" y="2665"/>
                    <a:pt x="8666" y="2704"/>
                  </a:cubicBezTo>
                  <a:cubicBezTo>
                    <a:pt x="8805" y="2764"/>
                    <a:pt x="8944" y="2803"/>
                    <a:pt x="9103" y="2843"/>
                  </a:cubicBezTo>
                  <a:cubicBezTo>
                    <a:pt x="9241" y="2863"/>
                    <a:pt x="9400" y="2883"/>
                    <a:pt x="9559" y="2903"/>
                  </a:cubicBezTo>
                  <a:lnTo>
                    <a:pt x="9757" y="2903"/>
                  </a:lnTo>
                  <a:cubicBezTo>
                    <a:pt x="9856" y="2903"/>
                    <a:pt x="9955" y="2883"/>
                    <a:pt x="10055" y="2863"/>
                  </a:cubicBezTo>
                  <a:cubicBezTo>
                    <a:pt x="10253" y="2823"/>
                    <a:pt x="10431" y="2744"/>
                    <a:pt x="10610" y="2625"/>
                  </a:cubicBezTo>
                  <a:cubicBezTo>
                    <a:pt x="10749" y="2506"/>
                    <a:pt x="10868" y="2347"/>
                    <a:pt x="10927" y="2169"/>
                  </a:cubicBezTo>
                  <a:cubicBezTo>
                    <a:pt x="10967" y="2089"/>
                    <a:pt x="10967" y="2010"/>
                    <a:pt x="10987" y="1911"/>
                  </a:cubicBezTo>
                  <a:cubicBezTo>
                    <a:pt x="10987" y="1832"/>
                    <a:pt x="10987" y="1752"/>
                    <a:pt x="10987" y="1673"/>
                  </a:cubicBezTo>
                  <a:cubicBezTo>
                    <a:pt x="10967" y="1594"/>
                    <a:pt x="10927" y="1514"/>
                    <a:pt x="10907" y="1455"/>
                  </a:cubicBezTo>
                  <a:cubicBezTo>
                    <a:pt x="10887" y="1415"/>
                    <a:pt x="10868" y="1376"/>
                    <a:pt x="10848" y="1356"/>
                  </a:cubicBezTo>
                  <a:lnTo>
                    <a:pt x="10828" y="1296"/>
                  </a:lnTo>
                  <a:lnTo>
                    <a:pt x="10808" y="1257"/>
                  </a:lnTo>
                  <a:cubicBezTo>
                    <a:pt x="10729" y="1138"/>
                    <a:pt x="10650" y="1038"/>
                    <a:pt x="10550" y="939"/>
                  </a:cubicBezTo>
                  <a:cubicBezTo>
                    <a:pt x="10471" y="860"/>
                    <a:pt x="10372" y="781"/>
                    <a:pt x="10253" y="721"/>
                  </a:cubicBezTo>
                  <a:cubicBezTo>
                    <a:pt x="10174" y="662"/>
                    <a:pt x="10074" y="622"/>
                    <a:pt x="9975" y="582"/>
                  </a:cubicBezTo>
                  <a:cubicBezTo>
                    <a:pt x="9817" y="523"/>
                    <a:pt x="9638" y="483"/>
                    <a:pt x="9479" y="463"/>
                  </a:cubicBezTo>
                  <a:lnTo>
                    <a:pt x="9301" y="463"/>
                  </a:lnTo>
                  <a:lnTo>
                    <a:pt x="9222" y="483"/>
                  </a:lnTo>
                  <a:lnTo>
                    <a:pt x="9162" y="503"/>
                  </a:lnTo>
                  <a:cubicBezTo>
                    <a:pt x="9083" y="543"/>
                    <a:pt x="9043" y="602"/>
                    <a:pt x="9023" y="681"/>
                  </a:cubicBezTo>
                  <a:cubicBezTo>
                    <a:pt x="9004" y="761"/>
                    <a:pt x="9023" y="840"/>
                    <a:pt x="9083" y="880"/>
                  </a:cubicBezTo>
                  <a:cubicBezTo>
                    <a:pt x="9083" y="900"/>
                    <a:pt x="9103" y="919"/>
                    <a:pt x="9123" y="919"/>
                  </a:cubicBezTo>
                  <a:lnTo>
                    <a:pt x="9162" y="959"/>
                  </a:lnTo>
                  <a:lnTo>
                    <a:pt x="9222" y="979"/>
                  </a:lnTo>
                  <a:lnTo>
                    <a:pt x="9301" y="1019"/>
                  </a:lnTo>
                  <a:cubicBezTo>
                    <a:pt x="9400" y="1058"/>
                    <a:pt x="9519" y="1078"/>
                    <a:pt x="9678" y="1118"/>
                  </a:cubicBezTo>
                  <a:cubicBezTo>
                    <a:pt x="9737" y="1138"/>
                    <a:pt x="9817" y="1177"/>
                    <a:pt x="9896" y="1197"/>
                  </a:cubicBezTo>
                  <a:cubicBezTo>
                    <a:pt x="9995" y="1237"/>
                    <a:pt x="10074" y="1276"/>
                    <a:pt x="10154" y="1316"/>
                  </a:cubicBezTo>
                  <a:cubicBezTo>
                    <a:pt x="10233" y="1376"/>
                    <a:pt x="10312" y="1435"/>
                    <a:pt x="10392" y="1495"/>
                  </a:cubicBezTo>
                  <a:lnTo>
                    <a:pt x="10412" y="1534"/>
                  </a:lnTo>
                  <a:lnTo>
                    <a:pt x="10431" y="1554"/>
                  </a:lnTo>
                  <a:cubicBezTo>
                    <a:pt x="10451" y="1574"/>
                    <a:pt x="10471" y="1594"/>
                    <a:pt x="10491" y="1614"/>
                  </a:cubicBezTo>
                  <a:cubicBezTo>
                    <a:pt x="10511" y="1673"/>
                    <a:pt x="10531" y="1713"/>
                    <a:pt x="10570" y="1752"/>
                  </a:cubicBezTo>
                  <a:cubicBezTo>
                    <a:pt x="10590" y="1812"/>
                    <a:pt x="10590" y="1871"/>
                    <a:pt x="10610" y="1931"/>
                  </a:cubicBezTo>
                  <a:cubicBezTo>
                    <a:pt x="10610" y="1990"/>
                    <a:pt x="10610" y="2050"/>
                    <a:pt x="10610" y="2109"/>
                  </a:cubicBezTo>
                  <a:cubicBezTo>
                    <a:pt x="10590" y="2248"/>
                    <a:pt x="10531" y="2367"/>
                    <a:pt x="10431" y="2466"/>
                  </a:cubicBezTo>
                  <a:cubicBezTo>
                    <a:pt x="10312" y="2605"/>
                    <a:pt x="10154" y="2704"/>
                    <a:pt x="9995" y="2744"/>
                  </a:cubicBezTo>
                  <a:cubicBezTo>
                    <a:pt x="9916" y="2784"/>
                    <a:pt x="9817" y="2784"/>
                    <a:pt x="9717" y="2803"/>
                  </a:cubicBezTo>
                  <a:lnTo>
                    <a:pt x="9559" y="2803"/>
                  </a:lnTo>
                  <a:cubicBezTo>
                    <a:pt x="9400" y="2803"/>
                    <a:pt x="9261" y="2784"/>
                    <a:pt x="9123" y="2744"/>
                  </a:cubicBezTo>
                  <a:cubicBezTo>
                    <a:pt x="8964" y="2724"/>
                    <a:pt x="8825" y="2665"/>
                    <a:pt x="8706" y="2625"/>
                  </a:cubicBezTo>
                  <a:cubicBezTo>
                    <a:pt x="8567" y="2565"/>
                    <a:pt x="8428" y="2506"/>
                    <a:pt x="8309" y="2446"/>
                  </a:cubicBezTo>
                  <a:cubicBezTo>
                    <a:pt x="8250" y="2407"/>
                    <a:pt x="8190" y="2387"/>
                    <a:pt x="8111" y="2347"/>
                  </a:cubicBezTo>
                  <a:cubicBezTo>
                    <a:pt x="8052" y="2308"/>
                    <a:pt x="7992" y="2288"/>
                    <a:pt x="7933" y="2248"/>
                  </a:cubicBezTo>
                  <a:lnTo>
                    <a:pt x="7576" y="2010"/>
                  </a:lnTo>
                  <a:cubicBezTo>
                    <a:pt x="7338" y="1871"/>
                    <a:pt x="7080" y="1733"/>
                    <a:pt x="6822" y="1574"/>
                  </a:cubicBezTo>
                  <a:cubicBezTo>
                    <a:pt x="6326" y="1296"/>
                    <a:pt x="5830" y="1019"/>
                    <a:pt x="5315" y="781"/>
                  </a:cubicBezTo>
                  <a:cubicBezTo>
                    <a:pt x="5176" y="721"/>
                    <a:pt x="5057" y="662"/>
                    <a:pt x="4918" y="602"/>
                  </a:cubicBezTo>
                  <a:cubicBezTo>
                    <a:pt x="4779" y="543"/>
                    <a:pt x="4641" y="483"/>
                    <a:pt x="4502" y="424"/>
                  </a:cubicBezTo>
                  <a:cubicBezTo>
                    <a:pt x="4224" y="324"/>
                    <a:pt x="3947" y="225"/>
                    <a:pt x="3669" y="146"/>
                  </a:cubicBezTo>
                  <a:cubicBezTo>
                    <a:pt x="3371" y="87"/>
                    <a:pt x="3074" y="27"/>
                    <a:pt x="2776" y="7"/>
                  </a:cubicBezTo>
                  <a:cubicBezTo>
                    <a:pt x="2702" y="2"/>
                    <a:pt x="2627" y="0"/>
                    <a:pt x="25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84" name="Google Shape;109;p3">
              <a:extLst>
                <a:ext uri="{FF2B5EF4-FFF2-40B4-BE49-F238E27FC236}">
                  <a16:creationId xmlns:a16="http://schemas.microsoft.com/office/drawing/2014/main" id="{0507CE7B-CEFE-D1F4-84DE-BE4B5291729F}"/>
                </a:ext>
              </a:extLst>
            </p:cNvPr>
            <p:cNvSpPr>
              <a:spLocks/>
            </p:cNvSpPr>
            <p:nvPr/>
          </p:nvSpPr>
          <p:spPr bwMode="auto">
            <a:xfrm>
              <a:off x="5090850" y="1041300"/>
              <a:ext cx="274200" cy="72475"/>
            </a:xfrm>
            <a:custGeom>
              <a:avLst/>
              <a:gdLst>
                <a:gd name="T0" fmla="*/ 30250 w 10968"/>
                <a:gd name="T1" fmla="*/ 400 h 2899"/>
                <a:gd name="T2" fmla="*/ 8925 w 10968"/>
                <a:gd name="T3" fmla="*/ 7325 h 2899"/>
                <a:gd name="T4" fmla="*/ 0 w 10968"/>
                <a:gd name="T5" fmla="*/ 25175 h 2899"/>
                <a:gd name="T6" fmla="*/ 2000 w 10968"/>
                <a:gd name="T7" fmla="*/ 36575 h 2899"/>
                <a:gd name="T8" fmla="*/ 3475 w 10968"/>
                <a:gd name="T9" fmla="*/ 40050 h 2899"/>
                <a:gd name="T10" fmla="*/ 10425 w 10968"/>
                <a:gd name="T11" fmla="*/ 49475 h 2899"/>
                <a:gd name="T12" fmla="*/ 25300 w 10968"/>
                <a:gd name="T13" fmla="*/ 58400 h 2899"/>
                <a:gd name="T14" fmla="*/ 42150 w 10968"/>
                <a:gd name="T15" fmla="*/ 61375 h 2899"/>
                <a:gd name="T16" fmla="*/ 45125 w 10968"/>
                <a:gd name="T17" fmla="*/ 60375 h 2899"/>
                <a:gd name="T18" fmla="*/ 47600 w 10968"/>
                <a:gd name="T19" fmla="*/ 50450 h 2899"/>
                <a:gd name="T20" fmla="*/ 45125 w 10968"/>
                <a:gd name="T21" fmla="*/ 48975 h 2899"/>
                <a:gd name="T22" fmla="*/ 41650 w 10968"/>
                <a:gd name="T23" fmla="*/ 47475 h 2899"/>
                <a:gd name="T24" fmla="*/ 26775 w 10968"/>
                <a:gd name="T25" fmla="*/ 42525 h 2899"/>
                <a:gd name="T26" fmla="*/ 14875 w 10968"/>
                <a:gd name="T27" fmla="*/ 35100 h 2899"/>
                <a:gd name="T28" fmla="*/ 13400 w 10968"/>
                <a:gd name="T29" fmla="*/ 33600 h 2899"/>
                <a:gd name="T30" fmla="*/ 10425 w 10968"/>
                <a:gd name="T31" fmla="*/ 28650 h 2899"/>
                <a:gd name="T32" fmla="*/ 8925 w 10968"/>
                <a:gd name="T33" fmla="*/ 20225 h 2899"/>
                <a:gd name="T34" fmla="*/ 24800 w 10968"/>
                <a:gd name="T35" fmla="*/ 3850 h 2899"/>
                <a:gd name="T36" fmla="*/ 35700 w 10968"/>
                <a:gd name="T37" fmla="*/ 2375 h 2899"/>
                <a:gd name="T38" fmla="*/ 57025 w 10968"/>
                <a:gd name="T39" fmla="*/ 6825 h 2899"/>
                <a:gd name="T40" fmla="*/ 71400 w 10968"/>
                <a:gd name="T41" fmla="*/ 13775 h 2899"/>
                <a:gd name="T42" fmla="*/ 85275 w 10968"/>
                <a:gd name="T43" fmla="*/ 22200 h 2899"/>
                <a:gd name="T44" fmla="*/ 141800 w 10968"/>
                <a:gd name="T45" fmla="*/ 52950 h 2899"/>
                <a:gd name="T46" fmla="*/ 161625 w 10968"/>
                <a:gd name="T47" fmla="*/ 61875 h 2899"/>
                <a:gd name="T48" fmla="*/ 204775 w 10968"/>
                <a:gd name="T49" fmla="*/ 72275 h 2899"/>
                <a:gd name="T50" fmla="*/ 228075 w 10968"/>
                <a:gd name="T51" fmla="*/ 70300 h 2899"/>
                <a:gd name="T52" fmla="*/ 247400 w 10968"/>
                <a:gd name="T53" fmla="*/ 62850 h 2899"/>
                <a:gd name="T54" fmla="*/ 265250 w 10968"/>
                <a:gd name="T55" fmla="*/ 51450 h 2899"/>
                <a:gd name="T56" fmla="*/ 270700 w 10968"/>
                <a:gd name="T57" fmla="*/ 36575 h 2899"/>
                <a:gd name="T58" fmla="*/ 263275 w 10968"/>
                <a:gd name="T59" fmla="*/ 37575 h 2899"/>
                <a:gd name="T60" fmla="*/ 252350 w 10968"/>
                <a:gd name="T61" fmla="*/ 52950 h 2899"/>
                <a:gd name="T62" fmla="*/ 240475 w 10968"/>
                <a:gd name="T63" fmla="*/ 63850 h 2899"/>
                <a:gd name="T64" fmla="*/ 210525 w 10968"/>
                <a:gd name="T65" fmla="*/ 70475 h 2899"/>
                <a:gd name="T66" fmla="*/ 183450 w 10968"/>
                <a:gd name="T67" fmla="*/ 66325 h 2899"/>
                <a:gd name="T68" fmla="*/ 152225 w 10968"/>
                <a:gd name="T69" fmla="*/ 55925 h 2899"/>
                <a:gd name="T70" fmla="*/ 104625 w 10968"/>
                <a:gd name="T71" fmla="*/ 31125 h 2899"/>
                <a:gd name="T72" fmla="*/ 76850 w 10968"/>
                <a:gd name="T73" fmla="*/ 14775 h 2899"/>
                <a:gd name="T74" fmla="*/ 67425 w 10968"/>
                <a:gd name="T75" fmla="*/ 9300 h 2899"/>
                <a:gd name="T76" fmla="*/ 46600 w 10968"/>
                <a:gd name="T77" fmla="*/ 1875 h 2899"/>
                <a:gd name="T78" fmla="*/ 32725 w 10968"/>
                <a:gd name="T79" fmla="*/ 25 h 28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968" h="2899" extrusionOk="0">
                  <a:moveTo>
                    <a:pt x="1309" y="1"/>
                  </a:moveTo>
                  <a:cubicBezTo>
                    <a:pt x="1274" y="1"/>
                    <a:pt x="1240" y="6"/>
                    <a:pt x="1210" y="16"/>
                  </a:cubicBezTo>
                  <a:cubicBezTo>
                    <a:pt x="1111" y="16"/>
                    <a:pt x="1012" y="16"/>
                    <a:pt x="932" y="35"/>
                  </a:cubicBezTo>
                  <a:cubicBezTo>
                    <a:pt x="714" y="75"/>
                    <a:pt x="536" y="154"/>
                    <a:pt x="357" y="293"/>
                  </a:cubicBezTo>
                  <a:cubicBezTo>
                    <a:pt x="218" y="412"/>
                    <a:pt x="119" y="571"/>
                    <a:pt x="60" y="769"/>
                  </a:cubicBezTo>
                  <a:cubicBezTo>
                    <a:pt x="40" y="848"/>
                    <a:pt x="20" y="928"/>
                    <a:pt x="0" y="1007"/>
                  </a:cubicBezTo>
                  <a:cubicBezTo>
                    <a:pt x="0" y="1086"/>
                    <a:pt x="0" y="1166"/>
                    <a:pt x="0" y="1265"/>
                  </a:cubicBezTo>
                  <a:cubicBezTo>
                    <a:pt x="20" y="1324"/>
                    <a:pt x="40" y="1384"/>
                    <a:pt x="80" y="1463"/>
                  </a:cubicBezTo>
                  <a:cubicBezTo>
                    <a:pt x="80" y="1503"/>
                    <a:pt x="99" y="1523"/>
                    <a:pt x="119" y="1562"/>
                  </a:cubicBezTo>
                  <a:lnTo>
                    <a:pt x="139" y="1602"/>
                  </a:lnTo>
                  <a:lnTo>
                    <a:pt x="179" y="1662"/>
                  </a:lnTo>
                  <a:cubicBezTo>
                    <a:pt x="238" y="1780"/>
                    <a:pt x="318" y="1880"/>
                    <a:pt x="417" y="1979"/>
                  </a:cubicBezTo>
                  <a:cubicBezTo>
                    <a:pt x="516" y="2058"/>
                    <a:pt x="615" y="2137"/>
                    <a:pt x="714" y="2197"/>
                  </a:cubicBezTo>
                  <a:cubicBezTo>
                    <a:pt x="813" y="2256"/>
                    <a:pt x="893" y="2296"/>
                    <a:pt x="1012" y="2336"/>
                  </a:cubicBezTo>
                  <a:cubicBezTo>
                    <a:pt x="1151" y="2395"/>
                    <a:pt x="1329" y="2435"/>
                    <a:pt x="1507" y="2455"/>
                  </a:cubicBezTo>
                  <a:lnTo>
                    <a:pt x="1686" y="2455"/>
                  </a:lnTo>
                  <a:lnTo>
                    <a:pt x="1745" y="2435"/>
                  </a:lnTo>
                  <a:lnTo>
                    <a:pt x="1805" y="2415"/>
                  </a:lnTo>
                  <a:cubicBezTo>
                    <a:pt x="1884" y="2375"/>
                    <a:pt x="1924" y="2296"/>
                    <a:pt x="1944" y="2217"/>
                  </a:cubicBezTo>
                  <a:cubicBezTo>
                    <a:pt x="1964" y="2157"/>
                    <a:pt x="1944" y="2078"/>
                    <a:pt x="1904" y="2018"/>
                  </a:cubicBezTo>
                  <a:cubicBezTo>
                    <a:pt x="1884" y="2018"/>
                    <a:pt x="1864" y="1999"/>
                    <a:pt x="1864" y="1979"/>
                  </a:cubicBezTo>
                  <a:lnTo>
                    <a:pt x="1805" y="1959"/>
                  </a:lnTo>
                  <a:lnTo>
                    <a:pt x="1745" y="1919"/>
                  </a:lnTo>
                  <a:lnTo>
                    <a:pt x="1666" y="1899"/>
                  </a:lnTo>
                  <a:cubicBezTo>
                    <a:pt x="1567" y="1860"/>
                    <a:pt x="1448" y="1820"/>
                    <a:pt x="1309" y="1780"/>
                  </a:cubicBezTo>
                  <a:cubicBezTo>
                    <a:pt x="1230" y="1761"/>
                    <a:pt x="1151" y="1741"/>
                    <a:pt x="1071" y="1701"/>
                  </a:cubicBezTo>
                  <a:cubicBezTo>
                    <a:pt x="992" y="1681"/>
                    <a:pt x="893" y="1642"/>
                    <a:pt x="833" y="1582"/>
                  </a:cubicBezTo>
                  <a:cubicBezTo>
                    <a:pt x="734" y="1543"/>
                    <a:pt x="655" y="1483"/>
                    <a:pt x="595" y="1404"/>
                  </a:cubicBezTo>
                  <a:lnTo>
                    <a:pt x="556" y="1384"/>
                  </a:lnTo>
                  <a:lnTo>
                    <a:pt x="536" y="1344"/>
                  </a:lnTo>
                  <a:cubicBezTo>
                    <a:pt x="516" y="1324"/>
                    <a:pt x="516" y="1305"/>
                    <a:pt x="496" y="1285"/>
                  </a:cubicBezTo>
                  <a:cubicBezTo>
                    <a:pt x="456" y="1245"/>
                    <a:pt x="437" y="1205"/>
                    <a:pt x="417" y="1146"/>
                  </a:cubicBezTo>
                  <a:cubicBezTo>
                    <a:pt x="397" y="1086"/>
                    <a:pt x="377" y="1047"/>
                    <a:pt x="357" y="987"/>
                  </a:cubicBezTo>
                  <a:cubicBezTo>
                    <a:pt x="357" y="928"/>
                    <a:pt x="357" y="868"/>
                    <a:pt x="357" y="809"/>
                  </a:cubicBezTo>
                  <a:cubicBezTo>
                    <a:pt x="377" y="670"/>
                    <a:pt x="437" y="531"/>
                    <a:pt x="536" y="432"/>
                  </a:cubicBezTo>
                  <a:cubicBezTo>
                    <a:pt x="655" y="313"/>
                    <a:pt x="813" y="214"/>
                    <a:pt x="992" y="154"/>
                  </a:cubicBezTo>
                  <a:cubicBezTo>
                    <a:pt x="1071" y="134"/>
                    <a:pt x="1170" y="115"/>
                    <a:pt x="1250" y="95"/>
                  </a:cubicBezTo>
                  <a:lnTo>
                    <a:pt x="1428" y="95"/>
                  </a:lnTo>
                  <a:cubicBezTo>
                    <a:pt x="1567" y="95"/>
                    <a:pt x="1726" y="115"/>
                    <a:pt x="1864" y="154"/>
                  </a:cubicBezTo>
                  <a:cubicBezTo>
                    <a:pt x="2003" y="194"/>
                    <a:pt x="2142" y="234"/>
                    <a:pt x="2281" y="273"/>
                  </a:cubicBezTo>
                  <a:cubicBezTo>
                    <a:pt x="2420" y="333"/>
                    <a:pt x="2539" y="392"/>
                    <a:pt x="2678" y="452"/>
                  </a:cubicBezTo>
                  <a:cubicBezTo>
                    <a:pt x="2737" y="491"/>
                    <a:pt x="2797" y="511"/>
                    <a:pt x="2856" y="551"/>
                  </a:cubicBezTo>
                  <a:cubicBezTo>
                    <a:pt x="2916" y="591"/>
                    <a:pt x="2975" y="630"/>
                    <a:pt x="3054" y="650"/>
                  </a:cubicBezTo>
                  <a:lnTo>
                    <a:pt x="3411" y="888"/>
                  </a:lnTo>
                  <a:cubicBezTo>
                    <a:pt x="3649" y="1027"/>
                    <a:pt x="3907" y="1166"/>
                    <a:pt x="4145" y="1324"/>
                  </a:cubicBezTo>
                  <a:cubicBezTo>
                    <a:pt x="4641" y="1602"/>
                    <a:pt x="5137" y="1880"/>
                    <a:pt x="5672" y="2118"/>
                  </a:cubicBezTo>
                  <a:cubicBezTo>
                    <a:pt x="5791" y="2197"/>
                    <a:pt x="5930" y="2256"/>
                    <a:pt x="6069" y="2296"/>
                  </a:cubicBezTo>
                  <a:cubicBezTo>
                    <a:pt x="6208" y="2356"/>
                    <a:pt x="6327" y="2415"/>
                    <a:pt x="6465" y="2475"/>
                  </a:cubicBezTo>
                  <a:cubicBezTo>
                    <a:pt x="6743" y="2574"/>
                    <a:pt x="7021" y="2673"/>
                    <a:pt x="7298" y="2752"/>
                  </a:cubicBezTo>
                  <a:cubicBezTo>
                    <a:pt x="7596" y="2812"/>
                    <a:pt x="7893" y="2871"/>
                    <a:pt x="8191" y="2891"/>
                  </a:cubicBezTo>
                  <a:cubicBezTo>
                    <a:pt x="8266" y="2896"/>
                    <a:pt x="8340" y="2898"/>
                    <a:pt x="8415" y="2898"/>
                  </a:cubicBezTo>
                  <a:cubicBezTo>
                    <a:pt x="8657" y="2898"/>
                    <a:pt x="8895" y="2872"/>
                    <a:pt x="9123" y="2812"/>
                  </a:cubicBezTo>
                  <a:cubicBezTo>
                    <a:pt x="9321" y="2772"/>
                    <a:pt x="9500" y="2713"/>
                    <a:pt x="9678" y="2613"/>
                  </a:cubicBezTo>
                  <a:cubicBezTo>
                    <a:pt x="9757" y="2594"/>
                    <a:pt x="9837" y="2554"/>
                    <a:pt x="9896" y="2514"/>
                  </a:cubicBezTo>
                  <a:cubicBezTo>
                    <a:pt x="10035" y="2455"/>
                    <a:pt x="10174" y="2375"/>
                    <a:pt x="10313" y="2296"/>
                  </a:cubicBezTo>
                  <a:cubicBezTo>
                    <a:pt x="10412" y="2217"/>
                    <a:pt x="10511" y="2137"/>
                    <a:pt x="10610" y="2058"/>
                  </a:cubicBezTo>
                  <a:cubicBezTo>
                    <a:pt x="10749" y="1959"/>
                    <a:pt x="10848" y="1840"/>
                    <a:pt x="10927" y="1701"/>
                  </a:cubicBezTo>
                  <a:cubicBezTo>
                    <a:pt x="10967" y="1602"/>
                    <a:pt x="10927" y="1523"/>
                    <a:pt x="10828" y="1463"/>
                  </a:cubicBezTo>
                  <a:cubicBezTo>
                    <a:pt x="10793" y="1449"/>
                    <a:pt x="10755" y="1443"/>
                    <a:pt x="10718" y="1443"/>
                  </a:cubicBezTo>
                  <a:cubicBezTo>
                    <a:pt x="10650" y="1443"/>
                    <a:pt x="10582" y="1464"/>
                    <a:pt x="10531" y="1503"/>
                  </a:cubicBezTo>
                  <a:cubicBezTo>
                    <a:pt x="10432" y="1602"/>
                    <a:pt x="10352" y="1721"/>
                    <a:pt x="10293" y="1860"/>
                  </a:cubicBezTo>
                  <a:cubicBezTo>
                    <a:pt x="10233" y="1939"/>
                    <a:pt x="10174" y="2038"/>
                    <a:pt x="10094" y="2118"/>
                  </a:cubicBezTo>
                  <a:cubicBezTo>
                    <a:pt x="10015" y="2237"/>
                    <a:pt x="9916" y="2316"/>
                    <a:pt x="9817" y="2415"/>
                  </a:cubicBezTo>
                  <a:cubicBezTo>
                    <a:pt x="9757" y="2455"/>
                    <a:pt x="9698" y="2514"/>
                    <a:pt x="9619" y="2554"/>
                  </a:cubicBezTo>
                  <a:cubicBezTo>
                    <a:pt x="9460" y="2633"/>
                    <a:pt x="9281" y="2693"/>
                    <a:pt x="9103" y="2732"/>
                  </a:cubicBezTo>
                  <a:cubicBezTo>
                    <a:pt x="8876" y="2793"/>
                    <a:pt x="8648" y="2819"/>
                    <a:pt x="8421" y="2819"/>
                  </a:cubicBezTo>
                  <a:cubicBezTo>
                    <a:pt x="8351" y="2819"/>
                    <a:pt x="8281" y="2816"/>
                    <a:pt x="8210" y="2812"/>
                  </a:cubicBezTo>
                  <a:cubicBezTo>
                    <a:pt x="7913" y="2792"/>
                    <a:pt x="7616" y="2732"/>
                    <a:pt x="7338" y="2653"/>
                  </a:cubicBezTo>
                  <a:cubicBezTo>
                    <a:pt x="7040" y="2594"/>
                    <a:pt x="6763" y="2494"/>
                    <a:pt x="6505" y="2395"/>
                  </a:cubicBezTo>
                  <a:cubicBezTo>
                    <a:pt x="6366" y="2336"/>
                    <a:pt x="6227" y="2276"/>
                    <a:pt x="6089" y="2237"/>
                  </a:cubicBezTo>
                  <a:cubicBezTo>
                    <a:pt x="5970" y="2177"/>
                    <a:pt x="5831" y="2118"/>
                    <a:pt x="5712" y="2058"/>
                  </a:cubicBezTo>
                  <a:cubicBezTo>
                    <a:pt x="5176" y="1800"/>
                    <a:pt x="4681" y="1523"/>
                    <a:pt x="4185" y="1245"/>
                  </a:cubicBezTo>
                  <a:cubicBezTo>
                    <a:pt x="3947" y="1106"/>
                    <a:pt x="3689" y="948"/>
                    <a:pt x="3451" y="809"/>
                  </a:cubicBezTo>
                  <a:lnTo>
                    <a:pt x="3074" y="591"/>
                  </a:lnTo>
                  <a:cubicBezTo>
                    <a:pt x="3015" y="551"/>
                    <a:pt x="2955" y="511"/>
                    <a:pt x="2896" y="472"/>
                  </a:cubicBezTo>
                  <a:cubicBezTo>
                    <a:pt x="2836" y="432"/>
                    <a:pt x="2777" y="412"/>
                    <a:pt x="2697" y="372"/>
                  </a:cubicBezTo>
                  <a:cubicBezTo>
                    <a:pt x="2578" y="313"/>
                    <a:pt x="2440" y="253"/>
                    <a:pt x="2301" y="194"/>
                  </a:cubicBezTo>
                  <a:cubicBezTo>
                    <a:pt x="2162" y="134"/>
                    <a:pt x="2023" y="95"/>
                    <a:pt x="1864" y="75"/>
                  </a:cubicBezTo>
                  <a:cubicBezTo>
                    <a:pt x="1726" y="35"/>
                    <a:pt x="1567" y="16"/>
                    <a:pt x="1408" y="16"/>
                  </a:cubicBezTo>
                  <a:cubicBezTo>
                    <a:pt x="1379" y="6"/>
                    <a:pt x="1344" y="1"/>
                    <a:pt x="13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85" name="Google Shape;110;p3">
              <a:extLst>
                <a:ext uri="{FF2B5EF4-FFF2-40B4-BE49-F238E27FC236}">
                  <a16:creationId xmlns:a16="http://schemas.microsoft.com/office/drawing/2014/main" id="{02F6481E-6F43-6E6A-94CE-3EADCC69B0B8}"/>
                </a:ext>
              </a:extLst>
            </p:cNvPr>
            <p:cNvSpPr>
              <a:spLocks/>
            </p:cNvSpPr>
            <p:nvPr/>
          </p:nvSpPr>
          <p:spPr bwMode="auto">
            <a:xfrm>
              <a:off x="5256925" y="1041775"/>
              <a:ext cx="274700" cy="72300"/>
            </a:xfrm>
            <a:custGeom>
              <a:avLst/>
              <a:gdLst>
                <a:gd name="T0" fmla="*/ 46625 w 10988"/>
                <a:gd name="T1" fmla="*/ 1900 h 2892"/>
                <a:gd name="T2" fmla="*/ 27300 w 10988"/>
                <a:gd name="T3" fmla="*/ 9325 h 2892"/>
                <a:gd name="T4" fmla="*/ 9450 w 10988"/>
                <a:gd name="T5" fmla="*/ 20725 h 2892"/>
                <a:gd name="T6" fmla="*/ 3975 w 10988"/>
                <a:gd name="T7" fmla="*/ 36100 h 2892"/>
                <a:gd name="T8" fmla="*/ 10925 w 10988"/>
                <a:gd name="T9" fmla="*/ 35125 h 2892"/>
                <a:gd name="T10" fmla="*/ 21825 w 10988"/>
                <a:gd name="T11" fmla="*/ 19750 h 2892"/>
                <a:gd name="T12" fmla="*/ 33725 w 10988"/>
                <a:gd name="T13" fmla="*/ 8825 h 2892"/>
                <a:gd name="T14" fmla="*/ 63675 w 10988"/>
                <a:gd name="T15" fmla="*/ 2225 h 2892"/>
                <a:gd name="T16" fmla="*/ 90750 w 10988"/>
                <a:gd name="T17" fmla="*/ 5850 h 2892"/>
                <a:gd name="T18" fmla="*/ 121975 w 10988"/>
                <a:gd name="T19" fmla="*/ 16775 h 2892"/>
                <a:gd name="T20" fmla="*/ 169575 w 10988"/>
                <a:gd name="T21" fmla="*/ 41550 h 2892"/>
                <a:gd name="T22" fmla="*/ 197350 w 10988"/>
                <a:gd name="T23" fmla="*/ 57925 h 2892"/>
                <a:gd name="T24" fmla="*/ 206750 w 10988"/>
                <a:gd name="T25" fmla="*/ 63375 h 2892"/>
                <a:gd name="T26" fmla="*/ 227575 w 10988"/>
                <a:gd name="T27" fmla="*/ 70800 h 2892"/>
                <a:gd name="T28" fmla="*/ 243950 w 10988"/>
                <a:gd name="T29" fmla="*/ 72300 h 2892"/>
                <a:gd name="T30" fmla="*/ 265275 w 10988"/>
                <a:gd name="T31" fmla="*/ 65350 h 2892"/>
                <a:gd name="T32" fmla="*/ 274675 w 10988"/>
                <a:gd name="T33" fmla="*/ 48000 h 2892"/>
                <a:gd name="T34" fmla="*/ 272700 w 10988"/>
                <a:gd name="T35" fmla="*/ 36100 h 2892"/>
                <a:gd name="T36" fmla="*/ 271225 w 10988"/>
                <a:gd name="T37" fmla="*/ 32625 h 2892"/>
                <a:gd name="T38" fmla="*/ 264275 w 10988"/>
                <a:gd name="T39" fmla="*/ 23225 h 2892"/>
                <a:gd name="T40" fmla="*/ 249400 w 10988"/>
                <a:gd name="T41" fmla="*/ 14300 h 2892"/>
                <a:gd name="T42" fmla="*/ 232550 w 10988"/>
                <a:gd name="T43" fmla="*/ 11325 h 2892"/>
                <a:gd name="T44" fmla="*/ 229075 w 10988"/>
                <a:gd name="T45" fmla="*/ 12800 h 2892"/>
                <a:gd name="T46" fmla="*/ 227100 w 10988"/>
                <a:gd name="T47" fmla="*/ 22225 h 2892"/>
                <a:gd name="T48" fmla="*/ 229575 w 10988"/>
                <a:gd name="T49" fmla="*/ 23700 h 2892"/>
                <a:gd name="T50" fmla="*/ 232550 w 10988"/>
                <a:gd name="T51" fmla="*/ 25200 h 2892"/>
                <a:gd name="T52" fmla="*/ 247900 w 10988"/>
                <a:gd name="T53" fmla="*/ 30150 h 2892"/>
                <a:gd name="T54" fmla="*/ 259800 w 10988"/>
                <a:gd name="T55" fmla="*/ 37600 h 2892"/>
                <a:gd name="T56" fmla="*/ 261300 w 10988"/>
                <a:gd name="T57" fmla="*/ 39075 h 2892"/>
                <a:gd name="T58" fmla="*/ 264275 w 10988"/>
                <a:gd name="T59" fmla="*/ 44025 h 2892"/>
                <a:gd name="T60" fmla="*/ 265275 w 10988"/>
                <a:gd name="T61" fmla="*/ 52475 h 2892"/>
                <a:gd name="T62" fmla="*/ 250400 w 10988"/>
                <a:gd name="T63" fmla="*/ 68825 h 2892"/>
                <a:gd name="T64" fmla="*/ 239475 w 10988"/>
                <a:gd name="T65" fmla="*/ 70325 h 2892"/>
                <a:gd name="T66" fmla="*/ 218175 w 10988"/>
                <a:gd name="T67" fmla="*/ 65350 h 2892"/>
                <a:gd name="T68" fmla="*/ 203300 w 10988"/>
                <a:gd name="T69" fmla="*/ 58900 h 2892"/>
                <a:gd name="T70" fmla="*/ 189900 w 10988"/>
                <a:gd name="T71" fmla="*/ 50475 h 2892"/>
                <a:gd name="T72" fmla="*/ 133375 w 10988"/>
                <a:gd name="T73" fmla="*/ 19250 h 2892"/>
                <a:gd name="T74" fmla="*/ 113050 w 10988"/>
                <a:gd name="T75" fmla="*/ 10825 h 2892"/>
                <a:gd name="T76" fmla="*/ 69925 w 10988"/>
                <a:gd name="T77" fmla="*/ 400 h 289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988" h="2892" extrusionOk="0">
                  <a:moveTo>
                    <a:pt x="2532" y="0"/>
                  </a:moveTo>
                  <a:cubicBezTo>
                    <a:pt x="2304" y="0"/>
                    <a:pt x="2079" y="33"/>
                    <a:pt x="1865" y="76"/>
                  </a:cubicBezTo>
                  <a:cubicBezTo>
                    <a:pt x="1667" y="115"/>
                    <a:pt x="1488" y="195"/>
                    <a:pt x="1310" y="274"/>
                  </a:cubicBezTo>
                  <a:cubicBezTo>
                    <a:pt x="1230" y="314"/>
                    <a:pt x="1151" y="334"/>
                    <a:pt x="1092" y="373"/>
                  </a:cubicBezTo>
                  <a:cubicBezTo>
                    <a:pt x="953" y="453"/>
                    <a:pt x="814" y="512"/>
                    <a:pt x="675" y="611"/>
                  </a:cubicBezTo>
                  <a:cubicBezTo>
                    <a:pt x="576" y="671"/>
                    <a:pt x="477" y="750"/>
                    <a:pt x="378" y="829"/>
                  </a:cubicBezTo>
                  <a:cubicBezTo>
                    <a:pt x="239" y="929"/>
                    <a:pt x="120" y="1067"/>
                    <a:pt x="40" y="1226"/>
                  </a:cubicBezTo>
                  <a:cubicBezTo>
                    <a:pt x="1" y="1325"/>
                    <a:pt x="40" y="1385"/>
                    <a:pt x="159" y="1444"/>
                  </a:cubicBezTo>
                  <a:cubicBezTo>
                    <a:pt x="192" y="1461"/>
                    <a:pt x="232" y="1470"/>
                    <a:pt x="273" y="1470"/>
                  </a:cubicBezTo>
                  <a:cubicBezTo>
                    <a:pt x="331" y="1470"/>
                    <a:pt x="391" y="1451"/>
                    <a:pt x="437" y="1405"/>
                  </a:cubicBezTo>
                  <a:cubicBezTo>
                    <a:pt x="536" y="1305"/>
                    <a:pt x="616" y="1186"/>
                    <a:pt x="695" y="1067"/>
                  </a:cubicBezTo>
                  <a:cubicBezTo>
                    <a:pt x="735" y="968"/>
                    <a:pt x="814" y="889"/>
                    <a:pt x="873" y="790"/>
                  </a:cubicBezTo>
                  <a:cubicBezTo>
                    <a:pt x="953" y="691"/>
                    <a:pt x="1052" y="591"/>
                    <a:pt x="1151" y="492"/>
                  </a:cubicBezTo>
                  <a:cubicBezTo>
                    <a:pt x="1211" y="453"/>
                    <a:pt x="1270" y="393"/>
                    <a:pt x="1349" y="353"/>
                  </a:cubicBezTo>
                  <a:cubicBezTo>
                    <a:pt x="1508" y="274"/>
                    <a:pt x="1686" y="215"/>
                    <a:pt x="1865" y="175"/>
                  </a:cubicBezTo>
                  <a:cubicBezTo>
                    <a:pt x="2092" y="114"/>
                    <a:pt x="2319" y="89"/>
                    <a:pt x="2547" y="89"/>
                  </a:cubicBezTo>
                  <a:cubicBezTo>
                    <a:pt x="2617" y="89"/>
                    <a:pt x="2687" y="91"/>
                    <a:pt x="2757" y="96"/>
                  </a:cubicBezTo>
                  <a:cubicBezTo>
                    <a:pt x="3055" y="115"/>
                    <a:pt x="3352" y="175"/>
                    <a:pt x="3630" y="234"/>
                  </a:cubicBezTo>
                  <a:cubicBezTo>
                    <a:pt x="3927" y="314"/>
                    <a:pt x="4205" y="413"/>
                    <a:pt x="4463" y="512"/>
                  </a:cubicBezTo>
                  <a:cubicBezTo>
                    <a:pt x="4602" y="572"/>
                    <a:pt x="4741" y="631"/>
                    <a:pt x="4879" y="671"/>
                  </a:cubicBezTo>
                  <a:cubicBezTo>
                    <a:pt x="4998" y="730"/>
                    <a:pt x="5137" y="790"/>
                    <a:pt x="5276" y="849"/>
                  </a:cubicBezTo>
                  <a:cubicBezTo>
                    <a:pt x="5792" y="1107"/>
                    <a:pt x="6287" y="1385"/>
                    <a:pt x="6783" y="1662"/>
                  </a:cubicBezTo>
                  <a:cubicBezTo>
                    <a:pt x="7021" y="1801"/>
                    <a:pt x="7279" y="1940"/>
                    <a:pt x="7517" y="2099"/>
                  </a:cubicBezTo>
                  <a:lnTo>
                    <a:pt x="7894" y="2317"/>
                  </a:lnTo>
                  <a:cubicBezTo>
                    <a:pt x="7953" y="2356"/>
                    <a:pt x="8013" y="2396"/>
                    <a:pt x="8072" y="2436"/>
                  </a:cubicBezTo>
                  <a:cubicBezTo>
                    <a:pt x="8132" y="2456"/>
                    <a:pt x="8191" y="2495"/>
                    <a:pt x="8270" y="2535"/>
                  </a:cubicBezTo>
                  <a:cubicBezTo>
                    <a:pt x="8389" y="2594"/>
                    <a:pt x="8528" y="2654"/>
                    <a:pt x="8667" y="2713"/>
                  </a:cubicBezTo>
                  <a:cubicBezTo>
                    <a:pt x="8806" y="2753"/>
                    <a:pt x="8945" y="2813"/>
                    <a:pt x="9103" y="2832"/>
                  </a:cubicBezTo>
                  <a:cubicBezTo>
                    <a:pt x="9242" y="2872"/>
                    <a:pt x="9401" y="2892"/>
                    <a:pt x="9560" y="2892"/>
                  </a:cubicBezTo>
                  <a:lnTo>
                    <a:pt x="9758" y="2892"/>
                  </a:lnTo>
                  <a:cubicBezTo>
                    <a:pt x="9857" y="2892"/>
                    <a:pt x="9956" y="2892"/>
                    <a:pt x="10035" y="2872"/>
                  </a:cubicBezTo>
                  <a:cubicBezTo>
                    <a:pt x="10254" y="2832"/>
                    <a:pt x="10432" y="2733"/>
                    <a:pt x="10611" y="2614"/>
                  </a:cubicBezTo>
                  <a:cubicBezTo>
                    <a:pt x="10749" y="2495"/>
                    <a:pt x="10868" y="2337"/>
                    <a:pt x="10928" y="2158"/>
                  </a:cubicBezTo>
                  <a:cubicBezTo>
                    <a:pt x="10948" y="2079"/>
                    <a:pt x="10968" y="1999"/>
                    <a:pt x="10987" y="1920"/>
                  </a:cubicBezTo>
                  <a:cubicBezTo>
                    <a:pt x="10987" y="1841"/>
                    <a:pt x="10987" y="1761"/>
                    <a:pt x="10987" y="1662"/>
                  </a:cubicBezTo>
                  <a:cubicBezTo>
                    <a:pt x="10968" y="1603"/>
                    <a:pt x="10948" y="1524"/>
                    <a:pt x="10908" y="1444"/>
                  </a:cubicBezTo>
                  <a:cubicBezTo>
                    <a:pt x="10888" y="1424"/>
                    <a:pt x="10888" y="1385"/>
                    <a:pt x="10868" y="1345"/>
                  </a:cubicBezTo>
                  <a:lnTo>
                    <a:pt x="10849" y="1305"/>
                  </a:lnTo>
                  <a:lnTo>
                    <a:pt x="10809" y="1246"/>
                  </a:lnTo>
                  <a:cubicBezTo>
                    <a:pt x="10749" y="1147"/>
                    <a:pt x="10670" y="1028"/>
                    <a:pt x="10571" y="929"/>
                  </a:cubicBezTo>
                  <a:cubicBezTo>
                    <a:pt x="10472" y="849"/>
                    <a:pt x="10373" y="790"/>
                    <a:pt x="10273" y="710"/>
                  </a:cubicBezTo>
                  <a:cubicBezTo>
                    <a:pt x="10174" y="671"/>
                    <a:pt x="10075" y="611"/>
                    <a:pt x="9976" y="572"/>
                  </a:cubicBezTo>
                  <a:cubicBezTo>
                    <a:pt x="9817" y="512"/>
                    <a:pt x="9659" y="472"/>
                    <a:pt x="9480" y="453"/>
                  </a:cubicBezTo>
                  <a:lnTo>
                    <a:pt x="9302" y="453"/>
                  </a:lnTo>
                  <a:lnTo>
                    <a:pt x="9242" y="472"/>
                  </a:lnTo>
                  <a:lnTo>
                    <a:pt x="9163" y="512"/>
                  </a:lnTo>
                  <a:cubicBezTo>
                    <a:pt x="9103" y="532"/>
                    <a:pt x="9044" y="611"/>
                    <a:pt x="9044" y="691"/>
                  </a:cubicBezTo>
                  <a:cubicBezTo>
                    <a:pt x="9024" y="750"/>
                    <a:pt x="9044" y="829"/>
                    <a:pt x="9084" y="889"/>
                  </a:cubicBezTo>
                  <a:cubicBezTo>
                    <a:pt x="9103" y="909"/>
                    <a:pt x="9123" y="909"/>
                    <a:pt x="9123" y="929"/>
                  </a:cubicBezTo>
                  <a:lnTo>
                    <a:pt x="9183" y="948"/>
                  </a:lnTo>
                  <a:lnTo>
                    <a:pt x="9242" y="988"/>
                  </a:lnTo>
                  <a:lnTo>
                    <a:pt x="9302" y="1008"/>
                  </a:lnTo>
                  <a:cubicBezTo>
                    <a:pt x="9401" y="1048"/>
                    <a:pt x="9540" y="1087"/>
                    <a:pt x="9679" y="1127"/>
                  </a:cubicBezTo>
                  <a:cubicBezTo>
                    <a:pt x="9758" y="1147"/>
                    <a:pt x="9837" y="1167"/>
                    <a:pt x="9916" y="1206"/>
                  </a:cubicBezTo>
                  <a:cubicBezTo>
                    <a:pt x="9996" y="1226"/>
                    <a:pt x="10075" y="1266"/>
                    <a:pt x="10154" y="1325"/>
                  </a:cubicBezTo>
                  <a:cubicBezTo>
                    <a:pt x="10254" y="1365"/>
                    <a:pt x="10313" y="1424"/>
                    <a:pt x="10392" y="1504"/>
                  </a:cubicBezTo>
                  <a:lnTo>
                    <a:pt x="10412" y="1524"/>
                  </a:lnTo>
                  <a:lnTo>
                    <a:pt x="10452" y="1563"/>
                  </a:lnTo>
                  <a:cubicBezTo>
                    <a:pt x="10472" y="1583"/>
                    <a:pt x="10472" y="1603"/>
                    <a:pt x="10492" y="1623"/>
                  </a:cubicBezTo>
                  <a:cubicBezTo>
                    <a:pt x="10531" y="1662"/>
                    <a:pt x="10551" y="1702"/>
                    <a:pt x="10571" y="1761"/>
                  </a:cubicBezTo>
                  <a:cubicBezTo>
                    <a:pt x="10591" y="1821"/>
                    <a:pt x="10611" y="1861"/>
                    <a:pt x="10611" y="1920"/>
                  </a:cubicBezTo>
                  <a:cubicBezTo>
                    <a:pt x="10630" y="1980"/>
                    <a:pt x="10630" y="2039"/>
                    <a:pt x="10611" y="2099"/>
                  </a:cubicBezTo>
                  <a:cubicBezTo>
                    <a:pt x="10611" y="2237"/>
                    <a:pt x="10551" y="2376"/>
                    <a:pt x="10452" y="2475"/>
                  </a:cubicBezTo>
                  <a:cubicBezTo>
                    <a:pt x="10333" y="2594"/>
                    <a:pt x="10174" y="2694"/>
                    <a:pt x="10016" y="2753"/>
                  </a:cubicBezTo>
                  <a:cubicBezTo>
                    <a:pt x="9936" y="2773"/>
                    <a:pt x="9837" y="2793"/>
                    <a:pt x="9738" y="2813"/>
                  </a:cubicBezTo>
                  <a:lnTo>
                    <a:pt x="9579" y="2813"/>
                  </a:lnTo>
                  <a:cubicBezTo>
                    <a:pt x="9421" y="2793"/>
                    <a:pt x="9282" y="2773"/>
                    <a:pt x="9143" y="2753"/>
                  </a:cubicBezTo>
                  <a:cubicBezTo>
                    <a:pt x="8984" y="2713"/>
                    <a:pt x="8846" y="2674"/>
                    <a:pt x="8727" y="2614"/>
                  </a:cubicBezTo>
                  <a:cubicBezTo>
                    <a:pt x="8588" y="2575"/>
                    <a:pt x="8449" y="2515"/>
                    <a:pt x="8330" y="2456"/>
                  </a:cubicBezTo>
                  <a:cubicBezTo>
                    <a:pt x="8270" y="2416"/>
                    <a:pt x="8211" y="2376"/>
                    <a:pt x="8132" y="2356"/>
                  </a:cubicBezTo>
                  <a:cubicBezTo>
                    <a:pt x="8072" y="2317"/>
                    <a:pt x="8013" y="2277"/>
                    <a:pt x="7953" y="2237"/>
                  </a:cubicBezTo>
                  <a:lnTo>
                    <a:pt x="7596" y="2019"/>
                  </a:lnTo>
                  <a:cubicBezTo>
                    <a:pt x="7358" y="1880"/>
                    <a:pt x="7100" y="1722"/>
                    <a:pt x="6843" y="1583"/>
                  </a:cubicBezTo>
                  <a:cubicBezTo>
                    <a:pt x="6347" y="1305"/>
                    <a:pt x="5851" y="1028"/>
                    <a:pt x="5335" y="770"/>
                  </a:cubicBezTo>
                  <a:cubicBezTo>
                    <a:pt x="5197" y="710"/>
                    <a:pt x="5058" y="651"/>
                    <a:pt x="4939" y="591"/>
                  </a:cubicBezTo>
                  <a:cubicBezTo>
                    <a:pt x="4800" y="532"/>
                    <a:pt x="4661" y="472"/>
                    <a:pt x="4522" y="433"/>
                  </a:cubicBezTo>
                  <a:cubicBezTo>
                    <a:pt x="4245" y="314"/>
                    <a:pt x="3967" y="234"/>
                    <a:pt x="3689" y="155"/>
                  </a:cubicBezTo>
                  <a:cubicBezTo>
                    <a:pt x="3392" y="76"/>
                    <a:pt x="3095" y="36"/>
                    <a:pt x="2797" y="16"/>
                  </a:cubicBezTo>
                  <a:cubicBezTo>
                    <a:pt x="2708" y="5"/>
                    <a:pt x="2620" y="0"/>
                    <a:pt x="25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86" name="Google Shape;111;p3">
              <a:extLst>
                <a:ext uri="{FF2B5EF4-FFF2-40B4-BE49-F238E27FC236}">
                  <a16:creationId xmlns:a16="http://schemas.microsoft.com/office/drawing/2014/main" id="{1D216490-0281-B2DD-1D4F-4D6AB475309B}"/>
                </a:ext>
              </a:extLst>
            </p:cNvPr>
            <p:cNvSpPr>
              <a:spLocks/>
            </p:cNvSpPr>
            <p:nvPr/>
          </p:nvSpPr>
          <p:spPr bwMode="auto">
            <a:xfrm>
              <a:off x="5544975" y="1043650"/>
              <a:ext cx="274700" cy="72100"/>
            </a:xfrm>
            <a:custGeom>
              <a:avLst/>
              <a:gdLst>
                <a:gd name="T0" fmla="*/ 23825 w 10988"/>
                <a:gd name="T1" fmla="*/ 525 h 2884"/>
                <a:gd name="T2" fmla="*/ 1500 w 10988"/>
                <a:gd name="T3" fmla="*/ 18375 h 2884"/>
                <a:gd name="T4" fmla="*/ 525 w 10988"/>
                <a:gd name="T5" fmla="*/ 30750 h 2884"/>
                <a:gd name="T6" fmla="*/ 3000 w 10988"/>
                <a:gd name="T7" fmla="*/ 38700 h 2884"/>
                <a:gd name="T8" fmla="*/ 4475 w 10988"/>
                <a:gd name="T9" fmla="*/ 41675 h 2884"/>
                <a:gd name="T10" fmla="*/ 17875 w 10988"/>
                <a:gd name="T11" fmla="*/ 55050 h 2884"/>
                <a:gd name="T12" fmla="*/ 37700 w 10988"/>
                <a:gd name="T13" fmla="*/ 61500 h 2884"/>
                <a:gd name="T14" fmla="*/ 43650 w 10988"/>
                <a:gd name="T15" fmla="*/ 61000 h 2884"/>
                <a:gd name="T16" fmla="*/ 48600 w 10988"/>
                <a:gd name="T17" fmla="*/ 55550 h 2884"/>
                <a:gd name="T18" fmla="*/ 46625 w 10988"/>
                <a:gd name="T19" fmla="*/ 49600 h 2884"/>
                <a:gd name="T20" fmla="*/ 44150 w 10988"/>
                <a:gd name="T21" fmla="*/ 47625 h 2884"/>
                <a:gd name="T22" fmla="*/ 32750 w 10988"/>
                <a:gd name="T23" fmla="*/ 44150 h 2884"/>
                <a:gd name="T24" fmla="*/ 20850 w 10988"/>
                <a:gd name="T25" fmla="*/ 39200 h 2884"/>
                <a:gd name="T26" fmla="*/ 14400 w 10988"/>
                <a:gd name="T27" fmla="*/ 34225 h 2884"/>
                <a:gd name="T28" fmla="*/ 12425 w 10988"/>
                <a:gd name="T29" fmla="*/ 31750 h 2884"/>
                <a:gd name="T30" fmla="*/ 9450 w 10988"/>
                <a:gd name="T31" fmla="*/ 24325 h 2884"/>
                <a:gd name="T32" fmla="*/ 13900 w 10988"/>
                <a:gd name="T33" fmla="*/ 10425 h 2884"/>
                <a:gd name="T34" fmla="*/ 31250 w 10988"/>
                <a:gd name="T35" fmla="*/ 2000 h 2884"/>
                <a:gd name="T36" fmla="*/ 46625 w 10988"/>
                <a:gd name="T37" fmla="*/ 3500 h 2884"/>
                <a:gd name="T38" fmla="*/ 66950 w 10988"/>
                <a:gd name="T39" fmla="*/ 10925 h 2884"/>
                <a:gd name="T40" fmla="*/ 76375 w 10988"/>
                <a:gd name="T41" fmla="*/ 16375 h 2884"/>
                <a:gd name="T42" fmla="*/ 104125 w 10988"/>
                <a:gd name="T43" fmla="*/ 32750 h 2884"/>
                <a:gd name="T44" fmla="*/ 151725 w 10988"/>
                <a:gd name="T45" fmla="*/ 57525 h 2884"/>
                <a:gd name="T46" fmla="*/ 182975 w 10988"/>
                <a:gd name="T47" fmla="*/ 68450 h 2884"/>
                <a:gd name="T48" fmla="*/ 211225 w 10988"/>
                <a:gd name="T49" fmla="*/ 72100 h 2884"/>
                <a:gd name="T50" fmla="*/ 242450 w 10988"/>
                <a:gd name="T51" fmla="*/ 65475 h 2884"/>
                <a:gd name="T52" fmla="*/ 258325 w 10988"/>
                <a:gd name="T53" fmla="*/ 57025 h 2884"/>
                <a:gd name="T54" fmla="*/ 273700 w 10988"/>
                <a:gd name="T55" fmla="*/ 42150 h 2884"/>
                <a:gd name="T56" fmla="*/ 267850 w 10988"/>
                <a:gd name="T57" fmla="*/ 35800 h 2884"/>
                <a:gd name="T58" fmla="*/ 257825 w 10988"/>
                <a:gd name="T59" fmla="*/ 46125 h 2884"/>
                <a:gd name="T60" fmla="*/ 245925 w 10988"/>
                <a:gd name="T61" fmla="*/ 60000 h 2884"/>
                <a:gd name="T62" fmla="*/ 228075 w 10988"/>
                <a:gd name="T63" fmla="*/ 67950 h 2884"/>
                <a:gd name="T64" fmla="*/ 205775 w 10988"/>
                <a:gd name="T65" fmla="*/ 69925 h 2884"/>
                <a:gd name="T66" fmla="*/ 163125 w 10988"/>
                <a:gd name="T67" fmla="*/ 59525 h 2884"/>
                <a:gd name="T68" fmla="*/ 143300 w 10988"/>
                <a:gd name="T69" fmla="*/ 51075 h 2884"/>
                <a:gd name="T70" fmla="*/ 86775 w 10988"/>
                <a:gd name="T71" fmla="*/ 19850 h 2884"/>
                <a:gd name="T72" fmla="*/ 72900 w 10988"/>
                <a:gd name="T73" fmla="*/ 11425 h 2884"/>
                <a:gd name="T74" fmla="*/ 58025 w 10988"/>
                <a:gd name="T75" fmla="*/ 4475 h 2884"/>
                <a:gd name="T76" fmla="*/ 36225 w 10988"/>
                <a:gd name="T77" fmla="*/ 25 h 28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988" h="2884" extrusionOk="0">
                  <a:moveTo>
                    <a:pt x="1230" y="1"/>
                  </a:moveTo>
                  <a:cubicBezTo>
                    <a:pt x="1151" y="1"/>
                    <a:pt x="1052" y="1"/>
                    <a:pt x="953" y="21"/>
                  </a:cubicBezTo>
                  <a:cubicBezTo>
                    <a:pt x="754" y="60"/>
                    <a:pt x="556" y="159"/>
                    <a:pt x="397" y="278"/>
                  </a:cubicBezTo>
                  <a:cubicBezTo>
                    <a:pt x="239" y="397"/>
                    <a:pt x="140" y="556"/>
                    <a:pt x="60" y="735"/>
                  </a:cubicBezTo>
                  <a:cubicBezTo>
                    <a:pt x="40" y="814"/>
                    <a:pt x="21" y="893"/>
                    <a:pt x="21" y="973"/>
                  </a:cubicBezTo>
                  <a:cubicBezTo>
                    <a:pt x="1" y="1052"/>
                    <a:pt x="1" y="1131"/>
                    <a:pt x="21" y="1230"/>
                  </a:cubicBezTo>
                  <a:cubicBezTo>
                    <a:pt x="21" y="1310"/>
                    <a:pt x="60" y="1389"/>
                    <a:pt x="80" y="1449"/>
                  </a:cubicBezTo>
                  <a:cubicBezTo>
                    <a:pt x="100" y="1488"/>
                    <a:pt x="120" y="1528"/>
                    <a:pt x="120" y="1548"/>
                  </a:cubicBezTo>
                  <a:lnTo>
                    <a:pt x="159" y="1607"/>
                  </a:lnTo>
                  <a:lnTo>
                    <a:pt x="179" y="1667"/>
                  </a:lnTo>
                  <a:cubicBezTo>
                    <a:pt x="239" y="1766"/>
                    <a:pt x="318" y="1885"/>
                    <a:pt x="417" y="1964"/>
                  </a:cubicBezTo>
                  <a:cubicBezTo>
                    <a:pt x="516" y="2063"/>
                    <a:pt x="616" y="2123"/>
                    <a:pt x="715" y="2202"/>
                  </a:cubicBezTo>
                  <a:cubicBezTo>
                    <a:pt x="814" y="2242"/>
                    <a:pt x="893" y="2301"/>
                    <a:pt x="1012" y="2341"/>
                  </a:cubicBezTo>
                  <a:cubicBezTo>
                    <a:pt x="1151" y="2400"/>
                    <a:pt x="1330" y="2440"/>
                    <a:pt x="1508" y="2460"/>
                  </a:cubicBezTo>
                  <a:lnTo>
                    <a:pt x="1687" y="2460"/>
                  </a:lnTo>
                  <a:lnTo>
                    <a:pt x="1746" y="2440"/>
                  </a:lnTo>
                  <a:lnTo>
                    <a:pt x="1805" y="2400"/>
                  </a:lnTo>
                  <a:cubicBezTo>
                    <a:pt x="1885" y="2381"/>
                    <a:pt x="1924" y="2301"/>
                    <a:pt x="1944" y="2222"/>
                  </a:cubicBezTo>
                  <a:cubicBezTo>
                    <a:pt x="1964" y="2162"/>
                    <a:pt x="1944" y="2083"/>
                    <a:pt x="1885" y="2024"/>
                  </a:cubicBezTo>
                  <a:cubicBezTo>
                    <a:pt x="1885" y="2004"/>
                    <a:pt x="1865" y="2004"/>
                    <a:pt x="1865" y="1984"/>
                  </a:cubicBezTo>
                  <a:lnTo>
                    <a:pt x="1805" y="1944"/>
                  </a:lnTo>
                  <a:lnTo>
                    <a:pt x="1766" y="1905"/>
                  </a:lnTo>
                  <a:lnTo>
                    <a:pt x="1687" y="1885"/>
                  </a:lnTo>
                  <a:cubicBezTo>
                    <a:pt x="1587" y="1845"/>
                    <a:pt x="1468" y="1805"/>
                    <a:pt x="1310" y="1766"/>
                  </a:cubicBezTo>
                  <a:cubicBezTo>
                    <a:pt x="1250" y="1746"/>
                    <a:pt x="1171" y="1726"/>
                    <a:pt x="1092" y="1686"/>
                  </a:cubicBezTo>
                  <a:cubicBezTo>
                    <a:pt x="992" y="1647"/>
                    <a:pt x="913" y="1607"/>
                    <a:pt x="834" y="1568"/>
                  </a:cubicBezTo>
                  <a:cubicBezTo>
                    <a:pt x="754" y="1528"/>
                    <a:pt x="675" y="1468"/>
                    <a:pt x="596" y="1389"/>
                  </a:cubicBezTo>
                  <a:lnTo>
                    <a:pt x="576" y="1369"/>
                  </a:lnTo>
                  <a:lnTo>
                    <a:pt x="556" y="1330"/>
                  </a:lnTo>
                  <a:cubicBezTo>
                    <a:pt x="536" y="1310"/>
                    <a:pt x="516" y="1290"/>
                    <a:pt x="497" y="1270"/>
                  </a:cubicBezTo>
                  <a:cubicBezTo>
                    <a:pt x="477" y="1230"/>
                    <a:pt x="437" y="1171"/>
                    <a:pt x="417" y="1131"/>
                  </a:cubicBezTo>
                  <a:cubicBezTo>
                    <a:pt x="397" y="1072"/>
                    <a:pt x="378" y="1012"/>
                    <a:pt x="378" y="973"/>
                  </a:cubicBezTo>
                  <a:cubicBezTo>
                    <a:pt x="378" y="913"/>
                    <a:pt x="378" y="854"/>
                    <a:pt x="378" y="794"/>
                  </a:cubicBezTo>
                  <a:cubicBezTo>
                    <a:pt x="397" y="655"/>
                    <a:pt x="457" y="516"/>
                    <a:pt x="556" y="417"/>
                  </a:cubicBezTo>
                  <a:cubicBezTo>
                    <a:pt x="675" y="278"/>
                    <a:pt x="814" y="199"/>
                    <a:pt x="992" y="140"/>
                  </a:cubicBezTo>
                  <a:cubicBezTo>
                    <a:pt x="1072" y="120"/>
                    <a:pt x="1171" y="100"/>
                    <a:pt x="1250" y="80"/>
                  </a:cubicBezTo>
                  <a:lnTo>
                    <a:pt x="1429" y="80"/>
                  </a:lnTo>
                  <a:cubicBezTo>
                    <a:pt x="1587" y="100"/>
                    <a:pt x="1726" y="120"/>
                    <a:pt x="1865" y="140"/>
                  </a:cubicBezTo>
                  <a:cubicBezTo>
                    <a:pt x="2004" y="179"/>
                    <a:pt x="2143" y="219"/>
                    <a:pt x="2281" y="278"/>
                  </a:cubicBezTo>
                  <a:cubicBezTo>
                    <a:pt x="2420" y="318"/>
                    <a:pt x="2559" y="378"/>
                    <a:pt x="2678" y="437"/>
                  </a:cubicBezTo>
                  <a:cubicBezTo>
                    <a:pt x="2738" y="477"/>
                    <a:pt x="2797" y="516"/>
                    <a:pt x="2857" y="536"/>
                  </a:cubicBezTo>
                  <a:cubicBezTo>
                    <a:pt x="2936" y="576"/>
                    <a:pt x="2995" y="616"/>
                    <a:pt x="3055" y="655"/>
                  </a:cubicBezTo>
                  <a:lnTo>
                    <a:pt x="3412" y="873"/>
                  </a:lnTo>
                  <a:cubicBezTo>
                    <a:pt x="3650" y="1012"/>
                    <a:pt x="3908" y="1171"/>
                    <a:pt x="4165" y="1310"/>
                  </a:cubicBezTo>
                  <a:cubicBezTo>
                    <a:pt x="4661" y="1587"/>
                    <a:pt x="5157" y="1865"/>
                    <a:pt x="5673" y="2123"/>
                  </a:cubicBezTo>
                  <a:cubicBezTo>
                    <a:pt x="5811" y="2182"/>
                    <a:pt x="5930" y="2242"/>
                    <a:pt x="6069" y="2301"/>
                  </a:cubicBezTo>
                  <a:cubicBezTo>
                    <a:pt x="6208" y="2361"/>
                    <a:pt x="6347" y="2400"/>
                    <a:pt x="6486" y="2460"/>
                  </a:cubicBezTo>
                  <a:cubicBezTo>
                    <a:pt x="6743" y="2579"/>
                    <a:pt x="7041" y="2658"/>
                    <a:pt x="7319" y="2738"/>
                  </a:cubicBezTo>
                  <a:cubicBezTo>
                    <a:pt x="7616" y="2817"/>
                    <a:pt x="7914" y="2857"/>
                    <a:pt x="8211" y="2876"/>
                  </a:cubicBezTo>
                  <a:cubicBezTo>
                    <a:pt x="8290" y="2881"/>
                    <a:pt x="8370" y="2884"/>
                    <a:pt x="8449" y="2884"/>
                  </a:cubicBezTo>
                  <a:cubicBezTo>
                    <a:pt x="8686" y="2884"/>
                    <a:pt x="8920" y="2861"/>
                    <a:pt x="9143" y="2817"/>
                  </a:cubicBezTo>
                  <a:cubicBezTo>
                    <a:pt x="9341" y="2757"/>
                    <a:pt x="9520" y="2698"/>
                    <a:pt x="9698" y="2619"/>
                  </a:cubicBezTo>
                  <a:cubicBezTo>
                    <a:pt x="9778" y="2579"/>
                    <a:pt x="9857" y="2559"/>
                    <a:pt x="9917" y="2519"/>
                  </a:cubicBezTo>
                  <a:cubicBezTo>
                    <a:pt x="10055" y="2440"/>
                    <a:pt x="10194" y="2361"/>
                    <a:pt x="10333" y="2281"/>
                  </a:cubicBezTo>
                  <a:cubicBezTo>
                    <a:pt x="10432" y="2222"/>
                    <a:pt x="10531" y="2143"/>
                    <a:pt x="10630" y="2063"/>
                  </a:cubicBezTo>
                  <a:cubicBezTo>
                    <a:pt x="10769" y="1964"/>
                    <a:pt x="10868" y="1825"/>
                    <a:pt x="10948" y="1686"/>
                  </a:cubicBezTo>
                  <a:cubicBezTo>
                    <a:pt x="10987" y="1587"/>
                    <a:pt x="10948" y="1528"/>
                    <a:pt x="10829" y="1468"/>
                  </a:cubicBezTo>
                  <a:cubicBezTo>
                    <a:pt x="10796" y="1443"/>
                    <a:pt x="10755" y="1432"/>
                    <a:pt x="10714" y="1432"/>
                  </a:cubicBezTo>
                  <a:cubicBezTo>
                    <a:pt x="10657" y="1432"/>
                    <a:pt x="10597" y="1454"/>
                    <a:pt x="10551" y="1488"/>
                  </a:cubicBezTo>
                  <a:cubicBezTo>
                    <a:pt x="10452" y="1607"/>
                    <a:pt x="10373" y="1726"/>
                    <a:pt x="10313" y="1845"/>
                  </a:cubicBezTo>
                  <a:cubicBezTo>
                    <a:pt x="10254" y="1944"/>
                    <a:pt x="10194" y="2024"/>
                    <a:pt x="10115" y="2123"/>
                  </a:cubicBezTo>
                  <a:cubicBezTo>
                    <a:pt x="10036" y="2222"/>
                    <a:pt x="9936" y="2321"/>
                    <a:pt x="9837" y="2400"/>
                  </a:cubicBezTo>
                  <a:cubicBezTo>
                    <a:pt x="9778" y="2440"/>
                    <a:pt x="9718" y="2500"/>
                    <a:pt x="9659" y="2539"/>
                  </a:cubicBezTo>
                  <a:cubicBezTo>
                    <a:pt x="9480" y="2619"/>
                    <a:pt x="9302" y="2678"/>
                    <a:pt x="9123" y="2718"/>
                  </a:cubicBezTo>
                  <a:cubicBezTo>
                    <a:pt x="8896" y="2778"/>
                    <a:pt x="8669" y="2804"/>
                    <a:pt x="8442" y="2804"/>
                  </a:cubicBezTo>
                  <a:cubicBezTo>
                    <a:pt x="8371" y="2804"/>
                    <a:pt x="8301" y="2802"/>
                    <a:pt x="8231" y="2797"/>
                  </a:cubicBezTo>
                  <a:cubicBezTo>
                    <a:pt x="7933" y="2777"/>
                    <a:pt x="7636" y="2718"/>
                    <a:pt x="7358" y="2658"/>
                  </a:cubicBezTo>
                  <a:cubicBezTo>
                    <a:pt x="7081" y="2579"/>
                    <a:pt x="6803" y="2480"/>
                    <a:pt x="6525" y="2381"/>
                  </a:cubicBezTo>
                  <a:cubicBezTo>
                    <a:pt x="6387" y="2321"/>
                    <a:pt x="6248" y="2262"/>
                    <a:pt x="6129" y="2222"/>
                  </a:cubicBezTo>
                  <a:cubicBezTo>
                    <a:pt x="5990" y="2162"/>
                    <a:pt x="5851" y="2103"/>
                    <a:pt x="5732" y="2043"/>
                  </a:cubicBezTo>
                  <a:cubicBezTo>
                    <a:pt x="5216" y="1786"/>
                    <a:pt x="4701" y="1508"/>
                    <a:pt x="4225" y="1230"/>
                  </a:cubicBezTo>
                  <a:cubicBezTo>
                    <a:pt x="3967" y="1092"/>
                    <a:pt x="3729" y="933"/>
                    <a:pt x="3471" y="794"/>
                  </a:cubicBezTo>
                  <a:lnTo>
                    <a:pt x="3114" y="576"/>
                  </a:lnTo>
                  <a:cubicBezTo>
                    <a:pt x="3055" y="536"/>
                    <a:pt x="2995" y="497"/>
                    <a:pt x="2916" y="457"/>
                  </a:cubicBezTo>
                  <a:cubicBezTo>
                    <a:pt x="2857" y="437"/>
                    <a:pt x="2797" y="397"/>
                    <a:pt x="2738" y="358"/>
                  </a:cubicBezTo>
                  <a:cubicBezTo>
                    <a:pt x="2599" y="298"/>
                    <a:pt x="2480" y="239"/>
                    <a:pt x="2321" y="179"/>
                  </a:cubicBezTo>
                  <a:cubicBezTo>
                    <a:pt x="2182" y="140"/>
                    <a:pt x="2043" y="80"/>
                    <a:pt x="1905" y="60"/>
                  </a:cubicBezTo>
                  <a:cubicBezTo>
                    <a:pt x="1746" y="21"/>
                    <a:pt x="1587" y="1"/>
                    <a:pt x="1449" y="1"/>
                  </a:cubicBezTo>
                  <a:lnTo>
                    <a:pt x="123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87" name="Google Shape;112;p3">
              <a:extLst>
                <a:ext uri="{FF2B5EF4-FFF2-40B4-BE49-F238E27FC236}">
                  <a16:creationId xmlns:a16="http://schemas.microsoft.com/office/drawing/2014/main" id="{3A939A8F-4582-A4B1-E645-41272A8AACB4}"/>
                </a:ext>
              </a:extLst>
            </p:cNvPr>
            <p:cNvSpPr>
              <a:spLocks/>
            </p:cNvSpPr>
            <p:nvPr/>
          </p:nvSpPr>
          <p:spPr bwMode="auto">
            <a:xfrm>
              <a:off x="5695700" y="1038025"/>
              <a:ext cx="298500" cy="69125"/>
            </a:xfrm>
            <a:custGeom>
              <a:avLst/>
              <a:gdLst>
                <a:gd name="T0" fmla="*/ 51075 w 11940"/>
                <a:gd name="T1" fmla="*/ 2175 h 2765"/>
                <a:gd name="T2" fmla="*/ 29750 w 11940"/>
                <a:gd name="T3" fmla="*/ 10100 h 2765"/>
                <a:gd name="T4" fmla="*/ 9925 w 11940"/>
                <a:gd name="T5" fmla="*/ 22500 h 2765"/>
                <a:gd name="T6" fmla="*/ 4475 w 11940"/>
                <a:gd name="T7" fmla="*/ 37875 h 2765"/>
                <a:gd name="T8" fmla="*/ 11925 w 11940"/>
                <a:gd name="T9" fmla="*/ 36875 h 2765"/>
                <a:gd name="T10" fmla="*/ 23800 w 11940"/>
                <a:gd name="T11" fmla="*/ 21025 h 2765"/>
                <a:gd name="T12" fmla="*/ 37200 w 11940"/>
                <a:gd name="T13" fmla="*/ 10100 h 2765"/>
                <a:gd name="T14" fmla="*/ 71750 w 11940"/>
                <a:gd name="T15" fmla="*/ 2550 h 2765"/>
                <a:gd name="T16" fmla="*/ 99675 w 11940"/>
                <a:gd name="T17" fmla="*/ 6150 h 2765"/>
                <a:gd name="T18" fmla="*/ 133375 w 11940"/>
                <a:gd name="T19" fmla="*/ 16050 h 2765"/>
                <a:gd name="T20" fmla="*/ 184450 w 11940"/>
                <a:gd name="T21" fmla="*/ 39850 h 2765"/>
                <a:gd name="T22" fmla="*/ 214200 w 11940"/>
                <a:gd name="T23" fmla="*/ 55725 h 2765"/>
                <a:gd name="T24" fmla="*/ 224100 w 11940"/>
                <a:gd name="T25" fmla="*/ 60675 h 2765"/>
                <a:gd name="T26" fmla="*/ 246925 w 11940"/>
                <a:gd name="T27" fmla="*/ 68125 h 2765"/>
                <a:gd name="T28" fmla="*/ 264775 w 11940"/>
                <a:gd name="T29" fmla="*/ 69100 h 2765"/>
                <a:gd name="T30" fmla="*/ 287575 w 11940"/>
                <a:gd name="T31" fmla="*/ 61175 h 2765"/>
                <a:gd name="T32" fmla="*/ 297975 w 11940"/>
                <a:gd name="T33" fmla="*/ 43825 h 2765"/>
                <a:gd name="T34" fmla="*/ 297000 w 11940"/>
                <a:gd name="T35" fmla="*/ 31925 h 2765"/>
                <a:gd name="T36" fmla="*/ 295000 w 11940"/>
                <a:gd name="T37" fmla="*/ 28450 h 2765"/>
                <a:gd name="T38" fmla="*/ 287575 w 11940"/>
                <a:gd name="T39" fmla="*/ 19525 h 2765"/>
                <a:gd name="T40" fmla="*/ 271700 w 11940"/>
                <a:gd name="T41" fmla="*/ 10600 h 2765"/>
                <a:gd name="T42" fmla="*/ 251875 w 11940"/>
                <a:gd name="T43" fmla="*/ 8125 h 2765"/>
                <a:gd name="T44" fmla="*/ 246425 w 11940"/>
                <a:gd name="T45" fmla="*/ 13575 h 2765"/>
                <a:gd name="T46" fmla="*/ 248400 w 11940"/>
                <a:gd name="T47" fmla="*/ 19525 h 2765"/>
                <a:gd name="T48" fmla="*/ 251875 w 11940"/>
                <a:gd name="T49" fmla="*/ 21025 h 2765"/>
                <a:gd name="T50" fmla="*/ 263775 w 11940"/>
                <a:gd name="T51" fmla="*/ 24475 h 2765"/>
                <a:gd name="T52" fmla="*/ 276175 w 11940"/>
                <a:gd name="T53" fmla="*/ 28950 h 2765"/>
                <a:gd name="T54" fmla="*/ 283100 w 11940"/>
                <a:gd name="T55" fmla="*/ 33900 h 2765"/>
                <a:gd name="T56" fmla="*/ 285575 w 11940"/>
                <a:gd name="T57" fmla="*/ 36375 h 2765"/>
                <a:gd name="T58" fmla="*/ 288550 w 11940"/>
                <a:gd name="T59" fmla="*/ 43825 h 2765"/>
                <a:gd name="T60" fmla="*/ 283600 w 11940"/>
                <a:gd name="T61" fmla="*/ 57700 h 2765"/>
                <a:gd name="T62" fmla="*/ 264275 w 11940"/>
                <a:gd name="T63" fmla="*/ 66625 h 2765"/>
                <a:gd name="T64" fmla="*/ 247400 w 11940"/>
                <a:gd name="T65" fmla="*/ 65150 h 2765"/>
                <a:gd name="T66" fmla="*/ 225600 w 11940"/>
                <a:gd name="T67" fmla="*/ 58200 h 2765"/>
                <a:gd name="T68" fmla="*/ 215675 w 11940"/>
                <a:gd name="T69" fmla="*/ 53250 h 2765"/>
                <a:gd name="T70" fmla="*/ 186425 w 11940"/>
                <a:gd name="T71" fmla="*/ 37375 h 2765"/>
                <a:gd name="T72" fmla="*/ 134875 w 11940"/>
                <a:gd name="T73" fmla="*/ 13575 h 2765"/>
                <a:gd name="T74" fmla="*/ 100650 w 11940"/>
                <a:gd name="T75" fmla="*/ 3175 h 2765"/>
                <a:gd name="T76" fmla="*/ 70400 w 11940"/>
                <a:gd name="T77" fmla="*/ 25 h 27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940" h="2765" extrusionOk="0">
                  <a:moveTo>
                    <a:pt x="2816" y="1"/>
                  </a:moveTo>
                  <a:cubicBezTo>
                    <a:pt x="2558" y="1"/>
                    <a:pt x="2301" y="26"/>
                    <a:pt x="2043" y="87"/>
                  </a:cubicBezTo>
                  <a:cubicBezTo>
                    <a:pt x="1845" y="147"/>
                    <a:pt x="1627" y="206"/>
                    <a:pt x="1448" y="305"/>
                  </a:cubicBezTo>
                  <a:cubicBezTo>
                    <a:pt x="1349" y="345"/>
                    <a:pt x="1270" y="384"/>
                    <a:pt x="1190" y="404"/>
                  </a:cubicBezTo>
                  <a:cubicBezTo>
                    <a:pt x="1032" y="484"/>
                    <a:pt x="893" y="563"/>
                    <a:pt x="754" y="662"/>
                  </a:cubicBezTo>
                  <a:cubicBezTo>
                    <a:pt x="635" y="741"/>
                    <a:pt x="516" y="821"/>
                    <a:pt x="397" y="900"/>
                  </a:cubicBezTo>
                  <a:cubicBezTo>
                    <a:pt x="258" y="999"/>
                    <a:pt x="139" y="1138"/>
                    <a:pt x="40" y="1277"/>
                  </a:cubicBezTo>
                  <a:cubicBezTo>
                    <a:pt x="1" y="1396"/>
                    <a:pt x="40" y="1455"/>
                    <a:pt x="179" y="1515"/>
                  </a:cubicBezTo>
                  <a:cubicBezTo>
                    <a:pt x="214" y="1529"/>
                    <a:pt x="252" y="1535"/>
                    <a:pt x="289" y="1535"/>
                  </a:cubicBezTo>
                  <a:cubicBezTo>
                    <a:pt x="358" y="1535"/>
                    <a:pt x="425" y="1514"/>
                    <a:pt x="477" y="1475"/>
                  </a:cubicBezTo>
                  <a:cubicBezTo>
                    <a:pt x="576" y="1356"/>
                    <a:pt x="675" y="1237"/>
                    <a:pt x="754" y="1118"/>
                  </a:cubicBezTo>
                  <a:cubicBezTo>
                    <a:pt x="814" y="1019"/>
                    <a:pt x="873" y="920"/>
                    <a:pt x="952" y="841"/>
                  </a:cubicBezTo>
                  <a:cubicBezTo>
                    <a:pt x="1052" y="722"/>
                    <a:pt x="1171" y="622"/>
                    <a:pt x="1270" y="543"/>
                  </a:cubicBezTo>
                  <a:cubicBezTo>
                    <a:pt x="1349" y="484"/>
                    <a:pt x="1409" y="444"/>
                    <a:pt x="1488" y="404"/>
                  </a:cubicBezTo>
                  <a:cubicBezTo>
                    <a:pt x="1666" y="305"/>
                    <a:pt x="1865" y="246"/>
                    <a:pt x="2063" y="206"/>
                  </a:cubicBezTo>
                  <a:cubicBezTo>
                    <a:pt x="2326" y="140"/>
                    <a:pt x="2602" y="102"/>
                    <a:pt x="2870" y="102"/>
                  </a:cubicBezTo>
                  <a:cubicBezTo>
                    <a:pt x="2925" y="102"/>
                    <a:pt x="2980" y="103"/>
                    <a:pt x="3035" y="107"/>
                  </a:cubicBezTo>
                  <a:cubicBezTo>
                    <a:pt x="3352" y="127"/>
                    <a:pt x="3669" y="166"/>
                    <a:pt x="3987" y="246"/>
                  </a:cubicBezTo>
                  <a:cubicBezTo>
                    <a:pt x="4304" y="305"/>
                    <a:pt x="4601" y="384"/>
                    <a:pt x="4899" y="484"/>
                  </a:cubicBezTo>
                  <a:cubicBezTo>
                    <a:pt x="5038" y="543"/>
                    <a:pt x="5177" y="583"/>
                    <a:pt x="5335" y="642"/>
                  </a:cubicBezTo>
                  <a:cubicBezTo>
                    <a:pt x="5474" y="702"/>
                    <a:pt x="5613" y="761"/>
                    <a:pt x="5752" y="821"/>
                  </a:cubicBezTo>
                  <a:cubicBezTo>
                    <a:pt x="6307" y="1059"/>
                    <a:pt x="6842" y="1317"/>
                    <a:pt x="7378" y="1594"/>
                  </a:cubicBezTo>
                  <a:cubicBezTo>
                    <a:pt x="7636" y="1733"/>
                    <a:pt x="7913" y="1872"/>
                    <a:pt x="8171" y="2011"/>
                  </a:cubicBezTo>
                  <a:lnTo>
                    <a:pt x="8568" y="2229"/>
                  </a:lnTo>
                  <a:cubicBezTo>
                    <a:pt x="8627" y="2268"/>
                    <a:pt x="8687" y="2308"/>
                    <a:pt x="8766" y="2328"/>
                  </a:cubicBezTo>
                  <a:cubicBezTo>
                    <a:pt x="8826" y="2368"/>
                    <a:pt x="8905" y="2407"/>
                    <a:pt x="8964" y="2427"/>
                  </a:cubicBezTo>
                  <a:cubicBezTo>
                    <a:pt x="9103" y="2487"/>
                    <a:pt x="9262" y="2546"/>
                    <a:pt x="9401" y="2606"/>
                  </a:cubicBezTo>
                  <a:cubicBezTo>
                    <a:pt x="9559" y="2645"/>
                    <a:pt x="9718" y="2685"/>
                    <a:pt x="9877" y="2725"/>
                  </a:cubicBezTo>
                  <a:cubicBezTo>
                    <a:pt x="10035" y="2744"/>
                    <a:pt x="10194" y="2764"/>
                    <a:pt x="10372" y="2764"/>
                  </a:cubicBezTo>
                  <a:lnTo>
                    <a:pt x="10591" y="2764"/>
                  </a:lnTo>
                  <a:cubicBezTo>
                    <a:pt x="10690" y="2764"/>
                    <a:pt x="10789" y="2744"/>
                    <a:pt x="10888" y="2725"/>
                  </a:cubicBezTo>
                  <a:cubicBezTo>
                    <a:pt x="11106" y="2685"/>
                    <a:pt x="11324" y="2586"/>
                    <a:pt x="11503" y="2447"/>
                  </a:cubicBezTo>
                  <a:cubicBezTo>
                    <a:pt x="11661" y="2328"/>
                    <a:pt x="11780" y="2169"/>
                    <a:pt x="11860" y="1991"/>
                  </a:cubicBezTo>
                  <a:cubicBezTo>
                    <a:pt x="11899" y="1911"/>
                    <a:pt x="11919" y="1832"/>
                    <a:pt x="11919" y="1753"/>
                  </a:cubicBezTo>
                  <a:cubicBezTo>
                    <a:pt x="11939" y="1654"/>
                    <a:pt x="11939" y="1574"/>
                    <a:pt x="11919" y="1495"/>
                  </a:cubicBezTo>
                  <a:cubicBezTo>
                    <a:pt x="11919" y="1416"/>
                    <a:pt x="11899" y="1356"/>
                    <a:pt x="11880" y="1277"/>
                  </a:cubicBezTo>
                  <a:cubicBezTo>
                    <a:pt x="11860" y="1257"/>
                    <a:pt x="11840" y="1217"/>
                    <a:pt x="11820" y="1178"/>
                  </a:cubicBezTo>
                  <a:lnTo>
                    <a:pt x="11800" y="1138"/>
                  </a:lnTo>
                  <a:lnTo>
                    <a:pt x="11780" y="1079"/>
                  </a:lnTo>
                  <a:cubicBezTo>
                    <a:pt x="11701" y="960"/>
                    <a:pt x="11602" y="860"/>
                    <a:pt x="11503" y="781"/>
                  </a:cubicBezTo>
                  <a:cubicBezTo>
                    <a:pt x="11404" y="682"/>
                    <a:pt x="11304" y="622"/>
                    <a:pt x="11185" y="563"/>
                  </a:cubicBezTo>
                  <a:cubicBezTo>
                    <a:pt x="11086" y="503"/>
                    <a:pt x="10987" y="464"/>
                    <a:pt x="10868" y="424"/>
                  </a:cubicBezTo>
                  <a:cubicBezTo>
                    <a:pt x="10710" y="365"/>
                    <a:pt x="10531" y="325"/>
                    <a:pt x="10333" y="325"/>
                  </a:cubicBezTo>
                  <a:lnTo>
                    <a:pt x="10075" y="325"/>
                  </a:lnTo>
                  <a:lnTo>
                    <a:pt x="9996" y="365"/>
                  </a:lnTo>
                  <a:cubicBezTo>
                    <a:pt x="9916" y="404"/>
                    <a:pt x="9877" y="464"/>
                    <a:pt x="9857" y="543"/>
                  </a:cubicBezTo>
                  <a:cubicBezTo>
                    <a:pt x="9837" y="622"/>
                    <a:pt x="9857" y="702"/>
                    <a:pt x="9896" y="741"/>
                  </a:cubicBezTo>
                  <a:cubicBezTo>
                    <a:pt x="9916" y="761"/>
                    <a:pt x="9936" y="781"/>
                    <a:pt x="9936" y="781"/>
                  </a:cubicBezTo>
                  <a:lnTo>
                    <a:pt x="9996" y="821"/>
                  </a:lnTo>
                  <a:lnTo>
                    <a:pt x="10075" y="841"/>
                  </a:lnTo>
                  <a:lnTo>
                    <a:pt x="10134" y="860"/>
                  </a:lnTo>
                  <a:cubicBezTo>
                    <a:pt x="10253" y="900"/>
                    <a:pt x="10392" y="940"/>
                    <a:pt x="10551" y="979"/>
                  </a:cubicBezTo>
                  <a:cubicBezTo>
                    <a:pt x="10630" y="999"/>
                    <a:pt x="10710" y="1019"/>
                    <a:pt x="10789" y="1039"/>
                  </a:cubicBezTo>
                  <a:cubicBezTo>
                    <a:pt x="10888" y="1079"/>
                    <a:pt x="10967" y="1118"/>
                    <a:pt x="11047" y="1158"/>
                  </a:cubicBezTo>
                  <a:cubicBezTo>
                    <a:pt x="11146" y="1198"/>
                    <a:pt x="11225" y="1257"/>
                    <a:pt x="11304" y="1336"/>
                  </a:cubicBezTo>
                  <a:lnTo>
                    <a:pt x="11324" y="1356"/>
                  </a:lnTo>
                  <a:lnTo>
                    <a:pt x="11364" y="1396"/>
                  </a:lnTo>
                  <a:cubicBezTo>
                    <a:pt x="11384" y="1416"/>
                    <a:pt x="11404" y="1436"/>
                    <a:pt x="11423" y="1455"/>
                  </a:cubicBezTo>
                  <a:cubicBezTo>
                    <a:pt x="11443" y="1495"/>
                    <a:pt x="11483" y="1535"/>
                    <a:pt x="11503" y="1594"/>
                  </a:cubicBezTo>
                  <a:cubicBezTo>
                    <a:pt x="11523" y="1654"/>
                    <a:pt x="11542" y="1693"/>
                    <a:pt x="11542" y="1753"/>
                  </a:cubicBezTo>
                  <a:cubicBezTo>
                    <a:pt x="11542" y="1812"/>
                    <a:pt x="11542" y="1872"/>
                    <a:pt x="11542" y="1931"/>
                  </a:cubicBezTo>
                  <a:cubicBezTo>
                    <a:pt x="11523" y="2090"/>
                    <a:pt x="11443" y="2209"/>
                    <a:pt x="11344" y="2308"/>
                  </a:cubicBezTo>
                  <a:cubicBezTo>
                    <a:pt x="11205" y="2447"/>
                    <a:pt x="11047" y="2546"/>
                    <a:pt x="10868" y="2606"/>
                  </a:cubicBezTo>
                  <a:cubicBezTo>
                    <a:pt x="10769" y="2625"/>
                    <a:pt x="10670" y="2645"/>
                    <a:pt x="10571" y="2665"/>
                  </a:cubicBezTo>
                  <a:lnTo>
                    <a:pt x="10372" y="2665"/>
                  </a:lnTo>
                  <a:cubicBezTo>
                    <a:pt x="10214" y="2665"/>
                    <a:pt x="10055" y="2645"/>
                    <a:pt x="9896" y="2606"/>
                  </a:cubicBezTo>
                  <a:cubicBezTo>
                    <a:pt x="9758" y="2586"/>
                    <a:pt x="9599" y="2546"/>
                    <a:pt x="9460" y="2506"/>
                  </a:cubicBezTo>
                  <a:cubicBezTo>
                    <a:pt x="9301" y="2447"/>
                    <a:pt x="9163" y="2387"/>
                    <a:pt x="9024" y="2328"/>
                  </a:cubicBezTo>
                  <a:cubicBezTo>
                    <a:pt x="8964" y="2308"/>
                    <a:pt x="8885" y="2268"/>
                    <a:pt x="8826" y="2229"/>
                  </a:cubicBezTo>
                  <a:cubicBezTo>
                    <a:pt x="8766" y="2209"/>
                    <a:pt x="8707" y="2169"/>
                    <a:pt x="8627" y="2130"/>
                  </a:cubicBezTo>
                  <a:lnTo>
                    <a:pt x="8250" y="1911"/>
                  </a:lnTo>
                  <a:cubicBezTo>
                    <a:pt x="7973" y="1773"/>
                    <a:pt x="7715" y="1634"/>
                    <a:pt x="7457" y="1495"/>
                  </a:cubicBezTo>
                  <a:cubicBezTo>
                    <a:pt x="6922" y="1217"/>
                    <a:pt x="6386" y="940"/>
                    <a:pt x="5811" y="702"/>
                  </a:cubicBezTo>
                  <a:cubicBezTo>
                    <a:pt x="5672" y="642"/>
                    <a:pt x="5534" y="583"/>
                    <a:pt x="5395" y="543"/>
                  </a:cubicBezTo>
                  <a:cubicBezTo>
                    <a:pt x="5236" y="484"/>
                    <a:pt x="5097" y="424"/>
                    <a:pt x="4939" y="384"/>
                  </a:cubicBezTo>
                  <a:cubicBezTo>
                    <a:pt x="4641" y="285"/>
                    <a:pt x="4344" y="186"/>
                    <a:pt x="4026" y="127"/>
                  </a:cubicBezTo>
                  <a:cubicBezTo>
                    <a:pt x="3709" y="67"/>
                    <a:pt x="3392" y="8"/>
                    <a:pt x="3055" y="8"/>
                  </a:cubicBezTo>
                  <a:cubicBezTo>
                    <a:pt x="2975" y="3"/>
                    <a:pt x="2895" y="1"/>
                    <a:pt x="28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88" name="Google Shape;113;p3">
              <a:extLst>
                <a:ext uri="{FF2B5EF4-FFF2-40B4-BE49-F238E27FC236}">
                  <a16:creationId xmlns:a16="http://schemas.microsoft.com/office/drawing/2014/main" id="{348CCDEB-6176-86BA-B4E4-B545C9532389}"/>
                </a:ext>
              </a:extLst>
            </p:cNvPr>
            <p:cNvSpPr>
              <a:spLocks/>
            </p:cNvSpPr>
            <p:nvPr/>
          </p:nvSpPr>
          <p:spPr bwMode="auto">
            <a:xfrm>
              <a:off x="5993675" y="1044150"/>
              <a:ext cx="274675" cy="72600"/>
            </a:xfrm>
            <a:custGeom>
              <a:avLst/>
              <a:gdLst>
                <a:gd name="T0" fmla="*/ 23800 w 10987"/>
                <a:gd name="T1" fmla="*/ 1000 h 2904"/>
                <a:gd name="T2" fmla="*/ 2000 w 10987"/>
                <a:gd name="T3" fmla="*/ 18850 h 2904"/>
                <a:gd name="T4" fmla="*/ 500 w 10987"/>
                <a:gd name="T5" fmla="*/ 31250 h 2904"/>
                <a:gd name="T6" fmla="*/ 3475 w 10987"/>
                <a:gd name="T7" fmla="*/ 38700 h 2904"/>
                <a:gd name="T8" fmla="*/ 4475 w 10987"/>
                <a:gd name="T9" fmla="*/ 41175 h 2904"/>
                <a:gd name="T10" fmla="*/ 18350 w 10987"/>
                <a:gd name="T11" fmla="*/ 54550 h 2904"/>
                <a:gd name="T12" fmla="*/ 37675 w 10987"/>
                <a:gd name="T13" fmla="*/ 61000 h 2904"/>
                <a:gd name="T14" fmla="*/ 44125 w 10987"/>
                <a:gd name="T15" fmla="*/ 60500 h 2904"/>
                <a:gd name="T16" fmla="*/ 49100 w 10987"/>
                <a:gd name="T17" fmla="*/ 55550 h 2904"/>
                <a:gd name="T18" fmla="*/ 46600 w 10987"/>
                <a:gd name="T19" fmla="*/ 49600 h 2904"/>
                <a:gd name="T20" fmla="*/ 44125 w 10987"/>
                <a:gd name="T21" fmla="*/ 48100 h 2904"/>
                <a:gd name="T22" fmla="*/ 32725 w 10987"/>
                <a:gd name="T23" fmla="*/ 44625 h 2904"/>
                <a:gd name="T24" fmla="*/ 20825 w 10987"/>
                <a:gd name="T25" fmla="*/ 39675 h 2904"/>
                <a:gd name="T26" fmla="*/ 14375 w 10987"/>
                <a:gd name="T27" fmla="*/ 34225 h 2904"/>
                <a:gd name="T28" fmla="*/ 12400 w 10987"/>
                <a:gd name="T29" fmla="*/ 32250 h 2904"/>
                <a:gd name="T30" fmla="*/ 9425 w 10987"/>
                <a:gd name="T31" fmla="*/ 24300 h 2904"/>
                <a:gd name="T32" fmla="*/ 13875 w 10987"/>
                <a:gd name="T33" fmla="*/ 10925 h 2904"/>
                <a:gd name="T34" fmla="*/ 31725 w 10987"/>
                <a:gd name="T35" fmla="*/ 2500 h 2904"/>
                <a:gd name="T36" fmla="*/ 36200 w 10987"/>
                <a:gd name="T37" fmla="*/ 2500 h 2904"/>
                <a:gd name="T38" fmla="*/ 57525 w 10987"/>
                <a:gd name="T39" fmla="*/ 6950 h 2904"/>
                <a:gd name="T40" fmla="*/ 71900 w 10987"/>
                <a:gd name="T41" fmla="*/ 13900 h 2904"/>
                <a:gd name="T42" fmla="*/ 85275 w 10987"/>
                <a:gd name="T43" fmla="*/ 21825 h 2904"/>
                <a:gd name="T44" fmla="*/ 141800 w 10987"/>
                <a:gd name="T45" fmla="*/ 53075 h 2904"/>
                <a:gd name="T46" fmla="*/ 162125 w 10987"/>
                <a:gd name="T47" fmla="*/ 61500 h 2904"/>
                <a:gd name="T48" fmla="*/ 205750 w 10987"/>
                <a:gd name="T49" fmla="*/ 72400 h 2904"/>
                <a:gd name="T50" fmla="*/ 228550 w 10987"/>
                <a:gd name="T51" fmla="*/ 70425 h 2904"/>
                <a:gd name="T52" fmla="*/ 248400 w 10987"/>
                <a:gd name="T53" fmla="*/ 62975 h 2904"/>
                <a:gd name="T54" fmla="*/ 265750 w 10987"/>
                <a:gd name="T55" fmla="*/ 51575 h 2904"/>
                <a:gd name="T56" fmla="*/ 271200 w 10987"/>
                <a:gd name="T57" fmla="*/ 36700 h 2904"/>
                <a:gd name="T58" fmla="*/ 263750 w 10987"/>
                <a:gd name="T59" fmla="*/ 37700 h 2904"/>
                <a:gd name="T60" fmla="*/ 253350 w 10987"/>
                <a:gd name="T61" fmla="*/ 53075 h 2904"/>
                <a:gd name="T62" fmla="*/ 241450 w 10987"/>
                <a:gd name="T63" fmla="*/ 63475 h 2904"/>
                <a:gd name="T64" fmla="*/ 211325 w 10987"/>
                <a:gd name="T65" fmla="*/ 70100 h 2904"/>
                <a:gd name="T66" fmla="*/ 183950 w 10987"/>
                <a:gd name="T67" fmla="*/ 66450 h 2904"/>
                <a:gd name="T68" fmla="*/ 152700 w 10987"/>
                <a:gd name="T69" fmla="*/ 55550 h 2904"/>
                <a:gd name="T70" fmla="*/ 105100 w 10987"/>
                <a:gd name="T71" fmla="*/ 30750 h 2904"/>
                <a:gd name="T72" fmla="*/ 77350 w 10987"/>
                <a:gd name="T73" fmla="*/ 14400 h 2904"/>
                <a:gd name="T74" fmla="*/ 67925 w 10987"/>
                <a:gd name="T75" fmla="*/ 8950 h 2904"/>
                <a:gd name="T76" fmla="*/ 47100 w 10987"/>
                <a:gd name="T77" fmla="*/ 1500 h 2904"/>
                <a:gd name="T78" fmla="*/ 30750 w 10987"/>
                <a:gd name="T79" fmla="*/ 25 h 29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987" h="2904" extrusionOk="0">
                  <a:moveTo>
                    <a:pt x="1230" y="1"/>
                  </a:moveTo>
                  <a:cubicBezTo>
                    <a:pt x="1131" y="1"/>
                    <a:pt x="1031" y="20"/>
                    <a:pt x="952" y="40"/>
                  </a:cubicBezTo>
                  <a:cubicBezTo>
                    <a:pt x="734" y="60"/>
                    <a:pt x="555" y="159"/>
                    <a:pt x="377" y="278"/>
                  </a:cubicBezTo>
                  <a:cubicBezTo>
                    <a:pt x="238" y="397"/>
                    <a:pt x="119" y="556"/>
                    <a:pt x="80" y="754"/>
                  </a:cubicBezTo>
                  <a:cubicBezTo>
                    <a:pt x="40" y="834"/>
                    <a:pt x="20" y="913"/>
                    <a:pt x="20" y="992"/>
                  </a:cubicBezTo>
                  <a:cubicBezTo>
                    <a:pt x="0" y="1072"/>
                    <a:pt x="0" y="1151"/>
                    <a:pt x="20" y="1250"/>
                  </a:cubicBezTo>
                  <a:cubicBezTo>
                    <a:pt x="40" y="1310"/>
                    <a:pt x="60" y="1389"/>
                    <a:pt x="80" y="1448"/>
                  </a:cubicBezTo>
                  <a:cubicBezTo>
                    <a:pt x="99" y="1488"/>
                    <a:pt x="119" y="1528"/>
                    <a:pt x="139" y="1548"/>
                  </a:cubicBezTo>
                  <a:lnTo>
                    <a:pt x="159" y="1607"/>
                  </a:lnTo>
                  <a:lnTo>
                    <a:pt x="179" y="1647"/>
                  </a:lnTo>
                  <a:cubicBezTo>
                    <a:pt x="258" y="1766"/>
                    <a:pt x="337" y="1865"/>
                    <a:pt x="437" y="1964"/>
                  </a:cubicBezTo>
                  <a:cubicBezTo>
                    <a:pt x="516" y="2043"/>
                    <a:pt x="615" y="2123"/>
                    <a:pt x="734" y="2182"/>
                  </a:cubicBezTo>
                  <a:cubicBezTo>
                    <a:pt x="813" y="2242"/>
                    <a:pt x="912" y="2281"/>
                    <a:pt x="1012" y="2321"/>
                  </a:cubicBezTo>
                  <a:cubicBezTo>
                    <a:pt x="1170" y="2400"/>
                    <a:pt x="1349" y="2440"/>
                    <a:pt x="1507" y="2440"/>
                  </a:cubicBezTo>
                  <a:lnTo>
                    <a:pt x="1686" y="2440"/>
                  </a:lnTo>
                  <a:lnTo>
                    <a:pt x="1765" y="2420"/>
                  </a:lnTo>
                  <a:lnTo>
                    <a:pt x="1825" y="2400"/>
                  </a:lnTo>
                  <a:cubicBezTo>
                    <a:pt x="1904" y="2361"/>
                    <a:pt x="1944" y="2301"/>
                    <a:pt x="1964" y="2222"/>
                  </a:cubicBezTo>
                  <a:cubicBezTo>
                    <a:pt x="1983" y="2142"/>
                    <a:pt x="1964" y="2083"/>
                    <a:pt x="1904" y="2023"/>
                  </a:cubicBezTo>
                  <a:cubicBezTo>
                    <a:pt x="1904" y="2004"/>
                    <a:pt x="1884" y="1984"/>
                    <a:pt x="1864" y="1984"/>
                  </a:cubicBezTo>
                  <a:lnTo>
                    <a:pt x="1825" y="1944"/>
                  </a:lnTo>
                  <a:lnTo>
                    <a:pt x="1765" y="1924"/>
                  </a:lnTo>
                  <a:lnTo>
                    <a:pt x="1686" y="1885"/>
                  </a:lnTo>
                  <a:cubicBezTo>
                    <a:pt x="1587" y="1865"/>
                    <a:pt x="1468" y="1825"/>
                    <a:pt x="1309" y="1785"/>
                  </a:cubicBezTo>
                  <a:cubicBezTo>
                    <a:pt x="1250" y="1766"/>
                    <a:pt x="1170" y="1746"/>
                    <a:pt x="1091" y="1706"/>
                  </a:cubicBezTo>
                  <a:cubicBezTo>
                    <a:pt x="992" y="1666"/>
                    <a:pt x="912" y="1627"/>
                    <a:pt x="833" y="1587"/>
                  </a:cubicBezTo>
                  <a:cubicBezTo>
                    <a:pt x="754" y="1528"/>
                    <a:pt x="674" y="1468"/>
                    <a:pt x="615" y="1409"/>
                  </a:cubicBezTo>
                  <a:lnTo>
                    <a:pt x="575" y="1369"/>
                  </a:lnTo>
                  <a:lnTo>
                    <a:pt x="555" y="1349"/>
                  </a:lnTo>
                  <a:cubicBezTo>
                    <a:pt x="536" y="1329"/>
                    <a:pt x="516" y="1310"/>
                    <a:pt x="496" y="1290"/>
                  </a:cubicBezTo>
                  <a:cubicBezTo>
                    <a:pt x="476" y="1250"/>
                    <a:pt x="456" y="1191"/>
                    <a:pt x="417" y="1151"/>
                  </a:cubicBezTo>
                  <a:cubicBezTo>
                    <a:pt x="397" y="1091"/>
                    <a:pt x="397" y="1032"/>
                    <a:pt x="377" y="972"/>
                  </a:cubicBezTo>
                  <a:cubicBezTo>
                    <a:pt x="377" y="913"/>
                    <a:pt x="377" y="853"/>
                    <a:pt x="377" y="794"/>
                  </a:cubicBezTo>
                  <a:cubicBezTo>
                    <a:pt x="397" y="655"/>
                    <a:pt x="456" y="536"/>
                    <a:pt x="555" y="437"/>
                  </a:cubicBezTo>
                  <a:cubicBezTo>
                    <a:pt x="674" y="298"/>
                    <a:pt x="833" y="199"/>
                    <a:pt x="992" y="159"/>
                  </a:cubicBezTo>
                  <a:cubicBezTo>
                    <a:pt x="1071" y="120"/>
                    <a:pt x="1170" y="100"/>
                    <a:pt x="1269" y="100"/>
                  </a:cubicBezTo>
                  <a:cubicBezTo>
                    <a:pt x="1299" y="90"/>
                    <a:pt x="1329" y="85"/>
                    <a:pt x="1359" y="85"/>
                  </a:cubicBezTo>
                  <a:cubicBezTo>
                    <a:pt x="1388" y="85"/>
                    <a:pt x="1418" y="90"/>
                    <a:pt x="1448" y="100"/>
                  </a:cubicBezTo>
                  <a:cubicBezTo>
                    <a:pt x="1587" y="100"/>
                    <a:pt x="1726" y="120"/>
                    <a:pt x="1884" y="159"/>
                  </a:cubicBezTo>
                  <a:cubicBezTo>
                    <a:pt x="2023" y="179"/>
                    <a:pt x="2162" y="219"/>
                    <a:pt x="2301" y="278"/>
                  </a:cubicBezTo>
                  <a:cubicBezTo>
                    <a:pt x="2420" y="318"/>
                    <a:pt x="2558" y="377"/>
                    <a:pt x="2677" y="457"/>
                  </a:cubicBezTo>
                  <a:cubicBezTo>
                    <a:pt x="2757" y="477"/>
                    <a:pt x="2816" y="516"/>
                    <a:pt x="2876" y="556"/>
                  </a:cubicBezTo>
                  <a:cubicBezTo>
                    <a:pt x="2935" y="576"/>
                    <a:pt x="2995" y="615"/>
                    <a:pt x="3054" y="655"/>
                  </a:cubicBezTo>
                  <a:lnTo>
                    <a:pt x="3411" y="873"/>
                  </a:lnTo>
                  <a:cubicBezTo>
                    <a:pt x="3669" y="1032"/>
                    <a:pt x="3907" y="1171"/>
                    <a:pt x="4165" y="1310"/>
                  </a:cubicBezTo>
                  <a:cubicBezTo>
                    <a:pt x="4661" y="1587"/>
                    <a:pt x="5156" y="1865"/>
                    <a:pt x="5672" y="2123"/>
                  </a:cubicBezTo>
                  <a:cubicBezTo>
                    <a:pt x="5811" y="2182"/>
                    <a:pt x="5950" y="2242"/>
                    <a:pt x="6069" y="2301"/>
                  </a:cubicBezTo>
                  <a:cubicBezTo>
                    <a:pt x="6207" y="2361"/>
                    <a:pt x="6346" y="2420"/>
                    <a:pt x="6485" y="2460"/>
                  </a:cubicBezTo>
                  <a:cubicBezTo>
                    <a:pt x="6763" y="2579"/>
                    <a:pt x="7040" y="2658"/>
                    <a:pt x="7318" y="2737"/>
                  </a:cubicBezTo>
                  <a:cubicBezTo>
                    <a:pt x="7615" y="2817"/>
                    <a:pt x="7913" y="2876"/>
                    <a:pt x="8230" y="2896"/>
                  </a:cubicBezTo>
                  <a:cubicBezTo>
                    <a:pt x="8300" y="2901"/>
                    <a:pt x="8372" y="2903"/>
                    <a:pt x="8444" y="2903"/>
                  </a:cubicBezTo>
                  <a:cubicBezTo>
                    <a:pt x="8676" y="2903"/>
                    <a:pt x="8915" y="2877"/>
                    <a:pt x="9142" y="2817"/>
                  </a:cubicBezTo>
                  <a:cubicBezTo>
                    <a:pt x="9341" y="2777"/>
                    <a:pt x="9519" y="2698"/>
                    <a:pt x="9698" y="2618"/>
                  </a:cubicBezTo>
                  <a:cubicBezTo>
                    <a:pt x="9777" y="2579"/>
                    <a:pt x="9856" y="2559"/>
                    <a:pt x="9936" y="2519"/>
                  </a:cubicBezTo>
                  <a:cubicBezTo>
                    <a:pt x="10075" y="2460"/>
                    <a:pt x="10194" y="2380"/>
                    <a:pt x="10332" y="2281"/>
                  </a:cubicBezTo>
                  <a:cubicBezTo>
                    <a:pt x="10432" y="2222"/>
                    <a:pt x="10531" y="2142"/>
                    <a:pt x="10630" y="2063"/>
                  </a:cubicBezTo>
                  <a:cubicBezTo>
                    <a:pt x="10769" y="1964"/>
                    <a:pt x="10888" y="1845"/>
                    <a:pt x="10967" y="1686"/>
                  </a:cubicBezTo>
                  <a:cubicBezTo>
                    <a:pt x="10987" y="1587"/>
                    <a:pt x="10967" y="1528"/>
                    <a:pt x="10848" y="1468"/>
                  </a:cubicBezTo>
                  <a:cubicBezTo>
                    <a:pt x="10807" y="1452"/>
                    <a:pt x="10762" y="1442"/>
                    <a:pt x="10719" y="1442"/>
                  </a:cubicBezTo>
                  <a:cubicBezTo>
                    <a:pt x="10657" y="1442"/>
                    <a:pt x="10597" y="1461"/>
                    <a:pt x="10550" y="1508"/>
                  </a:cubicBezTo>
                  <a:cubicBezTo>
                    <a:pt x="10471" y="1607"/>
                    <a:pt x="10372" y="1726"/>
                    <a:pt x="10313" y="1845"/>
                  </a:cubicBezTo>
                  <a:cubicBezTo>
                    <a:pt x="10253" y="1944"/>
                    <a:pt x="10194" y="2023"/>
                    <a:pt x="10134" y="2123"/>
                  </a:cubicBezTo>
                  <a:cubicBezTo>
                    <a:pt x="10035" y="2222"/>
                    <a:pt x="9936" y="2321"/>
                    <a:pt x="9837" y="2400"/>
                  </a:cubicBezTo>
                  <a:cubicBezTo>
                    <a:pt x="9777" y="2460"/>
                    <a:pt x="9718" y="2499"/>
                    <a:pt x="9658" y="2539"/>
                  </a:cubicBezTo>
                  <a:cubicBezTo>
                    <a:pt x="9480" y="2618"/>
                    <a:pt x="9301" y="2698"/>
                    <a:pt x="9123" y="2737"/>
                  </a:cubicBezTo>
                  <a:cubicBezTo>
                    <a:pt x="8900" y="2782"/>
                    <a:pt x="8676" y="2804"/>
                    <a:pt x="8453" y="2804"/>
                  </a:cubicBezTo>
                  <a:cubicBezTo>
                    <a:pt x="8379" y="2804"/>
                    <a:pt x="8305" y="2802"/>
                    <a:pt x="8230" y="2797"/>
                  </a:cubicBezTo>
                  <a:cubicBezTo>
                    <a:pt x="7933" y="2777"/>
                    <a:pt x="7635" y="2737"/>
                    <a:pt x="7358" y="2658"/>
                  </a:cubicBezTo>
                  <a:cubicBezTo>
                    <a:pt x="7060" y="2579"/>
                    <a:pt x="6783" y="2480"/>
                    <a:pt x="6525" y="2380"/>
                  </a:cubicBezTo>
                  <a:cubicBezTo>
                    <a:pt x="6386" y="2321"/>
                    <a:pt x="6247" y="2281"/>
                    <a:pt x="6108" y="2222"/>
                  </a:cubicBezTo>
                  <a:cubicBezTo>
                    <a:pt x="5989" y="2162"/>
                    <a:pt x="5850" y="2103"/>
                    <a:pt x="5712" y="2043"/>
                  </a:cubicBezTo>
                  <a:cubicBezTo>
                    <a:pt x="5196" y="1785"/>
                    <a:pt x="4700" y="1528"/>
                    <a:pt x="4204" y="1230"/>
                  </a:cubicBezTo>
                  <a:cubicBezTo>
                    <a:pt x="3966" y="1091"/>
                    <a:pt x="3709" y="953"/>
                    <a:pt x="3471" y="794"/>
                  </a:cubicBezTo>
                  <a:lnTo>
                    <a:pt x="3094" y="576"/>
                  </a:lnTo>
                  <a:cubicBezTo>
                    <a:pt x="3034" y="536"/>
                    <a:pt x="2975" y="496"/>
                    <a:pt x="2915" y="457"/>
                  </a:cubicBezTo>
                  <a:cubicBezTo>
                    <a:pt x="2856" y="437"/>
                    <a:pt x="2777" y="397"/>
                    <a:pt x="2717" y="358"/>
                  </a:cubicBezTo>
                  <a:cubicBezTo>
                    <a:pt x="2598" y="298"/>
                    <a:pt x="2459" y="239"/>
                    <a:pt x="2320" y="179"/>
                  </a:cubicBezTo>
                  <a:cubicBezTo>
                    <a:pt x="2182" y="139"/>
                    <a:pt x="2043" y="100"/>
                    <a:pt x="1884" y="60"/>
                  </a:cubicBezTo>
                  <a:cubicBezTo>
                    <a:pt x="1745" y="20"/>
                    <a:pt x="1587" y="1"/>
                    <a:pt x="1428" y="1"/>
                  </a:cubicBezTo>
                  <a:lnTo>
                    <a:pt x="123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89" name="Google Shape;114;p3">
              <a:extLst>
                <a:ext uri="{FF2B5EF4-FFF2-40B4-BE49-F238E27FC236}">
                  <a16:creationId xmlns:a16="http://schemas.microsoft.com/office/drawing/2014/main" id="{F6610C3E-C9C1-DCD3-005B-5FCD3F0764F1}"/>
                </a:ext>
              </a:extLst>
            </p:cNvPr>
            <p:cNvSpPr>
              <a:spLocks/>
            </p:cNvSpPr>
            <p:nvPr/>
          </p:nvSpPr>
          <p:spPr bwMode="auto">
            <a:xfrm>
              <a:off x="7166700" y="3516750"/>
              <a:ext cx="72400" cy="274050"/>
            </a:xfrm>
            <a:custGeom>
              <a:avLst/>
              <a:gdLst>
                <a:gd name="T0" fmla="*/ 36700 w 2896"/>
                <a:gd name="T1" fmla="*/ 3350 h 10962"/>
                <a:gd name="T2" fmla="*/ 46125 w 2896"/>
                <a:gd name="T3" fmla="*/ 16725 h 10962"/>
                <a:gd name="T4" fmla="*/ 60000 w 2896"/>
                <a:gd name="T5" fmla="*/ 28625 h 10962"/>
                <a:gd name="T6" fmla="*/ 68425 w 2896"/>
                <a:gd name="T7" fmla="*/ 45975 h 10962"/>
                <a:gd name="T8" fmla="*/ 66450 w 2896"/>
                <a:gd name="T9" fmla="*/ 90600 h 10962"/>
                <a:gd name="T10" fmla="*/ 55525 w 2896"/>
                <a:gd name="T11" fmla="*/ 121350 h 10962"/>
                <a:gd name="T12" fmla="*/ 30750 w 2896"/>
                <a:gd name="T13" fmla="*/ 168950 h 10962"/>
                <a:gd name="T14" fmla="*/ 14375 w 2896"/>
                <a:gd name="T15" fmla="*/ 196700 h 10962"/>
                <a:gd name="T16" fmla="*/ 8925 w 2896"/>
                <a:gd name="T17" fmla="*/ 206125 h 10962"/>
                <a:gd name="T18" fmla="*/ 1500 w 2896"/>
                <a:gd name="T19" fmla="*/ 226950 h 10962"/>
                <a:gd name="T20" fmla="*/ 0 w 2896"/>
                <a:gd name="T21" fmla="*/ 243300 h 10962"/>
                <a:gd name="T22" fmla="*/ 6950 w 2896"/>
                <a:gd name="T23" fmla="*/ 264625 h 10962"/>
                <a:gd name="T24" fmla="*/ 24300 w 2896"/>
                <a:gd name="T25" fmla="*/ 274050 h 10962"/>
                <a:gd name="T26" fmla="*/ 35700 w 2896"/>
                <a:gd name="T27" fmla="*/ 272075 h 10962"/>
                <a:gd name="T28" fmla="*/ 39675 w 2896"/>
                <a:gd name="T29" fmla="*/ 270075 h 10962"/>
                <a:gd name="T30" fmla="*/ 48600 w 2896"/>
                <a:gd name="T31" fmla="*/ 263150 h 10962"/>
                <a:gd name="T32" fmla="*/ 58000 w 2896"/>
                <a:gd name="T33" fmla="*/ 248750 h 10962"/>
                <a:gd name="T34" fmla="*/ 60500 w 2896"/>
                <a:gd name="T35" fmla="*/ 233900 h 10962"/>
                <a:gd name="T36" fmla="*/ 60500 w 2896"/>
                <a:gd name="T37" fmla="*/ 229925 h 10962"/>
                <a:gd name="T38" fmla="*/ 55025 w 2896"/>
                <a:gd name="T39" fmla="*/ 225450 h 10962"/>
                <a:gd name="T40" fmla="*/ 50075 w 2896"/>
                <a:gd name="T41" fmla="*/ 226450 h 10962"/>
                <a:gd name="T42" fmla="*/ 48100 w 2896"/>
                <a:gd name="T43" fmla="*/ 228925 h 10962"/>
                <a:gd name="T44" fmla="*/ 47100 w 2896"/>
                <a:gd name="T45" fmla="*/ 231900 h 10962"/>
                <a:gd name="T46" fmla="*/ 42150 w 2896"/>
                <a:gd name="T47" fmla="*/ 246775 h 10962"/>
                <a:gd name="T48" fmla="*/ 34700 w 2896"/>
                <a:gd name="T49" fmla="*/ 259175 h 10962"/>
                <a:gd name="T50" fmla="*/ 33225 w 2896"/>
                <a:gd name="T51" fmla="*/ 260175 h 10962"/>
                <a:gd name="T52" fmla="*/ 28275 w 2896"/>
                <a:gd name="T53" fmla="*/ 263625 h 10962"/>
                <a:gd name="T54" fmla="*/ 21625 w 2896"/>
                <a:gd name="T55" fmla="*/ 265000 h 10962"/>
                <a:gd name="T56" fmla="*/ 10425 w 2896"/>
                <a:gd name="T57" fmla="*/ 260175 h 10962"/>
                <a:gd name="T58" fmla="*/ 2000 w 2896"/>
                <a:gd name="T59" fmla="*/ 242800 h 10962"/>
                <a:gd name="T60" fmla="*/ 3475 w 2896"/>
                <a:gd name="T61" fmla="*/ 227450 h 10962"/>
                <a:gd name="T62" fmla="*/ 10900 w 2896"/>
                <a:gd name="T63" fmla="*/ 207125 h 10962"/>
                <a:gd name="T64" fmla="*/ 16375 w 2896"/>
                <a:gd name="T65" fmla="*/ 197700 h 10962"/>
                <a:gd name="T66" fmla="*/ 32725 w 2896"/>
                <a:gd name="T67" fmla="*/ 170425 h 10962"/>
                <a:gd name="T68" fmla="*/ 57525 w 2896"/>
                <a:gd name="T69" fmla="*/ 122325 h 10962"/>
                <a:gd name="T70" fmla="*/ 68425 w 2896"/>
                <a:gd name="T71" fmla="*/ 91100 h 10962"/>
                <a:gd name="T72" fmla="*/ 70400 w 2896"/>
                <a:gd name="T73" fmla="*/ 45500 h 10962"/>
                <a:gd name="T74" fmla="*/ 62975 w 2896"/>
                <a:gd name="T75" fmla="*/ 26150 h 10962"/>
                <a:gd name="T76" fmla="*/ 51575 w 2896"/>
                <a:gd name="T77" fmla="*/ 8300 h 10962"/>
                <a:gd name="T78" fmla="*/ 40400 w 2896"/>
                <a:gd name="T79" fmla="*/ 0 h 109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896" h="10962" extrusionOk="0">
                  <a:moveTo>
                    <a:pt x="1616" y="0"/>
                  </a:moveTo>
                  <a:cubicBezTo>
                    <a:pt x="1550" y="0"/>
                    <a:pt x="1497" y="45"/>
                    <a:pt x="1468" y="134"/>
                  </a:cubicBezTo>
                  <a:cubicBezTo>
                    <a:pt x="1408" y="213"/>
                    <a:pt x="1428" y="332"/>
                    <a:pt x="1488" y="412"/>
                  </a:cubicBezTo>
                  <a:cubicBezTo>
                    <a:pt x="1607" y="511"/>
                    <a:pt x="1726" y="590"/>
                    <a:pt x="1845" y="669"/>
                  </a:cubicBezTo>
                  <a:cubicBezTo>
                    <a:pt x="1944" y="709"/>
                    <a:pt x="2023" y="769"/>
                    <a:pt x="2102" y="848"/>
                  </a:cubicBezTo>
                  <a:cubicBezTo>
                    <a:pt x="2221" y="927"/>
                    <a:pt x="2320" y="1026"/>
                    <a:pt x="2400" y="1145"/>
                  </a:cubicBezTo>
                  <a:cubicBezTo>
                    <a:pt x="2459" y="1185"/>
                    <a:pt x="2499" y="1264"/>
                    <a:pt x="2539" y="1324"/>
                  </a:cubicBezTo>
                  <a:cubicBezTo>
                    <a:pt x="2618" y="1483"/>
                    <a:pt x="2677" y="1661"/>
                    <a:pt x="2737" y="1839"/>
                  </a:cubicBezTo>
                  <a:cubicBezTo>
                    <a:pt x="2796" y="2137"/>
                    <a:pt x="2816" y="2434"/>
                    <a:pt x="2796" y="2752"/>
                  </a:cubicBezTo>
                  <a:cubicBezTo>
                    <a:pt x="2777" y="3029"/>
                    <a:pt x="2717" y="3327"/>
                    <a:pt x="2658" y="3624"/>
                  </a:cubicBezTo>
                  <a:cubicBezTo>
                    <a:pt x="2578" y="3902"/>
                    <a:pt x="2479" y="4180"/>
                    <a:pt x="2380" y="4457"/>
                  </a:cubicBezTo>
                  <a:cubicBezTo>
                    <a:pt x="2320" y="4576"/>
                    <a:pt x="2281" y="4715"/>
                    <a:pt x="2221" y="4854"/>
                  </a:cubicBezTo>
                  <a:cubicBezTo>
                    <a:pt x="2162" y="4993"/>
                    <a:pt x="2102" y="5112"/>
                    <a:pt x="2043" y="5250"/>
                  </a:cubicBezTo>
                  <a:cubicBezTo>
                    <a:pt x="1785" y="5766"/>
                    <a:pt x="1527" y="6262"/>
                    <a:pt x="1230" y="6758"/>
                  </a:cubicBezTo>
                  <a:cubicBezTo>
                    <a:pt x="1091" y="6996"/>
                    <a:pt x="952" y="7253"/>
                    <a:pt x="793" y="7511"/>
                  </a:cubicBezTo>
                  <a:lnTo>
                    <a:pt x="575" y="7868"/>
                  </a:lnTo>
                  <a:cubicBezTo>
                    <a:pt x="536" y="7928"/>
                    <a:pt x="496" y="7987"/>
                    <a:pt x="456" y="8047"/>
                  </a:cubicBezTo>
                  <a:cubicBezTo>
                    <a:pt x="436" y="8126"/>
                    <a:pt x="397" y="8185"/>
                    <a:pt x="357" y="8245"/>
                  </a:cubicBezTo>
                  <a:cubicBezTo>
                    <a:pt x="298" y="8364"/>
                    <a:pt x="238" y="8503"/>
                    <a:pt x="179" y="8642"/>
                  </a:cubicBezTo>
                  <a:cubicBezTo>
                    <a:pt x="139" y="8780"/>
                    <a:pt x="99" y="8919"/>
                    <a:pt x="60" y="9078"/>
                  </a:cubicBezTo>
                  <a:cubicBezTo>
                    <a:pt x="20" y="9217"/>
                    <a:pt x="0" y="9375"/>
                    <a:pt x="0" y="9534"/>
                  </a:cubicBezTo>
                  <a:cubicBezTo>
                    <a:pt x="0" y="9594"/>
                    <a:pt x="0" y="9673"/>
                    <a:pt x="0" y="9732"/>
                  </a:cubicBezTo>
                  <a:cubicBezTo>
                    <a:pt x="0" y="9831"/>
                    <a:pt x="20" y="9931"/>
                    <a:pt x="40" y="10010"/>
                  </a:cubicBezTo>
                  <a:cubicBezTo>
                    <a:pt x="60" y="10228"/>
                    <a:pt x="159" y="10407"/>
                    <a:pt x="278" y="10585"/>
                  </a:cubicBezTo>
                  <a:cubicBezTo>
                    <a:pt x="397" y="10724"/>
                    <a:pt x="555" y="10843"/>
                    <a:pt x="734" y="10902"/>
                  </a:cubicBezTo>
                  <a:cubicBezTo>
                    <a:pt x="813" y="10942"/>
                    <a:pt x="893" y="10942"/>
                    <a:pt x="972" y="10962"/>
                  </a:cubicBezTo>
                  <a:lnTo>
                    <a:pt x="1230" y="10962"/>
                  </a:lnTo>
                  <a:cubicBezTo>
                    <a:pt x="1289" y="10942"/>
                    <a:pt x="1369" y="10922"/>
                    <a:pt x="1428" y="10883"/>
                  </a:cubicBezTo>
                  <a:cubicBezTo>
                    <a:pt x="1468" y="10863"/>
                    <a:pt x="1507" y="10863"/>
                    <a:pt x="1547" y="10843"/>
                  </a:cubicBezTo>
                  <a:lnTo>
                    <a:pt x="1587" y="10803"/>
                  </a:lnTo>
                  <a:lnTo>
                    <a:pt x="1626" y="10783"/>
                  </a:lnTo>
                  <a:cubicBezTo>
                    <a:pt x="1745" y="10724"/>
                    <a:pt x="1864" y="10625"/>
                    <a:pt x="1944" y="10526"/>
                  </a:cubicBezTo>
                  <a:cubicBezTo>
                    <a:pt x="2023" y="10446"/>
                    <a:pt x="2102" y="10347"/>
                    <a:pt x="2162" y="10248"/>
                  </a:cubicBezTo>
                  <a:cubicBezTo>
                    <a:pt x="2221" y="10149"/>
                    <a:pt x="2281" y="10050"/>
                    <a:pt x="2320" y="9950"/>
                  </a:cubicBezTo>
                  <a:cubicBezTo>
                    <a:pt x="2380" y="9792"/>
                    <a:pt x="2420" y="9633"/>
                    <a:pt x="2420" y="9455"/>
                  </a:cubicBezTo>
                  <a:lnTo>
                    <a:pt x="2420" y="9356"/>
                  </a:lnTo>
                  <a:cubicBezTo>
                    <a:pt x="2420" y="9336"/>
                    <a:pt x="2420" y="9296"/>
                    <a:pt x="2420" y="9276"/>
                  </a:cubicBezTo>
                  <a:cubicBezTo>
                    <a:pt x="2420" y="9256"/>
                    <a:pt x="2420" y="9217"/>
                    <a:pt x="2420" y="9197"/>
                  </a:cubicBezTo>
                  <a:cubicBezTo>
                    <a:pt x="2400" y="9177"/>
                    <a:pt x="2400" y="9157"/>
                    <a:pt x="2380" y="9137"/>
                  </a:cubicBezTo>
                  <a:cubicBezTo>
                    <a:pt x="2340" y="9078"/>
                    <a:pt x="2281" y="9018"/>
                    <a:pt x="2201" y="9018"/>
                  </a:cubicBezTo>
                  <a:cubicBezTo>
                    <a:pt x="2180" y="9013"/>
                    <a:pt x="2160" y="9011"/>
                    <a:pt x="2142" y="9011"/>
                  </a:cubicBezTo>
                  <a:cubicBezTo>
                    <a:pt x="2090" y="9011"/>
                    <a:pt x="2047" y="9029"/>
                    <a:pt x="2003" y="9058"/>
                  </a:cubicBezTo>
                  <a:cubicBezTo>
                    <a:pt x="1983" y="9078"/>
                    <a:pt x="1983" y="9078"/>
                    <a:pt x="1964" y="9098"/>
                  </a:cubicBezTo>
                  <a:cubicBezTo>
                    <a:pt x="1944" y="9118"/>
                    <a:pt x="1944" y="9137"/>
                    <a:pt x="1924" y="9157"/>
                  </a:cubicBezTo>
                  <a:cubicBezTo>
                    <a:pt x="1924" y="9177"/>
                    <a:pt x="1904" y="9197"/>
                    <a:pt x="1904" y="9217"/>
                  </a:cubicBezTo>
                  <a:cubicBezTo>
                    <a:pt x="1884" y="9237"/>
                    <a:pt x="1884" y="9256"/>
                    <a:pt x="1884" y="9276"/>
                  </a:cubicBezTo>
                  <a:cubicBezTo>
                    <a:pt x="1845" y="9375"/>
                    <a:pt x="1805" y="9514"/>
                    <a:pt x="1765" y="9653"/>
                  </a:cubicBezTo>
                  <a:cubicBezTo>
                    <a:pt x="1745" y="9732"/>
                    <a:pt x="1726" y="9792"/>
                    <a:pt x="1686" y="9871"/>
                  </a:cubicBezTo>
                  <a:cubicBezTo>
                    <a:pt x="1646" y="9970"/>
                    <a:pt x="1607" y="10050"/>
                    <a:pt x="1567" y="10129"/>
                  </a:cubicBezTo>
                  <a:cubicBezTo>
                    <a:pt x="1507" y="10208"/>
                    <a:pt x="1448" y="10288"/>
                    <a:pt x="1388" y="10367"/>
                  </a:cubicBezTo>
                  <a:lnTo>
                    <a:pt x="1369" y="10387"/>
                  </a:lnTo>
                  <a:lnTo>
                    <a:pt x="1329" y="10407"/>
                  </a:lnTo>
                  <a:cubicBezTo>
                    <a:pt x="1309" y="10426"/>
                    <a:pt x="1289" y="10446"/>
                    <a:pt x="1269" y="10466"/>
                  </a:cubicBezTo>
                  <a:cubicBezTo>
                    <a:pt x="1230" y="10486"/>
                    <a:pt x="1170" y="10526"/>
                    <a:pt x="1131" y="10545"/>
                  </a:cubicBezTo>
                  <a:cubicBezTo>
                    <a:pt x="1071" y="10565"/>
                    <a:pt x="1012" y="10585"/>
                    <a:pt x="972" y="10585"/>
                  </a:cubicBezTo>
                  <a:cubicBezTo>
                    <a:pt x="932" y="10595"/>
                    <a:pt x="898" y="10600"/>
                    <a:pt x="865" y="10600"/>
                  </a:cubicBezTo>
                  <a:cubicBezTo>
                    <a:pt x="833" y="10600"/>
                    <a:pt x="803" y="10595"/>
                    <a:pt x="774" y="10585"/>
                  </a:cubicBezTo>
                  <a:cubicBezTo>
                    <a:pt x="635" y="10565"/>
                    <a:pt x="516" y="10506"/>
                    <a:pt x="417" y="10407"/>
                  </a:cubicBezTo>
                  <a:cubicBezTo>
                    <a:pt x="278" y="10288"/>
                    <a:pt x="199" y="10149"/>
                    <a:pt x="139" y="9970"/>
                  </a:cubicBezTo>
                  <a:cubicBezTo>
                    <a:pt x="119" y="9891"/>
                    <a:pt x="99" y="9792"/>
                    <a:pt x="80" y="9712"/>
                  </a:cubicBezTo>
                  <a:cubicBezTo>
                    <a:pt x="80" y="9653"/>
                    <a:pt x="80" y="9594"/>
                    <a:pt x="80" y="9534"/>
                  </a:cubicBezTo>
                  <a:cubicBezTo>
                    <a:pt x="99" y="9375"/>
                    <a:pt x="99" y="9237"/>
                    <a:pt x="139" y="9098"/>
                  </a:cubicBezTo>
                  <a:cubicBezTo>
                    <a:pt x="179" y="8959"/>
                    <a:pt x="218" y="8820"/>
                    <a:pt x="258" y="8681"/>
                  </a:cubicBezTo>
                  <a:cubicBezTo>
                    <a:pt x="318" y="8542"/>
                    <a:pt x="377" y="8423"/>
                    <a:pt x="436" y="8285"/>
                  </a:cubicBezTo>
                  <a:cubicBezTo>
                    <a:pt x="476" y="8225"/>
                    <a:pt x="496" y="8166"/>
                    <a:pt x="536" y="8106"/>
                  </a:cubicBezTo>
                  <a:cubicBezTo>
                    <a:pt x="575" y="8047"/>
                    <a:pt x="615" y="7987"/>
                    <a:pt x="655" y="7908"/>
                  </a:cubicBezTo>
                  <a:lnTo>
                    <a:pt x="873" y="7551"/>
                  </a:lnTo>
                  <a:cubicBezTo>
                    <a:pt x="1012" y="7313"/>
                    <a:pt x="1170" y="7055"/>
                    <a:pt x="1309" y="6817"/>
                  </a:cubicBezTo>
                  <a:cubicBezTo>
                    <a:pt x="1587" y="6321"/>
                    <a:pt x="1864" y="5826"/>
                    <a:pt x="2122" y="5290"/>
                  </a:cubicBezTo>
                  <a:cubicBezTo>
                    <a:pt x="2182" y="5151"/>
                    <a:pt x="2241" y="5032"/>
                    <a:pt x="2301" y="4893"/>
                  </a:cubicBezTo>
                  <a:cubicBezTo>
                    <a:pt x="2360" y="4755"/>
                    <a:pt x="2400" y="4616"/>
                    <a:pt x="2459" y="4497"/>
                  </a:cubicBezTo>
                  <a:cubicBezTo>
                    <a:pt x="2558" y="4219"/>
                    <a:pt x="2658" y="3922"/>
                    <a:pt x="2737" y="3644"/>
                  </a:cubicBezTo>
                  <a:cubicBezTo>
                    <a:pt x="2816" y="3347"/>
                    <a:pt x="2856" y="3049"/>
                    <a:pt x="2876" y="2752"/>
                  </a:cubicBezTo>
                  <a:cubicBezTo>
                    <a:pt x="2896" y="2434"/>
                    <a:pt x="2876" y="2117"/>
                    <a:pt x="2816" y="1820"/>
                  </a:cubicBezTo>
                  <a:cubicBezTo>
                    <a:pt x="2757" y="1621"/>
                    <a:pt x="2697" y="1443"/>
                    <a:pt x="2618" y="1264"/>
                  </a:cubicBezTo>
                  <a:cubicBezTo>
                    <a:pt x="2578" y="1185"/>
                    <a:pt x="2539" y="1106"/>
                    <a:pt x="2519" y="1046"/>
                  </a:cubicBezTo>
                  <a:cubicBezTo>
                    <a:pt x="2439" y="907"/>
                    <a:pt x="2360" y="769"/>
                    <a:pt x="2281" y="650"/>
                  </a:cubicBezTo>
                  <a:cubicBezTo>
                    <a:pt x="2201" y="531"/>
                    <a:pt x="2142" y="431"/>
                    <a:pt x="2063" y="332"/>
                  </a:cubicBezTo>
                  <a:cubicBezTo>
                    <a:pt x="1964" y="193"/>
                    <a:pt x="1825" y="94"/>
                    <a:pt x="1686" y="15"/>
                  </a:cubicBezTo>
                  <a:cubicBezTo>
                    <a:pt x="1661" y="5"/>
                    <a:pt x="1638" y="0"/>
                    <a:pt x="16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90" name="Google Shape;115;p3">
              <a:extLst>
                <a:ext uri="{FF2B5EF4-FFF2-40B4-BE49-F238E27FC236}">
                  <a16:creationId xmlns:a16="http://schemas.microsoft.com/office/drawing/2014/main" id="{A12FE7A4-1991-C339-B304-81874B98F35E}"/>
                </a:ext>
              </a:extLst>
            </p:cNvPr>
            <p:cNvSpPr>
              <a:spLocks/>
            </p:cNvSpPr>
            <p:nvPr/>
          </p:nvSpPr>
          <p:spPr bwMode="auto">
            <a:xfrm>
              <a:off x="7161725" y="3365400"/>
              <a:ext cx="72925" cy="274075"/>
            </a:xfrm>
            <a:custGeom>
              <a:avLst/>
              <a:gdLst>
                <a:gd name="T0" fmla="*/ 36700 w 2917"/>
                <a:gd name="T1" fmla="*/ 2000 h 10963"/>
                <a:gd name="T2" fmla="*/ 32750 w 2917"/>
                <a:gd name="T3" fmla="*/ 3975 h 10963"/>
                <a:gd name="T4" fmla="*/ 23825 w 2917"/>
                <a:gd name="T5" fmla="*/ 10425 h 10963"/>
                <a:gd name="T6" fmla="*/ 14900 w 2917"/>
                <a:gd name="T7" fmla="*/ 25300 h 10963"/>
                <a:gd name="T8" fmla="*/ 11925 w 2917"/>
                <a:gd name="T9" fmla="*/ 40175 h 10963"/>
                <a:gd name="T10" fmla="*/ 12425 w 2917"/>
                <a:gd name="T11" fmla="*/ 44150 h 10963"/>
                <a:gd name="T12" fmla="*/ 17375 w 2917"/>
                <a:gd name="T13" fmla="*/ 48600 h 10963"/>
                <a:gd name="T14" fmla="*/ 22325 w 2917"/>
                <a:gd name="T15" fmla="*/ 47600 h 10963"/>
                <a:gd name="T16" fmla="*/ 24325 w 2917"/>
                <a:gd name="T17" fmla="*/ 45125 h 10963"/>
                <a:gd name="T18" fmla="*/ 25800 w 2917"/>
                <a:gd name="T19" fmla="*/ 42150 h 10963"/>
                <a:gd name="T20" fmla="*/ 30275 w 2917"/>
                <a:gd name="T21" fmla="*/ 26800 h 10963"/>
                <a:gd name="T22" fmla="*/ 37700 w 2917"/>
                <a:gd name="T23" fmla="*/ 14900 h 10963"/>
                <a:gd name="T24" fmla="*/ 39200 w 2917"/>
                <a:gd name="T25" fmla="*/ 13900 h 10963"/>
                <a:gd name="T26" fmla="*/ 44150 w 2917"/>
                <a:gd name="T27" fmla="*/ 10425 h 10963"/>
                <a:gd name="T28" fmla="*/ 50850 w 2917"/>
                <a:gd name="T29" fmla="*/ 9075 h 10963"/>
                <a:gd name="T30" fmla="*/ 62000 w 2917"/>
                <a:gd name="T31" fmla="*/ 13900 h 10963"/>
                <a:gd name="T32" fmla="*/ 70425 w 2917"/>
                <a:gd name="T33" fmla="*/ 31250 h 10963"/>
                <a:gd name="T34" fmla="*/ 68925 w 2917"/>
                <a:gd name="T35" fmla="*/ 46625 h 10963"/>
                <a:gd name="T36" fmla="*/ 61500 w 2917"/>
                <a:gd name="T37" fmla="*/ 66950 h 10963"/>
                <a:gd name="T38" fmla="*/ 56550 w 2917"/>
                <a:gd name="T39" fmla="*/ 75875 h 10963"/>
                <a:gd name="T40" fmla="*/ 39675 w 2917"/>
                <a:gd name="T41" fmla="*/ 103625 h 10963"/>
                <a:gd name="T42" fmla="*/ 15400 w 2917"/>
                <a:gd name="T43" fmla="*/ 151725 h 10963"/>
                <a:gd name="T44" fmla="*/ 4000 w 2917"/>
                <a:gd name="T45" fmla="*/ 182950 h 10963"/>
                <a:gd name="T46" fmla="*/ 2500 w 2917"/>
                <a:gd name="T47" fmla="*/ 228575 h 10963"/>
                <a:gd name="T48" fmla="*/ 9950 w 2917"/>
                <a:gd name="T49" fmla="*/ 247900 h 10963"/>
                <a:gd name="T50" fmla="*/ 21350 w 2917"/>
                <a:gd name="T51" fmla="*/ 265750 h 10963"/>
                <a:gd name="T52" fmla="*/ 32025 w 2917"/>
                <a:gd name="T53" fmla="*/ 274050 h 10963"/>
                <a:gd name="T54" fmla="*/ 35225 w 2917"/>
                <a:gd name="T55" fmla="*/ 263775 h 10963"/>
                <a:gd name="T56" fmla="*/ 19850 w 2917"/>
                <a:gd name="T57" fmla="*/ 252875 h 10963"/>
                <a:gd name="T58" fmla="*/ 8950 w 2917"/>
                <a:gd name="T59" fmla="*/ 240975 h 10963"/>
                <a:gd name="T60" fmla="*/ 2500 w 2917"/>
                <a:gd name="T61" fmla="*/ 205275 h 10963"/>
                <a:gd name="T62" fmla="*/ 12925 w 2917"/>
                <a:gd name="T63" fmla="*/ 162625 h 10963"/>
                <a:gd name="T64" fmla="*/ 21350 w 2917"/>
                <a:gd name="T65" fmla="*/ 142800 h 10963"/>
                <a:gd name="T66" fmla="*/ 52575 w 2917"/>
                <a:gd name="T67" fmla="*/ 86275 h 10963"/>
                <a:gd name="T68" fmla="*/ 61000 w 2917"/>
                <a:gd name="T69" fmla="*/ 72900 h 10963"/>
                <a:gd name="T70" fmla="*/ 67950 w 2917"/>
                <a:gd name="T71" fmla="*/ 58025 h 10963"/>
                <a:gd name="T72" fmla="*/ 72400 w 2917"/>
                <a:gd name="T73" fmla="*/ 35700 h 10963"/>
                <a:gd name="T74" fmla="*/ 71900 w 2917"/>
                <a:gd name="T75" fmla="*/ 23325 h 10963"/>
                <a:gd name="T76" fmla="*/ 54075 w 2917"/>
                <a:gd name="T77" fmla="*/ 1500 h 10963"/>
                <a:gd name="T78" fmla="*/ 41675 w 2917"/>
                <a:gd name="T79" fmla="*/ 25 h 109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17" h="10963" extrusionOk="0">
                  <a:moveTo>
                    <a:pt x="1667" y="1"/>
                  </a:moveTo>
                  <a:cubicBezTo>
                    <a:pt x="1607" y="20"/>
                    <a:pt x="1528" y="40"/>
                    <a:pt x="1468" y="80"/>
                  </a:cubicBezTo>
                  <a:cubicBezTo>
                    <a:pt x="1429" y="100"/>
                    <a:pt x="1389" y="100"/>
                    <a:pt x="1369" y="120"/>
                  </a:cubicBezTo>
                  <a:lnTo>
                    <a:pt x="1310" y="159"/>
                  </a:lnTo>
                  <a:lnTo>
                    <a:pt x="1270" y="179"/>
                  </a:lnTo>
                  <a:cubicBezTo>
                    <a:pt x="1151" y="239"/>
                    <a:pt x="1052" y="318"/>
                    <a:pt x="953" y="417"/>
                  </a:cubicBezTo>
                  <a:cubicBezTo>
                    <a:pt x="873" y="516"/>
                    <a:pt x="794" y="615"/>
                    <a:pt x="735" y="715"/>
                  </a:cubicBezTo>
                  <a:cubicBezTo>
                    <a:pt x="675" y="814"/>
                    <a:pt x="635" y="913"/>
                    <a:pt x="596" y="1012"/>
                  </a:cubicBezTo>
                  <a:cubicBezTo>
                    <a:pt x="536" y="1171"/>
                    <a:pt x="497" y="1329"/>
                    <a:pt x="477" y="1508"/>
                  </a:cubicBezTo>
                  <a:lnTo>
                    <a:pt x="477" y="1607"/>
                  </a:lnTo>
                  <a:cubicBezTo>
                    <a:pt x="477" y="1627"/>
                    <a:pt x="477" y="1666"/>
                    <a:pt x="477" y="1686"/>
                  </a:cubicBezTo>
                  <a:cubicBezTo>
                    <a:pt x="477" y="1706"/>
                    <a:pt x="477" y="1726"/>
                    <a:pt x="497" y="1766"/>
                  </a:cubicBezTo>
                  <a:cubicBezTo>
                    <a:pt x="497" y="1785"/>
                    <a:pt x="497" y="1805"/>
                    <a:pt x="517" y="1825"/>
                  </a:cubicBezTo>
                  <a:cubicBezTo>
                    <a:pt x="556" y="1885"/>
                    <a:pt x="616" y="1944"/>
                    <a:pt x="695" y="1944"/>
                  </a:cubicBezTo>
                  <a:cubicBezTo>
                    <a:pt x="716" y="1949"/>
                    <a:pt x="738" y="1952"/>
                    <a:pt x="758" y="1952"/>
                  </a:cubicBezTo>
                  <a:cubicBezTo>
                    <a:pt x="814" y="1952"/>
                    <a:pt x="864" y="1933"/>
                    <a:pt x="893" y="1904"/>
                  </a:cubicBezTo>
                  <a:cubicBezTo>
                    <a:pt x="913" y="1885"/>
                    <a:pt x="933" y="1885"/>
                    <a:pt x="933" y="1865"/>
                  </a:cubicBezTo>
                  <a:cubicBezTo>
                    <a:pt x="953" y="1845"/>
                    <a:pt x="953" y="1825"/>
                    <a:pt x="973" y="1805"/>
                  </a:cubicBezTo>
                  <a:cubicBezTo>
                    <a:pt x="973" y="1785"/>
                    <a:pt x="992" y="1766"/>
                    <a:pt x="992" y="1746"/>
                  </a:cubicBezTo>
                  <a:cubicBezTo>
                    <a:pt x="1012" y="1726"/>
                    <a:pt x="1012" y="1706"/>
                    <a:pt x="1032" y="1686"/>
                  </a:cubicBezTo>
                  <a:cubicBezTo>
                    <a:pt x="1052" y="1587"/>
                    <a:pt x="1092" y="1448"/>
                    <a:pt x="1131" y="1309"/>
                  </a:cubicBezTo>
                  <a:cubicBezTo>
                    <a:pt x="1151" y="1230"/>
                    <a:pt x="1191" y="1151"/>
                    <a:pt x="1211" y="1072"/>
                  </a:cubicBezTo>
                  <a:cubicBezTo>
                    <a:pt x="1250" y="992"/>
                    <a:pt x="1290" y="913"/>
                    <a:pt x="1330" y="834"/>
                  </a:cubicBezTo>
                  <a:cubicBezTo>
                    <a:pt x="1389" y="754"/>
                    <a:pt x="1449" y="675"/>
                    <a:pt x="1508" y="596"/>
                  </a:cubicBezTo>
                  <a:lnTo>
                    <a:pt x="1548" y="576"/>
                  </a:lnTo>
                  <a:lnTo>
                    <a:pt x="1568" y="556"/>
                  </a:lnTo>
                  <a:cubicBezTo>
                    <a:pt x="1587" y="536"/>
                    <a:pt x="1607" y="516"/>
                    <a:pt x="1627" y="496"/>
                  </a:cubicBezTo>
                  <a:cubicBezTo>
                    <a:pt x="1687" y="477"/>
                    <a:pt x="1726" y="437"/>
                    <a:pt x="1766" y="417"/>
                  </a:cubicBezTo>
                  <a:cubicBezTo>
                    <a:pt x="1825" y="397"/>
                    <a:pt x="1885" y="377"/>
                    <a:pt x="1944" y="377"/>
                  </a:cubicBezTo>
                  <a:cubicBezTo>
                    <a:pt x="1974" y="368"/>
                    <a:pt x="2004" y="363"/>
                    <a:pt x="2034" y="363"/>
                  </a:cubicBezTo>
                  <a:cubicBezTo>
                    <a:pt x="2063" y="363"/>
                    <a:pt x="2093" y="368"/>
                    <a:pt x="2123" y="377"/>
                  </a:cubicBezTo>
                  <a:cubicBezTo>
                    <a:pt x="2262" y="397"/>
                    <a:pt x="2381" y="457"/>
                    <a:pt x="2480" y="556"/>
                  </a:cubicBezTo>
                  <a:cubicBezTo>
                    <a:pt x="2619" y="675"/>
                    <a:pt x="2718" y="814"/>
                    <a:pt x="2757" y="972"/>
                  </a:cubicBezTo>
                  <a:cubicBezTo>
                    <a:pt x="2797" y="1072"/>
                    <a:pt x="2797" y="1171"/>
                    <a:pt x="2817" y="1250"/>
                  </a:cubicBezTo>
                  <a:cubicBezTo>
                    <a:pt x="2817" y="1309"/>
                    <a:pt x="2817" y="1369"/>
                    <a:pt x="2817" y="1428"/>
                  </a:cubicBezTo>
                  <a:cubicBezTo>
                    <a:pt x="2817" y="1567"/>
                    <a:pt x="2797" y="1726"/>
                    <a:pt x="2757" y="1865"/>
                  </a:cubicBezTo>
                  <a:cubicBezTo>
                    <a:pt x="2738" y="2004"/>
                    <a:pt x="2678" y="2142"/>
                    <a:pt x="2638" y="2281"/>
                  </a:cubicBezTo>
                  <a:cubicBezTo>
                    <a:pt x="2579" y="2420"/>
                    <a:pt x="2519" y="2539"/>
                    <a:pt x="2460" y="2678"/>
                  </a:cubicBezTo>
                  <a:cubicBezTo>
                    <a:pt x="2420" y="2737"/>
                    <a:pt x="2400" y="2797"/>
                    <a:pt x="2361" y="2856"/>
                  </a:cubicBezTo>
                  <a:cubicBezTo>
                    <a:pt x="2321" y="2916"/>
                    <a:pt x="2301" y="2975"/>
                    <a:pt x="2262" y="3035"/>
                  </a:cubicBezTo>
                  <a:lnTo>
                    <a:pt x="2024" y="3412"/>
                  </a:lnTo>
                  <a:cubicBezTo>
                    <a:pt x="1885" y="3650"/>
                    <a:pt x="1746" y="3907"/>
                    <a:pt x="1587" y="4145"/>
                  </a:cubicBezTo>
                  <a:cubicBezTo>
                    <a:pt x="1310" y="4641"/>
                    <a:pt x="1032" y="5137"/>
                    <a:pt x="794" y="5672"/>
                  </a:cubicBezTo>
                  <a:cubicBezTo>
                    <a:pt x="735" y="5791"/>
                    <a:pt x="675" y="5930"/>
                    <a:pt x="616" y="6069"/>
                  </a:cubicBezTo>
                  <a:cubicBezTo>
                    <a:pt x="556" y="6208"/>
                    <a:pt x="497" y="6327"/>
                    <a:pt x="437" y="6466"/>
                  </a:cubicBezTo>
                  <a:cubicBezTo>
                    <a:pt x="338" y="6743"/>
                    <a:pt x="239" y="7021"/>
                    <a:pt x="160" y="7318"/>
                  </a:cubicBezTo>
                  <a:cubicBezTo>
                    <a:pt x="100" y="7616"/>
                    <a:pt x="41" y="7913"/>
                    <a:pt x="21" y="8211"/>
                  </a:cubicBezTo>
                  <a:cubicBezTo>
                    <a:pt x="1" y="8528"/>
                    <a:pt x="21" y="8845"/>
                    <a:pt x="100" y="9143"/>
                  </a:cubicBezTo>
                  <a:cubicBezTo>
                    <a:pt x="140" y="9341"/>
                    <a:pt x="199" y="9520"/>
                    <a:pt x="298" y="9698"/>
                  </a:cubicBezTo>
                  <a:cubicBezTo>
                    <a:pt x="318" y="9777"/>
                    <a:pt x="358" y="9837"/>
                    <a:pt x="398" y="9916"/>
                  </a:cubicBezTo>
                  <a:cubicBezTo>
                    <a:pt x="457" y="10055"/>
                    <a:pt x="536" y="10194"/>
                    <a:pt x="616" y="10313"/>
                  </a:cubicBezTo>
                  <a:cubicBezTo>
                    <a:pt x="695" y="10432"/>
                    <a:pt x="774" y="10531"/>
                    <a:pt x="854" y="10630"/>
                  </a:cubicBezTo>
                  <a:cubicBezTo>
                    <a:pt x="953" y="10769"/>
                    <a:pt x="1072" y="10868"/>
                    <a:pt x="1211" y="10947"/>
                  </a:cubicBezTo>
                  <a:cubicBezTo>
                    <a:pt x="1235" y="10957"/>
                    <a:pt x="1259" y="10962"/>
                    <a:pt x="1281" y="10962"/>
                  </a:cubicBezTo>
                  <a:cubicBezTo>
                    <a:pt x="1347" y="10962"/>
                    <a:pt x="1399" y="10918"/>
                    <a:pt x="1429" y="10829"/>
                  </a:cubicBezTo>
                  <a:cubicBezTo>
                    <a:pt x="1488" y="10749"/>
                    <a:pt x="1468" y="10630"/>
                    <a:pt x="1409" y="10551"/>
                  </a:cubicBezTo>
                  <a:cubicBezTo>
                    <a:pt x="1310" y="10452"/>
                    <a:pt x="1191" y="10372"/>
                    <a:pt x="1052" y="10293"/>
                  </a:cubicBezTo>
                  <a:cubicBezTo>
                    <a:pt x="973" y="10253"/>
                    <a:pt x="873" y="10174"/>
                    <a:pt x="794" y="10115"/>
                  </a:cubicBezTo>
                  <a:cubicBezTo>
                    <a:pt x="675" y="10035"/>
                    <a:pt x="596" y="9936"/>
                    <a:pt x="497" y="9817"/>
                  </a:cubicBezTo>
                  <a:cubicBezTo>
                    <a:pt x="457" y="9758"/>
                    <a:pt x="398" y="9698"/>
                    <a:pt x="358" y="9639"/>
                  </a:cubicBezTo>
                  <a:cubicBezTo>
                    <a:pt x="279" y="9480"/>
                    <a:pt x="219" y="9301"/>
                    <a:pt x="179" y="9123"/>
                  </a:cubicBezTo>
                  <a:cubicBezTo>
                    <a:pt x="100" y="8826"/>
                    <a:pt x="80" y="8528"/>
                    <a:pt x="100" y="8211"/>
                  </a:cubicBezTo>
                  <a:cubicBezTo>
                    <a:pt x="120" y="7913"/>
                    <a:pt x="179" y="7636"/>
                    <a:pt x="259" y="7338"/>
                  </a:cubicBezTo>
                  <a:cubicBezTo>
                    <a:pt x="318" y="7061"/>
                    <a:pt x="417" y="6783"/>
                    <a:pt x="517" y="6505"/>
                  </a:cubicBezTo>
                  <a:cubicBezTo>
                    <a:pt x="576" y="6366"/>
                    <a:pt x="635" y="6247"/>
                    <a:pt x="675" y="6109"/>
                  </a:cubicBezTo>
                  <a:cubicBezTo>
                    <a:pt x="735" y="5970"/>
                    <a:pt x="794" y="5851"/>
                    <a:pt x="854" y="5712"/>
                  </a:cubicBezTo>
                  <a:cubicBezTo>
                    <a:pt x="1111" y="5196"/>
                    <a:pt x="1389" y="4701"/>
                    <a:pt x="1667" y="4205"/>
                  </a:cubicBezTo>
                  <a:cubicBezTo>
                    <a:pt x="1806" y="3947"/>
                    <a:pt x="1964" y="3709"/>
                    <a:pt x="2103" y="3451"/>
                  </a:cubicBezTo>
                  <a:lnTo>
                    <a:pt x="2321" y="3094"/>
                  </a:lnTo>
                  <a:cubicBezTo>
                    <a:pt x="2361" y="3035"/>
                    <a:pt x="2400" y="2975"/>
                    <a:pt x="2440" y="2916"/>
                  </a:cubicBezTo>
                  <a:cubicBezTo>
                    <a:pt x="2480" y="2837"/>
                    <a:pt x="2500" y="2777"/>
                    <a:pt x="2539" y="2718"/>
                  </a:cubicBezTo>
                  <a:cubicBezTo>
                    <a:pt x="2599" y="2599"/>
                    <a:pt x="2658" y="2460"/>
                    <a:pt x="2718" y="2321"/>
                  </a:cubicBezTo>
                  <a:cubicBezTo>
                    <a:pt x="2777" y="2182"/>
                    <a:pt x="2817" y="2023"/>
                    <a:pt x="2837" y="1885"/>
                  </a:cubicBezTo>
                  <a:cubicBezTo>
                    <a:pt x="2876" y="1726"/>
                    <a:pt x="2896" y="1587"/>
                    <a:pt x="2896" y="1428"/>
                  </a:cubicBezTo>
                  <a:cubicBezTo>
                    <a:pt x="2916" y="1369"/>
                    <a:pt x="2916" y="1290"/>
                    <a:pt x="2896" y="1230"/>
                  </a:cubicBezTo>
                  <a:cubicBezTo>
                    <a:pt x="2896" y="1131"/>
                    <a:pt x="2896" y="1032"/>
                    <a:pt x="2876" y="933"/>
                  </a:cubicBezTo>
                  <a:cubicBezTo>
                    <a:pt x="2837" y="734"/>
                    <a:pt x="2757" y="536"/>
                    <a:pt x="2619" y="377"/>
                  </a:cubicBezTo>
                  <a:cubicBezTo>
                    <a:pt x="2500" y="239"/>
                    <a:pt x="2341" y="120"/>
                    <a:pt x="2163" y="60"/>
                  </a:cubicBezTo>
                  <a:cubicBezTo>
                    <a:pt x="2083" y="20"/>
                    <a:pt x="2004" y="1"/>
                    <a:pt x="1925" y="1"/>
                  </a:cubicBezTo>
                  <a:lnTo>
                    <a:pt x="1667"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91" name="Google Shape;116;p3">
              <a:extLst>
                <a:ext uri="{FF2B5EF4-FFF2-40B4-BE49-F238E27FC236}">
                  <a16:creationId xmlns:a16="http://schemas.microsoft.com/office/drawing/2014/main" id="{073F51F3-1859-8A92-ECF5-D5027FA1A671}"/>
                </a:ext>
              </a:extLst>
            </p:cNvPr>
            <p:cNvSpPr>
              <a:spLocks/>
            </p:cNvSpPr>
            <p:nvPr/>
          </p:nvSpPr>
          <p:spPr bwMode="auto">
            <a:xfrm>
              <a:off x="7164225" y="3090375"/>
              <a:ext cx="72900" cy="274050"/>
            </a:xfrm>
            <a:custGeom>
              <a:avLst/>
              <a:gdLst>
                <a:gd name="T0" fmla="*/ 36700 w 2916"/>
                <a:gd name="T1" fmla="*/ 3350 h 10962"/>
                <a:gd name="T2" fmla="*/ 46100 w 2916"/>
                <a:gd name="T3" fmla="*/ 16750 h 10962"/>
                <a:gd name="T4" fmla="*/ 60475 w 2916"/>
                <a:gd name="T5" fmla="*/ 28625 h 10962"/>
                <a:gd name="T6" fmla="*/ 68425 w 2916"/>
                <a:gd name="T7" fmla="*/ 46475 h 10962"/>
                <a:gd name="T8" fmla="*/ 66425 w 2916"/>
                <a:gd name="T9" fmla="*/ 90600 h 10962"/>
                <a:gd name="T10" fmla="*/ 55525 w 2916"/>
                <a:gd name="T11" fmla="*/ 121350 h 10962"/>
                <a:gd name="T12" fmla="*/ 31225 w 2916"/>
                <a:gd name="T13" fmla="*/ 168950 h 10962"/>
                <a:gd name="T14" fmla="*/ 14375 w 2916"/>
                <a:gd name="T15" fmla="*/ 196700 h 10962"/>
                <a:gd name="T16" fmla="*/ 9425 w 2916"/>
                <a:gd name="T17" fmla="*/ 206125 h 10962"/>
                <a:gd name="T18" fmla="*/ 1500 w 2916"/>
                <a:gd name="T19" fmla="*/ 226950 h 10962"/>
                <a:gd name="T20" fmla="*/ 0 w 2916"/>
                <a:gd name="T21" fmla="*/ 243300 h 10962"/>
                <a:gd name="T22" fmla="*/ 6950 w 2916"/>
                <a:gd name="T23" fmla="*/ 264625 h 10962"/>
                <a:gd name="T24" fmla="*/ 24800 w 2916"/>
                <a:gd name="T25" fmla="*/ 274050 h 10962"/>
                <a:gd name="T26" fmla="*/ 36200 w 2916"/>
                <a:gd name="T27" fmla="*/ 272075 h 10962"/>
                <a:gd name="T28" fmla="*/ 39675 w 2916"/>
                <a:gd name="T29" fmla="*/ 270575 h 10962"/>
                <a:gd name="T30" fmla="*/ 49075 w 2916"/>
                <a:gd name="T31" fmla="*/ 263650 h 10962"/>
                <a:gd name="T32" fmla="*/ 58000 w 2916"/>
                <a:gd name="T33" fmla="*/ 248775 h 10962"/>
                <a:gd name="T34" fmla="*/ 60975 w 2916"/>
                <a:gd name="T35" fmla="*/ 233900 h 10962"/>
                <a:gd name="T36" fmla="*/ 60475 w 2916"/>
                <a:gd name="T37" fmla="*/ 229925 h 10962"/>
                <a:gd name="T38" fmla="*/ 55025 w 2916"/>
                <a:gd name="T39" fmla="*/ 225475 h 10962"/>
                <a:gd name="T40" fmla="*/ 50075 w 2916"/>
                <a:gd name="T41" fmla="*/ 226450 h 10962"/>
                <a:gd name="T42" fmla="*/ 48600 w 2916"/>
                <a:gd name="T43" fmla="*/ 228925 h 10962"/>
                <a:gd name="T44" fmla="*/ 47100 w 2916"/>
                <a:gd name="T45" fmla="*/ 231900 h 10962"/>
                <a:gd name="T46" fmla="*/ 42150 w 2916"/>
                <a:gd name="T47" fmla="*/ 247275 h 10962"/>
                <a:gd name="T48" fmla="*/ 34700 w 2916"/>
                <a:gd name="T49" fmla="*/ 259175 h 10962"/>
                <a:gd name="T50" fmla="*/ 33225 w 2916"/>
                <a:gd name="T51" fmla="*/ 260675 h 10962"/>
                <a:gd name="T52" fmla="*/ 28250 w 2916"/>
                <a:gd name="T53" fmla="*/ 263650 h 10962"/>
                <a:gd name="T54" fmla="*/ 22075 w 2916"/>
                <a:gd name="T55" fmla="*/ 265000 h 10962"/>
                <a:gd name="T56" fmla="*/ 10425 w 2916"/>
                <a:gd name="T57" fmla="*/ 260175 h 10962"/>
                <a:gd name="T58" fmla="*/ 2475 w 2916"/>
                <a:gd name="T59" fmla="*/ 242825 h 10962"/>
                <a:gd name="T60" fmla="*/ 3975 w 2916"/>
                <a:gd name="T61" fmla="*/ 227450 h 10962"/>
                <a:gd name="T62" fmla="*/ 11400 w 2916"/>
                <a:gd name="T63" fmla="*/ 207125 h 10962"/>
                <a:gd name="T64" fmla="*/ 16350 w 2916"/>
                <a:gd name="T65" fmla="*/ 198200 h 10962"/>
                <a:gd name="T66" fmla="*/ 32725 w 2916"/>
                <a:gd name="T67" fmla="*/ 170425 h 10962"/>
                <a:gd name="T68" fmla="*/ 57500 w 2916"/>
                <a:gd name="T69" fmla="*/ 122350 h 10962"/>
                <a:gd name="T70" fmla="*/ 68425 w 2916"/>
                <a:gd name="T71" fmla="*/ 91100 h 10962"/>
                <a:gd name="T72" fmla="*/ 70400 w 2916"/>
                <a:gd name="T73" fmla="*/ 45500 h 10962"/>
                <a:gd name="T74" fmla="*/ 62975 w 2916"/>
                <a:gd name="T75" fmla="*/ 26150 h 10962"/>
                <a:gd name="T76" fmla="*/ 51575 w 2916"/>
                <a:gd name="T77" fmla="*/ 8300 h 10962"/>
                <a:gd name="T78" fmla="*/ 40450 w 2916"/>
                <a:gd name="T79" fmla="*/ 0 h 109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16" h="10962" extrusionOk="0">
                  <a:moveTo>
                    <a:pt x="1618" y="0"/>
                  </a:moveTo>
                  <a:cubicBezTo>
                    <a:pt x="1557" y="0"/>
                    <a:pt x="1512" y="45"/>
                    <a:pt x="1468" y="134"/>
                  </a:cubicBezTo>
                  <a:cubicBezTo>
                    <a:pt x="1428" y="213"/>
                    <a:pt x="1428" y="332"/>
                    <a:pt x="1507" y="412"/>
                  </a:cubicBezTo>
                  <a:cubicBezTo>
                    <a:pt x="1606" y="511"/>
                    <a:pt x="1725" y="590"/>
                    <a:pt x="1844" y="670"/>
                  </a:cubicBezTo>
                  <a:cubicBezTo>
                    <a:pt x="1944" y="709"/>
                    <a:pt x="2023" y="789"/>
                    <a:pt x="2122" y="848"/>
                  </a:cubicBezTo>
                  <a:cubicBezTo>
                    <a:pt x="2221" y="927"/>
                    <a:pt x="2320" y="1027"/>
                    <a:pt x="2419" y="1145"/>
                  </a:cubicBezTo>
                  <a:cubicBezTo>
                    <a:pt x="2459" y="1205"/>
                    <a:pt x="2499" y="1264"/>
                    <a:pt x="2538" y="1324"/>
                  </a:cubicBezTo>
                  <a:cubicBezTo>
                    <a:pt x="2618" y="1483"/>
                    <a:pt x="2697" y="1661"/>
                    <a:pt x="2737" y="1859"/>
                  </a:cubicBezTo>
                  <a:cubicBezTo>
                    <a:pt x="2796" y="2137"/>
                    <a:pt x="2816" y="2435"/>
                    <a:pt x="2796" y="2752"/>
                  </a:cubicBezTo>
                  <a:cubicBezTo>
                    <a:pt x="2776" y="3049"/>
                    <a:pt x="2737" y="3327"/>
                    <a:pt x="2657" y="3624"/>
                  </a:cubicBezTo>
                  <a:cubicBezTo>
                    <a:pt x="2578" y="3902"/>
                    <a:pt x="2499" y="4180"/>
                    <a:pt x="2380" y="4457"/>
                  </a:cubicBezTo>
                  <a:cubicBezTo>
                    <a:pt x="2340" y="4596"/>
                    <a:pt x="2281" y="4715"/>
                    <a:pt x="2221" y="4854"/>
                  </a:cubicBezTo>
                  <a:cubicBezTo>
                    <a:pt x="2162" y="4993"/>
                    <a:pt x="2102" y="5112"/>
                    <a:pt x="2043" y="5251"/>
                  </a:cubicBezTo>
                  <a:cubicBezTo>
                    <a:pt x="1805" y="5766"/>
                    <a:pt x="1527" y="6262"/>
                    <a:pt x="1249" y="6758"/>
                  </a:cubicBezTo>
                  <a:cubicBezTo>
                    <a:pt x="1091" y="7016"/>
                    <a:pt x="952" y="7254"/>
                    <a:pt x="813" y="7511"/>
                  </a:cubicBezTo>
                  <a:lnTo>
                    <a:pt x="575" y="7868"/>
                  </a:lnTo>
                  <a:cubicBezTo>
                    <a:pt x="535" y="7928"/>
                    <a:pt x="516" y="7987"/>
                    <a:pt x="476" y="8047"/>
                  </a:cubicBezTo>
                  <a:cubicBezTo>
                    <a:pt x="436" y="8126"/>
                    <a:pt x="397" y="8186"/>
                    <a:pt x="377" y="8245"/>
                  </a:cubicBezTo>
                  <a:cubicBezTo>
                    <a:pt x="298" y="8384"/>
                    <a:pt x="238" y="8503"/>
                    <a:pt x="198" y="8642"/>
                  </a:cubicBezTo>
                  <a:cubicBezTo>
                    <a:pt x="139" y="8781"/>
                    <a:pt x="99" y="8939"/>
                    <a:pt x="60" y="9078"/>
                  </a:cubicBezTo>
                  <a:cubicBezTo>
                    <a:pt x="40" y="9237"/>
                    <a:pt x="20" y="9375"/>
                    <a:pt x="0" y="9534"/>
                  </a:cubicBezTo>
                  <a:cubicBezTo>
                    <a:pt x="0" y="9594"/>
                    <a:pt x="0" y="9673"/>
                    <a:pt x="0" y="9732"/>
                  </a:cubicBezTo>
                  <a:cubicBezTo>
                    <a:pt x="0" y="9832"/>
                    <a:pt x="20" y="9931"/>
                    <a:pt x="40" y="10030"/>
                  </a:cubicBezTo>
                  <a:cubicBezTo>
                    <a:pt x="79" y="10228"/>
                    <a:pt x="159" y="10427"/>
                    <a:pt x="278" y="10585"/>
                  </a:cubicBezTo>
                  <a:cubicBezTo>
                    <a:pt x="397" y="10724"/>
                    <a:pt x="555" y="10843"/>
                    <a:pt x="734" y="10902"/>
                  </a:cubicBezTo>
                  <a:cubicBezTo>
                    <a:pt x="813" y="10942"/>
                    <a:pt x="892" y="10962"/>
                    <a:pt x="992" y="10962"/>
                  </a:cubicBezTo>
                  <a:lnTo>
                    <a:pt x="1230" y="10962"/>
                  </a:lnTo>
                  <a:cubicBezTo>
                    <a:pt x="1309" y="10942"/>
                    <a:pt x="1368" y="10922"/>
                    <a:pt x="1448" y="10883"/>
                  </a:cubicBezTo>
                  <a:cubicBezTo>
                    <a:pt x="1487" y="10863"/>
                    <a:pt x="1507" y="10863"/>
                    <a:pt x="1547" y="10843"/>
                  </a:cubicBezTo>
                  <a:lnTo>
                    <a:pt x="1587" y="10823"/>
                  </a:lnTo>
                  <a:lnTo>
                    <a:pt x="1646" y="10783"/>
                  </a:lnTo>
                  <a:cubicBezTo>
                    <a:pt x="1765" y="10724"/>
                    <a:pt x="1864" y="10645"/>
                    <a:pt x="1963" y="10546"/>
                  </a:cubicBezTo>
                  <a:cubicBezTo>
                    <a:pt x="2043" y="10446"/>
                    <a:pt x="2122" y="10347"/>
                    <a:pt x="2181" y="10248"/>
                  </a:cubicBezTo>
                  <a:cubicBezTo>
                    <a:pt x="2241" y="10149"/>
                    <a:pt x="2281" y="10050"/>
                    <a:pt x="2320" y="9951"/>
                  </a:cubicBezTo>
                  <a:cubicBezTo>
                    <a:pt x="2380" y="9792"/>
                    <a:pt x="2419" y="9633"/>
                    <a:pt x="2439" y="9455"/>
                  </a:cubicBezTo>
                  <a:lnTo>
                    <a:pt x="2439" y="9356"/>
                  </a:lnTo>
                  <a:cubicBezTo>
                    <a:pt x="2439" y="9336"/>
                    <a:pt x="2439" y="9296"/>
                    <a:pt x="2439" y="9276"/>
                  </a:cubicBezTo>
                  <a:cubicBezTo>
                    <a:pt x="2439" y="9256"/>
                    <a:pt x="2419" y="9237"/>
                    <a:pt x="2419" y="9197"/>
                  </a:cubicBezTo>
                  <a:cubicBezTo>
                    <a:pt x="2419" y="9177"/>
                    <a:pt x="2400" y="9157"/>
                    <a:pt x="2400" y="9137"/>
                  </a:cubicBezTo>
                  <a:cubicBezTo>
                    <a:pt x="2360" y="9078"/>
                    <a:pt x="2281" y="9019"/>
                    <a:pt x="2201" y="9019"/>
                  </a:cubicBezTo>
                  <a:cubicBezTo>
                    <a:pt x="2185" y="9013"/>
                    <a:pt x="2168" y="9011"/>
                    <a:pt x="2150" y="9011"/>
                  </a:cubicBezTo>
                  <a:cubicBezTo>
                    <a:pt x="2101" y="9011"/>
                    <a:pt x="2047" y="9029"/>
                    <a:pt x="2003" y="9058"/>
                  </a:cubicBezTo>
                  <a:cubicBezTo>
                    <a:pt x="2003" y="9078"/>
                    <a:pt x="1983" y="9078"/>
                    <a:pt x="1963" y="9098"/>
                  </a:cubicBezTo>
                  <a:cubicBezTo>
                    <a:pt x="1963" y="9118"/>
                    <a:pt x="1944" y="9137"/>
                    <a:pt x="1944" y="9157"/>
                  </a:cubicBezTo>
                  <a:cubicBezTo>
                    <a:pt x="1924" y="9177"/>
                    <a:pt x="1924" y="9197"/>
                    <a:pt x="1904" y="9217"/>
                  </a:cubicBezTo>
                  <a:cubicBezTo>
                    <a:pt x="1904" y="9237"/>
                    <a:pt x="1884" y="9256"/>
                    <a:pt x="1884" y="9276"/>
                  </a:cubicBezTo>
                  <a:cubicBezTo>
                    <a:pt x="1844" y="9375"/>
                    <a:pt x="1825" y="9514"/>
                    <a:pt x="1765" y="9653"/>
                  </a:cubicBezTo>
                  <a:cubicBezTo>
                    <a:pt x="1745" y="9732"/>
                    <a:pt x="1725" y="9812"/>
                    <a:pt x="1686" y="9891"/>
                  </a:cubicBezTo>
                  <a:cubicBezTo>
                    <a:pt x="1666" y="9970"/>
                    <a:pt x="1626" y="10050"/>
                    <a:pt x="1567" y="10129"/>
                  </a:cubicBezTo>
                  <a:cubicBezTo>
                    <a:pt x="1527" y="10208"/>
                    <a:pt x="1468" y="10288"/>
                    <a:pt x="1388" y="10367"/>
                  </a:cubicBezTo>
                  <a:lnTo>
                    <a:pt x="1368" y="10387"/>
                  </a:lnTo>
                  <a:lnTo>
                    <a:pt x="1329" y="10427"/>
                  </a:lnTo>
                  <a:cubicBezTo>
                    <a:pt x="1309" y="10427"/>
                    <a:pt x="1289" y="10446"/>
                    <a:pt x="1269" y="10466"/>
                  </a:cubicBezTo>
                  <a:cubicBezTo>
                    <a:pt x="1230" y="10486"/>
                    <a:pt x="1190" y="10526"/>
                    <a:pt x="1130" y="10546"/>
                  </a:cubicBezTo>
                  <a:cubicBezTo>
                    <a:pt x="1071" y="10565"/>
                    <a:pt x="1031" y="10585"/>
                    <a:pt x="972" y="10585"/>
                  </a:cubicBezTo>
                  <a:cubicBezTo>
                    <a:pt x="942" y="10595"/>
                    <a:pt x="912" y="10600"/>
                    <a:pt x="883" y="10600"/>
                  </a:cubicBezTo>
                  <a:cubicBezTo>
                    <a:pt x="853" y="10600"/>
                    <a:pt x="823" y="10595"/>
                    <a:pt x="793" y="10585"/>
                  </a:cubicBezTo>
                  <a:cubicBezTo>
                    <a:pt x="654" y="10565"/>
                    <a:pt x="516" y="10506"/>
                    <a:pt x="417" y="10407"/>
                  </a:cubicBezTo>
                  <a:cubicBezTo>
                    <a:pt x="298" y="10288"/>
                    <a:pt x="198" y="10149"/>
                    <a:pt x="159" y="9990"/>
                  </a:cubicBezTo>
                  <a:cubicBezTo>
                    <a:pt x="119" y="9891"/>
                    <a:pt x="99" y="9792"/>
                    <a:pt x="99" y="9713"/>
                  </a:cubicBezTo>
                  <a:cubicBezTo>
                    <a:pt x="79" y="9653"/>
                    <a:pt x="79" y="9594"/>
                    <a:pt x="99" y="9534"/>
                  </a:cubicBezTo>
                  <a:cubicBezTo>
                    <a:pt x="99" y="9395"/>
                    <a:pt x="119" y="9237"/>
                    <a:pt x="159" y="9098"/>
                  </a:cubicBezTo>
                  <a:cubicBezTo>
                    <a:pt x="179" y="8959"/>
                    <a:pt x="218" y="8820"/>
                    <a:pt x="278" y="8681"/>
                  </a:cubicBezTo>
                  <a:cubicBezTo>
                    <a:pt x="317" y="8543"/>
                    <a:pt x="377" y="8424"/>
                    <a:pt x="456" y="8285"/>
                  </a:cubicBezTo>
                  <a:cubicBezTo>
                    <a:pt x="476" y="8225"/>
                    <a:pt x="516" y="8166"/>
                    <a:pt x="555" y="8106"/>
                  </a:cubicBezTo>
                  <a:cubicBezTo>
                    <a:pt x="575" y="8047"/>
                    <a:pt x="615" y="7987"/>
                    <a:pt x="654" y="7928"/>
                  </a:cubicBezTo>
                  <a:lnTo>
                    <a:pt x="873" y="7551"/>
                  </a:lnTo>
                  <a:cubicBezTo>
                    <a:pt x="1031" y="7313"/>
                    <a:pt x="1170" y="7075"/>
                    <a:pt x="1309" y="6817"/>
                  </a:cubicBezTo>
                  <a:cubicBezTo>
                    <a:pt x="1606" y="6321"/>
                    <a:pt x="1864" y="5826"/>
                    <a:pt x="2122" y="5290"/>
                  </a:cubicBezTo>
                  <a:cubicBezTo>
                    <a:pt x="2181" y="5171"/>
                    <a:pt x="2241" y="5032"/>
                    <a:pt x="2300" y="4894"/>
                  </a:cubicBezTo>
                  <a:cubicBezTo>
                    <a:pt x="2360" y="4755"/>
                    <a:pt x="2419" y="4636"/>
                    <a:pt x="2459" y="4497"/>
                  </a:cubicBezTo>
                  <a:cubicBezTo>
                    <a:pt x="2578" y="4219"/>
                    <a:pt x="2657" y="3942"/>
                    <a:pt x="2737" y="3644"/>
                  </a:cubicBezTo>
                  <a:cubicBezTo>
                    <a:pt x="2816" y="3347"/>
                    <a:pt x="2876" y="3049"/>
                    <a:pt x="2895" y="2752"/>
                  </a:cubicBezTo>
                  <a:cubicBezTo>
                    <a:pt x="2915" y="2435"/>
                    <a:pt x="2895" y="2117"/>
                    <a:pt x="2816" y="1820"/>
                  </a:cubicBezTo>
                  <a:cubicBezTo>
                    <a:pt x="2776" y="1621"/>
                    <a:pt x="2697" y="1443"/>
                    <a:pt x="2618" y="1264"/>
                  </a:cubicBezTo>
                  <a:cubicBezTo>
                    <a:pt x="2578" y="1185"/>
                    <a:pt x="2558" y="1126"/>
                    <a:pt x="2519" y="1046"/>
                  </a:cubicBezTo>
                  <a:cubicBezTo>
                    <a:pt x="2459" y="908"/>
                    <a:pt x="2380" y="769"/>
                    <a:pt x="2281" y="650"/>
                  </a:cubicBezTo>
                  <a:cubicBezTo>
                    <a:pt x="2221" y="531"/>
                    <a:pt x="2142" y="432"/>
                    <a:pt x="2063" y="332"/>
                  </a:cubicBezTo>
                  <a:cubicBezTo>
                    <a:pt x="1963" y="194"/>
                    <a:pt x="1844" y="94"/>
                    <a:pt x="1686" y="15"/>
                  </a:cubicBezTo>
                  <a:cubicBezTo>
                    <a:pt x="1661" y="5"/>
                    <a:pt x="1639" y="0"/>
                    <a:pt x="161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92" name="Google Shape;117;p3">
              <a:extLst>
                <a:ext uri="{FF2B5EF4-FFF2-40B4-BE49-F238E27FC236}">
                  <a16:creationId xmlns:a16="http://schemas.microsoft.com/office/drawing/2014/main" id="{CB038065-94B9-086F-857E-E1A1620B7B95}"/>
                </a:ext>
              </a:extLst>
            </p:cNvPr>
            <p:cNvSpPr>
              <a:spLocks/>
            </p:cNvSpPr>
            <p:nvPr/>
          </p:nvSpPr>
          <p:spPr bwMode="auto">
            <a:xfrm>
              <a:off x="7163725" y="2923650"/>
              <a:ext cx="72900" cy="274075"/>
            </a:xfrm>
            <a:custGeom>
              <a:avLst/>
              <a:gdLst>
                <a:gd name="T0" fmla="*/ 36700 w 2916"/>
                <a:gd name="T1" fmla="*/ 2000 h 10963"/>
                <a:gd name="T2" fmla="*/ 33225 w 2916"/>
                <a:gd name="T3" fmla="*/ 4000 h 10963"/>
                <a:gd name="T4" fmla="*/ 23800 w 2916"/>
                <a:gd name="T5" fmla="*/ 10425 h 10963"/>
                <a:gd name="T6" fmla="*/ 14875 w 2916"/>
                <a:gd name="T7" fmla="*/ 25300 h 10963"/>
                <a:gd name="T8" fmla="*/ 11900 w 2916"/>
                <a:gd name="T9" fmla="*/ 40175 h 10963"/>
                <a:gd name="T10" fmla="*/ 12400 w 2916"/>
                <a:gd name="T11" fmla="*/ 44150 h 10963"/>
                <a:gd name="T12" fmla="*/ 17850 w 2916"/>
                <a:gd name="T13" fmla="*/ 48600 h 10963"/>
                <a:gd name="T14" fmla="*/ 22800 w 2916"/>
                <a:gd name="T15" fmla="*/ 47625 h 10963"/>
                <a:gd name="T16" fmla="*/ 24300 w 2916"/>
                <a:gd name="T17" fmla="*/ 45150 h 10963"/>
                <a:gd name="T18" fmla="*/ 25775 w 2916"/>
                <a:gd name="T19" fmla="*/ 42175 h 10963"/>
                <a:gd name="T20" fmla="*/ 30750 w 2916"/>
                <a:gd name="T21" fmla="*/ 26800 h 10963"/>
                <a:gd name="T22" fmla="*/ 38175 w 2916"/>
                <a:gd name="T23" fmla="*/ 14900 h 10963"/>
                <a:gd name="T24" fmla="*/ 39675 w 2916"/>
                <a:gd name="T25" fmla="*/ 13900 h 10963"/>
                <a:gd name="T26" fmla="*/ 44625 w 2916"/>
                <a:gd name="T27" fmla="*/ 10425 h 10963"/>
                <a:gd name="T28" fmla="*/ 50825 w 2916"/>
                <a:gd name="T29" fmla="*/ 9075 h 10963"/>
                <a:gd name="T30" fmla="*/ 62475 w 2916"/>
                <a:gd name="T31" fmla="*/ 13900 h 10963"/>
                <a:gd name="T32" fmla="*/ 70400 w 2916"/>
                <a:gd name="T33" fmla="*/ 31250 h 10963"/>
                <a:gd name="T34" fmla="*/ 69425 w 2916"/>
                <a:gd name="T35" fmla="*/ 46625 h 10963"/>
                <a:gd name="T36" fmla="*/ 61975 w 2916"/>
                <a:gd name="T37" fmla="*/ 66950 h 10963"/>
                <a:gd name="T38" fmla="*/ 56525 w 2916"/>
                <a:gd name="T39" fmla="*/ 76375 h 10963"/>
                <a:gd name="T40" fmla="*/ 40175 w 2916"/>
                <a:gd name="T41" fmla="*/ 103650 h 10963"/>
                <a:gd name="T42" fmla="*/ 15375 w 2916"/>
                <a:gd name="T43" fmla="*/ 151725 h 10963"/>
                <a:gd name="T44" fmla="*/ 4475 w 2916"/>
                <a:gd name="T45" fmla="*/ 182975 h 10963"/>
                <a:gd name="T46" fmla="*/ 2475 w 2916"/>
                <a:gd name="T47" fmla="*/ 228575 h 10963"/>
                <a:gd name="T48" fmla="*/ 9925 w 2916"/>
                <a:gd name="T49" fmla="*/ 247925 h 10963"/>
                <a:gd name="T50" fmla="*/ 21325 w 2916"/>
                <a:gd name="T51" fmla="*/ 265775 h 10963"/>
                <a:gd name="T52" fmla="*/ 32425 w 2916"/>
                <a:gd name="T53" fmla="*/ 274075 h 10963"/>
                <a:gd name="T54" fmla="*/ 35200 w 2916"/>
                <a:gd name="T55" fmla="*/ 263775 h 10963"/>
                <a:gd name="T56" fmla="*/ 19825 w 2916"/>
                <a:gd name="T57" fmla="*/ 252875 h 10963"/>
                <a:gd name="T58" fmla="*/ 9425 w 2916"/>
                <a:gd name="T59" fmla="*/ 240975 h 10963"/>
                <a:gd name="T60" fmla="*/ 2975 w 2916"/>
                <a:gd name="T61" fmla="*/ 205275 h 10963"/>
                <a:gd name="T62" fmla="*/ 13400 w 2916"/>
                <a:gd name="T63" fmla="*/ 162650 h 10963"/>
                <a:gd name="T64" fmla="*/ 21825 w 2916"/>
                <a:gd name="T65" fmla="*/ 142800 h 10963"/>
                <a:gd name="T66" fmla="*/ 53050 w 2916"/>
                <a:gd name="T67" fmla="*/ 86300 h 10963"/>
                <a:gd name="T68" fmla="*/ 60975 w 2916"/>
                <a:gd name="T69" fmla="*/ 72900 h 10963"/>
                <a:gd name="T70" fmla="*/ 67925 w 2916"/>
                <a:gd name="T71" fmla="*/ 58025 h 10963"/>
                <a:gd name="T72" fmla="*/ 72875 w 2916"/>
                <a:gd name="T73" fmla="*/ 35725 h 10963"/>
                <a:gd name="T74" fmla="*/ 71900 w 2916"/>
                <a:gd name="T75" fmla="*/ 23325 h 10963"/>
                <a:gd name="T76" fmla="*/ 54550 w 2916"/>
                <a:gd name="T77" fmla="*/ 1500 h 10963"/>
                <a:gd name="T78" fmla="*/ 42150 w 2916"/>
                <a:gd name="T79" fmla="*/ 25 h 109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16" h="10963" extrusionOk="0">
                  <a:moveTo>
                    <a:pt x="1686" y="1"/>
                  </a:moveTo>
                  <a:cubicBezTo>
                    <a:pt x="1607" y="21"/>
                    <a:pt x="1547" y="41"/>
                    <a:pt x="1468" y="80"/>
                  </a:cubicBezTo>
                  <a:cubicBezTo>
                    <a:pt x="1448" y="100"/>
                    <a:pt x="1408" y="100"/>
                    <a:pt x="1369" y="120"/>
                  </a:cubicBezTo>
                  <a:lnTo>
                    <a:pt x="1329" y="160"/>
                  </a:lnTo>
                  <a:lnTo>
                    <a:pt x="1269" y="179"/>
                  </a:lnTo>
                  <a:cubicBezTo>
                    <a:pt x="1170" y="239"/>
                    <a:pt x="1051" y="318"/>
                    <a:pt x="952" y="417"/>
                  </a:cubicBezTo>
                  <a:cubicBezTo>
                    <a:pt x="873" y="517"/>
                    <a:pt x="813" y="616"/>
                    <a:pt x="734" y="715"/>
                  </a:cubicBezTo>
                  <a:cubicBezTo>
                    <a:pt x="694" y="814"/>
                    <a:pt x="635" y="913"/>
                    <a:pt x="595" y="1012"/>
                  </a:cubicBezTo>
                  <a:cubicBezTo>
                    <a:pt x="536" y="1171"/>
                    <a:pt x="496" y="1330"/>
                    <a:pt x="476" y="1508"/>
                  </a:cubicBezTo>
                  <a:lnTo>
                    <a:pt x="476" y="1607"/>
                  </a:lnTo>
                  <a:cubicBezTo>
                    <a:pt x="476" y="1627"/>
                    <a:pt x="476" y="1667"/>
                    <a:pt x="476" y="1687"/>
                  </a:cubicBezTo>
                  <a:cubicBezTo>
                    <a:pt x="496" y="1706"/>
                    <a:pt x="496" y="1726"/>
                    <a:pt x="496" y="1766"/>
                  </a:cubicBezTo>
                  <a:cubicBezTo>
                    <a:pt x="516" y="1786"/>
                    <a:pt x="516" y="1806"/>
                    <a:pt x="516" y="1825"/>
                  </a:cubicBezTo>
                  <a:cubicBezTo>
                    <a:pt x="555" y="1885"/>
                    <a:pt x="635" y="1944"/>
                    <a:pt x="714" y="1944"/>
                  </a:cubicBezTo>
                  <a:cubicBezTo>
                    <a:pt x="730" y="1950"/>
                    <a:pt x="747" y="1952"/>
                    <a:pt x="765" y="1952"/>
                  </a:cubicBezTo>
                  <a:cubicBezTo>
                    <a:pt x="815" y="1952"/>
                    <a:pt x="869" y="1934"/>
                    <a:pt x="912" y="1905"/>
                  </a:cubicBezTo>
                  <a:cubicBezTo>
                    <a:pt x="932" y="1885"/>
                    <a:pt x="932" y="1885"/>
                    <a:pt x="952" y="1865"/>
                  </a:cubicBezTo>
                  <a:cubicBezTo>
                    <a:pt x="952" y="1845"/>
                    <a:pt x="972" y="1825"/>
                    <a:pt x="972" y="1806"/>
                  </a:cubicBezTo>
                  <a:cubicBezTo>
                    <a:pt x="992" y="1786"/>
                    <a:pt x="992" y="1766"/>
                    <a:pt x="1012" y="1746"/>
                  </a:cubicBezTo>
                  <a:cubicBezTo>
                    <a:pt x="1012" y="1726"/>
                    <a:pt x="1031" y="1706"/>
                    <a:pt x="1031" y="1687"/>
                  </a:cubicBezTo>
                  <a:cubicBezTo>
                    <a:pt x="1071" y="1587"/>
                    <a:pt x="1111" y="1449"/>
                    <a:pt x="1150" y="1310"/>
                  </a:cubicBezTo>
                  <a:cubicBezTo>
                    <a:pt x="1170" y="1231"/>
                    <a:pt x="1190" y="1151"/>
                    <a:pt x="1230" y="1072"/>
                  </a:cubicBezTo>
                  <a:cubicBezTo>
                    <a:pt x="1250" y="993"/>
                    <a:pt x="1289" y="913"/>
                    <a:pt x="1349" y="834"/>
                  </a:cubicBezTo>
                  <a:cubicBezTo>
                    <a:pt x="1388" y="755"/>
                    <a:pt x="1448" y="675"/>
                    <a:pt x="1527" y="596"/>
                  </a:cubicBezTo>
                  <a:lnTo>
                    <a:pt x="1547" y="576"/>
                  </a:lnTo>
                  <a:lnTo>
                    <a:pt x="1587" y="556"/>
                  </a:lnTo>
                  <a:cubicBezTo>
                    <a:pt x="1607" y="536"/>
                    <a:pt x="1626" y="517"/>
                    <a:pt x="1646" y="497"/>
                  </a:cubicBezTo>
                  <a:cubicBezTo>
                    <a:pt x="1686" y="477"/>
                    <a:pt x="1726" y="437"/>
                    <a:pt x="1785" y="417"/>
                  </a:cubicBezTo>
                  <a:cubicBezTo>
                    <a:pt x="1845" y="398"/>
                    <a:pt x="1884" y="378"/>
                    <a:pt x="1944" y="378"/>
                  </a:cubicBezTo>
                  <a:cubicBezTo>
                    <a:pt x="1973" y="368"/>
                    <a:pt x="2003" y="363"/>
                    <a:pt x="2033" y="363"/>
                  </a:cubicBezTo>
                  <a:cubicBezTo>
                    <a:pt x="2063" y="363"/>
                    <a:pt x="2092" y="368"/>
                    <a:pt x="2122" y="378"/>
                  </a:cubicBezTo>
                  <a:cubicBezTo>
                    <a:pt x="2261" y="398"/>
                    <a:pt x="2400" y="457"/>
                    <a:pt x="2499" y="556"/>
                  </a:cubicBezTo>
                  <a:cubicBezTo>
                    <a:pt x="2618" y="675"/>
                    <a:pt x="2717" y="814"/>
                    <a:pt x="2777" y="993"/>
                  </a:cubicBezTo>
                  <a:cubicBezTo>
                    <a:pt x="2796" y="1072"/>
                    <a:pt x="2816" y="1171"/>
                    <a:pt x="2816" y="1250"/>
                  </a:cubicBezTo>
                  <a:cubicBezTo>
                    <a:pt x="2836" y="1310"/>
                    <a:pt x="2836" y="1369"/>
                    <a:pt x="2816" y="1429"/>
                  </a:cubicBezTo>
                  <a:cubicBezTo>
                    <a:pt x="2816" y="1568"/>
                    <a:pt x="2796" y="1726"/>
                    <a:pt x="2777" y="1865"/>
                  </a:cubicBezTo>
                  <a:cubicBezTo>
                    <a:pt x="2737" y="2004"/>
                    <a:pt x="2697" y="2143"/>
                    <a:pt x="2638" y="2282"/>
                  </a:cubicBezTo>
                  <a:cubicBezTo>
                    <a:pt x="2598" y="2420"/>
                    <a:pt x="2539" y="2539"/>
                    <a:pt x="2479" y="2678"/>
                  </a:cubicBezTo>
                  <a:cubicBezTo>
                    <a:pt x="2439" y="2738"/>
                    <a:pt x="2400" y="2797"/>
                    <a:pt x="2380" y="2857"/>
                  </a:cubicBezTo>
                  <a:cubicBezTo>
                    <a:pt x="2340" y="2916"/>
                    <a:pt x="2301" y="2976"/>
                    <a:pt x="2261" y="3055"/>
                  </a:cubicBezTo>
                  <a:lnTo>
                    <a:pt x="2043" y="3412"/>
                  </a:lnTo>
                  <a:cubicBezTo>
                    <a:pt x="1904" y="3650"/>
                    <a:pt x="1745" y="3888"/>
                    <a:pt x="1607" y="4146"/>
                  </a:cubicBezTo>
                  <a:cubicBezTo>
                    <a:pt x="1329" y="4641"/>
                    <a:pt x="1051" y="5137"/>
                    <a:pt x="793" y="5673"/>
                  </a:cubicBezTo>
                  <a:cubicBezTo>
                    <a:pt x="734" y="5792"/>
                    <a:pt x="674" y="5931"/>
                    <a:pt x="615" y="6069"/>
                  </a:cubicBezTo>
                  <a:cubicBezTo>
                    <a:pt x="555" y="6208"/>
                    <a:pt x="496" y="6327"/>
                    <a:pt x="456" y="6466"/>
                  </a:cubicBezTo>
                  <a:cubicBezTo>
                    <a:pt x="337" y="6744"/>
                    <a:pt x="258" y="7021"/>
                    <a:pt x="179" y="7319"/>
                  </a:cubicBezTo>
                  <a:cubicBezTo>
                    <a:pt x="99" y="7616"/>
                    <a:pt x="60" y="7914"/>
                    <a:pt x="20" y="8211"/>
                  </a:cubicBezTo>
                  <a:cubicBezTo>
                    <a:pt x="0" y="8528"/>
                    <a:pt x="40" y="8846"/>
                    <a:pt x="99" y="9143"/>
                  </a:cubicBezTo>
                  <a:cubicBezTo>
                    <a:pt x="139" y="9342"/>
                    <a:pt x="218" y="9520"/>
                    <a:pt x="298" y="9698"/>
                  </a:cubicBezTo>
                  <a:cubicBezTo>
                    <a:pt x="337" y="9778"/>
                    <a:pt x="357" y="9837"/>
                    <a:pt x="397" y="9917"/>
                  </a:cubicBezTo>
                  <a:cubicBezTo>
                    <a:pt x="476" y="10055"/>
                    <a:pt x="536" y="10194"/>
                    <a:pt x="635" y="10313"/>
                  </a:cubicBezTo>
                  <a:cubicBezTo>
                    <a:pt x="694" y="10432"/>
                    <a:pt x="774" y="10531"/>
                    <a:pt x="853" y="10631"/>
                  </a:cubicBezTo>
                  <a:cubicBezTo>
                    <a:pt x="952" y="10769"/>
                    <a:pt x="1091" y="10869"/>
                    <a:pt x="1230" y="10948"/>
                  </a:cubicBezTo>
                  <a:cubicBezTo>
                    <a:pt x="1255" y="10958"/>
                    <a:pt x="1277" y="10963"/>
                    <a:pt x="1297" y="10963"/>
                  </a:cubicBezTo>
                  <a:cubicBezTo>
                    <a:pt x="1359" y="10963"/>
                    <a:pt x="1403" y="10918"/>
                    <a:pt x="1448" y="10829"/>
                  </a:cubicBezTo>
                  <a:cubicBezTo>
                    <a:pt x="1507" y="10750"/>
                    <a:pt x="1488" y="10631"/>
                    <a:pt x="1408" y="10551"/>
                  </a:cubicBezTo>
                  <a:cubicBezTo>
                    <a:pt x="1309" y="10452"/>
                    <a:pt x="1190" y="10373"/>
                    <a:pt x="1071" y="10293"/>
                  </a:cubicBezTo>
                  <a:cubicBezTo>
                    <a:pt x="972" y="10254"/>
                    <a:pt x="893" y="10174"/>
                    <a:pt x="793" y="10115"/>
                  </a:cubicBezTo>
                  <a:cubicBezTo>
                    <a:pt x="694" y="10036"/>
                    <a:pt x="595" y="9936"/>
                    <a:pt x="516" y="9817"/>
                  </a:cubicBezTo>
                  <a:cubicBezTo>
                    <a:pt x="456" y="9758"/>
                    <a:pt x="417" y="9698"/>
                    <a:pt x="377" y="9639"/>
                  </a:cubicBezTo>
                  <a:cubicBezTo>
                    <a:pt x="298" y="9480"/>
                    <a:pt x="218" y="9302"/>
                    <a:pt x="179" y="9123"/>
                  </a:cubicBezTo>
                  <a:cubicBezTo>
                    <a:pt x="119" y="8826"/>
                    <a:pt x="99" y="8528"/>
                    <a:pt x="119" y="8211"/>
                  </a:cubicBezTo>
                  <a:cubicBezTo>
                    <a:pt x="139" y="7914"/>
                    <a:pt x="179" y="7636"/>
                    <a:pt x="258" y="7339"/>
                  </a:cubicBezTo>
                  <a:cubicBezTo>
                    <a:pt x="337" y="7061"/>
                    <a:pt x="417" y="6783"/>
                    <a:pt x="536" y="6506"/>
                  </a:cubicBezTo>
                  <a:cubicBezTo>
                    <a:pt x="575" y="6367"/>
                    <a:pt x="635" y="6248"/>
                    <a:pt x="694" y="6109"/>
                  </a:cubicBezTo>
                  <a:cubicBezTo>
                    <a:pt x="754" y="5970"/>
                    <a:pt x="813" y="5851"/>
                    <a:pt x="873" y="5712"/>
                  </a:cubicBezTo>
                  <a:cubicBezTo>
                    <a:pt x="1111" y="5197"/>
                    <a:pt x="1388" y="4701"/>
                    <a:pt x="1686" y="4205"/>
                  </a:cubicBezTo>
                  <a:cubicBezTo>
                    <a:pt x="1825" y="3947"/>
                    <a:pt x="1964" y="3709"/>
                    <a:pt x="2122" y="3452"/>
                  </a:cubicBezTo>
                  <a:lnTo>
                    <a:pt x="2340" y="3095"/>
                  </a:lnTo>
                  <a:cubicBezTo>
                    <a:pt x="2380" y="3035"/>
                    <a:pt x="2420" y="2976"/>
                    <a:pt x="2439" y="2916"/>
                  </a:cubicBezTo>
                  <a:cubicBezTo>
                    <a:pt x="2479" y="2837"/>
                    <a:pt x="2519" y="2777"/>
                    <a:pt x="2539" y="2718"/>
                  </a:cubicBezTo>
                  <a:cubicBezTo>
                    <a:pt x="2618" y="2599"/>
                    <a:pt x="2677" y="2460"/>
                    <a:pt x="2717" y="2321"/>
                  </a:cubicBezTo>
                  <a:cubicBezTo>
                    <a:pt x="2777" y="2182"/>
                    <a:pt x="2816" y="2024"/>
                    <a:pt x="2856" y="1885"/>
                  </a:cubicBezTo>
                  <a:cubicBezTo>
                    <a:pt x="2896" y="1726"/>
                    <a:pt x="2915" y="1587"/>
                    <a:pt x="2915" y="1429"/>
                  </a:cubicBezTo>
                  <a:cubicBezTo>
                    <a:pt x="2915" y="1369"/>
                    <a:pt x="2915" y="1290"/>
                    <a:pt x="2915" y="1231"/>
                  </a:cubicBezTo>
                  <a:cubicBezTo>
                    <a:pt x="2915" y="1131"/>
                    <a:pt x="2896" y="1032"/>
                    <a:pt x="2876" y="933"/>
                  </a:cubicBezTo>
                  <a:cubicBezTo>
                    <a:pt x="2836" y="735"/>
                    <a:pt x="2757" y="536"/>
                    <a:pt x="2638" y="378"/>
                  </a:cubicBezTo>
                  <a:cubicBezTo>
                    <a:pt x="2519" y="239"/>
                    <a:pt x="2360" y="120"/>
                    <a:pt x="2182" y="60"/>
                  </a:cubicBezTo>
                  <a:cubicBezTo>
                    <a:pt x="2102" y="21"/>
                    <a:pt x="2023" y="1"/>
                    <a:pt x="1924" y="1"/>
                  </a:cubicBezTo>
                  <a:lnTo>
                    <a:pt x="168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93" name="Google Shape;118;p3">
              <a:extLst>
                <a:ext uri="{FF2B5EF4-FFF2-40B4-BE49-F238E27FC236}">
                  <a16:creationId xmlns:a16="http://schemas.microsoft.com/office/drawing/2014/main" id="{D2A805DC-8E7A-41E7-42D2-E68E36FEAF64}"/>
                </a:ext>
              </a:extLst>
            </p:cNvPr>
            <p:cNvSpPr>
              <a:spLocks/>
            </p:cNvSpPr>
            <p:nvPr/>
          </p:nvSpPr>
          <p:spPr bwMode="auto">
            <a:xfrm>
              <a:off x="7166200" y="2636225"/>
              <a:ext cx="72900" cy="274075"/>
            </a:xfrm>
            <a:custGeom>
              <a:avLst/>
              <a:gdLst>
                <a:gd name="T0" fmla="*/ 36700 w 2916"/>
                <a:gd name="T1" fmla="*/ 3375 h 10963"/>
                <a:gd name="T2" fmla="*/ 46625 w 2916"/>
                <a:gd name="T3" fmla="*/ 16250 h 10963"/>
                <a:gd name="T4" fmla="*/ 60500 w 2916"/>
                <a:gd name="T5" fmla="*/ 28650 h 10963"/>
                <a:gd name="T6" fmla="*/ 68425 w 2916"/>
                <a:gd name="T7" fmla="*/ 46000 h 10963"/>
                <a:gd name="T8" fmla="*/ 66450 w 2916"/>
                <a:gd name="T9" fmla="*/ 90625 h 10963"/>
                <a:gd name="T10" fmla="*/ 55525 w 2916"/>
                <a:gd name="T11" fmla="*/ 121375 h 10963"/>
                <a:gd name="T12" fmla="*/ 31250 w 2916"/>
                <a:gd name="T13" fmla="*/ 168950 h 10963"/>
                <a:gd name="T14" fmla="*/ 14875 w 2916"/>
                <a:gd name="T15" fmla="*/ 196725 h 10963"/>
                <a:gd name="T16" fmla="*/ 9425 w 2916"/>
                <a:gd name="T17" fmla="*/ 206150 h 10963"/>
                <a:gd name="T18" fmla="*/ 2000 w 2916"/>
                <a:gd name="T19" fmla="*/ 226975 h 10963"/>
                <a:gd name="T20" fmla="*/ 500 w 2916"/>
                <a:gd name="T21" fmla="*/ 243325 h 10963"/>
                <a:gd name="T22" fmla="*/ 7450 w 2916"/>
                <a:gd name="T23" fmla="*/ 264650 h 10963"/>
                <a:gd name="T24" fmla="*/ 24800 w 2916"/>
                <a:gd name="T25" fmla="*/ 274075 h 10963"/>
                <a:gd name="T26" fmla="*/ 36200 w 2916"/>
                <a:gd name="T27" fmla="*/ 272075 h 10963"/>
                <a:gd name="T28" fmla="*/ 40175 w 2916"/>
                <a:gd name="T29" fmla="*/ 270100 h 10963"/>
                <a:gd name="T30" fmla="*/ 49100 w 2916"/>
                <a:gd name="T31" fmla="*/ 263150 h 10963"/>
                <a:gd name="T32" fmla="*/ 58500 w 2916"/>
                <a:gd name="T33" fmla="*/ 248775 h 10963"/>
                <a:gd name="T34" fmla="*/ 61000 w 2916"/>
                <a:gd name="T35" fmla="*/ 233900 h 10963"/>
                <a:gd name="T36" fmla="*/ 61000 w 2916"/>
                <a:gd name="T37" fmla="*/ 229950 h 10963"/>
                <a:gd name="T38" fmla="*/ 55525 w 2916"/>
                <a:gd name="T39" fmla="*/ 224975 h 10963"/>
                <a:gd name="T40" fmla="*/ 50575 w 2916"/>
                <a:gd name="T41" fmla="*/ 226475 h 10963"/>
                <a:gd name="T42" fmla="*/ 48600 w 2916"/>
                <a:gd name="T43" fmla="*/ 228450 h 10963"/>
                <a:gd name="T44" fmla="*/ 47600 w 2916"/>
                <a:gd name="T45" fmla="*/ 231925 h 10963"/>
                <a:gd name="T46" fmla="*/ 42650 w 2916"/>
                <a:gd name="T47" fmla="*/ 246800 h 10963"/>
                <a:gd name="T48" fmla="*/ 35200 w 2916"/>
                <a:gd name="T49" fmla="*/ 258700 h 10963"/>
                <a:gd name="T50" fmla="*/ 33725 w 2916"/>
                <a:gd name="T51" fmla="*/ 260175 h 10963"/>
                <a:gd name="T52" fmla="*/ 28775 w 2916"/>
                <a:gd name="T53" fmla="*/ 263150 h 10963"/>
                <a:gd name="T54" fmla="*/ 19850 w 2916"/>
                <a:gd name="T55" fmla="*/ 264650 h 10963"/>
                <a:gd name="T56" fmla="*/ 3975 w 2916"/>
                <a:gd name="T57" fmla="*/ 249275 h 10963"/>
                <a:gd name="T58" fmla="*/ 2500 w 2916"/>
                <a:gd name="T59" fmla="*/ 238375 h 10963"/>
                <a:gd name="T60" fmla="*/ 6950 w 2916"/>
                <a:gd name="T61" fmla="*/ 217050 h 10963"/>
                <a:gd name="T62" fmla="*/ 13900 w 2916"/>
                <a:gd name="T63" fmla="*/ 202175 h 10963"/>
                <a:gd name="T64" fmla="*/ 22325 w 2916"/>
                <a:gd name="T65" fmla="*/ 188800 h 10963"/>
                <a:gd name="T66" fmla="*/ 53550 w 2916"/>
                <a:gd name="T67" fmla="*/ 132275 h 10963"/>
                <a:gd name="T68" fmla="*/ 61975 w 2916"/>
                <a:gd name="T69" fmla="*/ 111950 h 10963"/>
                <a:gd name="T70" fmla="*/ 72400 w 2916"/>
                <a:gd name="T71" fmla="*/ 68800 h 10963"/>
                <a:gd name="T72" fmla="*/ 65450 w 2916"/>
                <a:gd name="T73" fmla="*/ 31625 h 10963"/>
                <a:gd name="T74" fmla="*/ 57525 w 2916"/>
                <a:gd name="T75" fmla="*/ 16250 h 10963"/>
                <a:gd name="T76" fmla="*/ 42650 w 2916"/>
                <a:gd name="T77" fmla="*/ 400 h 109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916" h="10963" extrusionOk="0">
                  <a:moveTo>
                    <a:pt x="1635" y="1"/>
                  </a:moveTo>
                  <a:cubicBezTo>
                    <a:pt x="1568" y="1"/>
                    <a:pt x="1513" y="45"/>
                    <a:pt x="1468" y="135"/>
                  </a:cubicBezTo>
                  <a:cubicBezTo>
                    <a:pt x="1428" y="214"/>
                    <a:pt x="1448" y="333"/>
                    <a:pt x="1508" y="412"/>
                  </a:cubicBezTo>
                  <a:cubicBezTo>
                    <a:pt x="1607" y="511"/>
                    <a:pt x="1726" y="591"/>
                    <a:pt x="1865" y="650"/>
                  </a:cubicBezTo>
                  <a:cubicBezTo>
                    <a:pt x="1944" y="710"/>
                    <a:pt x="2043" y="769"/>
                    <a:pt x="2122" y="849"/>
                  </a:cubicBezTo>
                  <a:cubicBezTo>
                    <a:pt x="2241" y="928"/>
                    <a:pt x="2321" y="1027"/>
                    <a:pt x="2420" y="1146"/>
                  </a:cubicBezTo>
                  <a:cubicBezTo>
                    <a:pt x="2459" y="1186"/>
                    <a:pt x="2519" y="1265"/>
                    <a:pt x="2559" y="1325"/>
                  </a:cubicBezTo>
                  <a:cubicBezTo>
                    <a:pt x="2638" y="1483"/>
                    <a:pt x="2697" y="1662"/>
                    <a:pt x="2737" y="1840"/>
                  </a:cubicBezTo>
                  <a:cubicBezTo>
                    <a:pt x="2816" y="2138"/>
                    <a:pt x="2836" y="2435"/>
                    <a:pt x="2816" y="2752"/>
                  </a:cubicBezTo>
                  <a:cubicBezTo>
                    <a:pt x="2797" y="3030"/>
                    <a:pt x="2737" y="3327"/>
                    <a:pt x="2658" y="3625"/>
                  </a:cubicBezTo>
                  <a:cubicBezTo>
                    <a:pt x="2598" y="3903"/>
                    <a:pt x="2499" y="4180"/>
                    <a:pt x="2400" y="4458"/>
                  </a:cubicBezTo>
                  <a:cubicBezTo>
                    <a:pt x="2340" y="4577"/>
                    <a:pt x="2281" y="4716"/>
                    <a:pt x="2221" y="4855"/>
                  </a:cubicBezTo>
                  <a:cubicBezTo>
                    <a:pt x="2182" y="4993"/>
                    <a:pt x="2122" y="5112"/>
                    <a:pt x="2043" y="5251"/>
                  </a:cubicBezTo>
                  <a:cubicBezTo>
                    <a:pt x="1805" y="5767"/>
                    <a:pt x="1527" y="6263"/>
                    <a:pt x="1250" y="6758"/>
                  </a:cubicBezTo>
                  <a:cubicBezTo>
                    <a:pt x="1111" y="6996"/>
                    <a:pt x="952" y="7254"/>
                    <a:pt x="813" y="7512"/>
                  </a:cubicBezTo>
                  <a:lnTo>
                    <a:pt x="595" y="7869"/>
                  </a:lnTo>
                  <a:cubicBezTo>
                    <a:pt x="556" y="7928"/>
                    <a:pt x="516" y="7988"/>
                    <a:pt x="476" y="8047"/>
                  </a:cubicBezTo>
                  <a:cubicBezTo>
                    <a:pt x="437" y="8127"/>
                    <a:pt x="417" y="8186"/>
                    <a:pt x="377" y="8246"/>
                  </a:cubicBezTo>
                  <a:cubicBezTo>
                    <a:pt x="318" y="8365"/>
                    <a:pt x="258" y="8503"/>
                    <a:pt x="199" y="8642"/>
                  </a:cubicBezTo>
                  <a:cubicBezTo>
                    <a:pt x="139" y="8781"/>
                    <a:pt x="100" y="8920"/>
                    <a:pt x="80" y="9079"/>
                  </a:cubicBezTo>
                  <a:cubicBezTo>
                    <a:pt x="40" y="9217"/>
                    <a:pt x="20" y="9376"/>
                    <a:pt x="20" y="9535"/>
                  </a:cubicBezTo>
                  <a:cubicBezTo>
                    <a:pt x="0" y="9594"/>
                    <a:pt x="0" y="9674"/>
                    <a:pt x="20" y="9733"/>
                  </a:cubicBezTo>
                  <a:cubicBezTo>
                    <a:pt x="20" y="9832"/>
                    <a:pt x="20" y="9931"/>
                    <a:pt x="40" y="10030"/>
                  </a:cubicBezTo>
                  <a:cubicBezTo>
                    <a:pt x="80" y="10229"/>
                    <a:pt x="159" y="10407"/>
                    <a:pt x="298" y="10586"/>
                  </a:cubicBezTo>
                  <a:cubicBezTo>
                    <a:pt x="417" y="10725"/>
                    <a:pt x="575" y="10844"/>
                    <a:pt x="734" y="10903"/>
                  </a:cubicBezTo>
                  <a:cubicBezTo>
                    <a:pt x="833" y="10943"/>
                    <a:pt x="913" y="10943"/>
                    <a:pt x="992" y="10963"/>
                  </a:cubicBezTo>
                  <a:lnTo>
                    <a:pt x="1230" y="10963"/>
                  </a:lnTo>
                  <a:cubicBezTo>
                    <a:pt x="1309" y="10943"/>
                    <a:pt x="1389" y="10903"/>
                    <a:pt x="1448" y="10883"/>
                  </a:cubicBezTo>
                  <a:cubicBezTo>
                    <a:pt x="1488" y="10863"/>
                    <a:pt x="1527" y="10844"/>
                    <a:pt x="1567" y="10824"/>
                  </a:cubicBezTo>
                  <a:lnTo>
                    <a:pt x="1607" y="10804"/>
                  </a:lnTo>
                  <a:lnTo>
                    <a:pt x="1646" y="10784"/>
                  </a:lnTo>
                  <a:cubicBezTo>
                    <a:pt x="1765" y="10705"/>
                    <a:pt x="1884" y="10625"/>
                    <a:pt x="1964" y="10526"/>
                  </a:cubicBezTo>
                  <a:cubicBezTo>
                    <a:pt x="2043" y="10447"/>
                    <a:pt x="2122" y="10348"/>
                    <a:pt x="2182" y="10229"/>
                  </a:cubicBezTo>
                  <a:cubicBezTo>
                    <a:pt x="2241" y="10149"/>
                    <a:pt x="2301" y="10050"/>
                    <a:pt x="2340" y="9951"/>
                  </a:cubicBezTo>
                  <a:cubicBezTo>
                    <a:pt x="2400" y="9792"/>
                    <a:pt x="2440" y="9614"/>
                    <a:pt x="2440" y="9455"/>
                  </a:cubicBezTo>
                  <a:lnTo>
                    <a:pt x="2440" y="9356"/>
                  </a:lnTo>
                  <a:cubicBezTo>
                    <a:pt x="2440" y="9317"/>
                    <a:pt x="2440" y="9297"/>
                    <a:pt x="2440" y="9277"/>
                  </a:cubicBezTo>
                  <a:cubicBezTo>
                    <a:pt x="2440" y="9237"/>
                    <a:pt x="2440" y="9217"/>
                    <a:pt x="2440" y="9198"/>
                  </a:cubicBezTo>
                  <a:cubicBezTo>
                    <a:pt x="2420" y="9178"/>
                    <a:pt x="2420" y="9158"/>
                    <a:pt x="2400" y="9138"/>
                  </a:cubicBezTo>
                  <a:cubicBezTo>
                    <a:pt x="2360" y="9059"/>
                    <a:pt x="2301" y="9019"/>
                    <a:pt x="2221" y="8999"/>
                  </a:cubicBezTo>
                  <a:cubicBezTo>
                    <a:pt x="2202" y="8994"/>
                    <a:pt x="2183" y="8992"/>
                    <a:pt x="2165" y="8992"/>
                  </a:cubicBezTo>
                  <a:cubicBezTo>
                    <a:pt x="2112" y="8992"/>
                    <a:pt x="2068" y="9014"/>
                    <a:pt x="2023" y="9059"/>
                  </a:cubicBezTo>
                  <a:cubicBezTo>
                    <a:pt x="2003" y="9059"/>
                    <a:pt x="2003" y="9079"/>
                    <a:pt x="1984" y="9098"/>
                  </a:cubicBezTo>
                  <a:cubicBezTo>
                    <a:pt x="1964" y="9098"/>
                    <a:pt x="1964" y="9118"/>
                    <a:pt x="1944" y="9138"/>
                  </a:cubicBezTo>
                  <a:cubicBezTo>
                    <a:pt x="1944" y="9158"/>
                    <a:pt x="1924" y="9178"/>
                    <a:pt x="1924" y="9198"/>
                  </a:cubicBezTo>
                  <a:cubicBezTo>
                    <a:pt x="1904" y="9217"/>
                    <a:pt x="1904" y="9237"/>
                    <a:pt x="1904" y="9277"/>
                  </a:cubicBezTo>
                  <a:cubicBezTo>
                    <a:pt x="1865" y="9376"/>
                    <a:pt x="1825" y="9495"/>
                    <a:pt x="1785" y="9654"/>
                  </a:cubicBezTo>
                  <a:cubicBezTo>
                    <a:pt x="1765" y="9713"/>
                    <a:pt x="1746" y="9792"/>
                    <a:pt x="1706" y="9872"/>
                  </a:cubicBezTo>
                  <a:cubicBezTo>
                    <a:pt x="1666" y="9951"/>
                    <a:pt x="1627" y="10050"/>
                    <a:pt x="1587" y="10130"/>
                  </a:cubicBezTo>
                  <a:cubicBezTo>
                    <a:pt x="1527" y="10209"/>
                    <a:pt x="1468" y="10288"/>
                    <a:pt x="1408" y="10348"/>
                  </a:cubicBezTo>
                  <a:lnTo>
                    <a:pt x="1389" y="10387"/>
                  </a:lnTo>
                  <a:lnTo>
                    <a:pt x="1349" y="10407"/>
                  </a:lnTo>
                  <a:cubicBezTo>
                    <a:pt x="1329" y="10427"/>
                    <a:pt x="1309" y="10447"/>
                    <a:pt x="1289" y="10447"/>
                  </a:cubicBezTo>
                  <a:cubicBezTo>
                    <a:pt x="1250" y="10487"/>
                    <a:pt x="1190" y="10506"/>
                    <a:pt x="1151" y="10526"/>
                  </a:cubicBezTo>
                  <a:cubicBezTo>
                    <a:pt x="1091" y="10546"/>
                    <a:pt x="1032" y="10566"/>
                    <a:pt x="992" y="10586"/>
                  </a:cubicBezTo>
                  <a:lnTo>
                    <a:pt x="794" y="10586"/>
                  </a:lnTo>
                  <a:cubicBezTo>
                    <a:pt x="655" y="10566"/>
                    <a:pt x="536" y="10506"/>
                    <a:pt x="437" y="10407"/>
                  </a:cubicBezTo>
                  <a:cubicBezTo>
                    <a:pt x="298" y="10288"/>
                    <a:pt x="219" y="10130"/>
                    <a:pt x="159" y="9971"/>
                  </a:cubicBezTo>
                  <a:cubicBezTo>
                    <a:pt x="139" y="9892"/>
                    <a:pt x="119" y="9792"/>
                    <a:pt x="100" y="9693"/>
                  </a:cubicBezTo>
                  <a:cubicBezTo>
                    <a:pt x="100" y="9634"/>
                    <a:pt x="100" y="9574"/>
                    <a:pt x="100" y="9535"/>
                  </a:cubicBezTo>
                  <a:cubicBezTo>
                    <a:pt x="119" y="9376"/>
                    <a:pt x="119" y="9237"/>
                    <a:pt x="159" y="9098"/>
                  </a:cubicBezTo>
                  <a:cubicBezTo>
                    <a:pt x="199" y="8940"/>
                    <a:pt x="238" y="8801"/>
                    <a:pt x="278" y="8682"/>
                  </a:cubicBezTo>
                  <a:cubicBezTo>
                    <a:pt x="338" y="8543"/>
                    <a:pt x="397" y="8404"/>
                    <a:pt x="456" y="8285"/>
                  </a:cubicBezTo>
                  <a:cubicBezTo>
                    <a:pt x="496" y="8226"/>
                    <a:pt x="516" y="8146"/>
                    <a:pt x="556" y="8087"/>
                  </a:cubicBezTo>
                  <a:cubicBezTo>
                    <a:pt x="595" y="8028"/>
                    <a:pt x="635" y="7968"/>
                    <a:pt x="675" y="7909"/>
                  </a:cubicBezTo>
                  <a:lnTo>
                    <a:pt x="893" y="7552"/>
                  </a:lnTo>
                  <a:cubicBezTo>
                    <a:pt x="1032" y="7314"/>
                    <a:pt x="1190" y="7056"/>
                    <a:pt x="1329" y="6798"/>
                  </a:cubicBezTo>
                  <a:cubicBezTo>
                    <a:pt x="1607" y="6302"/>
                    <a:pt x="1884" y="5806"/>
                    <a:pt x="2142" y="5291"/>
                  </a:cubicBezTo>
                  <a:cubicBezTo>
                    <a:pt x="2202" y="5152"/>
                    <a:pt x="2261" y="5013"/>
                    <a:pt x="2321" y="4894"/>
                  </a:cubicBezTo>
                  <a:cubicBezTo>
                    <a:pt x="2380" y="4755"/>
                    <a:pt x="2420" y="4617"/>
                    <a:pt x="2479" y="4478"/>
                  </a:cubicBezTo>
                  <a:cubicBezTo>
                    <a:pt x="2578" y="4200"/>
                    <a:pt x="2678" y="3922"/>
                    <a:pt x="2757" y="3645"/>
                  </a:cubicBezTo>
                  <a:cubicBezTo>
                    <a:pt x="2816" y="3347"/>
                    <a:pt x="2876" y="3050"/>
                    <a:pt x="2896" y="2752"/>
                  </a:cubicBezTo>
                  <a:cubicBezTo>
                    <a:pt x="2916" y="2435"/>
                    <a:pt x="2896" y="2118"/>
                    <a:pt x="2816" y="1820"/>
                  </a:cubicBezTo>
                  <a:cubicBezTo>
                    <a:pt x="2777" y="1622"/>
                    <a:pt x="2717" y="1444"/>
                    <a:pt x="2618" y="1265"/>
                  </a:cubicBezTo>
                  <a:cubicBezTo>
                    <a:pt x="2598" y="1186"/>
                    <a:pt x="2559" y="1106"/>
                    <a:pt x="2519" y="1047"/>
                  </a:cubicBezTo>
                  <a:cubicBezTo>
                    <a:pt x="2459" y="908"/>
                    <a:pt x="2380" y="769"/>
                    <a:pt x="2301" y="650"/>
                  </a:cubicBezTo>
                  <a:cubicBezTo>
                    <a:pt x="2221" y="531"/>
                    <a:pt x="2142" y="432"/>
                    <a:pt x="2063" y="333"/>
                  </a:cubicBezTo>
                  <a:cubicBezTo>
                    <a:pt x="1964" y="194"/>
                    <a:pt x="1845" y="95"/>
                    <a:pt x="1706" y="16"/>
                  </a:cubicBezTo>
                  <a:cubicBezTo>
                    <a:pt x="1681" y="6"/>
                    <a:pt x="1658" y="1"/>
                    <a:pt x="16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94" name="Google Shape;119;p3">
              <a:extLst>
                <a:ext uri="{FF2B5EF4-FFF2-40B4-BE49-F238E27FC236}">
                  <a16:creationId xmlns:a16="http://schemas.microsoft.com/office/drawing/2014/main" id="{271A75B3-E01C-BC0C-1FE6-6637A081343B}"/>
                </a:ext>
              </a:extLst>
            </p:cNvPr>
            <p:cNvSpPr>
              <a:spLocks/>
            </p:cNvSpPr>
            <p:nvPr/>
          </p:nvSpPr>
          <p:spPr bwMode="auto">
            <a:xfrm>
              <a:off x="7160250" y="2460725"/>
              <a:ext cx="69425" cy="297950"/>
            </a:xfrm>
            <a:custGeom>
              <a:avLst/>
              <a:gdLst>
                <a:gd name="T0" fmla="*/ 38175 w 2777"/>
                <a:gd name="T1" fmla="*/ 375 h 11918"/>
                <a:gd name="T2" fmla="*/ 29750 w 2777"/>
                <a:gd name="T3" fmla="*/ 2875 h 11918"/>
                <a:gd name="T4" fmla="*/ 27275 w 2777"/>
                <a:gd name="T5" fmla="*/ 4350 h 11918"/>
                <a:gd name="T6" fmla="*/ 14400 w 2777"/>
                <a:gd name="T7" fmla="*/ 19225 h 11918"/>
                <a:gd name="T8" fmla="*/ 8450 w 2777"/>
                <a:gd name="T9" fmla="*/ 40050 h 11918"/>
                <a:gd name="T10" fmla="*/ 8450 w 2777"/>
                <a:gd name="T11" fmla="*/ 45000 h 11918"/>
                <a:gd name="T12" fmla="*/ 9425 w 2777"/>
                <a:gd name="T13" fmla="*/ 48975 h 11918"/>
                <a:gd name="T14" fmla="*/ 15475 w 2777"/>
                <a:gd name="T15" fmla="*/ 52625 h 11918"/>
                <a:gd name="T16" fmla="*/ 19850 w 2777"/>
                <a:gd name="T17" fmla="*/ 49975 h 11918"/>
                <a:gd name="T18" fmla="*/ 21325 w 2777"/>
                <a:gd name="T19" fmla="*/ 47000 h 11918"/>
                <a:gd name="T20" fmla="*/ 24300 w 2777"/>
                <a:gd name="T21" fmla="*/ 35100 h 11918"/>
                <a:gd name="T22" fmla="*/ 29250 w 2777"/>
                <a:gd name="T23" fmla="*/ 22200 h 11918"/>
                <a:gd name="T24" fmla="*/ 34225 w 2777"/>
                <a:gd name="T25" fmla="*/ 15250 h 11918"/>
                <a:gd name="T26" fmla="*/ 36700 w 2777"/>
                <a:gd name="T27" fmla="*/ 13275 h 11918"/>
                <a:gd name="T28" fmla="*/ 44125 w 2777"/>
                <a:gd name="T29" fmla="*/ 10300 h 11918"/>
                <a:gd name="T30" fmla="*/ 48600 w 2777"/>
                <a:gd name="T31" fmla="*/ 10300 h 11918"/>
                <a:gd name="T32" fmla="*/ 64950 w 2777"/>
                <a:gd name="T33" fmla="*/ 27150 h 11918"/>
                <a:gd name="T34" fmla="*/ 66950 w 2777"/>
                <a:gd name="T35" fmla="*/ 39550 h 11918"/>
                <a:gd name="T36" fmla="*/ 62475 w 2777"/>
                <a:gd name="T37" fmla="*/ 62350 h 11918"/>
                <a:gd name="T38" fmla="*/ 56025 w 2777"/>
                <a:gd name="T39" fmla="*/ 78225 h 11918"/>
                <a:gd name="T40" fmla="*/ 48100 w 2777"/>
                <a:gd name="T41" fmla="*/ 92600 h 11918"/>
                <a:gd name="T42" fmla="*/ 17850 w 2777"/>
                <a:gd name="T43" fmla="*/ 153575 h 11918"/>
                <a:gd name="T44" fmla="*/ 9925 w 2777"/>
                <a:gd name="T45" fmla="*/ 174900 h 11918"/>
                <a:gd name="T46" fmla="*/ 500 w 2777"/>
                <a:gd name="T47" fmla="*/ 222500 h 11918"/>
                <a:gd name="T48" fmla="*/ 7950 w 2777"/>
                <a:gd name="T49" fmla="*/ 262650 h 11918"/>
                <a:gd name="T50" fmla="*/ 16875 w 2777"/>
                <a:gd name="T51" fmla="*/ 280000 h 11918"/>
                <a:gd name="T52" fmla="*/ 32225 w 2777"/>
                <a:gd name="T53" fmla="*/ 297350 h 11918"/>
                <a:gd name="T54" fmla="*/ 37700 w 2777"/>
                <a:gd name="T55" fmla="*/ 294375 h 11918"/>
                <a:gd name="T56" fmla="*/ 28275 w 2777"/>
                <a:gd name="T57" fmla="*/ 280000 h 11918"/>
                <a:gd name="T58" fmla="*/ 13900 w 2777"/>
                <a:gd name="T59" fmla="*/ 266625 h 11918"/>
                <a:gd name="T60" fmla="*/ 5475 w 2777"/>
                <a:gd name="T61" fmla="*/ 247275 h 11918"/>
                <a:gd name="T62" fmla="*/ 6450 w 2777"/>
                <a:gd name="T63" fmla="*/ 199200 h 11918"/>
                <a:gd name="T64" fmla="*/ 16375 w 2777"/>
                <a:gd name="T65" fmla="*/ 165475 h 11918"/>
                <a:gd name="T66" fmla="*/ 40175 w 2777"/>
                <a:gd name="T67" fmla="*/ 114425 h 11918"/>
                <a:gd name="T68" fmla="*/ 56025 w 2777"/>
                <a:gd name="T69" fmla="*/ 84675 h 11918"/>
                <a:gd name="T70" fmla="*/ 61000 w 2777"/>
                <a:gd name="T71" fmla="*/ 74750 h 11918"/>
                <a:gd name="T72" fmla="*/ 68425 w 2777"/>
                <a:gd name="T73" fmla="*/ 51950 h 11918"/>
                <a:gd name="T74" fmla="*/ 69425 w 2777"/>
                <a:gd name="T75" fmla="*/ 34100 h 11918"/>
                <a:gd name="T76" fmla="*/ 61975 w 2777"/>
                <a:gd name="T77" fmla="*/ 11300 h 11918"/>
                <a:gd name="T78" fmla="*/ 44125 w 2777"/>
                <a:gd name="T79" fmla="*/ 375 h 119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77" h="11918" extrusionOk="0">
                  <a:moveTo>
                    <a:pt x="1646" y="1"/>
                  </a:moveTo>
                  <a:cubicBezTo>
                    <a:pt x="1607" y="1"/>
                    <a:pt x="1567" y="5"/>
                    <a:pt x="1527" y="15"/>
                  </a:cubicBezTo>
                  <a:cubicBezTo>
                    <a:pt x="1448" y="35"/>
                    <a:pt x="1369" y="55"/>
                    <a:pt x="1289" y="75"/>
                  </a:cubicBezTo>
                  <a:cubicBezTo>
                    <a:pt x="1270" y="95"/>
                    <a:pt x="1230" y="115"/>
                    <a:pt x="1190" y="115"/>
                  </a:cubicBezTo>
                  <a:lnTo>
                    <a:pt x="1151" y="154"/>
                  </a:lnTo>
                  <a:lnTo>
                    <a:pt x="1091" y="174"/>
                  </a:lnTo>
                  <a:cubicBezTo>
                    <a:pt x="972" y="253"/>
                    <a:pt x="873" y="333"/>
                    <a:pt x="794" y="452"/>
                  </a:cubicBezTo>
                  <a:cubicBezTo>
                    <a:pt x="694" y="551"/>
                    <a:pt x="635" y="650"/>
                    <a:pt x="576" y="769"/>
                  </a:cubicBezTo>
                  <a:cubicBezTo>
                    <a:pt x="516" y="868"/>
                    <a:pt x="476" y="967"/>
                    <a:pt x="437" y="1086"/>
                  </a:cubicBezTo>
                  <a:cubicBezTo>
                    <a:pt x="377" y="1245"/>
                    <a:pt x="338" y="1423"/>
                    <a:pt x="338" y="1602"/>
                  </a:cubicBezTo>
                  <a:lnTo>
                    <a:pt x="338" y="1721"/>
                  </a:lnTo>
                  <a:cubicBezTo>
                    <a:pt x="318" y="1741"/>
                    <a:pt x="318" y="1780"/>
                    <a:pt x="338" y="1800"/>
                  </a:cubicBezTo>
                  <a:cubicBezTo>
                    <a:pt x="338" y="1840"/>
                    <a:pt x="338" y="1860"/>
                    <a:pt x="338" y="1880"/>
                  </a:cubicBezTo>
                  <a:cubicBezTo>
                    <a:pt x="357" y="1899"/>
                    <a:pt x="357" y="1939"/>
                    <a:pt x="377" y="1959"/>
                  </a:cubicBezTo>
                  <a:cubicBezTo>
                    <a:pt x="417" y="2018"/>
                    <a:pt x="476" y="2078"/>
                    <a:pt x="556" y="2098"/>
                  </a:cubicBezTo>
                  <a:cubicBezTo>
                    <a:pt x="577" y="2103"/>
                    <a:pt x="598" y="2105"/>
                    <a:pt x="619" y="2105"/>
                  </a:cubicBezTo>
                  <a:cubicBezTo>
                    <a:pt x="675" y="2105"/>
                    <a:pt x="725" y="2087"/>
                    <a:pt x="754" y="2058"/>
                  </a:cubicBezTo>
                  <a:cubicBezTo>
                    <a:pt x="774" y="2038"/>
                    <a:pt x="794" y="2018"/>
                    <a:pt x="794" y="1999"/>
                  </a:cubicBezTo>
                  <a:cubicBezTo>
                    <a:pt x="813" y="1999"/>
                    <a:pt x="813" y="1979"/>
                    <a:pt x="833" y="1959"/>
                  </a:cubicBezTo>
                  <a:cubicBezTo>
                    <a:pt x="833" y="1939"/>
                    <a:pt x="853" y="1899"/>
                    <a:pt x="853" y="1880"/>
                  </a:cubicBezTo>
                  <a:cubicBezTo>
                    <a:pt x="873" y="1860"/>
                    <a:pt x="873" y="1840"/>
                    <a:pt x="873" y="1800"/>
                  </a:cubicBezTo>
                  <a:cubicBezTo>
                    <a:pt x="913" y="1701"/>
                    <a:pt x="932" y="1562"/>
                    <a:pt x="972" y="1404"/>
                  </a:cubicBezTo>
                  <a:cubicBezTo>
                    <a:pt x="992" y="1324"/>
                    <a:pt x="1032" y="1245"/>
                    <a:pt x="1051" y="1166"/>
                  </a:cubicBezTo>
                  <a:cubicBezTo>
                    <a:pt x="1091" y="1066"/>
                    <a:pt x="1131" y="987"/>
                    <a:pt x="1170" y="888"/>
                  </a:cubicBezTo>
                  <a:cubicBezTo>
                    <a:pt x="1210" y="809"/>
                    <a:pt x="1270" y="729"/>
                    <a:pt x="1349" y="650"/>
                  </a:cubicBezTo>
                  <a:lnTo>
                    <a:pt x="1369" y="610"/>
                  </a:lnTo>
                  <a:lnTo>
                    <a:pt x="1408" y="591"/>
                  </a:lnTo>
                  <a:cubicBezTo>
                    <a:pt x="1428" y="571"/>
                    <a:pt x="1448" y="551"/>
                    <a:pt x="1468" y="531"/>
                  </a:cubicBezTo>
                  <a:cubicBezTo>
                    <a:pt x="1508" y="511"/>
                    <a:pt x="1547" y="472"/>
                    <a:pt x="1607" y="452"/>
                  </a:cubicBezTo>
                  <a:cubicBezTo>
                    <a:pt x="1666" y="432"/>
                    <a:pt x="1706" y="412"/>
                    <a:pt x="1765" y="412"/>
                  </a:cubicBezTo>
                  <a:cubicBezTo>
                    <a:pt x="1795" y="402"/>
                    <a:pt x="1825" y="397"/>
                    <a:pt x="1855" y="397"/>
                  </a:cubicBezTo>
                  <a:cubicBezTo>
                    <a:pt x="1884" y="397"/>
                    <a:pt x="1914" y="402"/>
                    <a:pt x="1944" y="412"/>
                  </a:cubicBezTo>
                  <a:cubicBezTo>
                    <a:pt x="2103" y="432"/>
                    <a:pt x="2222" y="511"/>
                    <a:pt x="2321" y="610"/>
                  </a:cubicBezTo>
                  <a:cubicBezTo>
                    <a:pt x="2459" y="749"/>
                    <a:pt x="2559" y="908"/>
                    <a:pt x="2598" y="1086"/>
                  </a:cubicBezTo>
                  <a:cubicBezTo>
                    <a:pt x="2638" y="1185"/>
                    <a:pt x="2658" y="1285"/>
                    <a:pt x="2678" y="1384"/>
                  </a:cubicBezTo>
                  <a:lnTo>
                    <a:pt x="2678" y="1582"/>
                  </a:lnTo>
                  <a:cubicBezTo>
                    <a:pt x="2678" y="1741"/>
                    <a:pt x="2658" y="1899"/>
                    <a:pt x="2618" y="2038"/>
                  </a:cubicBezTo>
                  <a:cubicBezTo>
                    <a:pt x="2598" y="2197"/>
                    <a:pt x="2559" y="2355"/>
                    <a:pt x="2499" y="2494"/>
                  </a:cubicBezTo>
                  <a:cubicBezTo>
                    <a:pt x="2459" y="2653"/>
                    <a:pt x="2400" y="2792"/>
                    <a:pt x="2340" y="2931"/>
                  </a:cubicBezTo>
                  <a:cubicBezTo>
                    <a:pt x="2301" y="2990"/>
                    <a:pt x="2281" y="3050"/>
                    <a:pt x="2241" y="3129"/>
                  </a:cubicBezTo>
                  <a:cubicBezTo>
                    <a:pt x="2222" y="3188"/>
                    <a:pt x="2182" y="3248"/>
                    <a:pt x="2142" y="3327"/>
                  </a:cubicBezTo>
                  <a:lnTo>
                    <a:pt x="1924" y="3704"/>
                  </a:lnTo>
                  <a:cubicBezTo>
                    <a:pt x="1785" y="3962"/>
                    <a:pt x="1646" y="4239"/>
                    <a:pt x="1508" y="4497"/>
                  </a:cubicBezTo>
                  <a:cubicBezTo>
                    <a:pt x="1230" y="5033"/>
                    <a:pt x="952" y="5568"/>
                    <a:pt x="714" y="6143"/>
                  </a:cubicBezTo>
                  <a:cubicBezTo>
                    <a:pt x="655" y="6282"/>
                    <a:pt x="595" y="6421"/>
                    <a:pt x="556" y="6560"/>
                  </a:cubicBezTo>
                  <a:cubicBezTo>
                    <a:pt x="496" y="6718"/>
                    <a:pt x="437" y="6857"/>
                    <a:pt x="397" y="6996"/>
                  </a:cubicBezTo>
                  <a:cubicBezTo>
                    <a:pt x="298" y="7313"/>
                    <a:pt x="199" y="7611"/>
                    <a:pt x="139" y="7928"/>
                  </a:cubicBezTo>
                  <a:cubicBezTo>
                    <a:pt x="80" y="8245"/>
                    <a:pt x="20" y="8563"/>
                    <a:pt x="20" y="8900"/>
                  </a:cubicBezTo>
                  <a:cubicBezTo>
                    <a:pt x="0" y="9237"/>
                    <a:pt x="20" y="9574"/>
                    <a:pt x="100" y="9911"/>
                  </a:cubicBezTo>
                  <a:cubicBezTo>
                    <a:pt x="159" y="10110"/>
                    <a:pt x="219" y="10308"/>
                    <a:pt x="318" y="10506"/>
                  </a:cubicBezTo>
                  <a:cubicBezTo>
                    <a:pt x="357" y="10605"/>
                    <a:pt x="377" y="10685"/>
                    <a:pt x="417" y="10764"/>
                  </a:cubicBezTo>
                  <a:cubicBezTo>
                    <a:pt x="496" y="10923"/>
                    <a:pt x="576" y="11061"/>
                    <a:pt x="675" y="11200"/>
                  </a:cubicBezTo>
                  <a:cubicBezTo>
                    <a:pt x="754" y="11319"/>
                    <a:pt x="833" y="11438"/>
                    <a:pt x="913" y="11537"/>
                  </a:cubicBezTo>
                  <a:cubicBezTo>
                    <a:pt x="1012" y="11696"/>
                    <a:pt x="1151" y="11815"/>
                    <a:pt x="1289" y="11894"/>
                  </a:cubicBezTo>
                  <a:cubicBezTo>
                    <a:pt x="1316" y="11910"/>
                    <a:pt x="1341" y="11918"/>
                    <a:pt x="1364" y="11918"/>
                  </a:cubicBezTo>
                  <a:cubicBezTo>
                    <a:pt x="1428" y="11918"/>
                    <a:pt x="1479" y="11862"/>
                    <a:pt x="1508" y="11775"/>
                  </a:cubicBezTo>
                  <a:cubicBezTo>
                    <a:pt x="1567" y="11676"/>
                    <a:pt x="1547" y="11557"/>
                    <a:pt x="1488" y="11478"/>
                  </a:cubicBezTo>
                  <a:cubicBezTo>
                    <a:pt x="1369" y="11359"/>
                    <a:pt x="1250" y="11280"/>
                    <a:pt x="1131" y="11200"/>
                  </a:cubicBezTo>
                  <a:cubicBezTo>
                    <a:pt x="1032" y="11141"/>
                    <a:pt x="932" y="11061"/>
                    <a:pt x="853" y="11002"/>
                  </a:cubicBezTo>
                  <a:cubicBezTo>
                    <a:pt x="734" y="10903"/>
                    <a:pt x="635" y="10784"/>
                    <a:pt x="556" y="10665"/>
                  </a:cubicBezTo>
                  <a:cubicBezTo>
                    <a:pt x="496" y="10605"/>
                    <a:pt x="457" y="10546"/>
                    <a:pt x="417" y="10466"/>
                  </a:cubicBezTo>
                  <a:cubicBezTo>
                    <a:pt x="318" y="10288"/>
                    <a:pt x="258" y="10090"/>
                    <a:pt x="219" y="9891"/>
                  </a:cubicBezTo>
                  <a:cubicBezTo>
                    <a:pt x="139" y="9574"/>
                    <a:pt x="100" y="9237"/>
                    <a:pt x="119" y="8920"/>
                  </a:cubicBezTo>
                  <a:cubicBezTo>
                    <a:pt x="139" y="8583"/>
                    <a:pt x="179" y="8265"/>
                    <a:pt x="258" y="7968"/>
                  </a:cubicBezTo>
                  <a:cubicBezTo>
                    <a:pt x="318" y="7650"/>
                    <a:pt x="397" y="7353"/>
                    <a:pt x="496" y="7056"/>
                  </a:cubicBezTo>
                  <a:cubicBezTo>
                    <a:pt x="556" y="6917"/>
                    <a:pt x="595" y="6778"/>
                    <a:pt x="655" y="6619"/>
                  </a:cubicBezTo>
                  <a:cubicBezTo>
                    <a:pt x="714" y="6480"/>
                    <a:pt x="774" y="6342"/>
                    <a:pt x="833" y="6203"/>
                  </a:cubicBezTo>
                  <a:cubicBezTo>
                    <a:pt x="1071" y="5647"/>
                    <a:pt x="1329" y="5092"/>
                    <a:pt x="1607" y="4577"/>
                  </a:cubicBezTo>
                  <a:cubicBezTo>
                    <a:pt x="1746" y="4299"/>
                    <a:pt x="1884" y="4041"/>
                    <a:pt x="2023" y="3783"/>
                  </a:cubicBezTo>
                  <a:lnTo>
                    <a:pt x="2241" y="3387"/>
                  </a:lnTo>
                  <a:cubicBezTo>
                    <a:pt x="2281" y="3327"/>
                    <a:pt x="2321" y="3268"/>
                    <a:pt x="2340" y="3188"/>
                  </a:cubicBezTo>
                  <a:cubicBezTo>
                    <a:pt x="2380" y="3129"/>
                    <a:pt x="2420" y="3050"/>
                    <a:pt x="2440" y="2990"/>
                  </a:cubicBezTo>
                  <a:cubicBezTo>
                    <a:pt x="2499" y="2851"/>
                    <a:pt x="2559" y="2693"/>
                    <a:pt x="2618" y="2554"/>
                  </a:cubicBezTo>
                  <a:cubicBezTo>
                    <a:pt x="2658" y="2395"/>
                    <a:pt x="2697" y="2237"/>
                    <a:pt x="2737" y="2078"/>
                  </a:cubicBezTo>
                  <a:cubicBezTo>
                    <a:pt x="2757" y="1919"/>
                    <a:pt x="2777" y="1761"/>
                    <a:pt x="2777" y="1582"/>
                  </a:cubicBezTo>
                  <a:cubicBezTo>
                    <a:pt x="2777" y="1523"/>
                    <a:pt x="2777" y="1443"/>
                    <a:pt x="2777" y="1364"/>
                  </a:cubicBezTo>
                  <a:cubicBezTo>
                    <a:pt x="2777" y="1265"/>
                    <a:pt x="2757" y="1166"/>
                    <a:pt x="2737" y="1066"/>
                  </a:cubicBezTo>
                  <a:cubicBezTo>
                    <a:pt x="2697" y="828"/>
                    <a:pt x="2618" y="630"/>
                    <a:pt x="2479" y="452"/>
                  </a:cubicBezTo>
                  <a:cubicBezTo>
                    <a:pt x="2360" y="273"/>
                    <a:pt x="2202" y="154"/>
                    <a:pt x="2023" y="75"/>
                  </a:cubicBezTo>
                  <a:cubicBezTo>
                    <a:pt x="1944" y="35"/>
                    <a:pt x="1845" y="15"/>
                    <a:pt x="1765" y="15"/>
                  </a:cubicBezTo>
                  <a:cubicBezTo>
                    <a:pt x="1726" y="5"/>
                    <a:pt x="1686" y="1"/>
                    <a:pt x="16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95" name="Google Shape;120;p3">
              <a:extLst>
                <a:ext uri="{FF2B5EF4-FFF2-40B4-BE49-F238E27FC236}">
                  <a16:creationId xmlns:a16="http://schemas.microsoft.com/office/drawing/2014/main" id="{49E72AF8-251A-62BE-A39F-891A0662D3C2}"/>
                </a:ext>
              </a:extLst>
            </p:cNvPr>
            <p:cNvSpPr>
              <a:spLocks/>
            </p:cNvSpPr>
            <p:nvPr/>
          </p:nvSpPr>
          <p:spPr bwMode="auto">
            <a:xfrm>
              <a:off x="7167200" y="2187050"/>
              <a:ext cx="72400" cy="274450"/>
            </a:xfrm>
            <a:custGeom>
              <a:avLst/>
              <a:gdLst>
                <a:gd name="T0" fmla="*/ 36700 w 2896"/>
                <a:gd name="T1" fmla="*/ 3375 h 10978"/>
                <a:gd name="T2" fmla="*/ 46100 w 2896"/>
                <a:gd name="T3" fmla="*/ 16750 h 10978"/>
                <a:gd name="T4" fmla="*/ 60000 w 2896"/>
                <a:gd name="T5" fmla="*/ 28650 h 10978"/>
                <a:gd name="T6" fmla="*/ 67925 w 2896"/>
                <a:gd name="T7" fmla="*/ 46500 h 10978"/>
                <a:gd name="T8" fmla="*/ 66425 w 2896"/>
                <a:gd name="T9" fmla="*/ 90625 h 10978"/>
                <a:gd name="T10" fmla="*/ 55525 w 2896"/>
                <a:gd name="T11" fmla="*/ 121350 h 10978"/>
                <a:gd name="T12" fmla="*/ 30750 w 2896"/>
                <a:gd name="T13" fmla="*/ 168950 h 10978"/>
                <a:gd name="T14" fmla="*/ 14375 w 2896"/>
                <a:gd name="T15" fmla="*/ 196725 h 10978"/>
                <a:gd name="T16" fmla="*/ 8925 w 2896"/>
                <a:gd name="T17" fmla="*/ 206150 h 10978"/>
                <a:gd name="T18" fmla="*/ 1500 w 2896"/>
                <a:gd name="T19" fmla="*/ 226950 h 10978"/>
                <a:gd name="T20" fmla="*/ 0 w 2896"/>
                <a:gd name="T21" fmla="*/ 243825 h 10978"/>
                <a:gd name="T22" fmla="*/ 6950 w 2896"/>
                <a:gd name="T23" fmla="*/ 264650 h 10978"/>
                <a:gd name="T24" fmla="*/ 24300 w 2896"/>
                <a:gd name="T25" fmla="*/ 274050 h 10978"/>
                <a:gd name="T26" fmla="*/ 30750 w 2896"/>
                <a:gd name="T27" fmla="*/ 274050 h 10978"/>
                <a:gd name="T28" fmla="*/ 38175 w 2896"/>
                <a:gd name="T29" fmla="*/ 271075 h 10978"/>
                <a:gd name="T30" fmla="*/ 40650 w 2896"/>
                <a:gd name="T31" fmla="*/ 269600 h 10978"/>
                <a:gd name="T32" fmla="*/ 54050 w 2896"/>
                <a:gd name="T33" fmla="*/ 256200 h 10978"/>
                <a:gd name="T34" fmla="*/ 60475 w 2896"/>
                <a:gd name="T35" fmla="*/ 236375 h 10978"/>
                <a:gd name="T36" fmla="*/ 60475 w 2896"/>
                <a:gd name="T37" fmla="*/ 231925 h 10978"/>
                <a:gd name="T38" fmla="*/ 59500 w 2896"/>
                <a:gd name="T39" fmla="*/ 228450 h 10978"/>
                <a:gd name="T40" fmla="*/ 53525 w 2896"/>
                <a:gd name="T41" fmla="*/ 225275 h 10978"/>
                <a:gd name="T42" fmla="*/ 49075 w 2896"/>
                <a:gd name="T43" fmla="*/ 227450 h 10978"/>
                <a:gd name="T44" fmla="*/ 47600 w 2896"/>
                <a:gd name="T45" fmla="*/ 230425 h 10978"/>
                <a:gd name="T46" fmla="*/ 44125 w 2896"/>
                <a:gd name="T47" fmla="*/ 241350 h 10978"/>
                <a:gd name="T48" fmla="*/ 39175 w 2896"/>
                <a:gd name="T49" fmla="*/ 253225 h 10978"/>
                <a:gd name="T50" fmla="*/ 33725 w 2896"/>
                <a:gd name="T51" fmla="*/ 259675 h 10978"/>
                <a:gd name="T52" fmla="*/ 31725 w 2896"/>
                <a:gd name="T53" fmla="*/ 261675 h 10978"/>
                <a:gd name="T54" fmla="*/ 23800 w 2896"/>
                <a:gd name="T55" fmla="*/ 264650 h 10978"/>
                <a:gd name="T56" fmla="*/ 19325 w 2896"/>
                <a:gd name="T57" fmla="*/ 264650 h 10978"/>
                <a:gd name="T58" fmla="*/ 3475 w 2896"/>
                <a:gd name="T59" fmla="*/ 249775 h 10978"/>
                <a:gd name="T60" fmla="*/ 1975 w 2896"/>
                <a:gd name="T61" fmla="*/ 238375 h 10978"/>
                <a:gd name="T62" fmla="*/ 6450 w 2896"/>
                <a:gd name="T63" fmla="*/ 217050 h 10978"/>
                <a:gd name="T64" fmla="*/ 13375 w 2896"/>
                <a:gd name="T65" fmla="*/ 202675 h 10978"/>
                <a:gd name="T66" fmla="*/ 21825 w 2896"/>
                <a:gd name="T67" fmla="*/ 188775 h 10978"/>
                <a:gd name="T68" fmla="*/ 52550 w 2896"/>
                <a:gd name="T69" fmla="*/ 132275 h 10978"/>
                <a:gd name="T70" fmla="*/ 61475 w 2896"/>
                <a:gd name="T71" fmla="*/ 112425 h 10978"/>
                <a:gd name="T72" fmla="*/ 71900 w 2896"/>
                <a:gd name="T73" fmla="*/ 68800 h 10978"/>
                <a:gd name="T74" fmla="*/ 64950 w 2896"/>
                <a:gd name="T75" fmla="*/ 31625 h 10978"/>
                <a:gd name="T76" fmla="*/ 57025 w 2896"/>
                <a:gd name="T77" fmla="*/ 16250 h 10978"/>
                <a:gd name="T78" fmla="*/ 42150 w 2896"/>
                <a:gd name="T79" fmla="*/ 400 h 109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896" h="10978" extrusionOk="0">
                  <a:moveTo>
                    <a:pt x="1615" y="1"/>
                  </a:moveTo>
                  <a:cubicBezTo>
                    <a:pt x="1549" y="1"/>
                    <a:pt x="1497" y="45"/>
                    <a:pt x="1468" y="135"/>
                  </a:cubicBezTo>
                  <a:cubicBezTo>
                    <a:pt x="1408" y="234"/>
                    <a:pt x="1428" y="333"/>
                    <a:pt x="1487" y="412"/>
                  </a:cubicBezTo>
                  <a:cubicBezTo>
                    <a:pt x="1606" y="511"/>
                    <a:pt x="1706" y="591"/>
                    <a:pt x="1844" y="670"/>
                  </a:cubicBezTo>
                  <a:cubicBezTo>
                    <a:pt x="1944" y="729"/>
                    <a:pt x="2023" y="789"/>
                    <a:pt x="2102" y="848"/>
                  </a:cubicBezTo>
                  <a:cubicBezTo>
                    <a:pt x="2221" y="948"/>
                    <a:pt x="2320" y="1027"/>
                    <a:pt x="2400" y="1146"/>
                  </a:cubicBezTo>
                  <a:cubicBezTo>
                    <a:pt x="2439" y="1205"/>
                    <a:pt x="2499" y="1265"/>
                    <a:pt x="2538" y="1324"/>
                  </a:cubicBezTo>
                  <a:cubicBezTo>
                    <a:pt x="2618" y="1503"/>
                    <a:pt x="2677" y="1681"/>
                    <a:pt x="2717" y="1860"/>
                  </a:cubicBezTo>
                  <a:cubicBezTo>
                    <a:pt x="2796" y="2157"/>
                    <a:pt x="2816" y="2455"/>
                    <a:pt x="2796" y="2752"/>
                  </a:cubicBezTo>
                  <a:cubicBezTo>
                    <a:pt x="2776" y="3050"/>
                    <a:pt x="2717" y="3347"/>
                    <a:pt x="2657" y="3625"/>
                  </a:cubicBezTo>
                  <a:cubicBezTo>
                    <a:pt x="2578" y="3902"/>
                    <a:pt x="2479" y="4180"/>
                    <a:pt x="2380" y="4458"/>
                  </a:cubicBezTo>
                  <a:cubicBezTo>
                    <a:pt x="2320" y="4597"/>
                    <a:pt x="2261" y="4735"/>
                    <a:pt x="2221" y="4854"/>
                  </a:cubicBezTo>
                  <a:cubicBezTo>
                    <a:pt x="2162" y="4993"/>
                    <a:pt x="2102" y="5132"/>
                    <a:pt x="2043" y="5251"/>
                  </a:cubicBezTo>
                  <a:cubicBezTo>
                    <a:pt x="1785" y="5767"/>
                    <a:pt x="1507" y="6282"/>
                    <a:pt x="1230" y="6758"/>
                  </a:cubicBezTo>
                  <a:cubicBezTo>
                    <a:pt x="1091" y="7016"/>
                    <a:pt x="952" y="7254"/>
                    <a:pt x="793" y="7512"/>
                  </a:cubicBezTo>
                  <a:lnTo>
                    <a:pt x="575" y="7869"/>
                  </a:lnTo>
                  <a:cubicBezTo>
                    <a:pt x="535" y="7928"/>
                    <a:pt x="496" y="7988"/>
                    <a:pt x="456" y="8067"/>
                  </a:cubicBezTo>
                  <a:cubicBezTo>
                    <a:pt x="436" y="8127"/>
                    <a:pt x="397" y="8186"/>
                    <a:pt x="357" y="8246"/>
                  </a:cubicBezTo>
                  <a:cubicBezTo>
                    <a:pt x="298" y="8384"/>
                    <a:pt x="238" y="8523"/>
                    <a:pt x="179" y="8662"/>
                  </a:cubicBezTo>
                  <a:cubicBezTo>
                    <a:pt x="139" y="8801"/>
                    <a:pt x="79" y="8940"/>
                    <a:pt x="60" y="9078"/>
                  </a:cubicBezTo>
                  <a:cubicBezTo>
                    <a:pt x="20" y="9237"/>
                    <a:pt x="0" y="9396"/>
                    <a:pt x="0" y="9535"/>
                  </a:cubicBezTo>
                  <a:cubicBezTo>
                    <a:pt x="0" y="9614"/>
                    <a:pt x="0" y="9673"/>
                    <a:pt x="0" y="9753"/>
                  </a:cubicBezTo>
                  <a:cubicBezTo>
                    <a:pt x="0" y="9832"/>
                    <a:pt x="0" y="9931"/>
                    <a:pt x="20" y="10030"/>
                  </a:cubicBezTo>
                  <a:cubicBezTo>
                    <a:pt x="60" y="10229"/>
                    <a:pt x="159" y="10427"/>
                    <a:pt x="278" y="10586"/>
                  </a:cubicBezTo>
                  <a:cubicBezTo>
                    <a:pt x="397" y="10744"/>
                    <a:pt x="555" y="10843"/>
                    <a:pt x="734" y="10903"/>
                  </a:cubicBezTo>
                  <a:cubicBezTo>
                    <a:pt x="813" y="10943"/>
                    <a:pt x="892" y="10962"/>
                    <a:pt x="972" y="10962"/>
                  </a:cubicBezTo>
                  <a:cubicBezTo>
                    <a:pt x="1011" y="10972"/>
                    <a:pt x="1051" y="10977"/>
                    <a:pt x="1093" y="10977"/>
                  </a:cubicBezTo>
                  <a:cubicBezTo>
                    <a:pt x="1135" y="10977"/>
                    <a:pt x="1180" y="10972"/>
                    <a:pt x="1230" y="10962"/>
                  </a:cubicBezTo>
                  <a:cubicBezTo>
                    <a:pt x="1289" y="10943"/>
                    <a:pt x="1368" y="10923"/>
                    <a:pt x="1428" y="10883"/>
                  </a:cubicBezTo>
                  <a:cubicBezTo>
                    <a:pt x="1468" y="10883"/>
                    <a:pt x="1507" y="10863"/>
                    <a:pt x="1527" y="10843"/>
                  </a:cubicBezTo>
                  <a:lnTo>
                    <a:pt x="1587" y="10824"/>
                  </a:lnTo>
                  <a:lnTo>
                    <a:pt x="1626" y="10784"/>
                  </a:lnTo>
                  <a:cubicBezTo>
                    <a:pt x="1745" y="10724"/>
                    <a:pt x="1844" y="10645"/>
                    <a:pt x="1944" y="10546"/>
                  </a:cubicBezTo>
                  <a:cubicBezTo>
                    <a:pt x="2023" y="10447"/>
                    <a:pt x="2102" y="10348"/>
                    <a:pt x="2162" y="10248"/>
                  </a:cubicBezTo>
                  <a:cubicBezTo>
                    <a:pt x="2221" y="10149"/>
                    <a:pt x="2261" y="10050"/>
                    <a:pt x="2300" y="9951"/>
                  </a:cubicBezTo>
                  <a:cubicBezTo>
                    <a:pt x="2380" y="9792"/>
                    <a:pt x="2419" y="9634"/>
                    <a:pt x="2419" y="9455"/>
                  </a:cubicBezTo>
                  <a:lnTo>
                    <a:pt x="2419" y="9356"/>
                  </a:lnTo>
                  <a:cubicBezTo>
                    <a:pt x="2419" y="9336"/>
                    <a:pt x="2419" y="9316"/>
                    <a:pt x="2419" y="9277"/>
                  </a:cubicBezTo>
                  <a:cubicBezTo>
                    <a:pt x="2419" y="9257"/>
                    <a:pt x="2419" y="9237"/>
                    <a:pt x="2400" y="9217"/>
                  </a:cubicBezTo>
                  <a:cubicBezTo>
                    <a:pt x="2400" y="9197"/>
                    <a:pt x="2400" y="9178"/>
                    <a:pt x="2380" y="9138"/>
                  </a:cubicBezTo>
                  <a:cubicBezTo>
                    <a:pt x="2340" y="9078"/>
                    <a:pt x="2281" y="9019"/>
                    <a:pt x="2201" y="9019"/>
                  </a:cubicBezTo>
                  <a:cubicBezTo>
                    <a:pt x="2180" y="9014"/>
                    <a:pt x="2160" y="9011"/>
                    <a:pt x="2141" y="9011"/>
                  </a:cubicBezTo>
                  <a:cubicBezTo>
                    <a:pt x="2090" y="9011"/>
                    <a:pt x="2047" y="9030"/>
                    <a:pt x="2003" y="9059"/>
                  </a:cubicBezTo>
                  <a:cubicBezTo>
                    <a:pt x="1983" y="9078"/>
                    <a:pt x="1963" y="9098"/>
                    <a:pt x="1963" y="9098"/>
                  </a:cubicBezTo>
                  <a:cubicBezTo>
                    <a:pt x="1944" y="9118"/>
                    <a:pt x="1944" y="9138"/>
                    <a:pt x="1924" y="9158"/>
                  </a:cubicBezTo>
                  <a:cubicBezTo>
                    <a:pt x="1924" y="9178"/>
                    <a:pt x="1904" y="9197"/>
                    <a:pt x="1904" y="9217"/>
                  </a:cubicBezTo>
                  <a:cubicBezTo>
                    <a:pt x="1884" y="9237"/>
                    <a:pt x="1884" y="9257"/>
                    <a:pt x="1864" y="9277"/>
                  </a:cubicBezTo>
                  <a:cubicBezTo>
                    <a:pt x="1844" y="9376"/>
                    <a:pt x="1805" y="9515"/>
                    <a:pt x="1765" y="9654"/>
                  </a:cubicBezTo>
                  <a:cubicBezTo>
                    <a:pt x="1745" y="9733"/>
                    <a:pt x="1725" y="9812"/>
                    <a:pt x="1686" y="9892"/>
                  </a:cubicBezTo>
                  <a:cubicBezTo>
                    <a:pt x="1646" y="9971"/>
                    <a:pt x="1606" y="10050"/>
                    <a:pt x="1567" y="10129"/>
                  </a:cubicBezTo>
                  <a:cubicBezTo>
                    <a:pt x="1507" y="10229"/>
                    <a:pt x="1448" y="10308"/>
                    <a:pt x="1388" y="10367"/>
                  </a:cubicBezTo>
                  <a:lnTo>
                    <a:pt x="1349" y="10387"/>
                  </a:lnTo>
                  <a:lnTo>
                    <a:pt x="1329" y="10427"/>
                  </a:lnTo>
                  <a:cubicBezTo>
                    <a:pt x="1309" y="10447"/>
                    <a:pt x="1289" y="10447"/>
                    <a:pt x="1269" y="10467"/>
                  </a:cubicBezTo>
                  <a:cubicBezTo>
                    <a:pt x="1230" y="10506"/>
                    <a:pt x="1170" y="10526"/>
                    <a:pt x="1130" y="10546"/>
                  </a:cubicBezTo>
                  <a:cubicBezTo>
                    <a:pt x="1071" y="10566"/>
                    <a:pt x="1011" y="10586"/>
                    <a:pt x="952" y="10586"/>
                  </a:cubicBezTo>
                  <a:cubicBezTo>
                    <a:pt x="922" y="10596"/>
                    <a:pt x="892" y="10600"/>
                    <a:pt x="863" y="10600"/>
                  </a:cubicBezTo>
                  <a:cubicBezTo>
                    <a:pt x="833" y="10600"/>
                    <a:pt x="803" y="10596"/>
                    <a:pt x="773" y="10586"/>
                  </a:cubicBezTo>
                  <a:cubicBezTo>
                    <a:pt x="635" y="10586"/>
                    <a:pt x="516" y="10506"/>
                    <a:pt x="416" y="10427"/>
                  </a:cubicBezTo>
                  <a:cubicBezTo>
                    <a:pt x="278" y="10308"/>
                    <a:pt x="198" y="10149"/>
                    <a:pt x="139" y="9991"/>
                  </a:cubicBezTo>
                  <a:cubicBezTo>
                    <a:pt x="119" y="9892"/>
                    <a:pt x="99" y="9812"/>
                    <a:pt x="79" y="9713"/>
                  </a:cubicBezTo>
                  <a:cubicBezTo>
                    <a:pt x="79" y="9654"/>
                    <a:pt x="79" y="9594"/>
                    <a:pt x="79" y="9535"/>
                  </a:cubicBezTo>
                  <a:cubicBezTo>
                    <a:pt x="79" y="9396"/>
                    <a:pt x="99" y="9237"/>
                    <a:pt x="139" y="9098"/>
                  </a:cubicBezTo>
                  <a:cubicBezTo>
                    <a:pt x="179" y="8959"/>
                    <a:pt x="218" y="8821"/>
                    <a:pt x="258" y="8682"/>
                  </a:cubicBezTo>
                  <a:cubicBezTo>
                    <a:pt x="317" y="8563"/>
                    <a:pt x="377" y="8424"/>
                    <a:pt x="436" y="8285"/>
                  </a:cubicBezTo>
                  <a:cubicBezTo>
                    <a:pt x="476" y="8226"/>
                    <a:pt x="496" y="8166"/>
                    <a:pt x="535" y="8107"/>
                  </a:cubicBezTo>
                  <a:cubicBezTo>
                    <a:pt x="575" y="8047"/>
                    <a:pt x="615" y="7988"/>
                    <a:pt x="635" y="7928"/>
                  </a:cubicBezTo>
                  <a:lnTo>
                    <a:pt x="873" y="7551"/>
                  </a:lnTo>
                  <a:cubicBezTo>
                    <a:pt x="1011" y="7313"/>
                    <a:pt x="1150" y="7075"/>
                    <a:pt x="1309" y="6818"/>
                  </a:cubicBezTo>
                  <a:cubicBezTo>
                    <a:pt x="1587" y="6322"/>
                    <a:pt x="1864" y="5826"/>
                    <a:pt x="2102" y="5291"/>
                  </a:cubicBezTo>
                  <a:cubicBezTo>
                    <a:pt x="2181" y="5172"/>
                    <a:pt x="2241" y="5033"/>
                    <a:pt x="2300" y="4894"/>
                  </a:cubicBezTo>
                  <a:cubicBezTo>
                    <a:pt x="2340" y="4775"/>
                    <a:pt x="2400" y="4636"/>
                    <a:pt x="2459" y="4497"/>
                  </a:cubicBezTo>
                  <a:cubicBezTo>
                    <a:pt x="2558" y="4220"/>
                    <a:pt x="2657" y="3942"/>
                    <a:pt x="2737" y="3645"/>
                  </a:cubicBezTo>
                  <a:cubicBezTo>
                    <a:pt x="2816" y="3367"/>
                    <a:pt x="2856" y="3050"/>
                    <a:pt x="2876" y="2752"/>
                  </a:cubicBezTo>
                  <a:cubicBezTo>
                    <a:pt x="2895" y="2455"/>
                    <a:pt x="2876" y="2137"/>
                    <a:pt x="2816" y="1820"/>
                  </a:cubicBezTo>
                  <a:cubicBezTo>
                    <a:pt x="2757" y="1642"/>
                    <a:pt x="2697" y="1443"/>
                    <a:pt x="2598" y="1265"/>
                  </a:cubicBezTo>
                  <a:cubicBezTo>
                    <a:pt x="2578" y="1205"/>
                    <a:pt x="2538" y="1126"/>
                    <a:pt x="2519" y="1047"/>
                  </a:cubicBezTo>
                  <a:cubicBezTo>
                    <a:pt x="2439" y="908"/>
                    <a:pt x="2360" y="769"/>
                    <a:pt x="2281" y="650"/>
                  </a:cubicBezTo>
                  <a:cubicBezTo>
                    <a:pt x="2201" y="531"/>
                    <a:pt x="2142" y="432"/>
                    <a:pt x="2043" y="333"/>
                  </a:cubicBezTo>
                  <a:cubicBezTo>
                    <a:pt x="1944" y="214"/>
                    <a:pt x="1825" y="95"/>
                    <a:pt x="1686" y="16"/>
                  </a:cubicBezTo>
                  <a:cubicBezTo>
                    <a:pt x="1661" y="6"/>
                    <a:pt x="1637" y="1"/>
                    <a:pt x="16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96" name="Google Shape;121;p3">
              <a:extLst>
                <a:ext uri="{FF2B5EF4-FFF2-40B4-BE49-F238E27FC236}">
                  <a16:creationId xmlns:a16="http://schemas.microsoft.com/office/drawing/2014/main" id="{650BDA62-1BBD-96DD-D5F0-60E7038EE582}"/>
                </a:ext>
              </a:extLst>
            </p:cNvPr>
            <p:cNvSpPr>
              <a:spLocks/>
            </p:cNvSpPr>
            <p:nvPr/>
          </p:nvSpPr>
          <p:spPr bwMode="auto">
            <a:xfrm>
              <a:off x="7166700" y="2019975"/>
              <a:ext cx="72900" cy="274450"/>
            </a:xfrm>
            <a:custGeom>
              <a:avLst/>
              <a:gdLst>
                <a:gd name="T0" fmla="*/ 41650 w 2916"/>
                <a:gd name="T1" fmla="*/ 375 h 10978"/>
                <a:gd name="T2" fmla="*/ 34225 w 2916"/>
                <a:gd name="T3" fmla="*/ 3350 h 10978"/>
                <a:gd name="T4" fmla="*/ 31725 w 2916"/>
                <a:gd name="T5" fmla="*/ 4850 h 10978"/>
                <a:gd name="T6" fmla="*/ 18350 w 2916"/>
                <a:gd name="T7" fmla="*/ 18225 h 10978"/>
                <a:gd name="T8" fmla="*/ 11900 w 2916"/>
                <a:gd name="T9" fmla="*/ 38075 h 10978"/>
                <a:gd name="T10" fmla="*/ 11900 w 2916"/>
                <a:gd name="T11" fmla="*/ 42525 h 10978"/>
                <a:gd name="T12" fmla="*/ 12900 w 2916"/>
                <a:gd name="T13" fmla="*/ 45500 h 10978"/>
                <a:gd name="T14" fmla="*/ 18925 w 2916"/>
                <a:gd name="T15" fmla="*/ 49175 h 10978"/>
                <a:gd name="T16" fmla="*/ 23300 w 2916"/>
                <a:gd name="T17" fmla="*/ 47000 h 10978"/>
                <a:gd name="T18" fmla="*/ 24800 w 2916"/>
                <a:gd name="T19" fmla="*/ 44025 h 10978"/>
                <a:gd name="T20" fmla="*/ 28275 w 2916"/>
                <a:gd name="T21" fmla="*/ 33100 h 10978"/>
                <a:gd name="T22" fmla="*/ 33225 w 2916"/>
                <a:gd name="T23" fmla="*/ 21200 h 10978"/>
                <a:gd name="T24" fmla="*/ 38675 w 2916"/>
                <a:gd name="T25" fmla="*/ 14775 h 10978"/>
                <a:gd name="T26" fmla="*/ 40650 w 2916"/>
                <a:gd name="T27" fmla="*/ 12775 h 10978"/>
                <a:gd name="T28" fmla="*/ 48600 w 2916"/>
                <a:gd name="T29" fmla="*/ 9800 h 10978"/>
                <a:gd name="T30" fmla="*/ 53050 w 2916"/>
                <a:gd name="T31" fmla="*/ 9800 h 10978"/>
                <a:gd name="T32" fmla="*/ 68925 w 2916"/>
                <a:gd name="T33" fmla="*/ 24675 h 10978"/>
                <a:gd name="T34" fmla="*/ 70400 w 2916"/>
                <a:gd name="T35" fmla="*/ 36075 h 10978"/>
                <a:gd name="T36" fmla="*/ 65950 w 2916"/>
                <a:gd name="T37" fmla="*/ 57400 h 10978"/>
                <a:gd name="T38" fmla="*/ 59000 w 2916"/>
                <a:gd name="T39" fmla="*/ 71775 h 10978"/>
                <a:gd name="T40" fmla="*/ 50575 w 2916"/>
                <a:gd name="T41" fmla="*/ 85650 h 10978"/>
                <a:gd name="T42" fmla="*/ 19825 w 2916"/>
                <a:gd name="T43" fmla="*/ 142175 h 10978"/>
                <a:gd name="T44" fmla="*/ 10900 w 2916"/>
                <a:gd name="T45" fmla="*/ 162000 h 10978"/>
                <a:gd name="T46" fmla="*/ 500 w 2916"/>
                <a:gd name="T47" fmla="*/ 205650 h 10978"/>
                <a:gd name="T48" fmla="*/ 7450 w 2916"/>
                <a:gd name="T49" fmla="*/ 242825 h 10978"/>
                <a:gd name="T50" fmla="*/ 15375 w 2916"/>
                <a:gd name="T51" fmla="*/ 258200 h 10978"/>
                <a:gd name="T52" fmla="*/ 30250 w 2916"/>
                <a:gd name="T53" fmla="*/ 274050 h 10978"/>
                <a:gd name="T54" fmla="*/ 35700 w 2916"/>
                <a:gd name="T55" fmla="*/ 271075 h 10978"/>
                <a:gd name="T56" fmla="*/ 26275 w 2916"/>
                <a:gd name="T57" fmla="*/ 257700 h 10978"/>
                <a:gd name="T58" fmla="*/ 12400 w 2916"/>
                <a:gd name="T59" fmla="*/ 245800 h 10978"/>
                <a:gd name="T60" fmla="*/ 4475 w 2916"/>
                <a:gd name="T61" fmla="*/ 227950 h 10978"/>
                <a:gd name="T62" fmla="*/ 6450 w 2916"/>
                <a:gd name="T63" fmla="*/ 183825 h 10978"/>
                <a:gd name="T64" fmla="*/ 16850 w 2916"/>
                <a:gd name="T65" fmla="*/ 153075 h 10978"/>
                <a:gd name="T66" fmla="*/ 41650 w 2916"/>
                <a:gd name="T67" fmla="*/ 105500 h 10978"/>
                <a:gd name="T68" fmla="*/ 58000 w 2916"/>
                <a:gd name="T69" fmla="*/ 77725 h 10978"/>
                <a:gd name="T70" fmla="*/ 63475 w 2916"/>
                <a:gd name="T71" fmla="*/ 68300 h 10978"/>
                <a:gd name="T72" fmla="*/ 70900 w 2916"/>
                <a:gd name="T73" fmla="*/ 47475 h 10978"/>
                <a:gd name="T74" fmla="*/ 72400 w 2916"/>
                <a:gd name="T75" fmla="*/ 30625 h 10978"/>
                <a:gd name="T76" fmla="*/ 65450 w 2916"/>
                <a:gd name="T77" fmla="*/ 9800 h 10978"/>
                <a:gd name="T78" fmla="*/ 48100 w 2916"/>
                <a:gd name="T79" fmla="*/ 375 h 109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16" h="10978" extrusionOk="0">
                  <a:moveTo>
                    <a:pt x="1802" y="1"/>
                  </a:moveTo>
                  <a:cubicBezTo>
                    <a:pt x="1760" y="1"/>
                    <a:pt x="1716" y="6"/>
                    <a:pt x="1666" y="15"/>
                  </a:cubicBezTo>
                  <a:cubicBezTo>
                    <a:pt x="1607" y="35"/>
                    <a:pt x="1527" y="55"/>
                    <a:pt x="1468" y="95"/>
                  </a:cubicBezTo>
                  <a:cubicBezTo>
                    <a:pt x="1428" y="115"/>
                    <a:pt x="1388" y="115"/>
                    <a:pt x="1369" y="134"/>
                  </a:cubicBezTo>
                  <a:lnTo>
                    <a:pt x="1309" y="154"/>
                  </a:lnTo>
                  <a:lnTo>
                    <a:pt x="1269" y="194"/>
                  </a:lnTo>
                  <a:cubicBezTo>
                    <a:pt x="1150" y="253"/>
                    <a:pt x="1051" y="333"/>
                    <a:pt x="952" y="432"/>
                  </a:cubicBezTo>
                  <a:cubicBezTo>
                    <a:pt x="873" y="531"/>
                    <a:pt x="793" y="630"/>
                    <a:pt x="734" y="729"/>
                  </a:cubicBezTo>
                  <a:cubicBezTo>
                    <a:pt x="674" y="829"/>
                    <a:pt x="635" y="928"/>
                    <a:pt x="595" y="1027"/>
                  </a:cubicBezTo>
                  <a:cubicBezTo>
                    <a:pt x="536" y="1185"/>
                    <a:pt x="496" y="1344"/>
                    <a:pt x="476" y="1523"/>
                  </a:cubicBezTo>
                  <a:lnTo>
                    <a:pt x="476" y="1622"/>
                  </a:lnTo>
                  <a:cubicBezTo>
                    <a:pt x="476" y="1642"/>
                    <a:pt x="476" y="1661"/>
                    <a:pt x="476" y="1701"/>
                  </a:cubicBezTo>
                  <a:cubicBezTo>
                    <a:pt x="476" y="1721"/>
                    <a:pt x="476" y="1741"/>
                    <a:pt x="496" y="1761"/>
                  </a:cubicBezTo>
                  <a:cubicBezTo>
                    <a:pt x="496" y="1780"/>
                    <a:pt x="496" y="1800"/>
                    <a:pt x="516" y="1820"/>
                  </a:cubicBezTo>
                  <a:cubicBezTo>
                    <a:pt x="555" y="1899"/>
                    <a:pt x="615" y="1959"/>
                    <a:pt x="694" y="1959"/>
                  </a:cubicBezTo>
                  <a:cubicBezTo>
                    <a:pt x="716" y="1964"/>
                    <a:pt x="737" y="1967"/>
                    <a:pt x="757" y="1967"/>
                  </a:cubicBezTo>
                  <a:cubicBezTo>
                    <a:pt x="813" y="1967"/>
                    <a:pt x="864" y="1948"/>
                    <a:pt x="893" y="1919"/>
                  </a:cubicBezTo>
                  <a:cubicBezTo>
                    <a:pt x="912" y="1899"/>
                    <a:pt x="932" y="1880"/>
                    <a:pt x="932" y="1880"/>
                  </a:cubicBezTo>
                  <a:cubicBezTo>
                    <a:pt x="952" y="1860"/>
                    <a:pt x="952" y="1840"/>
                    <a:pt x="972" y="1820"/>
                  </a:cubicBezTo>
                  <a:cubicBezTo>
                    <a:pt x="972" y="1800"/>
                    <a:pt x="992" y="1780"/>
                    <a:pt x="992" y="1761"/>
                  </a:cubicBezTo>
                  <a:cubicBezTo>
                    <a:pt x="1012" y="1741"/>
                    <a:pt x="1012" y="1721"/>
                    <a:pt x="1031" y="1701"/>
                  </a:cubicBezTo>
                  <a:cubicBezTo>
                    <a:pt x="1051" y="1602"/>
                    <a:pt x="1091" y="1463"/>
                    <a:pt x="1131" y="1324"/>
                  </a:cubicBezTo>
                  <a:cubicBezTo>
                    <a:pt x="1150" y="1245"/>
                    <a:pt x="1190" y="1166"/>
                    <a:pt x="1210" y="1086"/>
                  </a:cubicBezTo>
                  <a:cubicBezTo>
                    <a:pt x="1250" y="1007"/>
                    <a:pt x="1289" y="928"/>
                    <a:pt x="1329" y="848"/>
                  </a:cubicBezTo>
                  <a:cubicBezTo>
                    <a:pt x="1388" y="749"/>
                    <a:pt x="1448" y="670"/>
                    <a:pt x="1507" y="610"/>
                  </a:cubicBezTo>
                  <a:lnTo>
                    <a:pt x="1547" y="591"/>
                  </a:lnTo>
                  <a:lnTo>
                    <a:pt x="1567" y="551"/>
                  </a:lnTo>
                  <a:cubicBezTo>
                    <a:pt x="1587" y="531"/>
                    <a:pt x="1607" y="531"/>
                    <a:pt x="1626" y="511"/>
                  </a:cubicBezTo>
                  <a:cubicBezTo>
                    <a:pt x="1686" y="472"/>
                    <a:pt x="1726" y="452"/>
                    <a:pt x="1765" y="432"/>
                  </a:cubicBezTo>
                  <a:cubicBezTo>
                    <a:pt x="1825" y="412"/>
                    <a:pt x="1884" y="392"/>
                    <a:pt x="1944" y="392"/>
                  </a:cubicBezTo>
                  <a:cubicBezTo>
                    <a:pt x="1973" y="382"/>
                    <a:pt x="2003" y="377"/>
                    <a:pt x="2033" y="377"/>
                  </a:cubicBezTo>
                  <a:cubicBezTo>
                    <a:pt x="2063" y="377"/>
                    <a:pt x="2092" y="382"/>
                    <a:pt x="2122" y="392"/>
                  </a:cubicBezTo>
                  <a:cubicBezTo>
                    <a:pt x="2261" y="392"/>
                    <a:pt x="2380" y="472"/>
                    <a:pt x="2479" y="551"/>
                  </a:cubicBezTo>
                  <a:cubicBezTo>
                    <a:pt x="2618" y="670"/>
                    <a:pt x="2717" y="829"/>
                    <a:pt x="2757" y="987"/>
                  </a:cubicBezTo>
                  <a:cubicBezTo>
                    <a:pt x="2796" y="1086"/>
                    <a:pt x="2796" y="1166"/>
                    <a:pt x="2816" y="1265"/>
                  </a:cubicBezTo>
                  <a:cubicBezTo>
                    <a:pt x="2816" y="1324"/>
                    <a:pt x="2816" y="1384"/>
                    <a:pt x="2816" y="1443"/>
                  </a:cubicBezTo>
                  <a:cubicBezTo>
                    <a:pt x="2816" y="1582"/>
                    <a:pt x="2796" y="1741"/>
                    <a:pt x="2757" y="1880"/>
                  </a:cubicBezTo>
                  <a:cubicBezTo>
                    <a:pt x="2737" y="2018"/>
                    <a:pt x="2677" y="2157"/>
                    <a:pt x="2638" y="2296"/>
                  </a:cubicBezTo>
                  <a:cubicBezTo>
                    <a:pt x="2578" y="2435"/>
                    <a:pt x="2519" y="2554"/>
                    <a:pt x="2459" y="2693"/>
                  </a:cubicBezTo>
                  <a:cubicBezTo>
                    <a:pt x="2420" y="2752"/>
                    <a:pt x="2400" y="2812"/>
                    <a:pt x="2360" y="2871"/>
                  </a:cubicBezTo>
                  <a:cubicBezTo>
                    <a:pt x="2320" y="2931"/>
                    <a:pt x="2301" y="2990"/>
                    <a:pt x="2261" y="3050"/>
                  </a:cubicBezTo>
                  <a:lnTo>
                    <a:pt x="2023" y="3426"/>
                  </a:lnTo>
                  <a:cubicBezTo>
                    <a:pt x="1884" y="3664"/>
                    <a:pt x="1745" y="3902"/>
                    <a:pt x="1587" y="4160"/>
                  </a:cubicBezTo>
                  <a:cubicBezTo>
                    <a:pt x="1309" y="4656"/>
                    <a:pt x="1031" y="5152"/>
                    <a:pt x="793" y="5687"/>
                  </a:cubicBezTo>
                  <a:cubicBezTo>
                    <a:pt x="734" y="5806"/>
                    <a:pt x="674" y="5945"/>
                    <a:pt x="615" y="6084"/>
                  </a:cubicBezTo>
                  <a:cubicBezTo>
                    <a:pt x="555" y="6203"/>
                    <a:pt x="496" y="6342"/>
                    <a:pt x="436" y="6480"/>
                  </a:cubicBezTo>
                  <a:cubicBezTo>
                    <a:pt x="337" y="6758"/>
                    <a:pt x="238" y="7036"/>
                    <a:pt x="159" y="7333"/>
                  </a:cubicBezTo>
                  <a:cubicBezTo>
                    <a:pt x="99" y="7611"/>
                    <a:pt x="40" y="7928"/>
                    <a:pt x="20" y="8226"/>
                  </a:cubicBezTo>
                  <a:cubicBezTo>
                    <a:pt x="0" y="8523"/>
                    <a:pt x="20" y="8840"/>
                    <a:pt x="99" y="9158"/>
                  </a:cubicBezTo>
                  <a:cubicBezTo>
                    <a:pt x="139" y="9336"/>
                    <a:pt x="199" y="9534"/>
                    <a:pt x="298" y="9713"/>
                  </a:cubicBezTo>
                  <a:cubicBezTo>
                    <a:pt x="318" y="9772"/>
                    <a:pt x="357" y="9852"/>
                    <a:pt x="397" y="9931"/>
                  </a:cubicBezTo>
                  <a:cubicBezTo>
                    <a:pt x="456" y="10070"/>
                    <a:pt x="536" y="10209"/>
                    <a:pt x="615" y="10328"/>
                  </a:cubicBezTo>
                  <a:cubicBezTo>
                    <a:pt x="694" y="10447"/>
                    <a:pt x="774" y="10546"/>
                    <a:pt x="853" y="10645"/>
                  </a:cubicBezTo>
                  <a:cubicBezTo>
                    <a:pt x="952" y="10764"/>
                    <a:pt x="1071" y="10883"/>
                    <a:pt x="1210" y="10962"/>
                  </a:cubicBezTo>
                  <a:cubicBezTo>
                    <a:pt x="1235" y="10972"/>
                    <a:pt x="1258" y="10977"/>
                    <a:pt x="1280" y="10977"/>
                  </a:cubicBezTo>
                  <a:cubicBezTo>
                    <a:pt x="1346" y="10977"/>
                    <a:pt x="1398" y="10933"/>
                    <a:pt x="1428" y="10843"/>
                  </a:cubicBezTo>
                  <a:cubicBezTo>
                    <a:pt x="1488" y="10744"/>
                    <a:pt x="1468" y="10645"/>
                    <a:pt x="1408" y="10566"/>
                  </a:cubicBezTo>
                  <a:cubicBezTo>
                    <a:pt x="1309" y="10466"/>
                    <a:pt x="1190" y="10387"/>
                    <a:pt x="1051" y="10308"/>
                  </a:cubicBezTo>
                  <a:cubicBezTo>
                    <a:pt x="972" y="10248"/>
                    <a:pt x="873" y="10189"/>
                    <a:pt x="793" y="10129"/>
                  </a:cubicBezTo>
                  <a:cubicBezTo>
                    <a:pt x="674" y="10030"/>
                    <a:pt x="595" y="9951"/>
                    <a:pt x="496" y="9832"/>
                  </a:cubicBezTo>
                  <a:cubicBezTo>
                    <a:pt x="456" y="9772"/>
                    <a:pt x="397" y="9713"/>
                    <a:pt x="357" y="9653"/>
                  </a:cubicBezTo>
                  <a:cubicBezTo>
                    <a:pt x="278" y="9475"/>
                    <a:pt x="218" y="9296"/>
                    <a:pt x="179" y="9118"/>
                  </a:cubicBezTo>
                  <a:cubicBezTo>
                    <a:pt x="99" y="8820"/>
                    <a:pt x="80" y="8523"/>
                    <a:pt x="99" y="8226"/>
                  </a:cubicBezTo>
                  <a:cubicBezTo>
                    <a:pt x="119" y="7928"/>
                    <a:pt x="179" y="7631"/>
                    <a:pt x="258" y="7353"/>
                  </a:cubicBezTo>
                  <a:cubicBezTo>
                    <a:pt x="318" y="7075"/>
                    <a:pt x="417" y="6798"/>
                    <a:pt x="516" y="6520"/>
                  </a:cubicBezTo>
                  <a:cubicBezTo>
                    <a:pt x="575" y="6381"/>
                    <a:pt x="635" y="6242"/>
                    <a:pt x="674" y="6123"/>
                  </a:cubicBezTo>
                  <a:cubicBezTo>
                    <a:pt x="734" y="5985"/>
                    <a:pt x="793" y="5846"/>
                    <a:pt x="853" y="5727"/>
                  </a:cubicBezTo>
                  <a:cubicBezTo>
                    <a:pt x="1111" y="5211"/>
                    <a:pt x="1388" y="4696"/>
                    <a:pt x="1666" y="4220"/>
                  </a:cubicBezTo>
                  <a:cubicBezTo>
                    <a:pt x="1805" y="3962"/>
                    <a:pt x="1964" y="3724"/>
                    <a:pt x="2102" y="3466"/>
                  </a:cubicBezTo>
                  <a:lnTo>
                    <a:pt x="2320" y="3109"/>
                  </a:lnTo>
                  <a:cubicBezTo>
                    <a:pt x="2360" y="3050"/>
                    <a:pt x="2400" y="2990"/>
                    <a:pt x="2439" y="2911"/>
                  </a:cubicBezTo>
                  <a:cubicBezTo>
                    <a:pt x="2479" y="2851"/>
                    <a:pt x="2499" y="2792"/>
                    <a:pt x="2539" y="2732"/>
                  </a:cubicBezTo>
                  <a:cubicBezTo>
                    <a:pt x="2598" y="2593"/>
                    <a:pt x="2658" y="2474"/>
                    <a:pt x="2717" y="2316"/>
                  </a:cubicBezTo>
                  <a:cubicBezTo>
                    <a:pt x="2777" y="2177"/>
                    <a:pt x="2816" y="2038"/>
                    <a:pt x="2836" y="1899"/>
                  </a:cubicBezTo>
                  <a:cubicBezTo>
                    <a:pt x="2876" y="1741"/>
                    <a:pt x="2896" y="1582"/>
                    <a:pt x="2896" y="1443"/>
                  </a:cubicBezTo>
                  <a:cubicBezTo>
                    <a:pt x="2915" y="1364"/>
                    <a:pt x="2915" y="1304"/>
                    <a:pt x="2896" y="1225"/>
                  </a:cubicBezTo>
                  <a:cubicBezTo>
                    <a:pt x="2896" y="1146"/>
                    <a:pt x="2896" y="1047"/>
                    <a:pt x="2876" y="947"/>
                  </a:cubicBezTo>
                  <a:cubicBezTo>
                    <a:pt x="2836" y="749"/>
                    <a:pt x="2757" y="551"/>
                    <a:pt x="2618" y="392"/>
                  </a:cubicBezTo>
                  <a:cubicBezTo>
                    <a:pt x="2499" y="234"/>
                    <a:pt x="2340" y="134"/>
                    <a:pt x="2162" y="55"/>
                  </a:cubicBezTo>
                  <a:cubicBezTo>
                    <a:pt x="2082" y="35"/>
                    <a:pt x="2003" y="15"/>
                    <a:pt x="1924" y="15"/>
                  </a:cubicBezTo>
                  <a:cubicBezTo>
                    <a:pt x="1884" y="6"/>
                    <a:pt x="1845" y="1"/>
                    <a:pt x="180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97" name="Google Shape;122;p3">
              <a:extLst>
                <a:ext uri="{FF2B5EF4-FFF2-40B4-BE49-F238E27FC236}">
                  <a16:creationId xmlns:a16="http://schemas.microsoft.com/office/drawing/2014/main" id="{E3DE98EF-A80F-5C78-9FAD-C61307C5DEC1}"/>
                </a:ext>
              </a:extLst>
            </p:cNvPr>
            <p:cNvSpPr>
              <a:spLocks/>
            </p:cNvSpPr>
            <p:nvPr/>
          </p:nvSpPr>
          <p:spPr bwMode="auto">
            <a:xfrm>
              <a:off x="384375" y="3517225"/>
              <a:ext cx="72900" cy="273950"/>
            </a:xfrm>
            <a:custGeom>
              <a:avLst/>
              <a:gdLst>
                <a:gd name="T0" fmla="*/ 37200 w 2916"/>
                <a:gd name="T1" fmla="*/ 3375 h 10958"/>
                <a:gd name="T2" fmla="*/ 46600 w 2916"/>
                <a:gd name="T3" fmla="*/ 16750 h 10958"/>
                <a:gd name="T4" fmla="*/ 60000 w 2916"/>
                <a:gd name="T5" fmla="*/ 28150 h 10958"/>
                <a:gd name="T6" fmla="*/ 68425 w 2916"/>
                <a:gd name="T7" fmla="*/ 46000 h 10958"/>
                <a:gd name="T8" fmla="*/ 66450 w 2916"/>
                <a:gd name="T9" fmla="*/ 90125 h 10958"/>
                <a:gd name="T10" fmla="*/ 55525 w 2916"/>
                <a:gd name="T11" fmla="*/ 120875 h 10958"/>
                <a:gd name="T12" fmla="*/ 30750 w 2916"/>
                <a:gd name="T13" fmla="*/ 168950 h 10958"/>
                <a:gd name="T14" fmla="*/ 14375 w 2916"/>
                <a:gd name="T15" fmla="*/ 196225 h 10958"/>
                <a:gd name="T16" fmla="*/ 8925 w 2916"/>
                <a:gd name="T17" fmla="*/ 205650 h 10958"/>
                <a:gd name="T18" fmla="*/ 1500 w 2916"/>
                <a:gd name="T19" fmla="*/ 226475 h 10958"/>
                <a:gd name="T20" fmla="*/ 0 w 2916"/>
                <a:gd name="T21" fmla="*/ 243325 h 10958"/>
                <a:gd name="T22" fmla="*/ 6950 w 2916"/>
                <a:gd name="T23" fmla="*/ 264150 h 10958"/>
                <a:gd name="T24" fmla="*/ 24300 w 2916"/>
                <a:gd name="T25" fmla="*/ 273575 h 10958"/>
                <a:gd name="T26" fmla="*/ 30750 w 2916"/>
                <a:gd name="T27" fmla="*/ 273575 h 10958"/>
                <a:gd name="T28" fmla="*/ 39175 w 2916"/>
                <a:gd name="T29" fmla="*/ 271100 h 10958"/>
                <a:gd name="T30" fmla="*/ 41150 w 2916"/>
                <a:gd name="T31" fmla="*/ 269600 h 10958"/>
                <a:gd name="T32" fmla="*/ 54550 w 2916"/>
                <a:gd name="T33" fmla="*/ 256225 h 10958"/>
                <a:gd name="T34" fmla="*/ 61000 w 2916"/>
                <a:gd name="T35" fmla="*/ 236400 h 10958"/>
                <a:gd name="T36" fmla="*/ 61000 w 2916"/>
                <a:gd name="T37" fmla="*/ 231925 h 10958"/>
                <a:gd name="T38" fmla="*/ 60000 w 2916"/>
                <a:gd name="T39" fmla="*/ 228450 h 10958"/>
                <a:gd name="T40" fmla="*/ 54025 w 2916"/>
                <a:gd name="T41" fmla="*/ 225275 h 10958"/>
                <a:gd name="T42" fmla="*/ 49575 w 2916"/>
                <a:gd name="T43" fmla="*/ 227475 h 10958"/>
                <a:gd name="T44" fmla="*/ 48100 w 2916"/>
                <a:gd name="T45" fmla="*/ 230450 h 10958"/>
                <a:gd name="T46" fmla="*/ 44625 w 2916"/>
                <a:gd name="T47" fmla="*/ 241350 h 10958"/>
                <a:gd name="T48" fmla="*/ 39675 w 2916"/>
                <a:gd name="T49" fmla="*/ 253250 h 10958"/>
                <a:gd name="T50" fmla="*/ 34225 w 2916"/>
                <a:gd name="T51" fmla="*/ 259700 h 10958"/>
                <a:gd name="T52" fmla="*/ 32225 w 2916"/>
                <a:gd name="T53" fmla="*/ 261675 h 10958"/>
                <a:gd name="T54" fmla="*/ 24300 w 2916"/>
                <a:gd name="T55" fmla="*/ 264650 h 10958"/>
                <a:gd name="T56" fmla="*/ 19850 w 2916"/>
                <a:gd name="T57" fmla="*/ 264650 h 10958"/>
                <a:gd name="T58" fmla="*/ 3975 w 2916"/>
                <a:gd name="T59" fmla="*/ 249775 h 10958"/>
                <a:gd name="T60" fmla="*/ 2475 w 2916"/>
                <a:gd name="T61" fmla="*/ 238375 h 10958"/>
                <a:gd name="T62" fmla="*/ 6950 w 2916"/>
                <a:gd name="T63" fmla="*/ 217050 h 10958"/>
                <a:gd name="T64" fmla="*/ 13900 w 2916"/>
                <a:gd name="T65" fmla="*/ 202675 h 10958"/>
                <a:gd name="T66" fmla="*/ 22325 w 2916"/>
                <a:gd name="T67" fmla="*/ 188800 h 10958"/>
                <a:gd name="T68" fmla="*/ 53050 w 2916"/>
                <a:gd name="T69" fmla="*/ 132275 h 10958"/>
                <a:gd name="T70" fmla="*/ 61975 w 2916"/>
                <a:gd name="T71" fmla="*/ 112450 h 10958"/>
                <a:gd name="T72" fmla="*/ 72400 w 2916"/>
                <a:gd name="T73" fmla="*/ 68825 h 10958"/>
                <a:gd name="T74" fmla="*/ 65450 w 2916"/>
                <a:gd name="T75" fmla="*/ 31625 h 10958"/>
                <a:gd name="T76" fmla="*/ 57525 w 2916"/>
                <a:gd name="T77" fmla="*/ 16250 h 10958"/>
                <a:gd name="T78" fmla="*/ 42650 w 2916"/>
                <a:gd name="T79" fmla="*/ 400 h 109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16" h="10958" extrusionOk="0">
                  <a:moveTo>
                    <a:pt x="1635" y="1"/>
                  </a:moveTo>
                  <a:cubicBezTo>
                    <a:pt x="1569" y="1"/>
                    <a:pt x="1517" y="46"/>
                    <a:pt x="1488" y="135"/>
                  </a:cubicBezTo>
                  <a:cubicBezTo>
                    <a:pt x="1428" y="234"/>
                    <a:pt x="1448" y="333"/>
                    <a:pt x="1507" y="412"/>
                  </a:cubicBezTo>
                  <a:cubicBezTo>
                    <a:pt x="1626" y="512"/>
                    <a:pt x="1745" y="591"/>
                    <a:pt x="1864" y="670"/>
                  </a:cubicBezTo>
                  <a:cubicBezTo>
                    <a:pt x="1964" y="730"/>
                    <a:pt x="2043" y="789"/>
                    <a:pt x="2122" y="849"/>
                  </a:cubicBezTo>
                  <a:cubicBezTo>
                    <a:pt x="2221" y="928"/>
                    <a:pt x="2321" y="1027"/>
                    <a:pt x="2400" y="1126"/>
                  </a:cubicBezTo>
                  <a:cubicBezTo>
                    <a:pt x="2459" y="1186"/>
                    <a:pt x="2499" y="1245"/>
                    <a:pt x="2539" y="1305"/>
                  </a:cubicBezTo>
                  <a:cubicBezTo>
                    <a:pt x="2618" y="1483"/>
                    <a:pt x="2677" y="1662"/>
                    <a:pt x="2737" y="1840"/>
                  </a:cubicBezTo>
                  <a:cubicBezTo>
                    <a:pt x="2796" y="2138"/>
                    <a:pt x="2816" y="2435"/>
                    <a:pt x="2796" y="2733"/>
                  </a:cubicBezTo>
                  <a:cubicBezTo>
                    <a:pt x="2777" y="3030"/>
                    <a:pt x="2737" y="3328"/>
                    <a:pt x="2658" y="3605"/>
                  </a:cubicBezTo>
                  <a:cubicBezTo>
                    <a:pt x="2578" y="3883"/>
                    <a:pt x="2479" y="4161"/>
                    <a:pt x="2380" y="4438"/>
                  </a:cubicBezTo>
                  <a:cubicBezTo>
                    <a:pt x="2321" y="4577"/>
                    <a:pt x="2281" y="4716"/>
                    <a:pt x="2221" y="4835"/>
                  </a:cubicBezTo>
                  <a:cubicBezTo>
                    <a:pt x="2162" y="4974"/>
                    <a:pt x="2102" y="5112"/>
                    <a:pt x="2043" y="5231"/>
                  </a:cubicBezTo>
                  <a:cubicBezTo>
                    <a:pt x="1785" y="5747"/>
                    <a:pt x="1527" y="6263"/>
                    <a:pt x="1230" y="6758"/>
                  </a:cubicBezTo>
                  <a:cubicBezTo>
                    <a:pt x="1091" y="6996"/>
                    <a:pt x="952" y="7234"/>
                    <a:pt x="794" y="7492"/>
                  </a:cubicBezTo>
                  <a:lnTo>
                    <a:pt x="575" y="7849"/>
                  </a:lnTo>
                  <a:cubicBezTo>
                    <a:pt x="536" y="7909"/>
                    <a:pt x="496" y="7988"/>
                    <a:pt x="476" y="8047"/>
                  </a:cubicBezTo>
                  <a:cubicBezTo>
                    <a:pt x="437" y="8107"/>
                    <a:pt x="397" y="8166"/>
                    <a:pt x="357" y="8226"/>
                  </a:cubicBezTo>
                  <a:cubicBezTo>
                    <a:pt x="298" y="8365"/>
                    <a:pt x="238" y="8504"/>
                    <a:pt x="199" y="8642"/>
                  </a:cubicBezTo>
                  <a:cubicBezTo>
                    <a:pt x="139" y="8781"/>
                    <a:pt x="99" y="8920"/>
                    <a:pt x="60" y="9059"/>
                  </a:cubicBezTo>
                  <a:cubicBezTo>
                    <a:pt x="20" y="9218"/>
                    <a:pt x="0" y="9376"/>
                    <a:pt x="0" y="9515"/>
                  </a:cubicBezTo>
                  <a:cubicBezTo>
                    <a:pt x="0" y="9594"/>
                    <a:pt x="0" y="9654"/>
                    <a:pt x="0" y="9733"/>
                  </a:cubicBezTo>
                  <a:cubicBezTo>
                    <a:pt x="0" y="9832"/>
                    <a:pt x="20" y="9912"/>
                    <a:pt x="40" y="10011"/>
                  </a:cubicBezTo>
                  <a:cubicBezTo>
                    <a:pt x="60" y="10209"/>
                    <a:pt x="159" y="10407"/>
                    <a:pt x="278" y="10566"/>
                  </a:cubicBezTo>
                  <a:cubicBezTo>
                    <a:pt x="397" y="10725"/>
                    <a:pt x="556" y="10824"/>
                    <a:pt x="734" y="10903"/>
                  </a:cubicBezTo>
                  <a:cubicBezTo>
                    <a:pt x="813" y="10923"/>
                    <a:pt x="893" y="10943"/>
                    <a:pt x="972" y="10943"/>
                  </a:cubicBezTo>
                  <a:cubicBezTo>
                    <a:pt x="1022" y="10953"/>
                    <a:pt x="1066" y="10958"/>
                    <a:pt x="1108" y="10958"/>
                  </a:cubicBezTo>
                  <a:cubicBezTo>
                    <a:pt x="1150" y="10958"/>
                    <a:pt x="1190" y="10953"/>
                    <a:pt x="1230" y="10943"/>
                  </a:cubicBezTo>
                  <a:cubicBezTo>
                    <a:pt x="1309" y="10943"/>
                    <a:pt x="1388" y="10923"/>
                    <a:pt x="1448" y="10883"/>
                  </a:cubicBezTo>
                  <a:cubicBezTo>
                    <a:pt x="1488" y="10864"/>
                    <a:pt x="1527" y="10864"/>
                    <a:pt x="1567" y="10844"/>
                  </a:cubicBezTo>
                  <a:lnTo>
                    <a:pt x="1607" y="10824"/>
                  </a:lnTo>
                  <a:lnTo>
                    <a:pt x="1646" y="10784"/>
                  </a:lnTo>
                  <a:cubicBezTo>
                    <a:pt x="1765" y="10725"/>
                    <a:pt x="1884" y="10645"/>
                    <a:pt x="1964" y="10546"/>
                  </a:cubicBezTo>
                  <a:cubicBezTo>
                    <a:pt x="2043" y="10447"/>
                    <a:pt x="2122" y="10348"/>
                    <a:pt x="2182" y="10249"/>
                  </a:cubicBezTo>
                  <a:cubicBezTo>
                    <a:pt x="2241" y="10150"/>
                    <a:pt x="2301" y="10050"/>
                    <a:pt x="2340" y="9951"/>
                  </a:cubicBezTo>
                  <a:cubicBezTo>
                    <a:pt x="2400" y="9793"/>
                    <a:pt x="2440" y="9634"/>
                    <a:pt x="2440" y="9456"/>
                  </a:cubicBezTo>
                  <a:lnTo>
                    <a:pt x="2440" y="9356"/>
                  </a:lnTo>
                  <a:cubicBezTo>
                    <a:pt x="2440" y="9337"/>
                    <a:pt x="2440" y="9317"/>
                    <a:pt x="2440" y="9277"/>
                  </a:cubicBezTo>
                  <a:cubicBezTo>
                    <a:pt x="2440" y="9257"/>
                    <a:pt x="2440" y="9237"/>
                    <a:pt x="2440" y="9218"/>
                  </a:cubicBezTo>
                  <a:cubicBezTo>
                    <a:pt x="2420" y="9178"/>
                    <a:pt x="2420" y="9158"/>
                    <a:pt x="2400" y="9138"/>
                  </a:cubicBezTo>
                  <a:cubicBezTo>
                    <a:pt x="2360" y="9079"/>
                    <a:pt x="2301" y="9019"/>
                    <a:pt x="2221" y="9019"/>
                  </a:cubicBezTo>
                  <a:cubicBezTo>
                    <a:pt x="2200" y="9014"/>
                    <a:pt x="2180" y="9011"/>
                    <a:pt x="2161" y="9011"/>
                  </a:cubicBezTo>
                  <a:cubicBezTo>
                    <a:pt x="2110" y="9011"/>
                    <a:pt x="2067" y="9030"/>
                    <a:pt x="2023" y="9059"/>
                  </a:cubicBezTo>
                  <a:cubicBezTo>
                    <a:pt x="2003" y="9079"/>
                    <a:pt x="2003" y="9099"/>
                    <a:pt x="1983" y="9099"/>
                  </a:cubicBezTo>
                  <a:cubicBezTo>
                    <a:pt x="1964" y="9118"/>
                    <a:pt x="1964" y="9138"/>
                    <a:pt x="1944" y="9158"/>
                  </a:cubicBezTo>
                  <a:cubicBezTo>
                    <a:pt x="1944" y="9178"/>
                    <a:pt x="1924" y="9198"/>
                    <a:pt x="1924" y="9218"/>
                  </a:cubicBezTo>
                  <a:cubicBezTo>
                    <a:pt x="1904" y="9237"/>
                    <a:pt x="1904" y="9257"/>
                    <a:pt x="1904" y="9277"/>
                  </a:cubicBezTo>
                  <a:cubicBezTo>
                    <a:pt x="1864" y="9376"/>
                    <a:pt x="1825" y="9515"/>
                    <a:pt x="1785" y="9654"/>
                  </a:cubicBezTo>
                  <a:cubicBezTo>
                    <a:pt x="1765" y="9733"/>
                    <a:pt x="1745" y="9812"/>
                    <a:pt x="1706" y="9892"/>
                  </a:cubicBezTo>
                  <a:cubicBezTo>
                    <a:pt x="1666" y="9971"/>
                    <a:pt x="1626" y="10050"/>
                    <a:pt x="1587" y="10130"/>
                  </a:cubicBezTo>
                  <a:cubicBezTo>
                    <a:pt x="1527" y="10229"/>
                    <a:pt x="1468" y="10288"/>
                    <a:pt x="1408" y="10368"/>
                  </a:cubicBezTo>
                  <a:lnTo>
                    <a:pt x="1369" y="10388"/>
                  </a:lnTo>
                  <a:lnTo>
                    <a:pt x="1349" y="10427"/>
                  </a:lnTo>
                  <a:cubicBezTo>
                    <a:pt x="1329" y="10447"/>
                    <a:pt x="1309" y="10447"/>
                    <a:pt x="1289" y="10467"/>
                  </a:cubicBezTo>
                  <a:cubicBezTo>
                    <a:pt x="1250" y="10507"/>
                    <a:pt x="1190" y="10526"/>
                    <a:pt x="1150" y="10546"/>
                  </a:cubicBezTo>
                  <a:cubicBezTo>
                    <a:pt x="1091" y="10566"/>
                    <a:pt x="1031" y="10586"/>
                    <a:pt x="972" y="10586"/>
                  </a:cubicBezTo>
                  <a:cubicBezTo>
                    <a:pt x="942" y="10596"/>
                    <a:pt x="912" y="10601"/>
                    <a:pt x="883" y="10601"/>
                  </a:cubicBezTo>
                  <a:cubicBezTo>
                    <a:pt x="853" y="10601"/>
                    <a:pt x="823" y="10596"/>
                    <a:pt x="794" y="10586"/>
                  </a:cubicBezTo>
                  <a:cubicBezTo>
                    <a:pt x="655" y="10566"/>
                    <a:pt x="536" y="10507"/>
                    <a:pt x="437" y="10427"/>
                  </a:cubicBezTo>
                  <a:cubicBezTo>
                    <a:pt x="298" y="10308"/>
                    <a:pt x="218" y="10150"/>
                    <a:pt x="159" y="9991"/>
                  </a:cubicBezTo>
                  <a:cubicBezTo>
                    <a:pt x="139" y="9892"/>
                    <a:pt x="119" y="9812"/>
                    <a:pt x="99" y="9713"/>
                  </a:cubicBezTo>
                  <a:cubicBezTo>
                    <a:pt x="99" y="9654"/>
                    <a:pt x="99" y="9594"/>
                    <a:pt x="99" y="9535"/>
                  </a:cubicBezTo>
                  <a:cubicBezTo>
                    <a:pt x="119" y="9396"/>
                    <a:pt x="119" y="9237"/>
                    <a:pt x="159" y="9099"/>
                  </a:cubicBezTo>
                  <a:cubicBezTo>
                    <a:pt x="199" y="8960"/>
                    <a:pt x="238" y="8821"/>
                    <a:pt x="278" y="8682"/>
                  </a:cubicBezTo>
                  <a:cubicBezTo>
                    <a:pt x="337" y="8543"/>
                    <a:pt x="397" y="8424"/>
                    <a:pt x="456" y="8285"/>
                  </a:cubicBezTo>
                  <a:cubicBezTo>
                    <a:pt x="496" y="8226"/>
                    <a:pt x="516" y="8166"/>
                    <a:pt x="556" y="8107"/>
                  </a:cubicBezTo>
                  <a:cubicBezTo>
                    <a:pt x="595" y="8047"/>
                    <a:pt x="635" y="7988"/>
                    <a:pt x="655" y="7929"/>
                  </a:cubicBezTo>
                  <a:lnTo>
                    <a:pt x="893" y="7552"/>
                  </a:lnTo>
                  <a:cubicBezTo>
                    <a:pt x="1031" y="7314"/>
                    <a:pt x="1170" y="7076"/>
                    <a:pt x="1329" y="6818"/>
                  </a:cubicBezTo>
                  <a:cubicBezTo>
                    <a:pt x="1607" y="6322"/>
                    <a:pt x="1884" y="5826"/>
                    <a:pt x="2122" y="5291"/>
                  </a:cubicBezTo>
                  <a:cubicBezTo>
                    <a:pt x="2202" y="5172"/>
                    <a:pt x="2261" y="5033"/>
                    <a:pt x="2321" y="4894"/>
                  </a:cubicBezTo>
                  <a:cubicBezTo>
                    <a:pt x="2380" y="4775"/>
                    <a:pt x="2420" y="4637"/>
                    <a:pt x="2479" y="4498"/>
                  </a:cubicBezTo>
                  <a:cubicBezTo>
                    <a:pt x="2578" y="4220"/>
                    <a:pt x="2677" y="3942"/>
                    <a:pt x="2757" y="3645"/>
                  </a:cubicBezTo>
                  <a:cubicBezTo>
                    <a:pt x="2836" y="3347"/>
                    <a:pt x="2876" y="3050"/>
                    <a:pt x="2896" y="2753"/>
                  </a:cubicBezTo>
                  <a:cubicBezTo>
                    <a:pt x="2915" y="2435"/>
                    <a:pt x="2896" y="2138"/>
                    <a:pt x="2836" y="1820"/>
                  </a:cubicBezTo>
                  <a:cubicBezTo>
                    <a:pt x="2777" y="1642"/>
                    <a:pt x="2717" y="1444"/>
                    <a:pt x="2618" y="1265"/>
                  </a:cubicBezTo>
                  <a:cubicBezTo>
                    <a:pt x="2598" y="1186"/>
                    <a:pt x="2558" y="1126"/>
                    <a:pt x="2539" y="1047"/>
                  </a:cubicBezTo>
                  <a:cubicBezTo>
                    <a:pt x="2459" y="908"/>
                    <a:pt x="2380" y="769"/>
                    <a:pt x="2301" y="650"/>
                  </a:cubicBezTo>
                  <a:cubicBezTo>
                    <a:pt x="2221" y="531"/>
                    <a:pt x="2162" y="432"/>
                    <a:pt x="2063" y="333"/>
                  </a:cubicBezTo>
                  <a:cubicBezTo>
                    <a:pt x="1983" y="214"/>
                    <a:pt x="1845" y="95"/>
                    <a:pt x="1706" y="16"/>
                  </a:cubicBezTo>
                  <a:cubicBezTo>
                    <a:pt x="1681" y="6"/>
                    <a:pt x="1657" y="1"/>
                    <a:pt x="16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98" name="Google Shape;123;p3">
              <a:extLst>
                <a:ext uri="{FF2B5EF4-FFF2-40B4-BE49-F238E27FC236}">
                  <a16:creationId xmlns:a16="http://schemas.microsoft.com/office/drawing/2014/main" id="{3B515356-119F-1FB8-E13C-7014D0319F28}"/>
                </a:ext>
              </a:extLst>
            </p:cNvPr>
            <p:cNvSpPr>
              <a:spLocks/>
            </p:cNvSpPr>
            <p:nvPr/>
          </p:nvSpPr>
          <p:spPr bwMode="auto">
            <a:xfrm>
              <a:off x="379900" y="3365900"/>
              <a:ext cx="72900" cy="274075"/>
            </a:xfrm>
            <a:custGeom>
              <a:avLst/>
              <a:gdLst>
                <a:gd name="T0" fmla="*/ 36700 w 2916"/>
                <a:gd name="T1" fmla="*/ 2000 h 10963"/>
                <a:gd name="T2" fmla="*/ 32750 w 2916"/>
                <a:gd name="T3" fmla="*/ 3975 h 10963"/>
                <a:gd name="T4" fmla="*/ 23825 w 2916"/>
                <a:gd name="T5" fmla="*/ 10925 h 10963"/>
                <a:gd name="T6" fmla="*/ 14900 w 2916"/>
                <a:gd name="T7" fmla="*/ 25300 h 10963"/>
                <a:gd name="T8" fmla="*/ 11925 w 2916"/>
                <a:gd name="T9" fmla="*/ 40175 h 10963"/>
                <a:gd name="T10" fmla="*/ 12425 w 2916"/>
                <a:gd name="T11" fmla="*/ 44125 h 10963"/>
                <a:gd name="T12" fmla="*/ 17375 w 2916"/>
                <a:gd name="T13" fmla="*/ 49100 h 10963"/>
                <a:gd name="T14" fmla="*/ 22325 w 2916"/>
                <a:gd name="T15" fmla="*/ 47600 h 10963"/>
                <a:gd name="T16" fmla="*/ 24325 w 2916"/>
                <a:gd name="T17" fmla="*/ 45625 h 10963"/>
                <a:gd name="T18" fmla="*/ 25800 w 2916"/>
                <a:gd name="T19" fmla="*/ 42150 h 10963"/>
                <a:gd name="T20" fmla="*/ 30250 w 2916"/>
                <a:gd name="T21" fmla="*/ 27275 h 10963"/>
                <a:gd name="T22" fmla="*/ 37700 w 2916"/>
                <a:gd name="T23" fmla="*/ 14875 h 10963"/>
                <a:gd name="T24" fmla="*/ 39175 w 2916"/>
                <a:gd name="T25" fmla="*/ 13900 h 10963"/>
                <a:gd name="T26" fmla="*/ 44650 w 2916"/>
                <a:gd name="T27" fmla="*/ 10425 h 10963"/>
                <a:gd name="T28" fmla="*/ 53075 w 2916"/>
                <a:gd name="T29" fmla="*/ 9425 h 10963"/>
                <a:gd name="T30" fmla="*/ 68925 w 2916"/>
                <a:gd name="T31" fmla="*/ 24800 h 10963"/>
                <a:gd name="T32" fmla="*/ 70425 w 2916"/>
                <a:gd name="T33" fmla="*/ 35700 h 10963"/>
                <a:gd name="T34" fmla="*/ 65950 w 2916"/>
                <a:gd name="T35" fmla="*/ 57025 h 10963"/>
                <a:gd name="T36" fmla="*/ 59025 w 2916"/>
                <a:gd name="T37" fmla="*/ 71400 h 10963"/>
                <a:gd name="T38" fmla="*/ 50600 w 2916"/>
                <a:gd name="T39" fmla="*/ 85275 h 10963"/>
                <a:gd name="T40" fmla="*/ 19850 w 2916"/>
                <a:gd name="T41" fmla="*/ 141800 h 10963"/>
                <a:gd name="T42" fmla="*/ 10925 w 2916"/>
                <a:gd name="T43" fmla="*/ 161625 h 10963"/>
                <a:gd name="T44" fmla="*/ 525 w 2916"/>
                <a:gd name="T45" fmla="*/ 205275 h 10963"/>
                <a:gd name="T46" fmla="*/ 7450 w 2916"/>
                <a:gd name="T47" fmla="*/ 242450 h 10963"/>
                <a:gd name="T48" fmla="*/ 15400 w 2916"/>
                <a:gd name="T49" fmla="*/ 257825 h 10963"/>
                <a:gd name="T50" fmla="*/ 30250 w 2916"/>
                <a:gd name="T51" fmla="*/ 273675 h 10963"/>
                <a:gd name="T52" fmla="*/ 35725 w 2916"/>
                <a:gd name="T53" fmla="*/ 270700 h 10963"/>
                <a:gd name="T54" fmla="*/ 26300 w 2916"/>
                <a:gd name="T55" fmla="*/ 257325 h 10963"/>
                <a:gd name="T56" fmla="*/ 13400 w 2916"/>
                <a:gd name="T57" fmla="*/ 245925 h 10963"/>
                <a:gd name="T58" fmla="*/ 4975 w 2916"/>
                <a:gd name="T59" fmla="*/ 228075 h 10963"/>
                <a:gd name="T60" fmla="*/ 6950 w 2916"/>
                <a:gd name="T61" fmla="*/ 183950 h 10963"/>
                <a:gd name="T62" fmla="*/ 17375 w 2916"/>
                <a:gd name="T63" fmla="*/ 152700 h 10963"/>
                <a:gd name="T64" fmla="*/ 41675 w 2916"/>
                <a:gd name="T65" fmla="*/ 105125 h 10963"/>
                <a:gd name="T66" fmla="*/ 58525 w 2916"/>
                <a:gd name="T67" fmla="*/ 77350 h 10963"/>
                <a:gd name="T68" fmla="*/ 63475 w 2916"/>
                <a:gd name="T69" fmla="*/ 67925 h 10963"/>
                <a:gd name="T70" fmla="*/ 71400 w 2916"/>
                <a:gd name="T71" fmla="*/ 47100 h 10963"/>
                <a:gd name="T72" fmla="*/ 72900 w 2916"/>
                <a:gd name="T73" fmla="*/ 30750 h 10963"/>
                <a:gd name="T74" fmla="*/ 65475 w 2916"/>
                <a:gd name="T75" fmla="*/ 9425 h 10963"/>
                <a:gd name="T76" fmla="*/ 48100 w 2916"/>
                <a:gd name="T77" fmla="*/ 0 h 109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916" h="10963" extrusionOk="0">
                  <a:moveTo>
                    <a:pt x="1686" y="0"/>
                  </a:moveTo>
                  <a:cubicBezTo>
                    <a:pt x="1607" y="20"/>
                    <a:pt x="1528" y="60"/>
                    <a:pt x="1468" y="80"/>
                  </a:cubicBezTo>
                  <a:cubicBezTo>
                    <a:pt x="1429" y="100"/>
                    <a:pt x="1389" y="119"/>
                    <a:pt x="1369" y="139"/>
                  </a:cubicBezTo>
                  <a:lnTo>
                    <a:pt x="1310" y="159"/>
                  </a:lnTo>
                  <a:lnTo>
                    <a:pt x="1270" y="179"/>
                  </a:lnTo>
                  <a:cubicBezTo>
                    <a:pt x="1151" y="258"/>
                    <a:pt x="1052" y="338"/>
                    <a:pt x="953" y="437"/>
                  </a:cubicBezTo>
                  <a:cubicBezTo>
                    <a:pt x="873" y="516"/>
                    <a:pt x="794" y="615"/>
                    <a:pt x="735" y="734"/>
                  </a:cubicBezTo>
                  <a:cubicBezTo>
                    <a:pt x="675" y="814"/>
                    <a:pt x="635" y="913"/>
                    <a:pt x="596" y="1012"/>
                  </a:cubicBezTo>
                  <a:cubicBezTo>
                    <a:pt x="536" y="1171"/>
                    <a:pt x="497" y="1349"/>
                    <a:pt x="477" y="1508"/>
                  </a:cubicBezTo>
                  <a:lnTo>
                    <a:pt x="477" y="1607"/>
                  </a:lnTo>
                  <a:cubicBezTo>
                    <a:pt x="477" y="1627"/>
                    <a:pt x="477" y="1666"/>
                    <a:pt x="477" y="1686"/>
                  </a:cubicBezTo>
                  <a:cubicBezTo>
                    <a:pt x="477" y="1706"/>
                    <a:pt x="477" y="1746"/>
                    <a:pt x="497" y="1765"/>
                  </a:cubicBezTo>
                  <a:cubicBezTo>
                    <a:pt x="497" y="1785"/>
                    <a:pt x="497" y="1805"/>
                    <a:pt x="516" y="1825"/>
                  </a:cubicBezTo>
                  <a:cubicBezTo>
                    <a:pt x="556" y="1904"/>
                    <a:pt x="616" y="1944"/>
                    <a:pt x="695" y="1964"/>
                  </a:cubicBezTo>
                  <a:cubicBezTo>
                    <a:pt x="715" y="1969"/>
                    <a:pt x="735" y="1971"/>
                    <a:pt x="754" y="1971"/>
                  </a:cubicBezTo>
                  <a:cubicBezTo>
                    <a:pt x="811" y="1971"/>
                    <a:pt x="863" y="1949"/>
                    <a:pt x="893" y="1904"/>
                  </a:cubicBezTo>
                  <a:cubicBezTo>
                    <a:pt x="913" y="1904"/>
                    <a:pt x="933" y="1884"/>
                    <a:pt x="933" y="1865"/>
                  </a:cubicBezTo>
                  <a:cubicBezTo>
                    <a:pt x="953" y="1845"/>
                    <a:pt x="953" y="1825"/>
                    <a:pt x="973" y="1825"/>
                  </a:cubicBezTo>
                  <a:cubicBezTo>
                    <a:pt x="973" y="1805"/>
                    <a:pt x="992" y="1785"/>
                    <a:pt x="992" y="1765"/>
                  </a:cubicBezTo>
                  <a:cubicBezTo>
                    <a:pt x="1012" y="1726"/>
                    <a:pt x="1012" y="1706"/>
                    <a:pt x="1032" y="1686"/>
                  </a:cubicBezTo>
                  <a:cubicBezTo>
                    <a:pt x="1052" y="1587"/>
                    <a:pt x="1091" y="1468"/>
                    <a:pt x="1131" y="1309"/>
                  </a:cubicBezTo>
                  <a:cubicBezTo>
                    <a:pt x="1151" y="1250"/>
                    <a:pt x="1191" y="1171"/>
                    <a:pt x="1210" y="1091"/>
                  </a:cubicBezTo>
                  <a:cubicBezTo>
                    <a:pt x="1250" y="992"/>
                    <a:pt x="1290" y="913"/>
                    <a:pt x="1329" y="833"/>
                  </a:cubicBezTo>
                  <a:cubicBezTo>
                    <a:pt x="1389" y="754"/>
                    <a:pt x="1448" y="675"/>
                    <a:pt x="1508" y="595"/>
                  </a:cubicBezTo>
                  <a:lnTo>
                    <a:pt x="1548" y="576"/>
                  </a:lnTo>
                  <a:lnTo>
                    <a:pt x="1567" y="556"/>
                  </a:lnTo>
                  <a:cubicBezTo>
                    <a:pt x="1587" y="536"/>
                    <a:pt x="1607" y="516"/>
                    <a:pt x="1627" y="496"/>
                  </a:cubicBezTo>
                  <a:cubicBezTo>
                    <a:pt x="1686" y="476"/>
                    <a:pt x="1726" y="437"/>
                    <a:pt x="1786" y="417"/>
                  </a:cubicBezTo>
                  <a:cubicBezTo>
                    <a:pt x="1825" y="397"/>
                    <a:pt x="1885" y="377"/>
                    <a:pt x="1944" y="377"/>
                  </a:cubicBezTo>
                  <a:lnTo>
                    <a:pt x="2123" y="377"/>
                  </a:lnTo>
                  <a:cubicBezTo>
                    <a:pt x="2262" y="397"/>
                    <a:pt x="2381" y="457"/>
                    <a:pt x="2500" y="556"/>
                  </a:cubicBezTo>
                  <a:cubicBezTo>
                    <a:pt x="2619" y="675"/>
                    <a:pt x="2698" y="814"/>
                    <a:pt x="2757" y="992"/>
                  </a:cubicBezTo>
                  <a:cubicBezTo>
                    <a:pt x="2777" y="1071"/>
                    <a:pt x="2797" y="1171"/>
                    <a:pt x="2817" y="1250"/>
                  </a:cubicBezTo>
                  <a:cubicBezTo>
                    <a:pt x="2817" y="1309"/>
                    <a:pt x="2817" y="1369"/>
                    <a:pt x="2817" y="1428"/>
                  </a:cubicBezTo>
                  <a:cubicBezTo>
                    <a:pt x="2817" y="1567"/>
                    <a:pt x="2797" y="1726"/>
                    <a:pt x="2757" y="1865"/>
                  </a:cubicBezTo>
                  <a:cubicBezTo>
                    <a:pt x="2718" y="2003"/>
                    <a:pt x="2678" y="2142"/>
                    <a:pt x="2638" y="2281"/>
                  </a:cubicBezTo>
                  <a:cubicBezTo>
                    <a:pt x="2579" y="2420"/>
                    <a:pt x="2519" y="2539"/>
                    <a:pt x="2460" y="2678"/>
                  </a:cubicBezTo>
                  <a:cubicBezTo>
                    <a:pt x="2420" y="2737"/>
                    <a:pt x="2400" y="2797"/>
                    <a:pt x="2361" y="2856"/>
                  </a:cubicBezTo>
                  <a:cubicBezTo>
                    <a:pt x="2321" y="2916"/>
                    <a:pt x="2281" y="2975"/>
                    <a:pt x="2262" y="3054"/>
                  </a:cubicBezTo>
                  <a:lnTo>
                    <a:pt x="2024" y="3411"/>
                  </a:lnTo>
                  <a:cubicBezTo>
                    <a:pt x="1885" y="3649"/>
                    <a:pt x="1746" y="3907"/>
                    <a:pt x="1587" y="4145"/>
                  </a:cubicBezTo>
                  <a:cubicBezTo>
                    <a:pt x="1310" y="4641"/>
                    <a:pt x="1032" y="5137"/>
                    <a:pt x="794" y="5672"/>
                  </a:cubicBezTo>
                  <a:cubicBezTo>
                    <a:pt x="715" y="5791"/>
                    <a:pt x="655" y="5930"/>
                    <a:pt x="596" y="6069"/>
                  </a:cubicBezTo>
                  <a:cubicBezTo>
                    <a:pt x="556" y="6208"/>
                    <a:pt x="497" y="6327"/>
                    <a:pt x="437" y="6465"/>
                  </a:cubicBezTo>
                  <a:cubicBezTo>
                    <a:pt x="338" y="6743"/>
                    <a:pt x="239" y="7021"/>
                    <a:pt x="159" y="7318"/>
                  </a:cubicBezTo>
                  <a:cubicBezTo>
                    <a:pt x="80" y="7616"/>
                    <a:pt x="40" y="7913"/>
                    <a:pt x="21" y="8211"/>
                  </a:cubicBezTo>
                  <a:cubicBezTo>
                    <a:pt x="1" y="8528"/>
                    <a:pt x="21" y="8845"/>
                    <a:pt x="80" y="9143"/>
                  </a:cubicBezTo>
                  <a:cubicBezTo>
                    <a:pt x="140" y="9341"/>
                    <a:pt x="199" y="9519"/>
                    <a:pt x="298" y="9698"/>
                  </a:cubicBezTo>
                  <a:cubicBezTo>
                    <a:pt x="318" y="9777"/>
                    <a:pt x="358" y="9837"/>
                    <a:pt x="378" y="9916"/>
                  </a:cubicBezTo>
                  <a:cubicBezTo>
                    <a:pt x="457" y="10055"/>
                    <a:pt x="536" y="10194"/>
                    <a:pt x="616" y="10313"/>
                  </a:cubicBezTo>
                  <a:cubicBezTo>
                    <a:pt x="695" y="10432"/>
                    <a:pt x="754" y="10531"/>
                    <a:pt x="854" y="10630"/>
                  </a:cubicBezTo>
                  <a:cubicBezTo>
                    <a:pt x="953" y="10769"/>
                    <a:pt x="1072" y="10868"/>
                    <a:pt x="1210" y="10947"/>
                  </a:cubicBezTo>
                  <a:cubicBezTo>
                    <a:pt x="1235" y="10957"/>
                    <a:pt x="1259" y="10962"/>
                    <a:pt x="1281" y="10962"/>
                  </a:cubicBezTo>
                  <a:cubicBezTo>
                    <a:pt x="1347" y="10962"/>
                    <a:pt x="1399" y="10918"/>
                    <a:pt x="1429" y="10828"/>
                  </a:cubicBezTo>
                  <a:cubicBezTo>
                    <a:pt x="1488" y="10749"/>
                    <a:pt x="1468" y="10630"/>
                    <a:pt x="1409" y="10551"/>
                  </a:cubicBezTo>
                  <a:cubicBezTo>
                    <a:pt x="1290" y="10452"/>
                    <a:pt x="1191" y="10372"/>
                    <a:pt x="1052" y="10293"/>
                  </a:cubicBezTo>
                  <a:cubicBezTo>
                    <a:pt x="953" y="10253"/>
                    <a:pt x="873" y="10174"/>
                    <a:pt x="794" y="10114"/>
                  </a:cubicBezTo>
                  <a:cubicBezTo>
                    <a:pt x="695" y="10035"/>
                    <a:pt x="596" y="9936"/>
                    <a:pt x="536" y="9837"/>
                  </a:cubicBezTo>
                  <a:cubicBezTo>
                    <a:pt x="477" y="9777"/>
                    <a:pt x="437" y="9718"/>
                    <a:pt x="397" y="9658"/>
                  </a:cubicBezTo>
                  <a:cubicBezTo>
                    <a:pt x="318" y="9480"/>
                    <a:pt x="239" y="9301"/>
                    <a:pt x="199" y="9123"/>
                  </a:cubicBezTo>
                  <a:cubicBezTo>
                    <a:pt x="140" y="8825"/>
                    <a:pt x="120" y="8528"/>
                    <a:pt x="140" y="8230"/>
                  </a:cubicBezTo>
                  <a:cubicBezTo>
                    <a:pt x="159" y="7933"/>
                    <a:pt x="199" y="7636"/>
                    <a:pt x="278" y="7358"/>
                  </a:cubicBezTo>
                  <a:cubicBezTo>
                    <a:pt x="338" y="7080"/>
                    <a:pt x="437" y="6783"/>
                    <a:pt x="536" y="6525"/>
                  </a:cubicBezTo>
                  <a:cubicBezTo>
                    <a:pt x="576" y="6386"/>
                    <a:pt x="635" y="6247"/>
                    <a:pt x="695" y="6108"/>
                  </a:cubicBezTo>
                  <a:cubicBezTo>
                    <a:pt x="754" y="5990"/>
                    <a:pt x="814" y="5851"/>
                    <a:pt x="873" y="5712"/>
                  </a:cubicBezTo>
                  <a:cubicBezTo>
                    <a:pt x="1111" y="5196"/>
                    <a:pt x="1389" y="4700"/>
                    <a:pt x="1667" y="4205"/>
                  </a:cubicBezTo>
                  <a:cubicBezTo>
                    <a:pt x="1825" y="3967"/>
                    <a:pt x="1964" y="3709"/>
                    <a:pt x="2103" y="3471"/>
                  </a:cubicBezTo>
                  <a:lnTo>
                    <a:pt x="2341" y="3094"/>
                  </a:lnTo>
                  <a:cubicBezTo>
                    <a:pt x="2381" y="3035"/>
                    <a:pt x="2400" y="2975"/>
                    <a:pt x="2440" y="2916"/>
                  </a:cubicBezTo>
                  <a:cubicBezTo>
                    <a:pt x="2480" y="2856"/>
                    <a:pt x="2519" y="2797"/>
                    <a:pt x="2539" y="2717"/>
                  </a:cubicBezTo>
                  <a:cubicBezTo>
                    <a:pt x="2599" y="2598"/>
                    <a:pt x="2658" y="2460"/>
                    <a:pt x="2718" y="2321"/>
                  </a:cubicBezTo>
                  <a:cubicBezTo>
                    <a:pt x="2777" y="2182"/>
                    <a:pt x="2817" y="2043"/>
                    <a:pt x="2856" y="1884"/>
                  </a:cubicBezTo>
                  <a:cubicBezTo>
                    <a:pt x="2876" y="1746"/>
                    <a:pt x="2896" y="1587"/>
                    <a:pt x="2916" y="1428"/>
                  </a:cubicBezTo>
                  <a:cubicBezTo>
                    <a:pt x="2916" y="1369"/>
                    <a:pt x="2916" y="1289"/>
                    <a:pt x="2916" y="1230"/>
                  </a:cubicBezTo>
                  <a:cubicBezTo>
                    <a:pt x="2896" y="1131"/>
                    <a:pt x="2896" y="1032"/>
                    <a:pt x="2876" y="952"/>
                  </a:cubicBezTo>
                  <a:cubicBezTo>
                    <a:pt x="2837" y="734"/>
                    <a:pt x="2757" y="556"/>
                    <a:pt x="2619" y="377"/>
                  </a:cubicBezTo>
                  <a:cubicBezTo>
                    <a:pt x="2519" y="238"/>
                    <a:pt x="2361" y="119"/>
                    <a:pt x="2182" y="60"/>
                  </a:cubicBezTo>
                  <a:cubicBezTo>
                    <a:pt x="2103" y="40"/>
                    <a:pt x="2024" y="20"/>
                    <a:pt x="1924" y="0"/>
                  </a:cubicBezTo>
                  <a:lnTo>
                    <a:pt x="168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99" name="Google Shape;124;p3">
              <a:extLst>
                <a:ext uri="{FF2B5EF4-FFF2-40B4-BE49-F238E27FC236}">
                  <a16:creationId xmlns:a16="http://schemas.microsoft.com/office/drawing/2014/main" id="{B22E12D3-FE34-B77F-CC2B-480F52691084}"/>
                </a:ext>
              </a:extLst>
            </p:cNvPr>
            <p:cNvSpPr>
              <a:spLocks/>
            </p:cNvSpPr>
            <p:nvPr/>
          </p:nvSpPr>
          <p:spPr bwMode="auto">
            <a:xfrm>
              <a:off x="381900" y="3090875"/>
              <a:ext cx="73400" cy="274050"/>
            </a:xfrm>
            <a:custGeom>
              <a:avLst/>
              <a:gdLst>
                <a:gd name="T0" fmla="*/ 36700 w 2936"/>
                <a:gd name="T1" fmla="*/ 3350 h 10962"/>
                <a:gd name="T2" fmla="*/ 46100 w 2936"/>
                <a:gd name="T3" fmla="*/ 16725 h 10962"/>
                <a:gd name="T4" fmla="*/ 60000 w 2936"/>
                <a:gd name="T5" fmla="*/ 28625 h 10962"/>
                <a:gd name="T6" fmla="*/ 68425 w 2936"/>
                <a:gd name="T7" fmla="*/ 46475 h 10962"/>
                <a:gd name="T8" fmla="*/ 66425 w 2936"/>
                <a:gd name="T9" fmla="*/ 90600 h 10962"/>
                <a:gd name="T10" fmla="*/ 55525 w 2936"/>
                <a:gd name="T11" fmla="*/ 121350 h 10962"/>
                <a:gd name="T12" fmla="*/ 30750 w 2936"/>
                <a:gd name="T13" fmla="*/ 168950 h 10962"/>
                <a:gd name="T14" fmla="*/ 14375 w 2936"/>
                <a:gd name="T15" fmla="*/ 196700 h 10962"/>
                <a:gd name="T16" fmla="*/ 8925 w 2936"/>
                <a:gd name="T17" fmla="*/ 206125 h 10962"/>
                <a:gd name="T18" fmla="*/ 1500 w 2936"/>
                <a:gd name="T19" fmla="*/ 226950 h 10962"/>
                <a:gd name="T20" fmla="*/ 0 w 2936"/>
                <a:gd name="T21" fmla="*/ 243300 h 10962"/>
                <a:gd name="T22" fmla="*/ 6950 w 2936"/>
                <a:gd name="T23" fmla="*/ 264625 h 10962"/>
                <a:gd name="T24" fmla="*/ 24300 w 2936"/>
                <a:gd name="T25" fmla="*/ 274050 h 10962"/>
                <a:gd name="T26" fmla="*/ 36700 w 2936"/>
                <a:gd name="T27" fmla="*/ 272050 h 10962"/>
                <a:gd name="T28" fmla="*/ 40150 w 2936"/>
                <a:gd name="T29" fmla="*/ 270575 h 10962"/>
                <a:gd name="T30" fmla="*/ 49575 w 2936"/>
                <a:gd name="T31" fmla="*/ 263625 h 10962"/>
                <a:gd name="T32" fmla="*/ 58500 w 2936"/>
                <a:gd name="T33" fmla="*/ 248750 h 10962"/>
                <a:gd name="T34" fmla="*/ 61475 w 2936"/>
                <a:gd name="T35" fmla="*/ 233875 h 10962"/>
                <a:gd name="T36" fmla="*/ 60975 w 2936"/>
                <a:gd name="T37" fmla="*/ 230425 h 10962"/>
                <a:gd name="T38" fmla="*/ 55525 w 2936"/>
                <a:gd name="T39" fmla="*/ 225450 h 10962"/>
                <a:gd name="T40" fmla="*/ 50575 w 2936"/>
                <a:gd name="T41" fmla="*/ 226450 h 10962"/>
                <a:gd name="T42" fmla="*/ 49075 w 2936"/>
                <a:gd name="T43" fmla="*/ 228925 h 10962"/>
                <a:gd name="T44" fmla="*/ 47600 w 2936"/>
                <a:gd name="T45" fmla="*/ 231900 h 10962"/>
                <a:gd name="T46" fmla="*/ 42650 w 2936"/>
                <a:gd name="T47" fmla="*/ 247275 h 10962"/>
                <a:gd name="T48" fmla="*/ 35200 w 2936"/>
                <a:gd name="T49" fmla="*/ 259175 h 10962"/>
                <a:gd name="T50" fmla="*/ 33725 w 2936"/>
                <a:gd name="T51" fmla="*/ 260650 h 10962"/>
                <a:gd name="T52" fmla="*/ 28750 w 2936"/>
                <a:gd name="T53" fmla="*/ 263625 h 10962"/>
                <a:gd name="T54" fmla="*/ 20325 w 2936"/>
                <a:gd name="T55" fmla="*/ 265125 h 10962"/>
                <a:gd name="T56" fmla="*/ 4475 w 2936"/>
                <a:gd name="T57" fmla="*/ 249750 h 10962"/>
                <a:gd name="T58" fmla="*/ 2975 w 2936"/>
                <a:gd name="T59" fmla="*/ 238350 h 10962"/>
                <a:gd name="T60" fmla="*/ 7450 w 2936"/>
                <a:gd name="T61" fmla="*/ 217025 h 10962"/>
                <a:gd name="T62" fmla="*/ 13875 w 2936"/>
                <a:gd name="T63" fmla="*/ 202650 h 10962"/>
                <a:gd name="T64" fmla="*/ 22325 w 2936"/>
                <a:gd name="T65" fmla="*/ 189275 h 10962"/>
                <a:gd name="T66" fmla="*/ 53550 w 2936"/>
                <a:gd name="T67" fmla="*/ 132250 h 10962"/>
                <a:gd name="T68" fmla="*/ 61975 w 2936"/>
                <a:gd name="T69" fmla="*/ 112425 h 10962"/>
                <a:gd name="T70" fmla="*/ 72875 w 2936"/>
                <a:gd name="T71" fmla="*/ 68800 h 10962"/>
                <a:gd name="T72" fmla="*/ 65950 w 2936"/>
                <a:gd name="T73" fmla="*/ 31600 h 10962"/>
                <a:gd name="T74" fmla="*/ 57525 w 2936"/>
                <a:gd name="T75" fmla="*/ 16250 h 10962"/>
                <a:gd name="T76" fmla="*/ 42150 w 2936"/>
                <a:gd name="T77" fmla="*/ 375 h 109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936" h="10962" extrusionOk="0">
                  <a:moveTo>
                    <a:pt x="1618" y="0"/>
                  </a:moveTo>
                  <a:cubicBezTo>
                    <a:pt x="1557" y="0"/>
                    <a:pt x="1512" y="45"/>
                    <a:pt x="1468" y="134"/>
                  </a:cubicBezTo>
                  <a:cubicBezTo>
                    <a:pt x="1408" y="213"/>
                    <a:pt x="1428" y="332"/>
                    <a:pt x="1487" y="412"/>
                  </a:cubicBezTo>
                  <a:cubicBezTo>
                    <a:pt x="1606" y="511"/>
                    <a:pt x="1725" y="590"/>
                    <a:pt x="1844" y="669"/>
                  </a:cubicBezTo>
                  <a:cubicBezTo>
                    <a:pt x="1944" y="709"/>
                    <a:pt x="2023" y="788"/>
                    <a:pt x="2122" y="848"/>
                  </a:cubicBezTo>
                  <a:cubicBezTo>
                    <a:pt x="2221" y="927"/>
                    <a:pt x="2320" y="1026"/>
                    <a:pt x="2400" y="1145"/>
                  </a:cubicBezTo>
                  <a:cubicBezTo>
                    <a:pt x="2459" y="1205"/>
                    <a:pt x="2499" y="1264"/>
                    <a:pt x="2539" y="1324"/>
                  </a:cubicBezTo>
                  <a:cubicBezTo>
                    <a:pt x="2618" y="1482"/>
                    <a:pt x="2677" y="1661"/>
                    <a:pt x="2737" y="1859"/>
                  </a:cubicBezTo>
                  <a:cubicBezTo>
                    <a:pt x="2796" y="2137"/>
                    <a:pt x="2816" y="2434"/>
                    <a:pt x="2796" y="2752"/>
                  </a:cubicBezTo>
                  <a:cubicBezTo>
                    <a:pt x="2776" y="3049"/>
                    <a:pt x="2737" y="3327"/>
                    <a:pt x="2657" y="3624"/>
                  </a:cubicBezTo>
                  <a:cubicBezTo>
                    <a:pt x="2578" y="3902"/>
                    <a:pt x="2479" y="4180"/>
                    <a:pt x="2380" y="4457"/>
                  </a:cubicBezTo>
                  <a:cubicBezTo>
                    <a:pt x="2320" y="4596"/>
                    <a:pt x="2281" y="4715"/>
                    <a:pt x="2221" y="4854"/>
                  </a:cubicBezTo>
                  <a:cubicBezTo>
                    <a:pt x="2162" y="4993"/>
                    <a:pt x="2102" y="5112"/>
                    <a:pt x="2043" y="5250"/>
                  </a:cubicBezTo>
                  <a:cubicBezTo>
                    <a:pt x="1785" y="5766"/>
                    <a:pt x="1527" y="6262"/>
                    <a:pt x="1230" y="6758"/>
                  </a:cubicBezTo>
                  <a:cubicBezTo>
                    <a:pt x="1091" y="7015"/>
                    <a:pt x="952" y="7253"/>
                    <a:pt x="793" y="7511"/>
                  </a:cubicBezTo>
                  <a:lnTo>
                    <a:pt x="575" y="7868"/>
                  </a:lnTo>
                  <a:cubicBezTo>
                    <a:pt x="536" y="7928"/>
                    <a:pt x="496" y="7987"/>
                    <a:pt x="476" y="8047"/>
                  </a:cubicBezTo>
                  <a:cubicBezTo>
                    <a:pt x="436" y="8126"/>
                    <a:pt x="397" y="8185"/>
                    <a:pt x="357" y="8245"/>
                  </a:cubicBezTo>
                  <a:cubicBezTo>
                    <a:pt x="298" y="8384"/>
                    <a:pt x="238" y="8503"/>
                    <a:pt x="198" y="8642"/>
                  </a:cubicBezTo>
                  <a:cubicBezTo>
                    <a:pt x="139" y="8780"/>
                    <a:pt x="99" y="8939"/>
                    <a:pt x="60" y="9078"/>
                  </a:cubicBezTo>
                  <a:cubicBezTo>
                    <a:pt x="20" y="9236"/>
                    <a:pt x="0" y="9375"/>
                    <a:pt x="0" y="9534"/>
                  </a:cubicBezTo>
                  <a:cubicBezTo>
                    <a:pt x="0" y="9593"/>
                    <a:pt x="0" y="9673"/>
                    <a:pt x="0" y="9732"/>
                  </a:cubicBezTo>
                  <a:cubicBezTo>
                    <a:pt x="0" y="9831"/>
                    <a:pt x="20" y="9931"/>
                    <a:pt x="40" y="10030"/>
                  </a:cubicBezTo>
                  <a:cubicBezTo>
                    <a:pt x="60" y="10228"/>
                    <a:pt x="159" y="10426"/>
                    <a:pt x="278" y="10585"/>
                  </a:cubicBezTo>
                  <a:cubicBezTo>
                    <a:pt x="397" y="10724"/>
                    <a:pt x="555" y="10843"/>
                    <a:pt x="734" y="10902"/>
                  </a:cubicBezTo>
                  <a:cubicBezTo>
                    <a:pt x="813" y="10942"/>
                    <a:pt x="893" y="10962"/>
                    <a:pt x="972" y="10962"/>
                  </a:cubicBezTo>
                  <a:lnTo>
                    <a:pt x="1230" y="10962"/>
                  </a:lnTo>
                  <a:cubicBezTo>
                    <a:pt x="1309" y="10942"/>
                    <a:pt x="1388" y="10922"/>
                    <a:pt x="1468" y="10882"/>
                  </a:cubicBezTo>
                  <a:cubicBezTo>
                    <a:pt x="1507" y="10882"/>
                    <a:pt x="1527" y="10863"/>
                    <a:pt x="1567" y="10843"/>
                  </a:cubicBezTo>
                  <a:lnTo>
                    <a:pt x="1606" y="10823"/>
                  </a:lnTo>
                  <a:lnTo>
                    <a:pt x="1666" y="10783"/>
                  </a:lnTo>
                  <a:cubicBezTo>
                    <a:pt x="1785" y="10724"/>
                    <a:pt x="1884" y="10645"/>
                    <a:pt x="1983" y="10545"/>
                  </a:cubicBezTo>
                  <a:cubicBezTo>
                    <a:pt x="2063" y="10446"/>
                    <a:pt x="2142" y="10347"/>
                    <a:pt x="2201" y="10248"/>
                  </a:cubicBezTo>
                  <a:cubicBezTo>
                    <a:pt x="2261" y="10149"/>
                    <a:pt x="2301" y="10050"/>
                    <a:pt x="2340" y="9950"/>
                  </a:cubicBezTo>
                  <a:cubicBezTo>
                    <a:pt x="2400" y="9792"/>
                    <a:pt x="2439" y="9633"/>
                    <a:pt x="2459" y="9455"/>
                  </a:cubicBezTo>
                  <a:lnTo>
                    <a:pt x="2459" y="9355"/>
                  </a:lnTo>
                  <a:cubicBezTo>
                    <a:pt x="2459" y="9336"/>
                    <a:pt x="2459" y="9316"/>
                    <a:pt x="2459" y="9276"/>
                  </a:cubicBezTo>
                  <a:cubicBezTo>
                    <a:pt x="2459" y="9256"/>
                    <a:pt x="2439" y="9236"/>
                    <a:pt x="2439" y="9217"/>
                  </a:cubicBezTo>
                  <a:cubicBezTo>
                    <a:pt x="2439" y="9197"/>
                    <a:pt x="2420" y="9177"/>
                    <a:pt x="2420" y="9137"/>
                  </a:cubicBezTo>
                  <a:cubicBezTo>
                    <a:pt x="2380" y="9078"/>
                    <a:pt x="2301" y="9018"/>
                    <a:pt x="2221" y="9018"/>
                  </a:cubicBezTo>
                  <a:cubicBezTo>
                    <a:pt x="2205" y="9013"/>
                    <a:pt x="2188" y="9011"/>
                    <a:pt x="2170" y="9011"/>
                  </a:cubicBezTo>
                  <a:cubicBezTo>
                    <a:pt x="2121" y="9011"/>
                    <a:pt x="2066" y="9029"/>
                    <a:pt x="2023" y="9058"/>
                  </a:cubicBezTo>
                  <a:cubicBezTo>
                    <a:pt x="2023" y="9078"/>
                    <a:pt x="2003" y="9098"/>
                    <a:pt x="1983" y="9098"/>
                  </a:cubicBezTo>
                  <a:cubicBezTo>
                    <a:pt x="1983" y="9117"/>
                    <a:pt x="1963" y="9137"/>
                    <a:pt x="1963" y="9157"/>
                  </a:cubicBezTo>
                  <a:cubicBezTo>
                    <a:pt x="1944" y="9177"/>
                    <a:pt x="1944" y="9197"/>
                    <a:pt x="1924" y="9217"/>
                  </a:cubicBezTo>
                  <a:cubicBezTo>
                    <a:pt x="1924" y="9236"/>
                    <a:pt x="1904" y="9256"/>
                    <a:pt x="1904" y="9276"/>
                  </a:cubicBezTo>
                  <a:cubicBezTo>
                    <a:pt x="1864" y="9375"/>
                    <a:pt x="1844" y="9514"/>
                    <a:pt x="1785" y="9653"/>
                  </a:cubicBezTo>
                  <a:cubicBezTo>
                    <a:pt x="1765" y="9732"/>
                    <a:pt x="1745" y="9812"/>
                    <a:pt x="1706" y="9891"/>
                  </a:cubicBezTo>
                  <a:cubicBezTo>
                    <a:pt x="1686" y="9970"/>
                    <a:pt x="1646" y="10050"/>
                    <a:pt x="1587" y="10129"/>
                  </a:cubicBezTo>
                  <a:cubicBezTo>
                    <a:pt x="1547" y="10228"/>
                    <a:pt x="1487" y="10307"/>
                    <a:pt x="1408" y="10367"/>
                  </a:cubicBezTo>
                  <a:lnTo>
                    <a:pt x="1388" y="10407"/>
                  </a:lnTo>
                  <a:lnTo>
                    <a:pt x="1349" y="10426"/>
                  </a:lnTo>
                  <a:cubicBezTo>
                    <a:pt x="1329" y="10446"/>
                    <a:pt x="1309" y="10446"/>
                    <a:pt x="1289" y="10466"/>
                  </a:cubicBezTo>
                  <a:cubicBezTo>
                    <a:pt x="1249" y="10506"/>
                    <a:pt x="1210" y="10526"/>
                    <a:pt x="1150" y="10545"/>
                  </a:cubicBezTo>
                  <a:cubicBezTo>
                    <a:pt x="1091" y="10565"/>
                    <a:pt x="1051" y="10585"/>
                    <a:pt x="992" y="10605"/>
                  </a:cubicBezTo>
                  <a:lnTo>
                    <a:pt x="813" y="10605"/>
                  </a:lnTo>
                  <a:cubicBezTo>
                    <a:pt x="674" y="10585"/>
                    <a:pt x="536" y="10506"/>
                    <a:pt x="436" y="10426"/>
                  </a:cubicBezTo>
                  <a:cubicBezTo>
                    <a:pt x="317" y="10307"/>
                    <a:pt x="218" y="10149"/>
                    <a:pt x="179" y="9990"/>
                  </a:cubicBezTo>
                  <a:cubicBezTo>
                    <a:pt x="139" y="9891"/>
                    <a:pt x="119" y="9812"/>
                    <a:pt x="119" y="9712"/>
                  </a:cubicBezTo>
                  <a:cubicBezTo>
                    <a:pt x="99" y="9653"/>
                    <a:pt x="99" y="9593"/>
                    <a:pt x="119" y="9534"/>
                  </a:cubicBezTo>
                  <a:cubicBezTo>
                    <a:pt x="119" y="9395"/>
                    <a:pt x="139" y="9236"/>
                    <a:pt x="179" y="9098"/>
                  </a:cubicBezTo>
                  <a:cubicBezTo>
                    <a:pt x="198" y="8959"/>
                    <a:pt x="238" y="8820"/>
                    <a:pt x="298" y="8681"/>
                  </a:cubicBezTo>
                  <a:cubicBezTo>
                    <a:pt x="337" y="8562"/>
                    <a:pt x="397" y="8423"/>
                    <a:pt x="476" y="8304"/>
                  </a:cubicBezTo>
                  <a:cubicBezTo>
                    <a:pt x="496" y="8225"/>
                    <a:pt x="536" y="8166"/>
                    <a:pt x="555" y="8106"/>
                  </a:cubicBezTo>
                  <a:cubicBezTo>
                    <a:pt x="595" y="8047"/>
                    <a:pt x="635" y="7987"/>
                    <a:pt x="674" y="7928"/>
                  </a:cubicBezTo>
                  <a:lnTo>
                    <a:pt x="893" y="7571"/>
                  </a:lnTo>
                  <a:cubicBezTo>
                    <a:pt x="1051" y="7313"/>
                    <a:pt x="1190" y="7075"/>
                    <a:pt x="1329" y="6817"/>
                  </a:cubicBezTo>
                  <a:cubicBezTo>
                    <a:pt x="1606" y="6321"/>
                    <a:pt x="1884" y="5826"/>
                    <a:pt x="2142" y="5290"/>
                  </a:cubicBezTo>
                  <a:cubicBezTo>
                    <a:pt x="2201" y="5171"/>
                    <a:pt x="2261" y="5032"/>
                    <a:pt x="2320" y="4893"/>
                  </a:cubicBezTo>
                  <a:cubicBezTo>
                    <a:pt x="2380" y="4774"/>
                    <a:pt x="2439" y="4636"/>
                    <a:pt x="2479" y="4497"/>
                  </a:cubicBezTo>
                  <a:cubicBezTo>
                    <a:pt x="2598" y="4219"/>
                    <a:pt x="2677" y="3942"/>
                    <a:pt x="2757" y="3644"/>
                  </a:cubicBezTo>
                  <a:cubicBezTo>
                    <a:pt x="2836" y="3366"/>
                    <a:pt x="2895" y="3049"/>
                    <a:pt x="2915" y="2752"/>
                  </a:cubicBezTo>
                  <a:cubicBezTo>
                    <a:pt x="2935" y="2454"/>
                    <a:pt x="2915" y="2137"/>
                    <a:pt x="2836" y="1820"/>
                  </a:cubicBezTo>
                  <a:cubicBezTo>
                    <a:pt x="2796" y="1641"/>
                    <a:pt x="2717" y="1443"/>
                    <a:pt x="2638" y="1264"/>
                  </a:cubicBezTo>
                  <a:cubicBezTo>
                    <a:pt x="2598" y="1205"/>
                    <a:pt x="2578" y="1125"/>
                    <a:pt x="2539" y="1046"/>
                  </a:cubicBezTo>
                  <a:cubicBezTo>
                    <a:pt x="2479" y="907"/>
                    <a:pt x="2400" y="769"/>
                    <a:pt x="2301" y="650"/>
                  </a:cubicBezTo>
                  <a:cubicBezTo>
                    <a:pt x="2241" y="531"/>
                    <a:pt x="2162" y="431"/>
                    <a:pt x="2082" y="332"/>
                  </a:cubicBezTo>
                  <a:cubicBezTo>
                    <a:pt x="1983" y="193"/>
                    <a:pt x="1844" y="94"/>
                    <a:pt x="1686" y="15"/>
                  </a:cubicBezTo>
                  <a:cubicBezTo>
                    <a:pt x="1661" y="5"/>
                    <a:pt x="1639" y="0"/>
                    <a:pt x="161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00" name="Google Shape;125;p3">
              <a:extLst>
                <a:ext uri="{FF2B5EF4-FFF2-40B4-BE49-F238E27FC236}">
                  <a16:creationId xmlns:a16="http://schemas.microsoft.com/office/drawing/2014/main" id="{B38C3213-6015-30AB-3E93-D05C5AA3FC4C}"/>
                </a:ext>
              </a:extLst>
            </p:cNvPr>
            <p:cNvSpPr>
              <a:spLocks/>
            </p:cNvSpPr>
            <p:nvPr/>
          </p:nvSpPr>
          <p:spPr bwMode="auto">
            <a:xfrm>
              <a:off x="381900" y="2924150"/>
              <a:ext cx="73400" cy="274075"/>
            </a:xfrm>
            <a:custGeom>
              <a:avLst/>
              <a:gdLst>
                <a:gd name="T0" fmla="*/ 36700 w 2936"/>
                <a:gd name="T1" fmla="*/ 2000 h 10963"/>
                <a:gd name="T2" fmla="*/ 33225 w 2936"/>
                <a:gd name="T3" fmla="*/ 3500 h 10963"/>
                <a:gd name="T4" fmla="*/ 24300 w 2936"/>
                <a:gd name="T5" fmla="*/ 10425 h 10963"/>
                <a:gd name="T6" fmla="*/ 14875 w 2936"/>
                <a:gd name="T7" fmla="*/ 25300 h 10963"/>
                <a:gd name="T8" fmla="*/ 11900 w 2936"/>
                <a:gd name="T9" fmla="*/ 40175 h 10963"/>
                <a:gd name="T10" fmla="*/ 12400 w 2936"/>
                <a:gd name="T11" fmla="*/ 43650 h 10963"/>
                <a:gd name="T12" fmla="*/ 17850 w 2936"/>
                <a:gd name="T13" fmla="*/ 48600 h 10963"/>
                <a:gd name="T14" fmla="*/ 22800 w 2936"/>
                <a:gd name="T15" fmla="*/ 47625 h 10963"/>
                <a:gd name="T16" fmla="*/ 24300 w 2936"/>
                <a:gd name="T17" fmla="*/ 45125 h 10963"/>
                <a:gd name="T18" fmla="*/ 25775 w 2936"/>
                <a:gd name="T19" fmla="*/ 42150 h 10963"/>
                <a:gd name="T20" fmla="*/ 30750 w 2936"/>
                <a:gd name="T21" fmla="*/ 26800 h 10963"/>
                <a:gd name="T22" fmla="*/ 38175 w 2936"/>
                <a:gd name="T23" fmla="*/ 14900 h 10963"/>
                <a:gd name="T24" fmla="*/ 39675 w 2936"/>
                <a:gd name="T25" fmla="*/ 13400 h 10963"/>
                <a:gd name="T26" fmla="*/ 44625 w 2936"/>
                <a:gd name="T27" fmla="*/ 10425 h 10963"/>
                <a:gd name="T28" fmla="*/ 50825 w 2936"/>
                <a:gd name="T29" fmla="*/ 9075 h 10963"/>
                <a:gd name="T30" fmla="*/ 62475 w 2936"/>
                <a:gd name="T31" fmla="*/ 13400 h 10963"/>
                <a:gd name="T32" fmla="*/ 70900 w 2936"/>
                <a:gd name="T33" fmla="*/ 31250 h 10963"/>
                <a:gd name="T34" fmla="*/ 69400 w 2936"/>
                <a:gd name="T35" fmla="*/ 46625 h 10963"/>
                <a:gd name="T36" fmla="*/ 61975 w 2936"/>
                <a:gd name="T37" fmla="*/ 66950 h 10963"/>
                <a:gd name="T38" fmla="*/ 56525 w 2936"/>
                <a:gd name="T39" fmla="*/ 75875 h 10963"/>
                <a:gd name="T40" fmla="*/ 40150 w 2936"/>
                <a:gd name="T41" fmla="*/ 103650 h 10963"/>
                <a:gd name="T42" fmla="*/ 15375 w 2936"/>
                <a:gd name="T43" fmla="*/ 151725 h 10963"/>
                <a:gd name="T44" fmla="*/ 4475 w 2936"/>
                <a:gd name="T45" fmla="*/ 182975 h 10963"/>
                <a:gd name="T46" fmla="*/ 2475 w 2936"/>
                <a:gd name="T47" fmla="*/ 228575 h 10963"/>
                <a:gd name="T48" fmla="*/ 9925 w 2936"/>
                <a:gd name="T49" fmla="*/ 247900 h 10963"/>
                <a:gd name="T50" fmla="*/ 21325 w 2936"/>
                <a:gd name="T51" fmla="*/ 265750 h 10963"/>
                <a:gd name="T52" fmla="*/ 32425 w 2936"/>
                <a:gd name="T53" fmla="*/ 274075 h 10963"/>
                <a:gd name="T54" fmla="*/ 35200 w 2936"/>
                <a:gd name="T55" fmla="*/ 263775 h 10963"/>
                <a:gd name="T56" fmla="*/ 19825 w 2936"/>
                <a:gd name="T57" fmla="*/ 252875 h 10963"/>
                <a:gd name="T58" fmla="*/ 9425 w 2936"/>
                <a:gd name="T59" fmla="*/ 240975 h 10963"/>
                <a:gd name="T60" fmla="*/ 2975 w 2936"/>
                <a:gd name="T61" fmla="*/ 205275 h 10963"/>
                <a:gd name="T62" fmla="*/ 13875 w 2936"/>
                <a:gd name="T63" fmla="*/ 162625 h 10963"/>
                <a:gd name="T64" fmla="*/ 22325 w 2936"/>
                <a:gd name="T65" fmla="*/ 142800 h 10963"/>
                <a:gd name="T66" fmla="*/ 53050 w 2936"/>
                <a:gd name="T67" fmla="*/ 86275 h 10963"/>
                <a:gd name="T68" fmla="*/ 61475 w 2936"/>
                <a:gd name="T69" fmla="*/ 72400 h 10963"/>
                <a:gd name="T70" fmla="*/ 68425 w 2936"/>
                <a:gd name="T71" fmla="*/ 58025 h 10963"/>
                <a:gd name="T72" fmla="*/ 73375 w 2936"/>
                <a:gd name="T73" fmla="*/ 35725 h 10963"/>
                <a:gd name="T74" fmla="*/ 72375 w 2936"/>
                <a:gd name="T75" fmla="*/ 23325 h 10963"/>
                <a:gd name="T76" fmla="*/ 54550 w 2936"/>
                <a:gd name="T77" fmla="*/ 1500 h 10963"/>
                <a:gd name="T78" fmla="*/ 42150 w 2936"/>
                <a:gd name="T79" fmla="*/ 25 h 109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6" h="10963" extrusionOk="0">
                  <a:moveTo>
                    <a:pt x="1686" y="1"/>
                  </a:moveTo>
                  <a:cubicBezTo>
                    <a:pt x="1606" y="21"/>
                    <a:pt x="1547" y="40"/>
                    <a:pt x="1468" y="80"/>
                  </a:cubicBezTo>
                  <a:cubicBezTo>
                    <a:pt x="1448" y="100"/>
                    <a:pt x="1408" y="100"/>
                    <a:pt x="1368" y="120"/>
                  </a:cubicBezTo>
                  <a:lnTo>
                    <a:pt x="1329" y="140"/>
                  </a:lnTo>
                  <a:lnTo>
                    <a:pt x="1269" y="179"/>
                  </a:lnTo>
                  <a:cubicBezTo>
                    <a:pt x="1170" y="239"/>
                    <a:pt x="1051" y="318"/>
                    <a:pt x="972" y="417"/>
                  </a:cubicBezTo>
                  <a:cubicBezTo>
                    <a:pt x="873" y="516"/>
                    <a:pt x="813" y="616"/>
                    <a:pt x="734" y="715"/>
                  </a:cubicBezTo>
                  <a:cubicBezTo>
                    <a:pt x="694" y="814"/>
                    <a:pt x="635" y="913"/>
                    <a:pt x="595" y="1012"/>
                  </a:cubicBezTo>
                  <a:cubicBezTo>
                    <a:pt x="536" y="1171"/>
                    <a:pt x="496" y="1330"/>
                    <a:pt x="476" y="1508"/>
                  </a:cubicBezTo>
                  <a:lnTo>
                    <a:pt x="476" y="1607"/>
                  </a:lnTo>
                  <a:cubicBezTo>
                    <a:pt x="476" y="1627"/>
                    <a:pt x="476" y="1647"/>
                    <a:pt x="476" y="1686"/>
                  </a:cubicBezTo>
                  <a:cubicBezTo>
                    <a:pt x="496" y="1706"/>
                    <a:pt x="496" y="1726"/>
                    <a:pt x="496" y="1746"/>
                  </a:cubicBezTo>
                  <a:cubicBezTo>
                    <a:pt x="516" y="1766"/>
                    <a:pt x="516" y="1786"/>
                    <a:pt x="536" y="1825"/>
                  </a:cubicBezTo>
                  <a:cubicBezTo>
                    <a:pt x="555" y="1885"/>
                    <a:pt x="635" y="1944"/>
                    <a:pt x="714" y="1944"/>
                  </a:cubicBezTo>
                  <a:cubicBezTo>
                    <a:pt x="730" y="1950"/>
                    <a:pt x="747" y="1952"/>
                    <a:pt x="765" y="1952"/>
                  </a:cubicBezTo>
                  <a:cubicBezTo>
                    <a:pt x="815" y="1952"/>
                    <a:pt x="869" y="1934"/>
                    <a:pt x="912" y="1905"/>
                  </a:cubicBezTo>
                  <a:cubicBezTo>
                    <a:pt x="932" y="1885"/>
                    <a:pt x="932" y="1865"/>
                    <a:pt x="952" y="1865"/>
                  </a:cubicBezTo>
                  <a:cubicBezTo>
                    <a:pt x="952" y="1845"/>
                    <a:pt x="972" y="1825"/>
                    <a:pt x="972" y="1805"/>
                  </a:cubicBezTo>
                  <a:cubicBezTo>
                    <a:pt x="992" y="1786"/>
                    <a:pt x="992" y="1766"/>
                    <a:pt x="1011" y="1746"/>
                  </a:cubicBezTo>
                  <a:cubicBezTo>
                    <a:pt x="1011" y="1726"/>
                    <a:pt x="1031" y="1706"/>
                    <a:pt x="1031" y="1686"/>
                  </a:cubicBezTo>
                  <a:cubicBezTo>
                    <a:pt x="1071" y="1587"/>
                    <a:pt x="1111" y="1448"/>
                    <a:pt x="1150" y="1310"/>
                  </a:cubicBezTo>
                  <a:cubicBezTo>
                    <a:pt x="1170" y="1230"/>
                    <a:pt x="1190" y="1151"/>
                    <a:pt x="1230" y="1072"/>
                  </a:cubicBezTo>
                  <a:cubicBezTo>
                    <a:pt x="1249" y="992"/>
                    <a:pt x="1289" y="913"/>
                    <a:pt x="1349" y="834"/>
                  </a:cubicBezTo>
                  <a:cubicBezTo>
                    <a:pt x="1388" y="735"/>
                    <a:pt x="1448" y="655"/>
                    <a:pt x="1527" y="596"/>
                  </a:cubicBezTo>
                  <a:lnTo>
                    <a:pt x="1547" y="576"/>
                  </a:lnTo>
                  <a:lnTo>
                    <a:pt x="1587" y="536"/>
                  </a:lnTo>
                  <a:cubicBezTo>
                    <a:pt x="1606" y="516"/>
                    <a:pt x="1626" y="516"/>
                    <a:pt x="1646" y="497"/>
                  </a:cubicBezTo>
                  <a:cubicBezTo>
                    <a:pt x="1686" y="457"/>
                    <a:pt x="1725" y="437"/>
                    <a:pt x="1785" y="417"/>
                  </a:cubicBezTo>
                  <a:cubicBezTo>
                    <a:pt x="1844" y="397"/>
                    <a:pt x="1884" y="378"/>
                    <a:pt x="1944" y="378"/>
                  </a:cubicBezTo>
                  <a:cubicBezTo>
                    <a:pt x="1973" y="368"/>
                    <a:pt x="2003" y="363"/>
                    <a:pt x="2033" y="363"/>
                  </a:cubicBezTo>
                  <a:cubicBezTo>
                    <a:pt x="2063" y="363"/>
                    <a:pt x="2092" y="368"/>
                    <a:pt x="2122" y="378"/>
                  </a:cubicBezTo>
                  <a:cubicBezTo>
                    <a:pt x="2261" y="378"/>
                    <a:pt x="2400" y="457"/>
                    <a:pt x="2499" y="536"/>
                  </a:cubicBezTo>
                  <a:cubicBezTo>
                    <a:pt x="2618" y="655"/>
                    <a:pt x="2717" y="814"/>
                    <a:pt x="2776" y="973"/>
                  </a:cubicBezTo>
                  <a:cubicBezTo>
                    <a:pt x="2796" y="1072"/>
                    <a:pt x="2816" y="1151"/>
                    <a:pt x="2836" y="1250"/>
                  </a:cubicBezTo>
                  <a:cubicBezTo>
                    <a:pt x="2836" y="1310"/>
                    <a:pt x="2836" y="1369"/>
                    <a:pt x="2836" y="1429"/>
                  </a:cubicBezTo>
                  <a:cubicBezTo>
                    <a:pt x="2816" y="1567"/>
                    <a:pt x="2796" y="1726"/>
                    <a:pt x="2776" y="1865"/>
                  </a:cubicBezTo>
                  <a:cubicBezTo>
                    <a:pt x="2737" y="2004"/>
                    <a:pt x="2697" y="2143"/>
                    <a:pt x="2638" y="2281"/>
                  </a:cubicBezTo>
                  <a:cubicBezTo>
                    <a:pt x="2598" y="2420"/>
                    <a:pt x="2539" y="2539"/>
                    <a:pt x="2479" y="2678"/>
                  </a:cubicBezTo>
                  <a:cubicBezTo>
                    <a:pt x="2439" y="2738"/>
                    <a:pt x="2400" y="2797"/>
                    <a:pt x="2380" y="2857"/>
                  </a:cubicBezTo>
                  <a:cubicBezTo>
                    <a:pt x="2340" y="2916"/>
                    <a:pt x="2301" y="2975"/>
                    <a:pt x="2261" y="3035"/>
                  </a:cubicBezTo>
                  <a:lnTo>
                    <a:pt x="2043" y="3392"/>
                  </a:lnTo>
                  <a:cubicBezTo>
                    <a:pt x="1904" y="3650"/>
                    <a:pt x="1745" y="3888"/>
                    <a:pt x="1606" y="4146"/>
                  </a:cubicBezTo>
                  <a:cubicBezTo>
                    <a:pt x="1329" y="4641"/>
                    <a:pt x="1051" y="5137"/>
                    <a:pt x="793" y="5673"/>
                  </a:cubicBezTo>
                  <a:cubicBezTo>
                    <a:pt x="734" y="5792"/>
                    <a:pt x="674" y="5930"/>
                    <a:pt x="615" y="6069"/>
                  </a:cubicBezTo>
                  <a:cubicBezTo>
                    <a:pt x="555" y="6188"/>
                    <a:pt x="496" y="6327"/>
                    <a:pt x="456" y="6466"/>
                  </a:cubicBezTo>
                  <a:cubicBezTo>
                    <a:pt x="337" y="6743"/>
                    <a:pt x="258" y="7021"/>
                    <a:pt x="179" y="7319"/>
                  </a:cubicBezTo>
                  <a:cubicBezTo>
                    <a:pt x="99" y="7596"/>
                    <a:pt x="60" y="7913"/>
                    <a:pt x="20" y="8211"/>
                  </a:cubicBezTo>
                  <a:cubicBezTo>
                    <a:pt x="0" y="8508"/>
                    <a:pt x="40" y="8826"/>
                    <a:pt x="99" y="9143"/>
                  </a:cubicBezTo>
                  <a:cubicBezTo>
                    <a:pt x="139" y="9322"/>
                    <a:pt x="218" y="9520"/>
                    <a:pt x="298" y="9698"/>
                  </a:cubicBezTo>
                  <a:cubicBezTo>
                    <a:pt x="337" y="9758"/>
                    <a:pt x="357" y="9837"/>
                    <a:pt x="397" y="9916"/>
                  </a:cubicBezTo>
                  <a:cubicBezTo>
                    <a:pt x="476" y="10055"/>
                    <a:pt x="536" y="10194"/>
                    <a:pt x="635" y="10313"/>
                  </a:cubicBezTo>
                  <a:cubicBezTo>
                    <a:pt x="694" y="10432"/>
                    <a:pt x="774" y="10531"/>
                    <a:pt x="853" y="10630"/>
                  </a:cubicBezTo>
                  <a:cubicBezTo>
                    <a:pt x="952" y="10749"/>
                    <a:pt x="1091" y="10868"/>
                    <a:pt x="1230" y="10948"/>
                  </a:cubicBezTo>
                  <a:cubicBezTo>
                    <a:pt x="1254" y="10958"/>
                    <a:pt x="1277" y="10963"/>
                    <a:pt x="1297" y="10963"/>
                  </a:cubicBezTo>
                  <a:cubicBezTo>
                    <a:pt x="1359" y="10963"/>
                    <a:pt x="1403" y="10918"/>
                    <a:pt x="1448" y="10829"/>
                  </a:cubicBezTo>
                  <a:cubicBezTo>
                    <a:pt x="1507" y="10730"/>
                    <a:pt x="1487" y="10630"/>
                    <a:pt x="1408" y="10551"/>
                  </a:cubicBezTo>
                  <a:cubicBezTo>
                    <a:pt x="1309" y="10452"/>
                    <a:pt x="1190" y="10373"/>
                    <a:pt x="1071" y="10293"/>
                  </a:cubicBezTo>
                  <a:cubicBezTo>
                    <a:pt x="972" y="10234"/>
                    <a:pt x="893" y="10174"/>
                    <a:pt x="793" y="10115"/>
                  </a:cubicBezTo>
                  <a:cubicBezTo>
                    <a:pt x="694" y="10016"/>
                    <a:pt x="595" y="9936"/>
                    <a:pt x="516" y="9817"/>
                  </a:cubicBezTo>
                  <a:cubicBezTo>
                    <a:pt x="456" y="9758"/>
                    <a:pt x="417" y="9698"/>
                    <a:pt x="377" y="9639"/>
                  </a:cubicBezTo>
                  <a:cubicBezTo>
                    <a:pt x="298" y="9460"/>
                    <a:pt x="218" y="9282"/>
                    <a:pt x="179" y="9103"/>
                  </a:cubicBezTo>
                  <a:cubicBezTo>
                    <a:pt x="119" y="8806"/>
                    <a:pt x="99" y="8508"/>
                    <a:pt x="119" y="8211"/>
                  </a:cubicBezTo>
                  <a:cubicBezTo>
                    <a:pt x="139" y="7913"/>
                    <a:pt x="179" y="7616"/>
                    <a:pt x="258" y="7338"/>
                  </a:cubicBezTo>
                  <a:cubicBezTo>
                    <a:pt x="337" y="7061"/>
                    <a:pt x="436" y="6783"/>
                    <a:pt x="555" y="6505"/>
                  </a:cubicBezTo>
                  <a:cubicBezTo>
                    <a:pt x="595" y="6367"/>
                    <a:pt x="655" y="6228"/>
                    <a:pt x="714" y="6109"/>
                  </a:cubicBezTo>
                  <a:cubicBezTo>
                    <a:pt x="774" y="5970"/>
                    <a:pt x="833" y="5831"/>
                    <a:pt x="893" y="5712"/>
                  </a:cubicBezTo>
                  <a:cubicBezTo>
                    <a:pt x="1130" y="5197"/>
                    <a:pt x="1408" y="4681"/>
                    <a:pt x="1686" y="4205"/>
                  </a:cubicBezTo>
                  <a:cubicBezTo>
                    <a:pt x="1844" y="3947"/>
                    <a:pt x="1983" y="3709"/>
                    <a:pt x="2122" y="3451"/>
                  </a:cubicBezTo>
                  <a:lnTo>
                    <a:pt x="2360" y="3094"/>
                  </a:lnTo>
                  <a:cubicBezTo>
                    <a:pt x="2380" y="3035"/>
                    <a:pt x="2420" y="2975"/>
                    <a:pt x="2459" y="2896"/>
                  </a:cubicBezTo>
                  <a:cubicBezTo>
                    <a:pt x="2499" y="2837"/>
                    <a:pt x="2539" y="2777"/>
                    <a:pt x="2558" y="2718"/>
                  </a:cubicBezTo>
                  <a:cubicBezTo>
                    <a:pt x="2618" y="2579"/>
                    <a:pt x="2677" y="2460"/>
                    <a:pt x="2737" y="2321"/>
                  </a:cubicBezTo>
                  <a:cubicBezTo>
                    <a:pt x="2796" y="2162"/>
                    <a:pt x="2836" y="2024"/>
                    <a:pt x="2876" y="1885"/>
                  </a:cubicBezTo>
                  <a:cubicBezTo>
                    <a:pt x="2895" y="1726"/>
                    <a:pt x="2915" y="1567"/>
                    <a:pt x="2935" y="1429"/>
                  </a:cubicBezTo>
                  <a:cubicBezTo>
                    <a:pt x="2935" y="1349"/>
                    <a:pt x="2935" y="1290"/>
                    <a:pt x="2935" y="1211"/>
                  </a:cubicBezTo>
                  <a:cubicBezTo>
                    <a:pt x="2915" y="1131"/>
                    <a:pt x="2915" y="1032"/>
                    <a:pt x="2895" y="933"/>
                  </a:cubicBezTo>
                  <a:cubicBezTo>
                    <a:pt x="2856" y="735"/>
                    <a:pt x="2776" y="536"/>
                    <a:pt x="2638" y="378"/>
                  </a:cubicBezTo>
                  <a:cubicBezTo>
                    <a:pt x="2519" y="239"/>
                    <a:pt x="2360" y="120"/>
                    <a:pt x="2182" y="60"/>
                  </a:cubicBezTo>
                  <a:cubicBezTo>
                    <a:pt x="2102" y="40"/>
                    <a:pt x="2023" y="21"/>
                    <a:pt x="1944" y="1"/>
                  </a:cubicBezTo>
                  <a:lnTo>
                    <a:pt x="168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01" name="Google Shape;126;p3">
              <a:extLst>
                <a:ext uri="{FF2B5EF4-FFF2-40B4-BE49-F238E27FC236}">
                  <a16:creationId xmlns:a16="http://schemas.microsoft.com/office/drawing/2014/main" id="{03950B3F-364B-F918-8A7A-B28CE0FCA60B}"/>
                </a:ext>
              </a:extLst>
            </p:cNvPr>
            <p:cNvSpPr>
              <a:spLocks/>
            </p:cNvSpPr>
            <p:nvPr/>
          </p:nvSpPr>
          <p:spPr bwMode="auto">
            <a:xfrm>
              <a:off x="383875" y="2636725"/>
              <a:ext cx="73400" cy="273950"/>
            </a:xfrm>
            <a:custGeom>
              <a:avLst/>
              <a:gdLst>
                <a:gd name="T0" fmla="*/ 37700 w 2936"/>
                <a:gd name="T1" fmla="*/ 3350 h 10958"/>
                <a:gd name="T2" fmla="*/ 46625 w 2936"/>
                <a:gd name="T3" fmla="*/ 16250 h 10958"/>
                <a:gd name="T4" fmla="*/ 60500 w 2936"/>
                <a:gd name="T5" fmla="*/ 28150 h 10958"/>
                <a:gd name="T6" fmla="*/ 68425 w 2936"/>
                <a:gd name="T7" fmla="*/ 46000 h 10958"/>
                <a:gd name="T8" fmla="*/ 66450 w 2936"/>
                <a:gd name="T9" fmla="*/ 90125 h 10958"/>
                <a:gd name="T10" fmla="*/ 55550 w 2936"/>
                <a:gd name="T11" fmla="*/ 120875 h 10958"/>
                <a:gd name="T12" fmla="*/ 31250 w 2936"/>
                <a:gd name="T13" fmla="*/ 168950 h 10958"/>
                <a:gd name="T14" fmla="*/ 14400 w 2936"/>
                <a:gd name="T15" fmla="*/ 196225 h 10958"/>
                <a:gd name="T16" fmla="*/ 9425 w 2936"/>
                <a:gd name="T17" fmla="*/ 205650 h 10958"/>
                <a:gd name="T18" fmla="*/ 1500 w 2936"/>
                <a:gd name="T19" fmla="*/ 226475 h 10958"/>
                <a:gd name="T20" fmla="*/ 0 w 2936"/>
                <a:gd name="T21" fmla="*/ 243325 h 10958"/>
                <a:gd name="T22" fmla="*/ 7450 w 2936"/>
                <a:gd name="T23" fmla="*/ 264150 h 10958"/>
                <a:gd name="T24" fmla="*/ 24800 w 2936"/>
                <a:gd name="T25" fmla="*/ 273575 h 10958"/>
                <a:gd name="T26" fmla="*/ 30750 w 2936"/>
                <a:gd name="T27" fmla="*/ 273575 h 10958"/>
                <a:gd name="T28" fmla="*/ 39675 w 2936"/>
                <a:gd name="T29" fmla="*/ 271075 h 10958"/>
                <a:gd name="T30" fmla="*/ 41650 w 2936"/>
                <a:gd name="T31" fmla="*/ 269600 h 10958"/>
                <a:gd name="T32" fmla="*/ 55050 w 2936"/>
                <a:gd name="T33" fmla="*/ 255725 h 10958"/>
                <a:gd name="T34" fmla="*/ 61500 w 2936"/>
                <a:gd name="T35" fmla="*/ 236375 h 10958"/>
                <a:gd name="T36" fmla="*/ 61500 w 2936"/>
                <a:gd name="T37" fmla="*/ 231925 h 10958"/>
                <a:gd name="T38" fmla="*/ 60500 w 2936"/>
                <a:gd name="T39" fmla="*/ 228450 h 10958"/>
                <a:gd name="T40" fmla="*/ 54625 w 2936"/>
                <a:gd name="T41" fmla="*/ 224800 h 10958"/>
                <a:gd name="T42" fmla="*/ 50075 w 2936"/>
                <a:gd name="T43" fmla="*/ 227450 h 10958"/>
                <a:gd name="T44" fmla="*/ 48600 w 2936"/>
                <a:gd name="T45" fmla="*/ 230425 h 10958"/>
                <a:gd name="T46" fmla="*/ 45125 w 2936"/>
                <a:gd name="T47" fmla="*/ 241350 h 10958"/>
                <a:gd name="T48" fmla="*/ 40175 w 2936"/>
                <a:gd name="T49" fmla="*/ 253225 h 10958"/>
                <a:gd name="T50" fmla="*/ 34725 w 2936"/>
                <a:gd name="T51" fmla="*/ 259675 h 10958"/>
                <a:gd name="T52" fmla="*/ 32725 w 2936"/>
                <a:gd name="T53" fmla="*/ 261675 h 10958"/>
                <a:gd name="T54" fmla="*/ 24800 w 2936"/>
                <a:gd name="T55" fmla="*/ 264650 h 10958"/>
                <a:gd name="T56" fmla="*/ 11425 w 2936"/>
                <a:gd name="T57" fmla="*/ 260175 h 10958"/>
                <a:gd name="T58" fmla="*/ 2975 w 2936"/>
                <a:gd name="T59" fmla="*/ 242825 h 10958"/>
                <a:gd name="T60" fmla="*/ 4475 w 2936"/>
                <a:gd name="T61" fmla="*/ 227450 h 10958"/>
                <a:gd name="T62" fmla="*/ 11900 w 2936"/>
                <a:gd name="T63" fmla="*/ 207125 h 10958"/>
                <a:gd name="T64" fmla="*/ 16875 w 2936"/>
                <a:gd name="T65" fmla="*/ 197700 h 10958"/>
                <a:gd name="T66" fmla="*/ 33725 w 2936"/>
                <a:gd name="T67" fmla="*/ 170450 h 10958"/>
                <a:gd name="T68" fmla="*/ 58525 w 2936"/>
                <a:gd name="T69" fmla="*/ 122350 h 10958"/>
                <a:gd name="T70" fmla="*/ 69425 w 2936"/>
                <a:gd name="T71" fmla="*/ 91125 h 10958"/>
                <a:gd name="T72" fmla="*/ 71400 w 2936"/>
                <a:gd name="T73" fmla="*/ 45500 h 10958"/>
                <a:gd name="T74" fmla="*/ 63975 w 2936"/>
                <a:gd name="T75" fmla="*/ 26175 h 10958"/>
                <a:gd name="T76" fmla="*/ 52075 w 2936"/>
                <a:gd name="T77" fmla="*/ 8325 h 10958"/>
                <a:gd name="T78" fmla="*/ 41375 w 2936"/>
                <a:gd name="T79" fmla="*/ 25 h 109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6" h="10958" extrusionOk="0">
                  <a:moveTo>
                    <a:pt x="1655" y="1"/>
                  </a:moveTo>
                  <a:cubicBezTo>
                    <a:pt x="1589" y="1"/>
                    <a:pt x="1537" y="45"/>
                    <a:pt x="1508" y="134"/>
                  </a:cubicBezTo>
                  <a:cubicBezTo>
                    <a:pt x="1448" y="214"/>
                    <a:pt x="1468" y="333"/>
                    <a:pt x="1527" y="412"/>
                  </a:cubicBezTo>
                  <a:cubicBezTo>
                    <a:pt x="1627" y="511"/>
                    <a:pt x="1746" y="591"/>
                    <a:pt x="1865" y="650"/>
                  </a:cubicBezTo>
                  <a:cubicBezTo>
                    <a:pt x="1944" y="710"/>
                    <a:pt x="2043" y="769"/>
                    <a:pt x="2122" y="829"/>
                  </a:cubicBezTo>
                  <a:cubicBezTo>
                    <a:pt x="2222" y="928"/>
                    <a:pt x="2321" y="1027"/>
                    <a:pt x="2420" y="1126"/>
                  </a:cubicBezTo>
                  <a:cubicBezTo>
                    <a:pt x="2460" y="1186"/>
                    <a:pt x="2499" y="1245"/>
                    <a:pt x="2539" y="1305"/>
                  </a:cubicBezTo>
                  <a:cubicBezTo>
                    <a:pt x="2638" y="1483"/>
                    <a:pt x="2697" y="1662"/>
                    <a:pt x="2737" y="1840"/>
                  </a:cubicBezTo>
                  <a:cubicBezTo>
                    <a:pt x="2797" y="2137"/>
                    <a:pt x="2816" y="2435"/>
                    <a:pt x="2797" y="2732"/>
                  </a:cubicBezTo>
                  <a:cubicBezTo>
                    <a:pt x="2777" y="3030"/>
                    <a:pt x="2737" y="3327"/>
                    <a:pt x="2658" y="3605"/>
                  </a:cubicBezTo>
                  <a:cubicBezTo>
                    <a:pt x="2578" y="3883"/>
                    <a:pt x="2499" y="4160"/>
                    <a:pt x="2400" y="4438"/>
                  </a:cubicBezTo>
                  <a:cubicBezTo>
                    <a:pt x="2341" y="4577"/>
                    <a:pt x="2281" y="4716"/>
                    <a:pt x="2222" y="4835"/>
                  </a:cubicBezTo>
                  <a:cubicBezTo>
                    <a:pt x="2162" y="4973"/>
                    <a:pt x="2103" y="5112"/>
                    <a:pt x="2043" y="5231"/>
                  </a:cubicBezTo>
                  <a:cubicBezTo>
                    <a:pt x="1805" y="5747"/>
                    <a:pt x="1527" y="6262"/>
                    <a:pt x="1250" y="6758"/>
                  </a:cubicBezTo>
                  <a:cubicBezTo>
                    <a:pt x="1091" y="6996"/>
                    <a:pt x="952" y="7234"/>
                    <a:pt x="814" y="7492"/>
                  </a:cubicBezTo>
                  <a:lnTo>
                    <a:pt x="576" y="7849"/>
                  </a:lnTo>
                  <a:cubicBezTo>
                    <a:pt x="556" y="7908"/>
                    <a:pt x="516" y="7988"/>
                    <a:pt x="476" y="8047"/>
                  </a:cubicBezTo>
                  <a:cubicBezTo>
                    <a:pt x="437" y="8107"/>
                    <a:pt x="397" y="8166"/>
                    <a:pt x="377" y="8226"/>
                  </a:cubicBezTo>
                  <a:cubicBezTo>
                    <a:pt x="318" y="8364"/>
                    <a:pt x="258" y="8503"/>
                    <a:pt x="199" y="8642"/>
                  </a:cubicBezTo>
                  <a:cubicBezTo>
                    <a:pt x="139" y="8781"/>
                    <a:pt x="100" y="8920"/>
                    <a:pt x="60" y="9059"/>
                  </a:cubicBezTo>
                  <a:cubicBezTo>
                    <a:pt x="40" y="9217"/>
                    <a:pt x="20" y="9376"/>
                    <a:pt x="0" y="9515"/>
                  </a:cubicBezTo>
                  <a:cubicBezTo>
                    <a:pt x="0" y="9594"/>
                    <a:pt x="0" y="9654"/>
                    <a:pt x="0" y="9733"/>
                  </a:cubicBezTo>
                  <a:cubicBezTo>
                    <a:pt x="20" y="9832"/>
                    <a:pt x="20" y="9911"/>
                    <a:pt x="40" y="10010"/>
                  </a:cubicBezTo>
                  <a:cubicBezTo>
                    <a:pt x="80" y="10209"/>
                    <a:pt x="159" y="10407"/>
                    <a:pt x="298" y="10566"/>
                  </a:cubicBezTo>
                  <a:cubicBezTo>
                    <a:pt x="397" y="10724"/>
                    <a:pt x="556" y="10824"/>
                    <a:pt x="734" y="10903"/>
                  </a:cubicBezTo>
                  <a:cubicBezTo>
                    <a:pt x="814" y="10923"/>
                    <a:pt x="893" y="10943"/>
                    <a:pt x="992" y="10943"/>
                  </a:cubicBezTo>
                  <a:cubicBezTo>
                    <a:pt x="1032" y="10952"/>
                    <a:pt x="1071" y="10957"/>
                    <a:pt x="1111" y="10957"/>
                  </a:cubicBezTo>
                  <a:cubicBezTo>
                    <a:pt x="1151" y="10957"/>
                    <a:pt x="1190" y="10952"/>
                    <a:pt x="1230" y="10943"/>
                  </a:cubicBezTo>
                  <a:cubicBezTo>
                    <a:pt x="1309" y="10943"/>
                    <a:pt x="1389" y="10903"/>
                    <a:pt x="1468" y="10883"/>
                  </a:cubicBezTo>
                  <a:cubicBezTo>
                    <a:pt x="1508" y="10863"/>
                    <a:pt x="1547" y="10843"/>
                    <a:pt x="1587" y="10843"/>
                  </a:cubicBezTo>
                  <a:lnTo>
                    <a:pt x="1627" y="10804"/>
                  </a:lnTo>
                  <a:lnTo>
                    <a:pt x="1666" y="10784"/>
                  </a:lnTo>
                  <a:cubicBezTo>
                    <a:pt x="1785" y="10705"/>
                    <a:pt x="1904" y="10625"/>
                    <a:pt x="1984" y="10526"/>
                  </a:cubicBezTo>
                  <a:cubicBezTo>
                    <a:pt x="2063" y="10447"/>
                    <a:pt x="2142" y="10348"/>
                    <a:pt x="2202" y="10229"/>
                  </a:cubicBezTo>
                  <a:cubicBezTo>
                    <a:pt x="2261" y="10149"/>
                    <a:pt x="2321" y="10050"/>
                    <a:pt x="2360" y="9951"/>
                  </a:cubicBezTo>
                  <a:cubicBezTo>
                    <a:pt x="2420" y="9792"/>
                    <a:pt x="2460" y="9614"/>
                    <a:pt x="2460" y="9455"/>
                  </a:cubicBezTo>
                  <a:lnTo>
                    <a:pt x="2460" y="9356"/>
                  </a:lnTo>
                  <a:cubicBezTo>
                    <a:pt x="2460" y="9336"/>
                    <a:pt x="2460" y="9297"/>
                    <a:pt x="2460" y="9277"/>
                  </a:cubicBezTo>
                  <a:cubicBezTo>
                    <a:pt x="2460" y="9257"/>
                    <a:pt x="2460" y="9217"/>
                    <a:pt x="2460" y="9197"/>
                  </a:cubicBezTo>
                  <a:cubicBezTo>
                    <a:pt x="2440" y="9178"/>
                    <a:pt x="2440" y="9158"/>
                    <a:pt x="2420" y="9138"/>
                  </a:cubicBezTo>
                  <a:cubicBezTo>
                    <a:pt x="2380" y="9059"/>
                    <a:pt x="2321" y="9019"/>
                    <a:pt x="2241" y="8999"/>
                  </a:cubicBezTo>
                  <a:cubicBezTo>
                    <a:pt x="2222" y="8994"/>
                    <a:pt x="2203" y="8992"/>
                    <a:pt x="2185" y="8992"/>
                  </a:cubicBezTo>
                  <a:cubicBezTo>
                    <a:pt x="2132" y="8992"/>
                    <a:pt x="2088" y="9014"/>
                    <a:pt x="2043" y="9059"/>
                  </a:cubicBezTo>
                  <a:cubicBezTo>
                    <a:pt x="2023" y="9059"/>
                    <a:pt x="2023" y="9078"/>
                    <a:pt x="2003" y="9098"/>
                  </a:cubicBezTo>
                  <a:cubicBezTo>
                    <a:pt x="1984" y="9118"/>
                    <a:pt x="1984" y="9138"/>
                    <a:pt x="1964" y="9138"/>
                  </a:cubicBezTo>
                  <a:cubicBezTo>
                    <a:pt x="1964" y="9158"/>
                    <a:pt x="1944" y="9178"/>
                    <a:pt x="1944" y="9217"/>
                  </a:cubicBezTo>
                  <a:cubicBezTo>
                    <a:pt x="1924" y="9237"/>
                    <a:pt x="1924" y="9257"/>
                    <a:pt x="1924" y="9277"/>
                  </a:cubicBezTo>
                  <a:cubicBezTo>
                    <a:pt x="1884" y="9376"/>
                    <a:pt x="1845" y="9495"/>
                    <a:pt x="1805" y="9654"/>
                  </a:cubicBezTo>
                  <a:cubicBezTo>
                    <a:pt x="1785" y="9733"/>
                    <a:pt x="1765" y="9792"/>
                    <a:pt x="1726" y="9872"/>
                  </a:cubicBezTo>
                  <a:cubicBezTo>
                    <a:pt x="1686" y="9971"/>
                    <a:pt x="1646" y="10050"/>
                    <a:pt x="1607" y="10129"/>
                  </a:cubicBezTo>
                  <a:cubicBezTo>
                    <a:pt x="1547" y="10209"/>
                    <a:pt x="1488" y="10288"/>
                    <a:pt x="1428" y="10367"/>
                  </a:cubicBezTo>
                  <a:lnTo>
                    <a:pt x="1389" y="10387"/>
                  </a:lnTo>
                  <a:lnTo>
                    <a:pt x="1369" y="10407"/>
                  </a:lnTo>
                  <a:cubicBezTo>
                    <a:pt x="1349" y="10427"/>
                    <a:pt x="1329" y="10447"/>
                    <a:pt x="1309" y="10467"/>
                  </a:cubicBezTo>
                  <a:cubicBezTo>
                    <a:pt x="1270" y="10486"/>
                    <a:pt x="1210" y="10526"/>
                    <a:pt x="1170" y="10546"/>
                  </a:cubicBezTo>
                  <a:cubicBezTo>
                    <a:pt x="1111" y="10566"/>
                    <a:pt x="1051" y="10586"/>
                    <a:pt x="992" y="10586"/>
                  </a:cubicBezTo>
                  <a:lnTo>
                    <a:pt x="814" y="10586"/>
                  </a:lnTo>
                  <a:cubicBezTo>
                    <a:pt x="675" y="10566"/>
                    <a:pt x="556" y="10506"/>
                    <a:pt x="457" y="10407"/>
                  </a:cubicBezTo>
                  <a:cubicBezTo>
                    <a:pt x="318" y="10288"/>
                    <a:pt x="238" y="10149"/>
                    <a:pt x="179" y="9971"/>
                  </a:cubicBezTo>
                  <a:cubicBezTo>
                    <a:pt x="159" y="9891"/>
                    <a:pt x="139" y="9792"/>
                    <a:pt x="119" y="9713"/>
                  </a:cubicBezTo>
                  <a:cubicBezTo>
                    <a:pt x="119" y="9654"/>
                    <a:pt x="119" y="9594"/>
                    <a:pt x="119" y="9535"/>
                  </a:cubicBezTo>
                  <a:cubicBezTo>
                    <a:pt x="139" y="9376"/>
                    <a:pt x="139" y="9237"/>
                    <a:pt x="179" y="9098"/>
                  </a:cubicBezTo>
                  <a:cubicBezTo>
                    <a:pt x="219" y="8959"/>
                    <a:pt x="258" y="8821"/>
                    <a:pt x="298" y="8682"/>
                  </a:cubicBezTo>
                  <a:cubicBezTo>
                    <a:pt x="357" y="8543"/>
                    <a:pt x="417" y="8404"/>
                    <a:pt x="476" y="8285"/>
                  </a:cubicBezTo>
                  <a:cubicBezTo>
                    <a:pt x="516" y="8226"/>
                    <a:pt x="536" y="8166"/>
                    <a:pt x="576" y="8107"/>
                  </a:cubicBezTo>
                  <a:cubicBezTo>
                    <a:pt x="615" y="8027"/>
                    <a:pt x="655" y="7968"/>
                    <a:pt x="675" y="7908"/>
                  </a:cubicBezTo>
                  <a:lnTo>
                    <a:pt x="913" y="7551"/>
                  </a:lnTo>
                  <a:cubicBezTo>
                    <a:pt x="1051" y="7313"/>
                    <a:pt x="1190" y="7056"/>
                    <a:pt x="1349" y="6818"/>
                  </a:cubicBezTo>
                  <a:cubicBezTo>
                    <a:pt x="1627" y="6322"/>
                    <a:pt x="1904" y="5826"/>
                    <a:pt x="2142" y="5291"/>
                  </a:cubicBezTo>
                  <a:cubicBezTo>
                    <a:pt x="2222" y="5152"/>
                    <a:pt x="2281" y="5033"/>
                    <a:pt x="2341" y="4894"/>
                  </a:cubicBezTo>
                  <a:cubicBezTo>
                    <a:pt x="2400" y="4755"/>
                    <a:pt x="2440" y="4616"/>
                    <a:pt x="2499" y="4497"/>
                  </a:cubicBezTo>
                  <a:cubicBezTo>
                    <a:pt x="2598" y="4220"/>
                    <a:pt x="2697" y="3922"/>
                    <a:pt x="2777" y="3645"/>
                  </a:cubicBezTo>
                  <a:cubicBezTo>
                    <a:pt x="2856" y="3347"/>
                    <a:pt x="2896" y="3050"/>
                    <a:pt x="2916" y="2752"/>
                  </a:cubicBezTo>
                  <a:cubicBezTo>
                    <a:pt x="2935" y="2435"/>
                    <a:pt x="2916" y="2118"/>
                    <a:pt x="2856" y="1820"/>
                  </a:cubicBezTo>
                  <a:cubicBezTo>
                    <a:pt x="2797" y="1622"/>
                    <a:pt x="2737" y="1443"/>
                    <a:pt x="2638" y="1265"/>
                  </a:cubicBezTo>
                  <a:cubicBezTo>
                    <a:pt x="2618" y="1186"/>
                    <a:pt x="2578" y="1106"/>
                    <a:pt x="2559" y="1047"/>
                  </a:cubicBezTo>
                  <a:cubicBezTo>
                    <a:pt x="2479" y="908"/>
                    <a:pt x="2400" y="769"/>
                    <a:pt x="2321" y="630"/>
                  </a:cubicBezTo>
                  <a:cubicBezTo>
                    <a:pt x="2241" y="531"/>
                    <a:pt x="2182" y="432"/>
                    <a:pt x="2083" y="333"/>
                  </a:cubicBezTo>
                  <a:cubicBezTo>
                    <a:pt x="2003" y="194"/>
                    <a:pt x="1865" y="95"/>
                    <a:pt x="1726" y="16"/>
                  </a:cubicBezTo>
                  <a:cubicBezTo>
                    <a:pt x="1701" y="6"/>
                    <a:pt x="1677" y="1"/>
                    <a:pt x="16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02" name="Google Shape;127;p3">
              <a:extLst>
                <a:ext uri="{FF2B5EF4-FFF2-40B4-BE49-F238E27FC236}">
                  <a16:creationId xmlns:a16="http://schemas.microsoft.com/office/drawing/2014/main" id="{D7D23E1E-9AC1-6AFC-FF69-504D065E3A1C}"/>
                </a:ext>
              </a:extLst>
            </p:cNvPr>
            <p:cNvSpPr>
              <a:spLocks/>
            </p:cNvSpPr>
            <p:nvPr/>
          </p:nvSpPr>
          <p:spPr bwMode="auto">
            <a:xfrm>
              <a:off x="378425" y="2461600"/>
              <a:ext cx="69925" cy="297850"/>
            </a:xfrm>
            <a:custGeom>
              <a:avLst/>
              <a:gdLst>
                <a:gd name="T0" fmla="*/ 32225 w 2797"/>
                <a:gd name="T1" fmla="*/ 1500 h 11914"/>
                <a:gd name="T2" fmla="*/ 28750 w 2797"/>
                <a:gd name="T3" fmla="*/ 3475 h 11914"/>
                <a:gd name="T4" fmla="*/ 19850 w 2797"/>
                <a:gd name="T5" fmla="*/ 10925 h 11914"/>
                <a:gd name="T6" fmla="*/ 10925 w 2797"/>
                <a:gd name="T7" fmla="*/ 26775 h 11914"/>
                <a:gd name="T8" fmla="*/ 8425 w 2797"/>
                <a:gd name="T9" fmla="*/ 42650 h 11914"/>
                <a:gd name="T10" fmla="*/ 8425 w 2797"/>
                <a:gd name="T11" fmla="*/ 46600 h 11914"/>
                <a:gd name="T12" fmla="*/ 13900 w 2797"/>
                <a:gd name="T13" fmla="*/ 52075 h 11914"/>
                <a:gd name="T14" fmla="*/ 18850 w 2797"/>
                <a:gd name="T15" fmla="*/ 51075 h 11914"/>
                <a:gd name="T16" fmla="*/ 20825 w 2797"/>
                <a:gd name="T17" fmla="*/ 49100 h 11914"/>
                <a:gd name="T18" fmla="*/ 22325 w 2797"/>
                <a:gd name="T19" fmla="*/ 45125 h 11914"/>
                <a:gd name="T20" fmla="*/ 26775 w 2797"/>
                <a:gd name="T21" fmla="*/ 28750 h 11914"/>
                <a:gd name="T22" fmla="*/ 33725 w 2797"/>
                <a:gd name="T23" fmla="*/ 16375 h 11914"/>
                <a:gd name="T24" fmla="*/ 35200 w 2797"/>
                <a:gd name="T25" fmla="*/ 14875 h 11914"/>
                <a:gd name="T26" fmla="*/ 40175 w 2797"/>
                <a:gd name="T27" fmla="*/ 11400 h 11914"/>
                <a:gd name="T28" fmla="*/ 46850 w 2797"/>
                <a:gd name="T29" fmla="*/ 10050 h 11914"/>
                <a:gd name="T30" fmla="*/ 58500 w 2797"/>
                <a:gd name="T31" fmla="*/ 15375 h 11914"/>
                <a:gd name="T32" fmla="*/ 66950 w 2797"/>
                <a:gd name="T33" fmla="*/ 34700 h 11914"/>
                <a:gd name="T34" fmla="*/ 65950 w 2797"/>
                <a:gd name="T35" fmla="*/ 51075 h 11914"/>
                <a:gd name="T36" fmla="*/ 58500 w 2797"/>
                <a:gd name="T37" fmla="*/ 72875 h 11914"/>
                <a:gd name="T38" fmla="*/ 53550 w 2797"/>
                <a:gd name="T39" fmla="*/ 82800 h 11914"/>
                <a:gd name="T40" fmla="*/ 37675 w 2797"/>
                <a:gd name="T41" fmla="*/ 112550 h 11914"/>
                <a:gd name="T42" fmla="*/ 13900 w 2797"/>
                <a:gd name="T43" fmla="*/ 164100 h 11914"/>
                <a:gd name="T44" fmla="*/ 3475 w 2797"/>
                <a:gd name="T45" fmla="*/ 197825 h 11914"/>
                <a:gd name="T46" fmla="*/ 2975 w 2797"/>
                <a:gd name="T47" fmla="*/ 247900 h 11914"/>
                <a:gd name="T48" fmla="*/ 10925 w 2797"/>
                <a:gd name="T49" fmla="*/ 269225 h 11914"/>
                <a:gd name="T50" fmla="*/ 23300 w 2797"/>
                <a:gd name="T51" fmla="*/ 288550 h 11914"/>
                <a:gd name="T52" fmla="*/ 34425 w 2797"/>
                <a:gd name="T53" fmla="*/ 297850 h 11914"/>
                <a:gd name="T54" fmla="*/ 37200 w 2797"/>
                <a:gd name="T55" fmla="*/ 287075 h 11914"/>
                <a:gd name="T56" fmla="*/ 21325 w 2797"/>
                <a:gd name="T57" fmla="*/ 274675 h 11914"/>
                <a:gd name="T58" fmla="*/ 10425 w 2797"/>
                <a:gd name="T59" fmla="*/ 261775 h 11914"/>
                <a:gd name="T60" fmla="*/ 2975 w 2797"/>
                <a:gd name="T61" fmla="*/ 222600 h 11914"/>
                <a:gd name="T62" fmla="*/ 12400 w 2797"/>
                <a:gd name="T63" fmla="*/ 176000 h 11914"/>
                <a:gd name="T64" fmla="*/ 20825 w 2797"/>
                <a:gd name="T65" fmla="*/ 154700 h 11914"/>
                <a:gd name="T66" fmla="*/ 51075 w 2797"/>
                <a:gd name="T67" fmla="*/ 94200 h 11914"/>
                <a:gd name="T68" fmla="*/ 59000 w 2797"/>
                <a:gd name="T69" fmla="*/ 79325 h 11914"/>
                <a:gd name="T70" fmla="*/ 65450 w 2797"/>
                <a:gd name="T71" fmla="*/ 63475 h 11914"/>
                <a:gd name="T72" fmla="*/ 69900 w 2797"/>
                <a:gd name="T73" fmla="*/ 39675 h 11914"/>
                <a:gd name="T74" fmla="*/ 68925 w 2797"/>
                <a:gd name="T75" fmla="*/ 26275 h 11914"/>
                <a:gd name="T76" fmla="*/ 50575 w 2797"/>
                <a:gd name="T77" fmla="*/ 2000 h 11914"/>
                <a:gd name="T78" fmla="*/ 38175 w 2797"/>
                <a:gd name="T79" fmla="*/ 0 h 119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97" h="11914" extrusionOk="0">
                  <a:moveTo>
                    <a:pt x="1527" y="0"/>
                  </a:moveTo>
                  <a:cubicBezTo>
                    <a:pt x="1448" y="20"/>
                    <a:pt x="1369" y="40"/>
                    <a:pt x="1289" y="60"/>
                  </a:cubicBezTo>
                  <a:cubicBezTo>
                    <a:pt x="1269" y="80"/>
                    <a:pt x="1230" y="99"/>
                    <a:pt x="1190" y="119"/>
                  </a:cubicBezTo>
                  <a:lnTo>
                    <a:pt x="1150" y="139"/>
                  </a:lnTo>
                  <a:lnTo>
                    <a:pt x="1111" y="159"/>
                  </a:lnTo>
                  <a:cubicBezTo>
                    <a:pt x="992" y="238"/>
                    <a:pt x="873" y="337"/>
                    <a:pt x="794" y="437"/>
                  </a:cubicBezTo>
                  <a:cubicBezTo>
                    <a:pt x="714" y="536"/>
                    <a:pt x="635" y="635"/>
                    <a:pt x="575" y="754"/>
                  </a:cubicBezTo>
                  <a:cubicBezTo>
                    <a:pt x="516" y="853"/>
                    <a:pt x="476" y="952"/>
                    <a:pt x="437" y="1071"/>
                  </a:cubicBezTo>
                  <a:cubicBezTo>
                    <a:pt x="377" y="1230"/>
                    <a:pt x="337" y="1408"/>
                    <a:pt x="337" y="1607"/>
                  </a:cubicBezTo>
                  <a:lnTo>
                    <a:pt x="337" y="1706"/>
                  </a:lnTo>
                  <a:cubicBezTo>
                    <a:pt x="337" y="1726"/>
                    <a:pt x="337" y="1765"/>
                    <a:pt x="337" y="1785"/>
                  </a:cubicBezTo>
                  <a:cubicBezTo>
                    <a:pt x="337" y="1825"/>
                    <a:pt x="337" y="1845"/>
                    <a:pt x="337" y="1864"/>
                  </a:cubicBezTo>
                  <a:cubicBezTo>
                    <a:pt x="357" y="1904"/>
                    <a:pt x="357" y="1924"/>
                    <a:pt x="377" y="1944"/>
                  </a:cubicBezTo>
                  <a:cubicBezTo>
                    <a:pt x="417" y="2023"/>
                    <a:pt x="476" y="2063"/>
                    <a:pt x="556" y="2083"/>
                  </a:cubicBezTo>
                  <a:cubicBezTo>
                    <a:pt x="577" y="2088"/>
                    <a:pt x="598" y="2090"/>
                    <a:pt x="619" y="2090"/>
                  </a:cubicBezTo>
                  <a:cubicBezTo>
                    <a:pt x="675" y="2090"/>
                    <a:pt x="725" y="2072"/>
                    <a:pt x="754" y="2043"/>
                  </a:cubicBezTo>
                  <a:cubicBezTo>
                    <a:pt x="774" y="2023"/>
                    <a:pt x="794" y="2003"/>
                    <a:pt x="794" y="1983"/>
                  </a:cubicBezTo>
                  <a:cubicBezTo>
                    <a:pt x="813" y="1983"/>
                    <a:pt x="813" y="1964"/>
                    <a:pt x="833" y="1964"/>
                  </a:cubicBezTo>
                  <a:cubicBezTo>
                    <a:pt x="853" y="1924"/>
                    <a:pt x="853" y="1904"/>
                    <a:pt x="853" y="1884"/>
                  </a:cubicBezTo>
                  <a:cubicBezTo>
                    <a:pt x="873" y="1864"/>
                    <a:pt x="873" y="1845"/>
                    <a:pt x="893" y="1805"/>
                  </a:cubicBezTo>
                  <a:cubicBezTo>
                    <a:pt x="913" y="1706"/>
                    <a:pt x="952" y="1567"/>
                    <a:pt x="992" y="1408"/>
                  </a:cubicBezTo>
                  <a:cubicBezTo>
                    <a:pt x="1012" y="1329"/>
                    <a:pt x="1032" y="1250"/>
                    <a:pt x="1071" y="1150"/>
                  </a:cubicBezTo>
                  <a:cubicBezTo>
                    <a:pt x="1091" y="1071"/>
                    <a:pt x="1131" y="972"/>
                    <a:pt x="1170" y="893"/>
                  </a:cubicBezTo>
                  <a:cubicBezTo>
                    <a:pt x="1230" y="813"/>
                    <a:pt x="1289" y="714"/>
                    <a:pt x="1349" y="655"/>
                  </a:cubicBezTo>
                  <a:lnTo>
                    <a:pt x="1388" y="615"/>
                  </a:lnTo>
                  <a:lnTo>
                    <a:pt x="1408" y="595"/>
                  </a:lnTo>
                  <a:cubicBezTo>
                    <a:pt x="1428" y="575"/>
                    <a:pt x="1448" y="556"/>
                    <a:pt x="1468" y="536"/>
                  </a:cubicBezTo>
                  <a:cubicBezTo>
                    <a:pt x="1507" y="496"/>
                    <a:pt x="1567" y="476"/>
                    <a:pt x="1607" y="456"/>
                  </a:cubicBezTo>
                  <a:cubicBezTo>
                    <a:pt x="1666" y="437"/>
                    <a:pt x="1726" y="417"/>
                    <a:pt x="1785" y="417"/>
                  </a:cubicBezTo>
                  <a:cubicBezTo>
                    <a:pt x="1815" y="407"/>
                    <a:pt x="1845" y="402"/>
                    <a:pt x="1874" y="402"/>
                  </a:cubicBezTo>
                  <a:cubicBezTo>
                    <a:pt x="1904" y="402"/>
                    <a:pt x="1934" y="407"/>
                    <a:pt x="1964" y="417"/>
                  </a:cubicBezTo>
                  <a:cubicBezTo>
                    <a:pt x="2102" y="437"/>
                    <a:pt x="2221" y="496"/>
                    <a:pt x="2340" y="615"/>
                  </a:cubicBezTo>
                  <a:cubicBezTo>
                    <a:pt x="2459" y="734"/>
                    <a:pt x="2559" y="912"/>
                    <a:pt x="2618" y="1091"/>
                  </a:cubicBezTo>
                  <a:cubicBezTo>
                    <a:pt x="2638" y="1190"/>
                    <a:pt x="2658" y="1289"/>
                    <a:pt x="2678" y="1388"/>
                  </a:cubicBezTo>
                  <a:lnTo>
                    <a:pt x="2678" y="1567"/>
                  </a:lnTo>
                  <a:cubicBezTo>
                    <a:pt x="2678" y="1726"/>
                    <a:pt x="2658" y="1884"/>
                    <a:pt x="2638" y="2043"/>
                  </a:cubicBezTo>
                  <a:cubicBezTo>
                    <a:pt x="2598" y="2202"/>
                    <a:pt x="2559" y="2360"/>
                    <a:pt x="2519" y="2499"/>
                  </a:cubicBezTo>
                  <a:cubicBezTo>
                    <a:pt x="2459" y="2638"/>
                    <a:pt x="2420" y="2796"/>
                    <a:pt x="2340" y="2915"/>
                  </a:cubicBezTo>
                  <a:cubicBezTo>
                    <a:pt x="2321" y="2995"/>
                    <a:pt x="2281" y="3054"/>
                    <a:pt x="2261" y="3134"/>
                  </a:cubicBezTo>
                  <a:cubicBezTo>
                    <a:pt x="2221" y="3193"/>
                    <a:pt x="2182" y="3253"/>
                    <a:pt x="2142" y="3312"/>
                  </a:cubicBezTo>
                  <a:lnTo>
                    <a:pt x="1924" y="3709"/>
                  </a:lnTo>
                  <a:cubicBezTo>
                    <a:pt x="1785" y="3966"/>
                    <a:pt x="1646" y="4244"/>
                    <a:pt x="1507" y="4502"/>
                  </a:cubicBezTo>
                  <a:cubicBezTo>
                    <a:pt x="1230" y="5037"/>
                    <a:pt x="972" y="5573"/>
                    <a:pt x="734" y="6148"/>
                  </a:cubicBezTo>
                  <a:cubicBezTo>
                    <a:pt x="675" y="6287"/>
                    <a:pt x="615" y="6426"/>
                    <a:pt x="556" y="6564"/>
                  </a:cubicBezTo>
                  <a:cubicBezTo>
                    <a:pt x="496" y="6703"/>
                    <a:pt x="437" y="6862"/>
                    <a:pt x="397" y="7001"/>
                  </a:cubicBezTo>
                  <a:cubicBezTo>
                    <a:pt x="298" y="7298"/>
                    <a:pt x="218" y="7615"/>
                    <a:pt x="139" y="7913"/>
                  </a:cubicBezTo>
                  <a:cubicBezTo>
                    <a:pt x="80" y="8230"/>
                    <a:pt x="40" y="8567"/>
                    <a:pt x="20" y="8885"/>
                  </a:cubicBezTo>
                  <a:cubicBezTo>
                    <a:pt x="0" y="9242"/>
                    <a:pt x="40" y="9579"/>
                    <a:pt x="119" y="9916"/>
                  </a:cubicBezTo>
                  <a:cubicBezTo>
                    <a:pt x="159" y="10114"/>
                    <a:pt x="238" y="10312"/>
                    <a:pt x="318" y="10511"/>
                  </a:cubicBezTo>
                  <a:cubicBezTo>
                    <a:pt x="357" y="10590"/>
                    <a:pt x="397" y="10689"/>
                    <a:pt x="437" y="10769"/>
                  </a:cubicBezTo>
                  <a:cubicBezTo>
                    <a:pt x="496" y="10907"/>
                    <a:pt x="575" y="11066"/>
                    <a:pt x="675" y="11205"/>
                  </a:cubicBezTo>
                  <a:cubicBezTo>
                    <a:pt x="754" y="11324"/>
                    <a:pt x="833" y="11443"/>
                    <a:pt x="932" y="11542"/>
                  </a:cubicBezTo>
                  <a:cubicBezTo>
                    <a:pt x="1032" y="11701"/>
                    <a:pt x="1150" y="11820"/>
                    <a:pt x="1309" y="11899"/>
                  </a:cubicBezTo>
                  <a:cubicBezTo>
                    <a:pt x="1334" y="11909"/>
                    <a:pt x="1356" y="11914"/>
                    <a:pt x="1377" y="11914"/>
                  </a:cubicBezTo>
                  <a:cubicBezTo>
                    <a:pt x="1438" y="11914"/>
                    <a:pt x="1483" y="11869"/>
                    <a:pt x="1527" y="11780"/>
                  </a:cubicBezTo>
                  <a:cubicBezTo>
                    <a:pt x="1567" y="11681"/>
                    <a:pt x="1567" y="11562"/>
                    <a:pt x="1488" y="11483"/>
                  </a:cubicBezTo>
                  <a:cubicBezTo>
                    <a:pt x="1369" y="11364"/>
                    <a:pt x="1250" y="11284"/>
                    <a:pt x="1131" y="11205"/>
                  </a:cubicBezTo>
                  <a:cubicBezTo>
                    <a:pt x="1032" y="11145"/>
                    <a:pt x="952" y="11066"/>
                    <a:pt x="853" y="10987"/>
                  </a:cubicBezTo>
                  <a:cubicBezTo>
                    <a:pt x="754" y="10907"/>
                    <a:pt x="655" y="10788"/>
                    <a:pt x="556" y="10669"/>
                  </a:cubicBezTo>
                  <a:cubicBezTo>
                    <a:pt x="516" y="10610"/>
                    <a:pt x="456" y="10531"/>
                    <a:pt x="417" y="10471"/>
                  </a:cubicBezTo>
                  <a:cubicBezTo>
                    <a:pt x="337" y="10293"/>
                    <a:pt x="258" y="10094"/>
                    <a:pt x="218" y="9896"/>
                  </a:cubicBezTo>
                  <a:cubicBezTo>
                    <a:pt x="139" y="9559"/>
                    <a:pt x="99" y="9222"/>
                    <a:pt x="119" y="8904"/>
                  </a:cubicBezTo>
                  <a:cubicBezTo>
                    <a:pt x="119" y="8567"/>
                    <a:pt x="179" y="8250"/>
                    <a:pt x="238" y="7953"/>
                  </a:cubicBezTo>
                  <a:cubicBezTo>
                    <a:pt x="298" y="7635"/>
                    <a:pt x="397" y="7338"/>
                    <a:pt x="496" y="7040"/>
                  </a:cubicBezTo>
                  <a:cubicBezTo>
                    <a:pt x="536" y="6902"/>
                    <a:pt x="595" y="6743"/>
                    <a:pt x="655" y="6604"/>
                  </a:cubicBezTo>
                  <a:cubicBezTo>
                    <a:pt x="694" y="6465"/>
                    <a:pt x="754" y="6326"/>
                    <a:pt x="833" y="6188"/>
                  </a:cubicBezTo>
                  <a:cubicBezTo>
                    <a:pt x="1091" y="5632"/>
                    <a:pt x="1329" y="5097"/>
                    <a:pt x="1607" y="4561"/>
                  </a:cubicBezTo>
                  <a:cubicBezTo>
                    <a:pt x="1745" y="4304"/>
                    <a:pt x="1884" y="4026"/>
                    <a:pt x="2043" y="3768"/>
                  </a:cubicBezTo>
                  <a:lnTo>
                    <a:pt x="2241" y="3391"/>
                  </a:lnTo>
                  <a:cubicBezTo>
                    <a:pt x="2281" y="3312"/>
                    <a:pt x="2321" y="3253"/>
                    <a:pt x="2360" y="3173"/>
                  </a:cubicBezTo>
                  <a:cubicBezTo>
                    <a:pt x="2380" y="3114"/>
                    <a:pt x="2420" y="3054"/>
                    <a:pt x="2459" y="2975"/>
                  </a:cubicBezTo>
                  <a:cubicBezTo>
                    <a:pt x="2519" y="2836"/>
                    <a:pt x="2578" y="2697"/>
                    <a:pt x="2618" y="2539"/>
                  </a:cubicBezTo>
                  <a:cubicBezTo>
                    <a:pt x="2678" y="2380"/>
                    <a:pt x="2717" y="2241"/>
                    <a:pt x="2737" y="2083"/>
                  </a:cubicBezTo>
                  <a:cubicBezTo>
                    <a:pt x="2777" y="1904"/>
                    <a:pt x="2796" y="1745"/>
                    <a:pt x="2796" y="1587"/>
                  </a:cubicBezTo>
                  <a:cubicBezTo>
                    <a:pt x="2796" y="1507"/>
                    <a:pt x="2796" y="1428"/>
                    <a:pt x="2796" y="1349"/>
                  </a:cubicBezTo>
                  <a:cubicBezTo>
                    <a:pt x="2777" y="1250"/>
                    <a:pt x="2777" y="1150"/>
                    <a:pt x="2757" y="1051"/>
                  </a:cubicBezTo>
                  <a:cubicBezTo>
                    <a:pt x="2717" y="833"/>
                    <a:pt x="2618" y="615"/>
                    <a:pt x="2479" y="437"/>
                  </a:cubicBezTo>
                  <a:cubicBezTo>
                    <a:pt x="2360" y="278"/>
                    <a:pt x="2202" y="139"/>
                    <a:pt x="2023" y="80"/>
                  </a:cubicBezTo>
                  <a:cubicBezTo>
                    <a:pt x="1944" y="40"/>
                    <a:pt x="1864" y="20"/>
                    <a:pt x="1785" y="0"/>
                  </a:cubicBezTo>
                  <a:lnTo>
                    <a:pt x="152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03" name="Google Shape;128;p3">
              <a:extLst>
                <a:ext uri="{FF2B5EF4-FFF2-40B4-BE49-F238E27FC236}">
                  <a16:creationId xmlns:a16="http://schemas.microsoft.com/office/drawing/2014/main" id="{43D9C22E-2706-5977-95E8-E107BAE540C6}"/>
                </a:ext>
              </a:extLst>
            </p:cNvPr>
            <p:cNvSpPr>
              <a:spLocks/>
            </p:cNvSpPr>
            <p:nvPr/>
          </p:nvSpPr>
          <p:spPr bwMode="auto">
            <a:xfrm>
              <a:off x="384875" y="2188050"/>
              <a:ext cx="72900" cy="273950"/>
            </a:xfrm>
            <a:custGeom>
              <a:avLst/>
              <a:gdLst>
                <a:gd name="T0" fmla="*/ 36700 w 2916"/>
                <a:gd name="T1" fmla="*/ 2850 h 10958"/>
                <a:gd name="T2" fmla="*/ 46100 w 2916"/>
                <a:gd name="T3" fmla="*/ 16250 h 10958"/>
                <a:gd name="T4" fmla="*/ 60000 w 2916"/>
                <a:gd name="T5" fmla="*/ 28150 h 10958"/>
                <a:gd name="T6" fmla="*/ 68425 w 2916"/>
                <a:gd name="T7" fmla="*/ 46000 h 10958"/>
                <a:gd name="T8" fmla="*/ 66425 w 2916"/>
                <a:gd name="T9" fmla="*/ 90125 h 10958"/>
                <a:gd name="T10" fmla="*/ 55525 w 2916"/>
                <a:gd name="T11" fmla="*/ 120850 h 10958"/>
                <a:gd name="T12" fmla="*/ 31225 w 2916"/>
                <a:gd name="T13" fmla="*/ 168950 h 10958"/>
                <a:gd name="T14" fmla="*/ 14875 w 2916"/>
                <a:gd name="T15" fmla="*/ 196225 h 10958"/>
                <a:gd name="T16" fmla="*/ 9425 w 2916"/>
                <a:gd name="T17" fmla="*/ 205625 h 10958"/>
                <a:gd name="T18" fmla="*/ 1975 w 2916"/>
                <a:gd name="T19" fmla="*/ 226450 h 10958"/>
                <a:gd name="T20" fmla="*/ 500 w 2916"/>
                <a:gd name="T21" fmla="*/ 243325 h 10958"/>
                <a:gd name="T22" fmla="*/ 7450 w 2916"/>
                <a:gd name="T23" fmla="*/ 264125 h 10958"/>
                <a:gd name="T24" fmla="*/ 24800 w 2916"/>
                <a:gd name="T25" fmla="*/ 273550 h 10958"/>
                <a:gd name="T26" fmla="*/ 30750 w 2916"/>
                <a:gd name="T27" fmla="*/ 273550 h 10958"/>
                <a:gd name="T28" fmla="*/ 38675 w 2916"/>
                <a:gd name="T29" fmla="*/ 270575 h 10958"/>
                <a:gd name="T30" fmla="*/ 41150 w 2916"/>
                <a:gd name="T31" fmla="*/ 269600 h 10958"/>
                <a:gd name="T32" fmla="*/ 54550 w 2916"/>
                <a:gd name="T33" fmla="*/ 255700 h 10958"/>
                <a:gd name="T34" fmla="*/ 60975 w 2916"/>
                <a:gd name="T35" fmla="*/ 236375 h 10958"/>
                <a:gd name="T36" fmla="*/ 60975 w 2916"/>
                <a:gd name="T37" fmla="*/ 231425 h 10958"/>
                <a:gd name="T38" fmla="*/ 60000 w 2916"/>
                <a:gd name="T39" fmla="*/ 228450 h 10958"/>
                <a:gd name="T40" fmla="*/ 54125 w 2916"/>
                <a:gd name="T41" fmla="*/ 224775 h 10958"/>
                <a:gd name="T42" fmla="*/ 49575 w 2916"/>
                <a:gd name="T43" fmla="*/ 227450 h 10958"/>
                <a:gd name="T44" fmla="*/ 48100 w 2916"/>
                <a:gd name="T45" fmla="*/ 229925 h 10958"/>
                <a:gd name="T46" fmla="*/ 44625 w 2916"/>
                <a:gd name="T47" fmla="*/ 240825 h 10958"/>
                <a:gd name="T48" fmla="*/ 39675 w 2916"/>
                <a:gd name="T49" fmla="*/ 253225 h 10958"/>
                <a:gd name="T50" fmla="*/ 34200 w 2916"/>
                <a:gd name="T51" fmla="*/ 259675 h 10958"/>
                <a:gd name="T52" fmla="*/ 32225 w 2916"/>
                <a:gd name="T53" fmla="*/ 261150 h 10958"/>
                <a:gd name="T54" fmla="*/ 24300 w 2916"/>
                <a:gd name="T55" fmla="*/ 264625 h 10958"/>
                <a:gd name="T56" fmla="*/ 10900 w 2916"/>
                <a:gd name="T57" fmla="*/ 260175 h 10958"/>
                <a:gd name="T58" fmla="*/ 2475 w 2916"/>
                <a:gd name="T59" fmla="*/ 242325 h 10958"/>
                <a:gd name="T60" fmla="*/ 3975 w 2916"/>
                <a:gd name="T61" fmla="*/ 226950 h 10958"/>
                <a:gd name="T62" fmla="*/ 11400 w 2916"/>
                <a:gd name="T63" fmla="*/ 207125 h 10958"/>
                <a:gd name="T64" fmla="*/ 16375 w 2916"/>
                <a:gd name="T65" fmla="*/ 197700 h 10958"/>
                <a:gd name="T66" fmla="*/ 33225 w 2916"/>
                <a:gd name="T67" fmla="*/ 169950 h 10958"/>
                <a:gd name="T68" fmla="*/ 57525 w 2916"/>
                <a:gd name="T69" fmla="*/ 122350 h 10958"/>
                <a:gd name="T70" fmla="*/ 68925 w 2916"/>
                <a:gd name="T71" fmla="*/ 91100 h 10958"/>
                <a:gd name="T72" fmla="*/ 70900 w 2916"/>
                <a:gd name="T73" fmla="*/ 45500 h 10958"/>
                <a:gd name="T74" fmla="*/ 62975 w 2916"/>
                <a:gd name="T75" fmla="*/ 25675 h 10958"/>
                <a:gd name="T76" fmla="*/ 51575 w 2916"/>
                <a:gd name="T77" fmla="*/ 7825 h 10958"/>
                <a:gd name="T78" fmla="*/ 40325 w 2916"/>
                <a:gd name="T79" fmla="*/ 0 h 109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16" h="10958" extrusionOk="0">
                  <a:moveTo>
                    <a:pt x="1613" y="0"/>
                  </a:moveTo>
                  <a:cubicBezTo>
                    <a:pt x="1548" y="0"/>
                    <a:pt x="1497" y="41"/>
                    <a:pt x="1468" y="114"/>
                  </a:cubicBezTo>
                  <a:cubicBezTo>
                    <a:pt x="1408" y="214"/>
                    <a:pt x="1428" y="333"/>
                    <a:pt x="1487" y="412"/>
                  </a:cubicBezTo>
                  <a:cubicBezTo>
                    <a:pt x="1606" y="491"/>
                    <a:pt x="1725" y="590"/>
                    <a:pt x="1844" y="650"/>
                  </a:cubicBezTo>
                  <a:cubicBezTo>
                    <a:pt x="1944" y="709"/>
                    <a:pt x="2023" y="769"/>
                    <a:pt x="2102" y="848"/>
                  </a:cubicBezTo>
                  <a:cubicBezTo>
                    <a:pt x="2221" y="927"/>
                    <a:pt x="2320" y="1027"/>
                    <a:pt x="2400" y="1126"/>
                  </a:cubicBezTo>
                  <a:cubicBezTo>
                    <a:pt x="2459" y="1185"/>
                    <a:pt x="2499" y="1245"/>
                    <a:pt x="2538" y="1304"/>
                  </a:cubicBezTo>
                  <a:cubicBezTo>
                    <a:pt x="2618" y="1483"/>
                    <a:pt x="2677" y="1661"/>
                    <a:pt x="2737" y="1840"/>
                  </a:cubicBezTo>
                  <a:cubicBezTo>
                    <a:pt x="2796" y="2137"/>
                    <a:pt x="2816" y="2435"/>
                    <a:pt x="2816" y="2732"/>
                  </a:cubicBezTo>
                  <a:cubicBezTo>
                    <a:pt x="2776" y="3030"/>
                    <a:pt x="2737" y="3327"/>
                    <a:pt x="2657" y="3605"/>
                  </a:cubicBezTo>
                  <a:cubicBezTo>
                    <a:pt x="2598" y="3882"/>
                    <a:pt x="2499" y="4160"/>
                    <a:pt x="2400" y="4438"/>
                  </a:cubicBezTo>
                  <a:cubicBezTo>
                    <a:pt x="2340" y="4576"/>
                    <a:pt x="2281" y="4715"/>
                    <a:pt x="2221" y="4834"/>
                  </a:cubicBezTo>
                  <a:cubicBezTo>
                    <a:pt x="2182" y="4973"/>
                    <a:pt x="2122" y="5112"/>
                    <a:pt x="2043" y="5231"/>
                  </a:cubicBezTo>
                  <a:cubicBezTo>
                    <a:pt x="1805" y="5746"/>
                    <a:pt x="1527" y="6262"/>
                    <a:pt x="1249" y="6758"/>
                  </a:cubicBezTo>
                  <a:cubicBezTo>
                    <a:pt x="1111" y="6996"/>
                    <a:pt x="952" y="7234"/>
                    <a:pt x="813" y="7492"/>
                  </a:cubicBezTo>
                  <a:lnTo>
                    <a:pt x="595" y="7849"/>
                  </a:lnTo>
                  <a:cubicBezTo>
                    <a:pt x="555" y="7908"/>
                    <a:pt x="516" y="7987"/>
                    <a:pt x="476" y="8047"/>
                  </a:cubicBezTo>
                  <a:cubicBezTo>
                    <a:pt x="436" y="8106"/>
                    <a:pt x="417" y="8166"/>
                    <a:pt x="377" y="8225"/>
                  </a:cubicBezTo>
                  <a:cubicBezTo>
                    <a:pt x="317" y="8364"/>
                    <a:pt x="258" y="8503"/>
                    <a:pt x="198" y="8642"/>
                  </a:cubicBezTo>
                  <a:cubicBezTo>
                    <a:pt x="139" y="8781"/>
                    <a:pt x="99" y="8919"/>
                    <a:pt x="79" y="9058"/>
                  </a:cubicBezTo>
                  <a:cubicBezTo>
                    <a:pt x="40" y="9217"/>
                    <a:pt x="20" y="9376"/>
                    <a:pt x="20" y="9514"/>
                  </a:cubicBezTo>
                  <a:cubicBezTo>
                    <a:pt x="0" y="9594"/>
                    <a:pt x="0" y="9653"/>
                    <a:pt x="20" y="9733"/>
                  </a:cubicBezTo>
                  <a:cubicBezTo>
                    <a:pt x="20" y="9832"/>
                    <a:pt x="20" y="9911"/>
                    <a:pt x="40" y="10010"/>
                  </a:cubicBezTo>
                  <a:cubicBezTo>
                    <a:pt x="79" y="10208"/>
                    <a:pt x="159" y="10407"/>
                    <a:pt x="298" y="10565"/>
                  </a:cubicBezTo>
                  <a:cubicBezTo>
                    <a:pt x="417" y="10724"/>
                    <a:pt x="555" y="10823"/>
                    <a:pt x="734" y="10903"/>
                  </a:cubicBezTo>
                  <a:cubicBezTo>
                    <a:pt x="813" y="10922"/>
                    <a:pt x="912" y="10942"/>
                    <a:pt x="992" y="10942"/>
                  </a:cubicBezTo>
                  <a:cubicBezTo>
                    <a:pt x="1031" y="10952"/>
                    <a:pt x="1071" y="10957"/>
                    <a:pt x="1111" y="10957"/>
                  </a:cubicBezTo>
                  <a:cubicBezTo>
                    <a:pt x="1150" y="10957"/>
                    <a:pt x="1190" y="10952"/>
                    <a:pt x="1230" y="10942"/>
                  </a:cubicBezTo>
                  <a:cubicBezTo>
                    <a:pt x="1309" y="10922"/>
                    <a:pt x="1388" y="10903"/>
                    <a:pt x="1448" y="10863"/>
                  </a:cubicBezTo>
                  <a:cubicBezTo>
                    <a:pt x="1487" y="10863"/>
                    <a:pt x="1527" y="10843"/>
                    <a:pt x="1547" y="10823"/>
                  </a:cubicBezTo>
                  <a:lnTo>
                    <a:pt x="1606" y="10803"/>
                  </a:lnTo>
                  <a:lnTo>
                    <a:pt x="1646" y="10784"/>
                  </a:lnTo>
                  <a:cubicBezTo>
                    <a:pt x="1765" y="10704"/>
                    <a:pt x="1864" y="10625"/>
                    <a:pt x="1963" y="10526"/>
                  </a:cubicBezTo>
                  <a:cubicBezTo>
                    <a:pt x="2043" y="10446"/>
                    <a:pt x="2122" y="10347"/>
                    <a:pt x="2182" y="10228"/>
                  </a:cubicBezTo>
                  <a:cubicBezTo>
                    <a:pt x="2241" y="10149"/>
                    <a:pt x="2281" y="10050"/>
                    <a:pt x="2320" y="9951"/>
                  </a:cubicBezTo>
                  <a:cubicBezTo>
                    <a:pt x="2400" y="9792"/>
                    <a:pt x="2439" y="9614"/>
                    <a:pt x="2439" y="9455"/>
                  </a:cubicBezTo>
                  <a:lnTo>
                    <a:pt x="2439" y="9356"/>
                  </a:lnTo>
                  <a:cubicBezTo>
                    <a:pt x="2439" y="9316"/>
                    <a:pt x="2439" y="9296"/>
                    <a:pt x="2439" y="9257"/>
                  </a:cubicBezTo>
                  <a:cubicBezTo>
                    <a:pt x="2439" y="9237"/>
                    <a:pt x="2439" y="9217"/>
                    <a:pt x="2420" y="9197"/>
                  </a:cubicBezTo>
                  <a:cubicBezTo>
                    <a:pt x="2420" y="9177"/>
                    <a:pt x="2420" y="9157"/>
                    <a:pt x="2400" y="9138"/>
                  </a:cubicBezTo>
                  <a:cubicBezTo>
                    <a:pt x="2360" y="9058"/>
                    <a:pt x="2301" y="9019"/>
                    <a:pt x="2221" y="8999"/>
                  </a:cubicBezTo>
                  <a:cubicBezTo>
                    <a:pt x="2201" y="8994"/>
                    <a:pt x="2183" y="8991"/>
                    <a:pt x="2165" y="8991"/>
                  </a:cubicBezTo>
                  <a:cubicBezTo>
                    <a:pt x="2112" y="8991"/>
                    <a:pt x="2068" y="9014"/>
                    <a:pt x="2023" y="9058"/>
                  </a:cubicBezTo>
                  <a:cubicBezTo>
                    <a:pt x="2003" y="9058"/>
                    <a:pt x="1983" y="9078"/>
                    <a:pt x="1983" y="9098"/>
                  </a:cubicBezTo>
                  <a:cubicBezTo>
                    <a:pt x="1963" y="9098"/>
                    <a:pt x="1963" y="9118"/>
                    <a:pt x="1944" y="9138"/>
                  </a:cubicBezTo>
                  <a:cubicBezTo>
                    <a:pt x="1944" y="9157"/>
                    <a:pt x="1924" y="9177"/>
                    <a:pt x="1924" y="9197"/>
                  </a:cubicBezTo>
                  <a:cubicBezTo>
                    <a:pt x="1904" y="9217"/>
                    <a:pt x="1904" y="9237"/>
                    <a:pt x="1884" y="9276"/>
                  </a:cubicBezTo>
                  <a:cubicBezTo>
                    <a:pt x="1864" y="9376"/>
                    <a:pt x="1825" y="9495"/>
                    <a:pt x="1785" y="9633"/>
                  </a:cubicBezTo>
                  <a:cubicBezTo>
                    <a:pt x="1765" y="9713"/>
                    <a:pt x="1725" y="9792"/>
                    <a:pt x="1706" y="9871"/>
                  </a:cubicBezTo>
                  <a:cubicBezTo>
                    <a:pt x="1666" y="9951"/>
                    <a:pt x="1626" y="10050"/>
                    <a:pt x="1587" y="10129"/>
                  </a:cubicBezTo>
                  <a:cubicBezTo>
                    <a:pt x="1527" y="10208"/>
                    <a:pt x="1468" y="10288"/>
                    <a:pt x="1408" y="10347"/>
                  </a:cubicBezTo>
                  <a:lnTo>
                    <a:pt x="1368" y="10387"/>
                  </a:lnTo>
                  <a:lnTo>
                    <a:pt x="1349" y="10407"/>
                  </a:lnTo>
                  <a:cubicBezTo>
                    <a:pt x="1329" y="10427"/>
                    <a:pt x="1309" y="10446"/>
                    <a:pt x="1289" y="10446"/>
                  </a:cubicBezTo>
                  <a:cubicBezTo>
                    <a:pt x="1249" y="10486"/>
                    <a:pt x="1190" y="10506"/>
                    <a:pt x="1150" y="10526"/>
                  </a:cubicBezTo>
                  <a:cubicBezTo>
                    <a:pt x="1091" y="10546"/>
                    <a:pt x="1031" y="10565"/>
                    <a:pt x="972" y="10585"/>
                  </a:cubicBezTo>
                  <a:lnTo>
                    <a:pt x="793" y="10585"/>
                  </a:lnTo>
                  <a:cubicBezTo>
                    <a:pt x="655" y="10565"/>
                    <a:pt x="536" y="10506"/>
                    <a:pt x="436" y="10407"/>
                  </a:cubicBezTo>
                  <a:cubicBezTo>
                    <a:pt x="298" y="10288"/>
                    <a:pt x="218" y="10129"/>
                    <a:pt x="159" y="9971"/>
                  </a:cubicBezTo>
                  <a:cubicBezTo>
                    <a:pt x="139" y="9891"/>
                    <a:pt x="119" y="9792"/>
                    <a:pt x="99" y="9693"/>
                  </a:cubicBezTo>
                  <a:cubicBezTo>
                    <a:pt x="99" y="9633"/>
                    <a:pt x="99" y="9574"/>
                    <a:pt x="99" y="9514"/>
                  </a:cubicBezTo>
                  <a:cubicBezTo>
                    <a:pt x="99" y="9376"/>
                    <a:pt x="119" y="9237"/>
                    <a:pt x="159" y="9078"/>
                  </a:cubicBezTo>
                  <a:cubicBezTo>
                    <a:pt x="198" y="8939"/>
                    <a:pt x="238" y="8800"/>
                    <a:pt x="278" y="8662"/>
                  </a:cubicBezTo>
                  <a:cubicBezTo>
                    <a:pt x="337" y="8543"/>
                    <a:pt x="397" y="8404"/>
                    <a:pt x="456" y="8285"/>
                  </a:cubicBezTo>
                  <a:cubicBezTo>
                    <a:pt x="496" y="8206"/>
                    <a:pt x="516" y="8146"/>
                    <a:pt x="555" y="8087"/>
                  </a:cubicBezTo>
                  <a:cubicBezTo>
                    <a:pt x="595" y="8027"/>
                    <a:pt x="615" y="7968"/>
                    <a:pt x="655" y="7908"/>
                  </a:cubicBezTo>
                  <a:lnTo>
                    <a:pt x="892" y="7551"/>
                  </a:lnTo>
                  <a:cubicBezTo>
                    <a:pt x="1031" y="7293"/>
                    <a:pt x="1170" y="7055"/>
                    <a:pt x="1329" y="6798"/>
                  </a:cubicBezTo>
                  <a:cubicBezTo>
                    <a:pt x="1606" y="6302"/>
                    <a:pt x="1884" y="5806"/>
                    <a:pt x="2122" y="5290"/>
                  </a:cubicBezTo>
                  <a:cubicBezTo>
                    <a:pt x="2201" y="5152"/>
                    <a:pt x="2261" y="5013"/>
                    <a:pt x="2301" y="4894"/>
                  </a:cubicBezTo>
                  <a:cubicBezTo>
                    <a:pt x="2360" y="4755"/>
                    <a:pt x="2420" y="4616"/>
                    <a:pt x="2479" y="4477"/>
                  </a:cubicBezTo>
                  <a:cubicBezTo>
                    <a:pt x="2578" y="4200"/>
                    <a:pt x="2677" y="3922"/>
                    <a:pt x="2757" y="3644"/>
                  </a:cubicBezTo>
                  <a:cubicBezTo>
                    <a:pt x="2836" y="3347"/>
                    <a:pt x="2876" y="3049"/>
                    <a:pt x="2895" y="2732"/>
                  </a:cubicBezTo>
                  <a:cubicBezTo>
                    <a:pt x="2915" y="2435"/>
                    <a:pt x="2895" y="2117"/>
                    <a:pt x="2836" y="1820"/>
                  </a:cubicBezTo>
                  <a:cubicBezTo>
                    <a:pt x="2776" y="1622"/>
                    <a:pt x="2697" y="1423"/>
                    <a:pt x="2618" y="1245"/>
                  </a:cubicBezTo>
                  <a:cubicBezTo>
                    <a:pt x="2578" y="1165"/>
                    <a:pt x="2538" y="1086"/>
                    <a:pt x="2519" y="1027"/>
                  </a:cubicBezTo>
                  <a:cubicBezTo>
                    <a:pt x="2439" y="888"/>
                    <a:pt x="2360" y="749"/>
                    <a:pt x="2281" y="610"/>
                  </a:cubicBezTo>
                  <a:cubicBezTo>
                    <a:pt x="2201" y="511"/>
                    <a:pt x="2142" y="412"/>
                    <a:pt x="2063" y="313"/>
                  </a:cubicBezTo>
                  <a:cubicBezTo>
                    <a:pt x="1944" y="174"/>
                    <a:pt x="1825" y="75"/>
                    <a:pt x="1686" y="15"/>
                  </a:cubicBezTo>
                  <a:cubicBezTo>
                    <a:pt x="1660" y="5"/>
                    <a:pt x="1636" y="0"/>
                    <a:pt x="16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04" name="Google Shape;129;p3">
              <a:extLst>
                <a:ext uri="{FF2B5EF4-FFF2-40B4-BE49-F238E27FC236}">
                  <a16:creationId xmlns:a16="http://schemas.microsoft.com/office/drawing/2014/main" id="{6B92EB77-A385-F2FF-F0A3-4369B75F23BD}"/>
                </a:ext>
              </a:extLst>
            </p:cNvPr>
            <p:cNvSpPr>
              <a:spLocks/>
            </p:cNvSpPr>
            <p:nvPr/>
          </p:nvSpPr>
          <p:spPr bwMode="auto">
            <a:xfrm>
              <a:off x="384875" y="2020850"/>
              <a:ext cx="72900" cy="274350"/>
            </a:xfrm>
            <a:custGeom>
              <a:avLst/>
              <a:gdLst>
                <a:gd name="T0" fmla="*/ 36700 w 2916"/>
                <a:gd name="T1" fmla="*/ 2000 h 10974"/>
                <a:gd name="T2" fmla="*/ 32725 w 2916"/>
                <a:gd name="T3" fmla="*/ 3475 h 10974"/>
                <a:gd name="T4" fmla="*/ 23800 w 2916"/>
                <a:gd name="T5" fmla="*/ 10425 h 10974"/>
                <a:gd name="T6" fmla="*/ 14875 w 2916"/>
                <a:gd name="T7" fmla="*/ 25300 h 10974"/>
                <a:gd name="T8" fmla="*/ 11900 w 2916"/>
                <a:gd name="T9" fmla="*/ 40175 h 10974"/>
                <a:gd name="T10" fmla="*/ 12400 w 2916"/>
                <a:gd name="T11" fmla="*/ 44125 h 10974"/>
                <a:gd name="T12" fmla="*/ 17350 w 2916"/>
                <a:gd name="T13" fmla="*/ 48600 h 10974"/>
                <a:gd name="T14" fmla="*/ 22300 w 2916"/>
                <a:gd name="T15" fmla="*/ 47600 h 10974"/>
                <a:gd name="T16" fmla="*/ 24300 w 2916"/>
                <a:gd name="T17" fmla="*/ 45125 h 10974"/>
                <a:gd name="T18" fmla="*/ 25775 w 2916"/>
                <a:gd name="T19" fmla="*/ 42150 h 10974"/>
                <a:gd name="T20" fmla="*/ 30250 w 2916"/>
                <a:gd name="T21" fmla="*/ 26775 h 10974"/>
                <a:gd name="T22" fmla="*/ 37675 w 2916"/>
                <a:gd name="T23" fmla="*/ 14875 h 10974"/>
                <a:gd name="T24" fmla="*/ 39175 w 2916"/>
                <a:gd name="T25" fmla="*/ 13400 h 10974"/>
                <a:gd name="T26" fmla="*/ 44625 w 2916"/>
                <a:gd name="T27" fmla="*/ 10425 h 10974"/>
                <a:gd name="T28" fmla="*/ 50825 w 2916"/>
                <a:gd name="T29" fmla="*/ 9050 h 10974"/>
                <a:gd name="T30" fmla="*/ 62475 w 2916"/>
                <a:gd name="T31" fmla="*/ 13900 h 10974"/>
                <a:gd name="T32" fmla="*/ 70900 w 2916"/>
                <a:gd name="T33" fmla="*/ 31725 h 10974"/>
                <a:gd name="T34" fmla="*/ 69400 w 2916"/>
                <a:gd name="T35" fmla="*/ 46600 h 10974"/>
                <a:gd name="T36" fmla="*/ 61975 w 2916"/>
                <a:gd name="T37" fmla="*/ 66925 h 10974"/>
                <a:gd name="T38" fmla="*/ 56525 w 2916"/>
                <a:gd name="T39" fmla="*/ 76350 h 10974"/>
                <a:gd name="T40" fmla="*/ 40150 w 2916"/>
                <a:gd name="T41" fmla="*/ 104125 h 10974"/>
                <a:gd name="T42" fmla="*/ 15375 w 2916"/>
                <a:gd name="T43" fmla="*/ 151725 h 10974"/>
                <a:gd name="T44" fmla="*/ 4475 w 2916"/>
                <a:gd name="T45" fmla="*/ 182950 h 10974"/>
                <a:gd name="T46" fmla="*/ 2475 w 2916"/>
                <a:gd name="T47" fmla="*/ 228550 h 10974"/>
                <a:gd name="T48" fmla="*/ 9925 w 2916"/>
                <a:gd name="T49" fmla="*/ 248400 h 10974"/>
                <a:gd name="T50" fmla="*/ 21325 w 2916"/>
                <a:gd name="T51" fmla="*/ 265750 h 10974"/>
                <a:gd name="T52" fmla="*/ 32225 w 2916"/>
                <a:gd name="T53" fmla="*/ 274350 h 10974"/>
                <a:gd name="T54" fmla="*/ 35200 w 2916"/>
                <a:gd name="T55" fmla="*/ 263750 h 10974"/>
                <a:gd name="T56" fmla="*/ 19825 w 2916"/>
                <a:gd name="T57" fmla="*/ 253350 h 10974"/>
                <a:gd name="T58" fmla="*/ 9425 w 2916"/>
                <a:gd name="T59" fmla="*/ 241450 h 10974"/>
                <a:gd name="T60" fmla="*/ 2975 w 2916"/>
                <a:gd name="T61" fmla="*/ 205750 h 10974"/>
                <a:gd name="T62" fmla="*/ 13400 w 2916"/>
                <a:gd name="T63" fmla="*/ 163125 h 10974"/>
                <a:gd name="T64" fmla="*/ 21825 w 2916"/>
                <a:gd name="T65" fmla="*/ 143275 h 10974"/>
                <a:gd name="T66" fmla="*/ 53050 w 2916"/>
                <a:gd name="T67" fmla="*/ 86775 h 10974"/>
                <a:gd name="T68" fmla="*/ 60975 w 2916"/>
                <a:gd name="T69" fmla="*/ 72875 h 10974"/>
                <a:gd name="T70" fmla="*/ 67925 w 2916"/>
                <a:gd name="T71" fmla="*/ 58025 h 10974"/>
                <a:gd name="T72" fmla="*/ 72875 w 2916"/>
                <a:gd name="T73" fmla="*/ 35700 h 10974"/>
                <a:gd name="T74" fmla="*/ 71900 w 2916"/>
                <a:gd name="T75" fmla="*/ 23800 h 10974"/>
                <a:gd name="T76" fmla="*/ 54550 w 2916"/>
                <a:gd name="T77" fmla="*/ 1500 h 10974"/>
                <a:gd name="T78" fmla="*/ 42150 w 2916"/>
                <a:gd name="T79" fmla="*/ 0 h 109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16" h="10974" extrusionOk="0">
                  <a:moveTo>
                    <a:pt x="1686" y="0"/>
                  </a:moveTo>
                  <a:cubicBezTo>
                    <a:pt x="1606" y="20"/>
                    <a:pt x="1527" y="40"/>
                    <a:pt x="1468" y="80"/>
                  </a:cubicBezTo>
                  <a:cubicBezTo>
                    <a:pt x="1428" y="99"/>
                    <a:pt x="1388" y="99"/>
                    <a:pt x="1368" y="119"/>
                  </a:cubicBezTo>
                  <a:lnTo>
                    <a:pt x="1309" y="139"/>
                  </a:lnTo>
                  <a:lnTo>
                    <a:pt x="1269" y="179"/>
                  </a:lnTo>
                  <a:cubicBezTo>
                    <a:pt x="1150" y="238"/>
                    <a:pt x="1051" y="318"/>
                    <a:pt x="952" y="417"/>
                  </a:cubicBezTo>
                  <a:cubicBezTo>
                    <a:pt x="873" y="516"/>
                    <a:pt x="793" y="615"/>
                    <a:pt x="734" y="714"/>
                  </a:cubicBezTo>
                  <a:cubicBezTo>
                    <a:pt x="674" y="813"/>
                    <a:pt x="635" y="912"/>
                    <a:pt x="595" y="1012"/>
                  </a:cubicBezTo>
                  <a:cubicBezTo>
                    <a:pt x="536" y="1170"/>
                    <a:pt x="496" y="1329"/>
                    <a:pt x="476" y="1507"/>
                  </a:cubicBezTo>
                  <a:lnTo>
                    <a:pt x="476" y="1607"/>
                  </a:lnTo>
                  <a:cubicBezTo>
                    <a:pt x="476" y="1626"/>
                    <a:pt x="476" y="1646"/>
                    <a:pt x="476" y="1686"/>
                  </a:cubicBezTo>
                  <a:cubicBezTo>
                    <a:pt x="476" y="1706"/>
                    <a:pt x="476" y="1726"/>
                    <a:pt x="496" y="1765"/>
                  </a:cubicBezTo>
                  <a:cubicBezTo>
                    <a:pt x="496" y="1785"/>
                    <a:pt x="496" y="1805"/>
                    <a:pt x="516" y="1825"/>
                  </a:cubicBezTo>
                  <a:cubicBezTo>
                    <a:pt x="555" y="1884"/>
                    <a:pt x="615" y="1944"/>
                    <a:pt x="694" y="1944"/>
                  </a:cubicBezTo>
                  <a:cubicBezTo>
                    <a:pt x="715" y="1949"/>
                    <a:pt x="737" y="1951"/>
                    <a:pt x="757" y="1951"/>
                  </a:cubicBezTo>
                  <a:cubicBezTo>
                    <a:pt x="813" y="1951"/>
                    <a:pt x="863" y="1933"/>
                    <a:pt x="892" y="1904"/>
                  </a:cubicBezTo>
                  <a:cubicBezTo>
                    <a:pt x="912" y="1884"/>
                    <a:pt x="932" y="1864"/>
                    <a:pt x="932" y="1864"/>
                  </a:cubicBezTo>
                  <a:cubicBezTo>
                    <a:pt x="952" y="1845"/>
                    <a:pt x="952" y="1825"/>
                    <a:pt x="972" y="1805"/>
                  </a:cubicBezTo>
                  <a:cubicBezTo>
                    <a:pt x="972" y="1785"/>
                    <a:pt x="992" y="1765"/>
                    <a:pt x="992" y="1745"/>
                  </a:cubicBezTo>
                  <a:cubicBezTo>
                    <a:pt x="1011" y="1726"/>
                    <a:pt x="1011" y="1706"/>
                    <a:pt x="1031" y="1686"/>
                  </a:cubicBezTo>
                  <a:cubicBezTo>
                    <a:pt x="1051" y="1587"/>
                    <a:pt x="1091" y="1448"/>
                    <a:pt x="1130" y="1309"/>
                  </a:cubicBezTo>
                  <a:cubicBezTo>
                    <a:pt x="1150" y="1230"/>
                    <a:pt x="1190" y="1150"/>
                    <a:pt x="1210" y="1071"/>
                  </a:cubicBezTo>
                  <a:cubicBezTo>
                    <a:pt x="1249" y="992"/>
                    <a:pt x="1289" y="912"/>
                    <a:pt x="1329" y="833"/>
                  </a:cubicBezTo>
                  <a:cubicBezTo>
                    <a:pt x="1388" y="734"/>
                    <a:pt x="1448" y="675"/>
                    <a:pt x="1507" y="595"/>
                  </a:cubicBezTo>
                  <a:lnTo>
                    <a:pt x="1547" y="575"/>
                  </a:lnTo>
                  <a:lnTo>
                    <a:pt x="1567" y="536"/>
                  </a:lnTo>
                  <a:cubicBezTo>
                    <a:pt x="1587" y="536"/>
                    <a:pt x="1606" y="516"/>
                    <a:pt x="1626" y="496"/>
                  </a:cubicBezTo>
                  <a:cubicBezTo>
                    <a:pt x="1686" y="456"/>
                    <a:pt x="1725" y="437"/>
                    <a:pt x="1785" y="417"/>
                  </a:cubicBezTo>
                  <a:cubicBezTo>
                    <a:pt x="1825" y="397"/>
                    <a:pt x="1884" y="377"/>
                    <a:pt x="1944" y="377"/>
                  </a:cubicBezTo>
                  <a:cubicBezTo>
                    <a:pt x="1973" y="367"/>
                    <a:pt x="2003" y="362"/>
                    <a:pt x="2033" y="362"/>
                  </a:cubicBezTo>
                  <a:cubicBezTo>
                    <a:pt x="2063" y="362"/>
                    <a:pt x="2092" y="367"/>
                    <a:pt x="2122" y="377"/>
                  </a:cubicBezTo>
                  <a:cubicBezTo>
                    <a:pt x="2261" y="397"/>
                    <a:pt x="2380" y="456"/>
                    <a:pt x="2499" y="556"/>
                  </a:cubicBezTo>
                  <a:cubicBezTo>
                    <a:pt x="2618" y="675"/>
                    <a:pt x="2717" y="813"/>
                    <a:pt x="2776" y="992"/>
                  </a:cubicBezTo>
                  <a:cubicBezTo>
                    <a:pt x="2796" y="1071"/>
                    <a:pt x="2816" y="1170"/>
                    <a:pt x="2836" y="1269"/>
                  </a:cubicBezTo>
                  <a:cubicBezTo>
                    <a:pt x="2836" y="1329"/>
                    <a:pt x="2836" y="1388"/>
                    <a:pt x="2836" y="1448"/>
                  </a:cubicBezTo>
                  <a:cubicBezTo>
                    <a:pt x="2816" y="1587"/>
                    <a:pt x="2796" y="1726"/>
                    <a:pt x="2776" y="1864"/>
                  </a:cubicBezTo>
                  <a:cubicBezTo>
                    <a:pt x="2737" y="2023"/>
                    <a:pt x="2697" y="2162"/>
                    <a:pt x="2638" y="2281"/>
                  </a:cubicBezTo>
                  <a:cubicBezTo>
                    <a:pt x="2598" y="2420"/>
                    <a:pt x="2538" y="2558"/>
                    <a:pt x="2479" y="2677"/>
                  </a:cubicBezTo>
                  <a:cubicBezTo>
                    <a:pt x="2439" y="2757"/>
                    <a:pt x="2400" y="2816"/>
                    <a:pt x="2380" y="2876"/>
                  </a:cubicBezTo>
                  <a:cubicBezTo>
                    <a:pt x="2340" y="2935"/>
                    <a:pt x="2301" y="2995"/>
                    <a:pt x="2261" y="3054"/>
                  </a:cubicBezTo>
                  <a:lnTo>
                    <a:pt x="2043" y="3411"/>
                  </a:lnTo>
                  <a:cubicBezTo>
                    <a:pt x="1904" y="3669"/>
                    <a:pt x="1745" y="3907"/>
                    <a:pt x="1606" y="4165"/>
                  </a:cubicBezTo>
                  <a:cubicBezTo>
                    <a:pt x="1329" y="4661"/>
                    <a:pt x="1051" y="5156"/>
                    <a:pt x="793" y="5672"/>
                  </a:cubicBezTo>
                  <a:cubicBezTo>
                    <a:pt x="734" y="5811"/>
                    <a:pt x="674" y="5950"/>
                    <a:pt x="615" y="6069"/>
                  </a:cubicBezTo>
                  <a:cubicBezTo>
                    <a:pt x="555" y="6207"/>
                    <a:pt x="496" y="6346"/>
                    <a:pt x="456" y="6485"/>
                  </a:cubicBezTo>
                  <a:cubicBezTo>
                    <a:pt x="337" y="6763"/>
                    <a:pt x="258" y="7040"/>
                    <a:pt x="179" y="7318"/>
                  </a:cubicBezTo>
                  <a:cubicBezTo>
                    <a:pt x="99" y="7615"/>
                    <a:pt x="60" y="7913"/>
                    <a:pt x="20" y="8230"/>
                  </a:cubicBezTo>
                  <a:cubicBezTo>
                    <a:pt x="0" y="8528"/>
                    <a:pt x="40" y="8845"/>
                    <a:pt x="99" y="9142"/>
                  </a:cubicBezTo>
                  <a:cubicBezTo>
                    <a:pt x="139" y="9341"/>
                    <a:pt x="218" y="9519"/>
                    <a:pt x="298" y="9698"/>
                  </a:cubicBezTo>
                  <a:cubicBezTo>
                    <a:pt x="337" y="9777"/>
                    <a:pt x="357" y="9856"/>
                    <a:pt x="397" y="9936"/>
                  </a:cubicBezTo>
                  <a:cubicBezTo>
                    <a:pt x="476" y="10075"/>
                    <a:pt x="536" y="10194"/>
                    <a:pt x="635" y="10332"/>
                  </a:cubicBezTo>
                  <a:cubicBezTo>
                    <a:pt x="694" y="10431"/>
                    <a:pt x="774" y="10531"/>
                    <a:pt x="853" y="10630"/>
                  </a:cubicBezTo>
                  <a:cubicBezTo>
                    <a:pt x="952" y="10769"/>
                    <a:pt x="1091" y="10888"/>
                    <a:pt x="1230" y="10967"/>
                  </a:cubicBezTo>
                  <a:cubicBezTo>
                    <a:pt x="1251" y="10971"/>
                    <a:pt x="1270" y="10974"/>
                    <a:pt x="1289" y="10974"/>
                  </a:cubicBezTo>
                  <a:cubicBezTo>
                    <a:pt x="1354" y="10974"/>
                    <a:pt x="1401" y="10941"/>
                    <a:pt x="1448" y="10848"/>
                  </a:cubicBezTo>
                  <a:cubicBezTo>
                    <a:pt x="1507" y="10749"/>
                    <a:pt x="1487" y="10630"/>
                    <a:pt x="1408" y="10550"/>
                  </a:cubicBezTo>
                  <a:cubicBezTo>
                    <a:pt x="1309" y="10471"/>
                    <a:pt x="1190" y="10372"/>
                    <a:pt x="1071" y="10313"/>
                  </a:cubicBezTo>
                  <a:cubicBezTo>
                    <a:pt x="972" y="10253"/>
                    <a:pt x="892" y="10194"/>
                    <a:pt x="793" y="10134"/>
                  </a:cubicBezTo>
                  <a:cubicBezTo>
                    <a:pt x="694" y="10035"/>
                    <a:pt x="595" y="9936"/>
                    <a:pt x="516" y="9837"/>
                  </a:cubicBezTo>
                  <a:cubicBezTo>
                    <a:pt x="456" y="9777"/>
                    <a:pt x="417" y="9718"/>
                    <a:pt x="377" y="9658"/>
                  </a:cubicBezTo>
                  <a:cubicBezTo>
                    <a:pt x="298" y="9480"/>
                    <a:pt x="218" y="9301"/>
                    <a:pt x="179" y="9123"/>
                  </a:cubicBezTo>
                  <a:cubicBezTo>
                    <a:pt x="119" y="8825"/>
                    <a:pt x="99" y="8528"/>
                    <a:pt x="119" y="8230"/>
                  </a:cubicBezTo>
                  <a:cubicBezTo>
                    <a:pt x="139" y="7933"/>
                    <a:pt x="179" y="7635"/>
                    <a:pt x="258" y="7358"/>
                  </a:cubicBezTo>
                  <a:cubicBezTo>
                    <a:pt x="337" y="7060"/>
                    <a:pt x="417" y="6783"/>
                    <a:pt x="536" y="6525"/>
                  </a:cubicBezTo>
                  <a:cubicBezTo>
                    <a:pt x="575" y="6386"/>
                    <a:pt x="635" y="6247"/>
                    <a:pt x="694" y="6108"/>
                  </a:cubicBezTo>
                  <a:cubicBezTo>
                    <a:pt x="754" y="5989"/>
                    <a:pt x="813" y="5850"/>
                    <a:pt x="873" y="5731"/>
                  </a:cubicBezTo>
                  <a:cubicBezTo>
                    <a:pt x="1111" y="5196"/>
                    <a:pt x="1388" y="4700"/>
                    <a:pt x="1686" y="4204"/>
                  </a:cubicBezTo>
                  <a:cubicBezTo>
                    <a:pt x="1825" y="3967"/>
                    <a:pt x="1963" y="3709"/>
                    <a:pt x="2122" y="3471"/>
                  </a:cubicBezTo>
                  <a:lnTo>
                    <a:pt x="2340" y="3114"/>
                  </a:lnTo>
                  <a:cubicBezTo>
                    <a:pt x="2380" y="3034"/>
                    <a:pt x="2420" y="2975"/>
                    <a:pt x="2439" y="2915"/>
                  </a:cubicBezTo>
                  <a:cubicBezTo>
                    <a:pt x="2479" y="2856"/>
                    <a:pt x="2519" y="2796"/>
                    <a:pt x="2538" y="2717"/>
                  </a:cubicBezTo>
                  <a:cubicBezTo>
                    <a:pt x="2618" y="2598"/>
                    <a:pt x="2677" y="2459"/>
                    <a:pt x="2717" y="2321"/>
                  </a:cubicBezTo>
                  <a:cubicBezTo>
                    <a:pt x="2776" y="2182"/>
                    <a:pt x="2816" y="2043"/>
                    <a:pt x="2856" y="1884"/>
                  </a:cubicBezTo>
                  <a:cubicBezTo>
                    <a:pt x="2895" y="1745"/>
                    <a:pt x="2915" y="1587"/>
                    <a:pt x="2915" y="1428"/>
                  </a:cubicBezTo>
                  <a:cubicBezTo>
                    <a:pt x="2915" y="1369"/>
                    <a:pt x="2915" y="1309"/>
                    <a:pt x="2915" y="1230"/>
                  </a:cubicBezTo>
                  <a:cubicBezTo>
                    <a:pt x="2915" y="1131"/>
                    <a:pt x="2895" y="1051"/>
                    <a:pt x="2876" y="952"/>
                  </a:cubicBezTo>
                  <a:cubicBezTo>
                    <a:pt x="2836" y="754"/>
                    <a:pt x="2757" y="556"/>
                    <a:pt x="2638" y="397"/>
                  </a:cubicBezTo>
                  <a:cubicBezTo>
                    <a:pt x="2519" y="238"/>
                    <a:pt x="2360" y="139"/>
                    <a:pt x="2182" y="60"/>
                  </a:cubicBezTo>
                  <a:cubicBezTo>
                    <a:pt x="2102" y="40"/>
                    <a:pt x="2023" y="20"/>
                    <a:pt x="1924" y="0"/>
                  </a:cubicBezTo>
                  <a:lnTo>
                    <a:pt x="168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05" name="Google Shape;130;p3">
              <a:extLst>
                <a:ext uri="{FF2B5EF4-FFF2-40B4-BE49-F238E27FC236}">
                  <a16:creationId xmlns:a16="http://schemas.microsoft.com/office/drawing/2014/main" id="{9DCFDA78-CB75-754C-A53E-EA0E096954FB}"/>
                </a:ext>
              </a:extLst>
            </p:cNvPr>
            <p:cNvSpPr>
              <a:spLocks/>
            </p:cNvSpPr>
            <p:nvPr/>
          </p:nvSpPr>
          <p:spPr bwMode="auto">
            <a:xfrm>
              <a:off x="2060125" y="4645025"/>
              <a:ext cx="274675" cy="72100"/>
            </a:xfrm>
            <a:custGeom>
              <a:avLst/>
              <a:gdLst>
                <a:gd name="T0" fmla="*/ 23800 w 10987"/>
                <a:gd name="T1" fmla="*/ 500 h 2884"/>
                <a:gd name="T2" fmla="*/ 1500 w 10987"/>
                <a:gd name="T3" fmla="*/ 18350 h 2884"/>
                <a:gd name="T4" fmla="*/ 500 w 10987"/>
                <a:gd name="T5" fmla="*/ 30750 h 2884"/>
                <a:gd name="T6" fmla="*/ 3475 w 10987"/>
                <a:gd name="T7" fmla="*/ 38675 h 2884"/>
                <a:gd name="T8" fmla="*/ 4975 w 10987"/>
                <a:gd name="T9" fmla="*/ 41150 h 2884"/>
                <a:gd name="T10" fmla="*/ 18350 w 10987"/>
                <a:gd name="T11" fmla="*/ 54550 h 2884"/>
                <a:gd name="T12" fmla="*/ 38175 w 10987"/>
                <a:gd name="T13" fmla="*/ 60975 h 2884"/>
                <a:gd name="T14" fmla="*/ 44125 w 10987"/>
                <a:gd name="T15" fmla="*/ 60500 h 2884"/>
                <a:gd name="T16" fmla="*/ 49100 w 10987"/>
                <a:gd name="T17" fmla="*/ 55025 h 2884"/>
                <a:gd name="T18" fmla="*/ 47100 w 10987"/>
                <a:gd name="T19" fmla="*/ 49075 h 2884"/>
                <a:gd name="T20" fmla="*/ 44125 w 10987"/>
                <a:gd name="T21" fmla="*/ 47600 h 2884"/>
                <a:gd name="T22" fmla="*/ 33225 w 10987"/>
                <a:gd name="T23" fmla="*/ 44125 h 2884"/>
                <a:gd name="T24" fmla="*/ 21325 w 10987"/>
                <a:gd name="T25" fmla="*/ 39175 h 2884"/>
                <a:gd name="T26" fmla="*/ 14875 w 10987"/>
                <a:gd name="T27" fmla="*/ 34200 h 2884"/>
                <a:gd name="T28" fmla="*/ 12900 w 10987"/>
                <a:gd name="T29" fmla="*/ 31725 h 2884"/>
                <a:gd name="T30" fmla="*/ 9925 w 10987"/>
                <a:gd name="T31" fmla="*/ 24300 h 2884"/>
                <a:gd name="T32" fmla="*/ 13900 w 10987"/>
                <a:gd name="T33" fmla="*/ 10425 h 2884"/>
                <a:gd name="T34" fmla="*/ 31725 w 10987"/>
                <a:gd name="T35" fmla="*/ 1975 h 2884"/>
                <a:gd name="T36" fmla="*/ 47100 w 10987"/>
                <a:gd name="T37" fmla="*/ 3475 h 2884"/>
                <a:gd name="T38" fmla="*/ 66925 w 10987"/>
                <a:gd name="T39" fmla="*/ 10900 h 2884"/>
                <a:gd name="T40" fmla="*/ 76350 w 10987"/>
                <a:gd name="T41" fmla="*/ 15875 h 2884"/>
                <a:gd name="T42" fmla="*/ 104125 w 10987"/>
                <a:gd name="T43" fmla="*/ 32725 h 2884"/>
                <a:gd name="T44" fmla="*/ 151725 w 10987"/>
                <a:gd name="T45" fmla="*/ 57025 h 2884"/>
                <a:gd name="T46" fmla="*/ 182950 w 10987"/>
                <a:gd name="T47" fmla="*/ 68425 h 2884"/>
                <a:gd name="T48" fmla="*/ 211400 w 10987"/>
                <a:gd name="T49" fmla="*/ 72075 h 2884"/>
                <a:gd name="T50" fmla="*/ 242450 w 10987"/>
                <a:gd name="T51" fmla="*/ 64950 h 2884"/>
                <a:gd name="T52" fmla="*/ 258300 w 10987"/>
                <a:gd name="T53" fmla="*/ 57025 h 2884"/>
                <a:gd name="T54" fmla="*/ 274175 w 10987"/>
                <a:gd name="T55" fmla="*/ 42150 h 2884"/>
                <a:gd name="T56" fmla="*/ 267925 w 10987"/>
                <a:gd name="T57" fmla="*/ 35800 h 2884"/>
                <a:gd name="T58" fmla="*/ 257825 w 10987"/>
                <a:gd name="T59" fmla="*/ 46100 h 2884"/>
                <a:gd name="T60" fmla="*/ 245925 w 10987"/>
                <a:gd name="T61" fmla="*/ 60000 h 2884"/>
                <a:gd name="T62" fmla="*/ 228075 w 10987"/>
                <a:gd name="T63" fmla="*/ 67925 h 2884"/>
                <a:gd name="T64" fmla="*/ 205750 w 10987"/>
                <a:gd name="T65" fmla="*/ 69900 h 2884"/>
                <a:gd name="T66" fmla="*/ 163125 w 10987"/>
                <a:gd name="T67" fmla="*/ 59500 h 2884"/>
                <a:gd name="T68" fmla="*/ 143275 w 10987"/>
                <a:gd name="T69" fmla="*/ 51075 h 2884"/>
                <a:gd name="T70" fmla="*/ 86775 w 10987"/>
                <a:gd name="T71" fmla="*/ 19825 h 2884"/>
                <a:gd name="T72" fmla="*/ 72875 w 10987"/>
                <a:gd name="T73" fmla="*/ 11400 h 2884"/>
                <a:gd name="T74" fmla="*/ 58025 w 10987"/>
                <a:gd name="T75" fmla="*/ 4475 h 2884"/>
                <a:gd name="T76" fmla="*/ 36200 w 10987"/>
                <a:gd name="T77" fmla="*/ 0 h 28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987" h="2884" extrusionOk="0">
                  <a:moveTo>
                    <a:pt x="1230" y="0"/>
                  </a:moveTo>
                  <a:cubicBezTo>
                    <a:pt x="1131" y="0"/>
                    <a:pt x="1051" y="0"/>
                    <a:pt x="952" y="20"/>
                  </a:cubicBezTo>
                  <a:cubicBezTo>
                    <a:pt x="754" y="60"/>
                    <a:pt x="556" y="159"/>
                    <a:pt x="397" y="278"/>
                  </a:cubicBezTo>
                  <a:cubicBezTo>
                    <a:pt x="238" y="397"/>
                    <a:pt x="139" y="555"/>
                    <a:pt x="60" y="734"/>
                  </a:cubicBezTo>
                  <a:cubicBezTo>
                    <a:pt x="40" y="813"/>
                    <a:pt x="20" y="893"/>
                    <a:pt x="20" y="972"/>
                  </a:cubicBezTo>
                  <a:cubicBezTo>
                    <a:pt x="0" y="1051"/>
                    <a:pt x="0" y="1131"/>
                    <a:pt x="20" y="1230"/>
                  </a:cubicBezTo>
                  <a:cubicBezTo>
                    <a:pt x="40" y="1289"/>
                    <a:pt x="60" y="1368"/>
                    <a:pt x="99" y="1448"/>
                  </a:cubicBezTo>
                  <a:cubicBezTo>
                    <a:pt x="119" y="1487"/>
                    <a:pt x="119" y="1507"/>
                    <a:pt x="139" y="1547"/>
                  </a:cubicBezTo>
                  <a:lnTo>
                    <a:pt x="159" y="1587"/>
                  </a:lnTo>
                  <a:lnTo>
                    <a:pt x="199" y="1646"/>
                  </a:lnTo>
                  <a:cubicBezTo>
                    <a:pt x="258" y="1765"/>
                    <a:pt x="337" y="1864"/>
                    <a:pt x="437" y="1963"/>
                  </a:cubicBezTo>
                  <a:cubicBezTo>
                    <a:pt x="536" y="2043"/>
                    <a:pt x="635" y="2122"/>
                    <a:pt x="734" y="2182"/>
                  </a:cubicBezTo>
                  <a:cubicBezTo>
                    <a:pt x="833" y="2241"/>
                    <a:pt x="932" y="2281"/>
                    <a:pt x="1031" y="2320"/>
                  </a:cubicBezTo>
                  <a:cubicBezTo>
                    <a:pt x="1190" y="2380"/>
                    <a:pt x="1349" y="2420"/>
                    <a:pt x="1527" y="2439"/>
                  </a:cubicBezTo>
                  <a:lnTo>
                    <a:pt x="1706" y="2439"/>
                  </a:lnTo>
                  <a:lnTo>
                    <a:pt x="1765" y="2420"/>
                  </a:lnTo>
                  <a:lnTo>
                    <a:pt x="1845" y="2400"/>
                  </a:lnTo>
                  <a:cubicBezTo>
                    <a:pt x="1904" y="2360"/>
                    <a:pt x="1964" y="2281"/>
                    <a:pt x="1964" y="2201"/>
                  </a:cubicBezTo>
                  <a:cubicBezTo>
                    <a:pt x="1983" y="2142"/>
                    <a:pt x="1964" y="2063"/>
                    <a:pt x="1924" y="2003"/>
                  </a:cubicBezTo>
                  <a:cubicBezTo>
                    <a:pt x="1904" y="2003"/>
                    <a:pt x="1884" y="1983"/>
                    <a:pt x="1884" y="1963"/>
                  </a:cubicBezTo>
                  <a:lnTo>
                    <a:pt x="1825" y="1944"/>
                  </a:lnTo>
                  <a:lnTo>
                    <a:pt x="1765" y="1904"/>
                  </a:lnTo>
                  <a:lnTo>
                    <a:pt x="1706" y="1884"/>
                  </a:lnTo>
                  <a:cubicBezTo>
                    <a:pt x="1607" y="1844"/>
                    <a:pt x="1468" y="1825"/>
                    <a:pt x="1329" y="1765"/>
                  </a:cubicBezTo>
                  <a:cubicBezTo>
                    <a:pt x="1250" y="1745"/>
                    <a:pt x="1170" y="1725"/>
                    <a:pt x="1091" y="1686"/>
                  </a:cubicBezTo>
                  <a:cubicBezTo>
                    <a:pt x="1012" y="1666"/>
                    <a:pt x="932" y="1626"/>
                    <a:pt x="853" y="1567"/>
                  </a:cubicBezTo>
                  <a:cubicBezTo>
                    <a:pt x="754" y="1527"/>
                    <a:pt x="675" y="1468"/>
                    <a:pt x="615" y="1388"/>
                  </a:cubicBezTo>
                  <a:lnTo>
                    <a:pt x="595" y="1368"/>
                  </a:lnTo>
                  <a:lnTo>
                    <a:pt x="556" y="1329"/>
                  </a:lnTo>
                  <a:cubicBezTo>
                    <a:pt x="536" y="1309"/>
                    <a:pt x="536" y="1289"/>
                    <a:pt x="516" y="1269"/>
                  </a:cubicBezTo>
                  <a:cubicBezTo>
                    <a:pt x="476" y="1230"/>
                    <a:pt x="456" y="1190"/>
                    <a:pt x="437" y="1131"/>
                  </a:cubicBezTo>
                  <a:cubicBezTo>
                    <a:pt x="417" y="1071"/>
                    <a:pt x="397" y="1031"/>
                    <a:pt x="397" y="972"/>
                  </a:cubicBezTo>
                  <a:cubicBezTo>
                    <a:pt x="377" y="912"/>
                    <a:pt x="377" y="853"/>
                    <a:pt x="397" y="793"/>
                  </a:cubicBezTo>
                  <a:cubicBezTo>
                    <a:pt x="397" y="655"/>
                    <a:pt x="476" y="516"/>
                    <a:pt x="556" y="417"/>
                  </a:cubicBezTo>
                  <a:cubicBezTo>
                    <a:pt x="675" y="298"/>
                    <a:pt x="833" y="198"/>
                    <a:pt x="992" y="139"/>
                  </a:cubicBezTo>
                  <a:cubicBezTo>
                    <a:pt x="1071" y="119"/>
                    <a:pt x="1170" y="99"/>
                    <a:pt x="1269" y="79"/>
                  </a:cubicBezTo>
                  <a:lnTo>
                    <a:pt x="1448" y="79"/>
                  </a:lnTo>
                  <a:cubicBezTo>
                    <a:pt x="1587" y="79"/>
                    <a:pt x="1726" y="99"/>
                    <a:pt x="1884" y="139"/>
                  </a:cubicBezTo>
                  <a:cubicBezTo>
                    <a:pt x="2023" y="179"/>
                    <a:pt x="2162" y="218"/>
                    <a:pt x="2301" y="258"/>
                  </a:cubicBezTo>
                  <a:cubicBezTo>
                    <a:pt x="2420" y="317"/>
                    <a:pt x="2558" y="377"/>
                    <a:pt x="2677" y="436"/>
                  </a:cubicBezTo>
                  <a:cubicBezTo>
                    <a:pt x="2757" y="476"/>
                    <a:pt x="2816" y="496"/>
                    <a:pt x="2876" y="536"/>
                  </a:cubicBezTo>
                  <a:cubicBezTo>
                    <a:pt x="2935" y="575"/>
                    <a:pt x="2995" y="615"/>
                    <a:pt x="3054" y="635"/>
                  </a:cubicBezTo>
                  <a:lnTo>
                    <a:pt x="3411" y="873"/>
                  </a:lnTo>
                  <a:cubicBezTo>
                    <a:pt x="3669" y="1012"/>
                    <a:pt x="3907" y="1150"/>
                    <a:pt x="4165" y="1309"/>
                  </a:cubicBezTo>
                  <a:cubicBezTo>
                    <a:pt x="4661" y="1587"/>
                    <a:pt x="5156" y="1864"/>
                    <a:pt x="5672" y="2102"/>
                  </a:cubicBezTo>
                  <a:cubicBezTo>
                    <a:pt x="5811" y="2182"/>
                    <a:pt x="5950" y="2241"/>
                    <a:pt x="6069" y="2281"/>
                  </a:cubicBezTo>
                  <a:cubicBezTo>
                    <a:pt x="6207" y="2340"/>
                    <a:pt x="6346" y="2400"/>
                    <a:pt x="6485" y="2459"/>
                  </a:cubicBezTo>
                  <a:cubicBezTo>
                    <a:pt x="6763" y="2558"/>
                    <a:pt x="7040" y="2658"/>
                    <a:pt x="7318" y="2737"/>
                  </a:cubicBezTo>
                  <a:cubicBezTo>
                    <a:pt x="7615" y="2816"/>
                    <a:pt x="7913" y="2856"/>
                    <a:pt x="8230" y="2876"/>
                  </a:cubicBezTo>
                  <a:cubicBezTo>
                    <a:pt x="8305" y="2881"/>
                    <a:pt x="8380" y="2883"/>
                    <a:pt x="8456" y="2883"/>
                  </a:cubicBezTo>
                  <a:cubicBezTo>
                    <a:pt x="8685" y="2883"/>
                    <a:pt x="8919" y="2861"/>
                    <a:pt x="9142" y="2816"/>
                  </a:cubicBezTo>
                  <a:cubicBezTo>
                    <a:pt x="9341" y="2757"/>
                    <a:pt x="9519" y="2697"/>
                    <a:pt x="9698" y="2598"/>
                  </a:cubicBezTo>
                  <a:cubicBezTo>
                    <a:pt x="9777" y="2578"/>
                    <a:pt x="9856" y="2539"/>
                    <a:pt x="9936" y="2519"/>
                  </a:cubicBezTo>
                  <a:cubicBezTo>
                    <a:pt x="10075" y="2439"/>
                    <a:pt x="10194" y="2360"/>
                    <a:pt x="10332" y="2281"/>
                  </a:cubicBezTo>
                  <a:cubicBezTo>
                    <a:pt x="10432" y="2201"/>
                    <a:pt x="10531" y="2142"/>
                    <a:pt x="10630" y="2043"/>
                  </a:cubicBezTo>
                  <a:cubicBezTo>
                    <a:pt x="10769" y="1944"/>
                    <a:pt x="10888" y="1825"/>
                    <a:pt x="10967" y="1686"/>
                  </a:cubicBezTo>
                  <a:cubicBezTo>
                    <a:pt x="10987" y="1587"/>
                    <a:pt x="10967" y="1507"/>
                    <a:pt x="10848" y="1468"/>
                  </a:cubicBezTo>
                  <a:cubicBezTo>
                    <a:pt x="10806" y="1443"/>
                    <a:pt x="10761" y="1432"/>
                    <a:pt x="10717" y="1432"/>
                  </a:cubicBezTo>
                  <a:cubicBezTo>
                    <a:pt x="10656" y="1432"/>
                    <a:pt x="10597" y="1453"/>
                    <a:pt x="10551" y="1487"/>
                  </a:cubicBezTo>
                  <a:cubicBezTo>
                    <a:pt x="10471" y="1606"/>
                    <a:pt x="10372" y="1706"/>
                    <a:pt x="10313" y="1844"/>
                  </a:cubicBezTo>
                  <a:cubicBezTo>
                    <a:pt x="10253" y="1944"/>
                    <a:pt x="10194" y="2023"/>
                    <a:pt x="10134" y="2102"/>
                  </a:cubicBezTo>
                  <a:cubicBezTo>
                    <a:pt x="10035" y="2221"/>
                    <a:pt x="9936" y="2320"/>
                    <a:pt x="9837" y="2400"/>
                  </a:cubicBezTo>
                  <a:cubicBezTo>
                    <a:pt x="9777" y="2439"/>
                    <a:pt x="9718" y="2499"/>
                    <a:pt x="9658" y="2539"/>
                  </a:cubicBezTo>
                  <a:cubicBezTo>
                    <a:pt x="9480" y="2618"/>
                    <a:pt x="9301" y="2677"/>
                    <a:pt x="9123" y="2717"/>
                  </a:cubicBezTo>
                  <a:cubicBezTo>
                    <a:pt x="8895" y="2778"/>
                    <a:pt x="8668" y="2803"/>
                    <a:pt x="8441" y="2803"/>
                  </a:cubicBezTo>
                  <a:cubicBezTo>
                    <a:pt x="8371" y="2803"/>
                    <a:pt x="8300" y="2801"/>
                    <a:pt x="8230" y="2796"/>
                  </a:cubicBezTo>
                  <a:cubicBezTo>
                    <a:pt x="7933" y="2776"/>
                    <a:pt x="7635" y="2717"/>
                    <a:pt x="7358" y="2658"/>
                  </a:cubicBezTo>
                  <a:cubicBezTo>
                    <a:pt x="7060" y="2578"/>
                    <a:pt x="6783" y="2479"/>
                    <a:pt x="6525" y="2380"/>
                  </a:cubicBezTo>
                  <a:cubicBezTo>
                    <a:pt x="6386" y="2320"/>
                    <a:pt x="6247" y="2261"/>
                    <a:pt x="6128" y="2221"/>
                  </a:cubicBezTo>
                  <a:cubicBezTo>
                    <a:pt x="5989" y="2162"/>
                    <a:pt x="5850" y="2102"/>
                    <a:pt x="5731" y="2043"/>
                  </a:cubicBezTo>
                  <a:cubicBezTo>
                    <a:pt x="5216" y="1785"/>
                    <a:pt x="4700" y="1507"/>
                    <a:pt x="4204" y="1230"/>
                  </a:cubicBezTo>
                  <a:cubicBezTo>
                    <a:pt x="3967" y="1091"/>
                    <a:pt x="3709" y="932"/>
                    <a:pt x="3471" y="793"/>
                  </a:cubicBezTo>
                  <a:lnTo>
                    <a:pt x="3114" y="575"/>
                  </a:lnTo>
                  <a:cubicBezTo>
                    <a:pt x="3034" y="536"/>
                    <a:pt x="2975" y="496"/>
                    <a:pt x="2915" y="456"/>
                  </a:cubicBezTo>
                  <a:cubicBezTo>
                    <a:pt x="2856" y="417"/>
                    <a:pt x="2796" y="397"/>
                    <a:pt x="2737" y="357"/>
                  </a:cubicBezTo>
                  <a:cubicBezTo>
                    <a:pt x="2598" y="298"/>
                    <a:pt x="2459" y="238"/>
                    <a:pt x="2321" y="179"/>
                  </a:cubicBezTo>
                  <a:cubicBezTo>
                    <a:pt x="2182" y="139"/>
                    <a:pt x="2043" y="79"/>
                    <a:pt x="1904" y="60"/>
                  </a:cubicBezTo>
                  <a:cubicBezTo>
                    <a:pt x="1745" y="20"/>
                    <a:pt x="1587" y="0"/>
                    <a:pt x="1448" y="0"/>
                  </a:cubicBezTo>
                  <a:lnTo>
                    <a:pt x="123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06" name="Google Shape;131;p3">
              <a:extLst>
                <a:ext uri="{FF2B5EF4-FFF2-40B4-BE49-F238E27FC236}">
                  <a16:creationId xmlns:a16="http://schemas.microsoft.com/office/drawing/2014/main" id="{BC6783F5-0D4D-2519-CF5A-E086F7E1E2C4}"/>
                </a:ext>
              </a:extLst>
            </p:cNvPr>
            <p:cNvSpPr>
              <a:spLocks/>
            </p:cNvSpPr>
            <p:nvPr/>
          </p:nvSpPr>
          <p:spPr bwMode="auto">
            <a:xfrm>
              <a:off x="2211325" y="4640375"/>
              <a:ext cx="274700" cy="72575"/>
            </a:xfrm>
            <a:custGeom>
              <a:avLst/>
              <a:gdLst>
                <a:gd name="T0" fmla="*/ 46125 w 10988"/>
                <a:gd name="T1" fmla="*/ 2175 h 2903"/>
                <a:gd name="T2" fmla="*/ 26800 w 10988"/>
                <a:gd name="T3" fmla="*/ 9600 h 2903"/>
                <a:gd name="T4" fmla="*/ 8950 w 10988"/>
                <a:gd name="T5" fmla="*/ 21025 h 2903"/>
                <a:gd name="T6" fmla="*/ 3975 w 10988"/>
                <a:gd name="T7" fmla="*/ 35875 h 2903"/>
                <a:gd name="T8" fmla="*/ 10925 w 10988"/>
                <a:gd name="T9" fmla="*/ 34900 h 2903"/>
                <a:gd name="T10" fmla="*/ 21825 w 10988"/>
                <a:gd name="T11" fmla="*/ 19525 h 2903"/>
                <a:gd name="T12" fmla="*/ 33725 w 10988"/>
                <a:gd name="T13" fmla="*/ 9125 h 2903"/>
                <a:gd name="T14" fmla="*/ 63350 w 10988"/>
                <a:gd name="T15" fmla="*/ 2475 h 2903"/>
                <a:gd name="T16" fmla="*/ 91250 w 10988"/>
                <a:gd name="T17" fmla="*/ 6150 h 2903"/>
                <a:gd name="T18" fmla="*/ 121975 w 10988"/>
                <a:gd name="T19" fmla="*/ 17050 h 2903"/>
                <a:gd name="T20" fmla="*/ 169575 w 10988"/>
                <a:gd name="T21" fmla="*/ 41825 h 2903"/>
                <a:gd name="T22" fmla="*/ 197350 w 10988"/>
                <a:gd name="T23" fmla="*/ 58200 h 2903"/>
                <a:gd name="T24" fmla="*/ 206750 w 10988"/>
                <a:gd name="T25" fmla="*/ 63150 h 2903"/>
                <a:gd name="T26" fmla="*/ 227575 w 10988"/>
                <a:gd name="T27" fmla="*/ 71100 h 2903"/>
                <a:gd name="T28" fmla="*/ 243950 w 10988"/>
                <a:gd name="T29" fmla="*/ 72575 h 2903"/>
                <a:gd name="T30" fmla="*/ 265275 w 10988"/>
                <a:gd name="T31" fmla="*/ 65625 h 2903"/>
                <a:gd name="T32" fmla="*/ 274675 w 10988"/>
                <a:gd name="T33" fmla="*/ 47775 h 2903"/>
                <a:gd name="T34" fmla="*/ 272700 w 10988"/>
                <a:gd name="T35" fmla="*/ 36375 h 2903"/>
                <a:gd name="T36" fmla="*/ 270725 w 10988"/>
                <a:gd name="T37" fmla="*/ 32925 h 2903"/>
                <a:gd name="T38" fmla="*/ 263775 w 10988"/>
                <a:gd name="T39" fmla="*/ 23500 h 2903"/>
                <a:gd name="T40" fmla="*/ 249400 w 10988"/>
                <a:gd name="T41" fmla="*/ 14575 h 2903"/>
                <a:gd name="T42" fmla="*/ 232550 w 10988"/>
                <a:gd name="T43" fmla="*/ 11600 h 2903"/>
                <a:gd name="T44" fmla="*/ 229075 w 10988"/>
                <a:gd name="T45" fmla="*/ 12575 h 2903"/>
                <a:gd name="T46" fmla="*/ 227100 w 10988"/>
                <a:gd name="T47" fmla="*/ 22500 h 2903"/>
                <a:gd name="T48" fmla="*/ 229075 w 10988"/>
                <a:gd name="T49" fmla="*/ 24000 h 2903"/>
                <a:gd name="T50" fmla="*/ 232550 w 10988"/>
                <a:gd name="T51" fmla="*/ 25475 h 2903"/>
                <a:gd name="T52" fmla="*/ 247425 w 10988"/>
                <a:gd name="T53" fmla="*/ 30425 h 2903"/>
                <a:gd name="T54" fmla="*/ 259800 w 10988"/>
                <a:gd name="T55" fmla="*/ 37875 h 2903"/>
                <a:gd name="T56" fmla="*/ 260800 w 10988"/>
                <a:gd name="T57" fmla="*/ 39350 h 2903"/>
                <a:gd name="T58" fmla="*/ 264275 w 10988"/>
                <a:gd name="T59" fmla="*/ 44325 h 2903"/>
                <a:gd name="T60" fmla="*/ 265275 w 10988"/>
                <a:gd name="T61" fmla="*/ 52750 h 2903"/>
                <a:gd name="T62" fmla="*/ 249900 w 10988"/>
                <a:gd name="T63" fmla="*/ 69100 h 2903"/>
                <a:gd name="T64" fmla="*/ 241225 w 10988"/>
                <a:gd name="T65" fmla="*/ 70475 h 2903"/>
                <a:gd name="T66" fmla="*/ 228075 w 10988"/>
                <a:gd name="T67" fmla="*/ 69100 h 2903"/>
                <a:gd name="T68" fmla="*/ 207750 w 10988"/>
                <a:gd name="T69" fmla="*/ 61675 h 2903"/>
                <a:gd name="T70" fmla="*/ 198325 w 10988"/>
                <a:gd name="T71" fmla="*/ 56225 h 2903"/>
                <a:gd name="T72" fmla="*/ 171075 w 10988"/>
                <a:gd name="T73" fmla="*/ 39850 h 2903"/>
                <a:gd name="T74" fmla="*/ 122975 w 10988"/>
                <a:gd name="T75" fmla="*/ 15075 h 2903"/>
                <a:gd name="T76" fmla="*/ 91750 w 10988"/>
                <a:gd name="T77" fmla="*/ 4150 h 2903"/>
                <a:gd name="T78" fmla="*/ 63825 w 10988"/>
                <a:gd name="T79" fmla="*/ 0 h 29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988" h="2903" extrusionOk="0">
                  <a:moveTo>
                    <a:pt x="2553" y="0"/>
                  </a:moveTo>
                  <a:cubicBezTo>
                    <a:pt x="2311" y="0"/>
                    <a:pt x="2072" y="26"/>
                    <a:pt x="1845" y="87"/>
                  </a:cubicBezTo>
                  <a:cubicBezTo>
                    <a:pt x="1647" y="127"/>
                    <a:pt x="1468" y="206"/>
                    <a:pt x="1290" y="285"/>
                  </a:cubicBezTo>
                  <a:cubicBezTo>
                    <a:pt x="1211" y="325"/>
                    <a:pt x="1131" y="345"/>
                    <a:pt x="1072" y="384"/>
                  </a:cubicBezTo>
                  <a:cubicBezTo>
                    <a:pt x="933" y="444"/>
                    <a:pt x="794" y="523"/>
                    <a:pt x="655" y="622"/>
                  </a:cubicBezTo>
                  <a:cubicBezTo>
                    <a:pt x="556" y="682"/>
                    <a:pt x="457" y="761"/>
                    <a:pt x="358" y="841"/>
                  </a:cubicBezTo>
                  <a:cubicBezTo>
                    <a:pt x="219" y="940"/>
                    <a:pt x="120" y="1059"/>
                    <a:pt x="40" y="1217"/>
                  </a:cubicBezTo>
                  <a:cubicBezTo>
                    <a:pt x="1" y="1317"/>
                    <a:pt x="40" y="1376"/>
                    <a:pt x="159" y="1435"/>
                  </a:cubicBezTo>
                  <a:cubicBezTo>
                    <a:pt x="192" y="1452"/>
                    <a:pt x="232" y="1462"/>
                    <a:pt x="273" y="1462"/>
                  </a:cubicBezTo>
                  <a:cubicBezTo>
                    <a:pt x="331" y="1462"/>
                    <a:pt x="391" y="1442"/>
                    <a:pt x="437" y="1396"/>
                  </a:cubicBezTo>
                  <a:cubicBezTo>
                    <a:pt x="536" y="1297"/>
                    <a:pt x="616" y="1178"/>
                    <a:pt x="675" y="1059"/>
                  </a:cubicBezTo>
                  <a:cubicBezTo>
                    <a:pt x="735" y="960"/>
                    <a:pt x="794" y="880"/>
                    <a:pt x="873" y="781"/>
                  </a:cubicBezTo>
                  <a:cubicBezTo>
                    <a:pt x="953" y="682"/>
                    <a:pt x="1052" y="583"/>
                    <a:pt x="1151" y="503"/>
                  </a:cubicBezTo>
                  <a:cubicBezTo>
                    <a:pt x="1211" y="444"/>
                    <a:pt x="1270" y="404"/>
                    <a:pt x="1349" y="365"/>
                  </a:cubicBezTo>
                  <a:cubicBezTo>
                    <a:pt x="1508" y="285"/>
                    <a:pt x="1686" y="206"/>
                    <a:pt x="1865" y="166"/>
                  </a:cubicBezTo>
                  <a:cubicBezTo>
                    <a:pt x="2088" y="122"/>
                    <a:pt x="2311" y="99"/>
                    <a:pt x="2534" y="99"/>
                  </a:cubicBezTo>
                  <a:cubicBezTo>
                    <a:pt x="2609" y="99"/>
                    <a:pt x="2683" y="102"/>
                    <a:pt x="2757" y="107"/>
                  </a:cubicBezTo>
                  <a:cubicBezTo>
                    <a:pt x="3055" y="127"/>
                    <a:pt x="3352" y="166"/>
                    <a:pt x="3650" y="246"/>
                  </a:cubicBezTo>
                  <a:cubicBezTo>
                    <a:pt x="3927" y="325"/>
                    <a:pt x="4205" y="404"/>
                    <a:pt x="4483" y="523"/>
                  </a:cubicBezTo>
                  <a:cubicBezTo>
                    <a:pt x="4602" y="563"/>
                    <a:pt x="4740" y="622"/>
                    <a:pt x="4879" y="682"/>
                  </a:cubicBezTo>
                  <a:cubicBezTo>
                    <a:pt x="4998" y="741"/>
                    <a:pt x="5137" y="801"/>
                    <a:pt x="5276" y="860"/>
                  </a:cubicBezTo>
                  <a:cubicBezTo>
                    <a:pt x="5792" y="1098"/>
                    <a:pt x="6287" y="1376"/>
                    <a:pt x="6783" y="1673"/>
                  </a:cubicBezTo>
                  <a:cubicBezTo>
                    <a:pt x="7021" y="1812"/>
                    <a:pt x="7279" y="1951"/>
                    <a:pt x="7517" y="2110"/>
                  </a:cubicBezTo>
                  <a:lnTo>
                    <a:pt x="7894" y="2328"/>
                  </a:lnTo>
                  <a:cubicBezTo>
                    <a:pt x="7953" y="2368"/>
                    <a:pt x="8013" y="2407"/>
                    <a:pt x="8072" y="2427"/>
                  </a:cubicBezTo>
                  <a:cubicBezTo>
                    <a:pt x="8132" y="2467"/>
                    <a:pt x="8211" y="2506"/>
                    <a:pt x="8270" y="2526"/>
                  </a:cubicBezTo>
                  <a:cubicBezTo>
                    <a:pt x="8389" y="2606"/>
                    <a:pt x="8528" y="2665"/>
                    <a:pt x="8667" y="2705"/>
                  </a:cubicBezTo>
                  <a:cubicBezTo>
                    <a:pt x="8806" y="2764"/>
                    <a:pt x="8945" y="2804"/>
                    <a:pt x="9103" y="2844"/>
                  </a:cubicBezTo>
                  <a:cubicBezTo>
                    <a:pt x="9242" y="2863"/>
                    <a:pt x="9401" y="2883"/>
                    <a:pt x="9560" y="2903"/>
                  </a:cubicBezTo>
                  <a:lnTo>
                    <a:pt x="9758" y="2903"/>
                  </a:lnTo>
                  <a:cubicBezTo>
                    <a:pt x="9857" y="2903"/>
                    <a:pt x="9956" y="2883"/>
                    <a:pt x="10035" y="2863"/>
                  </a:cubicBezTo>
                  <a:cubicBezTo>
                    <a:pt x="10254" y="2824"/>
                    <a:pt x="10432" y="2744"/>
                    <a:pt x="10611" y="2625"/>
                  </a:cubicBezTo>
                  <a:cubicBezTo>
                    <a:pt x="10749" y="2506"/>
                    <a:pt x="10868" y="2348"/>
                    <a:pt x="10928" y="2169"/>
                  </a:cubicBezTo>
                  <a:cubicBezTo>
                    <a:pt x="10948" y="2090"/>
                    <a:pt x="10968" y="2011"/>
                    <a:pt x="10987" y="1911"/>
                  </a:cubicBezTo>
                  <a:cubicBezTo>
                    <a:pt x="10987" y="1832"/>
                    <a:pt x="10987" y="1753"/>
                    <a:pt x="10987" y="1673"/>
                  </a:cubicBezTo>
                  <a:cubicBezTo>
                    <a:pt x="10968" y="1594"/>
                    <a:pt x="10928" y="1535"/>
                    <a:pt x="10908" y="1455"/>
                  </a:cubicBezTo>
                  <a:cubicBezTo>
                    <a:pt x="10888" y="1435"/>
                    <a:pt x="10868" y="1396"/>
                    <a:pt x="10868" y="1356"/>
                  </a:cubicBezTo>
                  <a:lnTo>
                    <a:pt x="10829" y="1317"/>
                  </a:lnTo>
                  <a:lnTo>
                    <a:pt x="10809" y="1257"/>
                  </a:lnTo>
                  <a:cubicBezTo>
                    <a:pt x="10730" y="1138"/>
                    <a:pt x="10650" y="1039"/>
                    <a:pt x="10551" y="940"/>
                  </a:cubicBezTo>
                  <a:cubicBezTo>
                    <a:pt x="10472" y="860"/>
                    <a:pt x="10373" y="781"/>
                    <a:pt x="10254" y="722"/>
                  </a:cubicBezTo>
                  <a:cubicBezTo>
                    <a:pt x="10174" y="662"/>
                    <a:pt x="10075" y="622"/>
                    <a:pt x="9976" y="583"/>
                  </a:cubicBezTo>
                  <a:cubicBezTo>
                    <a:pt x="9817" y="523"/>
                    <a:pt x="9639" y="484"/>
                    <a:pt x="9480" y="464"/>
                  </a:cubicBezTo>
                  <a:lnTo>
                    <a:pt x="9302" y="464"/>
                  </a:lnTo>
                  <a:lnTo>
                    <a:pt x="9222" y="484"/>
                  </a:lnTo>
                  <a:lnTo>
                    <a:pt x="9163" y="503"/>
                  </a:lnTo>
                  <a:cubicBezTo>
                    <a:pt x="9084" y="543"/>
                    <a:pt x="9044" y="622"/>
                    <a:pt x="9024" y="702"/>
                  </a:cubicBezTo>
                  <a:cubicBezTo>
                    <a:pt x="9004" y="761"/>
                    <a:pt x="9024" y="841"/>
                    <a:pt x="9084" y="900"/>
                  </a:cubicBezTo>
                  <a:cubicBezTo>
                    <a:pt x="9084" y="900"/>
                    <a:pt x="9103" y="920"/>
                    <a:pt x="9123" y="940"/>
                  </a:cubicBezTo>
                  <a:lnTo>
                    <a:pt x="9163" y="960"/>
                  </a:lnTo>
                  <a:lnTo>
                    <a:pt x="9242" y="999"/>
                  </a:lnTo>
                  <a:lnTo>
                    <a:pt x="9302" y="1019"/>
                  </a:lnTo>
                  <a:cubicBezTo>
                    <a:pt x="9401" y="1059"/>
                    <a:pt x="9520" y="1079"/>
                    <a:pt x="9678" y="1138"/>
                  </a:cubicBezTo>
                  <a:cubicBezTo>
                    <a:pt x="9758" y="1158"/>
                    <a:pt x="9817" y="1178"/>
                    <a:pt x="9897" y="1217"/>
                  </a:cubicBezTo>
                  <a:cubicBezTo>
                    <a:pt x="9996" y="1237"/>
                    <a:pt x="10075" y="1277"/>
                    <a:pt x="10154" y="1336"/>
                  </a:cubicBezTo>
                  <a:cubicBezTo>
                    <a:pt x="10234" y="1376"/>
                    <a:pt x="10313" y="1435"/>
                    <a:pt x="10392" y="1515"/>
                  </a:cubicBezTo>
                  <a:lnTo>
                    <a:pt x="10412" y="1535"/>
                  </a:lnTo>
                  <a:lnTo>
                    <a:pt x="10432" y="1574"/>
                  </a:lnTo>
                  <a:cubicBezTo>
                    <a:pt x="10452" y="1594"/>
                    <a:pt x="10472" y="1614"/>
                    <a:pt x="10492" y="1634"/>
                  </a:cubicBezTo>
                  <a:cubicBezTo>
                    <a:pt x="10511" y="1673"/>
                    <a:pt x="10551" y="1713"/>
                    <a:pt x="10571" y="1773"/>
                  </a:cubicBezTo>
                  <a:cubicBezTo>
                    <a:pt x="10591" y="1832"/>
                    <a:pt x="10611" y="1872"/>
                    <a:pt x="10611" y="1931"/>
                  </a:cubicBezTo>
                  <a:cubicBezTo>
                    <a:pt x="10611" y="1991"/>
                    <a:pt x="10611" y="2050"/>
                    <a:pt x="10611" y="2110"/>
                  </a:cubicBezTo>
                  <a:cubicBezTo>
                    <a:pt x="10591" y="2249"/>
                    <a:pt x="10531" y="2387"/>
                    <a:pt x="10432" y="2487"/>
                  </a:cubicBezTo>
                  <a:cubicBezTo>
                    <a:pt x="10313" y="2606"/>
                    <a:pt x="10174" y="2705"/>
                    <a:pt x="9996" y="2764"/>
                  </a:cubicBezTo>
                  <a:cubicBezTo>
                    <a:pt x="9916" y="2784"/>
                    <a:pt x="9817" y="2804"/>
                    <a:pt x="9738" y="2804"/>
                  </a:cubicBezTo>
                  <a:cubicBezTo>
                    <a:pt x="9708" y="2814"/>
                    <a:pt x="9678" y="2819"/>
                    <a:pt x="9649" y="2819"/>
                  </a:cubicBezTo>
                  <a:cubicBezTo>
                    <a:pt x="9619" y="2819"/>
                    <a:pt x="9589" y="2814"/>
                    <a:pt x="9560" y="2804"/>
                  </a:cubicBezTo>
                  <a:cubicBezTo>
                    <a:pt x="9401" y="2804"/>
                    <a:pt x="9262" y="2784"/>
                    <a:pt x="9123" y="2764"/>
                  </a:cubicBezTo>
                  <a:cubicBezTo>
                    <a:pt x="8984" y="2725"/>
                    <a:pt x="8846" y="2685"/>
                    <a:pt x="8707" y="2625"/>
                  </a:cubicBezTo>
                  <a:cubicBezTo>
                    <a:pt x="8568" y="2586"/>
                    <a:pt x="8429" y="2526"/>
                    <a:pt x="8310" y="2467"/>
                  </a:cubicBezTo>
                  <a:cubicBezTo>
                    <a:pt x="8251" y="2427"/>
                    <a:pt x="8191" y="2387"/>
                    <a:pt x="8132" y="2368"/>
                  </a:cubicBezTo>
                  <a:cubicBezTo>
                    <a:pt x="8052" y="2328"/>
                    <a:pt x="7993" y="2288"/>
                    <a:pt x="7933" y="2249"/>
                  </a:cubicBezTo>
                  <a:lnTo>
                    <a:pt x="7576" y="2030"/>
                  </a:lnTo>
                  <a:cubicBezTo>
                    <a:pt x="7338" y="1872"/>
                    <a:pt x="7081" y="1733"/>
                    <a:pt x="6843" y="1594"/>
                  </a:cubicBezTo>
                  <a:cubicBezTo>
                    <a:pt x="6347" y="1317"/>
                    <a:pt x="5851" y="1039"/>
                    <a:pt x="5316" y="781"/>
                  </a:cubicBezTo>
                  <a:cubicBezTo>
                    <a:pt x="5177" y="722"/>
                    <a:pt x="5058" y="662"/>
                    <a:pt x="4919" y="603"/>
                  </a:cubicBezTo>
                  <a:cubicBezTo>
                    <a:pt x="4780" y="543"/>
                    <a:pt x="4641" y="484"/>
                    <a:pt x="4522" y="444"/>
                  </a:cubicBezTo>
                  <a:cubicBezTo>
                    <a:pt x="4245" y="325"/>
                    <a:pt x="3947" y="246"/>
                    <a:pt x="3670" y="166"/>
                  </a:cubicBezTo>
                  <a:cubicBezTo>
                    <a:pt x="3372" y="87"/>
                    <a:pt x="3075" y="27"/>
                    <a:pt x="2777" y="8"/>
                  </a:cubicBezTo>
                  <a:cubicBezTo>
                    <a:pt x="2702" y="3"/>
                    <a:pt x="2627" y="0"/>
                    <a:pt x="25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07" name="Google Shape;132;p3">
              <a:extLst>
                <a:ext uri="{FF2B5EF4-FFF2-40B4-BE49-F238E27FC236}">
                  <a16:creationId xmlns:a16="http://schemas.microsoft.com/office/drawing/2014/main" id="{DDE8C0C8-1BF0-2363-F44E-60E817ECC19F}"/>
                </a:ext>
              </a:extLst>
            </p:cNvPr>
            <p:cNvSpPr>
              <a:spLocks/>
            </p:cNvSpPr>
            <p:nvPr/>
          </p:nvSpPr>
          <p:spPr bwMode="auto">
            <a:xfrm>
              <a:off x="1635225" y="4643025"/>
              <a:ext cx="275200" cy="72100"/>
            </a:xfrm>
            <a:custGeom>
              <a:avLst/>
              <a:gdLst>
                <a:gd name="T0" fmla="*/ 23825 w 11008"/>
                <a:gd name="T1" fmla="*/ 525 h 2884"/>
                <a:gd name="T2" fmla="*/ 1500 w 11008"/>
                <a:gd name="T3" fmla="*/ 18375 h 2884"/>
                <a:gd name="T4" fmla="*/ 525 w 11008"/>
                <a:gd name="T5" fmla="*/ 30750 h 2884"/>
                <a:gd name="T6" fmla="*/ 3500 w 11008"/>
                <a:gd name="T7" fmla="*/ 38700 h 2884"/>
                <a:gd name="T8" fmla="*/ 4975 w 11008"/>
                <a:gd name="T9" fmla="*/ 41175 h 2884"/>
                <a:gd name="T10" fmla="*/ 18375 w 11008"/>
                <a:gd name="T11" fmla="*/ 54550 h 2884"/>
                <a:gd name="T12" fmla="*/ 38200 w 11008"/>
                <a:gd name="T13" fmla="*/ 61000 h 2884"/>
                <a:gd name="T14" fmla="*/ 44650 w 11008"/>
                <a:gd name="T15" fmla="*/ 60500 h 2884"/>
                <a:gd name="T16" fmla="*/ 49600 w 11008"/>
                <a:gd name="T17" fmla="*/ 55550 h 2884"/>
                <a:gd name="T18" fmla="*/ 47125 w 11008"/>
                <a:gd name="T19" fmla="*/ 49100 h 2884"/>
                <a:gd name="T20" fmla="*/ 44150 w 11008"/>
                <a:gd name="T21" fmla="*/ 47125 h 2884"/>
                <a:gd name="T22" fmla="*/ 33225 w 11008"/>
                <a:gd name="T23" fmla="*/ 43650 h 2884"/>
                <a:gd name="T24" fmla="*/ 21350 w 11008"/>
                <a:gd name="T25" fmla="*/ 38700 h 2884"/>
                <a:gd name="T26" fmla="*/ 14400 w 11008"/>
                <a:gd name="T27" fmla="*/ 33725 h 2884"/>
                <a:gd name="T28" fmla="*/ 12900 w 11008"/>
                <a:gd name="T29" fmla="*/ 31250 h 2884"/>
                <a:gd name="T30" fmla="*/ 9925 w 11008"/>
                <a:gd name="T31" fmla="*/ 24325 h 2884"/>
                <a:gd name="T32" fmla="*/ 13900 w 11008"/>
                <a:gd name="T33" fmla="*/ 10425 h 2884"/>
                <a:gd name="T34" fmla="*/ 31750 w 11008"/>
                <a:gd name="T35" fmla="*/ 2000 h 2884"/>
                <a:gd name="T36" fmla="*/ 47125 w 11008"/>
                <a:gd name="T37" fmla="*/ 3500 h 2884"/>
                <a:gd name="T38" fmla="*/ 67450 w 11008"/>
                <a:gd name="T39" fmla="*/ 10925 h 2884"/>
                <a:gd name="T40" fmla="*/ 76375 w 11008"/>
                <a:gd name="T41" fmla="*/ 15875 h 2884"/>
                <a:gd name="T42" fmla="*/ 104125 w 11008"/>
                <a:gd name="T43" fmla="*/ 32750 h 2884"/>
                <a:gd name="T44" fmla="*/ 152225 w 11008"/>
                <a:gd name="T45" fmla="*/ 57525 h 2884"/>
                <a:gd name="T46" fmla="*/ 183450 w 11008"/>
                <a:gd name="T47" fmla="*/ 68450 h 2884"/>
                <a:gd name="T48" fmla="*/ 211425 w 11008"/>
                <a:gd name="T49" fmla="*/ 72100 h 2884"/>
                <a:gd name="T50" fmla="*/ 242950 w 11008"/>
                <a:gd name="T51" fmla="*/ 65475 h 2884"/>
                <a:gd name="T52" fmla="*/ 258325 w 11008"/>
                <a:gd name="T53" fmla="*/ 57025 h 2884"/>
                <a:gd name="T54" fmla="*/ 274200 w 11008"/>
                <a:gd name="T55" fmla="*/ 42150 h 2884"/>
                <a:gd name="T56" fmla="*/ 268125 w 11008"/>
                <a:gd name="T57" fmla="*/ 35800 h 2884"/>
                <a:gd name="T58" fmla="*/ 257825 w 11008"/>
                <a:gd name="T59" fmla="*/ 46125 h 2884"/>
                <a:gd name="T60" fmla="*/ 245925 w 11008"/>
                <a:gd name="T61" fmla="*/ 60000 h 2884"/>
                <a:gd name="T62" fmla="*/ 228075 w 11008"/>
                <a:gd name="T63" fmla="*/ 68450 h 2884"/>
                <a:gd name="T64" fmla="*/ 205775 w 11008"/>
                <a:gd name="T65" fmla="*/ 69925 h 2884"/>
                <a:gd name="T66" fmla="*/ 163125 w 11008"/>
                <a:gd name="T67" fmla="*/ 59525 h 2884"/>
                <a:gd name="T68" fmla="*/ 143300 w 11008"/>
                <a:gd name="T69" fmla="*/ 51075 h 2884"/>
                <a:gd name="T70" fmla="*/ 86775 w 11008"/>
                <a:gd name="T71" fmla="*/ 19850 h 2884"/>
                <a:gd name="T72" fmla="*/ 72900 w 11008"/>
                <a:gd name="T73" fmla="*/ 11425 h 2884"/>
                <a:gd name="T74" fmla="*/ 58025 w 11008"/>
                <a:gd name="T75" fmla="*/ 4475 h 2884"/>
                <a:gd name="T76" fmla="*/ 36200 w 11008"/>
                <a:gd name="T77" fmla="*/ 25 h 28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008" h="2884" extrusionOk="0">
                  <a:moveTo>
                    <a:pt x="1230" y="1"/>
                  </a:moveTo>
                  <a:cubicBezTo>
                    <a:pt x="1151" y="1"/>
                    <a:pt x="1052" y="21"/>
                    <a:pt x="953" y="21"/>
                  </a:cubicBezTo>
                  <a:cubicBezTo>
                    <a:pt x="754" y="60"/>
                    <a:pt x="556" y="159"/>
                    <a:pt x="397" y="278"/>
                  </a:cubicBezTo>
                  <a:cubicBezTo>
                    <a:pt x="239" y="397"/>
                    <a:pt x="140" y="556"/>
                    <a:pt x="60" y="735"/>
                  </a:cubicBezTo>
                  <a:cubicBezTo>
                    <a:pt x="40" y="814"/>
                    <a:pt x="21" y="893"/>
                    <a:pt x="21" y="973"/>
                  </a:cubicBezTo>
                  <a:cubicBezTo>
                    <a:pt x="1" y="1052"/>
                    <a:pt x="1" y="1151"/>
                    <a:pt x="21" y="1230"/>
                  </a:cubicBezTo>
                  <a:cubicBezTo>
                    <a:pt x="40" y="1310"/>
                    <a:pt x="60" y="1369"/>
                    <a:pt x="100" y="1448"/>
                  </a:cubicBezTo>
                  <a:cubicBezTo>
                    <a:pt x="100" y="1488"/>
                    <a:pt x="120" y="1508"/>
                    <a:pt x="140" y="1548"/>
                  </a:cubicBezTo>
                  <a:lnTo>
                    <a:pt x="159" y="1607"/>
                  </a:lnTo>
                  <a:lnTo>
                    <a:pt x="199" y="1647"/>
                  </a:lnTo>
                  <a:cubicBezTo>
                    <a:pt x="259" y="1766"/>
                    <a:pt x="338" y="1865"/>
                    <a:pt x="437" y="1964"/>
                  </a:cubicBezTo>
                  <a:cubicBezTo>
                    <a:pt x="536" y="2043"/>
                    <a:pt x="635" y="2123"/>
                    <a:pt x="735" y="2182"/>
                  </a:cubicBezTo>
                  <a:cubicBezTo>
                    <a:pt x="834" y="2242"/>
                    <a:pt x="913" y="2281"/>
                    <a:pt x="1032" y="2321"/>
                  </a:cubicBezTo>
                  <a:cubicBezTo>
                    <a:pt x="1171" y="2381"/>
                    <a:pt x="1349" y="2420"/>
                    <a:pt x="1528" y="2440"/>
                  </a:cubicBezTo>
                  <a:lnTo>
                    <a:pt x="1706" y="2440"/>
                  </a:lnTo>
                  <a:lnTo>
                    <a:pt x="1786" y="2420"/>
                  </a:lnTo>
                  <a:lnTo>
                    <a:pt x="1845" y="2400"/>
                  </a:lnTo>
                  <a:cubicBezTo>
                    <a:pt x="1924" y="2361"/>
                    <a:pt x="1964" y="2281"/>
                    <a:pt x="1984" y="2222"/>
                  </a:cubicBezTo>
                  <a:cubicBezTo>
                    <a:pt x="2004" y="2143"/>
                    <a:pt x="1984" y="2063"/>
                    <a:pt x="1924" y="2004"/>
                  </a:cubicBezTo>
                  <a:cubicBezTo>
                    <a:pt x="1905" y="1984"/>
                    <a:pt x="1905" y="1964"/>
                    <a:pt x="1885" y="1964"/>
                  </a:cubicBezTo>
                  <a:lnTo>
                    <a:pt x="1825" y="1924"/>
                  </a:lnTo>
                  <a:lnTo>
                    <a:pt x="1766" y="1885"/>
                  </a:lnTo>
                  <a:lnTo>
                    <a:pt x="1686" y="1865"/>
                  </a:lnTo>
                  <a:cubicBezTo>
                    <a:pt x="1587" y="1825"/>
                    <a:pt x="1468" y="1805"/>
                    <a:pt x="1329" y="1746"/>
                  </a:cubicBezTo>
                  <a:cubicBezTo>
                    <a:pt x="1250" y="1726"/>
                    <a:pt x="1171" y="1706"/>
                    <a:pt x="1091" y="1667"/>
                  </a:cubicBezTo>
                  <a:cubicBezTo>
                    <a:pt x="1012" y="1647"/>
                    <a:pt x="913" y="1607"/>
                    <a:pt x="854" y="1548"/>
                  </a:cubicBezTo>
                  <a:cubicBezTo>
                    <a:pt x="754" y="1508"/>
                    <a:pt x="675" y="1448"/>
                    <a:pt x="616" y="1369"/>
                  </a:cubicBezTo>
                  <a:lnTo>
                    <a:pt x="576" y="1349"/>
                  </a:lnTo>
                  <a:lnTo>
                    <a:pt x="556" y="1310"/>
                  </a:lnTo>
                  <a:cubicBezTo>
                    <a:pt x="536" y="1290"/>
                    <a:pt x="536" y="1270"/>
                    <a:pt x="516" y="1250"/>
                  </a:cubicBezTo>
                  <a:cubicBezTo>
                    <a:pt x="477" y="1211"/>
                    <a:pt x="457" y="1171"/>
                    <a:pt x="437" y="1111"/>
                  </a:cubicBezTo>
                  <a:cubicBezTo>
                    <a:pt x="417" y="1072"/>
                    <a:pt x="397" y="1012"/>
                    <a:pt x="397" y="973"/>
                  </a:cubicBezTo>
                  <a:cubicBezTo>
                    <a:pt x="378" y="893"/>
                    <a:pt x="378" y="834"/>
                    <a:pt x="397" y="774"/>
                  </a:cubicBezTo>
                  <a:cubicBezTo>
                    <a:pt x="397" y="635"/>
                    <a:pt x="477" y="516"/>
                    <a:pt x="556" y="417"/>
                  </a:cubicBezTo>
                  <a:cubicBezTo>
                    <a:pt x="675" y="278"/>
                    <a:pt x="834" y="199"/>
                    <a:pt x="992" y="140"/>
                  </a:cubicBezTo>
                  <a:cubicBezTo>
                    <a:pt x="1091" y="120"/>
                    <a:pt x="1171" y="100"/>
                    <a:pt x="1270" y="80"/>
                  </a:cubicBezTo>
                  <a:lnTo>
                    <a:pt x="1448" y="80"/>
                  </a:lnTo>
                  <a:cubicBezTo>
                    <a:pt x="1587" y="100"/>
                    <a:pt x="1746" y="100"/>
                    <a:pt x="1885" y="140"/>
                  </a:cubicBezTo>
                  <a:cubicBezTo>
                    <a:pt x="2024" y="179"/>
                    <a:pt x="2162" y="219"/>
                    <a:pt x="2301" y="259"/>
                  </a:cubicBezTo>
                  <a:cubicBezTo>
                    <a:pt x="2420" y="318"/>
                    <a:pt x="2559" y="378"/>
                    <a:pt x="2698" y="437"/>
                  </a:cubicBezTo>
                  <a:cubicBezTo>
                    <a:pt x="2757" y="477"/>
                    <a:pt x="2817" y="497"/>
                    <a:pt x="2876" y="536"/>
                  </a:cubicBezTo>
                  <a:cubicBezTo>
                    <a:pt x="2936" y="576"/>
                    <a:pt x="2995" y="616"/>
                    <a:pt x="3055" y="635"/>
                  </a:cubicBezTo>
                  <a:lnTo>
                    <a:pt x="3432" y="873"/>
                  </a:lnTo>
                  <a:cubicBezTo>
                    <a:pt x="3670" y="1012"/>
                    <a:pt x="3908" y="1151"/>
                    <a:pt x="4165" y="1310"/>
                  </a:cubicBezTo>
                  <a:cubicBezTo>
                    <a:pt x="4661" y="1587"/>
                    <a:pt x="5157" y="1865"/>
                    <a:pt x="5692" y="2103"/>
                  </a:cubicBezTo>
                  <a:cubicBezTo>
                    <a:pt x="5811" y="2182"/>
                    <a:pt x="5950" y="2242"/>
                    <a:pt x="6089" y="2301"/>
                  </a:cubicBezTo>
                  <a:cubicBezTo>
                    <a:pt x="6208" y="2361"/>
                    <a:pt x="6347" y="2400"/>
                    <a:pt x="6486" y="2460"/>
                  </a:cubicBezTo>
                  <a:cubicBezTo>
                    <a:pt x="6763" y="2559"/>
                    <a:pt x="7041" y="2658"/>
                    <a:pt x="7338" y="2738"/>
                  </a:cubicBezTo>
                  <a:cubicBezTo>
                    <a:pt x="7616" y="2817"/>
                    <a:pt x="7933" y="2856"/>
                    <a:pt x="8231" y="2876"/>
                  </a:cubicBezTo>
                  <a:cubicBezTo>
                    <a:pt x="8305" y="2881"/>
                    <a:pt x="8381" y="2884"/>
                    <a:pt x="8457" y="2884"/>
                  </a:cubicBezTo>
                  <a:cubicBezTo>
                    <a:pt x="8687" y="2884"/>
                    <a:pt x="8925" y="2861"/>
                    <a:pt x="9163" y="2817"/>
                  </a:cubicBezTo>
                  <a:cubicBezTo>
                    <a:pt x="9341" y="2757"/>
                    <a:pt x="9540" y="2698"/>
                    <a:pt x="9718" y="2619"/>
                  </a:cubicBezTo>
                  <a:cubicBezTo>
                    <a:pt x="9778" y="2579"/>
                    <a:pt x="9857" y="2539"/>
                    <a:pt x="9936" y="2519"/>
                  </a:cubicBezTo>
                  <a:cubicBezTo>
                    <a:pt x="10075" y="2440"/>
                    <a:pt x="10214" y="2361"/>
                    <a:pt x="10333" y="2281"/>
                  </a:cubicBezTo>
                  <a:cubicBezTo>
                    <a:pt x="10452" y="2202"/>
                    <a:pt x="10551" y="2143"/>
                    <a:pt x="10650" y="2063"/>
                  </a:cubicBezTo>
                  <a:cubicBezTo>
                    <a:pt x="10769" y="1964"/>
                    <a:pt x="10888" y="1825"/>
                    <a:pt x="10968" y="1686"/>
                  </a:cubicBezTo>
                  <a:cubicBezTo>
                    <a:pt x="11007" y="1587"/>
                    <a:pt x="10968" y="1508"/>
                    <a:pt x="10849" y="1468"/>
                  </a:cubicBezTo>
                  <a:cubicBezTo>
                    <a:pt x="10807" y="1443"/>
                    <a:pt x="10765" y="1432"/>
                    <a:pt x="10725" y="1432"/>
                  </a:cubicBezTo>
                  <a:cubicBezTo>
                    <a:pt x="10670" y="1432"/>
                    <a:pt x="10617" y="1454"/>
                    <a:pt x="10571" y="1488"/>
                  </a:cubicBezTo>
                  <a:cubicBezTo>
                    <a:pt x="10472" y="1607"/>
                    <a:pt x="10392" y="1726"/>
                    <a:pt x="10313" y="1845"/>
                  </a:cubicBezTo>
                  <a:cubicBezTo>
                    <a:pt x="10254" y="1944"/>
                    <a:pt x="10194" y="2024"/>
                    <a:pt x="10135" y="2103"/>
                  </a:cubicBezTo>
                  <a:cubicBezTo>
                    <a:pt x="10035" y="2222"/>
                    <a:pt x="9956" y="2321"/>
                    <a:pt x="9837" y="2400"/>
                  </a:cubicBezTo>
                  <a:cubicBezTo>
                    <a:pt x="9778" y="2460"/>
                    <a:pt x="9718" y="2500"/>
                    <a:pt x="9659" y="2539"/>
                  </a:cubicBezTo>
                  <a:cubicBezTo>
                    <a:pt x="9480" y="2619"/>
                    <a:pt x="9302" y="2678"/>
                    <a:pt x="9123" y="2738"/>
                  </a:cubicBezTo>
                  <a:cubicBezTo>
                    <a:pt x="8900" y="2782"/>
                    <a:pt x="8677" y="2804"/>
                    <a:pt x="8454" y="2804"/>
                  </a:cubicBezTo>
                  <a:cubicBezTo>
                    <a:pt x="8380" y="2804"/>
                    <a:pt x="8305" y="2802"/>
                    <a:pt x="8231" y="2797"/>
                  </a:cubicBezTo>
                  <a:cubicBezTo>
                    <a:pt x="7933" y="2777"/>
                    <a:pt x="7636" y="2718"/>
                    <a:pt x="7358" y="2658"/>
                  </a:cubicBezTo>
                  <a:cubicBezTo>
                    <a:pt x="7081" y="2579"/>
                    <a:pt x="6803" y="2480"/>
                    <a:pt x="6525" y="2381"/>
                  </a:cubicBezTo>
                  <a:cubicBezTo>
                    <a:pt x="6386" y="2321"/>
                    <a:pt x="6248" y="2281"/>
                    <a:pt x="6129" y="2222"/>
                  </a:cubicBezTo>
                  <a:cubicBezTo>
                    <a:pt x="5990" y="2162"/>
                    <a:pt x="5851" y="2103"/>
                    <a:pt x="5732" y="2043"/>
                  </a:cubicBezTo>
                  <a:cubicBezTo>
                    <a:pt x="5216" y="1786"/>
                    <a:pt x="4701" y="1508"/>
                    <a:pt x="4225" y="1230"/>
                  </a:cubicBezTo>
                  <a:cubicBezTo>
                    <a:pt x="3967" y="1092"/>
                    <a:pt x="3729" y="953"/>
                    <a:pt x="3471" y="794"/>
                  </a:cubicBezTo>
                  <a:lnTo>
                    <a:pt x="3114" y="576"/>
                  </a:lnTo>
                  <a:cubicBezTo>
                    <a:pt x="3055" y="536"/>
                    <a:pt x="2995" y="497"/>
                    <a:pt x="2916" y="457"/>
                  </a:cubicBezTo>
                  <a:cubicBezTo>
                    <a:pt x="2856" y="437"/>
                    <a:pt x="2797" y="397"/>
                    <a:pt x="2737" y="358"/>
                  </a:cubicBezTo>
                  <a:cubicBezTo>
                    <a:pt x="2599" y="298"/>
                    <a:pt x="2460" y="239"/>
                    <a:pt x="2321" y="179"/>
                  </a:cubicBezTo>
                  <a:cubicBezTo>
                    <a:pt x="2182" y="140"/>
                    <a:pt x="2043" y="100"/>
                    <a:pt x="1905" y="60"/>
                  </a:cubicBezTo>
                  <a:cubicBezTo>
                    <a:pt x="1746" y="21"/>
                    <a:pt x="1587" y="1"/>
                    <a:pt x="1448" y="1"/>
                  </a:cubicBezTo>
                  <a:lnTo>
                    <a:pt x="123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08" name="Google Shape;133;p3">
              <a:extLst>
                <a:ext uri="{FF2B5EF4-FFF2-40B4-BE49-F238E27FC236}">
                  <a16:creationId xmlns:a16="http://schemas.microsoft.com/office/drawing/2014/main" id="{5FDE1CFA-4E01-2000-CD07-E7F23ED69DD1}"/>
                </a:ext>
              </a:extLst>
            </p:cNvPr>
            <p:cNvSpPr>
              <a:spLocks/>
            </p:cNvSpPr>
            <p:nvPr/>
          </p:nvSpPr>
          <p:spPr bwMode="auto">
            <a:xfrm>
              <a:off x="1786450" y="4638400"/>
              <a:ext cx="274675" cy="72575"/>
            </a:xfrm>
            <a:custGeom>
              <a:avLst/>
              <a:gdLst>
                <a:gd name="T0" fmla="*/ 46125 w 10987"/>
                <a:gd name="T1" fmla="*/ 2175 h 2903"/>
                <a:gd name="T2" fmla="*/ 26775 w 10987"/>
                <a:gd name="T3" fmla="*/ 9600 h 2903"/>
                <a:gd name="T4" fmla="*/ 8925 w 10987"/>
                <a:gd name="T5" fmla="*/ 21000 h 2903"/>
                <a:gd name="T6" fmla="*/ 3475 w 10987"/>
                <a:gd name="T7" fmla="*/ 35875 h 2903"/>
                <a:gd name="T8" fmla="*/ 10925 w 10987"/>
                <a:gd name="T9" fmla="*/ 34900 h 2903"/>
                <a:gd name="T10" fmla="*/ 21825 w 10987"/>
                <a:gd name="T11" fmla="*/ 19525 h 2903"/>
                <a:gd name="T12" fmla="*/ 33225 w 10987"/>
                <a:gd name="T13" fmla="*/ 9100 h 2903"/>
                <a:gd name="T14" fmla="*/ 63350 w 10987"/>
                <a:gd name="T15" fmla="*/ 2475 h 2903"/>
                <a:gd name="T16" fmla="*/ 90725 w 10987"/>
                <a:gd name="T17" fmla="*/ 6125 h 2903"/>
                <a:gd name="T18" fmla="*/ 121475 w 10987"/>
                <a:gd name="T19" fmla="*/ 17050 h 2903"/>
                <a:gd name="T20" fmla="*/ 169575 w 10987"/>
                <a:gd name="T21" fmla="*/ 41825 h 2903"/>
                <a:gd name="T22" fmla="*/ 197325 w 10987"/>
                <a:gd name="T23" fmla="*/ 58200 h 2903"/>
                <a:gd name="T24" fmla="*/ 206250 w 10987"/>
                <a:gd name="T25" fmla="*/ 63150 h 2903"/>
                <a:gd name="T26" fmla="*/ 227575 w 10987"/>
                <a:gd name="T27" fmla="*/ 71075 h 2903"/>
                <a:gd name="T28" fmla="*/ 243925 w 10987"/>
                <a:gd name="T29" fmla="*/ 72575 h 2903"/>
                <a:gd name="T30" fmla="*/ 264750 w 10987"/>
                <a:gd name="T31" fmla="*/ 65625 h 2903"/>
                <a:gd name="T32" fmla="*/ 274175 w 10987"/>
                <a:gd name="T33" fmla="*/ 47775 h 2903"/>
                <a:gd name="T34" fmla="*/ 272700 w 10987"/>
                <a:gd name="T35" fmla="*/ 36375 h 2903"/>
                <a:gd name="T36" fmla="*/ 270700 w 10987"/>
                <a:gd name="T37" fmla="*/ 32900 h 2903"/>
                <a:gd name="T38" fmla="*/ 263775 w 10987"/>
                <a:gd name="T39" fmla="*/ 23475 h 2903"/>
                <a:gd name="T40" fmla="*/ 249375 w 10987"/>
                <a:gd name="T41" fmla="*/ 14550 h 2903"/>
                <a:gd name="T42" fmla="*/ 232525 w 10987"/>
                <a:gd name="T43" fmla="*/ 11575 h 2903"/>
                <a:gd name="T44" fmla="*/ 229050 w 10987"/>
                <a:gd name="T45" fmla="*/ 12575 h 2903"/>
                <a:gd name="T46" fmla="*/ 227075 w 10987"/>
                <a:gd name="T47" fmla="*/ 22500 h 2903"/>
                <a:gd name="T48" fmla="*/ 229050 w 10987"/>
                <a:gd name="T49" fmla="*/ 23975 h 2903"/>
                <a:gd name="T50" fmla="*/ 232525 w 10987"/>
                <a:gd name="T51" fmla="*/ 25475 h 2903"/>
                <a:gd name="T52" fmla="*/ 247400 w 10987"/>
                <a:gd name="T53" fmla="*/ 30425 h 2903"/>
                <a:gd name="T54" fmla="*/ 259300 w 10987"/>
                <a:gd name="T55" fmla="*/ 37850 h 2903"/>
                <a:gd name="T56" fmla="*/ 260800 w 10987"/>
                <a:gd name="T57" fmla="*/ 39350 h 2903"/>
                <a:gd name="T58" fmla="*/ 263775 w 10987"/>
                <a:gd name="T59" fmla="*/ 44300 h 2903"/>
                <a:gd name="T60" fmla="*/ 265250 w 10987"/>
                <a:gd name="T61" fmla="*/ 52725 h 2903"/>
                <a:gd name="T62" fmla="*/ 249875 w 10987"/>
                <a:gd name="T63" fmla="*/ 69100 h 2903"/>
                <a:gd name="T64" fmla="*/ 240775 w 10987"/>
                <a:gd name="T65" fmla="*/ 70450 h 2903"/>
                <a:gd name="T66" fmla="*/ 228075 w 10987"/>
                <a:gd name="T67" fmla="*/ 69100 h 2903"/>
                <a:gd name="T68" fmla="*/ 207750 w 10987"/>
                <a:gd name="T69" fmla="*/ 61650 h 2903"/>
                <a:gd name="T70" fmla="*/ 198325 w 10987"/>
                <a:gd name="T71" fmla="*/ 56200 h 2903"/>
                <a:gd name="T72" fmla="*/ 170550 w 10987"/>
                <a:gd name="T73" fmla="*/ 39850 h 2903"/>
                <a:gd name="T74" fmla="*/ 122975 w 10987"/>
                <a:gd name="T75" fmla="*/ 15050 h 2903"/>
                <a:gd name="T76" fmla="*/ 91725 w 10987"/>
                <a:gd name="T77" fmla="*/ 4150 h 2903"/>
                <a:gd name="T78" fmla="*/ 63800 w 10987"/>
                <a:gd name="T79" fmla="*/ 0 h 29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987" h="2903" extrusionOk="0">
                  <a:moveTo>
                    <a:pt x="2552" y="0"/>
                  </a:moveTo>
                  <a:cubicBezTo>
                    <a:pt x="2311" y="0"/>
                    <a:pt x="2072" y="26"/>
                    <a:pt x="1845" y="87"/>
                  </a:cubicBezTo>
                  <a:cubicBezTo>
                    <a:pt x="1646" y="126"/>
                    <a:pt x="1468" y="206"/>
                    <a:pt x="1289" y="285"/>
                  </a:cubicBezTo>
                  <a:cubicBezTo>
                    <a:pt x="1210" y="325"/>
                    <a:pt x="1131" y="344"/>
                    <a:pt x="1071" y="384"/>
                  </a:cubicBezTo>
                  <a:cubicBezTo>
                    <a:pt x="913" y="444"/>
                    <a:pt x="794" y="523"/>
                    <a:pt x="655" y="622"/>
                  </a:cubicBezTo>
                  <a:cubicBezTo>
                    <a:pt x="556" y="682"/>
                    <a:pt x="456" y="761"/>
                    <a:pt x="357" y="840"/>
                  </a:cubicBezTo>
                  <a:cubicBezTo>
                    <a:pt x="218" y="939"/>
                    <a:pt x="99" y="1058"/>
                    <a:pt x="40" y="1217"/>
                  </a:cubicBezTo>
                  <a:cubicBezTo>
                    <a:pt x="0" y="1316"/>
                    <a:pt x="40" y="1376"/>
                    <a:pt x="139" y="1435"/>
                  </a:cubicBezTo>
                  <a:cubicBezTo>
                    <a:pt x="180" y="1452"/>
                    <a:pt x="225" y="1461"/>
                    <a:pt x="268" y="1461"/>
                  </a:cubicBezTo>
                  <a:cubicBezTo>
                    <a:pt x="330" y="1461"/>
                    <a:pt x="390" y="1442"/>
                    <a:pt x="437" y="1396"/>
                  </a:cubicBezTo>
                  <a:cubicBezTo>
                    <a:pt x="516" y="1296"/>
                    <a:pt x="615" y="1177"/>
                    <a:pt x="675" y="1058"/>
                  </a:cubicBezTo>
                  <a:cubicBezTo>
                    <a:pt x="734" y="959"/>
                    <a:pt x="794" y="880"/>
                    <a:pt x="873" y="781"/>
                  </a:cubicBezTo>
                  <a:cubicBezTo>
                    <a:pt x="952" y="682"/>
                    <a:pt x="1051" y="582"/>
                    <a:pt x="1151" y="503"/>
                  </a:cubicBezTo>
                  <a:cubicBezTo>
                    <a:pt x="1210" y="444"/>
                    <a:pt x="1270" y="404"/>
                    <a:pt x="1329" y="364"/>
                  </a:cubicBezTo>
                  <a:cubicBezTo>
                    <a:pt x="1508" y="285"/>
                    <a:pt x="1686" y="206"/>
                    <a:pt x="1864" y="166"/>
                  </a:cubicBezTo>
                  <a:cubicBezTo>
                    <a:pt x="2088" y="121"/>
                    <a:pt x="2311" y="99"/>
                    <a:pt x="2534" y="99"/>
                  </a:cubicBezTo>
                  <a:cubicBezTo>
                    <a:pt x="2608" y="99"/>
                    <a:pt x="2683" y="102"/>
                    <a:pt x="2757" y="106"/>
                  </a:cubicBezTo>
                  <a:cubicBezTo>
                    <a:pt x="3054" y="126"/>
                    <a:pt x="3352" y="166"/>
                    <a:pt x="3629" y="245"/>
                  </a:cubicBezTo>
                  <a:cubicBezTo>
                    <a:pt x="3927" y="325"/>
                    <a:pt x="4205" y="404"/>
                    <a:pt x="4462" y="523"/>
                  </a:cubicBezTo>
                  <a:cubicBezTo>
                    <a:pt x="4601" y="563"/>
                    <a:pt x="4740" y="622"/>
                    <a:pt x="4859" y="682"/>
                  </a:cubicBezTo>
                  <a:cubicBezTo>
                    <a:pt x="4998" y="741"/>
                    <a:pt x="5137" y="801"/>
                    <a:pt x="5256" y="860"/>
                  </a:cubicBezTo>
                  <a:cubicBezTo>
                    <a:pt x="5771" y="1098"/>
                    <a:pt x="6287" y="1376"/>
                    <a:pt x="6783" y="1673"/>
                  </a:cubicBezTo>
                  <a:cubicBezTo>
                    <a:pt x="7021" y="1812"/>
                    <a:pt x="7278" y="1951"/>
                    <a:pt x="7516" y="2109"/>
                  </a:cubicBezTo>
                  <a:lnTo>
                    <a:pt x="7893" y="2328"/>
                  </a:lnTo>
                  <a:cubicBezTo>
                    <a:pt x="7953" y="2367"/>
                    <a:pt x="8012" y="2407"/>
                    <a:pt x="8072" y="2427"/>
                  </a:cubicBezTo>
                  <a:cubicBezTo>
                    <a:pt x="8131" y="2466"/>
                    <a:pt x="8191" y="2506"/>
                    <a:pt x="8250" y="2526"/>
                  </a:cubicBezTo>
                  <a:cubicBezTo>
                    <a:pt x="8389" y="2605"/>
                    <a:pt x="8528" y="2665"/>
                    <a:pt x="8667" y="2704"/>
                  </a:cubicBezTo>
                  <a:cubicBezTo>
                    <a:pt x="8805" y="2764"/>
                    <a:pt x="8944" y="2804"/>
                    <a:pt x="9103" y="2843"/>
                  </a:cubicBezTo>
                  <a:cubicBezTo>
                    <a:pt x="9242" y="2863"/>
                    <a:pt x="9400" y="2883"/>
                    <a:pt x="9539" y="2903"/>
                  </a:cubicBezTo>
                  <a:lnTo>
                    <a:pt x="9757" y="2903"/>
                  </a:lnTo>
                  <a:cubicBezTo>
                    <a:pt x="9857" y="2903"/>
                    <a:pt x="9936" y="2883"/>
                    <a:pt x="10035" y="2863"/>
                  </a:cubicBezTo>
                  <a:cubicBezTo>
                    <a:pt x="10233" y="2823"/>
                    <a:pt x="10432" y="2744"/>
                    <a:pt x="10590" y="2625"/>
                  </a:cubicBezTo>
                  <a:cubicBezTo>
                    <a:pt x="10749" y="2506"/>
                    <a:pt x="10848" y="2347"/>
                    <a:pt x="10927" y="2169"/>
                  </a:cubicBezTo>
                  <a:cubicBezTo>
                    <a:pt x="10947" y="2090"/>
                    <a:pt x="10967" y="2010"/>
                    <a:pt x="10967" y="1911"/>
                  </a:cubicBezTo>
                  <a:cubicBezTo>
                    <a:pt x="10987" y="1832"/>
                    <a:pt x="10987" y="1752"/>
                    <a:pt x="10967" y="1673"/>
                  </a:cubicBezTo>
                  <a:cubicBezTo>
                    <a:pt x="10967" y="1594"/>
                    <a:pt x="10927" y="1534"/>
                    <a:pt x="10908" y="1455"/>
                  </a:cubicBezTo>
                  <a:cubicBezTo>
                    <a:pt x="10888" y="1435"/>
                    <a:pt x="10868" y="1396"/>
                    <a:pt x="10848" y="1356"/>
                  </a:cubicBezTo>
                  <a:lnTo>
                    <a:pt x="10828" y="1316"/>
                  </a:lnTo>
                  <a:lnTo>
                    <a:pt x="10808" y="1257"/>
                  </a:lnTo>
                  <a:cubicBezTo>
                    <a:pt x="10729" y="1138"/>
                    <a:pt x="10650" y="1039"/>
                    <a:pt x="10551" y="939"/>
                  </a:cubicBezTo>
                  <a:cubicBezTo>
                    <a:pt x="10471" y="860"/>
                    <a:pt x="10372" y="781"/>
                    <a:pt x="10253" y="721"/>
                  </a:cubicBezTo>
                  <a:cubicBezTo>
                    <a:pt x="10174" y="662"/>
                    <a:pt x="10075" y="622"/>
                    <a:pt x="9975" y="582"/>
                  </a:cubicBezTo>
                  <a:cubicBezTo>
                    <a:pt x="9817" y="523"/>
                    <a:pt x="9638" y="483"/>
                    <a:pt x="9480" y="463"/>
                  </a:cubicBezTo>
                  <a:lnTo>
                    <a:pt x="9301" y="463"/>
                  </a:lnTo>
                  <a:lnTo>
                    <a:pt x="9222" y="483"/>
                  </a:lnTo>
                  <a:lnTo>
                    <a:pt x="9162" y="503"/>
                  </a:lnTo>
                  <a:cubicBezTo>
                    <a:pt x="9083" y="543"/>
                    <a:pt x="9043" y="622"/>
                    <a:pt x="9024" y="701"/>
                  </a:cubicBezTo>
                  <a:cubicBezTo>
                    <a:pt x="9004" y="761"/>
                    <a:pt x="9024" y="840"/>
                    <a:pt x="9083" y="900"/>
                  </a:cubicBezTo>
                  <a:cubicBezTo>
                    <a:pt x="9083" y="900"/>
                    <a:pt x="9103" y="920"/>
                    <a:pt x="9123" y="939"/>
                  </a:cubicBezTo>
                  <a:lnTo>
                    <a:pt x="9162" y="959"/>
                  </a:lnTo>
                  <a:lnTo>
                    <a:pt x="9222" y="999"/>
                  </a:lnTo>
                  <a:lnTo>
                    <a:pt x="9301" y="1019"/>
                  </a:lnTo>
                  <a:cubicBezTo>
                    <a:pt x="9400" y="1058"/>
                    <a:pt x="9519" y="1078"/>
                    <a:pt x="9658" y="1138"/>
                  </a:cubicBezTo>
                  <a:cubicBezTo>
                    <a:pt x="9738" y="1158"/>
                    <a:pt x="9817" y="1177"/>
                    <a:pt x="9896" y="1217"/>
                  </a:cubicBezTo>
                  <a:cubicBezTo>
                    <a:pt x="9975" y="1237"/>
                    <a:pt x="10075" y="1277"/>
                    <a:pt x="10154" y="1336"/>
                  </a:cubicBezTo>
                  <a:cubicBezTo>
                    <a:pt x="10233" y="1376"/>
                    <a:pt x="10313" y="1435"/>
                    <a:pt x="10372" y="1514"/>
                  </a:cubicBezTo>
                  <a:lnTo>
                    <a:pt x="10412" y="1534"/>
                  </a:lnTo>
                  <a:lnTo>
                    <a:pt x="10432" y="1574"/>
                  </a:lnTo>
                  <a:cubicBezTo>
                    <a:pt x="10451" y="1594"/>
                    <a:pt x="10471" y="1614"/>
                    <a:pt x="10471" y="1633"/>
                  </a:cubicBezTo>
                  <a:cubicBezTo>
                    <a:pt x="10511" y="1673"/>
                    <a:pt x="10531" y="1713"/>
                    <a:pt x="10551" y="1772"/>
                  </a:cubicBezTo>
                  <a:cubicBezTo>
                    <a:pt x="10570" y="1832"/>
                    <a:pt x="10590" y="1871"/>
                    <a:pt x="10610" y="1931"/>
                  </a:cubicBezTo>
                  <a:cubicBezTo>
                    <a:pt x="10610" y="1990"/>
                    <a:pt x="10610" y="2050"/>
                    <a:pt x="10610" y="2109"/>
                  </a:cubicBezTo>
                  <a:cubicBezTo>
                    <a:pt x="10590" y="2248"/>
                    <a:pt x="10531" y="2387"/>
                    <a:pt x="10432" y="2486"/>
                  </a:cubicBezTo>
                  <a:cubicBezTo>
                    <a:pt x="10313" y="2605"/>
                    <a:pt x="10154" y="2704"/>
                    <a:pt x="9995" y="2764"/>
                  </a:cubicBezTo>
                  <a:cubicBezTo>
                    <a:pt x="9916" y="2784"/>
                    <a:pt x="9817" y="2804"/>
                    <a:pt x="9718" y="2804"/>
                  </a:cubicBezTo>
                  <a:cubicBezTo>
                    <a:pt x="9688" y="2813"/>
                    <a:pt x="9658" y="2818"/>
                    <a:pt x="9631" y="2818"/>
                  </a:cubicBezTo>
                  <a:cubicBezTo>
                    <a:pt x="9604" y="2818"/>
                    <a:pt x="9579" y="2813"/>
                    <a:pt x="9559" y="2804"/>
                  </a:cubicBezTo>
                  <a:cubicBezTo>
                    <a:pt x="9400" y="2804"/>
                    <a:pt x="9262" y="2784"/>
                    <a:pt x="9123" y="2764"/>
                  </a:cubicBezTo>
                  <a:cubicBezTo>
                    <a:pt x="8964" y="2724"/>
                    <a:pt x="8825" y="2685"/>
                    <a:pt x="8706" y="2625"/>
                  </a:cubicBezTo>
                  <a:cubicBezTo>
                    <a:pt x="8567" y="2585"/>
                    <a:pt x="8429" y="2526"/>
                    <a:pt x="8310" y="2466"/>
                  </a:cubicBezTo>
                  <a:cubicBezTo>
                    <a:pt x="8250" y="2427"/>
                    <a:pt x="8171" y="2387"/>
                    <a:pt x="8111" y="2367"/>
                  </a:cubicBezTo>
                  <a:cubicBezTo>
                    <a:pt x="8052" y="2328"/>
                    <a:pt x="7992" y="2288"/>
                    <a:pt x="7933" y="2248"/>
                  </a:cubicBezTo>
                  <a:lnTo>
                    <a:pt x="7576" y="2030"/>
                  </a:lnTo>
                  <a:cubicBezTo>
                    <a:pt x="7338" y="1871"/>
                    <a:pt x="7080" y="1733"/>
                    <a:pt x="6822" y="1594"/>
                  </a:cubicBezTo>
                  <a:cubicBezTo>
                    <a:pt x="6327" y="1316"/>
                    <a:pt x="5831" y="1039"/>
                    <a:pt x="5315" y="781"/>
                  </a:cubicBezTo>
                  <a:cubicBezTo>
                    <a:pt x="5176" y="721"/>
                    <a:pt x="5037" y="662"/>
                    <a:pt x="4919" y="602"/>
                  </a:cubicBezTo>
                  <a:cubicBezTo>
                    <a:pt x="4780" y="543"/>
                    <a:pt x="4641" y="483"/>
                    <a:pt x="4502" y="444"/>
                  </a:cubicBezTo>
                  <a:cubicBezTo>
                    <a:pt x="4224" y="325"/>
                    <a:pt x="3947" y="245"/>
                    <a:pt x="3669" y="166"/>
                  </a:cubicBezTo>
                  <a:cubicBezTo>
                    <a:pt x="3372" y="87"/>
                    <a:pt x="3074" y="27"/>
                    <a:pt x="2777" y="7"/>
                  </a:cubicBezTo>
                  <a:cubicBezTo>
                    <a:pt x="2702" y="3"/>
                    <a:pt x="2627" y="0"/>
                    <a:pt x="25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09" name="Google Shape;134;p3">
              <a:extLst>
                <a:ext uri="{FF2B5EF4-FFF2-40B4-BE49-F238E27FC236}">
                  <a16:creationId xmlns:a16="http://schemas.microsoft.com/office/drawing/2014/main" id="{FA00056B-9F2C-8BD5-4781-5798464324ED}"/>
                </a:ext>
              </a:extLst>
            </p:cNvPr>
            <p:cNvSpPr>
              <a:spLocks/>
            </p:cNvSpPr>
            <p:nvPr/>
          </p:nvSpPr>
          <p:spPr bwMode="auto">
            <a:xfrm>
              <a:off x="2486500" y="4642650"/>
              <a:ext cx="275175" cy="72475"/>
            </a:xfrm>
            <a:custGeom>
              <a:avLst/>
              <a:gdLst>
                <a:gd name="T0" fmla="*/ 30750 w 11007"/>
                <a:gd name="T1" fmla="*/ 400 h 2899"/>
                <a:gd name="T2" fmla="*/ 9925 w 11007"/>
                <a:gd name="T3" fmla="*/ 7325 h 2899"/>
                <a:gd name="T4" fmla="*/ 500 w 11007"/>
                <a:gd name="T5" fmla="*/ 24700 h 2899"/>
                <a:gd name="T6" fmla="*/ 2475 w 11007"/>
                <a:gd name="T7" fmla="*/ 36100 h 2899"/>
                <a:gd name="T8" fmla="*/ 3975 w 11007"/>
                <a:gd name="T9" fmla="*/ 40050 h 2899"/>
                <a:gd name="T10" fmla="*/ 10900 w 11007"/>
                <a:gd name="T11" fmla="*/ 48975 h 2899"/>
                <a:gd name="T12" fmla="*/ 25775 w 11007"/>
                <a:gd name="T13" fmla="*/ 57900 h 2899"/>
                <a:gd name="T14" fmla="*/ 42650 w 11007"/>
                <a:gd name="T15" fmla="*/ 60875 h 2899"/>
                <a:gd name="T16" fmla="*/ 46125 w 11007"/>
                <a:gd name="T17" fmla="*/ 59900 h 2899"/>
                <a:gd name="T18" fmla="*/ 48100 w 11007"/>
                <a:gd name="T19" fmla="*/ 50475 h 2899"/>
                <a:gd name="T20" fmla="*/ 45625 w 11007"/>
                <a:gd name="T21" fmla="*/ 48475 h 2899"/>
                <a:gd name="T22" fmla="*/ 42650 w 11007"/>
                <a:gd name="T23" fmla="*/ 47000 h 2899"/>
                <a:gd name="T24" fmla="*/ 27275 w 11007"/>
                <a:gd name="T25" fmla="*/ 42525 h 2899"/>
                <a:gd name="T26" fmla="*/ 15375 w 11007"/>
                <a:gd name="T27" fmla="*/ 35100 h 2899"/>
                <a:gd name="T28" fmla="*/ 13875 w 11007"/>
                <a:gd name="T29" fmla="*/ 33600 h 2899"/>
                <a:gd name="T30" fmla="*/ 10900 w 11007"/>
                <a:gd name="T31" fmla="*/ 28150 h 2899"/>
                <a:gd name="T32" fmla="*/ 9925 w 11007"/>
                <a:gd name="T33" fmla="*/ 19725 h 2899"/>
                <a:gd name="T34" fmla="*/ 24800 w 11007"/>
                <a:gd name="T35" fmla="*/ 3875 h 2899"/>
                <a:gd name="T36" fmla="*/ 36200 w 11007"/>
                <a:gd name="T37" fmla="*/ 2375 h 2899"/>
                <a:gd name="T38" fmla="*/ 57525 w 11007"/>
                <a:gd name="T39" fmla="*/ 6850 h 2899"/>
                <a:gd name="T40" fmla="*/ 71900 w 11007"/>
                <a:gd name="T41" fmla="*/ 13775 h 2899"/>
                <a:gd name="T42" fmla="*/ 85775 w 11007"/>
                <a:gd name="T43" fmla="*/ 21725 h 2899"/>
                <a:gd name="T44" fmla="*/ 142300 w 11007"/>
                <a:gd name="T45" fmla="*/ 52950 h 2899"/>
                <a:gd name="T46" fmla="*/ 162125 w 11007"/>
                <a:gd name="T47" fmla="*/ 61875 h 2899"/>
                <a:gd name="T48" fmla="*/ 205750 w 11007"/>
                <a:gd name="T49" fmla="*/ 72275 h 2899"/>
                <a:gd name="T50" fmla="*/ 229050 w 11007"/>
                <a:gd name="T51" fmla="*/ 70300 h 2899"/>
                <a:gd name="T52" fmla="*/ 248400 w 11007"/>
                <a:gd name="T53" fmla="*/ 62875 h 2899"/>
                <a:gd name="T54" fmla="*/ 266250 w 11007"/>
                <a:gd name="T55" fmla="*/ 51450 h 2899"/>
                <a:gd name="T56" fmla="*/ 271200 w 11007"/>
                <a:gd name="T57" fmla="*/ 37075 h 2899"/>
                <a:gd name="T58" fmla="*/ 264250 w 11007"/>
                <a:gd name="T59" fmla="*/ 37575 h 2899"/>
                <a:gd name="T60" fmla="*/ 253350 w 11007"/>
                <a:gd name="T61" fmla="*/ 52950 h 2899"/>
                <a:gd name="T62" fmla="*/ 241450 w 11007"/>
                <a:gd name="T63" fmla="*/ 63850 h 2899"/>
                <a:gd name="T64" fmla="*/ 211025 w 11007"/>
                <a:gd name="T65" fmla="*/ 70475 h 2899"/>
                <a:gd name="T66" fmla="*/ 183950 w 11007"/>
                <a:gd name="T67" fmla="*/ 66325 h 2899"/>
                <a:gd name="T68" fmla="*/ 153200 w 11007"/>
                <a:gd name="T69" fmla="*/ 55425 h 2899"/>
                <a:gd name="T70" fmla="*/ 105600 w 11007"/>
                <a:gd name="T71" fmla="*/ 31125 h 2899"/>
                <a:gd name="T72" fmla="*/ 77850 w 11007"/>
                <a:gd name="T73" fmla="*/ 14775 h 2899"/>
                <a:gd name="T74" fmla="*/ 68425 w 11007"/>
                <a:gd name="T75" fmla="*/ 9325 h 2899"/>
                <a:gd name="T76" fmla="*/ 47600 w 11007"/>
                <a:gd name="T77" fmla="*/ 1875 h 2899"/>
                <a:gd name="T78" fmla="*/ 33475 w 11007"/>
                <a:gd name="T79" fmla="*/ 25 h 28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007" h="2899" extrusionOk="0">
                  <a:moveTo>
                    <a:pt x="1339" y="1"/>
                  </a:moveTo>
                  <a:cubicBezTo>
                    <a:pt x="1304" y="1"/>
                    <a:pt x="1269" y="6"/>
                    <a:pt x="1230" y="16"/>
                  </a:cubicBezTo>
                  <a:cubicBezTo>
                    <a:pt x="1150" y="16"/>
                    <a:pt x="1051" y="16"/>
                    <a:pt x="952" y="36"/>
                  </a:cubicBezTo>
                  <a:cubicBezTo>
                    <a:pt x="754" y="75"/>
                    <a:pt x="555" y="155"/>
                    <a:pt x="397" y="293"/>
                  </a:cubicBezTo>
                  <a:cubicBezTo>
                    <a:pt x="238" y="412"/>
                    <a:pt x="139" y="571"/>
                    <a:pt x="80" y="730"/>
                  </a:cubicBezTo>
                  <a:cubicBezTo>
                    <a:pt x="40" y="829"/>
                    <a:pt x="20" y="908"/>
                    <a:pt x="20" y="988"/>
                  </a:cubicBezTo>
                  <a:cubicBezTo>
                    <a:pt x="0" y="1067"/>
                    <a:pt x="0" y="1146"/>
                    <a:pt x="20" y="1226"/>
                  </a:cubicBezTo>
                  <a:cubicBezTo>
                    <a:pt x="40" y="1305"/>
                    <a:pt x="60" y="1384"/>
                    <a:pt x="99" y="1444"/>
                  </a:cubicBezTo>
                  <a:cubicBezTo>
                    <a:pt x="119" y="1483"/>
                    <a:pt x="119" y="1523"/>
                    <a:pt x="139" y="1543"/>
                  </a:cubicBezTo>
                  <a:lnTo>
                    <a:pt x="159" y="1602"/>
                  </a:lnTo>
                  <a:lnTo>
                    <a:pt x="199" y="1642"/>
                  </a:lnTo>
                  <a:cubicBezTo>
                    <a:pt x="258" y="1761"/>
                    <a:pt x="337" y="1860"/>
                    <a:pt x="436" y="1959"/>
                  </a:cubicBezTo>
                  <a:cubicBezTo>
                    <a:pt x="536" y="2039"/>
                    <a:pt x="635" y="2118"/>
                    <a:pt x="734" y="2177"/>
                  </a:cubicBezTo>
                  <a:cubicBezTo>
                    <a:pt x="833" y="2237"/>
                    <a:pt x="932" y="2277"/>
                    <a:pt x="1031" y="2316"/>
                  </a:cubicBezTo>
                  <a:cubicBezTo>
                    <a:pt x="1190" y="2376"/>
                    <a:pt x="1349" y="2415"/>
                    <a:pt x="1527" y="2435"/>
                  </a:cubicBezTo>
                  <a:lnTo>
                    <a:pt x="1706" y="2435"/>
                  </a:lnTo>
                  <a:lnTo>
                    <a:pt x="1765" y="2415"/>
                  </a:lnTo>
                  <a:lnTo>
                    <a:pt x="1845" y="2396"/>
                  </a:lnTo>
                  <a:cubicBezTo>
                    <a:pt x="1904" y="2356"/>
                    <a:pt x="1964" y="2296"/>
                    <a:pt x="1964" y="2217"/>
                  </a:cubicBezTo>
                  <a:cubicBezTo>
                    <a:pt x="1983" y="2138"/>
                    <a:pt x="1964" y="2058"/>
                    <a:pt x="1924" y="2019"/>
                  </a:cubicBezTo>
                  <a:cubicBezTo>
                    <a:pt x="1904" y="1999"/>
                    <a:pt x="1884" y="1979"/>
                    <a:pt x="1884" y="1979"/>
                  </a:cubicBezTo>
                  <a:lnTo>
                    <a:pt x="1825" y="1939"/>
                  </a:lnTo>
                  <a:lnTo>
                    <a:pt x="1765" y="1920"/>
                  </a:lnTo>
                  <a:lnTo>
                    <a:pt x="1706" y="1880"/>
                  </a:lnTo>
                  <a:cubicBezTo>
                    <a:pt x="1607" y="1860"/>
                    <a:pt x="1468" y="1820"/>
                    <a:pt x="1329" y="1781"/>
                  </a:cubicBezTo>
                  <a:cubicBezTo>
                    <a:pt x="1250" y="1761"/>
                    <a:pt x="1170" y="1721"/>
                    <a:pt x="1091" y="1701"/>
                  </a:cubicBezTo>
                  <a:cubicBezTo>
                    <a:pt x="1012" y="1662"/>
                    <a:pt x="932" y="1622"/>
                    <a:pt x="853" y="1582"/>
                  </a:cubicBezTo>
                  <a:cubicBezTo>
                    <a:pt x="754" y="1523"/>
                    <a:pt x="674" y="1463"/>
                    <a:pt x="615" y="1404"/>
                  </a:cubicBezTo>
                  <a:lnTo>
                    <a:pt x="595" y="1364"/>
                  </a:lnTo>
                  <a:lnTo>
                    <a:pt x="555" y="1344"/>
                  </a:lnTo>
                  <a:cubicBezTo>
                    <a:pt x="536" y="1325"/>
                    <a:pt x="536" y="1305"/>
                    <a:pt x="516" y="1285"/>
                  </a:cubicBezTo>
                  <a:cubicBezTo>
                    <a:pt x="476" y="1226"/>
                    <a:pt x="456" y="1186"/>
                    <a:pt x="436" y="1126"/>
                  </a:cubicBezTo>
                  <a:cubicBezTo>
                    <a:pt x="417" y="1087"/>
                    <a:pt x="397" y="1027"/>
                    <a:pt x="397" y="968"/>
                  </a:cubicBezTo>
                  <a:cubicBezTo>
                    <a:pt x="377" y="908"/>
                    <a:pt x="377" y="849"/>
                    <a:pt x="397" y="789"/>
                  </a:cubicBezTo>
                  <a:cubicBezTo>
                    <a:pt x="397" y="650"/>
                    <a:pt x="476" y="531"/>
                    <a:pt x="555" y="412"/>
                  </a:cubicBezTo>
                  <a:cubicBezTo>
                    <a:pt x="674" y="293"/>
                    <a:pt x="833" y="194"/>
                    <a:pt x="992" y="155"/>
                  </a:cubicBezTo>
                  <a:cubicBezTo>
                    <a:pt x="1091" y="115"/>
                    <a:pt x="1170" y="115"/>
                    <a:pt x="1269" y="95"/>
                  </a:cubicBezTo>
                  <a:lnTo>
                    <a:pt x="1448" y="95"/>
                  </a:lnTo>
                  <a:cubicBezTo>
                    <a:pt x="1587" y="95"/>
                    <a:pt x="1745" y="115"/>
                    <a:pt x="1884" y="155"/>
                  </a:cubicBezTo>
                  <a:cubicBezTo>
                    <a:pt x="2023" y="174"/>
                    <a:pt x="2162" y="234"/>
                    <a:pt x="2301" y="274"/>
                  </a:cubicBezTo>
                  <a:cubicBezTo>
                    <a:pt x="2439" y="333"/>
                    <a:pt x="2558" y="393"/>
                    <a:pt x="2697" y="452"/>
                  </a:cubicBezTo>
                  <a:cubicBezTo>
                    <a:pt x="2757" y="472"/>
                    <a:pt x="2816" y="512"/>
                    <a:pt x="2876" y="551"/>
                  </a:cubicBezTo>
                  <a:cubicBezTo>
                    <a:pt x="2935" y="571"/>
                    <a:pt x="2995" y="611"/>
                    <a:pt x="3054" y="650"/>
                  </a:cubicBezTo>
                  <a:lnTo>
                    <a:pt x="3431" y="869"/>
                  </a:lnTo>
                  <a:cubicBezTo>
                    <a:pt x="3669" y="1027"/>
                    <a:pt x="3907" y="1166"/>
                    <a:pt x="4165" y="1305"/>
                  </a:cubicBezTo>
                  <a:cubicBezTo>
                    <a:pt x="4661" y="1602"/>
                    <a:pt x="5156" y="1880"/>
                    <a:pt x="5692" y="2118"/>
                  </a:cubicBezTo>
                  <a:cubicBezTo>
                    <a:pt x="5811" y="2177"/>
                    <a:pt x="5950" y="2237"/>
                    <a:pt x="6088" y="2296"/>
                  </a:cubicBezTo>
                  <a:cubicBezTo>
                    <a:pt x="6207" y="2356"/>
                    <a:pt x="6346" y="2415"/>
                    <a:pt x="6485" y="2475"/>
                  </a:cubicBezTo>
                  <a:cubicBezTo>
                    <a:pt x="6763" y="2574"/>
                    <a:pt x="7040" y="2673"/>
                    <a:pt x="7338" y="2733"/>
                  </a:cubicBezTo>
                  <a:cubicBezTo>
                    <a:pt x="7615" y="2812"/>
                    <a:pt x="7933" y="2871"/>
                    <a:pt x="8230" y="2891"/>
                  </a:cubicBezTo>
                  <a:cubicBezTo>
                    <a:pt x="8300" y="2896"/>
                    <a:pt x="8372" y="2898"/>
                    <a:pt x="8444" y="2898"/>
                  </a:cubicBezTo>
                  <a:cubicBezTo>
                    <a:pt x="8677" y="2898"/>
                    <a:pt x="8920" y="2873"/>
                    <a:pt x="9162" y="2812"/>
                  </a:cubicBezTo>
                  <a:cubicBezTo>
                    <a:pt x="9341" y="2772"/>
                    <a:pt x="9539" y="2713"/>
                    <a:pt x="9718" y="2614"/>
                  </a:cubicBezTo>
                  <a:cubicBezTo>
                    <a:pt x="9777" y="2594"/>
                    <a:pt x="9856" y="2554"/>
                    <a:pt x="9936" y="2515"/>
                  </a:cubicBezTo>
                  <a:cubicBezTo>
                    <a:pt x="10075" y="2455"/>
                    <a:pt x="10213" y="2376"/>
                    <a:pt x="10332" y="2296"/>
                  </a:cubicBezTo>
                  <a:cubicBezTo>
                    <a:pt x="10451" y="2217"/>
                    <a:pt x="10550" y="2138"/>
                    <a:pt x="10650" y="2058"/>
                  </a:cubicBezTo>
                  <a:cubicBezTo>
                    <a:pt x="10769" y="1959"/>
                    <a:pt x="10888" y="1840"/>
                    <a:pt x="10967" y="1701"/>
                  </a:cubicBezTo>
                  <a:cubicBezTo>
                    <a:pt x="11007" y="1602"/>
                    <a:pt x="10967" y="1523"/>
                    <a:pt x="10848" y="1483"/>
                  </a:cubicBezTo>
                  <a:cubicBezTo>
                    <a:pt x="10806" y="1458"/>
                    <a:pt x="10765" y="1447"/>
                    <a:pt x="10725" y="1447"/>
                  </a:cubicBezTo>
                  <a:cubicBezTo>
                    <a:pt x="10669" y="1447"/>
                    <a:pt x="10616" y="1469"/>
                    <a:pt x="10570" y="1503"/>
                  </a:cubicBezTo>
                  <a:cubicBezTo>
                    <a:pt x="10471" y="1602"/>
                    <a:pt x="10392" y="1721"/>
                    <a:pt x="10313" y="1860"/>
                  </a:cubicBezTo>
                  <a:cubicBezTo>
                    <a:pt x="10253" y="1939"/>
                    <a:pt x="10194" y="2039"/>
                    <a:pt x="10134" y="2118"/>
                  </a:cubicBezTo>
                  <a:cubicBezTo>
                    <a:pt x="10035" y="2237"/>
                    <a:pt x="9956" y="2316"/>
                    <a:pt x="9837" y="2415"/>
                  </a:cubicBezTo>
                  <a:cubicBezTo>
                    <a:pt x="9777" y="2455"/>
                    <a:pt x="9718" y="2515"/>
                    <a:pt x="9658" y="2554"/>
                  </a:cubicBezTo>
                  <a:cubicBezTo>
                    <a:pt x="9480" y="2634"/>
                    <a:pt x="9301" y="2693"/>
                    <a:pt x="9123" y="2733"/>
                  </a:cubicBezTo>
                  <a:cubicBezTo>
                    <a:pt x="8895" y="2793"/>
                    <a:pt x="8668" y="2819"/>
                    <a:pt x="8441" y="2819"/>
                  </a:cubicBezTo>
                  <a:cubicBezTo>
                    <a:pt x="8371" y="2819"/>
                    <a:pt x="8300" y="2817"/>
                    <a:pt x="8230" y="2812"/>
                  </a:cubicBezTo>
                  <a:cubicBezTo>
                    <a:pt x="7933" y="2792"/>
                    <a:pt x="7635" y="2733"/>
                    <a:pt x="7358" y="2653"/>
                  </a:cubicBezTo>
                  <a:cubicBezTo>
                    <a:pt x="7080" y="2594"/>
                    <a:pt x="6802" y="2495"/>
                    <a:pt x="6525" y="2396"/>
                  </a:cubicBezTo>
                  <a:cubicBezTo>
                    <a:pt x="6386" y="2336"/>
                    <a:pt x="6247" y="2277"/>
                    <a:pt x="6128" y="2217"/>
                  </a:cubicBezTo>
                  <a:cubicBezTo>
                    <a:pt x="5989" y="2177"/>
                    <a:pt x="5850" y="2118"/>
                    <a:pt x="5731" y="2039"/>
                  </a:cubicBezTo>
                  <a:cubicBezTo>
                    <a:pt x="5216" y="1801"/>
                    <a:pt x="4700" y="1523"/>
                    <a:pt x="4224" y="1245"/>
                  </a:cubicBezTo>
                  <a:cubicBezTo>
                    <a:pt x="3966" y="1107"/>
                    <a:pt x="3728" y="948"/>
                    <a:pt x="3471" y="809"/>
                  </a:cubicBezTo>
                  <a:lnTo>
                    <a:pt x="3114" y="591"/>
                  </a:lnTo>
                  <a:cubicBezTo>
                    <a:pt x="3054" y="551"/>
                    <a:pt x="2995" y="512"/>
                    <a:pt x="2915" y="472"/>
                  </a:cubicBezTo>
                  <a:cubicBezTo>
                    <a:pt x="2856" y="432"/>
                    <a:pt x="2796" y="412"/>
                    <a:pt x="2737" y="373"/>
                  </a:cubicBezTo>
                  <a:cubicBezTo>
                    <a:pt x="2598" y="313"/>
                    <a:pt x="2479" y="254"/>
                    <a:pt x="2340" y="194"/>
                  </a:cubicBezTo>
                  <a:cubicBezTo>
                    <a:pt x="2182" y="135"/>
                    <a:pt x="2043" y="95"/>
                    <a:pt x="1904" y="75"/>
                  </a:cubicBezTo>
                  <a:cubicBezTo>
                    <a:pt x="1745" y="36"/>
                    <a:pt x="1587" y="16"/>
                    <a:pt x="1448" y="16"/>
                  </a:cubicBezTo>
                  <a:cubicBezTo>
                    <a:pt x="1408" y="6"/>
                    <a:pt x="1374" y="1"/>
                    <a:pt x="13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10" name="Google Shape;135;p3">
              <a:extLst>
                <a:ext uri="{FF2B5EF4-FFF2-40B4-BE49-F238E27FC236}">
                  <a16:creationId xmlns:a16="http://schemas.microsoft.com/office/drawing/2014/main" id="{7EE22AC9-E519-A9CB-21D8-7546A702F3D1}"/>
                </a:ext>
              </a:extLst>
            </p:cNvPr>
            <p:cNvSpPr>
              <a:spLocks/>
            </p:cNvSpPr>
            <p:nvPr/>
          </p:nvSpPr>
          <p:spPr bwMode="auto">
            <a:xfrm>
              <a:off x="2653075" y="4642850"/>
              <a:ext cx="275175" cy="72475"/>
            </a:xfrm>
            <a:custGeom>
              <a:avLst/>
              <a:gdLst>
                <a:gd name="T0" fmla="*/ 46125 w 11007"/>
                <a:gd name="T1" fmla="*/ 2175 h 2899"/>
                <a:gd name="T2" fmla="*/ 26775 w 11007"/>
                <a:gd name="T3" fmla="*/ 9625 h 2899"/>
                <a:gd name="T4" fmla="*/ 8950 w 11007"/>
                <a:gd name="T5" fmla="*/ 21025 h 2899"/>
                <a:gd name="T6" fmla="*/ 3975 w 11007"/>
                <a:gd name="T7" fmla="*/ 35900 h 2899"/>
                <a:gd name="T8" fmla="*/ 10925 w 11007"/>
                <a:gd name="T9" fmla="*/ 34900 h 2899"/>
                <a:gd name="T10" fmla="*/ 21825 w 11007"/>
                <a:gd name="T11" fmla="*/ 19525 h 2899"/>
                <a:gd name="T12" fmla="*/ 33725 w 11007"/>
                <a:gd name="T13" fmla="*/ 8625 h 2899"/>
                <a:gd name="T14" fmla="*/ 64150 w 11007"/>
                <a:gd name="T15" fmla="*/ 2000 h 2899"/>
                <a:gd name="T16" fmla="*/ 91250 w 11007"/>
                <a:gd name="T17" fmla="*/ 6150 h 2899"/>
                <a:gd name="T18" fmla="*/ 121975 w 11007"/>
                <a:gd name="T19" fmla="*/ 17050 h 2899"/>
                <a:gd name="T20" fmla="*/ 169575 w 11007"/>
                <a:gd name="T21" fmla="*/ 41350 h 2899"/>
                <a:gd name="T22" fmla="*/ 197325 w 11007"/>
                <a:gd name="T23" fmla="*/ 57700 h 2899"/>
                <a:gd name="T24" fmla="*/ 206750 w 11007"/>
                <a:gd name="T25" fmla="*/ 63150 h 2899"/>
                <a:gd name="T26" fmla="*/ 227575 w 11007"/>
                <a:gd name="T27" fmla="*/ 70600 h 2899"/>
                <a:gd name="T28" fmla="*/ 241700 w 11007"/>
                <a:gd name="T29" fmla="*/ 72450 h 2899"/>
                <a:gd name="T30" fmla="*/ 251375 w 11007"/>
                <a:gd name="T31" fmla="*/ 71575 h 2899"/>
                <a:gd name="T32" fmla="*/ 273200 w 11007"/>
                <a:gd name="T33" fmla="*/ 54225 h 2899"/>
                <a:gd name="T34" fmla="*/ 274675 w 11007"/>
                <a:gd name="T35" fmla="*/ 41850 h 2899"/>
                <a:gd name="T36" fmla="*/ 271700 w 11007"/>
                <a:gd name="T37" fmla="*/ 33900 h 2899"/>
                <a:gd name="T38" fmla="*/ 270225 w 11007"/>
                <a:gd name="T39" fmla="*/ 31425 h 2899"/>
                <a:gd name="T40" fmla="*/ 256825 w 11007"/>
                <a:gd name="T41" fmla="*/ 18050 h 2899"/>
                <a:gd name="T42" fmla="*/ 237000 w 11007"/>
                <a:gd name="T43" fmla="*/ 11600 h 2899"/>
                <a:gd name="T44" fmla="*/ 231050 w 11007"/>
                <a:gd name="T45" fmla="*/ 12100 h 2899"/>
                <a:gd name="T46" fmla="*/ 226100 w 11007"/>
                <a:gd name="T47" fmla="*/ 17050 h 2899"/>
                <a:gd name="T48" fmla="*/ 228075 w 11007"/>
                <a:gd name="T49" fmla="*/ 23000 h 2899"/>
                <a:gd name="T50" fmla="*/ 231050 w 11007"/>
                <a:gd name="T51" fmla="*/ 24500 h 2899"/>
                <a:gd name="T52" fmla="*/ 241950 w 11007"/>
                <a:gd name="T53" fmla="*/ 27950 h 2899"/>
                <a:gd name="T54" fmla="*/ 253850 w 11007"/>
                <a:gd name="T55" fmla="*/ 32925 h 2899"/>
                <a:gd name="T56" fmla="*/ 260800 w 11007"/>
                <a:gd name="T57" fmla="*/ 38375 h 2899"/>
                <a:gd name="T58" fmla="*/ 262275 w 11007"/>
                <a:gd name="T59" fmla="*/ 40350 h 2899"/>
                <a:gd name="T60" fmla="*/ 265750 w 11007"/>
                <a:gd name="T61" fmla="*/ 48275 h 2899"/>
                <a:gd name="T62" fmla="*/ 261300 w 11007"/>
                <a:gd name="T63" fmla="*/ 62175 h 2899"/>
                <a:gd name="T64" fmla="*/ 243450 w 11007"/>
                <a:gd name="T65" fmla="*/ 70100 h 2899"/>
                <a:gd name="T66" fmla="*/ 228075 w 11007"/>
                <a:gd name="T67" fmla="*/ 68625 h 2899"/>
                <a:gd name="T68" fmla="*/ 208250 w 11007"/>
                <a:gd name="T69" fmla="*/ 61175 h 2899"/>
                <a:gd name="T70" fmla="*/ 198825 w 11007"/>
                <a:gd name="T71" fmla="*/ 56225 h 2899"/>
                <a:gd name="T72" fmla="*/ 171050 w 11007"/>
                <a:gd name="T73" fmla="*/ 39850 h 2899"/>
                <a:gd name="T74" fmla="*/ 122975 w 11007"/>
                <a:gd name="T75" fmla="*/ 15075 h 2899"/>
                <a:gd name="T76" fmla="*/ 91725 w 11007"/>
                <a:gd name="T77" fmla="*/ 4150 h 2899"/>
                <a:gd name="T78" fmla="*/ 64075 w 11007"/>
                <a:gd name="T79" fmla="*/ 25 h 28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007" h="2899" extrusionOk="0">
                  <a:moveTo>
                    <a:pt x="2563" y="1"/>
                  </a:moveTo>
                  <a:cubicBezTo>
                    <a:pt x="2330" y="1"/>
                    <a:pt x="2087" y="27"/>
                    <a:pt x="1845" y="87"/>
                  </a:cubicBezTo>
                  <a:cubicBezTo>
                    <a:pt x="1666" y="127"/>
                    <a:pt x="1468" y="186"/>
                    <a:pt x="1290" y="285"/>
                  </a:cubicBezTo>
                  <a:cubicBezTo>
                    <a:pt x="1230" y="305"/>
                    <a:pt x="1151" y="345"/>
                    <a:pt x="1071" y="385"/>
                  </a:cubicBezTo>
                  <a:cubicBezTo>
                    <a:pt x="933" y="444"/>
                    <a:pt x="794" y="523"/>
                    <a:pt x="675" y="603"/>
                  </a:cubicBezTo>
                  <a:cubicBezTo>
                    <a:pt x="556" y="682"/>
                    <a:pt x="457" y="761"/>
                    <a:pt x="358" y="841"/>
                  </a:cubicBezTo>
                  <a:cubicBezTo>
                    <a:pt x="239" y="940"/>
                    <a:pt x="120" y="1059"/>
                    <a:pt x="40" y="1198"/>
                  </a:cubicBezTo>
                  <a:cubicBezTo>
                    <a:pt x="1" y="1297"/>
                    <a:pt x="40" y="1376"/>
                    <a:pt x="159" y="1436"/>
                  </a:cubicBezTo>
                  <a:cubicBezTo>
                    <a:pt x="194" y="1450"/>
                    <a:pt x="229" y="1456"/>
                    <a:pt x="264" y="1456"/>
                  </a:cubicBezTo>
                  <a:cubicBezTo>
                    <a:pt x="326" y="1456"/>
                    <a:pt x="386" y="1434"/>
                    <a:pt x="437" y="1396"/>
                  </a:cubicBezTo>
                  <a:cubicBezTo>
                    <a:pt x="536" y="1297"/>
                    <a:pt x="615" y="1178"/>
                    <a:pt x="695" y="1039"/>
                  </a:cubicBezTo>
                  <a:cubicBezTo>
                    <a:pt x="754" y="960"/>
                    <a:pt x="814" y="861"/>
                    <a:pt x="873" y="781"/>
                  </a:cubicBezTo>
                  <a:cubicBezTo>
                    <a:pt x="972" y="662"/>
                    <a:pt x="1052" y="583"/>
                    <a:pt x="1171" y="484"/>
                  </a:cubicBezTo>
                  <a:cubicBezTo>
                    <a:pt x="1230" y="444"/>
                    <a:pt x="1290" y="385"/>
                    <a:pt x="1349" y="345"/>
                  </a:cubicBezTo>
                  <a:cubicBezTo>
                    <a:pt x="1528" y="266"/>
                    <a:pt x="1706" y="206"/>
                    <a:pt x="1885" y="166"/>
                  </a:cubicBezTo>
                  <a:cubicBezTo>
                    <a:pt x="2112" y="106"/>
                    <a:pt x="2339" y="80"/>
                    <a:pt x="2566" y="80"/>
                  </a:cubicBezTo>
                  <a:cubicBezTo>
                    <a:pt x="2636" y="80"/>
                    <a:pt x="2707" y="82"/>
                    <a:pt x="2777" y="87"/>
                  </a:cubicBezTo>
                  <a:cubicBezTo>
                    <a:pt x="3074" y="107"/>
                    <a:pt x="3372" y="166"/>
                    <a:pt x="3650" y="246"/>
                  </a:cubicBezTo>
                  <a:cubicBezTo>
                    <a:pt x="3927" y="305"/>
                    <a:pt x="4205" y="404"/>
                    <a:pt x="4482" y="504"/>
                  </a:cubicBezTo>
                  <a:cubicBezTo>
                    <a:pt x="4621" y="563"/>
                    <a:pt x="4760" y="623"/>
                    <a:pt x="4879" y="682"/>
                  </a:cubicBezTo>
                  <a:cubicBezTo>
                    <a:pt x="5018" y="722"/>
                    <a:pt x="5157" y="781"/>
                    <a:pt x="5276" y="861"/>
                  </a:cubicBezTo>
                  <a:cubicBezTo>
                    <a:pt x="5791" y="1099"/>
                    <a:pt x="6307" y="1376"/>
                    <a:pt x="6783" y="1654"/>
                  </a:cubicBezTo>
                  <a:cubicBezTo>
                    <a:pt x="7041" y="1793"/>
                    <a:pt x="7279" y="1951"/>
                    <a:pt x="7536" y="2090"/>
                  </a:cubicBezTo>
                  <a:lnTo>
                    <a:pt x="7893" y="2308"/>
                  </a:lnTo>
                  <a:cubicBezTo>
                    <a:pt x="7953" y="2348"/>
                    <a:pt x="8012" y="2388"/>
                    <a:pt x="8092" y="2427"/>
                  </a:cubicBezTo>
                  <a:cubicBezTo>
                    <a:pt x="8151" y="2467"/>
                    <a:pt x="8211" y="2487"/>
                    <a:pt x="8270" y="2526"/>
                  </a:cubicBezTo>
                  <a:cubicBezTo>
                    <a:pt x="8409" y="2586"/>
                    <a:pt x="8548" y="2645"/>
                    <a:pt x="8687" y="2705"/>
                  </a:cubicBezTo>
                  <a:cubicBezTo>
                    <a:pt x="8825" y="2764"/>
                    <a:pt x="8964" y="2804"/>
                    <a:pt x="9103" y="2824"/>
                  </a:cubicBezTo>
                  <a:cubicBezTo>
                    <a:pt x="9262" y="2863"/>
                    <a:pt x="9420" y="2883"/>
                    <a:pt x="9559" y="2883"/>
                  </a:cubicBezTo>
                  <a:cubicBezTo>
                    <a:pt x="9599" y="2893"/>
                    <a:pt x="9634" y="2898"/>
                    <a:pt x="9668" y="2898"/>
                  </a:cubicBezTo>
                  <a:cubicBezTo>
                    <a:pt x="9703" y="2898"/>
                    <a:pt x="9738" y="2893"/>
                    <a:pt x="9777" y="2883"/>
                  </a:cubicBezTo>
                  <a:cubicBezTo>
                    <a:pt x="9857" y="2883"/>
                    <a:pt x="9956" y="2883"/>
                    <a:pt x="10055" y="2863"/>
                  </a:cubicBezTo>
                  <a:cubicBezTo>
                    <a:pt x="10253" y="2824"/>
                    <a:pt x="10452" y="2745"/>
                    <a:pt x="10610" y="2606"/>
                  </a:cubicBezTo>
                  <a:cubicBezTo>
                    <a:pt x="10769" y="2487"/>
                    <a:pt x="10868" y="2328"/>
                    <a:pt x="10928" y="2169"/>
                  </a:cubicBezTo>
                  <a:cubicBezTo>
                    <a:pt x="10967" y="2070"/>
                    <a:pt x="10987" y="1991"/>
                    <a:pt x="10987" y="1912"/>
                  </a:cubicBezTo>
                  <a:cubicBezTo>
                    <a:pt x="11007" y="1832"/>
                    <a:pt x="11007" y="1753"/>
                    <a:pt x="10987" y="1674"/>
                  </a:cubicBezTo>
                  <a:cubicBezTo>
                    <a:pt x="10967" y="1594"/>
                    <a:pt x="10947" y="1515"/>
                    <a:pt x="10908" y="1455"/>
                  </a:cubicBezTo>
                  <a:cubicBezTo>
                    <a:pt x="10908" y="1416"/>
                    <a:pt x="10888" y="1376"/>
                    <a:pt x="10868" y="1356"/>
                  </a:cubicBezTo>
                  <a:lnTo>
                    <a:pt x="10848" y="1297"/>
                  </a:lnTo>
                  <a:lnTo>
                    <a:pt x="10809" y="1257"/>
                  </a:lnTo>
                  <a:cubicBezTo>
                    <a:pt x="10749" y="1138"/>
                    <a:pt x="10670" y="1039"/>
                    <a:pt x="10571" y="940"/>
                  </a:cubicBezTo>
                  <a:cubicBezTo>
                    <a:pt x="10471" y="861"/>
                    <a:pt x="10372" y="781"/>
                    <a:pt x="10273" y="722"/>
                  </a:cubicBezTo>
                  <a:cubicBezTo>
                    <a:pt x="10174" y="662"/>
                    <a:pt x="10075" y="623"/>
                    <a:pt x="9976" y="583"/>
                  </a:cubicBezTo>
                  <a:cubicBezTo>
                    <a:pt x="9817" y="523"/>
                    <a:pt x="9658" y="484"/>
                    <a:pt x="9480" y="464"/>
                  </a:cubicBezTo>
                  <a:lnTo>
                    <a:pt x="9301" y="464"/>
                  </a:lnTo>
                  <a:lnTo>
                    <a:pt x="9242" y="484"/>
                  </a:lnTo>
                  <a:lnTo>
                    <a:pt x="9163" y="504"/>
                  </a:lnTo>
                  <a:cubicBezTo>
                    <a:pt x="9103" y="543"/>
                    <a:pt x="9044" y="603"/>
                    <a:pt x="9044" y="682"/>
                  </a:cubicBezTo>
                  <a:cubicBezTo>
                    <a:pt x="9024" y="761"/>
                    <a:pt x="9044" y="841"/>
                    <a:pt x="9083" y="880"/>
                  </a:cubicBezTo>
                  <a:cubicBezTo>
                    <a:pt x="9103" y="900"/>
                    <a:pt x="9123" y="920"/>
                    <a:pt x="9123" y="920"/>
                  </a:cubicBezTo>
                  <a:lnTo>
                    <a:pt x="9182" y="960"/>
                  </a:lnTo>
                  <a:lnTo>
                    <a:pt x="9242" y="980"/>
                  </a:lnTo>
                  <a:lnTo>
                    <a:pt x="9301" y="1019"/>
                  </a:lnTo>
                  <a:cubicBezTo>
                    <a:pt x="9401" y="1039"/>
                    <a:pt x="9539" y="1079"/>
                    <a:pt x="9678" y="1118"/>
                  </a:cubicBezTo>
                  <a:cubicBezTo>
                    <a:pt x="9758" y="1138"/>
                    <a:pt x="9837" y="1178"/>
                    <a:pt x="9916" y="1198"/>
                  </a:cubicBezTo>
                  <a:cubicBezTo>
                    <a:pt x="9996" y="1237"/>
                    <a:pt x="10075" y="1277"/>
                    <a:pt x="10154" y="1317"/>
                  </a:cubicBezTo>
                  <a:cubicBezTo>
                    <a:pt x="10253" y="1376"/>
                    <a:pt x="10333" y="1436"/>
                    <a:pt x="10392" y="1495"/>
                  </a:cubicBezTo>
                  <a:lnTo>
                    <a:pt x="10432" y="1535"/>
                  </a:lnTo>
                  <a:lnTo>
                    <a:pt x="10452" y="1555"/>
                  </a:lnTo>
                  <a:cubicBezTo>
                    <a:pt x="10471" y="1574"/>
                    <a:pt x="10471" y="1594"/>
                    <a:pt x="10491" y="1614"/>
                  </a:cubicBezTo>
                  <a:cubicBezTo>
                    <a:pt x="10531" y="1674"/>
                    <a:pt x="10551" y="1713"/>
                    <a:pt x="10571" y="1773"/>
                  </a:cubicBezTo>
                  <a:cubicBezTo>
                    <a:pt x="10590" y="1812"/>
                    <a:pt x="10610" y="1872"/>
                    <a:pt x="10630" y="1931"/>
                  </a:cubicBezTo>
                  <a:cubicBezTo>
                    <a:pt x="10630" y="1991"/>
                    <a:pt x="10630" y="2050"/>
                    <a:pt x="10630" y="2110"/>
                  </a:cubicBezTo>
                  <a:cubicBezTo>
                    <a:pt x="10610" y="2249"/>
                    <a:pt x="10531" y="2368"/>
                    <a:pt x="10452" y="2487"/>
                  </a:cubicBezTo>
                  <a:cubicBezTo>
                    <a:pt x="10333" y="2606"/>
                    <a:pt x="10174" y="2705"/>
                    <a:pt x="10015" y="2745"/>
                  </a:cubicBezTo>
                  <a:cubicBezTo>
                    <a:pt x="9916" y="2784"/>
                    <a:pt x="9837" y="2784"/>
                    <a:pt x="9738" y="2804"/>
                  </a:cubicBezTo>
                  <a:lnTo>
                    <a:pt x="9559" y="2804"/>
                  </a:lnTo>
                  <a:cubicBezTo>
                    <a:pt x="9420" y="2804"/>
                    <a:pt x="9262" y="2784"/>
                    <a:pt x="9123" y="2745"/>
                  </a:cubicBezTo>
                  <a:cubicBezTo>
                    <a:pt x="8984" y="2725"/>
                    <a:pt x="8845" y="2665"/>
                    <a:pt x="8707" y="2626"/>
                  </a:cubicBezTo>
                  <a:cubicBezTo>
                    <a:pt x="8588" y="2566"/>
                    <a:pt x="8449" y="2507"/>
                    <a:pt x="8330" y="2447"/>
                  </a:cubicBezTo>
                  <a:cubicBezTo>
                    <a:pt x="8250" y="2427"/>
                    <a:pt x="8191" y="2388"/>
                    <a:pt x="8131" y="2348"/>
                  </a:cubicBezTo>
                  <a:cubicBezTo>
                    <a:pt x="8072" y="2328"/>
                    <a:pt x="8012" y="2288"/>
                    <a:pt x="7953" y="2249"/>
                  </a:cubicBezTo>
                  <a:lnTo>
                    <a:pt x="7596" y="2031"/>
                  </a:lnTo>
                  <a:cubicBezTo>
                    <a:pt x="7338" y="1872"/>
                    <a:pt x="7100" y="1733"/>
                    <a:pt x="6842" y="1594"/>
                  </a:cubicBezTo>
                  <a:cubicBezTo>
                    <a:pt x="6347" y="1297"/>
                    <a:pt x="5851" y="1019"/>
                    <a:pt x="5315" y="781"/>
                  </a:cubicBezTo>
                  <a:cubicBezTo>
                    <a:pt x="5196" y="722"/>
                    <a:pt x="5058" y="662"/>
                    <a:pt x="4919" y="603"/>
                  </a:cubicBezTo>
                  <a:cubicBezTo>
                    <a:pt x="4800" y="543"/>
                    <a:pt x="4661" y="484"/>
                    <a:pt x="4522" y="424"/>
                  </a:cubicBezTo>
                  <a:cubicBezTo>
                    <a:pt x="4244" y="325"/>
                    <a:pt x="3967" y="226"/>
                    <a:pt x="3669" y="166"/>
                  </a:cubicBezTo>
                  <a:cubicBezTo>
                    <a:pt x="3392" y="87"/>
                    <a:pt x="3074" y="28"/>
                    <a:pt x="2777" y="8"/>
                  </a:cubicBezTo>
                  <a:cubicBezTo>
                    <a:pt x="2707" y="3"/>
                    <a:pt x="2635" y="1"/>
                    <a:pt x="25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11" name="Google Shape;136;p3">
              <a:extLst>
                <a:ext uri="{FF2B5EF4-FFF2-40B4-BE49-F238E27FC236}">
                  <a16:creationId xmlns:a16="http://schemas.microsoft.com/office/drawing/2014/main" id="{0ED74C6B-C446-1034-46E1-04AE42FCF216}"/>
                </a:ext>
              </a:extLst>
            </p:cNvPr>
            <p:cNvSpPr>
              <a:spLocks/>
            </p:cNvSpPr>
            <p:nvPr/>
          </p:nvSpPr>
          <p:spPr bwMode="auto">
            <a:xfrm>
              <a:off x="2928725" y="4645025"/>
              <a:ext cx="275200" cy="72100"/>
            </a:xfrm>
            <a:custGeom>
              <a:avLst/>
              <a:gdLst>
                <a:gd name="T0" fmla="*/ 23825 w 11008"/>
                <a:gd name="T1" fmla="*/ 500 h 2884"/>
                <a:gd name="T2" fmla="*/ 2000 w 11008"/>
                <a:gd name="T3" fmla="*/ 18350 h 2884"/>
                <a:gd name="T4" fmla="*/ 525 w 11008"/>
                <a:gd name="T5" fmla="*/ 30750 h 2884"/>
                <a:gd name="T6" fmla="*/ 3500 w 11008"/>
                <a:gd name="T7" fmla="*/ 38675 h 2884"/>
                <a:gd name="T8" fmla="*/ 4475 w 11008"/>
                <a:gd name="T9" fmla="*/ 41150 h 2884"/>
                <a:gd name="T10" fmla="*/ 18375 w 11008"/>
                <a:gd name="T11" fmla="*/ 54550 h 2884"/>
                <a:gd name="T12" fmla="*/ 37700 w 11008"/>
                <a:gd name="T13" fmla="*/ 60975 h 2884"/>
                <a:gd name="T14" fmla="*/ 44150 w 11008"/>
                <a:gd name="T15" fmla="*/ 60500 h 2884"/>
                <a:gd name="T16" fmla="*/ 49100 w 11008"/>
                <a:gd name="T17" fmla="*/ 55025 h 2884"/>
                <a:gd name="T18" fmla="*/ 46625 w 11008"/>
                <a:gd name="T19" fmla="*/ 49075 h 2884"/>
                <a:gd name="T20" fmla="*/ 44150 w 11008"/>
                <a:gd name="T21" fmla="*/ 47600 h 2884"/>
                <a:gd name="T22" fmla="*/ 33225 w 11008"/>
                <a:gd name="T23" fmla="*/ 44125 h 2884"/>
                <a:gd name="T24" fmla="*/ 21350 w 11008"/>
                <a:gd name="T25" fmla="*/ 39175 h 2884"/>
                <a:gd name="T26" fmla="*/ 14900 w 11008"/>
                <a:gd name="T27" fmla="*/ 33725 h 2884"/>
                <a:gd name="T28" fmla="*/ 12900 w 11008"/>
                <a:gd name="T29" fmla="*/ 31725 h 2884"/>
                <a:gd name="T30" fmla="*/ 9925 w 11008"/>
                <a:gd name="T31" fmla="*/ 23800 h 2884"/>
                <a:gd name="T32" fmla="*/ 13900 w 11008"/>
                <a:gd name="T33" fmla="*/ 10425 h 2884"/>
                <a:gd name="T34" fmla="*/ 31750 w 11008"/>
                <a:gd name="T35" fmla="*/ 1975 h 2884"/>
                <a:gd name="T36" fmla="*/ 47125 w 11008"/>
                <a:gd name="T37" fmla="*/ 3475 h 2884"/>
                <a:gd name="T38" fmla="*/ 66950 w 11008"/>
                <a:gd name="T39" fmla="*/ 10900 h 2884"/>
                <a:gd name="T40" fmla="*/ 76375 w 11008"/>
                <a:gd name="T41" fmla="*/ 15875 h 2884"/>
                <a:gd name="T42" fmla="*/ 104125 w 11008"/>
                <a:gd name="T43" fmla="*/ 32725 h 2884"/>
                <a:gd name="T44" fmla="*/ 152225 w 11008"/>
                <a:gd name="T45" fmla="*/ 57525 h 2884"/>
                <a:gd name="T46" fmla="*/ 183450 w 11008"/>
                <a:gd name="T47" fmla="*/ 68425 h 2884"/>
                <a:gd name="T48" fmla="*/ 211425 w 11008"/>
                <a:gd name="T49" fmla="*/ 72075 h 2884"/>
                <a:gd name="T50" fmla="*/ 242950 w 11008"/>
                <a:gd name="T51" fmla="*/ 64950 h 2884"/>
                <a:gd name="T52" fmla="*/ 258325 w 11008"/>
                <a:gd name="T53" fmla="*/ 57025 h 2884"/>
                <a:gd name="T54" fmla="*/ 274200 w 11008"/>
                <a:gd name="T55" fmla="*/ 42150 h 2884"/>
                <a:gd name="T56" fmla="*/ 268125 w 11008"/>
                <a:gd name="T57" fmla="*/ 35800 h 2884"/>
                <a:gd name="T58" fmla="*/ 257825 w 11008"/>
                <a:gd name="T59" fmla="*/ 46100 h 2884"/>
                <a:gd name="T60" fmla="*/ 245925 w 11008"/>
                <a:gd name="T61" fmla="*/ 60000 h 2884"/>
                <a:gd name="T62" fmla="*/ 228075 w 11008"/>
                <a:gd name="T63" fmla="*/ 67925 h 2884"/>
                <a:gd name="T64" fmla="*/ 205775 w 11008"/>
                <a:gd name="T65" fmla="*/ 69900 h 2884"/>
                <a:gd name="T66" fmla="*/ 163125 w 11008"/>
                <a:gd name="T67" fmla="*/ 59500 h 2884"/>
                <a:gd name="T68" fmla="*/ 143300 w 11008"/>
                <a:gd name="T69" fmla="*/ 51075 h 2884"/>
                <a:gd name="T70" fmla="*/ 86775 w 11008"/>
                <a:gd name="T71" fmla="*/ 19825 h 2884"/>
                <a:gd name="T72" fmla="*/ 72900 w 11008"/>
                <a:gd name="T73" fmla="*/ 11400 h 2884"/>
                <a:gd name="T74" fmla="*/ 58025 w 11008"/>
                <a:gd name="T75" fmla="*/ 4475 h 2884"/>
                <a:gd name="T76" fmla="*/ 36200 w 11008"/>
                <a:gd name="T77" fmla="*/ 0 h 28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008" h="2884" extrusionOk="0">
                  <a:moveTo>
                    <a:pt x="1230" y="0"/>
                  </a:moveTo>
                  <a:cubicBezTo>
                    <a:pt x="1151" y="0"/>
                    <a:pt x="1052" y="20"/>
                    <a:pt x="953" y="20"/>
                  </a:cubicBezTo>
                  <a:cubicBezTo>
                    <a:pt x="754" y="60"/>
                    <a:pt x="556" y="159"/>
                    <a:pt x="397" y="278"/>
                  </a:cubicBezTo>
                  <a:cubicBezTo>
                    <a:pt x="239" y="397"/>
                    <a:pt x="140" y="555"/>
                    <a:pt x="80" y="734"/>
                  </a:cubicBezTo>
                  <a:cubicBezTo>
                    <a:pt x="40" y="813"/>
                    <a:pt x="21" y="893"/>
                    <a:pt x="21" y="972"/>
                  </a:cubicBezTo>
                  <a:cubicBezTo>
                    <a:pt x="1" y="1051"/>
                    <a:pt x="1" y="1150"/>
                    <a:pt x="21" y="1230"/>
                  </a:cubicBezTo>
                  <a:cubicBezTo>
                    <a:pt x="40" y="1309"/>
                    <a:pt x="60" y="1368"/>
                    <a:pt x="80" y="1448"/>
                  </a:cubicBezTo>
                  <a:cubicBezTo>
                    <a:pt x="100" y="1487"/>
                    <a:pt x="120" y="1507"/>
                    <a:pt x="140" y="1547"/>
                  </a:cubicBezTo>
                  <a:lnTo>
                    <a:pt x="159" y="1587"/>
                  </a:lnTo>
                  <a:lnTo>
                    <a:pt x="179" y="1646"/>
                  </a:lnTo>
                  <a:cubicBezTo>
                    <a:pt x="259" y="1765"/>
                    <a:pt x="338" y="1864"/>
                    <a:pt x="437" y="1963"/>
                  </a:cubicBezTo>
                  <a:cubicBezTo>
                    <a:pt x="516" y="2043"/>
                    <a:pt x="616" y="2122"/>
                    <a:pt x="735" y="2182"/>
                  </a:cubicBezTo>
                  <a:cubicBezTo>
                    <a:pt x="814" y="2241"/>
                    <a:pt x="913" y="2281"/>
                    <a:pt x="1012" y="2320"/>
                  </a:cubicBezTo>
                  <a:cubicBezTo>
                    <a:pt x="1171" y="2380"/>
                    <a:pt x="1349" y="2420"/>
                    <a:pt x="1508" y="2439"/>
                  </a:cubicBezTo>
                  <a:lnTo>
                    <a:pt x="1686" y="2439"/>
                  </a:lnTo>
                  <a:lnTo>
                    <a:pt x="1766" y="2420"/>
                  </a:lnTo>
                  <a:lnTo>
                    <a:pt x="1825" y="2400"/>
                  </a:lnTo>
                  <a:cubicBezTo>
                    <a:pt x="1905" y="2360"/>
                    <a:pt x="1944" y="2281"/>
                    <a:pt x="1964" y="2201"/>
                  </a:cubicBezTo>
                  <a:cubicBezTo>
                    <a:pt x="1984" y="2142"/>
                    <a:pt x="1964" y="2063"/>
                    <a:pt x="1905" y="2003"/>
                  </a:cubicBezTo>
                  <a:cubicBezTo>
                    <a:pt x="1905" y="2003"/>
                    <a:pt x="1885" y="1983"/>
                    <a:pt x="1865" y="1963"/>
                  </a:cubicBezTo>
                  <a:lnTo>
                    <a:pt x="1825" y="1944"/>
                  </a:lnTo>
                  <a:lnTo>
                    <a:pt x="1766" y="1904"/>
                  </a:lnTo>
                  <a:lnTo>
                    <a:pt x="1706" y="1884"/>
                  </a:lnTo>
                  <a:cubicBezTo>
                    <a:pt x="1607" y="1844"/>
                    <a:pt x="1468" y="1805"/>
                    <a:pt x="1329" y="1765"/>
                  </a:cubicBezTo>
                  <a:cubicBezTo>
                    <a:pt x="1250" y="1745"/>
                    <a:pt x="1171" y="1725"/>
                    <a:pt x="1091" y="1686"/>
                  </a:cubicBezTo>
                  <a:cubicBezTo>
                    <a:pt x="1012" y="1646"/>
                    <a:pt x="933" y="1606"/>
                    <a:pt x="854" y="1567"/>
                  </a:cubicBezTo>
                  <a:cubicBezTo>
                    <a:pt x="754" y="1507"/>
                    <a:pt x="675" y="1448"/>
                    <a:pt x="616" y="1388"/>
                  </a:cubicBezTo>
                  <a:lnTo>
                    <a:pt x="596" y="1349"/>
                  </a:lnTo>
                  <a:lnTo>
                    <a:pt x="556" y="1329"/>
                  </a:lnTo>
                  <a:cubicBezTo>
                    <a:pt x="536" y="1309"/>
                    <a:pt x="536" y="1289"/>
                    <a:pt x="516" y="1269"/>
                  </a:cubicBezTo>
                  <a:cubicBezTo>
                    <a:pt x="477" y="1230"/>
                    <a:pt x="457" y="1170"/>
                    <a:pt x="437" y="1131"/>
                  </a:cubicBezTo>
                  <a:cubicBezTo>
                    <a:pt x="417" y="1071"/>
                    <a:pt x="397" y="1012"/>
                    <a:pt x="397" y="952"/>
                  </a:cubicBezTo>
                  <a:cubicBezTo>
                    <a:pt x="378" y="893"/>
                    <a:pt x="378" y="833"/>
                    <a:pt x="397" y="774"/>
                  </a:cubicBezTo>
                  <a:cubicBezTo>
                    <a:pt x="397" y="635"/>
                    <a:pt x="477" y="516"/>
                    <a:pt x="556" y="417"/>
                  </a:cubicBezTo>
                  <a:cubicBezTo>
                    <a:pt x="675" y="278"/>
                    <a:pt x="834" y="198"/>
                    <a:pt x="992" y="139"/>
                  </a:cubicBezTo>
                  <a:cubicBezTo>
                    <a:pt x="1091" y="119"/>
                    <a:pt x="1171" y="99"/>
                    <a:pt x="1270" y="79"/>
                  </a:cubicBezTo>
                  <a:lnTo>
                    <a:pt x="1448" y="79"/>
                  </a:lnTo>
                  <a:cubicBezTo>
                    <a:pt x="1587" y="99"/>
                    <a:pt x="1746" y="99"/>
                    <a:pt x="1885" y="139"/>
                  </a:cubicBezTo>
                  <a:cubicBezTo>
                    <a:pt x="2024" y="179"/>
                    <a:pt x="2162" y="218"/>
                    <a:pt x="2301" y="258"/>
                  </a:cubicBezTo>
                  <a:cubicBezTo>
                    <a:pt x="2440" y="317"/>
                    <a:pt x="2559" y="377"/>
                    <a:pt x="2678" y="436"/>
                  </a:cubicBezTo>
                  <a:cubicBezTo>
                    <a:pt x="2757" y="476"/>
                    <a:pt x="2817" y="496"/>
                    <a:pt x="2876" y="536"/>
                  </a:cubicBezTo>
                  <a:cubicBezTo>
                    <a:pt x="2936" y="575"/>
                    <a:pt x="2995" y="615"/>
                    <a:pt x="3055" y="635"/>
                  </a:cubicBezTo>
                  <a:lnTo>
                    <a:pt x="3412" y="873"/>
                  </a:lnTo>
                  <a:cubicBezTo>
                    <a:pt x="3670" y="1012"/>
                    <a:pt x="3908" y="1150"/>
                    <a:pt x="4165" y="1309"/>
                  </a:cubicBezTo>
                  <a:cubicBezTo>
                    <a:pt x="4661" y="1587"/>
                    <a:pt x="5157" y="1864"/>
                    <a:pt x="5692" y="2102"/>
                  </a:cubicBezTo>
                  <a:cubicBezTo>
                    <a:pt x="5811" y="2182"/>
                    <a:pt x="5950" y="2241"/>
                    <a:pt x="6089" y="2301"/>
                  </a:cubicBezTo>
                  <a:cubicBezTo>
                    <a:pt x="6208" y="2360"/>
                    <a:pt x="6347" y="2400"/>
                    <a:pt x="6486" y="2459"/>
                  </a:cubicBezTo>
                  <a:cubicBezTo>
                    <a:pt x="6763" y="2558"/>
                    <a:pt x="7041" y="2658"/>
                    <a:pt x="7338" y="2737"/>
                  </a:cubicBezTo>
                  <a:cubicBezTo>
                    <a:pt x="7616" y="2816"/>
                    <a:pt x="7933" y="2856"/>
                    <a:pt x="8231" y="2876"/>
                  </a:cubicBezTo>
                  <a:cubicBezTo>
                    <a:pt x="8305" y="2881"/>
                    <a:pt x="8381" y="2883"/>
                    <a:pt x="8457" y="2883"/>
                  </a:cubicBezTo>
                  <a:cubicBezTo>
                    <a:pt x="8687" y="2883"/>
                    <a:pt x="8925" y="2861"/>
                    <a:pt x="9163" y="2816"/>
                  </a:cubicBezTo>
                  <a:cubicBezTo>
                    <a:pt x="9341" y="2757"/>
                    <a:pt x="9540" y="2697"/>
                    <a:pt x="9718" y="2598"/>
                  </a:cubicBezTo>
                  <a:cubicBezTo>
                    <a:pt x="9778" y="2578"/>
                    <a:pt x="9857" y="2539"/>
                    <a:pt x="9936" y="2519"/>
                  </a:cubicBezTo>
                  <a:cubicBezTo>
                    <a:pt x="10075" y="2439"/>
                    <a:pt x="10214" y="2360"/>
                    <a:pt x="10333" y="2281"/>
                  </a:cubicBezTo>
                  <a:cubicBezTo>
                    <a:pt x="10452" y="2201"/>
                    <a:pt x="10551" y="2142"/>
                    <a:pt x="10650" y="2043"/>
                  </a:cubicBezTo>
                  <a:cubicBezTo>
                    <a:pt x="10769" y="1963"/>
                    <a:pt x="10888" y="1825"/>
                    <a:pt x="10968" y="1686"/>
                  </a:cubicBezTo>
                  <a:cubicBezTo>
                    <a:pt x="11007" y="1587"/>
                    <a:pt x="10968" y="1507"/>
                    <a:pt x="10849" y="1468"/>
                  </a:cubicBezTo>
                  <a:cubicBezTo>
                    <a:pt x="10807" y="1443"/>
                    <a:pt x="10765" y="1432"/>
                    <a:pt x="10725" y="1432"/>
                  </a:cubicBezTo>
                  <a:cubicBezTo>
                    <a:pt x="10670" y="1432"/>
                    <a:pt x="10617" y="1453"/>
                    <a:pt x="10571" y="1487"/>
                  </a:cubicBezTo>
                  <a:cubicBezTo>
                    <a:pt x="10472" y="1606"/>
                    <a:pt x="10392" y="1725"/>
                    <a:pt x="10313" y="1844"/>
                  </a:cubicBezTo>
                  <a:cubicBezTo>
                    <a:pt x="10254" y="1944"/>
                    <a:pt x="10194" y="2023"/>
                    <a:pt x="10135" y="2102"/>
                  </a:cubicBezTo>
                  <a:cubicBezTo>
                    <a:pt x="10035" y="2221"/>
                    <a:pt x="9956" y="2320"/>
                    <a:pt x="9837" y="2400"/>
                  </a:cubicBezTo>
                  <a:cubicBezTo>
                    <a:pt x="9778" y="2459"/>
                    <a:pt x="9718" y="2499"/>
                    <a:pt x="9659" y="2539"/>
                  </a:cubicBezTo>
                  <a:cubicBezTo>
                    <a:pt x="9480" y="2618"/>
                    <a:pt x="9302" y="2677"/>
                    <a:pt x="9123" y="2717"/>
                  </a:cubicBezTo>
                  <a:cubicBezTo>
                    <a:pt x="8896" y="2778"/>
                    <a:pt x="8669" y="2803"/>
                    <a:pt x="8441" y="2803"/>
                  </a:cubicBezTo>
                  <a:cubicBezTo>
                    <a:pt x="8371" y="2803"/>
                    <a:pt x="8301" y="2801"/>
                    <a:pt x="8231" y="2796"/>
                  </a:cubicBezTo>
                  <a:cubicBezTo>
                    <a:pt x="7933" y="2776"/>
                    <a:pt x="7636" y="2717"/>
                    <a:pt x="7358" y="2658"/>
                  </a:cubicBezTo>
                  <a:cubicBezTo>
                    <a:pt x="7081" y="2578"/>
                    <a:pt x="6803" y="2479"/>
                    <a:pt x="6525" y="2380"/>
                  </a:cubicBezTo>
                  <a:cubicBezTo>
                    <a:pt x="6386" y="2320"/>
                    <a:pt x="6248" y="2281"/>
                    <a:pt x="6129" y="2221"/>
                  </a:cubicBezTo>
                  <a:cubicBezTo>
                    <a:pt x="5990" y="2162"/>
                    <a:pt x="5851" y="2102"/>
                    <a:pt x="5732" y="2043"/>
                  </a:cubicBezTo>
                  <a:cubicBezTo>
                    <a:pt x="5216" y="1785"/>
                    <a:pt x="4701" y="1507"/>
                    <a:pt x="4225" y="1230"/>
                  </a:cubicBezTo>
                  <a:cubicBezTo>
                    <a:pt x="3967" y="1091"/>
                    <a:pt x="3729" y="952"/>
                    <a:pt x="3471" y="793"/>
                  </a:cubicBezTo>
                  <a:lnTo>
                    <a:pt x="3114" y="575"/>
                  </a:lnTo>
                  <a:cubicBezTo>
                    <a:pt x="3055" y="536"/>
                    <a:pt x="2995" y="496"/>
                    <a:pt x="2916" y="456"/>
                  </a:cubicBezTo>
                  <a:cubicBezTo>
                    <a:pt x="2856" y="436"/>
                    <a:pt x="2797" y="397"/>
                    <a:pt x="2737" y="357"/>
                  </a:cubicBezTo>
                  <a:cubicBezTo>
                    <a:pt x="2599" y="298"/>
                    <a:pt x="2460" y="238"/>
                    <a:pt x="2321" y="179"/>
                  </a:cubicBezTo>
                  <a:cubicBezTo>
                    <a:pt x="2182" y="139"/>
                    <a:pt x="2043" y="99"/>
                    <a:pt x="1905" y="60"/>
                  </a:cubicBezTo>
                  <a:cubicBezTo>
                    <a:pt x="1746" y="20"/>
                    <a:pt x="1587" y="0"/>
                    <a:pt x="1448" y="0"/>
                  </a:cubicBezTo>
                  <a:lnTo>
                    <a:pt x="123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12" name="Google Shape;137;p3">
              <a:extLst>
                <a:ext uri="{FF2B5EF4-FFF2-40B4-BE49-F238E27FC236}">
                  <a16:creationId xmlns:a16="http://schemas.microsoft.com/office/drawing/2014/main" id="{3BBB4B8B-5CBC-B2B2-8A98-3088A8E066D8}"/>
                </a:ext>
              </a:extLst>
            </p:cNvPr>
            <p:cNvSpPr>
              <a:spLocks/>
            </p:cNvSpPr>
            <p:nvPr/>
          </p:nvSpPr>
          <p:spPr bwMode="auto">
            <a:xfrm>
              <a:off x="3079450" y="4640375"/>
              <a:ext cx="275175" cy="72575"/>
            </a:xfrm>
            <a:custGeom>
              <a:avLst/>
              <a:gdLst>
                <a:gd name="T0" fmla="*/ 46125 w 11007"/>
                <a:gd name="T1" fmla="*/ 2175 h 2903"/>
                <a:gd name="T2" fmla="*/ 26775 w 11007"/>
                <a:gd name="T3" fmla="*/ 9600 h 2903"/>
                <a:gd name="T4" fmla="*/ 8925 w 11007"/>
                <a:gd name="T5" fmla="*/ 21025 h 2903"/>
                <a:gd name="T6" fmla="*/ 3975 w 11007"/>
                <a:gd name="T7" fmla="*/ 35875 h 2903"/>
                <a:gd name="T8" fmla="*/ 10925 w 11007"/>
                <a:gd name="T9" fmla="*/ 34900 h 2903"/>
                <a:gd name="T10" fmla="*/ 21825 w 11007"/>
                <a:gd name="T11" fmla="*/ 19525 h 2903"/>
                <a:gd name="T12" fmla="*/ 33725 w 11007"/>
                <a:gd name="T13" fmla="*/ 9125 h 2903"/>
                <a:gd name="T14" fmla="*/ 63775 w 11007"/>
                <a:gd name="T15" fmla="*/ 2475 h 2903"/>
                <a:gd name="T16" fmla="*/ 91225 w 11007"/>
                <a:gd name="T17" fmla="*/ 6150 h 2903"/>
                <a:gd name="T18" fmla="*/ 121975 w 11007"/>
                <a:gd name="T19" fmla="*/ 17050 h 2903"/>
                <a:gd name="T20" fmla="*/ 169575 w 11007"/>
                <a:gd name="T21" fmla="*/ 41825 h 2903"/>
                <a:gd name="T22" fmla="*/ 197325 w 11007"/>
                <a:gd name="T23" fmla="*/ 58200 h 2903"/>
                <a:gd name="T24" fmla="*/ 206750 w 11007"/>
                <a:gd name="T25" fmla="*/ 63150 h 2903"/>
                <a:gd name="T26" fmla="*/ 227575 w 11007"/>
                <a:gd name="T27" fmla="*/ 71100 h 2903"/>
                <a:gd name="T28" fmla="*/ 244425 w 11007"/>
                <a:gd name="T29" fmla="*/ 72575 h 2903"/>
                <a:gd name="T30" fmla="*/ 265250 w 11007"/>
                <a:gd name="T31" fmla="*/ 65625 h 2903"/>
                <a:gd name="T32" fmla="*/ 274675 w 11007"/>
                <a:gd name="T33" fmla="*/ 47775 h 2903"/>
                <a:gd name="T34" fmla="*/ 272700 w 11007"/>
                <a:gd name="T35" fmla="*/ 36375 h 2903"/>
                <a:gd name="T36" fmla="*/ 271200 w 11007"/>
                <a:gd name="T37" fmla="*/ 32925 h 2903"/>
                <a:gd name="T38" fmla="*/ 264275 w 11007"/>
                <a:gd name="T39" fmla="*/ 23500 h 2903"/>
                <a:gd name="T40" fmla="*/ 249400 w 11007"/>
                <a:gd name="T41" fmla="*/ 14575 h 2903"/>
                <a:gd name="T42" fmla="*/ 232525 w 11007"/>
                <a:gd name="T43" fmla="*/ 11600 h 2903"/>
                <a:gd name="T44" fmla="*/ 229075 w 11007"/>
                <a:gd name="T45" fmla="*/ 12575 h 2903"/>
                <a:gd name="T46" fmla="*/ 227075 w 11007"/>
                <a:gd name="T47" fmla="*/ 22500 h 2903"/>
                <a:gd name="T48" fmla="*/ 229550 w 11007"/>
                <a:gd name="T49" fmla="*/ 24000 h 2903"/>
                <a:gd name="T50" fmla="*/ 232525 w 11007"/>
                <a:gd name="T51" fmla="*/ 25475 h 2903"/>
                <a:gd name="T52" fmla="*/ 247900 w 11007"/>
                <a:gd name="T53" fmla="*/ 30425 h 2903"/>
                <a:gd name="T54" fmla="*/ 259800 w 11007"/>
                <a:gd name="T55" fmla="*/ 37875 h 2903"/>
                <a:gd name="T56" fmla="*/ 261300 w 11007"/>
                <a:gd name="T57" fmla="*/ 39350 h 2903"/>
                <a:gd name="T58" fmla="*/ 264275 w 11007"/>
                <a:gd name="T59" fmla="*/ 44325 h 2903"/>
                <a:gd name="T60" fmla="*/ 265250 w 11007"/>
                <a:gd name="T61" fmla="*/ 52750 h 2903"/>
                <a:gd name="T62" fmla="*/ 250375 w 11007"/>
                <a:gd name="T63" fmla="*/ 69100 h 2903"/>
                <a:gd name="T64" fmla="*/ 241200 w 11007"/>
                <a:gd name="T65" fmla="*/ 70475 h 2903"/>
                <a:gd name="T66" fmla="*/ 228075 w 11007"/>
                <a:gd name="T67" fmla="*/ 69100 h 2903"/>
                <a:gd name="T68" fmla="*/ 207750 w 11007"/>
                <a:gd name="T69" fmla="*/ 61675 h 2903"/>
                <a:gd name="T70" fmla="*/ 198825 w 11007"/>
                <a:gd name="T71" fmla="*/ 56225 h 2903"/>
                <a:gd name="T72" fmla="*/ 171050 w 11007"/>
                <a:gd name="T73" fmla="*/ 39850 h 2903"/>
                <a:gd name="T74" fmla="*/ 122975 w 11007"/>
                <a:gd name="T75" fmla="*/ 15075 h 2903"/>
                <a:gd name="T76" fmla="*/ 91725 w 11007"/>
                <a:gd name="T77" fmla="*/ 4150 h 2903"/>
                <a:gd name="T78" fmla="*/ 63875 w 11007"/>
                <a:gd name="T79" fmla="*/ 0 h 29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007" h="2903" extrusionOk="0">
                  <a:moveTo>
                    <a:pt x="2555" y="0"/>
                  </a:moveTo>
                  <a:cubicBezTo>
                    <a:pt x="2318" y="0"/>
                    <a:pt x="2087" y="26"/>
                    <a:pt x="1845" y="87"/>
                  </a:cubicBezTo>
                  <a:cubicBezTo>
                    <a:pt x="1666" y="127"/>
                    <a:pt x="1468" y="206"/>
                    <a:pt x="1290" y="285"/>
                  </a:cubicBezTo>
                  <a:cubicBezTo>
                    <a:pt x="1210" y="325"/>
                    <a:pt x="1151" y="345"/>
                    <a:pt x="1071" y="384"/>
                  </a:cubicBezTo>
                  <a:cubicBezTo>
                    <a:pt x="933" y="444"/>
                    <a:pt x="794" y="523"/>
                    <a:pt x="675" y="622"/>
                  </a:cubicBezTo>
                  <a:cubicBezTo>
                    <a:pt x="556" y="682"/>
                    <a:pt x="457" y="761"/>
                    <a:pt x="357" y="841"/>
                  </a:cubicBezTo>
                  <a:cubicBezTo>
                    <a:pt x="238" y="940"/>
                    <a:pt x="119" y="1059"/>
                    <a:pt x="40" y="1217"/>
                  </a:cubicBezTo>
                  <a:cubicBezTo>
                    <a:pt x="1" y="1317"/>
                    <a:pt x="40" y="1376"/>
                    <a:pt x="159" y="1435"/>
                  </a:cubicBezTo>
                  <a:cubicBezTo>
                    <a:pt x="200" y="1452"/>
                    <a:pt x="241" y="1462"/>
                    <a:pt x="281" y="1462"/>
                  </a:cubicBezTo>
                  <a:cubicBezTo>
                    <a:pt x="337" y="1462"/>
                    <a:pt x="390" y="1442"/>
                    <a:pt x="437" y="1396"/>
                  </a:cubicBezTo>
                  <a:cubicBezTo>
                    <a:pt x="536" y="1297"/>
                    <a:pt x="615" y="1178"/>
                    <a:pt x="695" y="1059"/>
                  </a:cubicBezTo>
                  <a:cubicBezTo>
                    <a:pt x="754" y="960"/>
                    <a:pt x="814" y="880"/>
                    <a:pt x="873" y="781"/>
                  </a:cubicBezTo>
                  <a:cubicBezTo>
                    <a:pt x="952" y="682"/>
                    <a:pt x="1052" y="583"/>
                    <a:pt x="1171" y="503"/>
                  </a:cubicBezTo>
                  <a:cubicBezTo>
                    <a:pt x="1230" y="444"/>
                    <a:pt x="1290" y="404"/>
                    <a:pt x="1349" y="365"/>
                  </a:cubicBezTo>
                  <a:cubicBezTo>
                    <a:pt x="1528" y="285"/>
                    <a:pt x="1686" y="206"/>
                    <a:pt x="1884" y="166"/>
                  </a:cubicBezTo>
                  <a:cubicBezTo>
                    <a:pt x="2093" y="122"/>
                    <a:pt x="2323" y="99"/>
                    <a:pt x="2551" y="99"/>
                  </a:cubicBezTo>
                  <a:cubicBezTo>
                    <a:pt x="2627" y="99"/>
                    <a:pt x="2703" y="102"/>
                    <a:pt x="2777" y="107"/>
                  </a:cubicBezTo>
                  <a:cubicBezTo>
                    <a:pt x="3074" y="127"/>
                    <a:pt x="3352" y="166"/>
                    <a:pt x="3649" y="246"/>
                  </a:cubicBezTo>
                  <a:cubicBezTo>
                    <a:pt x="3927" y="325"/>
                    <a:pt x="4205" y="404"/>
                    <a:pt x="4482" y="523"/>
                  </a:cubicBezTo>
                  <a:cubicBezTo>
                    <a:pt x="4621" y="563"/>
                    <a:pt x="4740" y="622"/>
                    <a:pt x="4879" y="682"/>
                  </a:cubicBezTo>
                  <a:cubicBezTo>
                    <a:pt x="5018" y="741"/>
                    <a:pt x="5137" y="801"/>
                    <a:pt x="5276" y="860"/>
                  </a:cubicBezTo>
                  <a:cubicBezTo>
                    <a:pt x="5791" y="1098"/>
                    <a:pt x="6307" y="1376"/>
                    <a:pt x="6783" y="1673"/>
                  </a:cubicBezTo>
                  <a:cubicBezTo>
                    <a:pt x="7041" y="1812"/>
                    <a:pt x="7279" y="1951"/>
                    <a:pt x="7536" y="2110"/>
                  </a:cubicBezTo>
                  <a:lnTo>
                    <a:pt x="7893" y="2328"/>
                  </a:lnTo>
                  <a:cubicBezTo>
                    <a:pt x="7953" y="2368"/>
                    <a:pt x="8012" y="2407"/>
                    <a:pt x="8092" y="2427"/>
                  </a:cubicBezTo>
                  <a:cubicBezTo>
                    <a:pt x="8151" y="2467"/>
                    <a:pt x="8211" y="2506"/>
                    <a:pt x="8270" y="2526"/>
                  </a:cubicBezTo>
                  <a:cubicBezTo>
                    <a:pt x="8409" y="2606"/>
                    <a:pt x="8528" y="2665"/>
                    <a:pt x="8667" y="2705"/>
                  </a:cubicBezTo>
                  <a:cubicBezTo>
                    <a:pt x="8806" y="2764"/>
                    <a:pt x="8964" y="2804"/>
                    <a:pt x="9103" y="2844"/>
                  </a:cubicBezTo>
                  <a:cubicBezTo>
                    <a:pt x="9262" y="2863"/>
                    <a:pt x="9401" y="2883"/>
                    <a:pt x="9559" y="2903"/>
                  </a:cubicBezTo>
                  <a:lnTo>
                    <a:pt x="9777" y="2903"/>
                  </a:lnTo>
                  <a:cubicBezTo>
                    <a:pt x="9857" y="2903"/>
                    <a:pt x="9956" y="2883"/>
                    <a:pt x="10055" y="2863"/>
                  </a:cubicBezTo>
                  <a:cubicBezTo>
                    <a:pt x="10253" y="2824"/>
                    <a:pt x="10452" y="2744"/>
                    <a:pt x="10610" y="2625"/>
                  </a:cubicBezTo>
                  <a:cubicBezTo>
                    <a:pt x="10749" y="2506"/>
                    <a:pt x="10868" y="2348"/>
                    <a:pt x="10928" y="2169"/>
                  </a:cubicBezTo>
                  <a:cubicBezTo>
                    <a:pt x="10967" y="2090"/>
                    <a:pt x="10987" y="2011"/>
                    <a:pt x="10987" y="1911"/>
                  </a:cubicBezTo>
                  <a:cubicBezTo>
                    <a:pt x="11007" y="1832"/>
                    <a:pt x="11007" y="1753"/>
                    <a:pt x="10987" y="1673"/>
                  </a:cubicBezTo>
                  <a:cubicBezTo>
                    <a:pt x="10967" y="1594"/>
                    <a:pt x="10947" y="1535"/>
                    <a:pt x="10908" y="1455"/>
                  </a:cubicBezTo>
                  <a:cubicBezTo>
                    <a:pt x="10888" y="1435"/>
                    <a:pt x="10888" y="1396"/>
                    <a:pt x="10868" y="1356"/>
                  </a:cubicBezTo>
                  <a:lnTo>
                    <a:pt x="10848" y="1317"/>
                  </a:lnTo>
                  <a:lnTo>
                    <a:pt x="10809" y="1257"/>
                  </a:lnTo>
                  <a:cubicBezTo>
                    <a:pt x="10749" y="1138"/>
                    <a:pt x="10670" y="1039"/>
                    <a:pt x="10571" y="940"/>
                  </a:cubicBezTo>
                  <a:cubicBezTo>
                    <a:pt x="10471" y="860"/>
                    <a:pt x="10372" y="781"/>
                    <a:pt x="10273" y="722"/>
                  </a:cubicBezTo>
                  <a:cubicBezTo>
                    <a:pt x="10174" y="662"/>
                    <a:pt x="10075" y="622"/>
                    <a:pt x="9976" y="583"/>
                  </a:cubicBezTo>
                  <a:cubicBezTo>
                    <a:pt x="9817" y="523"/>
                    <a:pt x="9658" y="484"/>
                    <a:pt x="9480" y="464"/>
                  </a:cubicBezTo>
                  <a:lnTo>
                    <a:pt x="9301" y="464"/>
                  </a:lnTo>
                  <a:lnTo>
                    <a:pt x="9242" y="484"/>
                  </a:lnTo>
                  <a:lnTo>
                    <a:pt x="9163" y="503"/>
                  </a:lnTo>
                  <a:cubicBezTo>
                    <a:pt x="9103" y="543"/>
                    <a:pt x="9044" y="622"/>
                    <a:pt x="9044" y="702"/>
                  </a:cubicBezTo>
                  <a:cubicBezTo>
                    <a:pt x="9024" y="761"/>
                    <a:pt x="9044" y="841"/>
                    <a:pt x="9083" y="900"/>
                  </a:cubicBezTo>
                  <a:cubicBezTo>
                    <a:pt x="9103" y="900"/>
                    <a:pt x="9123" y="920"/>
                    <a:pt x="9123" y="940"/>
                  </a:cubicBezTo>
                  <a:lnTo>
                    <a:pt x="9182" y="960"/>
                  </a:lnTo>
                  <a:lnTo>
                    <a:pt x="9242" y="999"/>
                  </a:lnTo>
                  <a:lnTo>
                    <a:pt x="9301" y="1019"/>
                  </a:lnTo>
                  <a:cubicBezTo>
                    <a:pt x="9401" y="1059"/>
                    <a:pt x="9539" y="1079"/>
                    <a:pt x="9678" y="1138"/>
                  </a:cubicBezTo>
                  <a:cubicBezTo>
                    <a:pt x="9758" y="1158"/>
                    <a:pt x="9837" y="1178"/>
                    <a:pt x="9916" y="1217"/>
                  </a:cubicBezTo>
                  <a:cubicBezTo>
                    <a:pt x="9996" y="1237"/>
                    <a:pt x="10075" y="1277"/>
                    <a:pt x="10154" y="1336"/>
                  </a:cubicBezTo>
                  <a:cubicBezTo>
                    <a:pt x="10253" y="1376"/>
                    <a:pt x="10313" y="1435"/>
                    <a:pt x="10392" y="1515"/>
                  </a:cubicBezTo>
                  <a:lnTo>
                    <a:pt x="10412" y="1535"/>
                  </a:lnTo>
                  <a:lnTo>
                    <a:pt x="10452" y="1574"/>
                  </a:lnTo>
                  <a:cubicBezTo>
                    <a:pt x="10471" y="1594"/>
                    <a:pt x="10471" y="1614"/>
                    <a:pt x="10491" y="1634"/>
                  </a:cubicBezTo>
                  <a:cubicBezTo>
                    <a:pt x="10531" y="1673"/>
                    <a:pt x="10551" y="1713"/>
                    <a:pt x="10571" y="1773"/>
                  </a:cubicBezTo>
                  <a:cubicBezTo>
                    <a:pt x="10590" y="1832"/>
                    <a:pt x="10610" y="1872"/>
                    <a:pt x="10610" y="1931"/>
                  </a:cubicBezTo>
                  <a:cubicBezTo>
                    <a:pt x="10630" y="1991"/>
                    <a:pt x="10630" y="2050"/>
                    <a:pt x="10610" y="2110"/>
                  </a:cubicBezTo>
                  <a:cubicBezTo>
                    <a:pt x="10590" y="2249"/>
                    <a:pt x="10531" y="2387"/>
                    <a:pt x="10452" y="2487"/>
                  </a:cubicBezTo>
                  <a:cubicBezTo>
                    <a:pt x="10333" y="2606"/>
                    <a:pt x="10174" y="2705"/>
                    <a:pt x="10015" y="2764"/>
                  </a:cubicBezTo>
                  <a:cubicBezTo>
                    <a:pt x="9916" y="2784"/>
                    <a:pt x="9837" y="2804"/>
                    <a:pt x="9738" y="2804"/>
                  </a:cubicBezTo>
                  <a:cubicBezTo>
                    <a:pt x="9708" y="2814"/>
                    <a:pt x="9678" y="2819"/>
                    <a:pt x="9648" y="2819"/>
                  </a:cubicBezTo>
                  <a:cubicBezTo>
                    <a:pt x="9619" y="2819"/>
                    <a:pt x="9589" y="2814"/>
                    <a:pt x="9559" y="2804"/>
                  </a:cubicBezTo>
                  <a:cubicBezTo>
                    <a:pt x="9420" y="2804"/>
                    <a:pt x="9262" y="2784"/>
                    <a:pt x="9123" y="2764"/>
                  </a:cubicBezTo>
                  <a:cubicBezTo>
                    <a:pt x="8984" y="2725"/>
                    <a:pt x="8845" y="2685"/>
                    <a:pt x="8706" y="2625"/>
                  </a:cubicBezTo>
                  <a:cubicBezTo>
                    <a:pt x="8568" y="2586"/>
                    <a:pt x="8449" y="2526"/>
                    <a:pt x="8310" y="2467"/>
                  </a:cubicBezTo>
                  <a:cubicBezTo>
                    <a:pt x="8250" y="2427"/>
                    <a:pt x="8191" y="2387"/>
                    <a:pt x="8131" y="2368"/>
                  </a:cubicBezTo>
                  <a:cubicBezTo>
                    <a:pt x="8072" y="2328"/>
                    <a:pt x="8012" y="2288"/>
                    <a:pt x="7953" y="2249"/>
                  </a:cubicBezTo>
                  <a:lnTo>
                    <a:pt x="7576" y="2030"/>
                  </a:lnTo>
                  <a:cubicBezTo>
                    <a:pt x="7338" y="1872"/>
                    <a:pt x="7100" y="1733"/>
                    <a:pt x="6842" y="1594"/>
                  </a:cubicBezTo>
                  <a:cubicBezTo>
                    <a:pt x="6347" y="1317"/>
                    <a:pt x="5851" y="1039"/>
                    <a:pt x="5315" y="781"/>
                  </a:cubicBezTo>
                  <a:cubicBezTo>
                    <a:pt x="5196" y="722"/>
                    <a:pt x="5057" y="662"/>
                    <a:pt x="4919" y="603"/>
                  </a:cubicBezTo>
                  <a:cubicBezTo>
                    <a:pt x="4800" y="543"/>
                    <a:pt x="4661" y="484"/>
                    <a:pt x="4522" y="444"/>
                  </a:cubicBezTo>
                  <a:cubicBezTo>
                    <a:pt x="4244" y="325"/>
                    <a:pt x="3967" y="246"/>
                    <a:pt x="3669" y="166"/>
                  </a:cubicBezTo>
                  <a:cubicBezTo>
                    <a:pt x="3372" y="87"/>
                    <a:pt x="3074" y="27"/>
                    <a:pt x="2777" y="8"/>
                  </a:cubicBezTo>
                  <a:cubicBezTo>
                    <a:pt x="2702" y="3"/>
                    <a:pt x="2628" y="0"/>
                    <a:pt x="25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13" name="Google Shape;138;p3">
              <a:extLst>
                <a:ext uri="{FF2B5EF4-FFF2-40B4-BE49-F238E27FC236}">
                  <a16:creationId xmlns:a16="http://schemas.microsoft.com/office/drawing/2014/main" id="{A39BB1AC-CE6E-B973-452E-92BE50CEE9F9}"/>
                </a:ext>
              </a:extLst>
            </p:cNvPr>
            <p:cNvSpPr>
              <a:spLocks/>
            </p:cNvSpPr>
            <p:nvPr/>
          </p:nvSpPr>
          <p:spPr bwMode="auto">
            <a:xfrm>
              <a:off x="3355100" y="4642650"/>
              <a:ext cx="274700" cy="72475"/>
            </a:xfrm>
            <a:custGeom>
              <a:avLst/>
              <a:gdLst>
                <a:gd name="T0" fmla="*/ 30750 w 10988"/>
                <a:gd name="T1" fmla="*/ 400 h 2899"/>
                <a:gd name="T2" fmla="*/ 9450 w 10988"/>
                <a:gd name="T3" fmla="*/ 7325 h 2899"/>
                <a:gd name="T4" fmla="*/ 25 w 10988"/>
                <a:gd name="T5" fmla="*/ 24700 h 2899"/>
                <a:gd name="T6" fmla="*/ 2000 w 10988"/>
                <a:gd name="T7" fmla="*/ 36100 h 2899"/>
                <a:gd name="T8" fmla="*/ 3975 w 10988"/>
                <a:gd name="T9" fmla="*/ 40050 h 2899"/>
                <a:gd name="T10" fmla="*/ 10925 w 10988"/>
                <a:gd name="T11" fmla="*/ 48975 h 2899"/>
                <a:gd name="T12" fmla="*/ 25300 w 10988"/>
                <a:gd name="T13" fmla="*/ 57900 h 2899"/>
                <a:gd name="T14" fmla="*/ 42150 w 10988"/>
                <a:gd name="T15" fmla="*/ 60875 h 2899"/>
                <a:gd name="T16" fmla="*/ 45625 w 10988"/>
                <a:gd name="T17" fmla="*/ 59900 h 2899"/>
                <a:gd name="T18" fmla="*/ 47625 w 10988"/>
                <a:gd name="T19" fmla="*/ 50475 h 2899"/>
                <a:gd name="T20" fmla="*/ 45625 w 10988"/>
                <a:gd name="T21" fmla="*/ 48475 h 2899"/>
                <a:gd name="T22" fmla="*/ 42150 w 10988"/>
                <a:gd name="T23" fmla="*/ 47000 h 2899"/>
                <a:gd name="T24" fmla="*/ 27275 w 10988"/>
                <a:gd name="T25" fmla="*/ 42525 h 2899"/>
                <a:gd name="T26" fmla="*/ 14900 w 10988"/>
                <a:gd name="T27" fmla="*/ 35100 h 2899"/>
                <a:gd name="T28" fmla="*/ 13900 w 10988"/>
                <a:gd name="T29" fmla="*/ 33600 h 2899"/>
                <a:gd name="T30" fmla="*/ 10425 w 10988"/>
                <a:gd name="T31" fmla="*/ 28150 h 2899"/>
                <a:gd name="T32" fmla="*/ 9450 w 10988"/>
                <a:gd name="T33" fmla="*/ 19725 h 2899"/>
                <a:gd name="T34" fmla="*/ 24800 w 10988"/>
                <a:gd name="T35" fmla="*/ 3875 h 2899"/>
                <a:gd name="T36" fmla="*/ 35725 w 10988"/>
                <a:gd name="T37" fmla="*/ 2375 h 2899"/>
                <a:gd name="T38" fmla="*/ 57025 w 10988"/>
                <a:gd name="T39" fmla="*/ 6850 h 2899"/>
                <a:gd name="T40" fmla="*/ 71400 w 10988"/>
                <a:gd name="T41" fmla="*/ 13775 h 2899"/>
                <a:gd name="T42" fmla="*/ 85300 w 10988"/>
                <a:gd name="T43" fmla="*/ 21725 h 2899"/>
                <a:gd name="T44" fmla="*/ 141825 w 10988"/>
                <a:gd name="T45" fmla="*/ 52950 h 2899"/>
                <a:gd name="T46" fmla="*/ 161650 w 10988"/>
                <a:gd name="T47" fmla="*/ 61875 h 2899"/>
                <a:gd name="T48" fmla="*/ 205275 w 10988"/>
                <a:gd name="T49" fmla="*/ 72275 h 2899"/>
                <a:gd name="T50" fmla="*/ 228575 w 10988"/>
                <a:gd name="T51" fmla="*/ 70300 h 2899"/>
                <a:gd name="T52" fmla="*/ 247900 w 10988"/>
                <a:gd name="T53" fmla="*/ 62875 h 2899"/>
                <a:gd name="T54" fmla="*/ 265750 w 10988"/>
                <a:gd name="T55" fmla="*/ 51450 h 2899"/>
                <a:gd name="T56" fmla="*/ 270725 w 10988"/>
                <a:gd name="T57" fmla="*/ 37075 h 2899"/>
                <a:gd name="T58" fmla="*/ 263775 w 10988"/>
                <a:gd name="T59" fmla="*/ 37575 h 2899"/>
                <a:gd name="T60" fmla="*/ 252875 w 10988"/>
                <a:gd name="T61" fmla="*/ 52950 h 2899"/>
                <a:gd name="T62" fmla="*/ 240975 w 10988"/>
                <a:gd name="T63" fmla="*/ 63850 h 2899"/>
                <a:gd name="T64" fmla="*/ 211025 w 10988"/>
                <a:gd name="T65" fmla="*/ 70475 h 2899"/>
                <a:gd name="T66" fmla="*/ 183450 w 10988"/>
                <a:gd name="T67" fmla="*/ 66325 h 2899"/>
                <a:gd name="T68" fmla="*/ 152725 w 10988"/>
                <a:gd name="T69" fmla="*/ 55425 h 2899"/>
                <a:gd name="T70" fmla="*/ 105125 w 10988"/>
                <a:gd name="T71" fmla="*/ 31125 h 2899"/>
                <a:gd name="T72" fmla="*/ 77350 w 10988"/>
                <a:gd name="T73" fmla="*/ 14775 h 2899"/>
                <a:gd name="T74" fmla="*/ 67950 w 10988"/>
                <a:gd name="T75" fmla="*/ 9325 h 2899"/>
                <a:gd name="T76" fmla="*/ 47125 w 10988"/>
                <a:gd name="T77" fmla="*/ 1875 h 2899"/>
                <a:gd name="T78" fmla="*/ 33225 w 10988"/>
                <a:gd name="T79" fmla="*/ 25 h 28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988" h="2899" extrusionOk="0">
                  <a:moveTo>
                    <a:pt x="1329" y="1"/>
                  </a:moveTo>
                  <a:cubicBezTo>
                    <a:pt x="1295" y="1"/>
                    <a:pt x="1260" y="6"/>
                    <a:pt x="1230" y="16"/>
                  </a:cubicBezTo>
                  <a:cubicBezTo>
                    <a:pt x="1131" y="16"/>
                    <a:pt x="1032" y="16"/>
                    <a:pt x="953" y="36"/>
                  </a:cubicBezTo>
                  <a:cubicBezTo>
                    <a:pt x="734" y="75"/>
                    <a:pt x="556" y="155"/>
                    <a:pt x="378" y="293"/>
                  </a:cubicBezTo>
                  <a:cubicBezTo>
                    <a:pt x="239" y="412"/>
                    <a:pt x="120" y="571"/>
                    <a:pt x="60" y="730"/>
                  </a:cubicBezTo>
                  <a:cubicBezTo>
                    <a:pt x="21" y="829"/>
                    <a:pt x="21" y="908"/>
                    <a:pt x="1" y="988"/>
                  </a:cubicBezTo>
                  <a:cubicBezTo>
                    <a:pt x="1" y="1067"/>
                    <a:pt x="1" y="1146"/>
                    <a:pt x="1" y="1226"/>
                  </a:cubicBezTo>
                  <a:cubicBezTo>
                    <a:pt x="21" y="1305"/>
                    <a:pt x="40" y="1384"/>
                    <a:pt x="80" y="1444"/>
                  </a:cubicBezTo>
                  <a:cubicBezTo>
                    <a:pt x="100" y="1483"/>
                    <a:pt x="120" y="1523"/>
                    <a:pt x="120" y="1543"/>
                  </a:cubicBezTo>
                  <a:lnTo>
                    <a:pt x="159" y="1602"/>
                  </a:lnTo>
                  <a:lnTo>
                    <a:pt x="179" y="1642"/>
                  </a:lnTo>
                  <a:cubicBezTo>
                    <a:pt x="239" y="1761"/>
                    <a:pt x="338" y="1860"/>
                    <a:pt x="437" y="1959"/>
                  </a:cubicBezTo>
                  <a:cubicBezTo>
                    <a:pt x="516" y="2039"/>
                    <a:pt x="616" y="2118"/>
                    <a:pt x="715" y="2177"/>
                  </a:cubicBezTo>
                  <a:cubicBezTo>
                    <a:pt x="814" y="2237"/>
                    <a:pt x="913" y="2277"/>
                    <a:pt x="1012" y="2316"/>
                  </a:cubicBezTo>
                  <a:cubicBezTo>
                    <a:pt x="1171" y="2376"/>
                    <a:pt x="1329" y="2415"/>
                    <a:pt x="1508" y="2435"/>
                  </a:cubicBezTo>
                  <a:lnTo>
                    <a:pt x="1686" y="2435"/>
                  </a:lnTo>
                  <a:lnTo>
                    <a:pt x="1766" y="2415"/>
                  </a:lnTo>
                  <a:lnTo>
                    <a:pt x="1825" y="2396"/>
                  </a:lnTo>
                  <a:cubicBezTo>
                    <a:pt x="1885" y="2356"/>
                    <a:pt x="1944" y="2296"/>
                    <a:pt x="1964" y="2217"/>
                  </a:cubicBezTo>
                  <a:cubicBezTo>
                    <a:pt x="1964" y="2138"/>
                    <a:pt x="1944" y="2058"/>
                    <a:pt x="1905" y="2019"/>
                  </a:cubicBezTo>
                  <a:cubicBezTo>
                    <a:pt x="1885" y="1999"/>
                    <a:pt x="1885" y="1979"/>
                    <a:pt x="1865" y="1979"/>
                  </a:cubicBezTo>
                  <a:lnTo>
                    <a:pt x="1825" y="1939"/>
                  </a:lnTo>
                  <a:lnTo>
                    <a:pt x="1746" y="1920"/>
                  </a:lnTo>
                  <a:lnTo>
                    <a:pt x="1686" y="1880"/>
                  </a:lnTo>
                  <a:cubicBezTo>
                    <a:pt x="1587" y="1860"/>
                    <a:pt x="1468" y="1820"/>
                    <a:pt x="1310" y="1781"/>
                  </a:cubicBezTo>
                  <a:cubicBezTo>
                    <a:pt x="1230" y="1761"/>
                    <a:pt x="1171" y="1721"/>
                    <a:pt x="1091" y="1701"/>
                  </a:cubicBezTo>
                  <a:cubicBezTo>
                    <a:pt x="992" y="1662"/>
                    <a:pt x="913" y="1622"/>
                    <a:pt x="834" y="1582"/>
                  </a:cubicBezTo>
                  <a:cubicBezTo>
                    <a:pt x="754" y="1523"/>
                    <a:pt x="675" y="1463"/>
                    <a:pt x="596" y="1404"/>
                  </a:cubicBezTo>
                  <a:lnTo>
                    <a:pt x="576" y="1364"/>
                  </a:lnTo>
                  <a:lnTo>
                    <a:pt x="556" y="1344"/>
                  </a:lnTo>
                  <a:cubicBezTo>
                    <a:pt x="536" y="1325"/>
                    <a:pt x="516" y="1305"/>
                    <a:pt x="497" y="1285"/>
                  </a:cubicBezTo>
                  <a:cubicBezTo>
                    <a:pt x="477" y="1226"/>
                    <a:pt x="437" y="1186"/>
                    <a:pt x="417" y="1126"/>
                  </a:cubicBezTo>
                  <a:cubicBezTo>
                    <a:pt x="397" y="1087"/>
                    <a:pt x="378" y="1027"/>
                    <a:pt x="378" y="968"/>
                  </a:cubicBezTo>
                  <a:cubicBezTo>
                    <a:pt x="358" y="908"/>
                    <a:pt x="358" y="849"/>
                    <a:pt x="378" y="789"/>
                  </a:cubicBezTo>
                  <a:cubicBezTo>
                    <a:pt x="397" y="650"/>
                    <a:pt x="457" y="531"/>
                    <a:pt x="556" y="412"/>
                  </a:cubicBezTo>
                  <a:cubicBezTo>
                    <a:pt x="675" y="293"/>
                    <a:pt x="814" y="194"/>
                    <a:pt x="992" y="155"/>
                  </a:cubicBezTo>
                  <a:cubicBezTo>
                    <a:pt x="1072" y="115"/>
                    <a:pt x="1171" y="115"/>
                    <a:pt x="1250" y="95"/>
                  </a:cubicBezTo>
                  <a:lnTo>
                    <a:pt x="1429" y="95"/>
                  </a:lnTo>
                  <a:cubicBezTo>
                    <a:pt x="1587" y="95"/>
                    <a:pt x="1726" y="115"/>
                    <a:pt x="1865" y="155"/>
                  </a:cubicBezTo>
                  <a:cubicBezTo>
                    <a:pt x="2004" y="174"/>
                    <a:pt x="2143" y="234"/>
                    <a:pt x="2281" y="274"/>
                  </a:cubicBezTo>
                  <a:cubicBezTo>
                    <a:pt x="2420" y="333"/>
                    <a:pt x="2559" y="393"/>
                    <a:pt x="2678" y="452"/>
                  </a:cubicBezTo>
                  <a:cubicBezTo>
                    <a:pt x="2737" y="472"/>
                    <a:pt x="2797" y="512"/>
                    <a:pt x="2856" y="551"/>
                  </a:cubicBezTo>
                  <a:cubicBezTo>
                    <a:pt x="2936" y="571"/>
                    <a:pt x="2995" y="611"/>
                    <a:pt x="3055" y="650"/>
                  </a:cubicBezTo>
                  <a:lnTo>
                    <a:pt x="3412" y="869"/>
                  </a:lnTo>
                  <a:cubicBezTo>
                    <a:pt x="3650" y="1027"/>
                    <a:pt x="3908" y="1166"/>
                    <a:pt x="4145" y="1305"/>
                  </a:cubicBezTo>
                  <a:cubicBezTo>
                    <a:pt x="4641" y="1602"/>
                    <a:pt x="5137" y="1880"/>
                    <a:pt x="5673" y="2118"/>
                  </a:cubicBezTo>
                  <a:cubicBezTo>
                    <a:pt x="5811" y="2177"/>
                    <a:pt x="5930" y="2237"/>
                    <a:pt x="6069" y="2296"/>
                  </a:cubicBezTo>
                  <a:cubicBezTo>
                    <a:pt x="6208" y="2356"/>
                    <a:pt x="6347" y="2415"/>
                    <a:pt x="6466" y="2475"/>
                  </a:cubicBezTo>
                  <a:cubicBezTo>
                    <a:pt x="6743" y="2574"/>
                    <a:pt x="7041" y="2673"/>
                    <a:pt x="7319" y="2733"/>
                  </a:cubicBezTo>
                  <a:cubicBezTo>
                    <a:pt x="7616" y="2812"/>
                    <a:pt x="7913" y="2871"/>
                    <a:pt x="8211" y="2891"/>
                  </a:cubicBezTo>
                  <a:cubicBezTo>
                    <a:pt x="8286" y="2896"/>
                    <a:pt x="8361" y="2898"/>
                    <a:pt x="8435" y="2898"/>
                  </a:cubicBezTo>
                  <a:cubicBezTo>
                    <a:pt x="8677" y="2898"/>
                    <a:pt x="8916" y="2873"/>
                    <a:pt x="9143" y="2812"/>
                  </a:cubicBezTo>
                  <a:cubicBezTo>
                    <a:pt x="9341" y="2772"/>
                    <a:pt x="9520" y="2713"/>
                    <a:pt x="9698" y="2614"/>
                  </a:cubicBezTo>
                  <a:cubicBezTo>
                    <a:pt x="9778" y="2594"/>
                    <a:pt x="9857" y="2554"/>
                    <a:pt x="9916" y="2515"/>
                  </a:cubicBezTo>
                  <a:cubicBezTo>
                    <a:pt x="10055" y="2455"/>
                    <a:pt x="10194" y="2376"/>
                    <a:pt x="10333" y="2296"/>
                  </a:cubicBezTo>
                  <a:cubicBezTo>
                    <a:pt x="10432" y="2217"/>
                    <a:pt x="10531" y="2138"/>
                    <a:pt x="10630" y="2058"/>
                  </a:cubicBezTo>
                  <a:cubicBezTo>
                    <a:pt x="10769" y="1959"/>
                    <a:pt x="10868" y="1840"/>
                    <a:pt x="10948" y="1701"/>
                  </a:cubicBezTo>
                  <a:cubicBezTo>
                    <a:pt x="10987" y="1602"/>
                    <a:pt x="10948" y="1523"/>
                    <a:pt x="10829" y="1483"/>
                  </a:cubicBezTo>
                  <a:cubicBezTo>
                    <a:pt x="10795" y="1458"/>
                    <a:pt x="10755" y="1447"/>
                    <a:pt x="10714" y="1447"/>
                  </a:cubicBezTo>
                  <a:cubicBezTo>
                    <a:pt x="10657" y="1447"/>
                    <a:pt x="10597" y="1469"/>
                    <a:pt x="10551" y="1503"/>
                  </a:cubicBezTo>
                  <a:cubicBezTo>
                    <a:pt x="10452" y="1602"/>
                    <a:pt x="10373" y="1721"/>
                    <a:pt x="10313" y="1860"/>
                  </a:cubicBezTo>
                  <a:cubicBezTo>
                    <a:pt x="10254" y="1939"/>
                    <a:pt x="10194" y="2039"/>
                    <a:pt x="10115" y="2118"/>
                  </a:cubicBezTo>
                  <a:cubicBezTo>
                    <a:pt x="10035" y="2237"/>
                    <a:pt x="9936" y="2316"/>
                    <a:pt x="9837" y="2415"/>
                  </a:cubicBezTo>
                  <a:cubicBezTo>
                    <a:pt x="9778" y="2455"/>
                    <a:pt x="9698" y="2515"/>
                    <a:pt x="9639" y="2554"/>
                  </a:cubicBezTo>
                  <a:cubicBezTo>
                    <a:pt x="9480" y="2634"/>
                    <a:pt x="9302" y="2693"/>
                    <a:pt x="9123" y="2733"/>
                  </a:cubicBezTo>
                  <a:cubicBezTo>
                    <a:pt x="8896" y="2793"/>
                    <a:pt x="8669" y="2819"/>
                    <a:pt x="8441" y="2819"/>
                  </a:cubicBezTo>
                  <a:cubicBezTo>
                    <a:pt x="8371" y="2819"/>
                    <a:pt x="8301" y="2817"/>
                    <a:pt x="8231" y="2812"/>
                  </a:cubicBezTo>
                  <a:cubicBezTo>
                    <a:pt x="7933" y="2792"/>
                    <a:pt x="7636" y="2733"/>
                    <a:pt x="7338" y="2653"/>
                  </a:cubicBezTo>
                  <a:cubicBezTo>
                    <a:pt x="7061" y="2594"/>
                    <a:pt x="6783" y="2495"/>
                    <a:pt x="6505" y="2396"/>
                  </a:cubicBezTo>
                  <a:cubicBezTo>
                    <a:pt x="6386" y="2336"/>
                    <a:pt x="6248" y="2277"/>
                    <a:pt x="6109" y="2217"/>
                  </a:cubicBezTo>
                  <a:cubicBezTo>
                    <a:pt x="5970" y="2177"/>
                    <a:pt x="5851" y="2118"/>
                    <a:pt x="5712" y="2039"/>
                  </a:cubicBezTo>
                  <a:cubicBezTo>
                    <a:pt x="5197" y="1801"/>
                    <a:pt x="4701" y="1523"/>
                    <a:pt x="4205" y="1245"/>
                  </a:cubicBezTo>
                  <a:cubicBezTo>
                    <a:pt x="3967" y="1107"/>
                    <a:pt x="3709" y="948"/>
                    <a:pt x="3451" y="809"/>
                  </a:cubicBezTo>
                  <a:lnTo>
                    <a:pt x="3094" y="591"/>
                  </a:lnTo>
                  <a:cubicBezTo>
                    <a:pt x="3035" y="551"/>
                    <a:pt x="2975" y="512"/>
                    <a:pt x="2916" y="472"/>
                  </a:cubicBezTo>
                  <a:cubicBezTo>
                    <a:pt x="2837" y="432"/>
                    <a:pt x="2777" y="412"/>
                    <a:pt x="2718" y="373"/>
                  </a:cubicBezTo>
                  <a:cubicBezTo>
                    <a:pt x="2599" y="313"/>
                    <a:pt x="2460" y="254"/>
                    <a:pt x="2321" y="194"/>
                  </a:cubicBezTo>
                  <a:cubicBezTo>
                    <a:pt x="2182" y="135"/>
                    <a:pt x="2043" y="95"/>
                    <a:pt x="1885" y="75"/>
                  </a:cubicBezTo>
                  <a:cubicBezTo>
                    <a:pt x="1746" y="36"/>
                    <a:pt x="1587" y="16"/>
                    <a:pt x="1429" y="16"/>
                  </a:cubicBezTo>
                  <a:cubicBezTo>
                    <a:pt x="1399" y="6"/>
                    <a:pt x="1364" y="1"/>
                    <a:pt x="13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14" name="Google Shape;139;p3">
              <a:extLst>
                <a:ext uri="{FF2B5EF4-FFF2-40B4-BE49-F238E27FC236}">
                  <a16:creationId xmlns:a16="http://schemas.microsoft.com/office/drawing/2014/main" id="{9D2ED7F0-0D80-0EB8-512B-5FE7FB446CFB}"/>
                </a:ext>
              </a:extLst>
            </p:cNvPr>
            <p:cNvSpPr>
              <a:spLocks/>
            </p:cNvSpPr>
            <p:nvPr/>
          </p:nvSpPr>
          <p:spPr bwMode="auto">
            <a:xfrm>
              <a:off x="3948075" y="4640375"/>
              <a:ext cx="274675" cy="72575"/>
            </a:xfrm>
            <a:custGeom>
              <a:avLst/>
              <a:gdLst>
                <a:gd name="T0" fmla="*/ 46100 w 10987"/>
                <a:gd name="T1" fmla="*/ 2175 h 2903"/>
                <a:gd name="T2" fmla="*/ 26775 w 10987"/>
                <a:gd name="T3" fmla="*/ 9600 h 2903"/>
                <a:gd name="T4" fmla="*/ 8925 w 10987"/>
                <a:gd name="T5" fmla="*/ 21025 h 2903"/>
                <a:gd name="T6" fmla="*/ 3475 w 10987"/>
                <a:gd name="T7" fmla="*/ 35875 h 2903"/>
                <a:gd name="T8" fmla="*/ 10900 w 10987"/>
                <a:gd name="T9" fmla="*/ 34900 h 2903"/>
                <a:gd name="T10" fmla="*/ 21825 w 10987"/>
                <a:gd name="T11" fmla="*/ 19525 h 2903"/>
                <a:gd name="T12" fmla="*/ 33725 w 10987"/>
                <a:gd name="T13" fmla="*/ 9125 h 2903"/>
                <a:gd name="T14" fmla="*/ 63325 w 10987"/>
                <a:gd name="T15" fmla="*/ 2475 h 2903"/>
                <a:gd name="T16" fmla="*/ 90725 w 10987"/>
                <a:gd name="T17" fmla="*/ 6150 h 2903"/>
                <a:gd name="T18" fmla="*/ 121975 w 10987"/>
                <a:gd name="T19" fmla="*/ 17050 h 2903"/>
                <a:gd name="T20" fmla="*/ 169550 w 10987"/>
                <a:gd name="T21" fmla="*/ 41825 h 2903"/>
                <a:gd name="T22" fmla="*/ 197325 w 10987"/>
                <a:gd name="T23" fmla="*/ 58200 h 2903"/>
                <a:gd name="T24" fmla="*/ 206750 w 10987"/>
                <a:gd name="T25" fmla="*/ 63150 h 2903"/>
                <a:gd name="T26" fmla="*/ 227575 w 10987"/>
                <a:gd name="T27" fmla="*/ 71100 h 2903"/>
                <a:gd name="T28" fmla="*/ 243925 w 10987"/>
                <a:gd name="T29" fmla="*/ 72575 h 2903"/>
                <a:gd name="T30" fmla="*/ 264750 w 10987"/>
                <a:gd name="T31" fmla="*/ 65625 h 2903"/>
                <a:gd name="T32" fmla="*/ 274675 w 10987"/>
                <a:gd name="T33" fmla="*/ 47775 h 2903"/>
                <a:gd name="T34" fmla="*/ 272675 w 10987"/>
                <a:gd name="T35" fmla="*/ 36375 h 2903"/>
                <a:gd name="T36" fmla="*/ 270700 w 10987"/>
                <a:gd name="T37" fmla="*/ 32925 h 2903"/>
                <a:gd name="T38" fmla="*/ 263750 w 10987"/>
                <a:gd name="T39" fmla="*/ 23500 h 2903"/>
                <a:gd name="T40" fmla="*/ 249375 w 10987"/>
                <a:gd name="T41" fmla="*/ 14575 h 2903"/>
                <a:gd name="T42" fmla="*/ 232525 w 10987"/>
                <a:gd name="T43" fmla="*/ 11600 h 2903"/>
                <a:gd name="T44" fmla="*/ 229050 w 10987"/>
                <a:gd name="T45" fmla="*/ 12575 h 2903"/>
                <a:gd name="T46" fmla="*/ 227075 w 10987"/>
                <a:gd name="T47" fmla="*/ 22500 h 2903"/>
                <a:gd name="T48" fmla="*/ 229050 w 10987"/>
                <a:gd name="T49" fmla="*/ 24000 h 2903"/>
                <a:gd name="T50" fmla="*/ 232525 w 10987"/>
                <a:gd name="T51" fmla="*/ 25475 h 2903"/>
                <a:gd name="T52" fmla="*/ 247400 w 10987"/>
                <a:gd name="T53" fmla="*/ 30425 h 2903"/>
                <a:gd name="T54" fmla="*/ 259300 w 10987"/>
                <a:gd name="T55" fmla="*/ 37875 h 2903"/>
                <a:gd name="T56" fmla="*/ 260775 w 10987"/>
                <a:gd name="T57" fmla="*/ 39350 h 2903"/>
                <a:gd name="T58" fmla="*/ 263750 w 10987"/>
                <a:gd name="T59" fmla="*/ 44325 h 2903"/>
                <a:gd name="T60" fmla="*/ 265250 w 10987"/>
                <a:gd name="T61" fmla="*/ 52750 h 2903"/>
                <a:gd name="T62" fmla="*/ 249875 w 10987"/>
                <a:gd name="T63" fmla="*/ 69100 h 2903"/>
                <a:gd name="T64" fmla="*/ 240775 w 10987"/>
                <a:gd name="T65" fmla="*/ 70475 h 2903"/>
                <a:gd name="T66" fmla="*/ 228050 w 10987"/>
                <a:gd name="T67" fmla="*/ 69100 h 2903"/>
                <a:gd name="T68" fmla="*/ 207725 w 10987"/>
                <a:gd name="T69" fmla="*/ 61675 h 2903"/>
                <a:gd name="T70" fmla="*/ 198325 w 10987"/>
                <a:gd name="T71" fmla="*/ 56225 h 2903"/>
                <a:gd name="T72" fmla="*/ 170550 w 10987"/>
                <a:gd name="T73" fmla="*/ 39850 h 2903"/>
                <a:gd name="T74" fmla="*/ 122950 w 10987"/>
                <a:gd name="T75" fmla="*/ 15075 h 2903"/>
                <a:gd name="T76" fmla="*/ 91725 w 10987"/>
                <a:gd name="T77" fmla="*/ 4150 h 2903"/>
                <a:gd name="T78" fmla="*/ 63800 w 10987"/>
                <a:gd name="T79" fmla="*/ 0 h 29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987" h="2903" extrusionOk="0">
                  <a:moveTo>
                    <a:pt x="2552" y="0"/>
                  </a:moveTo>
                  <a:cubicBezTo>
                    <a:pt x="2310" y="0"/>
                    <a:pt x="2072" y="26"/>
                    <a:pt x="1844" y="87"/>
                  </a:cubicBezTo>
                  <a:cubicBezTo>
                    <a:pt x="1646" y="127"/>
                    <a:pt x="1468" y="206"/>
                    <a:pt x="1289" y="285"/>
                  </a:cubicBezTo>
                  <a:cubicBezTo>
                    <a:pt x="1210" y="325"/>
                    <a:pt x="1130" y="345"/>
                    <a:pt x="1071" y="384"/>
                  </a:cubicBezTo>
                  <a:cubicBezTo>
                    <a:pt x="912" y="444"/>
                    <a:pt x="793" y="523"/>
                    <a:pt x="654" y="622"/>
                  </a:cubicBezTo>
                  <a:cubicBezTo>
                    <a:pt x="555" y="682"/>
                    <a:pt x="456" y="761"/>
                    <a:pt x="357" y="841"/>
                  </a:cubicBezTo>
                  <a:cubicBezTo>
                    <a:pt x="218" y="940"/>
                    <a:pt x="99" y="1059"/>
                    <a:pt x="40" y="1217"/>
                  </a:cubicBezTo>
                  <a:cubicBezTo>
                    <a:pt x="0" y="1317"/>
                    <a:pt x="40" y="1376"/>
                    <a:pt x="139" y="1435"/>
                  </a:cubicBezTo>
                  <a:cubicBezTo>
                    <a:pt x="180" y="1452"/>
                    <a:pt x="224" y="1462"/>
                    <a:pt x="268" y="1462"/>
                  </a:cubicBezTo>
                  <a:cubicBezTo>
                    <a:pt x="330" y="1462"/>
                    <a:pt x="390" y="1442"/>
                    <a:pt x="436" y="1396"/>
                  </a:cubicBezTo>
                  <a:cubicBezTo>
                    <a:pt x="516" y="1297"/>
                    <a:pt x="615" y="1178"/>
                    <a:pt x="674" y="1059"/>
                  </a:cubicBezTo>
                  <a:cubicBezTo>
                    <a:pt x="734" y="960"/>
                    <a:pt x="793" y="880"/>
                    <a:pt x="873" y="781"/>
                  </a:cubicBezTo>
                  <a:cubicBezTo>
                    <a:pt x="952" y="682"/>
                    <a:pt x="1051" y="583"/>
                    <a:pt x="1150" y="503"/>
                  </a:cubicBezTo>
                  <a:cubicBezTo>
                    <a:pt x="1210" y="444"/>
                    <a:pt x="1269" y="404"/>
                    <a:pt x="1349" y="365"/>
                  </a:cubicBezTo>
                  <a:cubicBezTo>
                    <a:pt x="1507" y="285"/>
                    <a:pt x="1686" y="206"/>
                    <a:pt x="1864" y="166"/>
                  </a:cubicBezTo>
                  <a:cubicBezTo>
                    <a:pt x="2087" y="122"/>
                    <a:pt x="2310" y="99"/>
                    <a:pt x="2533" y="99"/>
                  </a:cubicBezTo>
                  <a:cubicBezTo>
                    <a:pt x="2608" y="99"/>
                    <a:pt x="2682" y="102"/>
                    <a:pt x="2757" y="107"/>
                  </a:cubicBezTo>
                  <a:cubicBezTo>
                    <a:pt x="3054" y="127"/>
                    <a:pt x="3352" y="166"/>
                    <a:pt x="3629" y="246"/>
                  </a:cubicBezTo>
                  <a:cubicBezTo>
                    <a:pt x="3927" y="325"/>
                    <a:pt x="4204" y="404"/>
                    <a:pt x="4462" y="523"/>
                  </a:cubicBezTo>
                  <a:cubicBezTo>
                    <a:pt x="4601" y="563"/>
                    <a:pt x="4740" y="622"/>
                    <a:pt x="4879" y="682"/>
                  </a:cubicBezTo>
                  <a:cubicBezTo>
                    <a:pt x="4998" y="741"/>
                    <a:pt x="5136" y="801"/>
                    <a:pt x="5255" y="860"/>
                  </a:cubicBezTo>
                  <a:cubicBezTo>
                    <a:pt x="5791" y="1098"/>
                    <a:pt x="6287" y="1376"/>
                    <a:pt x="6782" y="1673"/>
                  </a:cubicBezTo>
                  <a:cubicBezTo>
                    <a:pt x="7020" y="1812"/>
                    <a:pt x="7278" y="1951"/>
                    <a:pt x="7516" y="2110"/>
                  </a:cubicBezTo>
                  <a:lnTo>
                    <a:pt x="7893" y="2328"/>
                  </a:lnTo>
                  <a:cubicBezTo>
                    <a:pt x="7952" y="2368"/>
                    <a:pt x="8012" y="2407"/>
                    <a:pt x="8071" y="2427"/>
                  </a:cubicBezTo>
                  <a:cubicBezTo>
                    <a:pt x="8131" y="2467"/>
                    <a:pt x="8190" y="2506"/>
                    <a:pt x="8270" y="2526"/>
                  </a:cubicBezTo>
                  <a:cubicBezTo>
                    <a:pt x="8389" y="2606"/>
                    <a:pt x="8528" y="2665"/>
                    <a:pt x="8666" y="2705"/>
                  </a:cubicBezTo>
                  <a:cubicBezTo>
                    <a:pt x="8805" y="2764"/>
                    <a:pt x="8944" y="2804"/>
                    <a:pt x="9103" y="2844"/>
                  </a:cubicBezTo>
                  <a:cubicBezTo>
                    <a:pt x="9241" y="2863"/>
                    <a:pt x="9400" y="2883"/>
                    <a:pt x="9559" y="2903"/>
                  </a:cubicBezTo>
                  <a:lnTo>
                    <a:pt x="9757" y="2903"/>
                  </a:lnTo>
                  <a:cubicBezTo>
                    <a:pt x="9856" y="2903"/>
                    <a:pt x="9936" y="2883"/>
                    <a:pt x="10035" y="2863"/>
                  </a:cubicBezTo>
                  <a:cubicBezTo>
                    <a:pt x="10233" y="2824"/>
                    <a:pt x="10431" y="2744"/>
                    <a:pt x="10590" y="2625"/>
                  </a:cubicBezTo>
                  <a:cubicBezTo>
                    <a:pt x="10749" y="2506"/>
                    <a:pt x="10848" y="2348"/>
                    <a:pt x="10927" y="2169"/>
                  </a:cubicBezTo>
                  <a:cubicBezTo>
                    <a:pt x="10947" y="2090"/>
                    <a:pt x="10967" y="2011"/>
                    <a:pt x="10987" y="1911"/>
                  </a:cubicBezTo>
                  <a:cubicBezTo>
                    <a:pt x="10987" y="1832"/>
                    <a:pt x="10987" y="1753"/>
                    <a:pt x="10987" y="1673"/>
                  </a:cubicBezTo>
                  <a:cubicBezTo>
                    <a:pt x="10967" y="1594"/>
                    <a:pt x="10927" y="1535"/>
                    <a:pt x="10907" y="1455"/>
                  </a:cubicBezTo>
                  <a:cubicBezTo>
                    <a:pt x="10887" y="1435"/>
                    <a:pt x="10868" y="1396"/>
                    <a:pt x="10848" y="1356"/>
                  </a:cubicBezTo>
                  <a:lnTo>
                    <a:pt x="10828" y="1317"/>
                  </a:lnTo>
                  <a:lnTo>
                    <a:pt x="10808" y="1257"/>
                  </a:lnTo>
                  <a:cubicBezTo>
                    <a:pt x="10729" y="1138"/>
                    <a:pt x="10649" y="1039"/>
                    <a:pt x="10550" y="940"/>
                  </a:cubicBezTo>
                  <a:cubicBezTo>
                    <a:pt x="10471" y="860"/>
                    <a:pt x="10372" y="781"/>
                    <a:pt x="10253" y="722"/>
                  </a:cubicBezTo>
                  <a:cubicBezTo>
                    <a:pt x="10174" y="662"/>
                    <a:pt x="10074" y="622"/>
                    <a:pt x="9975" y="583"/>
                  </a:cubicBezTo>
                  <a:cubicBezTo>
                    <a:pt x="9817" y="523"/>
                    <a:pt x="9638" y="484"/>
                    <a:pt x="9479" y="464"/>
                  </a:cubicBezTo>
                  <a:lnTo>
                    <a:pt x="9301" y="464"/>
                  </a:lnTo>
                  <a:lnTo>
                    <a:pt x="9222" y="484"/>
                  </a:lnTo>
                  <a:lnTo>
                    <a:pt x="9162" y="503"/>
                  </a:lnTo>
                  <a:cubicBezTo>
                    <a:pt x="9083" y="543"/>
                    <a:pt x="9043" y="622"/>
                    <a:pt x="9023" y="702"/>
                  </a:cubicBezTo>
                  <a:cubicBezTo>
                    <a:pt x="9003" y="761"/>
                    <a:pt x="9023" y="841"/>
                    <a:pt x="9083" y="900"/>
                  </a:cubicBezTo>
                  <a:cubicBezTo>
                    <a:pt x="9083" y="900"/>
                    <a:pt x="9103" y="920"/>
                    <a:pt x="9122" y="940"/>
                  </a:cubicBezTo>
                  <a:lnTo>
                    <a:pt x="9162" y="960"/>
                  </a:lnTo>
                  <a:lnTo>
                    <a:pt x="9222" y="999"/>
                  </a:lnTo>
                  <a:lnTo>
                    <a:pt x="9301" y="1019"/>
                  </a:lnTo>
                  <a:cubicBezTo>
                    <a:pt x="9400" y="1059"/>
                    <a:pt x="9519" y="1079"/>
                    <a:pt x="9678" y="1138"/>
                  </a:cubicBezTo>
                  <a:cubicBezTo>
                    <a:pt x="9737" y="1158"/>
                    <a:pt x="9817" y="1178"/>
                    <a:pt x="9896" y="1217"/>
                  </a:cubicBezTo>
                  <a:cubicBezTo>
                    <a:pt x="9975" y="1237"/>
                    <a:pt x="10074" y="1277"/>
                    <a:pt x="10154" y="1336"/>
                  </a:cubicBezTo>
                  <a:cubicBezTo>
                    <a:pt x="10233" y="1376"/>
                    <a:pt x="10312" y="1435"/>
                    <a:pt x="10372" y="1515"/>
                  </a:cubicBezTo>
                  <a:lnTo>
                    <a:pt x="10412" y="1535"/>
                  </a:lnTo>
                  <a:lnTo>
                    <a:pt x="10431" y="1574"/>
                  </a:lnTo>
                  <a:cubicBezTo>
                    <a:pt x="10451" y="1594"/>
                    <a:pt x="10471" y="1614"/>
                    <a:pt x="10471" y="1634"/>
                  </a:cubicBezTo>
                  <a:cubicBezTo>
                    <a:pt x="10511" y="1673"/>
                    <a:pt x="10530" y="1713"/>
                    <a:pt x="10550" y="1773"/>
                  </a:cubicBezTo>
                  <a:cubicBezTo>
                    <a:pt x="10570" y="1832"/>
                    <a:pt x="10590" y="1872"/>
                    <a:pt x="10610" y="1931"/>
                  </a:cubicBezTo>
                  <a:cubicBezTo>
                    <a:pt x="10610" y="1991"/>
                    <a:pt x="10610" y="2050"/>
                    <a:pt x="10610" y="2110"/>
                  </a:cubicBezTo>
                  <a:cubicBezTo>
                    <a:pt x="10590" y="2249"/>
                    <a:pt x="10530" y="2387"/>
                    <a:pt x="10431" y="2487"/>
                  </a:cubicBezTo>
                  <a:cubicBezTo>
                    <a:pt x="10312" y="2606"/>
                    <a:pt x="10154" y="2705"/>
                    <a:pt x="9995" y="2764"/>
                  </a:cubicBezTo>
                  <a:cubicBezTo>
                    <a:pt x="9916" y="2784"/>
                    <a:pt x="9817" y="2804"/>
                    <a:pt x="9717" y="2804"/>
                  </a:cubicBezTo>
                  <a:cubicBezTo>
                    <a:pt x="9688" y="2814"/>
                    <a:pt x="9658" y="2819"/>
                    <a:pt x="9631" y="2819"/>
                  </a:cubicBezTo>
                  <a:cubicBezTo>
                    <a:pt x="9603" y="2819"/>
                    <a:pt x="9579" y="2814"/>
                    <a:pt x="9559" y="2804"/>
                  </a:cubicBezTo>
                  <a:cubicBezTo>
                    <a:pt x="9400" y="2804"/>
                    <a:pt x="9261" y="2784"/>
                    <a:pt x="9122" y="2764"/>
                  </a:cubicBezTo>
                  <a:cubicBezTo>
                    <a:pt x="8964" y="2725"/>
                    <a:pt x="8825" y="2685"/>
                    <a:pt x="8706" y="2625"/>
                  </a:cubicBezTo>
                  <a:cubicBezTo>
                    <a:pt x="8567" y="2586"/>
                    <a:pt x="8428" y="2526"/>
                    <a:pt x="8309" y="2467"/>
                  </a:cubicBezTo>
                  <a:cubicBezTo>
                    <a:pt x="8250" y="2427"/>
                    <a:pt x="8171" y="2387"/>
                    <a:pt x="8111" y="2368"/>
                  </a:cubicBezTo>
                  <a:cubicBezTo>
                    <a:pt x="8052" y="2328"/>
                    <a:pt x="7992" y="2288"/>
                    <a:pt x="7933" y="2249"/>
                  </a:cubicBezTo>
                  <a:lnTo>
                    <a:pt x="7576" y="2030"/>
                  </a:lnTo>
                  <a:cubicBezTo>
                    <a:pt x="7338" y="1872"/>
                    <a:pt x="7080" y="1733"/>
                    <a:pt x="6822" y="1594"/>
                  </a:cubicBezTo>
                  <a:cubicBezTo>
                    <a:pt x="6326" y="1317"/>
                    <a:pt x="5830" y="1039"/>
                    <a:pt x="5315" y="781"/>
                  </a:cubicBezTo>
                  <a:cubicBezTo>
                    <a:pt x="5176" y="722"/>
                    <a:pt x="5037" y="662"/>
                    <a:pt x="4918" y="603"/>
                  </a:cubicBezTo>
                  <a:cubicBezTo>
                    <a:pt x="4779" y="543"/>
                    <a:pt x="4641" y="484"/>
                    <a:pt x="4502" y="444"/>
                  </a:cubicBezTo>
                  <a:cubicBezTo>
                    <a:pt x="4224" y="325"/>
                    <a:pt x="3946" y="246"/>
                    <a:pt x="3669" y="166"/>
                  </a:cubicBezTo>
                  <a:cubicBezTo>
                    <a:pt x="3371" y="87"/>
                    <a:pt x="3074" y="27"/>
                    <a:pt x="2776" y="8"/>
                  </a:cubicBezTo>
                  <a:cubicBezTo>
                    <a:pt x="2702" y="3"/>
                    <a:pt x="2627" y="0"/>
                    <a:pt x="25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15" name="Google Shape;140;p3">
              <a:extLst>
                <a:ext uri="{FF2B5EF4-FFF2-40B4-BE49-F238E27FC236}">
                  <a16:creationId xmlns:a16="http://schemas.microsoft.com/office/drawing/2014/main" id="{0C0B9215-7820-3DB8-66C0-72EA595637EB}"/>
                </a:ext>
              </a:extLst>
            </p:cNvPr>
            <p:cNvSpPr>
              <a:spLocks/>
            </p:cNvSpPr>
            <p:nvPr/>
          </p:nvSpPr>
          <p:spPr bwMode="auto">
            <a:xfrm>
              <a:off x="4223225" y="4642650"/>
              <a:ext cx="274675" cy="72475"/>
            </a:xfrm>
            <a:custGeom>
              <a:avLst/>
              <a:gdLst>
                <a:gd name="T0" fmla="*/ 30750 w 10987"/>
                <a:gd name="T1" fmla="*/ 400 h 2899"/>
                <a:gd name="T2" fmla="*/ 9925 w 10987"/>
                <a:gd name="T3" fmla="*/ 7325 h 2899"/>
                <a:gd name="T4" fmla="*/ 0 w 10987"/>
                <a:gd name="T5" fmla="*/ 24700 h 2899"/>
                <a:gd name="T6" fmla="*/ 2500 w 10987"/>
                <a:gd name="T7" fmla="*/ 36100 h 2899"/>
                <a:gd name="T8" fmla="*/ 3975 w 10987"/>
                <a:gd name="T9" fmla="*/ 40050 h 2899"/>
                <a:gd name="T10" fmla="*/ 10925 w 10987"/>
                <a:gd name="T11" fmla="*/ 48975 h 2899"/>
                <a:gd name="T12" fmla="*/ 25300 w 10987"/>
                <a:gd name="T13" fmla="*/ 57900 h 2899"/>
                <a:gd name="T14" fmla="*/ 42650 w 10987"/>
                <a:gd name="T15" fmla="*/ 60875 h 2899"/>
                <a:gd name="T16" fmla="*/ 45625 w 10987"/>
                <a:gd name="T17" fmla="*/ 59900 h 2899"/>
                <a:gd name="T18" fmla="*/ 47600 w 10987"/>
                <a:gd name="T19" fmla="*/ 50475 h 2899"/>
                <a:gd name="T20" fmla="*/ 45625 w 10987"/>
                <a:gd name="T21" fmla="*/ 48475 h 2899"/>
                <a:gd name="T22" fmla="*/ 42150 w 10987"/>
                <a:gd name="T23" fmla="*/ 47000 h 2899"/>
                <a:gd name="T24" fmla="*/ 27275 w 10987"/>
                <a:gd name="T25" fmla="*/ 42525 h 2899"/>
                <a:gd name="T26" fmla="*/ 15375 w 10987"/>
                <a:gd name="T27" fmla="*/ 35100 h 2899"/>
                <a:gd name="T28" fmla="*/ 13900 w 10987"/>
                <a:gd name="T29" fmla="*/ 33600 h 2899"/>
                <a:gd name="T30" fmla="*/ 10925 w 10987"/>
                <a:gd name="T31" fmla="*/ 28150 h 2899"/>
                <a:gd name="T32" fmla="*/ 9425 w 10987"/>
                <a:gd name="T33" fmla="*/ 19725 h 2899"/>
                <a:gd name="T34" fmla="*/ 24800 w 10987"/>
                <a:gd name="T35" fmla="*/ 3875 h 2899"/>
                <a:gd name="T36" fmla="*/ 35700 w 10987"/>
                <a:gd name="T37" fmla="*/ 2375 h 2899"/>
                <a:gd name="T38" fmla="*/ 57025 w 10987"/>
                <a:gd name="T39" fmla="*/ 6850 h 2899"/>
                <a:gd name="T40" fmla="*/ 71900 w 10987"/>
                <a:gd name="T41" fmla="*/ 13775 h 2899"/>
                <a:gd name="T42" fmla="*/ 85275 w 10987"/>
                <a:gd name="T43" fmla="*/ 21725 h 2899"/>
                <a:gd name="T44" fmla="*/ 141800 w 10987"/>
                <a:gd name="T45" fmla="*/ 52950 h 2899"/>
                <a:gd name="T46" fmla="*/ 162125 w 10987"/>
                <a:gd name="T47" fmla="*/ 61875 h 2899"/>
                <a:gd name="T48" fmla="*/ 205275 w 10987"/>
                <a:gd name="T49" fmla="*/ 72275 h 2899"/>
                <a:gd name="T50" fmla="*/ 228575 w 10987"/>
                <a:gd name="T51" fmla="*/ 70300 h 2899"/>
                <a:gd name="T52" fmla="*/ 247900 w 10987"/>
                <a:gd name="T53" fmla="*/ 62875 h 2899"/>
                <a:gd name="T54" fmla="*/ 265750 w 10987"/>
                <a:gd name="T55" fmla="*/ 51450 h 2899"/>
                <a:gd name="T56" fmla="*/ 271200 w 10987"/>
                <a:gd name="T57" fmla="*/ 37075 h 2899"/>
                <a:gd name="T58" fmla="*/ 263775 w 10987"/>
                <a:gd name="T59" fmla="*/ 37575 h 2899"/>
                <a:gd name="T60" fmla="*/ 252850 w 10987"/>
                <a:gd name="T61" fmla="*/ 52950 h 2899"/>
                <a:gd name="T62" fmla="*/ 240950 w 10987"/>
                <a:gd name="T63" fmla="*/ 63850 h 2899"/>
                <a:gd name="T64" fmla="*/ 211025 w 10987"/>
                <a:gd name="T65" fmla="*/ 70475 h 2899"/>
                <a:gd name="T66" fmla="*/ 183950 w 10987"/>
                <a:gd name="T67" fmla="*/ 66325 h 2899"/>
                <a:gd name="T68" fmla="*/ 152725 w 10987"/>
                <a:gd name="T69" fmla="*/ 55425 h 2899"/>
                <a:gd name="T70" fmla="*/ 105125 w 10987"/>
                <a:gd name="T71" fmla="*/ 31125 h 2899"/>
                <a:gd name="T72" fmla="*/ 77350 w 10987"/>
                <a:gd name="T73" fmla="*/ 14775 h 2899"/>
                <a:gd name="T74" fmla="*/ 67925 w 10987"/>
                <a:gd name="T75" fmla="*/ 9325 h 2899"/>
                <a:gd name="T76" fmla="*/ 47100 w 10987"/>
                <a:gd name="T77" fmla="*/ 1875 h 2899"/>
                <a:gd name="T78" fmla="*/ 33425 w 10987"/>
                <a:gd name="T79" fmla="*/ 25 h 28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987" h="2899" extrusionOk="0">
                  <a:moveTo>
                    <a:pt x="1337" y="1"/>
                  </a:moveTo>
                  <a:cubicBezTo>
                    <a:pt x="1304" y="1"/>
                    <a:pt x="1270" y="6"/>
                    <a:pt x="1230" y="16"/>
                  </a:cubicBezTo>
                  <a:cubicBezTo>
                    <a:pt x="1131" y="16"/>
                    <a:pt x="1052" y="16"/>
                    <a:pt x="952" y="36"/>
                  </a:cubicBezTo>
                  <a:cubicBezTo>
                    <a:pt x="754" y="75"/>
                    <a:pt x="556" y="155"/>
                    <a:pt x="397" y="293"/>
                  </a:cubicBezTo>
                  <a:cubicBezTo>
                    <a:pt x="238" y="412"/>
                    <a:pt x="139" y="571"/>
                    <a:pt x="60" y="730"/>
                  </a:cubicBezTo>
                  <a:cubicBezTo>
                    <a:pt x="40" y="829"/>
                    <a:pt x="20" y="908"/>
                    <a:pt x="0" y="988"/>
                  </a:cubicBezTo>
                  <a:cubicBezTo>
                    <a:pt x="0" y="1067"/>
                    <a:pt x="0" y="1146"/>
                    <a:pt x="0" y="1226"/>
                  </a:cubicBezTo>
                  <a:cubicBezTo>
                    <a:pt x="20" y="1305"/>
                    <a:pt x="60" y="1384"/>
                    <a:pt x="100" y="1444"/>
                  </a:cubicBezTo>
                  <a:cubicBezTo>
                    <a:pt x="100" y="1483"/>
                    <a:pt x="119" y="1523"/>
                    <a:pt x="139" y="1543"/>
                  </a:cubicBezTo>
                  <a:lnTo>
                    <a:pt x="159" y="1602"/>
                  </a:lnTo>
                  <a:lnTo>
                    <a:pt x="179" y="1642"/>
                  </a:lnTo>
                  <a:cubicBezTo>
                    <a:pt x="258" y="1761"/>
                    <a:pt x="338" y="1860"/>
                    <a:pt x="437" y="1959"/>
                  </a:cubicBezTo>
                  <a:cubicBezTo>
                    <a:pt x="516" y="2039"/>
                    <a:pt x="615" y="2118"/>
                    <a:pt x="734" y="2177"/>
                  </a:cubicBezTo>
                  <a:cubicBezTo>
                    <a:pt x="814" y="2237"/>
                    <a:pt x="913" y="2277"/>
                    <a:pt x="1012" y="2316"/>
                  </a:cubicBezTo>
                  <a:cubicBezTo>
                    <a:pt x="1170" y="2376"/>
                    <a:pt x="1349" y="2415"/>
                    <a:pt x="1508" y="2435"/>
                  </a:cubicBezTo>
                  <a:lnTo>
                    <a:pt x="1706" y="2435"/>
                  </a:lnTo>
                  <a:lnTo>
                    <a:pt x="1765" y="2415"/>
                  </a:lnTo>
                  <a:lnTo>
                    <a:pt x="1825" y="2396"/>
                  </a:lnTo>
                  <a:cubicBezTo>
                    <a:pt x="1904" y="2356"/>
                    <a:pt x="1944" y="2296"/>
                    <a:pt x="1964" y="2217"/>
                  </a:cubicBezTo>
                  <a:cubicBezTo>
                    <a:pt x="1984" y="2138"/>
                    <a:pt x="1964" y="2058"/>
                    <a:pt x="1904" y="2019"/>
                  </a:cubicBezTo>
                  <a:cubicBezTo>
                    <a:pt x="1904" y="1999"/>
                    <a:pt x="1884" y="1979"/>
                    <a:pt x="1865" y="1979"/>
                  </a:cubicBezTo>
                  <a:lnTo>
                    <a:pt x="1825" y="1939"/>
                  </a:lnTo>
                  <a:lnTo>
                    <a:pt x="1765" y="1920"/>
                  </a:lnTo>
                  <a:lnTo>
                    <a:pt x="1686" y="1880"/>
                  </a:lnTo>
                  <a:cubicBezTo>
                    <a:pt x="1587" y="1860"/>
                    <a:pt x="1468" y="1820"/>
                    <a:pt x="1309" y="1781"/>
                  </a:cubicBezTo>
                  <a:cubicBezTo>
                    <a:pt x="1250" y="1761"/>
                    <a:pt x="1170" y="1721"/>
                    <a:pt x="1091" y="1701"/>
                  </a:cubicBezTo>
                  <a:cubicBezTo>
                    <a:pt x="1012" y="1662"/>
                    <a:pt x="913" y="1622"/>
                    <a:pt x="833" y="1582"/>
                  </a:cubicBezTo>
                  <a:cubicBezTo>
                    <a:pt x="754" y="1523"/>
                    <a:pt x="675" y="1463"/>
                    <a:pt x="615" y="1404"/>
                  </a:cubicBezTo>
                  <a:lnTo>
                    <a:pt x="576" y="1364"/>
                  </a:lnTo>
                  <a:lnTo>
                    <a:pt x="556" y="1344"/>
                  </a:lnTo>
                  <a:cubicBezTo>
                    <a:pt x="536" y="1325"/>
                    <a:pt x="516" y="1305"/>
                    <a:pt x="516" y="1285"/>
                  </a:cubicBezTo>
                  <a:cubicBezTo>
                    <a:pt x="476" y="1226"/>
                    <a:pt x="457" y="1186"/>
                    <a:pt x="437" y="1126"/>
                  </a:cubicBezTo>
                  <a:cubicBezTo>
                    <a:pt x="417" y="1087"/>
                    <a:pt x="397" y="1027"/>
                    <a:pt x="377" y="968"/>
                  </a:cubicBezTo>
                  <a:cubicBezTo>
                    <a:pt x="377" y="908"/>
                    <a:pt x="377" y="849"/>
                    <a:pt x="377" y="789"/>
                  </a:cubicBezTo>
                  <a:cubicBezTo>
                    <a:pt x="397" y="650"/>
                    <a:pt x="457" y="531"/>
                    <a:pt x="556" y="412"/>
                  </a:cubicBezTo>
                  <a:cubicBezTo>
                    <a:pt x="675" y="293"/>
                    <a:pt x="833" y="194"/>
                    <a:pt x="992" y="155"/>
                  </a:cubicBezTo>
                  <a:cubicBezTo>
                    <a:pt x="1071" y="115"/>
                    <a:pt x="1170" y="115"/>
                    <a:pt x="1270" y="95"/>
                  </a:cubicBezTo>
                  <a:lnTo>
                    <a:pt x="1428" y="95"/>
                  </a:lnTo>
                  <a:cubicBezTo>
                    <a:pt x="1587" y="95"/>
                    <a:pt x="1726" y="115"/>
                    <a:pt x="1865" y="155"/>
                  </a:cubicBezTo>
                  <a:cubicBezTo>
                    <a:pt x="2023" y="174"/>
                    <a:pt x="2162" y="234"/>
                    <a:pt x="2281" y="274"/>
                  </a:cubicBezTo>
                  <a:cubicBezTo>
                    <a:pt x="2420" y="333"/>
                    <a:pt x="2559" y="393"/>
                    <a:pt x="2678" y="452"/>
                  </a:cubicBezTo>
                  <a:cubicBezTo>
                    <a:pt x="2737" y="472"/>
                    <a:pt x="2816" y="512"/>
                    <a:pt x="2876" y="551"/>
                  </a:cubicBezTo>
                  <a:cubicBezTo>
                    <a:pt x="2935" y="571"/>
                    <a:pt x="2995" y="611"/>
                    <a:pt x="3054" y="650"/>
                  </a:cubicBezTo>
                  <a:lnTo>
                    <a:pt x="3411" y="869"/>
                  </a:lnTo>
                  <a:cubicBezTo>
                    <a:pt x="3649" y="1027"/>
                    <a:pt x="3907" y="1166"/>
                    <a:pt x="4165" y="1305"/>
                  </a:cubicBezTo>
                  <a:cubicBezTo>
                    <a:pt x="4661" y="1602"/>
                    <a:pt x="5157" y="1880"/>
                    <a:pt x="5672" y="2118"/>
                  </a:cubicBezTo>
                  <a:cubicBezTo>
                    <a:pt x="5811" y="2177"/>
                    <a:pt x="5950" y="2237"/>
                    <a:pt x="6069" y="2296"/>
                  </a:cubicBezTo>
                  <a:cubicBezTo>
                    <a:pt x="6208" y="2356"/>
                    <a:pt x="6346" y="2415"/>
                    <a:pt x="6485" y="2475"/>
                  </a:cubicBezTo>
                  <a:cubicBezTo>
                    <a:pt x="6763" y="2574"/>
                    <a:pt x="7041" y="2673"/>
                    <a:pt x="7318" y="2733"/>
                  </a:cubicBezTo>
                  <a:cubicBezTo>
                    <a:pt x="7616" y="2812"/>
                    <a:pt x="7913" y="2871"/>
                    <a:pt x="8211" y="2891"/>
                  </a:cubicBezTo>
                  <a:cubicBezTo>
                    <a:pt x="8286" y="2896"/>
                    <a:pt x="8360" y="2898"/>
                    <a:pt x="8435" y="2898"/>
                  </a:cubicBezTo>
                  <a:cubicBezTo>
                    <a:pt x="8677" y="2898"/>
                    <a:pt x="8915" y="2873"/>
                    <a:pt x="9143" y="2812"/>
                  </a:cubicBezTo>
                  <a:cubicBezTo>
                    <a:pt x="9341" y="2772"/>
                    <a:pt x="9519" y="2713"/>
                    <a:pt x="9698" y="2614"/>
                  </a:cubicBezTo>
                  <a:cubicBezTo>
                    <a:pt x="9777" y="2594"/>
                    <a:pt x="9857" y="2554"/>
                    <a:pt x="9916" y="2515"/>
                  </a:cubicBezTo>
                  <a:cubicBezTo>
                    <a:pt x="10075" y="2455"/>
                    <a:pt x="10194" y="2376"/>
                    <a:pt x="10333" y="2296"/>
                  </a:cubicBezTo>
                  <a:cubicBezTo>
                    <a:pt x="10432" y="2217"/>
                    <a:pt x="10531" y="2138"/>
                    <a:pt x="10630" y="2058"/>
                  </a:cubicBezTo>
                  <a:cubicBezTo>
                    <a:pt x="10769" y="1959"/>
                    <a:pt x="10888" y="1840"/>
                    <a:pt x="10947" y="1701"/>
                  </a:cubicBezTo>
                  <a:cubicBezTo>
                    <a:pt x="10987" y="1602"/>
                    <a:pt x="10947" y="1523"/>
                    <a:pt x="10848" y="1483"/>
                  </a:cubicBezTo>
                  <a:cubicBezTo>
                    <a:pt x="10807" y="1458"/>
                    <a:pt x="10762" y="1447"/>
                    <a:pt x="10718" y="1447"/>
                  </a:cubicBezTo>
                  <a:cubicBezTo>
                    <a:pt x="10656" y="1447"/>
                    <a:pt x="10597" y="1469"/>
                    <a:pt x="10551" y="1503"/>
                  </a:cubicBezTo>
                  <a:cubicBezTo>
                    <a:pt x="10471" y="1602"/>
                    <a:pt x="10372" y="1721"/>
                    <a:pt x="10313" y="1860"/>
                  </a:cubicBezTo>
                  <a:cubicBezTo>
                    <a:pt x="10253" y="1939"/>
                    <a:pt x="10194" y="2039"/>
                    <a:pt x="10114" y="2118"/>
                  </a:cubicBezTo>
                  <a:cubicBezTo>
                    <a:pt x="10035" y="2237"/>
                    <a:pt x="9936" y="2316"/>
                    <a:pt x="9837" y="2415"/>
                  </a:cubicBezTo>
                  <a:cubicBezTo>
                    <a:pt x="9777" y="2455"/>
                    <a:pt x="9718" y="2515"/>
                    <a:pt x="9638" y="2554"/>
                  </a:cubicBezTo>
                  <a:cubicBezTo>
                    <a:pt x="9480" y="2634"/>
                    <a:pt x="9301" y="2693"/>
                    <a:pt x="9123" y="2733"/>
                  </a:cubicBezTo>
                  <a:cubicBezTo>
                    <a:pt x="8896" y="2793"/>
                    <a:pt x="8668" y="2819"/>
                    <a:pt x="8441" y="2819"/>
                  </a:cubicBezTo>
                  <a:cubicBezTo>
                    <a:pt x="8371" y="2819"/>
                    <a:pt x="8301" y="2817"/>
                    <a:pt x="8230" y="2812"/>
                  </a:cubicBezTo>
                  <a:cubicBezTo>
                    <a:pt x="7933" y="2792"/>
                    <a:pt x="7636" y="2733"/>
                    <a:pt x="7358" y="2653"/>
                  </a:cubicBezTo>
                  <a:cubicBezTo>
                    <a:pt x="7060" y="2594"/>
                    <a:pt x="6783" y="2495"/>
                    <a:pt x="6525" y="2396"/>
                  </a:cubicBezTo>
                  <a:cubicBezTo>
                    <a:pt x="6386" y="2336"/>
                    <a:pt x="6247" y="2277"/>
                    <a:pt x="6109" y="2217"/>
                  </a:cubicBezTo>
                  <a:cubicBezTo>
                    <a:pt x="5990" y="2177"/>
                    <a:pt x="5851" y="2118"/>
                    <a:pt x="5732" y="2039"/>
                  </a:cubicBezTo>
                  <a:cubicBezTo>
                    <a:pt x="5196" y="1801"/>
                    <a:pt x="4700" y="1523"/>
                    <a:pt x="4205" y="1245"/>
                  </a:cubicBezTo>
                  <a:cubicBezTo>
                    <a:pt x="3967" y="1107"/>
                    <a:pt x="3709" y="948"/>
                    <a:pt x="3471" y="809"/>
                  </a:cubicBezTo>
                  <a:lnTo>
                    <a:pt x="3094" y="591"/>
                  </a:lnTo>
                  <a:cubicBezTo>
                    <a:pt x="3035" y="551"/>
                    <a:pt x="2975" y="512"/>
                    <a:pt x="2916" y="472"/>
                  </a:cubicBezTo>
                  <a:cubicBezTo>
                    <a:pt x="2856" y="432"/>
                    <a:pt x="2797" y="412"/>
                    <a:pt x="2717" y="373"/>
                  </a:cubicBezTo>
                  <a:cubicBezTo>
                    <a:pt x="2598" y="313"/>
                    <a:pt x="2460" y="254"/>
                    <a:pt x="2321" y="194"/>
                  </a:cubicBezTo>
                  <a:cubicBezTo>
                    <a:pt x="2182" y="135"/>
                    <a:pt x="2043" y="95"/>
                    <a:pt x="1884" y="75"/>
                  </a:cubicBezTo>
                  <a:cubicBezTo>
                    <a:pt x="1746" y="36"/>
                    <a:pt x="1587" y="16"/>
                    <a:pt x="1428" y="16"/>
                  </a:cubicBezTo>
                  <a:cubicBezTo>
                    <a:pt x="1399" y="6"/>
                    <a:pt x="1369" y="1"/>
                    <a:pt x="13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16" name="Google Shape;141;p3">
              <a:extLst>
                <a:ext uri="{FF2B5EF4-FFF2-40B4-BE49-F238E27FC236}">
                  <a16:creationId xmlns:a16="http://schemas.microsoft.com/office/drawing/2014/main" id="{362421D9-9371-07B2-B8F3-A798CA4A744D}"/>
                </a:ext>
              </a:extLst>
            </p:cNvPr>
            <p:cNvSpPr>
              <a:spLocks/>
            </p:cNvSpPr>
            <p:nvPr/>
          </p:nvSpPr>
          <p:spPr bwMode="auto">
            <a:xfrm>
              <a:off x="4389800" y="4642850"/>
              <a:ext cx="274700" cy="72475"/>
            </a:xfrm>
            <a:custGeom>
              <a:avLst/>
              <a:gdLst>
                <a:gd name="T0" fmla="*/ 46125 w 10988"/>
                <a:gd name="T1" fmla="*/ 2175 h 2899"/>
                <a:gd name="T2" fmla="*/ 26800 w 10988"/>
                <a:gd name="T3" fmla="*/ 9625 h 2899"/>
                <a:gd name="T4" fmla="*/ 8950 w 10988"/>
                <a:gd name="T5" fmla="*/ 21025 h 2899"/>
                <a:gd name="T6" fmla="*/ 3975 w 10988"/>
                <a:gd name="T7" fmla="*/ 35900 h 2899"/>
                <a:gd name="T8" fmla="*/ 10925 w 10988"/>
                <a:gd name="T9" fmla="*/ 34900 h 2899"/>
                <a:gd name="T10" fmla="*/ 21825 w 10988"/>
                <a:gd name="T11" fmla="*/ 19525 h 2899"/>
                <a:gd name="T12" fmla="*/ 33725 w 10988"/>
                <a:gd name="T13" fmla="*/ 8625 h 2899"/>
                <a:gd name="T14" fmla="*/ 64100 w 10988"/>
                <a:gd name="T15" fmla="*/ 2000 h 2899"/>
                <a:gd name="T16" fmla="*/ 91250 w 10988"/>
                <a:gd name="T17" fmla="*/ 6150 h 2899"/>
                <a:gd name="T18" fmla="*/ 121975 w 10988"/>
                <a:gd name="T19" fmla="*/ 17050 h 2899"/>
                <a:gd name="T20" fmla="*/ 169575 w 10988"/>
                <a:gd name="T21" fmla="*/ 41350 h 2899"/>
                <a:gd name="T22" fmla="*/ 197350 w 10988"/>
                <a:gd name="T23" fmla="*/ 57700 h 2899"/>
                <a:gd name="T24" fmla="*/ 206750 w 10988"/>
                <a:gd name="T25" fmla="*/ 63150 h 2899"/>
                <a:gd name="T26" fmla="*/ 227575 w 10988"/>
                <a:gd name="T27" fmla="*/ 70600 h 2899"/>
                <a:gd name="T28" fmla="*/ 241725 w 10988"/>
                <a:gd name="T29" fmla="*/ 72450 h 2899"/>
                <a:gd name="T30" fmla="*/ 251375 w 10988"/>
                <a:gd name="T31" fmla="*/ 71575 h 2899"/>
                <a:gd name="T32" fmla="*/ 273200 w 10988"/>
                <a:gd name="T33" fmla="*/ 53750 h 2899"/>
                <a:gd name="T34" fmla="*/ 274675 w 10988"/>
                <a:gd name="T35" fmla="*/ 41350 h 2899"/>
                <a:gd name="T36" fmla="*/ 271700 w 10988"/>
                <a:gd name="T37" fmla="*/ 33900 h 2899"/>
                <a:gd name="T38" fmla="*/ 270225 w 10988"/>
                <a:gd name="T39" fmla="*/ 31425 h 2899"/>
                <a:gd name="T40" fmla="*/ 256825 w 10988"/>
                <a:gd name="T41" fmla="*/ 18050 h 2899"/>
                <a:gd name="T42" fmla="*/ 237000 w 10988"/>
                <a:gd name="T43" fmla="*/ 11600 h 2899"/>
                <a:gd name="T44" fmla="*/ 231050 w 10988"/>
                <a:gd name="T45" fmla="*/ 12100 h 2899"/>
                <a:gd name="T46" fmla="*/ 226100 w 10988"/>
                <a:gd name="T47" fmla="*/ 17050 h 2899"/>
                <a:gd name="T48" fmla="*/ 228075 w 10988"/>
                <a:gd name="T49" fmla="*/ 23000 h 2899"/>
                <a:gd name="T50" fmla="*/ 231050 w 10988"/>
                <a:gd name="T51" fmla="*/ 24500 h 2899"/>
                <a:gd name="T52" fmla="*/ 241950 w 10988"/>
                <a:gd name="T53" fmla="*/ 27950 h 2899"/>
                <a:gd name="T54" fmla="*/ 253850 w 10988"/>
                <a:gd name="T55" fmla="*/ 32925 h 2899"/>
                <a:gd name="T56" fmla="*/ 260300 w 10988"/>
                <a:gd name="T57" fmla="*/ 38375 h 2899"/>
                <a:gd name="T58" fmla="*/ 262300 w 10988"/>
                <a:gd name="T59" fmla="*/ 40350 h 2899"/>
                <a:gd name="T60" fmla="*/ 265275 w 10988"/>
                <a:gd name="T61" fmla="*/ 48275 h 2899"/>
                <a:gd name="T62" fmla="*/ 261300 w 10988"/>
                <a:gd name="T63" fmla="*/ 62175 h 2899"/>
                <a:gd name="T64" fmla="*/ 243450 w 10988"/>
                <a:gd name="T65" fmla="*/ 70100 h 2899"/>
                <a:gd name="T66" fmla="*/ 228075 w 10988"/>
                <a:gd name="T67" fmla="*/ 68625 h 2899"/>
                <a:gd name="T68" fmla="*/ 207750 w 10988"/>
                <a:gd name="T69" fmla="*/ 61175 h 2899"/>
                <a:gd name="T70" fmla="*/ 198825 w 10988"/>
                <a:gd name="T71" fmla="*/ 56225 h 2899"/>
                <a:gd name="T72" fmla="*/ 171075 w 10988"/>
                <a:gd name="T73" fmla="*/ 39850 h 2899"/>
                <a:gd name="T74" fmla="*/ 122975 w 10988"/>
                <a:gd name="T75" fmla="*/ 15075 h 2899"/>
                <a:gd name="T76" fmla="*/ 91750 w 10988"/>
                <a:gd name="T77" fmla="*/ 4150 h 2899"/>
                <a:gd name="T78" fmla="*/ 63875 w 10988"/>
                <a:gd name="T79" fmla="*/ 25 h 28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988" h="2899" extrusionOk="0">
                  <a:moveTo>
                    <a:pt x="2555" y="1"/>
                  </a:moveTo>
                  <a:cubicBezTo>
                    <a:pt x="2318" y="1"/>
                    <a:pt x="2087" y="27"/>
                    <a:pt x="1845" y="87"/>
                  </a:cubicBezTo>
                  <a:cubicBezTo>
                    <a:pt x="1667" y="127"/>
                    <a:pt x="1468" y="186"/>
                    <a:pt x="1290" y="285"/>
                  </a:cubicBezTo>
                  <a:cubicBezTo>
                    <a:pt x="1210" y="305"/>
                    <a:pt x="1151" y="345"/>
                    <a:pt x="1072" y="385"/>
                  </a:cubicBezTo>
                  <a:cubicBezTo>
                    <a:pt x="933" y="444"/>
                    <a:pt x="794" y="523"/>
                    <a:pt x="675" y="603"/>
                  </a:cubicBezTo>
                  <a:cubicBezTo>
                    <a:pt x="556" y="682"/>
                    <a:pt x="457" y="761"/>
                    <a:pt x="358" y="841"/>
                  </a:cubicBezTo>
                  <a:cubicBezTo>
                    <a:pt x="239" y="940"/>
                    <a:pt x="120" y="1059"/>
                    <a:pt x="40" y="1198"/>
                  </a:cubicBezTo>
                  <a:cubicBezTo>
                    <a:pt x="1" y="1297"/>
                    <a:pt x="40" y="1376"/>
                    <a:pt x="159" y="1436"/>
                  </a:cubicBezTo>
                  <a:cubicBezTo>
                    <a:pt x="195" y="1450"/>
                    <a:pt x="230" y="1456"/>
                    <a:pt x="264" y="1456"/>
                  </a:cubicBezTo>
                  <a:cubicBezTo>
                    <a:pt x="326" y="1456"/>
                    <a:pt x="386" y="1434"/>
                    <a:pt x="437" y="1396"/>
                  </a:cubicBezTo>
                  <a:cubicBezTo>
                    <a:pt x="536" y="1297"/>
                    <a:pt x="616" y="1178"/>
                    <a:pt x="695" y="1039"/>
                  </a:cubicBezTo>
                  <a:cubicBezTo>
                    <a:pt x="754" y="960"/>
                    <a:pt x="814" y="861"/>
                    <a:pt x="873" y="781"/>
                  </a:cubicBezTo>
                  <a:cubicBezTo>
                    <a:pt x="953" y="662"/>
                    <a:pt x="1052" y="583"/>
                    <a:pt x="1171" y="484"/>
                  </a:cubicBezTo>
                  <a:cubicBezTo>
                    <a:pt x="1230" y="444"/>
                    <a:pt x="1290" y="385"/>
                    <a:pt x="1349" y="345"/>
                  </a:cubicBezTo>
                  <a:cubicBezTo>
                    <a:pt x="1528" y="266"/>
                    <a:pt x="1686" y="206"/>
                    <a:pt x="1885" y="166"/>
                  </a:cubicBezTo>
                  <a:cubicBezTo>
                    <a:pt x="2097" y="106"/>
                    <a:pt x="2332" y="80"/>
                    <a:pt x="2564" y="80"/>
                  </a:cubicBezTo>
                  <a:cubicBezTo>
                    <a:pt x="2636" y="80"/>
                    <a:pt x="2707" y="82"/>
                    <a:pt x="2777" y="87"/>
                  </a:cubicBezTo>
                  <a:cubicBezTo>
                    <a:pt x="3075" y="107"/>
                    <a:pt x="3352" y="166"/>
                    <a:pt x="3650" y="246"/>
                  </a:cubicBezTo>
                  <a:cubicBezTo>
                    <a:pt x="3927" y="305"/>
                    <a:pt x="4205" y="404"/>
                    <a:pt x="4483" y="504"/>
                  </a:cubicBezTo>
                  <a:cubicBezTo>
                    <a:pt x="4621" y="563"/>
                    <a:pt x="4740" y="623"/>
                    <a:pt x="4879" y="682"/>
                  </a:cubicBezTo>
                  <a:cubicBezTo>
                    <a:pt x="5018" y="722"/>
                    <a:pt x="5137" y="781"/>
                    <a:pt x="5276" y="861"/>
                  </a:cubicBezTo>
                  <a:cubicBezTo>
                    <a:pt x="5792" y="1099"/>
                    <a:pt x="6307" y="1376"/>
                    <a:pt x="6783" y="1654"/>
                  </a:cubicBezTo>
                  <a:cubicBezTo>
                    <a:pt x="7041" y="1793"/>
                    <a:pt x="7279" y="1951"/>
                    <a:pt x="7537" y="2090"/>
                  </a:cubicBezTo>
                  <a:lnTo>
                    <a:pt x="7894" y="2308"/>
                  </a:lnTo>
                  <a:cubicBezTo>
                    <a:pt x="7953" y="2348"/>
                    <a:pt x="8013" y="2388"/>
                    <a:pt x="8092" y="2427"/>
                  </a:cubicBezTo>
                  <a:cubicBezTo>
                    <a:pt x="8151" y="2467"/>
                    <a:pt x="8211" y="2487"/>
                    <a:pt x="8270" y="2526"/>
                  </a:cubicBezTo>
                  <a:cubicBezTo>
                    <a:pt x="8409" y="2586"/>
                    <a:pt x="8528" y="2645"/>
                    <a:pt x="8667" y="2705"/>
                  </a:cubicBezTo>
                  <a:cubicBezTo>
                    <a:pt x="8806" y="2764"/>
                    <a:pt x="8965" y="2804"/>
                    <a:pt x="9103" y="2824"/>
                  </a:cubicBezTo>
                  <a:cubicBezTo>
                    <a:pt x="9262" y="2863"/>
                    <a:pt x="9401" y="2883"/>
                    <a:pt x="9559" y="2883"/>
                  </a:cubicBezTo>
                  <a:cubicBezTo>
                    <a:pt x="9599" y="2893"/>
                    <a:pt x="9634" y="2898"/>
                    <a:pt x="9669" y="2898"/>
                  </a:cubicBezTo>
                  <a:cubicBezTo>
                    <a:pt x="9703" y="2898"/>
                    <a:pt x="9738" y="2893"/>
                    <a:pt x="9778" y="2883"/>
                  </a:cubicBezTo>
                  <a:cubicBezTo>
                    <a:pt x="9857" y="2883"/>
                    <a:pt x="9956" y="2883"/>
                    <a:pt x="10055" y="2863"/>
                  </a:cubicBezTo>
                  <a:cubicBezTo>
                    <a:pt x="10254" y="2824"/>
                    <a:pt x="10452" y="2745"/>
                    <a:pt x="10611" y="2606"/>
                  </a:cubicBezTo>
                  <a:cubicBezTo>
                    <a:pt x="10749" y="2487"/>
                    <a:pt x="10868" y="2328"/>
                    <a:pt x="10928" y="2150"/>
                  </a:cubicBezTo>
                  <a:cubicBezTo>
                    <a:pt x="10948" y="2070"/>
                    <a:pt x="10968" y="1991"/>
                    <a:pt x="10987" y="1912"/>
                  </a:cubicBezTo>
                  <a:cubicBezTo>
                    <a:pt x="10987" y="1832"/>
                    <a:pt x="10987" y="1753"/>
                    <a:pt x="10987" y="1654"/>
                  </a:cubicBezTo>
                  <a:cubicBezTo>
                    <a:pt x="10968" y="1594"/>
                    <a:pt x="10948" y="1515"/>
                    <a:pt x="10908" y="1455"/>
                  </a:cubicBezTo>
                  <a:cubicBezTo>
                    <a:pt x="10888" y="1416"/>
                    <a:pt x="10888" y="1376"/>
                    <a:pt x="10868" y="1356"/>
                  </a:cubicBezTo>
                  <a:lnTo>
                    <a:pt x="10849" y="1297"/>
                  </a:lnTo>
                  <a:lnTo>
                    <a:pt x="10809" y="1257"/>
                  </a:lnTo>
                  <a:cubicBezTo>
                    <a:pt x="10749" y="1138"/>
                    <a:pt x="10670" y="1039"/>
                    <a:pt x="10571" y="940"/>
                  </a:cubicBezTo>
                  <a:cubicBezTo>
                    <a:pt x="10472" y="861"/>
                    <a:pt x="10373" y="781"/>
                    <a:pt x="10273" y="722"/>
                  </a:cubicBezTo>
                  <a:cubicBezTo>
                    <a:pt x="10174" y="662"/>
                    <a:pt x="10075" y="623"/>
                    <a:pt x="9976" y="583"/>
                  </a:cubicBezTo>
                  <a:cubicBezTo>
                    <a:pt x="9817" y="523"/>
                    <a:pt x="9659" y="484"/>
                    <a:pt x="9480" y="464"/>
                  </a:cubicBezTo>
                  <a:lnTo>
                    <a:pt x="9302" y="464"/>
                  </a:lnTo>
                  <a:lnTo>
                    <a:pt x="9242" y="484"/>
                  </a:lnTo>
                  <a:lnTo>
                    <a:pt x="9163" y="504"/>
                  </a:lnTo>
                  <a:cubicBezTo>
                    <a:pt x="9103" y="543"/>
                    <a:pt x="9044" y="603"/>
                    <a:pt x="9044" y="682"/>
                  </a:cubicBezTo>
                  <a:cubicBezTo>
                    <a:pt x="9024" y="761"/>
                    <a:pt x="9044" y="841"/>
                    <a:pt x="9084" y="880"/>
                  </a:cubicBezTo>
                  <a:cubicBezTo>
                    <a:pt x="9103" y="900"/>
                    <a:pt x="9123" y="920"/>
                    <a:pt x="9123" y="920"/>
                  </a:cubicBezTo>
                  <a:lnTo>
                    <a:pt x="9183" y="960"/>
                  </a:lnTo>
                  <a:lnTo>
                    <a:pt x="9242" y="980"/>
                  </a:lnTo>
                  <a:lnTo>
                    <a:pt x="9302" y="1019"/>
                  </a:lnTo>
                  <a:cubicBezTo>
                    <a:pt x="9401" y="1039"/>
                    <a:pt x="9540" y="1079"/>
                    <a:pt x="9678" y="1118"/>
                  </a:cubicBezTo>
                  <a:cubicBezTo>
                    <a:pt x="9758" y="1138"/>
                    <a:pt x="9837" y="1178"/>
                    <a:pt x="9916" y="1198"/>
                  </a:cubicBezTo>
                  <a:cubicBezTo>
                    <a:pt x="9996" y="1237"/>
                    <a:pt x="10075" y="1277"/>
                    <a:pt x="10154" y="1317"/>
                  </a:cubicBezTo>
                  <a:cubicBezTo>
                    <a:pt x="10254" y="1376"/>
                    <a:pt x="10313" y="1436"/>
                    <a:pt x="10392" y="1495"/>
                  </a:cubicBezTo>
                  <a:lnTo>
                    <a:pt x="10412" y="1535"/>
                  </a:lnTo>
                  <a:lnTo>
                    <a:pt x="10452" y="1555"/>
                  </a:lnTo>
                  <a:cubicBezTo>
                    <a:pt x="10472" y="1574"/>
                    <a:pt x="10472" y="1594"/>
                    <a:pt x="10492" y="1614"/>
                  </a:cubicBezTo>
                  <a:cubicBezTo>
                    <a:pt x="10531" y="1674"/>
                    <a:pt x="10551" y="1713"/>
                    <a:pt x="10571" y="1773"/>
                  </a:cubicBezTo>
                  <a:cubicBezTo>
                    <a:pt x="10591" y="1812"/>
                    <a:pt x="10611" y="1872"/>
                    <a:pt x="10611" y="1931"/>
                  </a:cubicBezTo>
                  <a:cubicBezTo>
                    <a:pt x="10630" y="1991"/>
                    <a:pt x="10630" y="2050"/>
                    <a:pt x="10611" y="2110"/>
                  </a:cubicBezTo>
                  <a:cubicBezTo>
                    <a:pt x="10591" y="2249"/>
                    <a:pt x="10531" y="2368"/>
                    <a:pt x="10452" y="2487"/>
                  </a:cubicBezTo>
                  <a:cubicBezTo>
                    <a:pt x="10333" y="2606"/>
                    <a:pt x="10174" y="2705"/>
                    <a:pt x="10016" y="2745"/>
                  </a:cubicBezTo>
                  <a:cubicBezTo>
                    <a:pt x="9916" y="2784"/>
                    <a:pt x="9837" y="2784"/>
                    <a:pt x="9738" y="2804"/>
                  </a:cubicBezTo>
                  <a:lnTo>
                    <a:pt x="9559" y="2804"/>
                  </a:lnTo>
                  <a:cubicBezTo>
                    <a:pt x="9421" y="2804"/>
                    <a:pt x="9262" y="2784"/>
                    <a:pt x="9123" y="2745"/>
                  </a:cubicBezTo>
                  <a:cubicBezTo>
                    <a:pt x="8984" y="2725"/>
                    <a:pt x="8846" y="2665"/>
                    <a:pt x="8707" y="2626"/>
                  </a:cubicBezTo>
                  <a:cubicBezTo>
                    <a:pt x="8568" y="2566"/>
                    <a:pt x="8449" y="2507"/>
                    <a:pt x="8310" y="2447"/>
                  </a:cubicBezTo>
                  <a:cubicBezTo>
                    <a:pt x="8251" y="2427"/>
                    <a:pt x="8191" y="2388"/>
                    <a:pt x="8132" y="2348"/>
                  </a:cubicBezTo>
                  <a:cubicBezTo>
                    <a:pt x="8072" y="2328"/>
                    <a:pt x="8013" y="2288"/>
                    <a:pt x="7953" y="2249"/>
                  </a:cubicBezTo>
                  <a:lnTo>
                    <a:pt x="7576" y="2031"/>
                  </a:lnTo>
                  <a:cubicBezTo>
                    <a:pt x="7338" y="1872"/>
                    <a:pt x="7100" y="1733"/>
                    <a:pt x="6843" y="1594"/>
                  </a:cubicBezTo>
                  <a:cubicBezTo>
                    <a:pt x="6347" y="1297"/>
                    <a:pt x="5851" y="1019"/>
                    <a:pt x="5316" y="781"/>
                  </a:cubicBezTo>
                  <a:cubicBezTo>
                    <a:pt x="5197" y="722"/>
                    <a:pt x="5058" y="662"/>
                    <a:pt x="4919" y="603"/>
                  </a:cubicBezTo>
                  <a:cubicBezTo>
                    <a:pt x="4800" y="543"/>
                    <a:pt x="4661" y="484"/>
                    <a:pt x="4522" y="424"/>
                  </a:cubicBezTo>
                  <a:cubicBezTo>
                    <a:pt x="4245" y="325"/>
                    <a:pt x="3967" y="226"/>
                    <a:pt x="3670" y="166"/>
                  </a:cubicBezTo>
                  <a:cubicBezTo>
                    <a:pt x="3372" y="87"/>
                    <a:pt x="3075" y="28"/>
                    <a:pt x="2777" y="8"/>
                  </a:cubicBezTo>
                  <a:cubicBezTo>
                    <a:pt x="2702" y="3"/>
                    <a:pt x="2628" y="1"/>
                    <a:pt x="25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17" name="Google Shape;142;p3">
              <a:extLst>
                <a:ext uri="{FF2B5EF4-FFF2-40B4-BE49-F238E27FC236}">
                  <a16:creationId xmlns:a16="http://schemas.microsoft.com/office/drawing/2014/main" id="{E7A11052-2F6A-DD9D-63C8-EA5A81B13128}"/>
                </a:ext>
              </a:extLst>
            </p:cNvPr>
            <p:cNvSpPr>
              <a:spLocks/>
            </p:cNvSpPr>
            <p:nvPr/>
          </p:nvSpPr>
          <p:spPr bwMode="auto">
            <a:xfrm>
              <a:off x="4665475" y="4645025"/>
              <a:ext cx="274675" cy="72575"/>
            </a:xfrm>
            <a:custGeom>
              <a:avLst/>
              <a:gdLst>
                <a:gd name="T0" fmla="*/ 23300 w 10987"/>
                <a:gd name="T1" fmla="*/ 1000 h 2903"/>
                <a:gd name="T2" fmla="*/ 1500 w 10987"/>
                <a:gd name="T3" fmla="*/ 18350 h 2903"/>
                <a:gd name="T4" fmla="*/ 0 w 10987"/>
                <a:gd name="T5" fmla="*/ 30750 h 2903"/>
                <a:gd name="T6" fmla="*/ 2975 w 10987"/>
                <a:gd name="T7" fmla="*/ 38675 h 2903"/>
                <a:gd name="T8" fmla="*/ 4450 w 10987"/>
                <a:gd name="T9" fmla="*/ 41150 h 2903"/>
                <a:gd name="T10" fmla="*/ 17850 w 10987"/>
                <a:gd name="T11" fmla="*/ 54550 h 2903"/>
                <a:gd name="T12" fmla="*/ 37675 w 10987"/>
                <a:gd name="T13" fmla="*/ 60975 h 2903"/>
                <a:gd name="T14" fmla="*/ 44125 w 10987"/>
                <a:gd name="T15" fmla="*/ 60500 h 2903"/>
                <a:gd name="T16" fmla="*/ 49075 w 10987"/>
                <a:gd name="T17" fmla="*/ 55025 h 2903"/>
                <a:gd name="T18" fmla="*/ 46600 w 10987"/>
                <a:gd name="T19" fmla="*/ 49075 h 2903"/>
                <a:gd name="T20" fmla="*/ 43625 w 10987"/>
                <a:gd name="T21" fmla="*/ 47600 h 2903"/>
                <a:gd name="T22" fmla="*/ 32725 w 10987"/>
                <a:gd name="T23" fmla="*/ 44125 h 2903"/>
                <a:gd name="T24" fmla="*/ 20825 w 10987"/>
                <a:gd name="T25" fmla="*/ 39175 h 2903"/>
                <a:gd name="T26" fmla="*/ 14375 w 10987"/>
                <a:gd name="T27" fmla="*/ 34200 h 2903"/>
                <a:gd name="T28" fmla="*/ 12400 w 10987"/>
                <a:gd name="T29" fmla="*/ 31725 h 2903"/>
                <a:gd name="T30" fmla="*/ 9425 w 10987"/>
                <a:gd name="T31" fmla="*/ 24300 h 2903"/>
                <a:gd name="T32" fmla="*/ 13875 w 10987"/>
                <a:gd name="T33" fmla="*/ 10425 h 2903"/>
                <a:gd name="T34" fmla="*/ 31225 w 10987"/>
                <a:gd name="T35" fmla="*/ 2475 h 2903"/>
                <a:gd name="T36" fmla="*/ 35700 w 10987"/>
                <a:gd name="T37" fmla="*/ 2475 h 2903"/>
                <a:gd name="T38" fmla="*/ 57025 w 10987"/>
                <a:gd name="T39" fmla="*/ 6950 h 2903"/>
                <a:gd name="T40" fmla="*/ 71400 w 10987"/>
                <a:gd name="T41" fmla="*/ 13400 h 2903"/>
                <a:gd name="T42" fmla="*/ 85275 w 10987"/>
                <a:gd name="T43" fmla="*/ 21825 h 2903"/>
                <a:gd name="T44" fmla="*/ 141800 w 10987"/>
                <a:gd name="T45" fmla="*/ 53050 h 2903"/>
                <a:gd name="T46" fmla="*/ 161625 w 10987"/>
                <a:gd name="T47" fmla="*/ 61475 h 2903"/>
                <a:gd name="T48" fmla="*/ 205250 w 10987"/>
                <a:gd name="T49" fmla="*/ 72375 h 2903"/>
                <a:gd name="T50" fmla="*/ 228550 w 10987"/>
                <a:gd name="T51" fmla="*/ 70400 h 2903"/>
                <a:gd name="T52" fmla="*/ 247900 w 10987"/>
                <a:gd name="T53" fmla="*/ 62975 h 2903"/>
                <a:gd name="T54" fmla="*/ 265750 w 10987"/>
                <a:gd name="T55" fmla="*/ 51575 h 2903"/>
                <a:gd name="T56" fmla="*/ 270700 w 10987"/>
                <a:gd name="T57" fmla="*/ 36700 h 2903"/>
                <a:gd name="T58" fmla="*/ 263750 w 10987"/>
                <a:gd name="T59" fmla="*/ 37675 h 2903"/>
                <a:gd name="T60" fmla="*/ 252850 w 10987"/>
                <a:gd name="T61" fmla="*/ 53050 h 2903"/>
                <a:gd name="T62" fmla="*/ 240950 w 10987"/>
                <a:gd name="T63" fmla="*/ 63475 h 2903"/>
                <a:gd name="T64" fmla="*/ 211125 w 10987"/>
                <a:gd name="T65" fmla="*/ 70100 h 2903"/>
                <a:gd name="T66" fmla="*/ 183450 w 10987"/>
                <a:gd name="T67" fmla="*/ 66450 h 2903"/>
                <a:gd name="T68" fmla="*/ 152700 w 10987"/>
                <a:gd name="T69" fmla="*/ 55525 h 2903"/>
                <a:gd name="T70" fmla="*/ 105100 w 10987"/>
                <a:gd name="T71" fmla="*/ 30750 h 2903"/>
                <a:gd name="T72" fmla="*/ 77350 w 10987"/>
                <a:gd name="T73" fmla="*/ 14375 h 2903"/>
                <a:gd name="T74" fmla="*/ 67925 w 10987"/>
                <a:gd name="T75" fmla="*/ 9425 h 2903"/>
                <a:gd name="T76" fmla="*/ 47100 w 10987"/>
                <a:gd name="T77" fmla="*/ 1500 h 2903"/>
                <a:gd name="T78" fmla="*/ 30750 w 10987"/>
                <a:gd name="T79" fmla="*/ 0 h 29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987" h="2903" extrusionOk="0">
                  <a:moveTo>
                    <a:pt x="1230" y="0"/>
                  </a:moveTo>
                  <a:cubicBezTo>
                    <a:pt x="1130" y="0"/>
                    <a:pt x="1031" y="20"/>
                    <a:pt x="932" y="40"/>
                  </a:cubicBezTo>
                  <a:cubicBezTo>
                    <a:pt x="734" y="79"/>
                    <a:pt x="555" y="159"/>
                    <a:pt x="377" y="278"/>
                  </a:cubicBezTo>
                  <a:cubicBezTo>
                    <a:pt x="238" y="397"/>
                    <a:pt x="119" y="555"/>
                    <a:pt x="60" y="734"/>
                  </a:cubicBezTo>
                  <a:cubicBezTo>
                    <a:pt x="20" y="813"/>
                    <a:pt x="20" y="893"/>
                    <a:pt x="0" y="992"/>
                  </a:cubicBezTo>
                  <a:cubicBezTo>
                    <a:pt x="0" y="1071"/>
                    <a:pt x="0" y="1150"/>
                    <a:pt x="0" y="1230"/>
                  </a:cubicBezTo>
                  <a:cubicBezTo>
                    <a:pt x="20" y="1309"/>
                    <a:pt x="40" y="1368"/>
                    <a:pt x="79" y="1448"/>
                  </a:cubicBezTo>
                  <a:cubicBezTo>
                    <a:pt x="99" y="1487"/>
                    <a:pt x="119" y="1507"/>
                    <a:pt x="119" y="1547"/>
                  </a:cubicBezTo>
                  <a:lnTo>
                    <a:pt x="159" y="1587"/>
                  </a:lnTo>
                  <a:lnTo>
                    <a:pt x="178" y="1646"/>
                  </a:lnTo>
                  <a:cubicBezTo>
                    <a:pt x="238" y="1765"/>
                    <a:pt x="337" y="1864"/>
                    <a:pt x="436" y="1963"/>
                  </a:cubicBezTo>
                  <a:cubicBezTo>
                    <a:pt x="516" y="2043"/>
                    <a:pt x="615" y="2122"/>
                    <a:pt x="714" y="2182"/>
                  </a:cubicBezTo>
                  <a:cubicBezTo>
                    <a:pt x="813" y="2241"/>
                    <a:pt x="912" y="2281"/>
                    <a:pt x="1011" y="2320"/>
                  </a:cubicBezTo>
                  <a:cubicBezTo>
                    <a:pt x="1170" y="2380"/>
                    <a:pt x="1329" y="2420"/>
                    <a:pt x="1507" y="2439"/>
                  </a:cubicBezTo>
                  <a:lnTo>
                    <a:pt x="1686" y="2439"/>
                  </a:lnTo>
                  <a:lnTo>
                    <a:pt x="1765" y="2420"/>
                  </a:lnTo>
                  <a:lnTo>
                    <a:pt x="1824" y="2400"/>
                  </a:lnTo>
                  <a:cubicBezTo>
                    <a:pt x="1884" y="2360"/>
                    <a:pt x="1943" y="2281"/>
                    <a:pt x="1963" y="2201"/>
                  </a:cubicBezTo>
                  <a:cubicBezTo>
                    <a:pt x="1963" y="2142"/>
                    <a:pt x="1943" y="2063"/>
                    <a:pt x="1904" y="2003"/>
                  </a:cubicBezTo>
                  <a:cubicBezTo>
                    <a:pt x="1884" y="2003"/>
                    <a:pt x="1884" y="1983"/>
                    <a:pt x="1864" y="1963"/>
                  </a:cubicBezTo>
                  <a:lnTo>
                    <a:pt x="1805" y="1944"/>
                  </a:lnTo>
                  <a:lnTo>
                    <a:pt x="1745" y="1904"/>
                  </a:lnTo>
                  <a:lnTo>
                    <a:pt x="1686" y="1884"/>
                  </a:lnTo>
                  <a:cubicBezTo>
                    <a:pt x="1587" y="1844"/>
                    <a:pt x="1468" y="1825"/>
                    <a:pt x="1309" y="1765"/>
                  </a:cubicBezTo>
                  <a:cubicBezTo>
                    <a:pt x="1230" y="1745"/>
                    <a:pt x="1170" y="1725"/>
                    <a:pt x="1091" y="1686"/>
                  </a:cubicBezTo>
                  <a:cubicBezTo>
                    <a:pt x="992" y="1666"/>
                    <a:pt x="912" y="1626"/>
                    <a:pt x="833" y="1567"/>
                  </a:cubicBezTo>
                  <a:cubicBezTo>
                    <a:pt x="754" y="1527"/>
                    <a:pt x="674" y="1468"/>
                    <a:pt x="595" y="1388"/>
                  </a:cubicBezTo>
                  <a:lnTo>
                    <a:pt x="575" y="1368"/>
                  </a:lnTo>
                  <a:lnTo>
                    <a:pt x="555" y="1329"/>
                  </a:lnTo>
                  <a:cubicBezTo>
                    <a:pt x="535" y="1309"/>
                    <a:pt x="516" y="1289"/>
                    <a:pt x="496" y="1269"/>
                  </a:cubicBezTo>
                  <a:cubicBezTo>
                    <a:pt x="476" y="1230"/>
                    <a:pt x="436" y="1190"/>
                    <a:pt x="416" y="1131"/>
                  </a:cubicBezTo>
                  <a:cubicBezTo>
                    <a:pt x="397" y="1071"/>
                    <a:pt x="377" y="1031"/>
                    <a:pt x="377" y="972"/>
                  </a:cubicBezTo>
                  <a:cubicBezTo>
                    <a:pt x="357" y="912"/>
                    <a:pt x="357" y="853"/>
                    <a:pt x="377" y="793"/>
                  </a:cubicBezTo>
                  <a:cubicBezTo>
                    <a:pt x="397" y="655"/>
                    <a:pt x="456" y="516"/>
                    <a:pt x="555" y="417"/>
                  </a:cubicBezTo>
                  <a:cubicBezTo>
                    <a:pt x="674" y="298"/>
                    <a:pt x="813" y="198"/>
                    <a:pt x="992" y="139"/>
                  </a:cubicBezTo>
                  <a:cubicBezTo>
                    <a:pt x="1071" y="119"/>
                    <a:pt x="1170" y="99"/>
                    <a:pt x="1249" y="99"/>
                  </a:cubicBezTo>
                  <a:cubicBezTo>
                    <a:pt x="1279" y="89"/>
                    <a:pt x="1309" y="84"/>
                    <a:pt x="1339" y="84"/>
                  </a:cubicBezTo>
                  <a:cubicBezTo>
                    <a:pt x="1368" y="84"/>
                    <a:pt x="1398" y="89"/>
                    <a:pt x="1428" y="99"/>
                  </a:cubicBezTo>
                  <a:cubicBezTo>
                    <a:pt x="1587" y="99"/>
                    <a:pt x="1725" y="119"/>
                    <a:pt x="1864" y="139"/>
                  </a:cubicBezTo>
                  <a:cubicBezTo>
                    <a:pt x="2003" y="179"/>
                    <a:pt x="2142" y="218"/>
                    <a:pt x="2281" y="278"/>
                  </a:cubicBezTo>
                  <a:cubicBezTo>
                    <a:pt x="2419" y="317"/>
                    <a:pt x="2538" y="377"/>
                    <a:pt x="2677" y="436"/>
                  </a:cubicBezTo>
                  <a:cubicBezTo>
                    <a:pt x="2737" y="476"/>
                    <a:pt x="2796" y="516"/>
                    <a:pt x="2856" y="536"/>
                  </a:cubicBezTo>
                  <a:cubicBezTo>
                    <a:pt x="2915" y="575"/>
                    <a:pt x="2975" y="615"/>
                    <a:pt x="3054" y="655"/>
                  </a:cubicBezTo>
                  <a:lnTo>
                    <a:pt x="3411" y="873"/>
                  </a:lnTo>
                  <a:cubicBezTo>
                    <a:pt x="3649" y="1031"/>
                    <a:pt x="3907" y="1170"/>
                    <a:pt x="4145" y="1309"/>
                  </a:cubicBezTo>
                  <a:cubicBezTo>
                    <a:pt x="4641" y="1587"/>
                    <a:pt x="5136" y="1864"/>
                    <a:pt x="5672" y="2122"/>
                  </a:cubicBezTo>
                  <a:cubicBezTo>
                    <a:pt x="5811" y="2182"/>
                    <a:pt x="5930" y="2241"/>
                    <a:pt x="6068" y="2301"/>
                  </a:cubicBezTo>
                  <a:cubicBezTo>
                    <a:pt x="6207" y="2360"/>
                    <a:pt x="6346" y="2420"/>
                    <a:pt x="6465" y="2459"/>
                  </a:cubicBezTo>
                  <a:cubicBezTo>
                    <a:pt x="6743" y="2578"/>
                    <a:pt x="7040" y="2658"/>
                    <a:pt x="7318" y="2737"/>
                  </a:cubicBezTo>
                  <a:cubicBezTo>
                    <a:pt x="7615" y="2816"/>
                    <a:pt x="7913" y="2876"/>
                    <a:pt x="8210" y="2895"/>
                  </a:cubicBezTo>
                  <a:cubicBezTo>
                    <a:pt x="8285" y="2900"/>
                    <a:pt x="8360" y="2903"/>
                    <a:pt x="8435" y="2903"/>
                  </a:cubicBezTo>
                  <a:cubicBezTo>
                    <a:pt x="8676" y="2903"/>
                    <a:pt x="8915" y="2877"/>
                    <a:pt x="9142" y="2816"/>
                  </a:cubicBezTo>
                  <a:cubicBezTo>
                    <a:pt x="9341" y="2776"/>
                    <a:pt x="9519" y="2697"/>
                    <a:pt x="9698" y="2618"/>
                  </a:cubicBezTo>
                  <a:cubicBezTo>
                    <a:pt x="9777" y="2578"/>
                    <a:pt x="9856" y="2558"/>
                    <a:pt x="9916" y="2519"/>
                  </a:cubicBezTo>
                  <a:cubicBezTo>
                    <a:pt x="10055" y="2459"/>
                    <a:pt x="10193" y="2380"/>
                    <a:pt x="10312" y="2281"/>
                  </a:cubicBezTo>
                  <a:cubicBezTo>
                    <a:pt x="10431" y="2221"/>
                    <a:pt x="10530" y="2142"/>
                    <a:pt x="10630" y="2063"/>
                  </a:cubicBezTo>
                  <a:cubicBezTo>
                    <a:pt x="10768" y="1963"/>
                    <a:pt x="10868" y="1844"/>
                    <a:pt x="10947" y="1686"/>
                  </a:cubicBezTo>
                  <a:cubicBezTo>
                    <a:pt x="10987" y="1587"/>
                    <a:pt x="10947" y="1527"/>
                    <a:pt x="10828" y="1468"/>
                  </a:cubicBezTo>
                  <a:cubicBezTo>
                    <a:pt x="10795" y="1451"/>
                    <a:pt x="10755" y="1442"/>
                    <a:pt x="10715" y="1442"/>
                  </a:cubicBezTo>
                  <a:cubicBezTo>
                    <a:pt x="10657" y="1442"/>
                    <a:pt x="10597" y="1461"/>
                    <a:pt x="10550" y="1507"/>
                  </a:cubicBezTo>
                  <a:cubicBezTo>
                    <a:pt x="10451" y="1606"/>
                    <a:pt x="10372" y="1725"/>
                    <a:pt x="10292" y="1844"/>
                  </a:cubicBezTo>
                  <a:cubicBezTo>
                    <a:pt x="10253" y="1944"/>
                    <a:pt x="10193" y="2023"/>
                    <a:pt x="10114" y="2122"/>
                  </a:cubicBezTo>
                  <a:cubicBezTo>
                    <a:pt x="10035" y="2221"/>
                    <a:pt x="9936" y="2320"/>
                    <a:pt x="9817" y="2420"/>
                  </a:cubicBezTo>
                  <a:cubicBezTo>
                    <a:pt x="9777" y="2459"/>
                    <a:pt x="9698" y="2499"/>
                    <a:pt x="9638" y="2539"/>
                  </a:cubicBezTo>
                  <a:cubicBezTo>
                    <a:pt x="9479" y="2618"/>
                    <a:pt x="9301" y="2697"/>
                    <a:pt x="9122" y="2737"/>
                  </a:cubicBezTo>
                  <a:cubicBezTo>
                    <a:pt x="8899" y="2781"/>
                    <a:pt x="8676" y="2804"/>
                    <a:pt x="8445" y="2804"/>
                  </a:cubicBezTo>
                  <a:cubicBezTo>
                    <a:pt x="8368" y="2804"/>
                    <a:pt x="8290" y="2801"/>
                    <a:pt x="8210" y="2796"/>
                  </a:cubicBezTo>
                  <a:cubicBezTo>
                    <a:pt x="7933" y="2776"/>
                    <a:pt x="7635" y="2737"/>
                    <a:pt x="7338" y="2658"/>
                  </a:cubicBezTo>
                  <a:cubicBezTo>
                    <a:pt x="7060" y="2578"/>
                    <a:pt x="6782" y="2499"/>
                    <a:pt x="6505" y="2380"/>
                  </a:cubicBezTo>
                  <a:cubicBezTo>
                    <a:pt x="6386" y="2340"/>
                    <a:pt x="6247" y="2281"/>
                    <a:pt x="6108" y="2221"/>
                  </a:cubicBezTo>
                  <a:cubicBezTo>
                    <a:pt x="5969" y="2162"/>
                    <a:pt x="5850" y="2102"/>
                    <a:pt x="5711" y="2043"/>
                  </a:cubicBezTo>
                  <a:cubicBezTo>
                    <a:pt x="5196" y="1805"/>
                    <a:pt x="4700" y="1527"/>
                    <a:pt x="4204" y="1230"/>
                  </a:cubicBezTo>
                  <a:cubicBezTo>
                    <a:pt x="3966" y="1091"/>
                    <a:pt x="3708" y="952"/>
                    <a:pt x="3451" y="793"/>
                  </a:cubicBezTo>
                  <a:lnTo>
                    <a:pt x="3094" y="575"/>
                  </a:lnTo>
                  <a:cubicBezTo>
                    <a:pt x="3034" y="536"/>
                    <a:pt x="2975" y="496"/>
                    <a:pt x="2915" y="476"/>
                  </a:cubicBezTo>
                  <a:cubicBezTo>
                    <a:pt x="2836" y="436"/>
                    <a:pt x="2776" y="397"/>
                    <a:pt x="2717" y="377"/>
                  </a:cubicBezTo>
                  <a:cubicBezTo>
                    <a:pt x="2598" y="298"/>
                    <a:pt x="2459" y="238"/>
                    <a:pt x="2320" y="198"/>
                  </a:cubicBezTo>
                  <a:cubicBezTo>
                    <a:pt x="2181" y="139"/>
                    <a:pt x="2043" y="99"/>
                    <a:pt x="1884" y="60"/>
                  </a:cubicBezTo>
                  <a:cubicBezTo>
                    <a:pt x="1745" y="40"/>
                    <a:pt x="1587" y="20"/>
                    <a:pt x="1428" y="0"/>
                  </a:cubicBezTo>
                  <a:lnTo>
                    <a:pt x="123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18" name="Google Shape;143;p3">
              <a:extLst>
                <a:ext uri="{FF2B5EF4-FFF2-40B4-BE49-F238E27FC236}">
                  <a16:creationId xmlns:a16="http://schemas.microsoft.com/office/drawing/2014/main" id="{3EBEE4D2-FAED-CB7F-5F28-515297142F9F}"/>
                </a:ext>
              </a:extLst>
            </p:cNvPr>
            <p:cNvSpPr>
              <a:spLocks/>
            </p:cNvSpPr>
            <p:nvPr/>
          </p:nvSpPr>
          <p:spPr bwMode="auto">
            <a:xfrm>
              <a:off x="4816175" y="4640375"/>
              <a:ext cx="274700" cy="72575"/>
            </a:xfrm>
            <a:custGeom>
              <a:avLst/>
              <a:gdLst>
                <a:gd name="T0" fmla="*/ 46125 w 10988"/>
                <a:gd name="T1" fmla="*/ 2175 h 2903"/>
                <a:gd name="T2" fmla="*/ 26800 w 10988"/>
                <a:gd name="T3" fmla="*/ 9600 h 2903"/>
                <a:gd name="T4" fmla="*/ 8950 w 10988"/>
                <a:gd name="T5" fmla="*/ 21025 h 2903"/>
                <a:gd name="T6" fmla="*/ 3975 w 10988"/>
                <a:gd name="T7" fmla="*/ 35875 h 2903"/>
                <a:gd name="T8" fmla="*/ 10925 w 10988"/>
                <a:gd name="T9" fmla="*/ 34900 h 2903"/>
                <a:gd name="T10" fmla="*/ 21825 w 10988"/>
                <a:gd name="T11" fmla="*/ 19525 h 2903"/>
                <a:gd name="T12" fmla="*/ 33725 w 10988"/>
                <a:gd name="T13" fmla="*/ 9125 h 2903"/>
                <a:gd name="T14" fmla="*/ 63575 w 10988"/>
                <a:gd name="T15" fmla="*/ 2475 h 2903"/>
                <a:gd name="T16" fmla="*/ 91250 w 10988"/>
                <a:gd name="T17" fmla="*/ 6150 h 2903"/>
                <a:gd name="T18" fmla="*/ 121975 w 10988"/>
                <a:gd name="T19" fmla="*/ 17050 h 2903"/>
                <a:gd name="T20" fmla="*/ 169575 w 10988"/>
                <a:gd name="T21" fmla="*/ 41825 h 2903"/>
                <a:gd name="T22" fmla="*/ 197350 w 10988"/>
                <a:gd name="T23" fmla="*/ 58200 h 2903"/>
                <a:gd name="T24" fmla="*/ 206750 w 10988"/>
                <a:gd name="T25" fmla="*/ 63150 h 2903"/>
                <a:gd name="T26" fmla="*/ 227575 w 10988"/>
                <a:gd name="T27" fmla="*/ 71100 h 2903"/>
                <a:gd name="T28" fmla="*/ 243950 w 10988"/>
                <a:gd name="T29" fmla="*/ 72575 h 2903"/>
                <a:gd name="T30" fmla="*/ 265275 w 10988"/>
                <a:gd name="T31" fmla="*/ 65625 h 2903"/>
                <a:gd name="T32" fmla="*/ 274675 w 10988"/>
                <a:gd name="T33" fmla="*/ 47775 h 2903"/>
                <a:gd name="T34" fmla="*/ 272700 w 10988"/>
                <a:gd name="T35" fmla="*/ 36375 h 2903"/>
                <a:gd name="T36" fmla="*/ 271200 w 10988"/>
                <a:gd name="T37" fmla="*/ 32925 h 2903"/>
                <a:gd name="T38" fmla="*/ 264275 w 10988"/>
                <a:gd name="T39" fmla="*/ 23500 h 2903"/>
                <a:gd name="T40" fmla="*/ 249400 w 10988"/>
                <a:gd name="T41" fmla="*/ 14575 h 2903"/>
                <a:gd name="T42" fmla="*/ 232550 w 10988"/>
                <a:gd name="T43" fmla="*/ 11600 h 2903"/>
                <a:gd name="T44" fmla="*/ 229075 w 10988"/>
                <a:gd name="T45" fmla="*/ 12575 h 2903"/>
                <a:gd name="T46" fmla="*/ 227100 w 10988"/>
                <a:gd name="T47" fmla="*/ 22500 h 2903"/>
                <a:gd name="T48" fmla="*/ 229575 w 10988"/>
                <a:gd name="T49" fmla="*/ 24000 h 2903"/>
                <a:gd name="T50" fmla="*/ 232550 w 10988"/>
                <a:gd name="T51" fmla="*/ 25475 h 2903"/>
                <a:gd name="T52" fmla="*/ 247900 w 10988"/>
                <a:gd name="T53" fmla="*/ 30425 h 2903"/>
                <a:gd name="T54" fmla="*/ 259800 w 10988"/>
                <a:gd name="T55" fmla="*/ 37875 h 2903"/>
                <a:gd name="T56" fmla="*/ 261300 w 10988"/>
                <a:gd name="T57" fmla="*/ 39350 h 2903"/>
                <a:gd name="T58" fmla="*/ 264275 w 10988"/>
                <a:gd name="T59" fmla="*/ 44325 h 2903"/>
                <a:gd name="T60" fmla="*/ 265275 w 10988"/>
                <a:gd name="T61" fmla="*/ 52750 h 2903"/>
                <a:gd name="T62" fmla="*/ 250400 w 10988"/>
                <a:gd name="T63" fmla="*/ 69100 h 2903"/>
                <a:gd name="T64" fmla="*/ 241225 w 10988"/>
                <a:gd name="T65" fmla="*/ 70475 h 2903"/>
                <a:gd name="T66" fmla="*/ 228075 w 10988"/>
                <a:gd name="T67" fmla="*/ 69100 h 2903"/>
                <a:gd name="T68" fmla="*/ 207750 w 10988"/>
                <a:gd name="T69" fmla="*/ 61675 h 2903"/>
                <a:gd name="T70" fmla="*/ 198825 w 10988"/>
                <a:gd name="T71" fmla="*/ 56225 h 2903"/>
                <a:gd name="T72" fmla="*/ 171075 w 10988"/>
                <a:gd name="T73" fmla="*/ 39850 h 2903"/>
                <a:gd name="T74" fmla="*/ 122975 w 10988"/>
                <a:gd name="T75" fmla="*/ 15075 h 2903"/>
                <a:gd name="T76" fmla="*/ 91750 w 10988"/>
                <a:gd name="T77" fmla="*/ 4150 h 2903"/>
                <a:gd name="T78" fmla="*/ 63825 w 10988"/>
                <a:gd name="T79" fmla="*/ 0 h 29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988" h="2903" extrusionOk="0">
                  <a:moveTo>
                    <a:pt x="2553" y="0"/>
                  </a:moveTo>
                  <a:cubicBezTo>
                    <a:pt x="2311" y="0"/>
                    <a:pt x="2072" y="26"/>
                    <a:pt x="1845" y="87"/>
                  </a:cubicBezTo>
                  <a:cubicBezTo>
                    <a:pt x="1647" y="127"/>
                    <a:pt x="1468" y="206"/>
                    <a:pt x="1290" y="285"/>
                  </a:cubicBezTo>
                  <a:cubicBezTo>
                    <a:pt x="1210" y="325"/>
                    <a:pt x="1151" y="345"/>
                    <a:pt x="1072" y="384"/>
                  </a:cubicBezTo>
                  <a:cubicBezTo>
                    <a:pt x="933" y="444"/>
                    <a:pt x="794" y="523"/>
                    <a:pt x="675" y="622"/>
                  </a:cubicBezTo>
                  <a:cubicBezTo>
                    <a:pt x="556" y="682"/>
                    <a:pt x="457" y="761"/>
                    <a:pt x="358" y="841"/>
                  </a:cubicBezTo>
                  <a:cubicBezTo>
                    <a:pt x="219" y="940"/>
                    <a:pt x="120" y="1059"/>
                    <a:pt x="40" y="1217"/>
                  </a:cubicBezTo>
                  <a:cubicBezTo>
                    <a:pt x="1" y="1317"/>
                    <a:pt x="40" y="1376"/>
                    <a:pt x="159" y="1435"/>
                  </a:cubicBezTo>
                  <a:cubicBezTo>
                    <a:pt x="192" y="1452"/>
                    <a:pt x="232" y="1462"/>
                    <a:pt x="273" y="1462"/>
                  </a:cubicBezTo>
                  <a:cubicBezTo>
                    <a:pt x="330" y="1462"/>
                    <a:pt x="391" y="1442"/>
                    <a:pt x="437" y="1396"/>
                  </a:cubicBezTo>
                  <a:cubicBezTo>
                    <a:pt x="536" y="1297"/>
                    <a:pt x="616" y="1178"/>
                    <a:pt x="695" y="1059"/>
                  </a:cubicBezTo>
                  <a:cubicBezTo>
                    <a:pt x="735" y="960"/>
                    <a:pt x="814" y="880"/>
                    <a:pt x="873" y="781"/>
                  </a:cubicBezTo>
                  <a:cubicBezTo>
                    <a:pt x="953" y="682"/>
                    <a:pt x="1052" y="583"/>
                    <a:pt x="1171" y="503"/>
                  </a:cubicBezTo>
                  <a:cubicBezTo>
                    <a:pt x="1230" y="444"/>
                    <a:pt x="1290" y="404"/>
                    <a:pt x="1349" y="365"/>
                  </a:cubicBezTo>
                  <a:cubicBezTo>
                    <a:pt x="1508" y="285"/>
                    <a:pt x="1686" y="206"/>
                    <a:pt x="1885" y="166"/>
                  </a:cubicBezTo>
                  <a:cubicBezTo>
                    <a:pt x="2093" y="122"/>
                    <a:pt x="2312" y="99"/>
                    <a:pt x="2543" y="99"/>
                  </a:cubicBezTo>
                  <a:cubicBezTo>
                    <a:pt x="2620" y="99"/>
                    <a:pt x="2698" y="102"/>
                    <a:pt x="2777" y="107"/>
                  </a:cubicBezTo>
                  <a:cubicBezTo>
                    <a:pt x="3075" y="127"/>
                    <a:pt x="3352" y="166"/>
                    <a:pt x="3650" y="246"/>
                  </a:cubicBezTo>
                  <a:cubicBezTo>
                    <a:pt x="3927" y="325"/>
                    <a:pt x="4205" y="404"/>
                    <a:pt x="4483" y="523"/>
                  </a:cubicBezTo>
                  <a:cubicBezTo>
                    <a:pt x="4621" y="563"/>
                    <a:pt x="4740" y="622"/>
                    <a:pt x="4879" y="682"/>
                  </a:cubicBezTo>
                  <a:cubicBezTo>
                    <a:pt x="5018" y="741"/>
                    <a:pt x="5137" y="801"/>
                    <a:pt x="5276" y="860"/>
                  </a:cubicBezTo>
                  <a:cubicBezTo>
                    <a:pt x="5791" y="1098"/>
                    <a:pt x="6287" y="1376"/>
                    <a:pt x="6783" y="1673"/>
                  </a:cubicBezTo>
                  <a:cubicBezTo>
                    <a:pt x="7041" y="1812"/>
                    <a:pt x="7279" y="1951"/>
                    <a:pt x="7537" y="2110"/>
                  </a:cubicBezTo>
                  <a:lnTo>
                    <a:pt x="7894" y="2328"/>
                  </a:lnTo>
                  <a:cubicBezTo>
                    <a:pt x="7953" y="2368"/>
                    <a:pt x="8013" y="2407"/>
                    <a:pt x="8072" y="2427"/>
                  </a:cubicBezTo>
                  <a:cubicBezTo>
                    <a:pt x="8151" y="2467"/>
                    <a:pt x="8211" y="2506"/>
                    <a:pt x="8270" y="2526"/>
                  </a:cubicBezTo>
                  <a:cubicBezTo>
                    <a:pt x="8409" y="2606"/>
                    <a:pt x="8528" y="2665"/>
                    <a:pt x="8667" y="2705"/>
                  </a:cubicBezTo>
                  <a:cubicBezTo>
                    <a:pt x="8806" y="2764"/>
                    <a:pt x="8965" y="2804"/>
                    <a:pt x="9103" y="2844"/>
                  </a:cubicBezTo>
                  <a:cubicBezTo>
                    <a:pt x="9262" y="2863"/>
                    <a:pt x="9401" y="2883"/>
                    <a:pt x="9559" y="2903"/>
                  </a:cubicBezTo>
                  <a:lnTo>
                    <a:pt x="9758" y="2903"/>
                  </a:lnTo>
                  <a:cubicBezTo>
                    <a:pt x="9857" y="2903"/>
                    <a:pt x="9956" y="2883"/>
                    <a:pt x="10055" y="2863"/>
                  </a:cubicBezTo>
                  <a:cubicBezTo>
                    <a:pt x="10254" y="2824"/>
                    <a:pt x="10452" y="2744"/>
                    <a:pt x="10611" y="2625"/>
                  </a:cubicBezTo>
                  <a:cubicBezTo>
                    <a:pt x="10749" y="2506"/>
                    <a:pt x="10868" y="2348"/>
                    <a:pt x="10928" y="2169"/>
                  </a:cubicBezTo>
                  <a:cubicBezTo>
                    <a:pt x="10967" y="2090"/>
                    <a:pt x="10987" y="2011"/>
                    <a:pt x="10987" y="1911"/>
                  </a:cubicBezTo>
                  <a:cubicBezTo>
                    <a:pt x="10987" y="1832"/>
                    <a:pt x="10987" y="1753"/>
                    <a:pt x="10987" y="1673"/>
                  </a:cubicBezTo>
                  <a:cubicBezTo>
                    <a:pt x="10967" y="1594"/>
                    <a:pt x="10948" y="1535"/>
                    <a:pt x="10908" y="1455"/>
                  </a:cubicBezTo>
                  <a:cubicBezTo>
                    <a:pt x="10888" y="1435"/>
                    <a:pt x="10888" y="1396"/>
                    <a:pt x="10868" y="1356"/>
                  </a:cubicBezTo>
                  <a:lnTo>
                    <a:pt x="10848" y="1317"/>
                  </a:lnTo>
                  <a:lnTo>
                    <a:pt x="10809" y="1257"/>
                  </a:lnTo>
                  <a:cubicBezTo>
                    <a:pt x="10749" y="1138"/>
                    <a:pt x="10670" y="1039"/>
                    <a:pt x="10571" y="940"/>
                  </a:cubicBezTo>
                  <a:cubicBezTo>
                    <a:pt x="10472" y="860"/>
                    <a:pt x="10373" y="781"/>
                    <a:pt x="10273" y="722"/>
                  </a:cubicBezTo>
                  <a:cubicBezTo>
                    <a:pt x="10174" y="662"/>
                    <a:pt x="10075" y="622"/>
                    <a:pt x="9976" y="583"/>
                  </a:cubicBezTo>
                  <a:cubicBezTo>
                    <a:pt x="9817" y="523"/>
                    <a:pt x="9659" y="484"/>
                    <a:pt x="9480" y="464"/>
                  </a:cubicBezTo>
                  <a:lnTo>
                    <a:pt x="9302" y="464"/>
                  </a:lnTo>
                  <a:lnTo>
                    <a:pt x="9222" y="484"/>
                  </a:lnTo>
                  <a:lnTo>
                    <a:pt x="9163" y="503"/>
                  </a:lnTo>
                  <a:cubicBezTo>
                    <a:pt x="9103" y="543"/>
                    <a:pt x="9044" y="622"/>
                    <a:pt x="9044" y="702"/>
                  </a:cubicBezTo>
                  <a:cubicBezTo>
                    <a:pt x="9024" y="761"/>
                    <a:pt x="9044" y="841"/>
                    <a:pt x="9084" y="900"/>
                  </a:cubicBezTo>
                  <a:cubicBezTo>
                    <a:pt x="9103" y="900"/>
                    <a:pt x="9103" y="920"/>
                    <a:pt x="9123" y="940"/>
                  </a:cubicBezTo>
                  <a:lnTo>
                    <a:pt x="9183" y="960"/>
                  </a:lnTo>
                  <a:lnTo>
                    <a:pt x="9242" y="999"/>
                  </a:lnTo>
                  <a:lnTo>
                    <a:pt x="9302" y="1019"/>
                  </a:lnTo>
                  <a:cubicBezTo>
                    <a:pt x="9401" y="1059"/>
                    <a:pt x="9540" y="1079"/>
                    <a:pt x="9678" y="1138"/>
                  </a:cubicBezTo>
                  <a:cubicBezTo>
                    <a:pt x="9758" y="1158"/>
                    <a:pt x="9837" y="1178"/>
                    <a:pt x="9916" y="1217"/>
                  </a:cubicBezTo>
                  <a:cubicBezTo>
                    <a:pt x="9996" y="1237"/>
                    <a:pt x="10075" y="1277"/>
                    <a:pt x="10154" y="1336"/>
                  </a:cubicBezTo>
                  <a:cubicBezTo>
                    <a:pt x="10234" y="1376"/>
                    <a:pt x="10313" y="1435"/>
                    <a:pt x="10392" y="1515"/>
                  </a:cubicBezTo>
                  <a:lnTo>
                    <a:pt x="10412" y="1535"/>
                  </a:lnTo>
                  <a:lnTo>
                    <a:pt x="10452" y="1574"/>
                  </a:lnTo>
                  <a:cubicBezTo>
                    <a:pt x="10452" y="1594"/>
                    <a:pt x="10472" y="1614"/>
                    <a:pt x="10492" y="1634"/>
                  </a:cubicBezTo>
                  <a:cubicBezTo>
                    <a:pt x="10511" y="1673"/>
                    <a:pt x="10551" y="1713"/>
                    <a:pt x="10571" y="1773"/>
                  </a:cubicBezTo>
                  <a:cubicBezTo>
                    <a:pt x="10591" y="1832"/>
                    <a:pt x="10611" y="1872"/>
                    <a:pt x="10611" y="1931"/>
                  </a:cubicBezTo>
                  <a:cubicBezTo>
                    <a:pt x="10630" y="1991"/>
                    <a:pt x="10630" y="2050"/>
                    <a:pt x="10611" y="2110"/>
                  </a:cubicBezTo>
                  <a:cubicBezTo>
                    <a:pt x="10591" y="2249"/>
                    <a:pt x="10531" y="2387"/>
                    <a:pt x="10432" y="2487"/>
                  </a:cubicBezTo>
                  <a:cubicBezTo>
                    <a:pt x="10313" y="2606"/>
                    <a:pt x="10174" y="2705"/>
                    <a:pt x="10016" y="2764"/>
                  </a:cubicBezTo>
                  <a:cubicBezTo>
                    <a:pt x="9916" y="2784"/>
                    <a:pt x="9817" y="2804"/>
                    <a:pt x="9738" y="2804"/>
                  </a:cubicBezTo>
                  <a:cubicBezTo>
                    <a:pt x="9708" y="2814"/>
                    <a:pt x="9678" y="2819"/>
                    <a:pt x="9649" y="2819"/>
                  </a:cubicBezTo>
                  <a:cubicBezTo>
                    <a:pt x="9619" y="2819"/>
                    <a:pt x="9589" y="2814"/>
                    <a:pt x="9559" y="2804"/>
                  </a:cubicBezTo>
                  <a:cubicBezTo>
                    <a:pt x="9421" y="2804"/>
                    <a:pt x="9262" y="2784"/>
                    <a:pt x="9123" y="2764"/>
                  </a:cubicBezTo>
                  <a:cubicBezTo>
                    <a:pt x="8984" y="2725"/>
                    <a:pt x="8846" y="2685"/>
                    <a:pt x="8707" y="2625"/>
                  </a:cubicBezTo>
                  <a:cubicBezTo>
                    <a:pt x="8568" y="2586"/>
                    <a:pt x="8449" y="2526"/>
                    <a:pt x="8310" y="2467"/>
                  </a:cubicBezTo>
                  <a:cubicBezTo>
                    <a:pt x="8251" y="2427"/>
                    <a:pt x="8191" y="2387"/>
                    <a:pt x="8132" y="2368"/>
                  </a:cubicBezTo>
                  <a:cubicBezTo>
                    <a:pt x="8072" y="2328"/>
                    <a:pt x="8013" y="2288"/>
                    <a:pt x="7953" y="2249"/>
                  </a:cubicBezTo>
                  <a:lnTo>
                    <a:pt x="7576" y="2030"/>
                  </a:lnTo>
                  <a:cubicBezTo>
                    <a:pt x="7338" y="1872"/>
                    <a:pt x="7100" y="1733"/>
                    <a:pt x="6843" y="1594"/>
                  </a:cubicBezTo>
                  <a:cubicBezTo>
                    <a:pt x="6347" y="1317"/>
                    <a:pt x="5851" y="1039"/>
                    <a:pt x="5316" y="781"/>
                  </a:cubicBezTo>
                  <a:cubicBezTo>
                    <a:pt x="5197" y="722"/>
                    <a:pt x="5058" y="662"/>
                    <a:pt x="4919" y="603"/>
                  </a:cubicBezTo>
                  <a:cubicBezTo>
                    <a:pt x="4780" y="543"/>
                    <a:pt x="4661" y="484"/>
                    <a:pt x="4522" y="444"/>
                  </a:cubicBezTo>
                  <a:cubicBezTo>
                    <a:pt x="4245" y="325"/>
                    <a:pt x="3967" y="246"/>
                    <a:pt x="3670" y="166"/>
                  </a:cubicBezTo>
                  <a:cubicBezTo>
                    <a:pt x="3372" y="87"/>
                    <a:pt x="3075" y="27"/>
                    <a:pt x="2777" y="8"/>
                  </a:cubicBezTo>
                  <a:cubicBezTo>
                    <a:pt x="2702" y="3"/>
                    <a:pt x="2627" y="0"/>
                    <a:pt x="25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19" name="Google Shape;144;p3">
              <a:extLst>
                <a:ext uri="{FF2B5EF4-FFF2-40B4-BE49-F238E27FC236}">
                  <a16:creationId xmlns:a16="http://schemas.microsoft.com/office/drawing/2014/main" id="{BAAD06A2-3DDE-B17E-CEEB-ED3BDBF37CEB}"/>
                </a:ext>
              </a:extLst>
            </p:cNvPr>
            <p:cNvSpPr>
              <a:spLocks/>
            </p:cNvSpPr>
            <p:nvPr/>
          </p:nvSpPr>
          <p:spPr bwMode="auto">
            <a:xfrm>
              <a:off x="5091825" y="4642175"/>
              <a:ext cx="274700" cy="72950"/>
            </a:xfrm>
            <a:custGeom>
              <a:avLst/>
              <a:gdLst>
                <a:gd name="T0" fmla="*/ 30775 w 10988"/>
                <a:gd name="T1" fmla="*/ 375 h 2918"/>
                <a:gd name="T2" fmla="*/ 9950 w 10988"/>
                <a:gd name="T3" fmla="*/ 7325 h 2918"/>
                <a:gd name="T4" fmla="*/ 525 w 10988"/>
                <a:gd name="T5" fmla="*/ 24675 h 2918"/>
                <a:gd name="T6" fmla="*/ 2000 w 10988"/>
                <a:gd name="T7" fmla="*/ 36575 h 2918"/>
                <a:gd name="T8" fmla="*/ 4000 w 10988"/>
                <a:gd name="T9" fmla="*/ 40525 h 2918"/>
                <a:gd name="T10" fmla="*/ 10425 w 10988"/>
                <a:gd name="T11" fmla="*/ 49450 h 2918"/>
                <a:gd name="T12" fmla="*/ 25300 w 10988"/>
                <a:gd name="T13" fmla="*/ 58375 h 2918"/>
                <a:gd name="T14" fmla="*/ 42175 w 10988"/>
                <a:gd name="T15" fmla="*/ 61350 h 2918"/>
                <a:gd name="T16" fmla="*/ 45625 w 10988"/>
                <a:gd name="T17" fmla="*/ 60375 h 2918"/>
                <a:gd name="T18" fmla="*/ 47625 w 10988"/>
                <a:gd name="T19" fmla="*/ 50950 h 2918"/>
                <a:gd name="T20" fmla="*/ 45150 w 10988"/>
                <a:gd name="T21" fmla="*/ 48950 h 2918"/>
                <a:gd name="T22" fmla="*/ 42175 w 10988"/>
                <a:gd name="T23" fmla="*/ 47475 h 2918"/>
                <a:gd name="T24" fmla="*/ 26800 w 10988"/>
                <a:gd name="T25" fmla="*/ 43000 h 2918"/>
                <a:gd name="T26" fmla="*/ 14900 w 10988"/>
                <a:gd name="T27" fmla="*/ 35575 h 2918"/>
                <a:gd name="T28" fmla="*/ 13400 w 10988"/>
                <a:gd name="T29" fmla="*/ 34075 h 2918"/>
                <a:gd name="T30" fmla="*/ 10425 w 10988"/>
                <a:gd name="T31" fmla="*/ 28625 h 2918"/>
                <a:gd name="T32" fmla="*/ 9450 w 10988"/>
                <a:gd name="T33" fmla="*/ 20200 h 2918"/>
                <a:gd name="T34" fmla="*/ 24325 w 10988"/>
                <a:gd name="T35" fmla="*/ 4350 h 2918"/>
                <a:gd name="T36" fmla="*/ 35725 w 10988"/>
                <a:gd name="T37" fmla="*/ 2850 h 2918"/>
                <a:gd name="T38" fmla="*/ 57050 w 10988"/>
                <a:gd name="T39" fmla="*/ 7325 h 2918"/>
                <a:gd name="T40" fmla="*/ 71425 w 10988"/>
                <a:gd name="T41" fmla="*/ 14250 h 2918"/>
                <a:gd name="T42" fmla="*/ 85300 w 10988"/>
                <a:gd name="T43" fmla="*/ 22200 h 2918"/>
                <a:gd name="T44" fmla="*/ 141825 w 10988"/>
                <a:gd name="T45" fmla="*/ 53425 h 2918"/>
                <a:gd name="T46" fmla="*/ 161650 w 10988"/>
                <a:gd name="T47" fmla="*/ 62350 h 2918"/>
                <a:gd name="T48" fmla="*/ 205275 w 10988"/>
                <a:gd name="T49" fmla="*/ 72750 h 2918"/>
                <a:gd name="T50" fmla="*/ 228575 w 10988"/>
                <a:gd name="T51" fmla="*/ 70775 h 2918"/>
                <a:gd name="T52" fmla="*/ 247925 w 10988"/>
                <a:gd name="T53" fmla="*/ 63350 h 2918"/>
                <a:gd name="T54" fmla="*/ 265775 w 10988"/>
                <a:gd name="T55" fmla="*/ 51925 h 2918"/>
                <a:gd name="T56" fmla="*/ 270725 w 10988"/>
                <a:gd name="T57" fmla="*/ 37550 h 2918"/>
                <a:gd name="T58" fmla="*/ 263775 w 10988"/>
                <a:gd name="T59" fmla="*/ 38050 h 2918"/>
                <a:gd name="T60" fmla="*/ 252875 w 10988"/>
                <a:gd name="T61" fmla="*/ 53425 h 2918"/>
                <a:gd name="T62" fmla="*/ 240975 w 10988"/>
                <a:gd name="T63" fmla="*/ 64325 h 2918"/>
                <a:gd name="T64" fmla="*/ 211350 w 10988"/>
                <a:gd name="T65" fmla="*/ 69975 h 2918"/>
                <a:gd name="T66" fmla="*/ 183950 w 10988"/>
                <a:gd name="T67" fmla="*/ 66325 h 2918"/>
                <a:gd name="T68" fmla="*/ 153225 w 10988"/>
                <a:gd name="T69" fmla="*/ 55400 h 2918"/>
                <a:gd name="T70" fmla="*/ 105125 w 10988"/>
                <a:gd name="T71" fmla="*/ 31125 h 2918"/>
                <a:gd name="T72" fmla="*/ 77375 w 10988"/>
                <a:gd name="T73" fmla="*/ 14250 h 2918"/>
                <a:gd name="T74" fmla="*/ 68450 w 10988"/>
                <a:gd name="T75" fmla="*/ 9300 h 2918"/>
                <a:gd name="T76" fmla="*/ 47125 w 10988"/>
                <a:gd name="T77" fmla="*/ 1375 h 2918"/>
                <a:gd name="T78" fmla="*/ 33500 w 10988"/>
                <a:gd name="T79" fmla="*/ 0 h 29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988" h="2918" extrusionOk="0">
                  <a:moveTo>
                    <a:pt x="1340" y="0"/>
                  </a:moveTo>
                  <a:cubicBezTo>
                    <a:pt x="1305" y="0"/>
                    <a:pt x="1270" y="5"/>
                    <a:pt x="1231" y="15"/>
                  </a:cubicBezTo>
                  <a:cubicBezTo>
                    <a:pt x="1131" y="15"/>
                    <a:pt x="1052" y="15"/>
                    <a:pt x="953" y="35"/>
                  </a:cubicBezTo>
                  <a:cubicBezTo>
                    <a:pt x="755" y="74"/>
                    <a:pt x="556" y="154"/>
                    <a:pt x="398" y="293"/>
                  </a:cubicBezTo>
                  <a:cubicBezTo>
                    <a:pt x="239" y="412"/>
                    <a:pt x="140" y="550"/>
                    <a:pt x="60" y="729"/>
                  </a:cubicBezTo>
                  <a:cubicBezTo>
                    <a:pt x="41" y="808"/>
                    <a:pt x="21" y="907"/>
                    <a:pt x="21" y="987"/>
                  </a:cubicBezTo>
                  <a:cubicBezTo>
                    <a:pt x="1" y="1066"/>
                    <a:pt x="1" y="1145"/>
                    <a:pt x="21" y="1225"/>
                  </a:cubicBezTo>
                  <a:cubicBezTo>
                    <a:pt x="21" y="1304"/>
                    <a:pt x="41" y="1383"/>
                    <a:pt x="80" y="1463"/>
                  </a:cubicBezTo>
                  <a:cubicBezTo>
                    <a:pt x="100" y="1502"/>
                    <a:pt x="100" y="1542"/>
                    <a:pt x="120" y="1562"/>
                  </a:cubicBezTo>
                  <a:lnTo>
                    <a:pt x="160" y="1621"/>
                  </a:lnTo>
                  <a:lnTo>
                    <a:pt x="179" y="1661"/>
                  </a:lnTo>
                  <a:cubicBezTo>
                    <a:pt x="239" y="1780"/>
                    <a:pt x="318" y="1879"/>
                    <a:pt x="417" y="1978"/>
                  </a:cubicBezTo>
                  <a:cubicBezTo>
                    <a:pt x="517" y="2058"/>
                    <a:pt x="616" y="2137"/>
                    <a:pt x="715" y="2196"/>
                  </a:cubicBezTo>
                  <a:cubicBezTo>
                    <a:pt x="814" y="2256"/>
                    <a:pt x="913" y="2296"/>
                    <a:pt x="1012" y="2335"/>
                  </a:cubicBezTo>
                  <a:cubicBezTo>
                    <a:pt x="1171" y="2395"/>
                    <a:pt x="1330" y="2434"/>
                    <a:pt x="1508" y="2454"/>
                  </a:cubicBezTo>
                  <a:lnTo>
                    <a:pt x="1687" y="2454"/>
                  </a:lnTo>
                  <a:lnTo>
                    <a:pt x="1766" y="2434"/>
                  </a:lnTo>
                  <a:lnTo>
                    <a:pt x="1825" y="2415"/>
                  </a:lnTo>
                  <a:cubicBezTo>
                    <a:pt x="1885" y="2375"/>
                    <a:pt x="1944" y="2315"/>
                    <a:pt x="1944" y="2236"/>
                  </a:cubicBezTo>
                  <a:cubicBezTo>
                    <a:pt x="1964" y="2157"/>
                    <a:pt x="1944" y="2077"/>
                    <a:pt x="1905" y="2038"/>
                  </a:cubicBezTo>
                  <a:cubicBezTo>
                    <a:pt x="1885" y="2018"/>
                    <a:pt x="1885" y="1998"/>
                    <a:pt x="1865" y="1998"/>
                  </a:cubicBezTo>
                  <a:lnTo>
                    <a:pt x="1806" y="1958"/>
                  </a:lnTo>
                  <a:lnTo>
                    <a:pt x="1746" y="1939"/>
                  </a:lnTo>
                  <a:lnTo>
                    <a:pt x="1687" y="1899"/>
                  </a:lnTo>
                  <a:cubicBezTo>
                    <a:pt x="1587" y="1879"/>
                    <a:pt x="1449" y="1839"/>
                    <a:pt x="1310" y="1800"/>
                  </a:cubicBezTo>
                  <a:cubicBezTo>
                    <a:pt x="1231" y="1780"/>
                    <a:pt x="1151" y="1740"/>
                    <a:pt x="1072" y="1720"/>
                  </a:cubicBezTo>
                  <a:cubicBezTo>
                    <a:pt x="993" y="1681"/>
                    <a:pt x="913" y="1641"/>
                    <a:pt x="834" y="1601"/>
                  </a:cubicBezTo>
                  <a:cubicBezTo>
                    <a:pt x="755" y="1542"/>
                    <a:pt x="675" y="1482"/>
                    <a:pt x="596" y="1423"/>
                  </a:cubicBezTo>
                  <a:lnTo>
                    <a:pt x="576" y="1383"/>
                  </a:lnTo>
                  <a:lnTo>
                    <a:pt x="536" y="1363"/>
                  </a:lnTo>
                  <a:cubicBezTo>
                    <a:pt x="536" y="1344"/>
                    <a:pt x="517" y="1324"/>
                    <a:pt x="497" y="1304"/>
                  </a:cubicBezTo>
                  <a:cubicBezTo>
                    <a:pt x="477" y="1245"/>
                    <a:pt x="437" y="1205"/>
                    <a:pt x="417" y="1145"/>
                  </a:cubicBezTo>
                  <a:cubicBezTo>
                    <a:pt x="398" y="1106"/>
                    <a:pt x="378" y="1046"/>
                    <a:pt x="378" y="987"/>
                  </a:cubicBezTo>
                  <a:cubicBezTo>
                    <a:pt x="358" y="927"/>
                    <a:pt x="358" y="868"/>
                    <a:pt x="378" y="808"/>
                  </a:cubicBezTo>
                  <a:cubicBezTo>
                    <a:pt x="398" y="669"/>
                    <a:pt x="457" y="550"/>
                    <a:pt x="556" y="431"/>
                  </a:cubicBezTo>
                  <a:cubicBezTo>
                    <a:pt x="675" y="312"/>
                    <a:pt x="814" y="213"/>
                    <a:pt x="973" y="174"/>
                  </a:cubicBezTo>
                  <a:cubicBezTo>
                    <a:pt x="1072" y="134"/>
                    <a:pt x="1171" y="134"/>
                    <a:pt x="1250" y="114"/>
                  </a:cubicBezTo>
                  <a:lnTo>
                    <a:pt x="1429" y="114"/>
                  </a:lnTo>
                  <a:cubicBezTo>
                    <a:pt x="1568" y="114"/>
                    <a:pt x="1726" y="134"/>
                    <a:pt x="1865" y="174"/>
                  </a:cubicBezTo>
                  <a:cubicBezTo>
                    <a:pt x="2004" y="193"/>
                    <a:pt x="2143" y="253"/>
                    <a:pt x="2282" y="293"/>
                  </a:cubicBezTo>
                  <a:cubicBezTo>
                    <a:pt x="2420" y="352"/>
                    <a:pt x="2539" y="412"/>
                    <a:pt x="2678" y="471"/>
                  </a:cubicBezTo>
                  <a:cubicBezTo>
                    <a:pt x="2738" y="491"/>
                    <a:pt x="2797" y="531"/>
                    <a:pt x="2857" y="570"/>
                  </a:cubicBezTo>
                  <a:cubicBezTo>
                    <a:pt x="2916" y="590"/>
                    <a:pt x="2976" y="630"/>
                    <a:pt x="3035" y="669"/>
                  </a:cubicBezTo>
                  <a:lnTo>
                    <a:pt x="3412" y="888"/>
                  </a:lnTo>
                  <a:cubicBezTo>
                    <a:pt x="3650" y="1046"/>
                    <a:pt x="3908" y="1185"/>
                    <a:pt x="4146" y="1324"/>
                  </a:cubicBezTo>
                  <a:cubicBezTo>
                    <a:pt x="4642" y="1621"/>
                    <a:pt x="5137" y="1899"/>
                    <a:pt x="5673" y="2137"/>
                  </a:cubicBezTo>
                  <a:cubicBezTo>
                    <a:pt x="5792" y="2196"/>
                    <a:pt x="5931" y="2256"/>
                    <a:pt x="6069" y="2315"/>
                  </a:cubicBezTo>
                  <a:cubicBezTo>
                    <a:pt x="6208" y="2375"/>
                    <a:pt x="6327" y="2434"/>
                    <a:pt x="6466" y="2494"/>
                  </a:cubicBezTo>
                  <a:cubicBezTo>
                    <a:pt x="6744" y="2593"/>
                    <a:pt x="7021" y="2692"/>
                    <a:pt x="7319" y="2752"/>
                  </a:cubicBezTo>
                  <a:cubicBezTo>
                    <a:pt x="7616" y="2831"/>
                    <a:pt x="7914" y="2890"/>
                    <a:pt x="8211" y="2910"/>
                  </a:cubicBezTo>
                  <a:cubicBezTo>
                    <a:pt x="8286" y="2915"/>
                    <a:pt x="8361" y="2917"/>
                    <a:pt x="8436" y="2917"/>
                  </a:cubicBezTo>
                  <a:cubicBezTo>
                    <a:pt x="8677" y="2917"/>
                    <a:pt x="8916" y="2892"/>
                    <a:pt x="9143" y="2831"/>
                  </a:cubicBezTo>
                  <a:cubicBezTo>
                    <a:pt x="9342" y="2791"/>
                    <a:pt x="9520" y="2732"/>
                    <a:pt x="9699" y="2633"/>
                  </a:cubicBezTo>
                  <a:cubicBezTo>
                    <a:pt x="9778" y="2613"/>
                    <a:pt x="9837" y="2573"/>
                    <a:pt x="9917" y="2534"/>
                  </a:cubicBezTo>
                  <a:cubicBezTo>
                    <a:pt x="10055" y="2474"/>
                    <a:pt x="10194" y="2395"/>
                    <a:pt x="10313" y="2315"/>
                  </a:cubicBezTo>
                  <a:cubicBezTo>
                    <a:pt x="10432" y="2236"/>
                    <a:pt x="10531" y="2157"/>
                    <a:pt x="10631" y="2077"/>
                  </a:cubicBezTo>
                  <a:cubicBezTo>
                    <a:pt x="10769" y="1978"/>
                    <a:pt x="10869" y="1859"/>
                    <a:pt x="10948" y="1720"/>
                  </a:cubicBezTo>
                  <a:cubicBezTo>
                    <a:pt x="10988" y="1621"/>
                    <a:pt x="10948" y="1542"/>
                    <a:pt x="10829" y="1502"/>
                  </a:cubicBezTo>
                  <a:cubicBezTo>
                    <a:pt x="10796" y="1477"/>
                    <a:pt x="10755" y="1466"/>
                    <a:pt x="10714" y="1466"/>
                  </a:cubicBezTo>
                  <a:cubicBezTo>
                    <a:pt x="10657" y="1466"/>
                    <a:pt x="10597" y="1488"/>
                    <a:pt x="10551" y="1522"/>
                  </a:cubicBezTo>
                  <a:cubicBezTo>
                    <a:pt x="10452" y="1621"/>
                    <a:pt x="10373" y="1740"/>
                    <a:pt x="10293" y="1879"/>
                  </a:cubicBezTo>
                  <a:cubicBezTo>
                    <a:pt x="10254" y="1958"/>
                    <a:pt x="10174" y="2058"/>
                    <a:pt x="10115" y="2137"/>
                  </a:cubicBezTo>
                  <a:cubicBezTo>
                    <a:pt x="10036" y="2256"/>
                    <a:pt x="9936" y="2335"/>
                    <a:pt x="9817" y="2434"/>
                  </a:cubicBezTo>
                  <a:cubicBezTo>
                    <a:pt x="9758" y="2474"/>
                    <a:pt x="9699" y="2534"/>
                    <a:pt x="9639" y="2573"/>
                  </a:cubicBezTo>
                  <a:cubicBezTo>
                    <a:pt x="9480" y="2633"/>
                    <a:pt x="9302" y="2692"/>
                    <a:pt x="9123" y="2732"/>
                  </a:cubicBezTo>
                  <a:cubicBezTo>
                    <a:pt x="8900" y="2776"/>
                    <a:pt x="8677" y="2799"/>
                    <a:pt x="8454" y="2799"/>
                  </a:cubicBezTo>
                  <a:cubicBezTo>
                    <a:pt x="8380" y="2799"/>
                    <a:pt x="8305" y="2796"/>
                    <a:pt x="8231" y="2791"/>
                  </a:cubicBezTo>
                  <a:cubicBezTo>
                    <a:pt x="7934" y="2772"/>
                    <a:pt x="7636" y="2732"/>
                    <a:pt x="7358" y="2653"/>
                  </a:cubicBezTo>
                  <a:cubicBezTo>
                    <a:pt x="7061" y="2573"/>
                    <a:pt x="6783" y="2494"/>
                    <a:pt x="6525" y="2375"/>
                  </a:cubicBezTo>
                  <a:cubicBezTo>
                    <a:pt x="6387" y="2335"/>
                    <a:pt x="6248" y="2276"/>
                    <a:pt x="6129" y="2216"/>
                  </a:cubicBezTo>
                  <a:cubicBezTo>
                    <a:pt x="5990" y="2157"/>
                    <a:pt x="5851" y="2097"/>
                    <a:pt x="5732" y="2038"/>
                  </a:cubicBezTo>
                  <a:cubicBezTo>
                    <a:pt x="5217" y="1800"/>
                    <a:pt x="4701" y="1522"/>
                    <a:pt x="4205" y="1245"/>
                  </a:cubicBezTo>
                  <a:cubicBezTo>
                    <a:pt x="3967" y="1086"/>
                    <a:pt x="3709" y="947"/>
                    <a:pt x="3471" y="808"/>
                  </a:cubicBezTo>
                  <a:lnTo>
                    <a:pt x="3095" y="570"/>
                  </a:lnTo>
                  <a:cubicBezTo>
                    <a:pt x="3035" y="550"/>
                    <a:pt x="2976" y="511"/>
                    <a:pt x="2916" y="471"/>
                  </a:cubicBezTo>
                  <a:cubicBezTo>
                    <a:pt x="2857" y="431"/>
                    <a:pt x="2797" y="392"/>
                    <a:pt x="2738" y="372"/>
                  </a:cubicBezTo>
                  <a:cubicBezTo>
                    <a:pt x="2599" y="293"/>
                    <a:pt x="2460" y="233"/>
                    <a:pt x="2321" y="193"/>
                  </a:cubicBezTo>
                  <a:cubicBezTo>
                    <a:pt x="2182" y="134"/>
                    <a:pt x="2044" y="94"/>
                    <a:pt x="1885" y="55"/>
                  </a:cubicBezTo>
                  <a:cubicBezTo>
                    <a:pt x="1746" y="35"/>
                    <a:pt x="1587" y="15"/>
                    <a:pt x="1449" y="15"/>
                  </a:cubicBezTo>
                  <a:cubicBezTo>
                    <a:pt x="1409" y="5"/>
                    <a:pt x="1374" y="0"/>
                    <a:pt x="134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20" name="Google Shape;145;p3">
              <a:extLst>
                <a:ext uri="{FF2B5EF4-FFF2-40B4-BE49-F238E27FC236}">
                  <a16:creationId xmlns:a16="http://schemas.microsoft.com/office/drawing/2014/main" id="{FB86E366-5427-6CB5-FA40-698ECB4484B2}"/>
                </a:ext>
              </a:extLst>
            </p:cNvPr>
            <p:cNvSpPr>
              <a:spLocks/>
            </p:cNvSpPr>
            <p:nvPr/>
          </p:nvSpPr>
          <p:spPr bwMode="auto">
            <a:xfrm>
              <a:off x="5257925" y="4642850"/>
              <a:ext cx="274700" cy="72475"/>
            </a:xfrm>
            <a:custGeom>
              <a:avLst/>
              <a:gdLst>
                <a:gd name="T0" fmla="*/ 46125 w 10988"/>
                <a:gd name="T1" fmla="*/ 2175 h 2899"/>
                <a:gd name="T2" fmla="*/ 26775 w 10988"/>
                <a:gd name="T3" fmla="*/ 9625 h 2899"/>
                <a:gd name="T4" fmla="*/ 8925 w 10988"/>
                <a:gd name="T5" fmla="*/ 21025 h 2899"/>
                <a:gd name="T6" fmla="*/ 3975 w 10988"/>
                <a:gd name="T7" fmla="*/ 35900 h 2899"/>
                <a:gd name="T8" fmla="*/ 10925 w 10988"/>
                <a:gd name="T9" fmla="*/ 34900 h 2899"/>
                <a:gd name="T10" fmla="*/ 21825 w 10988"/>
                <a:gd name="T11" fmla="*/ 19525 h 2899"/>
                <a:gd name="T12" fmla="*/ 33725 w 10988"/>
                <a:gd name="T13" fmla="*/ 8625 h 2899"/>
                <a:gd name="T14" fmla="*/ 63875 w 10988"/>
                <a:gd name="T15" fmla="*/ 2000 h 2899"/>
                <a:gd name="T16" fmla="*/ 91225 w 10988"/>
                <a:gd name="T17" fmla="*/ 6150 h 2899"/>
                <a:gd name="T18" fmla="*/ 121975 w 10988"/>
                <a:gd name="T19" fmla="*/ 17050 h 2899"/>
                <a:gd name="T20" fmla="*/ 169575 w 10988"/>
                <a:gd name="T21" fmla="*/ 41350 h 2899"/>
                <a:gd name="T22" fmla="*/ 197325 w 10988"/>
                <a:gd name="T23" fmla="*/ 57700 h 2899"/>
                <a:gd name="T24" fmla="*/ 206750 w 10988"/>
                <a:gd name="T25" fmla="*/ 63150 h 2899"/>
                <a:gd name="T26" fmla="*/ 227575 w 10988"/>
                <a:gd name="T27" fmla="*/ 70600 h 2899"/>
                <a:gd name="T28" fmla="*/ 241450 w 10988"/>
                <a:gd name="T29" fmla="*/ 72450 h 2899"/>
                <a:gd name="T30" fmla="*/ 251375 w 10988"/>
                <a:gd name="T31" fmla="*/ 71575 h 2899"/>
                <a:gd name="T32" fmla="*/ 273200 w 10988"/>
                <a:gd name="T33" fmla="*/ 54225 h 2899"/>
                <a:gd name="T34" fmla="*/ 274675 w 10988"/>
                <a:gd name="T35" fmla="*/ 41850 h 2899"/>
                <a:gd name="T36" fmla="*/ 271700 w 10988"/>
                <a:gd name="T37" fmla="*/ 33900 h 2899"/>
                <a:gd name="T38" fmla="*/ 270225 w 10988"/>
                <a:gd name="T39" fmla="*/ 31425 h 2899"/>
                <a:gd name="T40" fmla="*/ 256825 w 10988"/>
                <a:gd name="T41" fmla="*/ 18050 h 2899"/>
                <a:gd name="T42" fmla="*/ 237000 w 10988"/>
                <a:gd name="T43" fmla="*/ 11600 h 2899"/>
                <a:gd name="T44" fmla="*/ 230550 w 10988"/>
                <a:gd name="T45" fmla="*/ 12100 h 2899"/>
                <a:gd name="T46" fmla="*/ 226100 w 10988"/>
                <a:gd name="T47" fmla="*/ 17050 h 2899"/>
                <a:gd name="T48" fmla="*/ 228075 w 10988"/>
                <a:gd name="T49" fmla="*/ 23000 h 2899"/>
                <a:gd name="T50" fmla="*/ 231050 w 10988"/>
                <a:gd name="T51" fmla="*/ 24500 h 2899"/>
                <a:gd name="T52" fmla="*/ 241950 w 10988"/>
                <a:gd name="T53" fmla="*/ 27950 h 2899"/>
                <a:gd name="T54" fmla="*/ 253850 w 10988"/>
                <a:gd name="T55" fmla="*/ 32925 h 2899"/>
                <a:gd name="T56" fmla="*/ 260300 w 10988"/>
                <a:gd name="T57" fmla="*/ 38375 h 2899"/>
                <a:gd name="T58" fmla="*/ 262275 w 10988"/>
                <a:gd name="T59" fmla="*/ 40350 h 2899"/>
                <a:gd name="T60" fmla="*/ 265250 w 10988"/>
                <a:gd name="T61" fmla="*/ 48275 h 2899"/>
                <a:gd name="T62" fmla="*/ 260800 w 10988"/>
                <a:gd name="T63" fmla="*/ 62175 h 2899"/>
                <a:gd name="T64" fmla="*/ 243450 w 10988"/>
                <a:gd name="T65" fmla="*/ 70100 h 2899"/>
                <a:gd name="T66" fmla="*/ 228075 w 10988"/>
                <a:gd name="T67" fmla="*/ 68625 h 2899"/>
                <a:gd name="T68" fmla="*/ 207750 w 10988"/>
                <a:gd name="T69" fmla="*/ 61175 h 2899"/>
                <a:gd name="T70" fmla="*/ 198825 w 10988"/>
                <a:gd name="T71" fmla="*/ 56225 h 2899"/>
                <a:gd name="T72" fmla="*/ 171050 w 10988"/>
                <a:gd name="T73" fmla="*/ 39850 h 2899"/>
                <a:gd name="T74" fmla="*/ 122975 w 10988"/>
                <a:gd name="T75" fmla="*/ 15075 h 2899"/>
                <a:gd name="T76" fmla="*/ 91725 w 10988"/>
                <a:gd name="T77" fmla="*/ 4150 h 2899"/>
                <a:gd name="T78" fmla="*/ 63800 w 10988"/>
                <a:gd name="T79" fmla="*/ 25 h 28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988" h="2899" extrusionOk="0">
                  <a:moveTo>
                    <a:pt x="2552" y="1"/>
                  </a:moveTo>
                  <a:cubicBezTo>
                    <a:pt x="2311" y="1"/>
                    <a:pt x="2072" y="27"/>
                    <a:pt x="1845" y="87"/>
                  </a:cubicBezTo>
                  <a:cubicBezTo>
                    <a:pt x="1646" y="127"/>
                    <a:pt x="1468" y="186"/>
                    <a:pt x="1290" y="285"/>
                  </a:cubicBezTo>
                  <a:cubicBezTo>
                    <a:pt x="1210" y="305"/>
                    <a:pt x="1151" y="345"/>
                    <a:pt x="1071" y="385"/>
                  </a:cubicBezTo>
                  <a:cubicBezTo>
                    <a:pt x="933" y="444"/>
                    <a:pt x="794" y="523"/>
                    <a:pt x="675" y="603"/>
                  </a:cubicBezTo>
                  <a:cubicBezTo>
                    <a:pt x="556" y="682"/>
                    <a:pt x="457" y="761"/>
                    <a:pt x="357" y="841"/>
                  </a:cubicBezTo>
                  <a:cubicBezTo>
                    <a:pt x="219" y="940"/>
                    <a:pt x="119" y="1059"/>
                    <a:pt x="40" y="1198"/>
                  </a:cubicBezTo>
                  <a:cubicBezTo>
                    <a:pt x="0" y="1297"/>
                    <a:pt x="40" y="1376"/>
                    <a:pt x="159" y="1436"/>
                  </a:cubicBezTo>
                  <a:cubicBezTo>
                    <a:pt x="187" y="1450"/>
                    <a:pt x="220" y="1456"/>
                    <a:pt x="255" y="1456"/>
                  </a:cubicBezTo>
                  <a:cubicBezTo>
                    <a:pt x="318" y="1456"/>
                    <a:pt x="386" y="1434"/>
                    <a:pt x="437" y="1396"/>
                  </a:cubicBezTo>
                  <a:cubicBezTo>
                    <a:pt x="536" y="1297"/>
                    <a:pt x="615" y="1178"/>
                    <a:pt x="695" y="1039"/>
                  </a:cubicBezTo>
                  <a:cubicBezTo>
                    <a:pt x="734" y="960"/>
                    <a:pt x="814" y="861"/>
                    <a:pt x="873" y="781"/>
                  </a:cubicBezTo>
                  <a:cubicBezTo>
                    <a:pt x="952" y="662"/>
                    <a:pt x="1052" y="583"/>
                    <a:pt x="1171" y="484"/>
                  </a:cubicBezTo>
                  <a:cubicBezTo>
                    <a:pt x="1230" y="444"/>
                    <a:pt x="1290" y="385"/>
                    <a:pt x="1349" y="345"/>
                  </a:cubicBezTo>
                  <a:cubicBezTo>
                    <a:pt x="1508" y="266"/>
                    <a:pt x="1686" y="206"/>
                    <a:pt x="1884" y="166"/>
                  </a:cubicBezTo>
                  <a:cubicBezTo>
                    <a:pt x="2097" y="106"/>
                    <a:pt x="2320" y="80"/>
                    <a:pt x="2555" y="80"/>
                  </a:cubicBezTo>
                  <a:cubicBezTo>
                    <a:pt x="2628" y="80"/>
                    <a:pt x="2702" y="82"/>
                    <a:pt x="2777" y="87"/>
                  </a:cubicBezTo>
                  <a:cubicBezTo>
                    <a:pt x="3074" y="107"/>
                    <a:pt x="3352" y="166"/>
                    <a:pt x="3649" y="246"/>
                  </a:cubicBezTo>
                  <a:cubicBezTo>
                    <a:pt x="3927" y="305"/>
                    <a:pt x="4205" y="404"/>
                    <a:pt x="4482" y="504"/>
                  </a:cubicBezTo>
                  <a:cubicBezTo>
                    <a:pt x="4621" y="563"/>
                    <a:pt x="4740" y="623"/>
                    <a:pt x="4879" y="682"/>
                  </a:cubicBezTo>
                  <a:cubicBezTo>
                    <a:pt x="5018" y="722"/>
                    <a:pt x="5137" y="781"/>
                    <a:pt x="5276" y="861"/>
                  </a:cubicBezTo>
                  <a:cubicBezTo>
                    <a:pt x="5791" y="1099"/>
                    <a:pt x="6287" y="1376"/>
                    <a:pt x="6783" y="1654"/>
                  </a:cubicBezTo>
                  <a:cubicBezTo>
                    <a:pt x="7041" y="1793"/>
                    <a:pt x="7279" y="1951"/>
                    <a:pt x="7536" y="2090"/>
                  </a:cubicBezTo>
                  <a:lnTo>
                    <a:pt x="7893" y="2308"/>
                  </a:lnTo>
                  <a:cubicBezTo>
                    <a:pt x="7953" y="2348"/>
                    <a:pt x="8012" y="2388"/>
                    <a:pt x="8072" y="2427"/>
                  </a:cubicBezTo>
                  <a:cubicBezTo>
                    <a:pt x="8151" y="2467"/>
                    <a:pt x="8211" y="2487"/>
                    <a:pt x="8270" y="2526"/>
                  </a:cubicBezTo>
                  <a:cubicBezTo>
                    <a:pt x="8409" y="2586"/>
                    <a:pt x="8528" y="2645"/>
                    <a:pt x="8667" y="2705"/>
                  </a:cubicBezTo>
                  <a:cubicBezTo>
                    <a:pt x="8806" y="2764"/>
                    <a:pt x="8964" y="2804"/>
                    <a:pt x="9103" y="2824"/>
                  </a:cubicBezTo>
                  <a:cubicBezTo>
                    <a:pt x="9262" y="2863"/>
                    <a:pt x="9401" y="2883"/>
                    <a:pt x="9559" y="2883"/>
                  </a:cubicBezTo>
                  <a:cubicBezTo>
                    <a:pt x="9589" y="2893"/>
                    <a:pt x="9624" y="2898"/>
                    <a:pt x="9658" y="2898"/>
                  </a:cubicBezTo>
                  <a:cubicBezTo>
                    <a:pt x="9693" y="2898"/>
                    <a:pt x="9728" y="2893"/>
                    <a:pt x="9758" y="2883"/>
                  </a:cubicBezTo>
                  <a:cubicBezTo>
                    <a:pt x="9857" y="2883"/>
                    <a:pt x="9956" y="2883"/>
                    <a:pt x="10055" y="2863"/>
                  </a:cubicBezTo>
                  <a:cubicBezTo>
                    <a:pt x="10253" y="2824"/>
                    <a:pt x="10452" y="2745"/>
                    <a:pt x="10610" y="2606"/>
                  </a:cubicBezTo>
                  <a:cubicBezTo>
                    <a:pt x="10749" y="2487"/>
                    <a:pt x="10868" y="2328"/>
                    <a:pt x="10928" y="2169"/>
                  </a:cubicBezTo>
                  <a:cubicBezTo>
                    <a:pt x="10967" y="2070"/>
                    <a:pt x="10987" y="1991"/>
                    <a:pt x="10987" y="1912"/>
                  </a:cubicBezTo>
                  <a:cubicBezTo>
                    <a:pt x="10987" y="1832"/>
                    <a:pt x="10987" y="1753"/>
                    <a:pt x="10987" y="1674"/>
                  </a:cubicBezTo>
                  <a:cubicBezTo>
                    <a:pt x="10967" y="1594"/>
                    <a:pt x="10947" y="1515"/>
                    <a:pt x="10908" y="1455"/>
                  </a:cubicBezTo>
                  <a:cubicBezTo>
                    <a:pt x="10888" y="1416"/>
                    <a:pt x="10888" y="1376"/>
                    <a:pt x="10868" y="1356"/>
                  </a:cubicBezTo>
                  <a:lnTo>
                    <a:pt x="10848" y="1297"/>
                  </a:lnTo>
                  <a:lnTo>
                    <a:pt x="10809" y="1257"/>
                  </a:lnTo>
                  <a:cubicBezTo>
                    <a:pt x="10749" y="1138"/>
                    <a:pt x="10670" y="1039"/>
                    <a:pt x="10571" y="940"/>
                  </a:cubicBezTo>
                  <a:cubicBezTo>
                    <a:pt x="10471" y="861"/>
                    <a:pt x="10372" y="781"/>
                    <a:pt x="10273" y="722"/>
                  </a:cubicBezTo>
                  <a:cubicBezTo>
                    <a:pt x="10174" y="662"/>
                    <a:pt x="10075" y="623"/>
                    <a:pt x="9976" y="583"/>
                  </a:cubicBezTo>
                  <a:cubicBezTo>
                    <a:pt x="9817" y="523"/>
                    <a:pt x="9658" y="484"/>
                    <a:pt x="9480" y="464"/>
                  </a:cubicBezTo>
                  <a:lnTo>
                    <a:pt x="9301" y="464"/>
                  </a:lnTo>
                  <a:lnTo>
                    <a:pt x="9222" y="484"/>
                  </a:lnTo>
                  <a:lnTo>
                    <a:pt x="9163" y="504"/>
                  </a:lnTo>
                  <a:cubicBezTo>
                    <a:pt x="9103" y="543"/>
                    <a:pt x="9044" y="603"/>
                    <a:pt x="9044" y="682"/>
                  </a:cubicBezTo>
                  <a:cubicBezTo>
                    <a:pt x="9024" y="761"/>
                    <a:pt x="9044" y="841"/>
                    <a:pt x="9083" y="880"/>
                  </a:cubicBezTo>
                  <a:cubicBezTo>
                    <a:pt x="9103" y="900"/>
                    <a:pt x="9103" y="920"/>
                    <a:pt x="9123" y="920"/>
                  </a:cubicBezTo>
                  <a:lnTo>
                    <a:pt x="9182" y="960"/>
                  </a:lnTo>
                  <a:lnTo>
                    <a:pt x="9242" y="980"/>
                  </a:lnTo>
                  <a:lnTo>
                    <a:pt x="9301" y="1019"/>
                  </a:lnTo>
                  <a:cubicBezTo>
                    <a:pt x="9401" y="1039"/>
                    <a:pt x="9539" y="1079"/>
                    <a:pt x="9678" y="1118"/>
                  </a:cubicBezTo>
                  <a:cubicBezTo>
                    <a:pt x="9758" y="1138"/>
                    <a:pt x="9837" y="1178"/>
                    <a:pt x="9916" y="1198"/>
                  </a:cubicBezTo>
                  <a:cubicBezTo>
                    <a:pt x="9995" y="1237"/>
                    <a:pt x="10075" y="1277"/>
                    <a:pt x="10154" y="1317"/>
                  </a:cubicBezTo>
                  <a:cubicBezTo>
                    <a:pt x="10233" y="1376"/>
                    <a:pt x="10313" y="1436"/>
                    <a:pt x="10392" y="1495"/>
                  </a:cubicBezTo>
                  <a:lnTo>
                    <a:pt x="10412" y="1535"/>
                  </a:lnTo>
                  <a:lnTo>
                    <a:pt x="10452" y="1555"/>
                  </a:lnTo>
                  <a:cubicBezTo>
                    <a:pt x="10452" y="1574"/>
                    <a:pt x="10471" y="1594"/>
                    <a:pt x="10491" y="1614"/>
                  </a:cubicBezTo>
                  <a:cubicBezTo>
                    <a:pt x="10511" y="1674"/>
                    <a:pt x="10551" y="1713"/>
                    <a:pt x="10571" y="1773"/>
                  </a:cubicBezTo>
                  <a:cubicBezTo>
                    <a:pt x="10590" y="1812"/>
                    <a:pt x="10610" y="1872"/>
                    <a:pt x="10610" y="1931"/>
                  </a:cubicBezTo>
                  <a:cubicBezTo>
                    <a:pt x="10630" y="1991"/>
                    <a:pt x="10630" y="2050"/>
                    <a:pt x="10610" y="2110"/>
                  </a:cubicBezTo>
                  <a:cubicBezTo>
                    <a:pt x="10590" y="2249"/>
                    <a:pt x="10531" y="2368"/>
                    <a:pt x="10432" y="2487"/>
                  </a:cubicBezTo>
                  <a:cubicBezTo>
                    <a:pt x="10313" y="2606"/>
                    <a:pt x="10174" y="2705"/>
                    <a:pt x="10015" y="2745"/>
                  </a:cubicBezTo>
                  <a:cubicBezTo>
                    <a:pt x="9916" y="2784"/>
                    <a:pt x="9817" y="2784"/>
                    <a:pt x="9738" y="2804"/>
                  </a:cubicBezTo>
                  <a:lnTo>
                    <a:pt x="9559" y="2804"/>
                  </a:lnTo>
                  <a:cubicBezTo>
                    <a:pt x="9420" y="2804"/>
                    <a:pt x="9262" y="2784"/>
                    <a:pt x="9123" y="2745"/>
                  </a:cubicBezTo>
                  <a:cubicBezTo>
                    <a:pt x="8984" y="2725"/>
                    <a:pt x="8845" y="2665"/>
                    <a:pt x="8706" y="2626"/>
                  </a:cubicBezTo>
                  <a:cubicBezTo>
                    <a:pt x="8568" y="2566"/>
                    <a:pt x="8449" y="2507"/>
                    <a:pt x="8310" y="2447"/>
                  </a:cubicBezTo>
                  <a:cubicBezTo>
                    <a:pt x="8250" y="2427"/>
                    <a:pt x="8191" y="2388"/>
                    <a:pt x="8131" y="2348"/>
                  </a:cubicBezTo>
                  <a:cubicBezTo>
                    <a:pt x="8072" y="2328"/>
                    <a:pt x="8012" y="2288"/>
                    <a:pt x="7953" y="2249"/>
                  </a:cubicBezTo>
                  <a:lnTo>
                    <a:pt x="7576" y="2031"/>
                  </a:lnTo>
                  <a:cubicBezTo>
                    <a:pt x="7338" y="1872"/>
                    <a:pt x="7100" y="1733"/>
                    <a:pt x="6842" y="1594"/>
                  </a:cubicBezTo>
                  <a:cubicBezTo>
                    <a:pt x="6347" y="1297"/>
                    <a:pt x="5851" y="1019"/>
                    <a:pt x="5315" y="781"/>
                  </a:cubicBezTo>
                  <a:cubicBezTo>
                    <a:pt x="5196" y="722"/>
                    <a:pt x="5057" y="662"/>
                    <a:pt x="4919" y="603"/>
                  </a:cubicBezTo>
                  <a:cubicBezTo>
                    <a:pt x="4780" y="543"/>
                    <a:pt x="4661" y="484"/>
                    <a:pt x="4522" y="424"/>
                  </a:cubicBezTo>
                  <a:cubicBezTo>
                    <a:pt x="4244" y="325"/>
                    <a:pt x="3967" y="226"/>
                    <a:pt x="3669" y="166"/>
                  </a:cubicBezTo>
                  <a:cubicBezTo>
                    <a:pt x="3372" y="87"/>
                    <a:pt x="3074" y="28"/>
                    <a:pt x="2777" y="8"/>
                  </a:cubicBezTo>
                  <a:cubicBezTo>
                    <a:pt x="2702" y="3"/>
                    <a:pt x="2627" y="1"/>
                    <a:pt x="25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21" name="Google Shape;146;p3">
              <a:extLst>
                <a:ext uri="{FF2B5EF4-FFF2-40B4-BE49-F238E27FC236}">
                  <a16:creationId xmlns:a16="http://schemas.microsoft.com/office/drawing/2014/main" id="{E1D358EB-F8D4-45A3-215D-C9010DB0CF25}"/>
                </a:ext>
              </a:extLst>
            </p:cNvPr>
            <p:cNvSpPr>
              <a:spLocks/>
            </p:cNvSpPr>
            <p:nvPr/>
          </p:nvSpPr>
          <p:spPr bwMode="auto">
            <a:xfrm>
              <a:off x="5545975" y="4645025"/>
              <a:ext cx="275175" cy="72575"/>
            </a:xfrm>
            <a:custGeom>
              <a:avLst/>
              <a:gdLst>
                <a:gd name="T0" fmla="*/ 23800 w 11007"/>
                <a:gd name="T1" fmla="*/ 1000 h 2903"/>
                <a:gd name="T2" fmla="*/ 1500 w 11007"/>
                <a:gd name="T3" fmla="*/ 18350 h 2903"/>
                <a:gd name="T4" fmla="*/ 500 w 11007"/>
                <a:gd name="T5" fmla="*/ 30750 h 2903"/>
                <a:gd name="T6" fmla="*/ 3475 w 11007"/>
                <a:gd name="T7" fmla="*/ 38675 h 2903"/>
                <a:gd name="T8" fmla="*/ 4475 w 11007"/>
                <a:gd name="T9" fmla="*/ 41150 h 2903"/>
                <a:gd name="T10" fmla="*/ 18350 w 11007"/>
                <a:gd name="T11" fmla="*/ 54550 h 2903"/>
                <a:gd name="T12" fmla="*/ 37700 w 11007"/>
                <a:gd name="T13" fmla="*/ 60975 h 2903"/>
                <a:gd name="T14" fmla="*/ 44125 w 11007"/>
                <a:gd name="T15" fmla="*/ 60500 h 2903"/>
                <a:gd name="T16" fmla="*/ 49100 w 11007"/>
                <a:gd name="T17" fmla="*/ 55025 h 2903"/>
                <a:gd name="T18" fmla="*/ 47100 w 11007"/>
                <a:gd name="T19" fmla="*/ 49075 h 2903"/>
                <a:gd name="T20" fmla="*/ 44125 w 11007"/>
                <a:gd name="T21" fmla="*/ 47600 h 2903"/>
                <a:gd name="T22" fmla="*/ 33225 w 11007"/>
                <a:gd name="T23" fmla="*/ 44125 h 2903"/>
                <a:gd name="T24" fmla="*/ 21325 w 11007"/>
                <a:gd name="T25" fmla="*/ 39175 h 2903"/>
                <a:gd name="T26" fmla="*/ 14400 w 11007"/>
                <a:gd name="T27" fmla="*/ 34200 h 2903"/>
                <a:gd name="T28" fmla="*/ 12900 w 11007"/>
                <a:gd name="T29" fmla="*/ 31725 h 2903"/>
                <a:gd name="T30" fmla="*/ 9425 w 11007"/>
                <a:gd name="T31" fmla="*/ 24300 h 2903"/>
                <a:gd name="T32" fmla="*/ 13900 w 11007"/>
                <a:gd name="T33" fmla="*/ 10425 h 2903"/>
                <a:gd name="T34" fmla="*/ 31750 w 11007"/>
                <a:gd name="T35" fmla="*/ 2475 h 2903"/>
                <a:gd name="T36" fmla="*/ 36200 w 11007"/>
                <a:gd name="T37" fmla="*/ 2475 h 2903"/>
                <a:gd name="T38" fmla="*/ 57525 w 11007"/>
                <a:gd name="T39" fmla="*/ 6950 h 2903"/>
                <a:gd name="T40" fmla="*/ 71900 w 11007"/>
                <a:gd name="T41" fmla="*/ 13400 h 2903"/>
                <a:gd name="T42" fmla="*/ 85275 w 11007"/>
                <a:gd name="T43" fmla="*/ 21825 h 2903"/>
                <a:gd name="T44" fmla="*/ 142300 w 11007"/>
                <a:gd name="T45" fmla="*/ 53050 h 2903"/>
                <a:gd name="T46" fmla="*/ 162125 w 11007"/>
                <a:gd name="T47" fmla="*/ 61475 h 2903"/>
                <a:gd name="T48" fmla="*/ 205775 w 11007"/>
                <a:gd name="T49" fmla="*/ 72375 h 2903"/>
                <a:gd name="T50" fmla="*/ 229075 w 11007"/>
                <a:gd name="T51" fmla="*/ 70400 h 2903"/>
                <a:gd name="T52" fmla="*/ 248400 w 11007"/>
                <a:gd name="T53" fmla="*/ 62975 h 2903"/>
                <a:gd name="T54" fmla="*/ 266250 w 11007"/>
                <a:gd name="T55" fmla="*/ 51575 h 2903"/>
                <a:gd name="T56" fmla="*/ 271200 w 11007"/>
                <a:gd name="T57" fmla="*/ 36700 h 2903"/>
                <a:gd name="T58" fmla="*/ 264275 w 11007"/>
                <a:gd name="T59" fmla="*/ 37675 h 2903"/>
                <a:gd name="T60" fmla="*/ 253350 w 11007"/>
                <a:gd name="T61" fmla="*/ 53050 h 2903"/>
                <a:gd name="T62" fmla="*/ 241450 w 11007"/>
                <a:gd name="T63" fmla="*/ 63475 h 2903"/>
                <a:gd name="T64" fmla="*/ 211350 w 11007"/>
                <a:gd name="T65" fmla="*/ 70100 h 2903"/>
                <a:gd name="T66" fmla="*/ 183950 w 11007"/>
                <a:gd name="T67" fmla="*/ 66450 h 2903"/>
                <a:gd name="T68" fmla="*/ 153200 w 11007"/>
                <a:gd name="T69" fmla="*/ 55525 h 2903"/>
                <a:gd name="T70" fmla="*/ 105625 w 11007"/>
                <a:gd name="T71" fmla="*/ 30750 h 2903"/>
                <a:gd name="T72" fmla="*/ 77850 w 11007"/>
                <a:gd name="T73" fmla="*/ 14375 h 2903"/>
                <a:gd name="T74" fmla="*/ 68425 w 11007"/>
                <a:gd name="T75" fmla="*/ 9425 h 2903"/>
                <a:gd name="T76" fmla="*/ 47600 w 11007"/>
                <a:gd name="T77" fmla="*/ 1500 h 2903"/>
                <a:gd name="T78" fmla="*/ 30750 w 11007"/>
                <a:gd name="T79" fmla="*/ 0 h 29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007" h="2903" extrusionOk="0">
                  <a:moveTo>
                    <a:pt x="1230" y="0"/>
                  </a:moveTo>
                  <a:cubicBezTo>
                    <a:pt x="1151" y="0"/>
                    <a:pt x="1052" y="20"/>
                    <a:pt x="952" y="40"/>
                  </a:cubicBezTo>
                  <a:cubicBezTo>
                    <a:pt x="754" y="79"/>
                    <a:pt x="556" y="159"/>
                    <a:pt x="397" y="278"/>
                  </a:cubicBezTo>
                  <a:cubicBezTo>
                    <a:pt x="238" y="397"/>
                    <a:pt x="139" y="555"/>
                    <a:pt x="60" y="734"/>
                  </a:cubicBezTo>
                  <a:cubicBezTo>
                    <a:pt x="40" y="813"/>
                    <a:pt x="20" y="893"/>
                    <a:pt x="20" y="992"/>
                  </a:cubicBezTo>
                  <a:cubicBezTo>
                    <a:pt x="0" y="1071"/>
                    <a:pt x="0" y="1150"/>
                    <a:pt x="20" y="1230"/>
                  </a:cubicBezTo>
                  <a:cubicBezTo>
                    <a:pt x="40" y="1309"/>
                    <a:pt x="60" y="1368"/>
                    <a:pt x="100" y="1448"/>
                  </a:cubicBezTo>
                  <a:cubicBezTo>
                    <a:pt x="100" y="1487"/>
                    <a:pt x="119" y="1507"/>
                    <a:pt x="139" y="1547"/>
                  </a:cubicBezTo>
                  <a:lnTo>
                    <a:pt x="159" y="1587"/>
                  </a:lnTo>
                  <a:lnTo>
                    <a:pt x="179" y="1646"/>
                  </a:lnTo>
                  <a:cubicBezTo>
                    <a:pt x="258" y="1765"/>
                    <a:pt x="338" y="1864"/>
                    <a:pt x="437" y="1963"/>
                  </a:cubicBezTo>
                  <a:cubicBezTo>
                    <a:pt x="516" y="2043"/>
                    <a:pt x="615" y="2122"/>
                    <a:pt x="734" y="2182"/>
                  </a:cubicBezTo>
                  <a:cubicBezTo>
                    <a:pt x="814" y="2241"/>
                    <a:pt x="913" y="2281"/>
                    <a:pt x="1012" y="2320"/>
                  </a:cubicBezTo>
                  <a:cubicBezTo>
                    <a:pt x="1171" y="2380"/>
                    <a:pt x="1349" y="2420"/>
                    <a:pt x="1508" y="2439"/>
                  </a:cubicBezTo>
                  <a:lnTo>
                    <a:pt x="1706" y="2439"/>
                  </a:lnTo>
                  <a:lnTo>
                    <a:pt x="1765" y="2420"/>
                  </a:lnTo>
                  <a:lnTo>
                    <a:pt x="1845" y="2400"/>
                  </a:lnTo>
                  <a:cubicBezTo>
                    <a:pt x="1904" y="2360"/>
                    <a:pt x="1964" y="2281"/>
                    <a:pt x="1964" y="2201"/>
                  </a:cubicBezTo>
                  <a:cubicBezTo>
                    <a:pt x="1984" y="2142"/>
                    <a:pt x="1964" y="2063"/>
                    <a:pt x="1924" y="2003"/>
                  </a:cubicBezTo>
                  <a:cubicBezTo>
                    <a:pt x="1904" y="2003"/>
                    <a:pt x="1884" y="1983"/>
                    <a:pt x="1884" y="1963"/>
                  </a:cubicBezTo>
                  <a:lnTo>
                    <a:pt x="1825" y="1944"/>
                  </a:lnTo>
                  <a:lnTo>
                    <a:pt x="1765" y="1904"/>
                  </a:lnTo>
                  <a:lnTo>
                    <a:pt x="1706" y="1884"/>
                  </a:lnTo>
                  <a:cubicBezTo>
                    <a:pt x="1607" y="1844"/>
                    <a:pt x="1468" y="1825"/>
                    <a:pt x="1329" y="1765"/>
                  </a:cubicBezTo>
                  <a:cubicBezTo>
                    <a:pt x="1250" y="1745"/>
                    <a:pt x="1171" y="1725"/>
                    <a:pt x="1091" y="1686"/>
                  </a:cubicBezTo>
                  <a:cubicBezTo>
                    <a:pt x="1012" y="1666"/>
                    <a:pt x="933" y="1626"/>
                    <a:pt x="853" y="1567"/>
                  </a:cubicBezTo>
                  <a:cubicBezTo>
                    <a:pt x="754" y="1527"/>
                    <a:pt x="675" y="1468"/>
                    <a:pt x="615" y="1388"/>
                  </a:cubicBezTo>
                  <a:lnTo>
                    <a:pt x="576" y="1368"/>
                  </a:lnTo>
                  <a:lnTo>
                    <a:pt x="556" y="1329"/>
                  </a:lnTo>
                  <a:cubicBezTo>
                    <a:pt x="536" y="1309"/>
                    <a:pt x="536" y="1289"/>
                    <a:pt x="516" y="1269"/>
                  </a:cubicBezTo>
                  <a:cubicBezTo>
                    <a:pt x="476" y="1230"/>
                    <a:pt x="457" y="1190"/>
                    <a:pt x="437" y="1131"/>
                  </a:cubicBezTo>
                  <a:cubicBezTo>
                    <a:pt x="417" y="1071"/>
                    <a:pt x="397" y="1031"/>
                    <a:pt x="377" y="972"/>
                  </a:cubicBezTo>
                  <a:cubicBezTo>
                    <a:pt x="377" y="912"/>
                    <a:pt x="377" y="853"/>
                    <a:pt x="377" y="793"/>
                  </a:cubicBezTo>
                  <a:cubicBezTo>
                    <a:pt x="397" y="655"/>
                    <a:pt x="476" y="516"/>
                    <a:pt x="556" y="417"/>
                  </a:cubicBezTo>
                  <a:cubicBezTo>
                    <a:pt x="675" y="298"/>
                    <a:pt x="833" y="198"/>
                    <a:pt x="992" y="139"/>
                  </a:cubicBezTo>
                  <a:cubicBezTo>
                    <a:pt x="1091" y="119"/>
                    <a:pt x="1171" y="99"/>
                    <a:pt x="1270" y="99"/>
                  </a:cubicBezTo>
                  <a:cubicBezTo>
                    <a:pt x="1299" y="89"/>
                    <a:pt x="1329" y="84"/>
                    <a:pt x="1359" y="84"/>
                  </a:cubicBezTo>
                  <a:cubicBezTo>
                    <a:pt x="1389" y="84"/>
                    <a:pt x="1418" y="89"/>
                    <a:pt x="1448" y="99"/>
                  </a:cubicBezTo>
                  <a:cubicBezTo>
                    <a:pt x="1587" y="99"/>
                    <a:pt x="1746" y="119"/>
                    <a:pt x="1884" y="139"/>
                  </a:cubicBezTo>
                  <a:cubicBezTo>
                    <a:pt x="2023" y="179"/>
                    <a:pt x="2162" y="218"/>
                    <a:pt x="2301" y="278"/>
                  </a:cubicBezTo>
                  <a:cubicBezTo>
                    <a:pt x="2420" y="317"/>
                    <a:pt x="2559" y="377"/>
                    <a:pt x="2678" y="436"/>
                  </a:cubicBezTo>
                  <a:cubicBezTo>
                    <a:pt x="2757" y="476"/>
                    <a:pt x="2817" y="516"/>
                    <a:pt x="2876" y="536"/>
                  </a:cubicBezTo>
                  <a:cubicBezTo>
                    <a:pt x="2936" y="575"/>
                    <a:pt x="2995" y="615"/>
                    <a:pt x="3055" y="655"/>
                  </a:cubicBezTo>
                  <a:lnTo>
                    <a:pt x="3411" y="873"/>
                  </a:lnTo>
                  <a:cubicBezTo>
                    <a:pt x="3669" y="1031"/>
                    <a:pt x="3907" y="1170"/>
                    <a:pt x="4165" y="1309"/>
                  </a:cubicBezTo>
                  <a:cubicBezTo>
                    <a:pt x="4661" y="1587"/>
                    <a:pt x="5157" y="1864"/>
                    <a:pt x="5692" y="2122"/>
                  </a:cubicBezTo>
                  <a:cubicBezTo>
                    <a:pt x="5811" y="2182"/>
                    <a:pt x="5950" y="2241"/>
                    <a:pt x="6089" y="2301"/>
                  </a:cubicBezTo>
                  <a:cubicBezTo>
                    <a:pt x="6208" y="2360"/>
                    <a:pt x="6347" y="2420"/>
                    <a:pt x="6485" y="2459"/>
                  </a:cubicBezTo>
                  <a:cubicBezTo>
                    <a:pt x="6763" y="2578"/>
                    <a:pt x="7041" y="2658"/>
                    <a:pt x="7338" y="2737"/>
                  </a:cubicBezTo>
                  <a:cubicBezTo>
                    <a:pt x="7616" y="2816"/>
                    <a:pt x="7933" y="2876"/>
                    <a:pt x="8231" y="2895"/>
                  </a:cubicBezTo>
                  <a:cubicBezTo>
                    <a:pt x="8301" y="2900"/>
                    <a:pt x="8372" y="2903"/>
                    <a:pt x="8444" y="2903"/>
                  </a:cubicBezTo>
                  <a:cubicBezTo>
                    <a:pt x="8678" y="2903"/>
                    <a:pt x="8920" y="2877"/>
                    <a:pt x="9163" y="2816"/>
                  </a:cubicBezTo>
                  <a:cubicBezTo>
                    <a:pt x="9341" y="2776"/>
                    <a:pt x="9539" y="2697"/>
                    <a:pt x="9698" y="2618"/>
                  </a:cubicBezTo>
                  <a:cubicBezTo>
                    <a:pt x="9777" y="2578"/>
                    <a:pt x="9857" y="2558"/>
                    <a:pt x="9936" y="2519"/>
                  </a:cubicBezTo>
                  <a:cubicBezTo>
                    <a:pt x="10075" y="2459"/>
                    <a:pt x="10214" y="2380"/>
                    <a:pt x="10333" y="2281"/>
                  </a:cubicBezTo>
                  <a:cubicBezTo>
                    <a:pt x="10452" y="2221"/>
                    <a:pt x="10551" y="2142"/>
                    <a:pt x="10650" y="2063"/>
                  </a:cubicBezTo>
                  <a:cubicBezTo>
                    <a:pt x="10769" y="1963"/>
                    <a:pt x="10888" y="1844"/>
                    <a:pt x="10967" y="1686"/>
                  </a:cubicBezTo>
                  <a:cubicBezTo>
                    <a:pt x="11007" y="1587"/>
                    <a:pt x="10967" y="1527"/>
                    <a:pt x="10848" y="1468"/>
                  </a:cubicBezTo>
                  <a:cubicBezTo>
                    <a:pt x="10807" y="1451"/>
                    <a:pt x="10766" y="1442"/>
                    <a:pt x="10726" y="1442"/>
                  </a:cubicBezTo>
                  <a:cubicBezTo>
                    <a:pt x="10670" y="1442"/>
                    <a:pt x="10617" y="1461"/>
                    <a:pt x="10571" y="1507"/>
                  </a:cubicBezTo>
                  <a:cubicBezTo>
                    <a:pt x="10471" y="1606"/>
                    <a:pt x="10392" y="1725"/>
                    <a:pt x="10313" y="1844"/>
                  </a:cubicBezTo>
                  <a:cubicBezTo>
                    <a:pt x="10253" y="1944"/>
                    <a:pt x="10194" y="2023"/>
                    <a:pt x="10134" y="2122"/>
                  </a:cubicBezTo>
                  <a:cubicBezTo>
                    <a:pt x="10035" y="2221"/>
                    <a:pt x="9956" y="2320"/>
                    <a:pt x="9837" y="2420"/>
                  </a:cubicBezTo>
                  <a:cubicBezTo>
                    <a:pt x="9777" y="2459"/>
                    <a:pt x="9718" y="2499"/>
                    <a:pt x="9658" y="2539"/>
                  </a:cubicBezTo>
                  <a:cubicBezTo>
                    <a:pt x="9480" y="2618"/>
                    <a:pt x="9301" y="2697"/>
                    <a:pt x="9123" y="2737"/>
                  </a:cubicBezTo>
                  <a:cubicBezTo>
                    <a:pt x="8900" y="2781"/>
                    <a:pt x="8677" y="2804"/>
                    <a:pt x="8454" y="2804"/>
                  </a:cubicBezTo>
                  <a:cubicBezTo>
                    <a:pt x="8379" y="2804"/>
                    <a:pt x="8305" y="2801"/>
                    <a:pt x="8231" y="2796"/>
                  </a:cubicBezTo>
                  <a:cubicBezTo>
                    <a:pt x="7933" y="2776"/>
                    <a:pt x="7636" y="2737"/>
                    <a:pt x="7358" y="2658"/>
                  </a:cubicBezTo>
                  <a:cubicBezTo>
                    <a:pt x="7080" y="2578"/>
                    <a:pt x="6803" y="2499"/>
                    <a:pt x="6525" y="2380"/>
                  </a:cubicBezTo>
                  <a:cubicBezTo>
                    <a:pt x="6386" y="2340"/>
                    <a:pt x="6247" y="2281"/>
                    <a:pt x="6128" y="2221"/>
                  </a:cubicBezTo>
                  <a:cubicBezTo>
                    <a:pt x="5990" y="2162"/>
                    <a:pt x="5851" y="2102"/>
                    <a:pt x="5732" y="2043"/>
                  </a:cubicBezTo>
                  <a:cubicBezTo>
                    <a:pt x="5216" y="1805"/>
                    <a:pt x="4701" y="1527"/>
                    <a:pt x="4225" y="1230"/>
                  </a:cubicBezTo>
                  <a:cubicBezTo>
                    <a:pt x="3967" y="1091"/>
                    <a:pt x="3729" y="952"/>
                    <a:pt x="3471" y="793"/>
                  </a:cubicBezTo>
                  <a:lnTo>
                    <a:pt x="3114" y="575"/>
                  </a:lnTo>
                  <a:cubicBezTo>
                    <a:pt x="3055" y="536"/>
                    <a:pt x="2995" y="496"/>
                    <a:pt x="2916" y="476"/>
                  </a:cubicBezTo>
                  <a:cubicBezTo>
                    <a:pt x="2856" y="436"/>
                    <a:pt x="2797" y="397"/>
                    <a:pt x="2737" y="377"/>
                  </a:cubicBezTo>
                  <a:cubicBezTo>
                    <a:pt x="2598" y="298"/>
                    <a:pt x="2460" y="238"/>
                    <a:pt x="2321" y="198"/>
                  </a:cubicBezTo>
                  <a:cubicBezTo>
                    <a:pt x="2182" y="139"/>
                    <a:pt x="2043" y="99"/>
                    <a:pt x="1904" y="60"/>
                  </a:cubicBezTo>
                  <a:cubicBezTo>
                    <a:pt x="1746" y="40"/>
                    <a:pt x="1587" y="20"/>
                    <a:pt x="1448" y="0"/>
                  </a:cubicBezTo>
                  <a:lnTo>
                    <a:pt x="123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22" name="Google Shape;147;p3">
              <a:extLst>
                <a:ext uri="{FF2B5EF4-FFF2-40B4-BE49-F238E27FC236}">
                  <a16:creationId xmlns:a16="http://schemas.microsoft.com/office/drawing/2014/main" id="{7ABABF37-DF27-1689-0DF2-E377A37201CC}"/>
                </a:ext>
              </a:extLst>
            </p:cNvPr>
            <p:cNvSpPr>
              <a:spLocks/>
            </p:cNvSpPr>
            <p:nvPr/>
          </p:nvSpPr>
          <p:spPr bwMode="auto">
            <a:xfrm>
              <a:off x="5697200" y="4638950"/>
              <a:ext cx="298475" cy="69550"/>
            </a:xfrm>
            <a:custGeom>
              <a:avLst/>
              <a:gdLst>
                <a:gd name="T0" fmla="*/ 50575 w 11939"/>
                <a:gd name="T1" fmla="*/ 2600 h 2782"/>
                <a:gd name="T2" fmla="*/ 29250 w 11939"/>
                <a:gd name="T3" fmla="*/ 10550 h 2782"/>
                <a:gd name="T4" fmla="*/ 9925 w 11939"/>
                <a:gd name="T5" fmla="*/ 22925 h 2782"/>
                <a:gd name="T6" fmla="*/ 3975 w 11939"/>
                <a:gd name="T7" fmla="*/ 37800 h 2782"/>
                <a:gd name="T8" fmla="*/ 11400 w 11939"/>
                <a:gd name="T9" fmla="*/ 36825 h 2782"/>
                <a:gd name="T10" fmla="*/ 23800 w 11939"/>
                <a:gd name="T11" fmla="*/ 20950 h 2782"/>
                <a:gd name="T12" fmla="*/ 36700 w 11939"/>
                <a:gd name="T13" fmla="*/ 10050 h 2782"/>
                <a:gd name="T14" fmla="*/ 69675 w 11939"/>
                <a:gd name="T15" fmla="*/ 2925 h 2782"/>
                <a:gd name="T16" fmla="*/ 99150 w 11939"/>
                <a:gd name="T17" fmla="*/ 6075 h 2782"/>
                <a:gd name="T18" fmla="*/ 132875 w 11939"/>
                <a:gd name="T19" fmla="*/ 16000 h 2782"/>
                <a:gd name="T20" fmla="*/ 183925 w 11939"/>
                <a:gd name="T21" fmla="*/ 39800 h 2782"/>
                <a:gd name="T22" fmla="*/ 213675 w 11939"/>
                <a:gd name="T23" fmla="*/ 55650 h 2782"/>
                <a:gd name="T24" fmla="*/ 223600 w 11939"/>
                <a:gd name="T25" fmla="*/ 61100 h 2782"/>
                <a:gd name="T26" fmla="*/ 246400 w 11939"/>
                <a:gd name="T27" fmla="*/ 68050 h 2782"/>
                <a:gd name="T28" fmla="*/ 264250 w 11939"/>
                <a:gd name="T29" fmla="*/ 69550 h 2782"/>
                <a:gd name="T30" fmla="*/ 287550 w 11939"/>
                <a:gd name="T31" fmla="*/ 61600 h 2782"/>
                <a:gd name="T32" fmla="*/ 297975 w 11939"/>
                <a:gd name="T33" fmla="*/ 44250 h 2782"/>
                <a:gd name="T34" fmla="*/ 296475 w 11939"/>
                <a:gd name="T35" fmla="*/ 32350 h 2782"/>
                <a:gd name="T36" fmla="*/ 294500 w 11939"/>
                <a:gd name="T37" fmla="*/ 28400 h 2782"/>
                <a:gd name="T38" fmla="*/ 287050 w 11939"/>
                <a:gd name="T39" fmla="*/ 19475 h 2782"/>
                <a:gd name="T40" fmla="*/ 271200 w 11939"/>
                <a:gd name="T41" fmla="*/ 10550 h 2782"/>
                <a:gd name="T42" fmla="*/ 253350 w 11939"/>
                <a:gd name="T43" fmla="*/ 8050 h 2782"/>
                <a:gd name="T44" fmla="*/ 249375 w 11939"/>
                <a:gd name="T45" fmla="*/ 9050 h 2782"/>
                <a:gd name="T46" fmla="*/ 247400 w 11939"/>
                <a:gd name="T47" fmla="*/ 18975 h 2782"/>
                <a:gd name="T48" fmla="*/ 249375 w 11939"/>
                <a:gd name="T49" fmla="*/ 20450 h 2782"/>
                <a:gd name="T50" fmla="*/ 253350 w 11939"/>
                <a:gd name="T51" fmla="*/ 21950 h 2782"/>
                <a:gd name="T52" fmla="*/ 269700 w 11939"/>
                <a:gd name="T53" fmla="*/ 26400 h 2782"/>
                <a:gd name="T54" fmla="*/ 282100 w 11939"/>
                <a:gd name="T55" fmla="*/ 33350 h 2782"/>
                <a:gd name="T56" fmla="*/ 283600 w 11939"/>
                <a:gd name="T57" fmla="*/ 34825 h 2782"/>
                <a:gd name="T58" fmla="*/ 287050 w 11939"/>
                <a:gd name="T59" fmla="*/ 40275 h 2782"/>
                <a:gd name="T60" fmla="*/ 288050 w 11939"/>
                <a:gd name="T61" fmla="*/ 48725 h 2782"/>
                <a:gd name="T62" fmla="*/ 271200 w 11939"/>
                <a:gd name="T63" fmla="*/ 65075 h 2782"/>
                <a:gd name="T64" fmla="*/ 259300 w 11939"/>
                <a:gd name="T65" fmla="*/ 66575 h 2782"/>
                <a:gd name="T66" fmla="*/ 236000 w 11939"/>
                <a:gd name="T67" fmla="*/ 62600 h 2782"/>
                <a:gd name="T68" fmla="*/ 220125 w 11939"/>
                <a:gd name="T69" fmla="*/ 56150 h 2782"/>
                <a:gd name="T70" fmla="*/ 205750 w 11939"/>
                <a:gd name="T71" fmla="*/ 48225 h 2782"/>
                <a:gd name="T72" fmla="*/ 144775 w 11939"/>
                <a:gd name="T73" fmla="*/ 17975 h 2782"/>
                <a:gd name="T74" fmla="*/ 123450 w 11939"/>
                <a:gd name="T75" fmla="*/ 9550 h 2782"/>
                <a:gd name="T76" fmla="*/ 76350 w 11939"/>
                <a:gd name="T77" fmla="*/ 125 h 27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939" h="2782" extrusionOk="0">
                  <a:moveTo>
                    <a:pt x="2872" y="0"/>
                  </a:moveTo>
                  <a:cubicBezTo>
                    <a:pt x="2581" y="0"/>
                    <a:pt x="2302" y="39"/>
                    <a:pt x="2023" y="104"/>
                  </a:cubicBezTo>
                  <a:cubicBezTo>
                    <a:pt x="1825" y="144"/>
                    <a:pt x="1626" y="223"/>
                    <a:pt x="1428" y="322"/>
                  </a:cubicBezTo>
                  <a:cubicBezTo>
                    <a:pt x="1329" y="342"/>
                    <a:pt x="1249" y="382"/>
                    <a:pt x="1170" y="422"/>
                  </a:cubicBezTo>
                  <a:cubicBezTo>
                    <a:pt x="1011" y="481"/>
                    <a:pt x="873" y="580"/>
                    <a:pt x="734" y="660"/>
                  </a:cubicBezTo>
                  <a:cubicBezTo>
                    <a:pt x="615" y="739"/>
                    <a:pt x="496" y="818"/>
                    <a:pt x="397" y="917"/>
                  </a:cubicBezTo>
                  <a:cubicBezTo>
                    <a:pt x="238" y="1017"/>
                    <a:pt x="119" y="1136"/>
                    <a:pt x="40" y="1294"/>
                  </a:cubicBezTo>
                  <a:cubicBezTo>
                    <a:pt x="0" y="1393"/>
                    <a:pt x="40" y="1473"/>
                    <a:pt x="159" y="1512"/>
                  </a:cubicBezTo>
                  <a:cubicBezTo>
                    <a:pt x="198" y="1536"/>
                    <a:pt x="240" y="1547"/>
                    <a:pt x="282" y="1547"/>
                  </a:cubicBezTo>
                  <a:cubicBezTo>
                    <a:pt x="346" y="1547"/>
                    <a:pt x="408" y="1521"/>
                    <a:pt x="456" y="1473"/>
                  </a:cubicBezTo>
                  <a:cubicBezTo>
                    <a:pt x="575" y="1374"/>
                    <a:pt x="654" y="1255"/>
                    <a:pt x="734" y="1116"/>
                  </a:cubicBezTo>
                  <a:cubicBezTo>
                    <a:pt x="793" y="1017"/>
                    <a:pt x="873" y="937"/>
                    <a:pt x="952" y="838"/>
                  </a:cubicBezTo>
                  <a:cubicBezTo>
                    <a:pt x="1031" y="739"/>
                    <a:pt x="1150" y="640"/>
                    <a:pt x="1269" y="541"/>
                  </a:cubicBezTo>
                  <a:cubicBezTo>
                    <a:pt x="1329" y="501"/>
                    <a:pt x="1388" y="461"/>
                    <a:pt x="1468" y="402"/>
                  </a:cubicBezTo>
                  <a:cubicBezTo>
                    <a:pt x="1646" y="322"/>
                    <a:pt x="1844" y="263"/>
                    <a:pt x="2043" y="203"/>
                  </a:cubicBezTo>
                  <a:cubicBezTo>
                    <a:pt x="2285" y="143"/>
                    <a:pt x="2539" y="117"/>
                    <a:pt x="2787" y="117"/>
                  </a:cubicBezTo>
                  <a:cubicBezTo>
                    <a:pt x="2864" y="117"/>
                    <a:pt x="2940" y="119"/>
                    <a:pt x="3014" y="124"/>
                  </a:cubicBezTo>
                  <a:cubicBezTo>
                    <a:pt x="3352" y="124"/>
                    <a:pt x="3669" y="184"/>
                    <a:pt x="3966" y="243"/>
                  </a:cubicBezTo>
                  <a:cubicBezTo>
                    <a:pt x="4284" y="303"/>
                    <a:pt x="4581" y="402"/>
                    <a:pt x="4879" y="501"/>
                  </a:cubicBezTo>
                  <a:cubicBezTo>
                    <a:pt x="5017" y="541"/>
                    <a:pt x="5176" y="600"/>
                    <a:pt x="5315" y="640"/>
                  </a:cubicBezTo>
                  <a:cubicBezTo>
                    <a:pt x="5454" y="699"/>
                    <a:pt x="5593" y="759"/>
                    <a:pt x="5731" y="818"/>
                  </a:cubicBezTo>
                  <a:cubicBezTo>
                    <a:pt x="6287" y="1076"/>
                    <a:pt x="6842" y="1314"/>
                    <a:pt x="7357" y="1592"/>
                  </a:cubicBezTo>
                  <a:cubicBezTo>
                    <a:pt x="7635" y="1730"/>
                    <a:pt x="7893" y="1869"/>
                    <a:pt x="8151" y="2028"/>
                  </a:cubicBezTo>
                  <a:lnTo>
                    <a:pt x="8547" y="2226"/>
                  </a:lnTo>
                  <a:cubicBezTo>
                    <a:pt x="8607" y="2266"/>
                    <a:pt x="8686" y="2306"/>
                    <a:pt x="8746" y="2345"/>
                  </a:cubicBezTo>
                  <a:cubicBezTo>
                    <a:pt x="8825" y="2365"/>
                    <a:pt x="8885" y="2405"/>
                    <a:pt x="8944" y="2444"/>
                  </a:cubicBezTo>
                  <a:cubicBezTo>
                    <a:pt x="9103" y="2504"/>
                    <a:pt x="9241" y="2563"/>
                    <a:pt x="9380" y="2603"/>
                  </a:cubicBezTo>
                  <a:cubicBezTo>
                    <a:pt x="9539" y="2663"/>
                    <a:pt x="9698" y="2702"/>
                    <a:pt x="9856" y="2722"/>
                  </a:cubicBezTo>
                  <a:cubicBezTo>
                    <a:pt x="10015" y="2762"/>
                    <a:pt x="10174" y="2782"/>
                    <a:pt x="10352" y="2782"/>
                  </a:cubicBezTo>
                  <a:lnTo>
                    <a:pt x="10570" y="2782"/>
                  </a:lnTo>
                  <a:cubicBezTo>
                    <a:pt x="10669" y="2782"/>
                    <a:pt x="10768" y="2762"/>
                    <a:pt x="10887" y="2742"/>
                  </a:cubicBezTo>
                  <a:cubicBezTo>
                    <a:pt x="11106" y="2702"/>
                    <a:pt x="11304" y="2603"/>
                    <a:pt x="11502" y="2464"/>
                  </a:cubicBezTo>
                  <a:cubicBezTo>
                    <a:pt x="11661" y="2345"/>
                    <a:pt x="11780" y="2187"/>
                    <a:pt x="11859" y="2008"/>
                  </a:cubicBezTo>
                  <a:cubicBezTo>
                    <a:pt x="11899" y="1929"/>
                    <a:pt x="11919" y="1849"/>
                    <a:pt x="11919" y="1770"/>
                  </a:cubicBezTo>
                  <a:cubicBezTo>
                    <a:pt x="11939" y="1671"/>
                    <a:pt x="11939" y="1592"/>
                    <a:pt x="11919" y="1512"/>
                  </a:cubicBezTo>
                  <a:cubicBezTo>
                    <a:pt x="11899" y="1433"/>
                    <a:pt x="11879" y="1354"/>
                    <a:pt x="11859" y="1294"/>
                  </a:cubicBezTo>
                  <a:cubicBezTo>
                    <a:pt x="11839" y="1255"/>
                    <a:pt x="11820" y="1215"/>
                    <a:pt x="11820" y="1195"/>
                  </a:cubicBezTo>
                  <a:lnTo>
                    <a:pt x="11780" y="1136"/>
                  </a:lnTo>
                  <a:lnTo>
                    <a:pt x="11760" y="1096"/>
                  </a:lnTo>
                  <a:cubicBezTo>
                    <a:pt x="11681" y="977"/>
                    <a:pt x="11601" y="878"/>
                    <a:pt x="11482" y="779"/>
                  </a:cubicBezTo>
                  <a:cubicBezTo>
                    <a:pt x="11383" y="699"/>
                    <a:pt x="11284" y="620"/>
                    <a:pt x="11165" y="560"/>
                  </a:cubicBezTo>
                  <a:cubicBezTo>
                    <a:pt x="11066" y="521"/>
                    <a:pt x="10967" y="461"/>
                    <a:pt x="10848" y="422"/>
                  </a:cubicBezTo>
                  <a:cubicBezTo>
                    <a:pt x="10689" y="362"/>
                    <a:pt x="10511" y="322"/>
                    <a:pt x="10332" y="322"/>
                  </a:cubicBezTo>
                  <a:lnTo>
                    <a:pt x="10134" y="322"/>
                  </a:lnTo>
                  <a:lnTo>
                    <a:pt x="10055" y="342"/>
                  </a:lnTo>
                  <a:lnTo>
                    <a:pt x="9975" y="362"/>
                  </a:lnTo>
                  <a:cubicBezTo>
                    <a:pt x="9916" y="402"/>
                    <a:pt x="9856" y="481"/>
                    <a:pt x="9836" y="560"/>
                  </a:cubicBezTo>
                  <a:cubicBezTo>
                    <a:pt x="9817" y="620"/>
                    <a:pt x="9836" y="699"/>
                    <a:pt x="9896" y="759"/>
                  </a:cubicBezTo>
                  <a:cubicBezTo>
                    <a:pt x="9896" y="779"/>
                    <a:pt x="9916" y="779"/>
                    <a:pt x="9936" y="798"/>
                  </a:cubicBezTo>
                  <a:lnTo>
                    <a:pt x="9975" y="818"/>
                  </a:lnTo>
                  <a:lnTo>
                    <a:pt x="10055" y="858"/>
                  </a:lnTo>
                  <a:lnTo>
                    <a:pt x="10134" y="878"/>
                  </a:lnTo>
                  <a:cubicBezTo>
                    <a:pt x="10233" y="917"/>
                    <a:pt x="10372" y="937"/>
                    <a:pt x="10531" y="977"/>
                  </a:cubicBezTo>
                  <a:cubicBezTo>
                    <a:pt x="10610" y="997"/>
                    <a:pt x="10689" y="1017"/>
                    <a:pt x="10788" y="1056"/>
                  </a:cubicBezTo>
                  <a:cubicBezTo>
                    <a:pt x="10868" y="1076"/>
                    <a:pt x="10947" y="1116"/>
                    <a:pt x="11046" y="1175"/>
                  </a:cubicBezTo>
                  <a:cubicBezTo>
                    <a:pt x="11125" y="1215"/>
                    <a:pt x="11205" y="1274"/>
                    <a:pt x="11284" y="1334"/>
                  </a:cubicBezTo>
                  <a:lnTo>
                    <a:pt x="11324" y="1374"/>
                  </a:lnTo>
                  <a:lnTo>
                    <a:pt x="11344" y="1393"/>
                  </a:lnTo>
                  <a:cubicBezTo>
                    <a:pt x="11363" y="1413"/>
                    <a:pt x="11383" y="1433"/>
                    <a:pt x="11403" y="1453"/>
                  </a:cubicBezTo>
                  <a:cubicBezTo>
                    <a:pt x="11423" y="1512"/>
                    <a:pt x="11463" y="1552"/>
                    <a:pt x="11482" y="1611"/>
                  </a:cubicBezTo>
                  <a:cubicBezTo>
                    <a:pt x="11502" y="1651"/>
                    <a:pt x="11522" y="1711"/>
                    <a:pt x="11522" y="1770"/>
                  </a:cubicBezTo>
                  <a:cubicBezTo>
                    <a:pt x="11542" y="1830"/>
                    <a:pt x="11542" y="1889"/>
                    <a:pt x="11522" y="1949"/>
                  </a:cubicBezTo>
                  <a:cubicBezTo>
                    <a:pt x="11502" y="2087"/>
                    <a:pt x="11423" y="2226"/>
                    <a:pt x="11324" y="2325"/>
                  </a:cubicBezTo>
                  <a:cubicBezTo>
                    <a:pt x="11185" y="2444"/>
                    <a:pt x="11026" y="2544"/>
                    <a:pt x="10848" y="2603"/>
                  </a:cubicBezTo>
                  <a:cubicBezTo>
                    <a:pt x="10749" y="2643"/>
                    <a:pt x="10650" y="2663"/>
                    <a:pt x="10550" y="2663"/>
                  </a:cubicBezTo>
                  <a:lnTo>
                    <a:pt x="10372" y="2663"/>
                  </a:lnTo>
                  <a:cubicBezTo>
                    <a:pt x="10193" y="2663"/>
                    <a:pt x="10035" y="2643"/>
                    <a:pt x="9896" y="2623"/>
                  </a:cubicBezTo>
                  <a:cubicBezTo>
                    <a:pt x="9737" y="2583"/>
                    <a:pt x="9579" y="2544"/>
                    <a:pt x="9440" y="2504"/>
                  </a:cubicBezTo>
                  <a:cubicBezTo>
                    <a:pt x="9301" y="2464"/>
                    <a:pt x="9142" y="2405"/>
                    <a:pt x="9023" y="2345"/>
                  </a:cubicBezTo>
                  <a:cubicBezTo>
                    <a:pt x="8944" y="2306"/>
                    <a:pt x="8885" y="2286"/>
                    <a:pt x="8805" y="2246"/>
                  </a:cubicBezTo>
                  <a:cubicBezTo>
                    <a:pt x="8746" y="2206"/>
                    <a:pt x="8686" y="2167"/>
                    <a:pt x="8627" y="2147"/>
                  </a:cubicBezTo>
                  <a:lnTo>
                    <a:pt x="8230" y="1929"/>
                  </a:lnTo>
                  <a:cubicBezTo>
                    <a:pt x="7972" y="1770"/>
                    <a:pt x="7695" y="1631"/>
                    <a:pt x="7437" y="1492"/>
                  </a:cubicBezTo>
                  <a:cubicBezTo>
                    <a:pt x="6901" y="1215"/>
                    <a:pt x="6366" y="957"/>
                    <a:pt x="5791" y="719"/>
                  </a:cubicBezTo>
                  <a:cubicBezTo>
                    <a:pt x="5652" y="660"/>
                    <a:pt x="5513" y="600"/>
                    <a:pt x="5374" y="541"/>
                  </a:cubicBezTo>
                  <a:cubicBezTo>
                    <a:pt x="5236" y="481"/>
                    <a:pt x="5077" y="441"/>
                    <a:pt x="4938" y="382"/>
                  </a:cubicBezTo>
                  <a:cubicBezTo>
                    <a:pt x="4621" y="283"/>
                    <a:pt x="4323" y="203"/>
                    <a:pt x="4026" y="144"/>
                  </a:cubicBezTo>
                  <a:cubicBezTo>
                    <a:pt x="3689" y="65"/>
                    <a:pt x="3371" y="25"/>
                    <a:pt x="3054" y="5"/>
                  </a:cubicBezTo>
                  <a:cubicBezTo>
                    <a:pt x="2993" y="2"/>
                    <a:pt x="2932" y="0"/>
                    <a:pt x="28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23" name="Google Shape;148;p3">
              <a:extLst>
                <a:ext uri="{FF2B5EF4-FFF2-40B4-BE49-F238E27FC236}">
                  <a16:creationId xmlns:a16="http://schemas.microsoft.com/office/drawing/2014/main" id="{233046FD-1F5C-18CA-9DD0-50353D3D2769}"/>
                </a:ext>
              </a:extLst>
            </p:cNvPr>
            <p:cNvSpPr>
              <a:spLocks/>
            </p:cNvSpPr>
            <p:nvPr/>
          </p:nvSpPr>
          <p:spPr bwMode="auto">
            <a:xfrm>
              <a:off x="1926250" y="1032750"/>
              <a:ext cx="3770475" cy="3670300"/>
            </a:xfrm>
            <a:custGeom>
              <a:avLst/>
              <a:gdLst>
                <a:gd name="T0" fmla="*/ 2578100 w 150819"/>
                <a:gd name="T1" fmla="*/ 402600 h 146812"/>
                <a:gd name="T2" fmla="*/ 3143775 w 150819"/>
                <a:gd name="T3" fmla="*/ 613800 h 146812"/>
                <a:gd name="T4" fmla="*/ 3134225 w 150819"/>
                <a:gd name="T5" fmla="*/ 814125 h 146812"/>
                <a:gd name="T6" fmla="*/ 3137825 w 150819"/>
                <a:gd name="T7" fmla="*/ 699550 h 146812"/>
                <a:gd name="T8" fmla="*/ 3124950 w 150819"/>
                <a:gd name="T9" fmla="*/ 779375 h 146812"/>
                <a:gd name="T10" fmla="*/ 3059500 w 150819"/>
                <a:gd name="T11" fmla="*/ 700550 h 146812"/>
                <a:gd name="T12" fmla="*/ 3706000 w 150819"/>
                <a:gd name="T13" fmla="*/ 1836875 h 146812"/>
                <a:gd name="T14" fmla="*/ 3059500 w 150819"/>
                <a:gd name="T15" fmla="*/ 2973700 h 146812"/>
                <a:gd name="T16" fmla="*/ 3125925 w 150819"/>
                <a:gd name="T17" fmla="*/ 2894875 h 146812"/>
                <a:gd name="T18" fmla="*/ 3138825 w 150819"/>
                <a:gd name="T19" fmla="*/ 2974700 h 146812"/>
                <a:gd name="T20" fmla="*/ 3134775 w 150819"/>
                <a:gd name="T21" fmla="*/ 2860150 h 146812"/>
                <a:gd name="T22" fmla="*/ 3144775 w 150819"/>
                <a:gd name="T23" fmla="*/ 3060475 h 146812"/>
                <a:gd name="T24" fmla="*/ 2578600 w 150819"/>
                <a:gd name="T25" fmla="*/ 3271675 h 146812"/>
                <a:gd name="T26" fmla="*/ 1909275 w 150819"/>
                <a:gd name="T27" fmla="*/ 3545850 h 146812"/>
                <a:gd name="T28" fmla="*/ 2004475 w 150819"/>
                <a:gd name="T29" fmla="*/ 3550800 h 146812"/>
                <a:gd name="T30" fmla="*/ 2071900 w 150819"/>
                <a:gd name="T31" fmla="*/ 3468000 h 146812"/>
                <a:gd name="T32" fmla="*/ 1892425 w 150819"/>
                <a:gd name="T33" fmla="*/ 3448675 h 146812"/>
                <a:gd name="T34" fmla="*/ 1709975 w 150819"/>
                <a:gd name="T35" fmla="*/ 3427850 h 146812"/>
                <a:gd name="T36" fmla="*/ 1730800 w 150819"/>
                <a:gd name="T37" fmla="*/ 3561700 h 146812"/>
                <a:gd name="T38" fmla="*/ 1799225 w 150819"/>
                <a:gd name="T39" fmla="*/ 3439750 h 146812"/>
                <a:gd name="T40" fmla="*/ 1460100 w 150819"/>
                <a:gd name="T41" fmla="*/ 3463550 h 146812"/>
                <a:gd name="T42" fmla="*/ 914750 w 150819"/>
                <a:gd name="T43" fmla="*/ 3200775 h 146812"/>
                <a:gd name="T44" fmla="*/ 729825 w 150819"/>
                <a:gd name="T45" fmla="*/ 2935525 h 146812"/>
                <a:gd name="T46" fmla="*/ 618250 w 150819"/>
                <a:gd name="T47" fmla="*/ 2976675 h 146812"/>
                <a:gd name="T48" fmla="*/ 627175 w 150819"/>
                <a:gd name="T49" fmla="*/ 2903300 h 146812"/>
                <a:gd name="T50" fmla="*/ 689650 w 150819"/>
                <a:gd name="T51" fmla="*/ 2930075 h 146812"/>
                <a:gd name="T52" fmla="*/ 510175 w 150819"/>
                <a:gd name="T53" fmla="*/ 2973700 h 146812"/>
                <a:gd name="T54" fmla="*/ 663375 w 150819"/>
                <a:gd name="T55" fmla="*/ 659400 h 146812"/>
                <a:gd name="T56" fmla="*/ 637600 w 150819"/>
                <a:gd name="T57" fmla="*/ 784350 h 146812"/>
                <a:gd name="T58" fmla="*/ 634125 w 150819"/>
                <a:gd name="T59" fmla="*/ 711450 h 146812"/>
                <a:gd name="T60" fmla="*/ 582075 w 150819"/>
                <a:gd name="T61" fmla="*/ 800700 h 146812"/>
                <a:gd name="T62" fmla="*/ 614300 w 150819"/>
                <a:gd name="T63" fmla="*/ 616275 h 146812"/>
                <a:gd name="T64" fmla="*/ 1179975 w 150819"/>
                <a:gd name="T65" fmla="*/ 404575 h 146812"/>
                <a:gd name="T66" fmla="*/ 1849800 w 150819"/>
                <a:gd name="T67" fmla="*/ 130400 h 146812"/>
                <a:gd name="T68" fmla="*/ 1754600 w 150819"/>
                <a:gd name="T69" fmla="*/ 124950 h 146812"/>
                <a:gd name="T70" fmla="*/ 1687175 w 150819"/>
                <a:gd name="T71" fmla="*/ 208250 h 146812"/>
                <a:gd name="T72" fmla="*/ 1866150 w 150819"/>
                <a:gd name="T73" fmla="*/ 228075 h 146812"/>
                <a:gd name="T74" fmla="*/ 2049100 w 150819"/>
                <a:gd name="T75" fmla="*/ 248900 h 146812"/>
                <a:gd name="T76" fmla="*/ 2028275 w 150819"/>
                <a:gd name="T77" fmla="*/ 114050 h 146812"/>
                <a:gd name="T78" fmla="*/ 1959850 w 150819"/>
                <a:gd name="T79" fmla="*/ 236500 h 146812"/>
                <a:gd name="T80" fmla="*/ 1611325 w 150819"/>
                <a:gd name="T81" fmla="*/ 29275 h 146812"/>
                <a:gd name="T82" fmla="*/ 1225100 w 150819"/>
                <a:gd name="T83" fmla="*/ 128925 h 146812"/>
                <a:gd name="T84" fmla="*/ 1198825 w 150819"/>
                <a:gd name="T85" fmla="*/ 266750 h 146812"/>
                <a:gd name="T86" fmla="*/ 1287075 w 150819"/>
                <a:gd name="T87" fmla="*/ 228575 h 146812"/>
                <a:gd name="T88" fmla="*/ 1094700 w 150819"/>
                <a:gd name="T89" fmla="*/ 373825 h 146812"/>
                <a:gd name="T90" fmla="*/ 25 w 150819"/>
                <a:gd name="T91" fmla="*/ 1835400 h 146812"/>
                <a:gd name="T92" fmla="*/ 1094700 w 150819"/>
                <a:gd name="T93" fmla="*/ 3296950 h 146812"/>
                <a:gd name="T94" fmla="*/ 1287075 w 150819"/>
                <a:gd name="T95" fmla="*/ 3442225 h 146812"/>
                <a:gd name="T96" fmla="*/ 1198825 w 150819"/>
                <a:gd name="T97" fmla="*/ 3404050 h 146812"/>
                <a:gd name="T98" fmla="*/ 1225100 w 150819"/>
                <a:gd name="T99" fmla="*/ 3541375 h 146812"/>
                <a:gd name="T100" fmla="*/ 1448700 w 150819"/>
                <a:gd name="T101" fmla="*/ 3516100 h 146812"/>
                <a:gd name="T102" fmla="*/ 2159150 w 150819"/>
                <a:gd name="T103" fmla="*/ 3641025 h 146812"/>
                <a:gd name="T104" fmla="*/ 2455150 w 150819"/>
                <a:gd name="T105" fmla="*/ 3489825 h 146812"/>
                <a:gd name="T106" fmla="*/ 2594450 w 150819"/>
                <a:gd name="T107" fmla="*/ 3399600 h 146812"/>
                <a:gd name="T108" fmla="*/ 2535950 w 150819"/>
                <a:gd name="T109" fmla="*/ 3462050 h 146812"/>
                <a:gd name="T110" fmla="*/ 2482400 w 150819"/>
                <a:gd name="T111" fmla="*/ 3427350 h 146812"/>
                <a:gd name="T112" fmla="*/ 3320275 w 150819"/>
                <a:gd name="T113" fmla="*/ 2982150 h 146812"/>
                <a:gd name="T114" fmla="*/ 2814575 w 150819"/>
                <a:gd name="T115" fmla="*/ 410025 h 146812"/>
                <a:gd name="T116" fmla="*/ 2478450 w 150819"/>
                <a:gd name="T117" fmla="*/ 236500 h 146812"/>
                <a:gd name="T118" fmla="*/ 2560250 w 150819"/>
                <a:gd name="T119" fmla="*/ 252375 h 146812"/>
                <a:gd name="T120" fmla="*/ 2544875 w 150819"/>
                <a:gd name="T121" fmla="*/ 128925 h 146812"/>
                <a:gd name="T122" fmla="*/ 2158650 w 150819"/>
                <a:gd name="T123" fmla="*/ 28775 h 1468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0819" h="146812" extrusionOk="0">
                  <a:moveTo>
                    <a:pt x="80437" y="2301"/>
                  </a:moveTo>
                  <a:cubicBezTo>
                    <a:pt x="82876" y="2301"/>
                    <a:pt x="85811" y="3491"/>
                    <a:pt x="87517" y="4621"/>
                  </a:cubicBezTo>
                  <a:cubicBezTo>
                    <a:pt x="89143" y="5692"/>
                    <a:pt x="90571" y="7120"/>
                    <a:pt x="91939" y="8508"/>
                  </a:cubicBezTo>
                  <a:cubicBezTo>
                    <a:pt x="93010" y="9619"/>
                    <a:pt x="94140" y="10670"/>
                    <a:pt x="95350" y="11641"/>
                  </a:cubicBezTo>
                  <a:cubicBezTo>
                    <a:pt x="97730" y="13466"/>
                    <a:pt x="100347" y="14953"/>
                    <a:pt x="103124" y="16104"/>
                  </a:cubicBezTo>
                  <a:cubicBezTo>
                    <a:pt x="103203" y="16123"/>
                    <a:pt x="103282" y="16143"/>
                    <a:pt x="103362" y="16143"/>
                  </a:cubicBezTo>
                  <a:cubicBezTo>
                    <a:pt x="105742" y="17174"/>
                    <a:pt x="108379" y="17750"/>
                    <a:pt x="110937" y="18305"/>
                  </a:cubicBezTo>
                  <a:cubicBezTo>
                    <a:pt x="111909" y="18523"/>
                    <a:pt x="112841" y="18721"/>
                    <a:pt x="113734" y="18959"/>
                  </a:cubicBezTo>
                  <a:cubicBezTo>
                    <a:pt x="118136" y="20050"/>
                    <a:pt x="122301" y="21954"/>
                    <a:pt x="126009" y="24552"/>
                  </a:cubicBezTo>
                  <a:lnTo>
                    <a:pt x="125751" y="24552"/>
                  </a:lnTo>
                  <a:cubicBezTo>
                    <a:pt x="125236" y="24552"/>
                    <a:pt x="124720" y="24631"/>
                    <a:pt x="124224" y="24790"/>
                  </a:cubicBezTo>
                  <a:cubicBezTo>
                    <a:pt x="122916" y="25166"/>
                    <a:pt x="121726" y="26138"/>
                    <a:pt x="121210" y="27269"/>
                  </a:cubicBezTo>
                  <a:cubicBezTo>
                    <a:pt x="120853" y="28002"/>
                    <a:pt x="120813" y="28875"/>
                    <a:pt x="121151" y="29648"/>
                  </a:cubicBezTo>
                  <a:cubicBezTo>
                    <a:pt x="121765" y="31056"/>
                    <a:pt x="123510" y="32563"/>
                    <a:pt x="125295" y="32563"/>
                  </a:cubicBezTo>
                  <a:cubicBezTo>
                    <a:pt x="125320" y="32564"/>
                    <a:pt x="125344" y="32565"/>
                    <a:pt x="125369" y="32565"/>
                  </a:cubicBezTo>
                  <a:cubicBezTo>
                    <a:pt x="125979" y="32565"/>
                    <a:pt x="126584" y="32329"/>
                    <a:pt x="127060" y="31929"/>
                  </a:cubicBezTo>
                  <a:cubicBezTo>
                    <a:pt x="127854" y="31274"/>
                    <a:pt x="128151" y="30323"/>
                    <a:pt x="127834" y="29450"/>
                  </a:cubicBezTo>
                  <a:cubicBezTo>
                    <a:pt x="127483" y="28553"/>
                    <a:pt x="126614" y="27982"/>
                    <a:pt x="125661" y="27982"/>
                  </a:cubicBezTo>
                  <a:cubicBezTo>
                    <a:pt x="125645" y="27982"/>
                    <a:pt x="125629" y="27982"/>
                    <a:pt x="125613" y="27982"/>
                  </a:cubicBezTo>
                  <a:lnTo>
                    <a:pt x="125513" y="27982"/>
                  </a:lnTo>
                  <a:cubicBezTo>
                    <a:pt x="125275" y="27982"/>
                    <a:pt x="125057" y="28141"/>
                    <a:pt x="124978" y="28359"/>
                  </a:cubicBezTo>
                  <a:cubicBezTo>
                    <a:pt x="124799" y="28498"/>
                    <a:pt x="124681" y="28677"/>
                    <a:pt x="124621" y="28895"/>
                  </a:cubicBezTo>
                  <a:cubicBezTo>
                    <a:pt x="124542" y="29252"/>
                    <a:pt x="124760" y="29648"/>
                    <a:pt x="124958" y="30025"/>
                  </a:cubicBezTo>
                  <a:cubicBezTo>
                    <a:pt x="125137" y="30362"/>
                    <a:pt x="125335" y="30699"/>
                    <a:pt x="125256" y="30937"/>
                  </a:cubicBezTo>
                  <a:cubicBezTo>
                    <a:pt x="125216" y="31056"/>
                    <a:pt x="125117" y="31136"/>
                    <a:pt x="124998" y="31175"/>
                  </a:cubicBezTo>
                  <a:cubicBezTo>
                    <a:pt x="124938" y="31215"/>
                    <a:pt x="124879" y="31255"/>
                    <a:pt x="124839" y="31294"/>
                  </a:cubicBezTo>
                  <a:lnTo>
                    <a:pt x="124681" y="31294"/>
                  </a:lnTo>
                  <a:lnTo>
                    <a:pt x="124205" y="30997"/>
                  </a:lnTo>
                  <a:cubicBezTo>
                    <a:pt x="123629" y="30739"/>
                    <a:pt x="123153" y="30362"/>
                    <a:pt x="122797" y="29866"/>
                  </a:cubicBezTo>
                  <a:cubicBezTo>
                    <a:pt x="122380" y="29331"/>
                    <a:pt x="122241" y="28657"/>
                    <a:pt x="122380" y="28022"/>
                  </a:cubicBezTo>
                  <a:cubicBezTo>
                    <a:pt x="122598" y="27249"/>
                    <a:pt x="123134" y="26634"/>
                    <a:pt x="123848" y="26277"/>
                  </a:cubicBezTo>
                  <a:cubicBezTo>
                    <a:pt x="124443" y="25960"/>
                    <a:pt x="125117" y="25781"/>
                    <a:pt x="125791" y="25781"/>
                  </a:cubicBezTo>
                  <a:cubicBezTo>
                    <a:pt x="127199" y="25781"/>
                    <a:pt x="128706" y="26555"/>
                    <a:pt x="129817" y="27844"/>
                  </a:cubicBezTo>
                  <a:cubicBezTo>
                    <a:pt x="129837" y="27943"/>
                    <a:pt x="129896" y="28042"/>
                    <a:pt x="129956" y="28121"/>
                  </a:cubicBezTo>
                  <a:cubicBezTo>
                    <a:pt x="141220" y="40595"/>
                    <a:pt x="147685" y="56678"/>
                    <a:pt x="148240" y="73475"/>
                  </a:cubicBezTo>
                  <a:cubicBezTo>
                    <a:pt x="147685" y="90292"/>
                    <a:pt x="141220" y="106356"/>
                    <a:pt x="129956" y="118849"/>
                  </a:cubicBezTo>
                  <a:cubicBezTo>
                    <a:pt x="129896" y="118929"/>
                    <a:pt x="129837" y="119028"/>
                    <a:pt x="129817" y="119127"/>
                  </a:cubicBezTo>
                  <a:cubicBezTo>
                    <a:pt x="128706" y="120416"/>
                    <a:pt x="127199" y="121189"/>
                    <a:pt x="125791" y="121189"/>
                  </a:cubicBezTo>
                  <a:cubicBezTo>
                    <a:pt x="125097" y="121189"/>
                    <a:pt x="124443" y="121011"/>
                    <a:pt x="123848" y="120694"/>
                  </a:cubicBezTo>
                  <a:cubicBezTo>
                    <a:pt x="123134" y="120337"/>
                    <a:pt x="122598" y="119722"/>
                    <a:pt x="122380" y="118948"/>
                  </a:cubicBezTo>
                  <a:cubicBezTo>
                    <a:pt x="122241" y="118314"/>
                    <a:pt x="122380" y="117640"/>
                    <a:pt x="122777" y="117104"/>
                  </a:cubicBezTo>
                  <a:cubicBezTo>
                    <a:pt x="123153" y="116608"/>
                    <a:pt x="123649" y="116212"/>
                    <a:pt x="124205" y="115954"/>
                  </a:cubicBezTo>
                  <a:lnTo>
                    <a:pt x="124661" y="115676"/>
                  </a:lnTo>
                  <a:lnTo>
                    <a:pt x="124859" y="115676"/>
                  </a:lnTo>
                  <a:cubicBezTo>
                    <a:pt x="124918" y="115716"/>
                    <a:pt x="124978" y="115756"/>
                    <a:pt x="125037" y="115795"/>
                  </a:cubicBezTo>
                  <a:cubicBezTo>
                    <a:pt x="125137" y="115835"/>
                    <a:pt x="125236" y="115914"/>
                    <a:pt x="125275" y="116033"/>
                  </a:cubicBezTo>
                  <a:cubicBezTo>
                    <a:pt x="125355" y="116251"/>
                    <a:pt x="125176" y="116608"/>
                    <a:pt x="124978" y="116945"/>
                  </a:cubicBezTo>
                  <a:cubicBezTo>
                    <a:pt x="124780" y="117322"/>
                    <a:pt x="124562" y="117719"/>
                    <a:pt x="124661" y="118076"/>
                  </a:cubicBezTo>
                  <a:cubicBezTo>
                    <a:pt x="124700" y="118294"/>
                    <a:pt x="124819" y="118473"/>
                    <a:pt x="125018" y="118611"/>
                  </a:cubicBezTo>
                  <a:cubicBezTo>
                    <a:pt x="125097" y="118829"/>
                    <a:pt x="125295" y="118988"/>
                    <a:pt x="125553" y="118988"/>
                  </a:cubicBezTo>
                  <a:lnTo>
                    <a:pt x="125632" y="118988"/>
                  </a:lnTo>
                  <a:cubicBezTo>
                    <a:pt x="125649" y="118988"/>
                    <a:pt x="125665" y="118989"/>
                    <a:pt x="125681" y="118989"/>
                  </a:cubicBezTo>
                  <a:cubicBezTo>
                    <a:pt x="126634" y="118989"/>
                    <a:pt x="127503" y="118418"/>
                    <a:pt x="127873" y="117521"/>
                  </a:cubicBezTo>
                  <a:cubicBezTo>
                    <a:pt x="128171" y="116648"/>
                    <a:pt x="127873" y="115696"/>
                    <a:pt x="127080" y="115042"/>
                  </a:cubicBezTo>
                  <a:cubicBezTo>
                    <a:pt x="126603" y="114641"/>
                    <a:pt x="126017" y="114406"/>
                    <a:pt x="125391" y="114406"/>
                  </a:cubicBezTo>
                  <a:cubicBezTo>
                    <a:pt x="125366" y="114406"/>
                    <a:pt x="125340" y="114406"/>
                    <a:pt x="125315" y="114407"/>
                  </a:cubicBezTo>
                  <a:cubicBezTo>
                    <a:pt x="123550" y="114407"/>
                    <a:pt x="121785" y="115914"/>
                    <a:pt x="121190" y="117322"/>
                  </a:cubicBezTo>
                  <a:cubicBezTo>
                    <a:pt x="120853" y="118096"/>
                    <a:pt x="120873" y="118968"/>
                    <a:pt x="121250" y="119702"/>
                  </a:cubicBezTo>
                  <a:cubicBezTo>
                    <a:pt x="121765" y="120832"/>
                    <a:pt x="122955" y="121804"/>
                    <a:pt x="124264" y="122181"/>
                  </a:cubicBezTo>
                  <a:cubicBezTo>
                    <a:pt x="124760" y="122340"/>
                    <a:pt x="125275" y="122419"/>
                    <a:pt x="125791" y="122419"/>
                  </a:cubicBezTo>
                  <a:lnTo>
                    <a:pt x="126029" y="122419"/>
                  </a:lnTo>
                  <a:cubicBezTo>
                    <a:pt x="122321" y="125017"/>
                    <a:pt x="118176" y="126921"/>
                    <a:pt x="113773" y="128011"/>
                  </a:cubicBezTo>
                  <a:cubicBezTo>
                    <a:pt x="112861" y="128249"/>
                    <a:pt x="111949" y="128448"/>
                    <a:pt x="110957" y="128666"/>
                  </a:cubicBezTo>
                  <a:cubicBezTo>
                    <a:pt x="108419" y="129221"/>
                    <a:pt x="105781" y="129796"/>
                    <a:pt x="103401" y="130827"/>
                  </a:cubicBezTo>
                  <a:cubicBezTo>
                    <a:pt x="103322" y="130827"/>
                    <a:pt x="103223" y="130827"/>
                    <a:pt x="103144" y="130867"/>
                  </a:cubicBezTo>
                  <a:cubicBezTo>
                    <a:pt x="100367" y="132037"/>
                    <a:pt x="97730" y="133564"/>
                    <a:pt x="95350" y="135408"/>
                  </a:cubicBezTo>
                  <a:cubicBezTo>
                    <a:pt x="94140" y="136380"/>
                    <a:pt x="93010" y="137431"/>
                    <a:pt x="91939" y="138562"/>
                  </a:cubicBezTo>
                  <a:cubicBezTo>
                    <a:pt x="90571" y="139930"/>
                    <a:pt x="89163" y="141358"/>
                    <a:pt x="87517" y="142449"/>
                  </a:cubicBezTo>
                  <a:cubicBezTo>
                    <a:pt x="85811" y="143559"/>
                    <a:pt x="82876" y="144749"/>
                    <a:pt x="80437" y="144749"/>
                  </a:cubicBezTo>
                  <a:cubicBezTo>
                    <a:pt x="78176" y="144749"/>
                    <a:pt x="76827" y="143777"/>
                    <a:pt x="76371" y="141834"/>
                  </a:cubicBezTo>
                  <a:cubicBezTo>
                    <a:pt x="76173" y="140961"/>
                    <a:pt x="76153" y="139692"/>
                    <a:pt x="76510" y="138859"/>
                  </a:cubicBezTo>
                  <a:cubicBezTo>
                    <a:pt x="76907" y="138165"/>
                    <a:pt x="77601" y="137689"/>
                    <a:pt x="78394" y="137570"/>
                  </a:cubicBezTo>
                  <a:cubicBezTo>
                    <a:pt x="78473" y="137570"/>
                    <a:pt x="78573" y="137550"/>
                    <a:pt x="78692" y="137550"/>
                  </a:cubicBezTo>
                  <a:cubicBezTo>
                    <a:pt x="79663" y="137550"/>
                    <a:pt x="80139" y="138224"/>
                    <a:pt x="80377" y="138780"/>
                  </a:cubicBezTo>
                  <a:cubicBezTo>
                    <a:pt x="79842" y="140446"/>
                    <a:pt x="79782" y="141477"/>
                    <a:pt x="80179" y="142032"/>
                  </a:cubicBezTo>
                  <a:cubicBezTo>
                    <a:pt x="80404" y="142313"/>
                    <a:pt x="80717" y="142470"/>
                    <a:pt x="81068" y="142470"/>
                  </a:cubicBezTo>
                  <a:cubicBezTo>
                    <a:pt x="81089" y="142470"/>
                    <a:pt x="81110" y="142469"/>
                    <a:pt x="81131" y="142468"/>
                  </a:cubicBezTo>
                  <a:lnTo>
                    <a:pt x="81230" y="142468"/>
                  </a:lnTo>
                  <a:cubicBezTo>
                    <a:pt x="81706" y="142449"/>
                    <a:pt x="82162" y="142191"/>
                    <a:pt x="82440" y="141794"/>
                  </a:cubicBezTo>
                  <a:cubicBezTo>
                    <a:pt x="83074" y="140902"/>
                    <a:pt x="83074" y="139454"/>
                    <a:pt x="82876" y="138720"/>
                  </a:cubicBezTo>
                  <a:cubicBezTo>
                    <a:pt x="82777" y="138363"/>
                    <a:pt x="82618" y="138026"/>
                    <a:pt x="82440" y="137729"/>
                  </a:cubicBezTo>
                  <a:cubicBezTo>
                    <a:pt x="82440" y="137431"/>
                    <a:pt x="82241" y="137154"/>
                    <a:pt x="81964" y="137094"/>
                  </a:cubicBezTo>
                  <a:cubicBezTo>
                    <a:pt x="81210" y="136321"/>
                    <a:pt x="80179" y="135904"/>
                    <a:pt x="79108" y="135904"/>
                  </a:cubicBezTo>
                  <a:cubicBezTo>
                    <a:pt x="78890" y="135904"/>
                    <a:pt x="78652" y="135924"/>
                    <a:pt x="78434" y="135964"/>
                  </a:cubicBezTo>
                  <a:cubicBezTo>
                    <a:pt x="77264" y="136162"/>
                    <a:pt x="76252" y="136896"/>
                    <a:pt x="75697" y="137947"/>
                  </a:cubicBezTo>
                  <a:cubicBezTo>
                    <a:pt x="75499" y="138244"/>
                    <a:pt x="75320" y="138562"/>
                    <a:pt x="75162" y="138899"/>
                  </a:cubicBezTo>
                  <a:cubicBezTo>
                    <a:pt x="75023" y="138562"/>
                    <a:pt x="74844" y="138264"/>
                    <a:pt x="74626" y="137967"/>
                  </a:cubicBezTo>
                  <a:cubicBezTo>
                    <a:pt x="74091" y="136896"/>
                    <a:pt x="73079" y="136162"/>
                    <a:pt x="71889" y="135964"/>
                  </a:cubicBezTo>
                  <a:cubicBezTo>
                    <a:pt x="71671" y="135924"/>
                    <a:pt x="71453" y="135904"/>
                    <a:pt x="71215" y="135904"/>
                  </a:cubicBezTo>
                  <a:cubicBezTo>
                    <a:pt x="70144" y="135904"/>
                    <a:pt x="69133" y="136340"/>
                    <a:pt x="68399" y="137114"/>
                  </a:cubicBezTo>
                  <a:cubicBezTo>
                    <a:pt x="68102" y="137173"/>
                    <a:pt x="67903" y="137431"/>
                    <a:pt x="67923" y="137729"/>
                  </a:cubicBezTo>
                  <a:cubicBezTo>
                    <a:pt x="67725" y="138046"/>
                    <a:pt x="67566" y="138383"/>
                    <a:pt x="67467" y="138720"/>
                  </a:cubicBezTo>
                  <a:cubicBezTo>
                    <a:pt x="67269" y="139474"/>
                    <a:pt x="67269" y="140921"/>
                    <a:pt x="67903" y="141794"/>
                  </a:cubicBezTo>
                  <a:cubicBezTo>
                    <a:pt x="68181" y="142211"/>
                    <a:pt x="68637" y="142449"/>
                    <a:pt x="69133" y="142468"/>
                  </a:cubicBezTo>
                  <a:lnTo>
                    <a:pt x="69232" y="142468"/>
                  </a:lnTo>
                  <a:cubicBezTo>
                    <a:pt x="69268" y="142472"/>
                    <a:pt x="69305" y="142474"/>
                    <a:pt x="69341" y="142474"/>
                  </a:cubicBezTo>
                  <a:cubicBezTo>
                    <a:pt x="69660" y="142474"/>
                    <a:pt x="69968" y="142319"/>
                    <a:pt x="70164" y="142052"/>
                  </a:cubicBezTo>
                  <a:cubicBezTo>
                    <a:pt x="70561" y="141497"/>
                    <a:pt x="70501" y="140465"/>
                    <a:pt x="69966" y="138800"/>
                  </a:cubicBezTo>
                  <a:cubicBezTo>
                    <a:pt x="70204" y="138224"/>
                    <a:pt x="70680" y="137570"/>
                    <a:pt x="71671" y="137570"/>
                  </a:cubicBezTo>
                  <a:cubicBezTo>
                    <a:pt x="71770" y="137570"/>
                    <a:pt x="71870" y="137570"/>
                    <a:pt x="71969" y="137590"/>
                  </a:cubicBezTo>
                  <a:cubicBezTo>
                    <a:pt x="72742" y="137689"/>
                    <a:pt x="73436" y="138165"/>
                    <a:pt x="73833" y="138839"/>
                  </a:cubicBezTo>
                  <a:cubicBezTo>
                    <a:pt x="74210" y="139712"/>
                    <a:pt x="74170" y="140961"/>
                    <a:pt x="73972" y="141814"/>
                  </a:cubicBezTo>
                  <a:cubicBezTo>
                    <a:pt x="73535" y="143757"/>
                    <a:pt x="72167" y="144749"/>
                    <a:pt x="69926" y="144749"/>
                  </a:cubicBezTo>
                  <a:cubicBezTo>
                    <a:pt x="67487" y="144749"/>
                    <a:pt x="64532" y="143559"/>
                    <a:pt x="62846" y="142429"/>
                  </a:cubicBezTo>
                  <a:cubicBezTo>
                    <a:pt x="61200" y="141358"/>
                    <a:pt x="59772" y="139930"/>
                    <a:pt x="58404" y="138542"/>
                  </a:cubicBezTo>
                  <a:cubicBezTo>
                    <a:pt x="57333" y="137431"/>
                    <a:pt x="56203" y="136380"/>
                    <a:pt x="55013" y="135408"/>
                  </a:cubicBezTo>
                  <a:cubicBezTo>
                    <a:pt x="52633" y="133564"/>
                    <a:pt x="49996" y="132037"/>
                    <a:pt x="47219" y="130867"/>
                  </a:cubicBezTo>
                  <a:cubicBezTo>
                    <a:pt x="47140" y="130847"/>
                    <a:pt x="47041" y="130827"/>
                    <a:pt x="46961" y="130827"/>
                  </a:cubicBezTo>
                  <a:cubicBezTo>
                    <a:pt x="44582" y="129796"/>
                    <a:pt x="41944" y="129221"/>
                    <a:pt x="39386" y="128666"/>
                  </a:cubicBezTo>
                  <a:cubicBezTo>
                    <a:pt x="38414" y="128448"/>
                    <a:pt x="37482" y="128249"/>
                    <a:pt x="36590" y="128031"/>
                  </a:cubicBezTo>
                  <a:cubicBezTo>
                    <a:pt x="32207" y="126960"/>
                    <a:pt x="28042" y="125076"/>
                    <a:pt x="24334" y="122498"/>
                  </a:cubicBezTo>
                  <a:lnTo>
                    <a:pt x="24592" y="122498"/>
                  </a:lnTo>
                  <a:cubicBezTo>
                    <a:pt x="25107" y="122498"/>
                    <a:pt x="25623" y="122419"/>
                    <a:pt x="26119" y="122280"/>
                  </a:cubicBezTo>
                  <a:cubicBezTo>
                    <a:pt x="27428" y="121903"/>
                    <a:pt x="28617" y="120912"/>
                    <a:pt x="29133" y="119801"/>
                  </a:cubicBezTo>
                  <a:cubicBezTo>
                    <a:pt x="29490" y="119048"/>
                    <a:pt x="29530" y="118175"/>
                    <a:pt x="29193" y="117421"/>
                  </a:cubicBezTo>
                  <a:cubicBezTo>
                    <a:pt x="28578" y="116013"/>
                    <a:pt x="26833" y="114486"/>
                    <a:pt x="25048" y="114486"/>
                  </a:cubicBezTo>
                  <a:cubicBezTo>
                    <a:pt x="24413" y="114486"/>
                    <a:pt x="23779" y="114705"/>
                    <a:pt x="23283" y="115121"/>
                  </a:cubicBezTo>
                  <a:cubicBezTo>
                    <a:pt x="22490" y="115775"/>
                    <a:pt x="22192" y="116727"/>
                    <a:pt x="22509" y="117600"/>
                  </a:cubicBezTo>
                  <a:cubicBezTo>
                    <a:pt x="22855" y="118483"/>
                    <a:pt x="23703" y="119069"/>
                    <a:pt x="24639" y="119069"/>
                  </a:cubicBezTo>
                  <a:cubicBezTo>
                    <a:pt x="24669" y="119069"/>
                    <a:pt x="24700" y="119069"/>
                    <a:pt x="24730" y="119067"/>
                  </a:cubicBezTo>
                  <a:lnTo>
                    <a:pt x="24830" y="119067"/>
                  </a:lnTo>
                  <a:cubicBezTo>
                    <a:pt x="25068" y="119067"/>
                    <a:pt x="25286" y="118929"/>
                    <a:pt x="25365" y="118691"/>
                  </a:cubicBezTo>
                  <a:cubicBezTo>
                    <a:pt x="25544" y="118572"/>
                    <a:pt x="25663" y="118373"/>
                    <a:pt x="25722" y="118155"/>
                  </a:cubicBezTo>
                  <a:cubicBezTo>
                    <a:pt x="25801" y="117818"/>
                    <a:pt x="25583" y="117421"/>
                    <a:pt x="25385" y="117045"/>
                  </a:cubicBezTo>
                  <a:cubicBezTo>
                    <a:pt x="25206" y="116708"/>
                    <a:pt x="25008" y="116351"/>
                    <a:pt x="25087" y="116132"/>
                  </a:cubicBezTo>
                  <a:cubicBezTo>
                    <a:pt x="25127" y="116013"/>
                    <a:pt x="25226" y="115914"/>
                    <a:pt x="25345" y="115875"/>
                  </a:cubicBezTo>
                  <a:cubicBezTo>
                    <a:pt x="25405" y="115855"/>
                    <a:pt x="25464" y="115815"/>
                    <a:pt x="25504" y="115775"/>
                  </a:cubicBezTo>
                  <a:lnTo>
                    <a:pt x="25702" y="115775"/>
                  </a:lnTo>
                  <a:lnTo>
                    <a:pt x="26178" y="116073"/>
                  </a:lnTo>
                  <a:cubicBezTo>
                    <a:pt x="26733" y="116311"/>
                    <a:pt x="27229" y="116708"/>
                    <a:pt x="27586" y="117203"/>
                  </a:cubicBezTo>
                  <a:cubicBezTo>
                    <a:pt x="27983" y="117719"/>
                    <a:pt x="28122" y="118393"/>
                    <a:pt x="27983" y="119048"/>
                  </a:cubicBezTo>
                  <a:cubicBezTo>
                    <a:pt x="27765" y="119801"/>
                    <a:pt x="27249" y="120436"/>
                    <a:pt x="26535" y="120793"/>
                  </a:cubicBezTo>
                  <a:cubicBezTo>
                    <a:pt x="25940" y="121110"/>
                    <a:pt x="25266" y="121289"/>
                    <a:pt x="24592" y="121289"/>
                  </a:cubicBezTo>
                  <a:cubicBezTo>
                    <a:pt x="23184" y="121289"/>
                    <a:pt x="21676" y="120515"/>
                    <a:pt x="20546" y="119206"/>
                  </a:cubicBezTo>
                  <a:cubicBezTo>
                    <a:pt x="20526" y="119107"/>
                    <a:pt x="20487" y="119028"/>
                    <a:pt x="20407" y="118948"/>
                  </a:cubicBezTo>
                  <a:cubicBezTo>
                    <a:pt x="9163" y="106455"/>
                    <a:pt x="2678" y="90391"/>
                    <a:pt x="2143" y="73594"/>
                  </a:cubicBezTo>
                  <a:cubicBezTo>
                    <a:pt x="2678" y="56777"/>
                    <a:pt x="9163" y="40694"/>
                    <a:pt x="20407" y="28201"/>
                  </a:cubicBezTo>
                  <a:cubicBezTo>
                    <a:pt x="20487" y="28141"/>
                    <a:pt x="20526" y="28042"/>
                    <a:pt x="20546" y="27943"/>
                  </a:cubicBezTo>
                  <a:cubicBezTo>
                    <a:pt x="21676" y="26654"/>
                    <a:pt x="23184" y="25880"/>
                    <a:pt x="24592" y="25880"/>
                  </a:cubicBezTo>
                  <a:cubicBezTo>
                    <a:pt x="25266" y="25880"/>
                    <a:pt x="25940" y="26039"/>
                    <a:pt x="26535" y="26376"/>
                  </a:cubicBezTo>
                  <a:cubicBezTo>
                    <a:pt x="27249" y="26713"/>
                    <a:pt x="27765" y="27348"/>
                    <a:pt x="27983" y="28101"/>
                  </a:cubicBezTo>
                  <a:cubicBezTo>
                    <a:pt x="28122" y="28756"/>
                    <a:pt x="27983" y="29430"/>
                    <a:pt x="27586" y="29966"/>
                  </a:cubicBezTo>
                  <a:cubicBezTo>
                    <a:pt x="27209" y="30461"/>
                    <a:pt x="26733" y="30838"/>
                    <a:pt x="26158" y="31096"/>
                  </a:cubicBezTo>
                  <a:lnTo>
                    <a:pt x="25702" y="31374"/>
                  </a:lnTo>
                  <a:lnTo>
                    <a:pt x="25504" y="31374"/>
                  </a:lnTo>
                  <a:cubicBezTo>
                    <a:pt x="25444" y="31334"/>
                    <a:pt x="25405" y="31294"/>
                    <a:pt x="25345" y="31274"/>
                  </a:cubicBezTo>
                  <a:cubicBezTo>
                    <a:pt x="25226" y="31235"/>
                    <a:pt x="25127" y="31136"/>
                    <a:pt x="25087" y="31036"/>
                  </a:cubicBezTo>
                  <a:cubicBezTo>
                    <a:pt x="25008" y="30798"/>
                    <a:pt x="25206" y="30461"/>
                    <a:pt x="25385" y="30124"/>
                  </a:cubicBezTo>
                  <a:cubicBezTo>
                    <a:pt x="25583" y="29728"/>
                    <a:pt x="25801" y="29331"/>
                    <a:pt x="25722" y="28994"/>
                  </a:cubicBezTo>
                  <a:cubicBezTo>
                    <a:pt x="25663" y="28776"/>
                    <a:pt x="25544" y="28577"/>
                    <a:pt x="25365" y="28458"/>
                  </a:cubicBezTo>
                  <a:cubicBezTo>
                    <a:pt x="25286" y="28240"/>
                    <a:pt x="25068" y="28082"/>
                    <a:pt x="24830" y="28082"/>
                  </a:cubicBezTo>
                  <a:lnTo>
                    <a:pt x="24730" y="28082"/>
                  </a:lnTo>
                  <a:cubicBezTo>
                    <a:pt x="24700" y="28080"/>
                    <a:pt x="24669" y="28080"/>
                    <a:pt x="24639" y="28080"/>
                  </a:cubicBezTo>
                  <a:cubicBezTo>
                    <a:pt x="23703" y="28080"/>
                    <a:pt x="22855" y="28666"/>
                    <a:pt x="22509" y="29549"/>
                  </a:cubicBezTo>
                  <a:cubicBezTo>
                    <a:pt x="22192" y="30422"/>
                    <a:pt x="22490" y="31374"/>
                    <a:pt x="23283" y="32028"/>
                  </a:cubicBezTo>
                  <a:cubicBezTo>
                    <a:pt x="23779" y="32444"/>
                    <a:pt x="24413" y="32663"/>
                    <a:pt x="25048" y="32663"/>
                  </a:cubicBezTo>
                  <a:cubicBezTo>
                    <a:pt x="26833" y="32663"/>
                    <a:pt x="28578" y="31136"/>
                    <a:pt x="29193" y="29728"/>
                  </a:cubicBezTo>
                  <a:cubicBezTo>
                    <a:pt x="29510" y="28974"/>
                    <a:pt x="29490" y="28101"/>
                    <a:pt x="29133" y="27348"/>
                  </a:cubicBezTo>
                  <a:cubicBezTo>
                    <a:pt x="28598" y="26237"/>
                    <a:pt x="27428" y="25266"/>
                    <a:pt x="26119" y="24869"/>
                  </a:cubicBezTo>
                  <a:cubicBezTo>
                    <a:pt x="25603" y="24730"/>
                    <a:pt x="25087" y="24651"/>
                    <a:pt x="24572" y="24651"/>
                  </a:cubicBezTo>
                  <a:lnTo>
                    <a:pt x="24334" y="24651"/>
                  </a:lnTo>
                  <a:cubicBezTo>
                    <a:pt x="28022" y="22033"/>
                    <a:pt x="32187" y="20129"/>
                    <a:pt x="36570" y="19039"/>
                  </a:cubicBezTo>
                  <a:cubicBezTo>
                    <a:pt x="37482" y="18801"/>
                    <a:pt x="38394" y="18602"/>
                    <a:pt x="39386" y="18384"/>
                  </a:cubicBezTo>
                  <a:cubicBezTo>
                    <a:pt x="41924" y="17829"/>
                    <a:pt x="44562" y="17254"/>
                    <a:pt x="46942" y="16223"/>
                  </a:cubicBezTo>
                  <a:cubicBezTo>
                    <a:pt x="47041" y="16223"/>
                    <a:pt x="47120" y="16203"/>
                    <a:pt x="47199" y="16183"/>
                  </a:cubicBezTo>
                  <a:cubicBezTo>
                    <a:pt x="49996" y="15013"/>
                    <a:pt x="52613" y="13486"/>
                    <a:pt x="55013" y="11641"/>
                  </a:cubicBezTo>
                  <a:cubicBezTo>
                    <a:pt x="56203" y="10670"/>
                    <a:pt x="57333" y="9619"/>
                    <a:pt x="58404" y="8508"/>
                  </a:cubicBezTo>
                  <a:cubicBezTo>
                    <a:pt x="59792" y="7120"/>
                    <a:pt x="61200" y="5692"/>
                    <a:pt x="62866" y="4601"/>
                  </a:cubicBezTo>
                  <a:cubicBezTo>
                    <a:pt x="64552" y="3491"/>
                    <a:pt x="67487" y="2301"/>
                    <a:pt x="69946" y="2301"/>
                  </a:cubicBezTo>
                  <a:cubicBezTo>
                    <a:pt x="72187" y="2301"/>
                    <a:pt x="73555" y="3273"/>
                    <a:pt x="73992" y="5216"/>
                  </a:cubicBezTo>
                  <a:cubicBezTo>
                    <a:pt x="74170" y="6029"/>
                    <a:pt x="74249" y="7298"/>
                    <a:pt x="73853" y="8191"/>
                  </a:cubicBezTo>
                  <a:cubicBezTo>
                    <a:pt x="73476" y="8885"/>
                    <a:pt x="72782" y="9361"/>
                    <a:pt x="71989" y="9480"/>
                  </a:cubicBezTo>
                  <a:cubicBezTo>
                    <a:pt x="71889" y="9480"/>
                    <a:pt x="71790" y="9500"/>
                    <a:pt x="71691" y="9500"/>
                  </a:cubicBezTo>
                  <a:cubicBezTo>
                    <a:pt x="70719" y="9500"/>
                    <a:pt x="70243" y="8825"/>
                    <a:pt x="69986" y="8250"/>
                  </a:cubicBezTo>
                  <a:cubicBezTo>
                    <a:pt x="70521" y="6585"/>
                    <a:pt x="70581" y="5553"/>
                    <a:pt x="70184" y="4998"/>
                  </a:cubicBezTo>
                  <a:cubicBezTo>
                    <a:pt x="69978" y="4736"/>
                    <a:pt x="69648" y="4580"/>
                    <a:pt x="69312" y="4580"/>
                  </a:cubicBezTo>
                  <a:cubicBezTo>
                    <a:pt x="69292" y="4580"/>
                    <a:pt x="69272" y="4580"/>
                    <a:pt x="69252" y="4582"/>
                  </a:cubicBezTo>
                  <a:lnTo>
                    <a:pt x="69153" y="4582"/>
                  </a:lnTo>
                  <a:cubicBezTo>
                    <a:pt x="68657" y="4601"/>
                    <a:pt x="68201" y="4839"/>
                    <a:pt x="67943" y="5256"/>
                  </a:cubicBezTo>
                  <a:cubicBezTo>
                    <a:pt x="67289" y="6128"/>
                    <a:pt x="67289" y="7596"/>
                    <a:pt x="67487" y="8330"/>
                  </a:cubicBezTo>
                  <a:cubicBezTo>
                    <a:pt x="67586" y="8687"/>
                    <a:pt x="67745" y="9004"/>
                    <a:pt x="67943" y="9321"/>
                  </a:cubicBezTo>
                  <a:cubicBezTo>
                    <a:pt x="67923" y="9619"/>
                    <a:pt x="68121" y="9877"/>
                    <a:pt x="68419" y="9956"/>
                  </a:cubicBezTo>
                  <a:cubicBezTo>
                    <a:pt x="69153" y="10729"/>
                    <a:pt x="70164" y="11166"/>
                    <a:pt x="71235" y="11166"/>
                  </a:cubicBezTo>
                  <a:cubicBezTo>
                    <a:pt x="71453" y="11146"/>
                    <a:pt x="71691" y="11126"/>
                    <a:pt x="71909" y="11106"/>
                  </a:cubicBezTo>
                  <a:cubicBezTo>
                    <a:pt x="73079" y="10908"/>
                    <a:pt x="74091" y="10174"/>
                    <a:pt x="74646" y="9123"/>
                  </a:cubicBezTo>
                  <a:cubicBezTo>
                    <a:pt x="74864" y="8825"/>
                    <a:pt x="75043" y="8508"/>
                    <a:pt x="75181" y="8171"/>
                  </a:cubicBezTo>
                  <a:cubicBezTo>
                    <a:pt x="75340" y="8488"/>
                    <a:pt x="75519" y="8806"/>
                    <a:pt x="75717" y="9103"/>
                  </a:cubicBezTo>
                  <a:cubicBezTo>
                    <a:pt x="76272" y="10154"/>
                    <a:pt x="77284" y="10908"/>
                    <a:pt x="78454" y="11106"/>
                  </a:cubicBezTo>
                  <a:cubicBezTo>
                    <a:pt x="78672" y="11146"/>
                    <a:pt x="78910" y="11166"/>
                    <a:pt x="79128" y="11166"/>
                  </a:cubicBezTo>
                  <a:cubicBezTo>
                    <a:pt x="80199" y="11166"/>
                    <a:pt x="81210" y="10729"/>
                    <a:pt x="81964" y="9956"/>
                  </a:cubicBezTo>
                  <a:cubicBezTo>
                    <a:pt x="82241" y="9896"/>
                    <a:pt x="82460" y="9639"/>
                    <a:pt x="82440" y="9341"/>
                  </a:cubicBezTo>
                  <a:cubicBezTo>
                    <a:pt x="82638" y="9024"/>
                    <a:pt x="82797" y="8687"/>
                    <a:pt x="82896" y="8350"/>
                  </a:cubicBezTo>
                  <a:cubicBezTo>
                    <a:pt x="83094" y="7596"/>
                    <a:pt x="83094" y="6148"/>
                    <a:pt x="82460" y="5276"/>
                  </a:cubicBezTo>
                  <a:cubicBezTo>
                    <a:pt x="82182" y="4859"/>
                    <a:pt x="81726" y="4582"/>
                    <a:pt x="81230" y="4562"/>
                  </a:cubicBezTo>
                  <a:lnTo>
                    <a:pt x="81131" y="4562"/>
                  </a:lnTo>
                  <a:cubicBezTo>
                    <a:pt x="81110" y="4561"/>
                    <a:pt x="81089" y="4560"/>
                    <a:pt x="81068" y="4560"/>
                  </a:cubicBezTo>
                  <a:cubicBezTo>
                    <a:pt x="80715" y="4560"/>
                    <a:pt x="80385" y="4717"/>
                    <a:pt x="80179" y="4998"/>
                  </a:cubicBezTo>
                  <a:cubicBezTo>
                    <a:pt x="79782" y="5553"/>
                    <a:pt x="79842" y="6585"/>
                    <a:pt x="80377" y="8250"/>
                  </a:cubicBezTo>
                  <a:cubicBezTo>
                    <a:pt x="80139" y="8825"/>
                    <a:pt x="79663" y="9480"/>
                    <a:pt x="78692" y="9480"/>
                  </a:cubicBezTo>
                  <a:cubicBezTo>
                    <a:pt x="78573" y="9480"/>
                    <a:pt x="78473" y="9480"/>
                    <a:pt x="78394" y="9460"/>
                  </a:cubicBezTo>
                  <a:cubicBezTo>
                    <a:pt x="77601" y="9361"/>
                    <a:pt x="76907" y="8885"/>
                    <a:pt x="76510" y="8211"/>
                  </a:cubicBezTo>
                  <a:cubicBezTo>
                    <a:pt x="76153" y="7338"/>
                    <a:pt x="76173" y="6089"/>
                    <a:pt x="76371" y="5236"/>
                  </a:cubicBezTo>
                  <a:cubicBezTo>
                    <a:pt x="76827" y="3293"/>
                    <a:pt x="78176" y="2301"/>
                    <a:pt x="80437" y="2301"/>
                  </a:cubicBezTo>
                  <a:close/>
                  <a:moveTo>
                    <a:pt x="69767" y="1"/>
                  </a:moveTo>
                  <a:cubicBezTo>
                    <a:pt x="67943" y="20"/>
                    <a:pt x="66138" y="417"/>
                    <a:pt x="64453" y="1171"/>
                  </a:cubicBezTo>
                  <a:cubicBezTo>
                    <a:pt x="61835" y="2321"/>
                    <a:pt x="59951" y="4185"/>
                    <a:pt x="57948" y="6168"/>
                  </a:cubicBezTo>
                  <a:cubicBezTo>
                    <a:pt x="57492" y="6604"/>
                    <a:pt x="57036" y="7080"/>
                    <a:pt x="56560" y="7517"/>
                  </a:cubicBezTo>
                  <a:cubicBezTo>
                    <a:pt x="55211" y="8806"/>
                    <a:pt x="53744" y="9956"/>
                    <a:pt x="52197" y="10987"/>
                  </a:cubicBezTo>
                  <a:cubicBezTo>
                    <a:pt x="53010" y="9718"/>
                    <a:pt x="53169" y="8369"/>
                    <a:pt x="52613" y="7219"/>
                  </a:cubicBezTo>
                  <a:cubicBezTo>
                    <a:pt x="51999" y="5950"/>
                    <a:pt x="50630" y="5157"/>
                    <a:pt x="49004" y="5157"/>
                  </a:cubicBezTo>
                  <a:cubicBezTo>
                    <a:pt x="48429" y="5157"/>
                    <a:pt x="47854" y="5256"/>
                    <a:pt x="47318" y="5414"/>
                  </a:cubicBezTo>
                  <a:cubicBezTo>
                    <a:pt x="45732" y="5890"/>
                    <a:pt x="44304" y="7417"/>
                    <a:pt x="44720" y="9063"/>
                  </a:cubicBezTo>
                  <a:cubicBezTo>
                    <a:pt x="44994" y="10101"/>
                    <a:pt x="45925" y="10829"/>
                    <a:pt x="46998" y="10829"/>
                  </a:cubicBezTo>
                  <a:cubicBezTo>
                    <a:pt x="47012" y="10829"/>
                    <a:pt x="47026" y="10829"/>
                    <a:pt x="47041" y="10828"/>
                  </a:cubicBezTo>
                  <a:cubicBezTo>
                    <a:pt x="47338" y="10828"/>
                    <a:pt x="47656" y="10769"/>
                    <a:pt x="47953" y="10670"/>
                  </a:cubicBezTo>
                  <a:cubicBezTo>
                    <a:pt x="48211" y="10590"/>
                    <a:pt x="48389" y="10352"/>
                    <a:pt x="48389" y="10075"/>
                  </a:cubicBezTo>
                  <a:cubicBezTo>
                    <a:pt x="48350" y="9361"/>
                    <a:pt x="48469" y="8845"/>
                    <a:pt x="48707" y="8568"/>
                  </a:cubicBezTo>
                  <a:cubicBezTo>
                    <a:pt x="48870" y="8423"/>
                    <a:pt x="49083" y="8327"/>
                    <a:pt x="49300" y="8327"/>
                  </a:cubicBezTo>
                  <a:cubicBezTo>
                    <a:pt x="49320" y="8327"/>
                    <a:pt x="49341" y="8328"/>
                    <a:pt x="49361" y="8330"/>
                  </a:cubicBezTo>
                  <a:cubicBezTo>
                    <a:pt x="49877" y="8330"/>
                    <a:pt x="50591" y="8607"/>
                    <a:pt x="51483" y="9143"/>
                  </a:cubicBezTo>
                  <a:cubicBezTo>
                    <a:pt x="51503" y="9262"/>
                    <a:pt x="51562" y="9381"/>
                    <a:pt x="51661" y="9460"/>
                  </a:cubicBezTo>
                  <a:cubicBezTo>
                    <a:pt x="51622" y="9539"/>
                    <a:pt x="51562" y="9599"/>
                    <a:pt x="51523" y="9678"/>
                  </a:cubicBezTo>
                  <a:lnTo>
                    <a:pt x="51503" y="9698"/>
                  </a:lnTo>
                  <a:lnTo>
                    <a:pt x="51503" y="9718"/>
                  </a:lnTo>
                  <a:cubicBezTo>
                    <a:pt x="50908" y="12336"/>
                    <a:pt x="46406" y="14120"/>
                    <a:pt x="43788" y="14953"/>
                  </a:cubicBezTo>
                  <a:cubicBezTo>
                    <a:pt x="41964" y="15528"/>
                    <a:pt x="40060" y="15985"/>
                    <a:pt x="38216" y="16401"/>
                  </a:cubicBezTo>
                  <a:cubicBezTo>
                    <a:pt x="35479" y="17036"/>
                    <a:pt x="32663" y="17690"/>
                    <a:pt x="29986" y="18820"/>
                  </a:cubicBezTo>
                  <a:cubicBezTo>
                    <a:pt x="25563" y="20724"/>
                    <a:pt x="21518" y="23461"/>
                    <a:pt x="18087" y="26832"/>
                  </a:cubicBezTo>
                  <a:cubicBezTo>
                    <a:pt x="17908" y="27011"/>
                    <a:pt x="17869" y="27308"/>
                    <a:pt x="18008" y="27526"/>
                  </a:cubicBezTo>
                  <a:cubicBezTo>
                    <a:pt x="6922" y="40318"/>
                    <a:pt x="556" y="56520"/>
                    <a:pt x="1" y="73416"/>
                  </a:cubicBezTo>
                  <a:cubicBezTo>
                    <a:pt x="576" y="90332"/>
                    <a:pt x="6922" y="106514"/>
                    <a:pt x="18008" y="119286"/>
                  </a:cubicBezTo>
                  <a:cubicBezTo>
                    <a:pt x="17869" y="119504"/>
                    <a:pt x="17908" y="119801"/>
                    <a:pt x="18107" y="119980"/>
                  </a:cubicBezTo>
                  <a:cubicBezTo>
                    <a:pt x="21538" y="123371"/>
                    <a:pt x="25563" y="126088"/>
                    <a:pt x="30006" y="127992"/>
                  </a:cubicBezTo>
                  <a:cubicBezTo>
                    <a:pt x="32663" y="129122"/>
                    <a:pt x="35499" y="129776"/>
                    <a:pt x="38216" y="130411"/>
                  </a:cubicBezTo>
                  <a:cubicBezTo>
                    <a:pt x="40060" y="130847"/>
                    <a:pt x="41964" y="131284"/>
                    <a:pt x="43788" y="131878"/>
                  </a:cubicBezTo>
                  <a:cubicBezTo>
                    <a:pt x="46426" y="132711"/>
                    <a:pt x="50908" y="134496"/>
                    <a:pt x="51503" y="137094"/>
                  </a:cubicBezTo>
                  <a:lnTo>
                    <a:pt x="51503" y="137134"/>
                  </a:lnTo>
                  <a:lnTo>
                    <a:pt x="51523" y="137154"/>
                  </a:lnTo>
                  <a:cubicBezTo>
                    <a:pt x="51582" y="137213"/>
                    <a:pt x="51622" y="137292"/>
                    <a:pt x="51661" y="137372"/>
                  </a:cubicBezTo>
                  <a:cubicBezTo>
                    <a:pt x="51582" y="137451"/>
                    <a:pt x="51523" y="137570"/>
                    <a:pt x="51483" y="137689"/>
                  </a:cubicBezTo>
                  <a:cubicBezTo>
                    <a:pt x="50591" y="138224"/>
                    <a:pt x="49877" y="138502"/>
                    <a:pt x="49381" y="138502"/>
                  </a:cubicBezTo>
                  <a:cubicBezTo>
                    <a:pt x="49359" y="138504"/>
                    <a:pt x="49337" y="138505"/>
                    <a:pt x="49316" y="138505"/>
                  </a:cubicBezTo>
                  <a:cubicBezTo>
                    <a:pt x="49083" y="138505"/>
                    <a:pt x="48872" y="138408"/>
                    <a:pt x="48726" y="138244"/>
                  </a:cubicBezTo>
                  <a:cubicBezTo>
                    <a:pt x="48469" y="137967"/>
                    <a:pt x="48350" y="137471"/>
                    <a:pt x="48389" y="136737"/>
                  </a:cubicBezTo>
                  <a:cubicBezTo>
                    <a:pt x="48389" y="136459"/>
                    <a:pt x="48211" y="136241"/>
                    <a:pt x="47953" y="136162"/>
                  </a:cubicBezTo>
                  <a:cubicBezTo>
                    <a:pt x="47675" y="136043"/>
                    <a:pt x="47358" y="135984"/>
                    <a:pt x="47041" y="135984"/>
                  </a:cubicBezTo>
                  <a:cubicBezTo>
                    <a:pt x="47027" y="135983"/>
                    <a:pt x="47013" y="135983"/>
                    <a:pt x="46999" y="135983"/>
                  </a:cubicBezTo>
                  <a:cubicBezTo>
                    <a:pt x="45926" y="135983"/>
                    <a:pt x="44995" y="136731"/>
                    <a:pt x="44740" y="137768"/>
                  </a:cubicBezTo>
                  <a:cubicBezTo>
                    <a:pt x="44304" y="139414"/>
                    <a:pt x="45732" y="140941"/>
                    <a:pt x="47318" y="141417"/>
                  </a:cubicBezTo>
                  <a:cubicBezTo>
                    <a:pt x="47874" y="141576"/>
                    <a:pt x="48429" y="141655"/>
                    <a:pt x="49004" y="141655"/>
                  </a:cubicBezTo>
                  <a:cubicBezTo>
                    <a:pt x="50630" y="141655"/>
                    <a:pt x="52018" y="140882"/>
                    <a:pt x="52613" y="139613"/>
                  </a:cubicBezTo>
                  <a:cubicBezTo>
                    <a:pt x="53169" y="138443"/>
                    <a:pt x="53010" y="137114"/>
                    <a:pt x="52217" y="135845"/>
                  </a:cubicBezTo>
                  <a:cubicBezTo>
                    <a:pt x="53764" y="136856"/>
                    <a:pt x="55211" y="138006"/>
                    <a:pt x="56560" y="139295"/>
                  </a:cubicBezTo>
                  <a:cubicBezTo>
                    <a:pt x="57036" y="139732"/>
                    <a:pt x="57492" y="140208"/>
                    <a:pt x="57948" y="140644"/>
                  </a:cubicBezTo>
                  <a:cubicBezTo>
                    <a:pt x="59951" y="142627"/>
                    <a:pt x="61835" y="144491"/>
                    <a:pt x="64453" y="145641"/>
                  </a:cubicBezTo>
                  <a:cubicBezTo>
                    <a:pt x="66138" y="146395"/>
                    <a:pt x="67923" y="146772"/>
                    <a:pt x="69767" y="146811"/>
                  </a:cubicBezTo>
                  <a:cubicBezTo>
                    <a:pt x="71612" y="146811"/>
                    <a:pt x="74765" y="146296"/>
                    <a:pt x="75400" y="142924"/>
                  </a:cubicBezTo>
                  <a:cubicBezTo>
                    <a:pt x="76054" y="146296"/>
                    <a:pt x="79187" y="146811"/>
                    <a:pt x="81052" y="146811"/>
                  </a:cubicBezTo>
                  <a:cubicBezTo>
                    <a:pt x="82876" y="146772"/>
                    <a:pt x="84681" y="146375"/>
                    <a:pt x="86366" y="145641"/>
                  </a:cubicBezTo>
                  <a:cubicBezTo>
                    <a:pt x="88984" y="144491"/>
                    <a:pt x="90868" y="142627"/>
                    <a:pt x="92871" y="140644"/>
                  </a:cubicBezTo>
                  <a:cubicBezTo>
                    <a:pt x="93327" y="140188"/>
                    <a:pt x="93783" y="139732"/>
                    <a:pt x="94259" y="139275"/>
                  </a:cubicBezTo>
                  <a:cubicBezTo>
                    <a:pt x="95608" y="138006"/>
                    <a:pt x="97055" y="136856"/>
                    <a:pt x="98602" y="135825"/>
                  </a:cubicBezTo>
                  <a:cubicBezTo>
                    <a:pt x="97789" y="137094"/>
                    <a:pt x="97650" y="138443"/>
                    <a:pt x="98206" y="139593"/>
                  </a:cubicBezTo>
                  <a:cubicBezTo>
                    <a:pt x="98801" y="140862"/>
                    <a:pt x="100189" y="141655"/>
                    <a:pt x="101815" y="141655"/>
                  </a:cubicBezTo>
                  <a:cubicBezTo>
                    <a:pt x="102370" y="141655"/>
                    <a:pt x="102945" y="141576"/>
                    <a:pt x="103501" y="141397"/>
                  </a:cubicBezTo>
                  <a:cubicBezTo>
                    <a:pt x="105067" y="140921"/>
                    <a:pt x="106515" y="139394"/>
                    <a:pt x="106079" y="137768"/>
                  </a:cubicBezTo>
                  <a:cubicBezTo>
                    <a:pt x="105824" y="136712"/>
                    <a:pt x="104875" y="135983"/>
                    <a:pt x="103821" y="135983"/>
                  </a:cubicBezTo>
                  <a:cubicBezTo>
                    <a:pt x="103807" y="135983"/>
                    <a:pt x="103792" y="135983"/>
                    <a:pt x="103778" y="135984"/>
                  </a:cubicBezTo>
                  <a:cubicBezTo>
                    <a:pt x="103461" y="135984"/>
                    <a:pt x="103144" y="136043"/>
                    <a:pt x="102846" y="136142"/>
                  </a:cubicBezTo>
                  <a:cubicBezTo>
                    <a:pt x="102588" y="136221"/>
                    <a:pt x="102410" y="136459"/>
                    <a:pt x="102410" y="136737"/>
                  </a:cubicBezTo>
                  <a:cubicBezTo>
                    <a:pt x="102450" y="137471"/>
                    <a:pt x="102331" y="137967"/>
                    <a:pt x="102093" y="138244"/>
                  </a:cubicBezTo>
                  <a:cubicBezTo>
                    <a:pt x="101929" y="138389"/>
                    <a:pt x="101716" y="138485"/>
                    <a:pt x="101499" y="138485"/>
                  </a:cubicBezTo>
                  <a:cubicBezTo>
                    <a:pt x="101479" y="138485"/>
                    <a:pt x="101458" y="138484"/>
                    <a:pt x="101438" y="138482"/>
                  </a:cubicBezTo>
                  <a:cubicBezTo>
                    <a:pt x="100923" y="138482"/>
                    <a:pt x="100209" y="138205"/>
                    <a:pt x="99316" y="137669"/>
                  </a:cubicBezTo>
                  <a:cubicBezTo>
                    <a:pt x="99296" y="137550"/>
                    <a:pt x="99237" y="137451"/>
                    <a:pt x="99138" y="137352"/>
                  </a:cubicBezTo>
                  <a:cubicBezTo>
                    <a:pt x="99177" y="137273"/>
                    <a:pt x="99237" y="137213"/>
                    <a:pt x="99277" y="137134"/>
                  </a:cubicBezTo>
                  <a:lnTo>
                    <a:pt x="99296" y="137114"/>
                  </a:lnTo>
                  <a:lnTo>
                    <a:pt x="99296" y="137094"/>
                  </a:lnTo>
                  <a:cubicBezTo>
                    <a:pt x="99891" y="134476"/>
                    <a:pt x="104393" y="132692"/>
                    <a:pt x="107011" y="131859"/>
                  </a:cubicBezTo>
                  <a:cubicBezTo>
                    <a:pt x="108855" y="131284"/>
                    <a:pt x="110759" y="130827"/>
                    <a:pt x="112583" y="130411"/>
                  </a:cubicBezTo>
                  <a:cubicBezTo>
                    <a:pt x="115320" y="129776"/>
                    <a:pt x="118136" y="129122"/>
                    <a:pt x="120813" y="127992"/>
                  </a:cubicBezTo>
                  <a:cubicBezTo>
                    <a:pt x="125236" y="126068"/>
                    <a:pt x="129281" y="123351"/>
                    <a:pt x="132712" y="119980"/>
                  </a:cubicBezTo>
                  <a:cubicBezTo>
                    <a:pt x="132911" y="119801"/>
                    <a:pt x="132950" y="119504"/>
                    <a:pt x="132811" y="119286"/>
                  </a:cubicBezTo>
                  <a:cubicBezTo>
                    <a:pt x="143897" y="106494"/>
                    <a:pt x="150243" y="90312"/>
                    <a:pt x="150818" y="73396"/>
                  </a:cubicBezTo>
                  <a:cubicBezTo>
                    <a:pt x="150243" y="56500"/>
                    <a:pt x="143897" y="40318"/>
                    <a:pt x="132811" y="27546"/>
                  </a:cubicBezTo>
                  <a:cubicBezTo>
                    <a:pt x="132950" y="27308"/>
                    <a:pt x="132911" y="27031"/>
                    <a:pt x="132712" y="26852"/>
                  </a:cubicBezTo>
                  <a:cubicBezTo>
                    <a:pt x="129281" y="23461"/>
                    <a:pt x="125236" y="20744"/>
                    <a:pt x="120813" y="18840"/>
                  </a:cubicBezTo>
                  <a:cubicBezTo>
                    <a:pt x="118136" y="17710"/>
                    <a:pt x="115320" y="17036"/>
                    <a:pt x="112583" y="16401"/>
                  </a:cubicBezTo>
                  <a:cubicBezTo>
                    <a:pt x="110759" y="15985"/>
                    <a:pt x="108855" y="15548"/>
                    <a:pt x="107011" y="14953"/>
                  </a:cubicBezTo>
                  <a:cubicBezTo>
                    <a:pt x="104393" y="14120"/>
                    <a:pt x="99891" y="12336"/>
                    <a:pt x="99296" y="9738"/>
                  </a:cubicBezTo>
                  <a:lnTo>
                    <a:pt x="99296" y="9698"/>
                  </a:lnTo>
                  <a:lnTo>
                    <a:pt x="99277" y="9678"/>
                  </a:lnTo>
                  <a:cubicBezTo>
                    <a:pt x="99237" y="9619"/>
                    <a:pt x="99177" y="9539"/>
                    <a:pt x="99138" y="9460"/>
                  </a:cubicBezTo>
                  <a:cubicBezTo>
                    <a:pt x="99237" y="9381"/>
                    <a:pt x="99296" y="9262"/>
                    <a:pt x="99316" y="9143"/>
                  </a:cubicBezTo>
                  <a:cubicBezTo>
                    <a:pt x="100228" y="8607"/>
                    <a:pt x="100923" y="8330"/>
                    <a:pt x="101438" y="8330"/>
                  </a:cubicBezTo>
                  <a:cubicBezTo>
                    <a:pt x="101458" y="8328"/>
                    <a:pt x="101478" y="8327"/>
                    <a:pt x="101498" y="8327"/>
                  </a:cubicBezTo>
                  <a:cubicBezTo>
                    <a:pt x="101716" y="8327"/>
                    <a:pt x="101929" y="8424"/>
                    <a:pt x="102093" y="8587"/>
                  </a:cubicBezTo>
                  <a:cubicBezTo>
                    <a:pt x="102350" y="8845"/>
                    <a:pt x="102450" y="9341"/>
                    <a:pt x="102410" y="10095"/>
                  </a:cubicBezTo>
                  <a:cubicBezTo>
                    <a:pt x="102430" y="10352"/>
                    <a:pt x="102588" y="10590"/>
                    <a:pt x="102846" y="10670"/>
                  </a:cubicBezTo>
                  <a:cubicBezTo>
                    <a:pt x="103144" y="10789"/>
                    <a:pt x="103461" y="10828"/>
                    <a:pt x="103778" y="10848"/>
                  </a:cubicBezTo>
                  <a:cubicBezTo>
                    <a:pt x="104869" y="10848"/>
                    <a:pt x="105821" y="10095"/>
                    <a:pt x="106079" y="9044"/>
                  </a:cubicBezTo>
                  <a:cubicBezTo>
                    <a:pt x="106495" y="7398"/>
                    <a:pt x="105067" y="5871"/>
                    <a:pt x="103481" y="5395"/>
                  </a:cubicBezTo>
                  <a:cubicBezTo>
                    <a:pt x="102945" y="5236"/>
                    <a:pt x="102370" y="5157"/>
                    <a:pt x="101795" y="5157"/>
                  </a:cubicBezTo>
                  <a:cubicBezTo>
                    <a:pt x="100169" y="5157"/>
                    <a:pt x="98801" y="5930"/>
                    <a:pt x="98186" y="7199"/>
                  </a:cubicBezTo>
                  <a:cubicBezTo>
                    <a:pt x="97631" y="8369"/>
                    <a:pt x="97789" y="9698"/>
                    <a:pt x="98602" y="10967"/>
                  </a:cubicBezTo>
                  <a:cubicBezTo>
                    <a:pt x="97055" y="9956"/>
                    <a:pt x="95608" y="8786"/>
                    <a:pt x="94259" y="7517"/>
                  </a:cubicBezTo>
                  <a:cubicBezTo>
                    <a:pt x="93783" y="7080"/>
                    <a:pt x="93307" y="6604"/>
                    <a:pt x="92871" y="6168"/>
                  </a:cubicBezTo>
                  <a:cubicBezTo>
                    <a:pt x="90868" y="4185"/>
                    <a:pt x="88984" y="2321"/>
                    <a:pt x="86346" y="1151"/>
                  </a:cubicBezTo>
                  <a:cubicBezTo>
                    <a:pt x="84681" y="417"/>
                    <a:pt x="82876" y="20"/>
                    <a:pt x="81052" y="1"/>
                  </a:cubicBezTo>
                  <a:cubicBezTo>
                    <a:pt x="79187" y="1"/>
                    <a:pt x="76054" y="516"/>
                    <a:pt x="75400" y="3887"/>
                  </a:cubicBezTo>
                  <a:cubicBezTo>
                    <a:pt x="74765" y="516"/>
                    <a:pt x="71612" y="1"/>
                    <a:pt x="6976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24" name="Google Shape;149;p3">
              <a:extLst>
                <a:ext uri="{FF2B5EF4-FFF2-40B4-BE49-F238E27FC236}">
                  <a16:creationId xmlns:a16="http://schemas.microsoft.com/office/drawing/2014/main" id="{FF57F873-EAA9-3EEC-1685-205617D575C3}"/>
                </a:ext>
              </a:extLst>
            </p:cNvPr>
            <p:cNvSpPr>
              <a:spLocks/>
            </p:cNvSpPr>
            <p:nvPr/>
          </p:nvSpPr>
          <p:spPr bwMode="auto">
            <a:xfrm>
              <a:off x="1922775" y="1028775"/>
              <a:ext cx="3776925" cy="3677250"/>
            </a:xfrm>
            <a:custGeom>
              <a:avLst/>
              <a:gdLst>
                <a:gd name="T0" fmla="*/ 3143800 w 151077"/>
                <a:gd name="T1" fmla="*/ 616775 h 147090"/>
                <a:gd name="T2" fmla="*/ 3141800 w 151077"/>
                <a:gd name="T3" fmla="*/ 702550 h 147090"/>
                <a:gd name="T4" fmla="*/ 3109575 w 151077"/>
                <a:gd name="T5" fmla="*/ 777900 h 147090"/>
                <a:gd name="T6" fmla="*/ 3249400 w 151077"/>
                <a:gd name="T7" fmla="*/ 2974225 h 147090"/>
                <a:gd name="T8" fmla="*/ 3120500 w 151077"/>
                <a:gd name="T9" fmla="*/ 2899350 h 147090"/>
                <a:gd name="T10" fmla="*/ 3146150 w 151077"/>
                <a:gd name="T11" fmla="*/ 2981700 h 147090"/>
                <a:gd name="T12" fmla="*/ 2846825 w 151077"/>
                <a:gd name="T13" fmla="*/ 3201275 h 147090"/>
                <a:gd name="T14" fmla="*/ 1919700 w 151077"/>
                <a:gd name="T15" fmla="*/ 3476950 h 147090"/>
                <a:gd name="T16" fmla="*/ 2078850 w 151077"/>
                <a:gd name="T17" fmla="*/ 3471000 h 147090"/>
                <a:gd name="T18" fmla="*/ 1784350 w 151077"/>
                <a:gd name="T19" fmla="*/ 3398100 h 147090"/>
                <a:gd name="T20" fmla="*/ 1756575 w 151077"/>
                <a:gd name="T21" fmla="*/ 3473975 h 147090"/>
                <a:gd name="T22" fmla="*/ 1184950 w 151077"/>
                <a:gd name="T23" fmla="*/ 3272675 h 147090"/>
                <a:gd name="T24" fmla="*/ 583550 w 151077"/>
                <a:gd name="T25" fmla="*/ 2877050 h 147090"/>
                <a:gd name="T26" fmla="*/ 638600 w 151077"/>
                <a:gd name="T27" fmla="*/ 2901825 h 147090"/>
                <a:gd name="T28" fmla="*/ 520600 w 151077"/>
                <a:gd name="T29" fmla="*/ 2981150 h 147090"/>
                <a:gd name="T30" fmla="*/ 656925 w 151077"/>
                <a:gd name="T31" fmla="*/ 776900 h 147090"/>
                <a:gd name="T32" fmla="*/ 640075 w 151077"/>
                <a:gd name="T33" fmla="*/ 711975 h 147090"/>
                <a:gd name="T34" fmla="*/ 656925 w 151077"/>
                <a:gd name="T35" fmla="*/ 621225 h 147090"/>
                <a:gd name="T36" fmla="*/ 1751625 w 151077"/>
                <a:gd name="T37" fmla="*/ 64475 h 147090"/>
                <a:gd name="T38" fmla="*/ 1731800 w 151077"/>
                <a:gd name="T39" fmla="*/ 115550 h 147090"/>
                <a:gd name="T40" fmla="*/ 1893925 w 151077"/>
                <a:gd name="T41" fmla="*/ 233525 h 147090"/>
                <a:gd name="T42" fmla="*/ 2030250 w 151077"/>
                <a:gd name="T43" fmla="*/ 115500 h 147090"/>
                <a:gd name="T44" fmla="*/ 1909775 w 151077"/>
                <a:gd name="T45" fmla="*/ 132900 h 147090"/>
                <a:gd name="T46" fmla="*/ 2061000 w 151077"/>
                <a:gd name="T47" fmla="*/ 236500 h 147090"/>
                <a:gd name="T48" fmla="*/ 1714950 w 151077"/>
                <a:gd name="T49" fmla="*/ 249900 h 147090"/>
                <a:gd name="T50" fmla="*/ 1856250 w 151077"/>
                <a:gd name="T51" fmla="*/ 133875 h 147090"/>
                <a:gd name="T52" fmla="*/ 654950 w 151077"/>
                <a:gd name="T53" fmla="*/ 628175 h 147090"/>
                <a:gd name="T54" fmla="*/ 640075 w 151077"/>
                <a:gd name="T55" fmla="*/ 790800 h 147090"/>
                <a:gd name="T56" fmla="*/ 512175 w 151077"/>
                <a:gd name="T57" fmla="*/ 2979175 h 147090"/>
                <a:gd name="T58" fmla="*/ 643550 w 151077"/>
                <a:gd name="T59" fmla="*/ 2955375 h 147090"/>
                <a:gd name="T60" fmla="*/ 600425 w 151077"/>
                <a:gd name="T61" fmla="*/ 3060475 h 147090"/>
                <a:gd name="T62" fmla="*/ 1855750 w 151077"/>
                <a:gd name="T63" fmla="*/ 3550325 h 147090"/>
                <a:gd name="T64" fmla="*/ 1714950 w 151077"/>
                <a:gd name="T65" fmla="*/ 3434300 h 147090"/>
                <a:gd name="T66" fmla="*/ 2061000 w 151077"/>
                <a:gd name="T67" fmla="*/ 3447200 h 147090"/>
                <a:gd name="T68" fmla="*/ 2014400 w 151077"/>
                <a:gd name="T69" fmla="*/ 3625675 h 147090"/>
                <a:gd name="T70" fmla="*/ 3165100 w 151077"/>
                <a:gd name="T71" fmla="*/ 3060475 h 147090"/>
                <a:gd name="T72" fmla="*/ 3130900 w 151077"/>
                <a:gd name="T73" fmla="*/ 2967275 h 147090"/>
                <a:gd name="T74" fmla="*/ 3250875 w 151077"/>
                <a:gd name="T75" fmla="*/ 2984125 h 147090"/>
                <a:gd name="T76" fmla="*/ 3118000 w 151077"/>
                <a:gd name="T77" fmla="*/ 789800 h 147090"/>
                <a:gd name="T78" fmla="*/ 3035700 w 151077"/>
                <a:gd name="T79" fmla="*/ 744675 h 147090"/>
                <a:gd name="T80" fmla="*/ 2013900 w 151077"/>
                <a:gd name="T81" fmla="*/ 57025 h 147090"/>
                <a:gd name="T82" fmla="*/ 2597925 w 151077"/>
                <a:gd name="T83" fmla="*/ 271700 h 147090"/>
                <a:gd name="T84" fmla="*/ 3319300 w 151077"/>
                <a:gd name="T85" fmla="*/ 677250 h 147090"/>
                <a:gd name="T86" fmla="*/ 2483900 w 151077"/>
                <a:gd name="T87" fmla="*/ 3447675 h 147090"/>
                <a:gd name="T88" fmla="*/ 2480925 w 151077"/>
                <a:gd name="T89" fmla="*/ 3388200 h 147090"/>
                <a:gd name="T90" fmla="*/ 1616775 w 151077"/>
                <a:gd name="T91" fmla="*/ 3642525 h 147090"/>
                <a:gd name="T92" fmla="*/ 1201800 w 151077"/>
                <a:gd name="T93" fmla="*/ 3410500 h 147090"/>
                <a:gd name="T94" fmla="*/ 457125 w 151077"/>
                <a:gd name="T95" fmla="*/ 2985625 h 147090"/>
                <a:gd name="T96" fmla="*/ 1238000 w 151077"/>
                <a:gd name="T97" fmla="*/ 209250 h 147090"/>
                <a:gd name="T98" fmla="*/ 1419450 w 151077"/>
                <a:gd name="T99" fmla="*/ 194375 h 147090"/>
                <a:gd name="T100" fmla="*/ 1613300 w 151077"/>
                <a:gd name="T101" fmla="*/ 29275 h 147090"/>
                <a:gd name="T102" fmla="*/ 1179500 w 151077"/>
                <a:gd name="T103" fmla="*/ 276675 h 147090"/>
                <a:gd name="T104" fmla="*/ 1288075 w 151077"/>
                <a:gd name="T105" fmla="*/ 243950 h 147090"/>
                <a:gd name="T106" fmla="*/ 449700 w 151077"/>
                <a:gd name="T107" fmla="*/ 2986600 h 147090"/>
                <a:gd name="T108" fmla="*/ 1288075 w 151077"/>
                <a:gd name="T109" fmla="*/ 3443725 h 147090"/>
                <a:gd name="T110" fmla="*/ 1321775 w 151077"/>
                <a:gd name="T111" fmla="*/ 3495275 h 147090"/>
                <a:gd name="T112" fmla="*/ 2163625 w 151077"/>
                <a:gd name="T113" fmla="*/ 3647975 h 147090"/>
                <a:gd name="T114" fmla="*/ 2597425 w 151077"/>
                <a:gd name="T115" fmla="*/ 3400100 h 147090"/>
                <a:gd name="T116" fmla="*/ 2488850 w 151077"/>
                <a:gd name="T117" fmla="*/ 3433300 h 147090"/>
                <a:gd name="T118" fmla="*/ 3327225 w 151077"/>
                <a:gd name="T119" fmla="*/ 692125 h 147090"/>
                <a:gd name="T120" fmla="*/ 2489350 w 151077"/>
                <a:gd name="T121" fmla="*/ 234525 h 147090"/>
                <a:gd name="T122" fmla="*/ 2591475 w 151077"/>
                <a:gd name="T123" fmla="*/ 136350 h 147090"/>
                <a:gd name="T124" fmla="*/ 1888475 w 151077"/>
                <a:gd name="T125" fmla="*/ 86775 h 1470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1077" h="147090" extrusionOk="0">
                  <a:moveTo>
                    <a:pt x="80576" y="2579"/>
                  </a:moveTo>
                  <a:cubicBezTo>
                    <a:pt x="82975" y="2579"/>
                    <a:pt x="85891" y="3769"/>
                    <a:pt x="87576" y="4879"/>
                  </a:cubicBezTo>
                  <a:cubicBezTo>
                    <a:pt x="89222" y="5950"/>
                    <a:pt x="90630" y="7378"/>
                    <a:pt x="91999" y="8746"/>
                  </a:cubicBezTo>
                  <a:cubicBezTo>
                    <a:pt x="93070" y="9857"/>
                    <a:pt x="94200" y="10928"/>
                    <a:pt x="95410" y="11900"/>
                  </a:cubicBezTo>
                  <a:cubicBezTo>
                    <a:pt x="97809" y="13744"/>
                    <a:pt x="100447" y="15291"/>
                    <a:pt x="103243" y="16461"/>
                  </a:cubicBezTo>
                  <a:cubicBezTo>
                    <a:pt x="103322" y="16481"/>
                    <a:pt x="103402" y="16501"/>
                    <a:pt x="103481" y="16520"/>
                  </a:cubicBezTo>
                  <a:cubicBezTo>
                    <a:pt x="105881" y="17552"/>
                    <a:pt x="108518" y="18127"/>
                    <a:pt x="111057" y="18682"/>
                  </a:cubicBezTo>
                  <a:cubicBezTo>
                    <a:pt x="112048" y="18880"/>
                    <a:pt x="112960" y="19079"/>
                    <a:pt x="113853" y="19317"/>
                  </a:cubicBezTo>
                  <a:cubicBezTo>
                    <a:pt x="118117" y="20368"/>
                    <a:pt x="122142" y="22192"/>
                    <a:pt x="125752" y="24671"/>
                  </a:cubicBezTo>
                  <a:cubicBezTo>
                    <a:pt x="125276" y="24691"/>
                    <a:pt x="124800" y="24770"/>
                    <a:pt x="124344" y="24889"/>
                  </a:cubicBezTo>
                  <a:cubicBezTo>
                    <a:pt x="122995" y="25306"/>
                    <a:pt x="121785" y="26297"/>
                    <a:pt x="121270" y="27447"/>
                  </a:cubicBezTo>
                  <a:cubicBezTo>
                    <a:pt x="120873" y="28221"/>
                    <a:pt x="120853" y="29133"/>
                    <a:pt x="121210" y="29926"/>
                  </a:cubicBezTo>
                  <a:cubicBezTo>
                    <a:pt x="121825" y="31374"/>
                    <a:pt x="123630" y="32941"/>
                    <a:pt x="125454" y="32941"/>
                  </a:cubicBezTo>
                  <a:cubicBezTo>
                    <a:pt x="126128" y="32941"/>
                    <a:pt x="126783" y="32703"/>
                    <a:pt x="127298" y="32266"/>
                  </a:cubicBezTo>
                  <a:cubicBezTo>
                    <a:pt x="128131" y="31572"/>
                    <a:pt x="128449" y="30581"/>
                    <a:pt x="128112" y="29649"/>
                  </a:cubicBezTo>
                  <a:cubicBezTo>
                    <a:pt x="127746" y="28707"/>
                    <a:pt x="126840" y="28100"/>
                    <a:pt x="125846" y="28100"/>
                  </a:cubicBezTo>
                  <a:cubicBezTo>
                    <a:pt x="125814" y="28100"/>
                    <a:pt x="125783" y="28101"/>
                    <a:pt x="125752" y="28102"/>
                  </a:cubicBezTo>
                  <a:lnTo>
                    <a:pt x="125672" y="28102"/>
                  </a:lnTo>
                  <a:cubicBezTo>
                    <a:pt x="125395" y="28102"/>
                    <a:pt x="125137" y="28260"/>
                    <a:pt x="125038" y="28518"/>
                  </a:cubicBezTo>
                  <a:cubicBezTo>
                    <a:pt x="124839" y="28657"/>
                    <a:pt x="124701" y="28875"/>
                    <a:pt x="124661" y="29093"/>
                  </a:cubicBezTo>
                  <a:cubicBezTo>
                    <a:pt x="124562" y="29490"/>
                    <a:pt x="124780" y="29906"/>
                    <a:pt x="124998" y="30323"/>
                  </a:cubicBezTo>
                  <a:cubicBezTo>
                    <a:pt x="125157" y="30620"/>
                    <a:pt x="125335" y="30957"/>
                    <a:pt x="125276" y="31116"/>
                  </a:cubicBezTo>
                  <a:cubicBezTo>
                    <a:pt x="125276" y="31156"/>
                    <a:pt x="125256" y="31215"/>
                    <a:pt x="125097" y="31295"/>
                  </a:cubicBezTo>
                  <a:cubicBezTo>
                    <a:pt x="125038" y="31314"/>
                    <a:pt x="124978" y="31354"/>
                    <a:pt x="124938" y="31394"/>
                  </a:cubicBezTo>
                  <a:lnTo>
                    <a:pt x="124820" y="31394"/>
                  </a:lnTo>
                  <a:lnTo>
                    <a:pt x="124701" y="31314"/>
                  </a:lnTo>
                  <a:lnTo>
                    <a:pt x="124383" y="31116"/>
                  </a:lnTo>
                  <a:lnTo>
                    <a:pt x="124344" y="31116"/>
                  </a:lnTo>
                  <a:cubicBezTo>
                    <a:pt x="123808" y="30878"/>
                    <a:pt x="123352" y="30501"/>
                    <a:pt x="122995" y="30025"/>
                  </a:cubicBezTo>
                  <a:cubicBezTo>
                    <a:pt x="122618" y="29510"/>
                    <a:pt x="122479" y="28875"/>
                    <a:pt x="122618" y="28260"/>
                  </a:cubicBezTo>
                  <a:cubicBezTo>
                    <a:pt x="122817" y="27527"/>
                    <a:pt x="123332" y="26932"/>
                    <a:pt x="124006" y="26595"/>
                  </a:cubicBezTo>
                  <a:cubicBezTo>
                    <a:pt x="124582" y="26277"/>
                    <a:pt x="125236" y="26099"/>
                    <a:pt x="125890" y="26099"/>
                  </a:cubicBezTo>
                  <a:cubicBezTo>
                    <a:pt x="127259" y="26099"/>
                    <a:pt x="128726" y="26852"/>
                    <a:pt x="129817" y="28102"/>
                  </a:cubicBezTo>
                  <a:cubicBezTo>
                    <a:pt x="129857" y="28221"/>
                    <a:pt x="129896" y="28320"/>
                    <a:pt x="129976" y="28399"/>
                  </a:cubicBezTo>
                  <a:cubicBezTo>
                    <a:pt x="141220" y="40853"/>
                    <a:pt x="147685" y="56897"/>
                    <a:pt x="148221" y="73674"/>
                  </a:cubicBezTo>
                  <a:cubicBezTo>
                    <a:pt x="147685" y="90471"/>
                    <a:pt x="141220" y="106515"/>
                    <a:pt x="129976" y="118969"/>
                  </a:cubicBezTo>
                  <a:cubicBezTo>
                    <a:pt x="129896" y="119048"/>
                    <a:pt x="129857" y="119147"/>
                    <a:pt x="129817" y="119266"/>
                  </a:cubicBezTo>
                  <a:cubicBezTo>
                    <a:pt x="128726" y="120515"/>
                    <a:pt x="127259" y="121269"/>
                    <a:pt x="125890" y="121269"/>
                  </a:cubicBezTo>
                  <a:cubicBezTo>
                    <a:pt x="125236" y="121269"/>
                    <a:pt x="124582" y="121091"/>
                    <a:pt x="124006" y="120773"/>
                  </a:cubicBezTo>
                  <a:cubicBezTo>
                    <a:pt x="123332" y="120436"/>
                    <a:pt x="122817" y="119841"/>
                    <a:pt x="122618" y="119107"/>
                  </a:cubicBezTo>
                  <a:cubicBezTo>
                    <a:pt x="122479" y="118493"/>
                    <a:pt x="122618" y="117858"/>
                    <a:pt x="122995" y="117342"/>
                  </a:cubicBezTo>
                  <a:cubicBezTo>
                    <a:pt x="123352" y="116886"/>
                    <a:pt x="123808" y="116510"/>
                    <a:pt x="124344" y="116252"/>
                  </a:cubicBezTo>
                  <a:lnTo>
                    <a:pt x="124383" y="116252"/>
                  </a:lnTo>
                  <a:lnTo>
                    <a:pt x="124740" y="116034"/>
                  </a:lnTo>
                  <a:lnTo>
                    <a:pt x="124820" y="115974"/>
                  </a:lnTo>
                  <a:lnTo>
                    <a:pt x="124938" y="115974"/>
                  </a:lnTo>
                  <a:cubicBezTo>
                    <a:pt x="124978" y="116014"/>
                    <a:pt x="125038" y="116053"/>
                    <a:pt x="125097" y="116073"/>
                  </a:cubicBezTo>
                  <a:cubicBezTo>
                    <a:pt x="125256" y="116153"/>
                    <a:pt x="125276" y="116212"/>
                    <a:pt x="125276" y="116252"/>
                  </a:cubicBezTo>
                  <a:cubicBezTo>
                    <a:pt x="125335" y="116410"/>
                    <a:pt x="125157" y="116748"/>
                    <a:pt x="124998" y="117045"/>
                  </a:cubicBezTo>
                  <a:cubicBezTo>
                    <a:pt x="124780" y="117461"/>
                    <a:pt x="124562" y="117878"/>
                    <a:pt x="124661" y="118275"/>
                  </a:cubicBezTo>
                  <a:cubicBezTo>
                    <a:pt x="124701" y="118493"/>
                    <a:pt x="124839" y="118711"/>
                    <a:pt x="125038" y="118850"/>
                  </a:cubicBezTo>
                  <a:cubicBezTo>
                    <a:pt x="125137" y="119107"/>
                    <a:pt x="125395" y="119266"/>
                    <a:pt x="125672" y="119266"/>
                  </a:cubicBezTo>
                  <a:lnTo>
                    <a:pt x="125752" y="119266"/>
                  </a:lnTo>
                  <a:cubicBezTo>
                    <a:pt x="125783" y="119267"/>
                    <a:pt x="125814" y="119268"/>
                    <a:pt x="125846" y="119268"/>
                  </a:cubicBezTo>
                  <a:cubicBezTo>
                    <a:pt x="126840" y="119268"/>
                    <a:pt x="127746" y="118661"/>
                    <a:pt x="128112" y="117719"/>
                  </a:cubicBezTo>
                  <a:cubicBezTo>
                    <a:pt x="128449" y="116807"/>
                    <a:pt x="128131" y="115796"/>
                    <a:pt x="127298" y="115102"/>
                  </a:cubicBezTo>
                  <a:cubicBezTo>
                    <a:pt x="126803" y="114682"/>
                    <a:pt x="126179" y="114446"/>
                    <a:pt x="125532" y="114446"/>
                  </a:cubicBezTo>
                  <a:cubicBezTo>
                    <a:pt x="125506" y="114446"/>
                    <a:pt x="125480" y="114446"/>
                    <a:pt x="125454" y="114447"/>
                  </a:cubicBezTo>
                  <a:cubicBezTo>
                    <a:pt x="123630" y="114447"/>
                    <a:pt x="121825" y="115994"/>
                    <a:pt x="121210" y="117442"/>
                  </a:cubicBezTo>
                  <a:cubicBezTo>
                    <a:pt x="120853" y="118235"/>
                    <a:pt x="120873" y="119147"/>
                    <a:pt x="121270" y="119921"/>
                  </a:cubicBezTo>
                  <a:cubicBezTo>
                    <a:pt x="121805" y="121071"/>
                    <a:pt x="123015" y="122082"/>
                    <a:pt x="124363" y="122479"/>
                  </a:cubicBezTo>
                  <a:cubicBezTo>
                    <a:pt x="124820" y="122618"/>
                    <a:pt x="125295" y="122677"/>
                    <a:pt x="125771" y="122697"/>
                  </a:cubicBezTo>
                  <a:cubicBezTo>
                    <a:pt x="122162" y="125176"/>
                    <a:pt x="118136" y="127000"/>
                    <a:pt x="113873" y="128051"/>
                  </a:cubicBezTo>
                  <a:cubicBezTo>
                    <a:pt x="112980" y="128289"/>
                    <a:pt x="112048" y="128488"/>
                    <a:pt x="111076" y="128706"/>
                  </a:cubicBezTo>
                  <a:cubicBezTo>
                    <a:pt x="108518" y="129261"/>
                    <a:pt x="105900" y="129836"/>
                    <a:pt x="103501" y="130867"/>
                  </a:cubicBezTo>
                  <a:cubicBezTo>
                    <a:pt x="103421" y="130867"/>
                    <a:pt x="103342" y="130887"/>
                    <a:pt x="103263" y="130927"/>
                  </a:cubicBezTo>
                  <a:cubicBezTo>
                    <a:pt x="100447" y="132077"/>
                    <a:pt x="97809" y="133624"/>
                    <a:pt x="95410" y="135468"/>
                  </a:cubicBezTo>
                  <a:cubicBezTo>
                    <a:pt x="94220" y="136440"/>
                    <a:pt x="93089" y="137511"/>
                    <a:pt x="92018" y="138621"/>
                  </a:cubicBezTo>
                  <a:cubicBezTo>
                    <a:pt x="90650" y="139990"/>
                    <a:pt x="89222" y="141418"/>
                    <a:pt x="87596" y="142489"/>
                  </a:cubicBezTo>
                  <a:cubicBezTo>
                    <a:pt x="85910" y="143599"/>
                    <a:pt x="82995" y="144789"/>
                    <a:pt x="80576" y="144789"/>
                  </a:cubicBezTo>
                  <a:cubicBezTo>
                    <a:pt x="78414" y="144789"/>
                    <a:pt x="77085" y="143837"/>
                    <a:pt x="76649" y="141953"/>
                  </a:cubicBezTo>
                  <a:cubicBezTo>
                    <a:pt x="76451" y="141120"/>
                    <a:pt x="76431" y="139910"/>
                    <a:pt x="76788" y="139078"/>
                  </a:cubicBezTo>
                  <a:cubicBezTo>
                    <a:pt x="77145" y="138403"/>
                    <a:pt x="77799" y="137967"/>
                    <a:pt x="78553" y="137868"/>
                  </a:cubicBezTo>
                  <a:cubicBezTo>
                    <a:pt x="78652" y="137848"/>
                    <a:pt x="78751" y="137848"/>
                    <a:pt x="78831" y="137848"/>
                  </a:cubicBezTo>
                  <a:cubicBezTo>
                    <a:pt x="79564" y="137848"/>
                    <a:pt x="80080" y="138225"/>
                    <a:pt x="80397" y="138959"/>
                  </a:cubicBezTo>
                  <a:cubicBezTo>
                    <a:pt x="79862" y="140644"/>
                    <a:pt x="79822" y="141675"/>
                    <a:pt x="80239" y="142270"/>
                  </a:cubicBezTo>
                  <a:cubicBezTo>
                    <a:pt x="80465" y="142572"/>
                    <a:pt x="80834" y="142748"/>
                    <a:pt x="81227" y="142748"/>
                  </a:cubicBezTo>
                  <a:cubicBezTo>
                    <a:pt x="81248" y="142748"/>
                    <a:pt x="81269" y="142747"/>
                    <a:pt x="81290" y="142746"/>
                  </a:cubicBezTo>
                  <a:lnTo>
                    <a:pt x="81389" y="142746"/>
                  </a:lnTo>
                  <a:cubicBezTo>
                    <a:pt x="81904" y="142726"/>
                    <a:pt x="82400" y="142449"/>
                    <a:pt x="82698" y="142013"/>
                  </a:cubicBezTo>
                  <a:cubicBezTo>
                    <a:pt x="83352" y="141100"/>
                    <a:pt x="83372" y="139613"/>
                    <a:pt x="83154" y="138840"/>
                  </a:cubicBezTo>
                  <a:cubicBezTo>
                    <a:pt x="83055" y="138483"/>
                    <a:pt x="82916" y="138165"/>
                    <a:pt x="82718" y="137848"/>
                  </a:cubicBezTo>
                  <a:cubicBezTo>
                    <a:pt x="82718" y="137511"/>
                    <a:pt x="82499" y="137233"/>
                    <a:pt x="82182" y="137154"/>
                  </a:cubicBezTo>
                  <a:cubicBezTo>
                    <a:pt x="81428" y="136361"/>
                    <a:pt x="80377" y="135924"/>
                    <a:pt x="79287" y="135924"/>
                  </a:cubicBezTo>
                  <a:cubicBezTo>
                    <a:pt x="79049" y="135924"/>
                    <a:pt x="78831" y="135944"/>
                    <a:pt x="78593" y="135984"/>
                  </a:cubicBezTo>
                  <a:cubicBezTo>
                    <a:pt x="77383" y="136182"/>
                    <a:pt x="76332" y="136956"/>
                    <a:pt x="75777" y="138046"/>
                  </a:cubicBezTo>
                  <a:cubicBezTo>
                    <a:pt x="75598" y="138264"/>
                    <a:pt x="75459" y="138502"/>
                    <a:pt x="75340" y="138760"/>
                  </a:cubicBezTo>
                  <a:cubicBezTo>
                    <a:pt x="75201" y="138502"/>
                    <a:pt x="75063" y="138264"/>
                    <a:pt x="74904" y="138046"/>
                  </a:cubicBezTo>
                  <a:cubicBezTo>
                    <a:pt x="74329" y="136956"/>
                    <a:pt x="73298" y="136182"/>
                    <a:pt x="72088" y="135984"/>
                  </a:cubicBezTo>
                  <a:cubicBezTo>
                    <a:pt x="71850" y="135944"/>
                    <a:pt x="71612" y="135924"/>
                    <a:pt x="71374" y="135924"/>
                  </a:cubicBezTo>
                  <a:cubicBezTo>
                    <a:pt x="70283" y="135924"/>
                    <a:pt x="69252" y="136361"/>
                    <a:pt x="68498" y="137154"/>
                  </a:cubicBezTo>
                  <a:cubicBezTo>
                    <a:pt x="68161" y="137233"/>
                    <a:pt x="67943" y="137511"/>
                    <a:pt x="67943" y="137848"/>
                  </a:cubicBezTo>
                  <a:cubicBezTo>
                    <a:pt x="67745" y="138165"/>
                    <a:pt x="67606" y="138483"/>
                    <a:pt x="67507" y="138840"/>
                  </a:cubicBezTo>
                  <a:cubicBezTo>
                    <a:pt x="67289" y="139613"/>
                    <a:pt x="67289" y="141100"/>
                    <a:pt x="67963" y="142013"/>
                  </a:cubicBezTo>
                  <a:cubicBezTo>
                    <a:pt x="68260" y="142449"/>
                    <a:pt x="68736" y="142726"/>
                    <a:pt x="69272" y="142746"/>
                  </a:cubicBezTo>
                  <a:lnTo>
                    <a:pt x="69371" y="142746"/>
                  </a:lnTo>
                  <a:cubicBezTo>
                    <a:pt x="69392" y="142747"/>
                    <a:pt x="69413" y="142748"/>
                    <a:pt x="69434" y="142748"/>
                  </a:cubicBezTo>
                  <a:cubicBezTo>
                    <a:pt x="69825" y="142748"/>
                    <a:pt x="70177" y="142572"/>
                    <a:pt x="70422" y="142270"/>
                  </a:cubicBezTo>
                  <a:cubicBezTo>
                    <a:pt x="70839" y="141695"/>
                    <a:pt x="70799" y="140644"/>
                    <a:pt x="70263" y="138959"/>
                  </a:cubicBezTo>
                  <a:cubicBezTo>
                    <a:pt x="70581" y="138205"/>
                    <a:pt x="71096" y="137848"/>
                    <a:pt x="71810" y="137848"/>
                  </a:cubicBezTo>
                  <a:cubicBezTo>
                    <a:pt x="71909" y="137848"/>
                    <a:pt x="72009" y="137848"/>
                    <a:pt x="72108" y="137868"/>
                  </a:cubicBezTo>
                  <a:cubicBezTo>
                    <a:pt x="72842" y="137967"/>
                    <a:pt x="73516" y="138403"/>
                    <a:pt x="73873" y="139078"/>
                  </a:cubicBezTo>
                  <a:cubicBezTo>
                    <a:pt x="74230" y="139910"/>
                    <a:pt x="74190" y="141120"/>
                    <a:pt x="74012" y="141953"/>
                  </a:cubicBezTo>
                  <a:cubicBezTo>
                    <a:pt x="73575" y="143837"/>
                    <a:pt x="72247" y="144789"/>
                    <a:pt x="70065" y="144789"/>
                  </a:cubicBezTo>
                  <a:cubicBezTo>
                    <a:pt x="67646" y="144789"/>
                    <a:pt x="64750" y="143599"/>
                    <a:pt x="63065" y="142489"/>
                  </a:cubicBezTo>
                  <a:cubicBezTo>
                    <a:pt x="61419" y="141418"/>
                    <a:pt x="60011" y="139990"/>
                    <a:pt x="58642" y="138621"/>
                  </a:cubicBezTo>
                  <a:cubicBezTo>
                    <a:pt x="57571" y="137511"/>
                    <a:pt x="56441" y="136440"/>
                    <a:pt x="55231" y="135468"/>
                  </a:cubicBezTo>
                  <a:cubicBezTo>
                    <a:pt x="52832" y="133604"/>
                    <a:pt x="50194" y="132077"/>
                    <a:pt x="47398" y="130907"/>
                  </a:cubicBezTo>
                  <a:cubicBezTo>
                    <a:pt x="47319" y="130867"/>
                    <a:pt x="47219" y="130848"/>
                    <a:pt x="47140" y="130848"/>
                  </a:cubicBezTo>
                  <a:cubicBezTo>
                    <a:pt x="44760" y="129816"/>
                    <a:pt x="42123" y="129241"/>
                    <a:pt x="39565" y="128686"/>
                  </a:cubicBezTo>
                  <a:cubicBezTo>
                    <a:pt x="38593" y="128468"/>
                    <a:pt x="37661" y="128269"/>
                    <a:pt x="36768" y="128051"/>
                  </a:cubicBezTo>
                  <a:cubicBezTo>
                    <a:pt x="32524" y="126980"/>
                    <a:pt x="28479" y="125176"/>
                    <a:pt x="24869" y="122697"/>
                  </a:cubicBezTo>
                  <a:cubicBezTo>
                    <a:pt x="25345" y="122677"/>
                    <a:pt x="25821" y="122598"/>
                    <a:pt x="26277" y="122459"/>
                  </a:cubicBezTo>
                  <a:cubicBezTo>
                    <a:pt x="27626" y="122062"/>
                    <a:pt x="28836" y="121071"/>
                    <a:pt x="29391" y="119921"/>
                  </a:cubicBezTo>
                  <a:cubicBezTo>
                    <a:pt x="29768" y="119127"/>
                    <a:pt x="29788" y="118235"/>
                    <a:pt x="29451" y="117442"/>
                  </a:cubicBezTo>
                  <a:cubicBezTo>
                    <a:pt x="28816" y="115994"/>
                    <a:pt x="27011" y="114427"/>
                    <a:pt x="25187" y="114427"/>
                  </a:cubicBezTo>
                  <a:cubicBezTo>
                    <a:pt x="24513" y="114427"/>
                    <a:pt x="23858" y="114645"/>
                    <a:pt x="23342" y="115082"/>
                  </a:cubicBezTo>
                  <a:cubicBezTo>
                    <a:pt x="22510" y="115776"/>
                    <a:pt x="22192" y="116787"/>
                    <a:pt x="22529" y="117719"/>
                  </a:cubicBezTo>
                  <a:cubicBezTo>
                    <a:pt x="22895" y="118643"/>
                    <a:pt x="23802" y="119268"/>
                    <a:pt x="24798" y="119268"/>
                  </a:cubicBezTo>
                  <a:cubicBezTo>
                    <a:pt x="24828" y="119268"/>
                    <a:pt x="24859" y="119267"/>
                    <a:pt x="24889" y="119266"/>
                  </a:cubicBezTo>
                  <a:lnTo>
                    <a:pt x="24988" y="119266"/>
                  </a:lnTo>
                  <a:cubicBezTo>
                    <a:pt x="25266" y="119266"/>
                    <a:pt x="25504" y="119088"/>
                    <a:pt x="25623" y="118850"/>
                  </a:cubicBezTo>
                  <a:cubicBezTo>
                    <a:pt x="25802" y="118691"/>
                    <a:pt x="25940" y="118493"/>
                    <a:pt x="25980" y="118255"/>
                  </a:cubicBezTo>
                  <a:cubicBezTo>
                    <a:pt x="26079" y="117858"/>
                    <a:pt x="25861" y="117442"/>
                    <a:pt x="25643" y="117045"/>
                  </a:cubicBezTo>
                  <a:cubicBezTo>
                    <a:pt x="25484" y="116748"/>
                    <a:pt x="25306" y="116410"/>
                    <a:pt x="25365" y="116232"/>
                  </a:cubicBezTo>
                  <a:cubicBezTo>
                    <a:pt x="25365" y="116212"/>
                    <a:pt x="25405" y="116133"/>
                    <a:pt x="25544" y="116073"/>
                  </a:cubicBezTo>
                  <a:cubicBezTo>
                    <a:pt x="25603" y="116034"/>
                    <a:pt x="25663" y="116014"/>
                    <a:pt x="25702" y="115974"/>
                  </a:cubicBezTo>
                  <a:lnTo>
                    <a:pt x="25821" y="115974"/>
                  </a:lnTo>
                  <a:lnTo>
                    <a:pt x="26258" y="116232"/>
                  </a:lnTo>
                  <a:lnTo>
                    <a:pt x="26277" y="116232"/>
                  </a:lnTo>
                  <a:cubicBezTo>
                    <a:pt x="26813" y="116490"/>
                    <a:pt x="27289" y="116847"/>
                    <a:pt x="27646" y="117323"/>
                  </a:cubicBezTo>
                  <a:cubicBezTo>
                    <a:pt x="28023" y="117838"/>
                    <a:pt x="28161" y="118473"/>
                    <a:pt x="28023" y="119088"/>
                  </a:cubicBezTo>
                  <a:cubicBezTo>
                    <a:pt x="27805" y="119802"/>
                    <a:pt x="27309" y="120416"/>
                    <a:pt x="26634" y="120753"/>
                  </a:cubicBezTo>
                  <a:cubicBezTo>
                    <a:pt x="26040" y="121071"/>
                    <a:pt x="25405" y="121229"/>
                    <a:pt x="24731" y="121249"/>
                  </a:cubicBezTo>
                  <a:cubicBezTo>
                    <a:pt x="23382" y="121249"/>
                    <a:pt x="21915" y="120496"/>
                    <a:pt x="20824" y="119246"/>
                  </a:cubicBezTo>
                  <a:cubicBezTo>
                    <a:pt x="20784" y="119127"/>
                    <a:pt x="20725" y="119028"/>
                    <a:pt x="20665" y="118949"/>
                  </a:cubicBezTo>
                  <a:cubicBezTo>
                    <a:pt x="9421" y="106475"/>
                    <a:pt x="2956" y="90431"/>
                    <a:pt x="2401" y="73654"/>
                  </a:cubicBezTo>
                  <a:cubicBezTo>
                    <a:pt x="2956" y="56877"/>
                    <a:pt x="9421" y="40833"/>
                    <a:pt x="20665" y="28379"/>
                  </a:cubicBezTo>
                  <a:cubicBezTo>
                    <a:pt x="20725" y="28280"/>
                    <a:pt x="20784" y="28201"/>
                    <a:pt x="20824" y="28082"/>
                  </a:cubicBezTo>
                  <a:cubicBezTo>
                    <a:pt x="21915" y="26833"/>
                    <a:pt x="23362" y="26079"/>
                    <a:pt x="24731" y="26079"/>
                  </a:cubicBezTo>
                  <a:cubicBezTo>
                    <a:pt x="25405" y="26079"/>
                    <a:pt x="26040" y="26257"/>
                    <a:pt x="26634" y="26575"/>
                  </a:cubicBezTo>
                  <a:cubicBezTo>
                    <a:pt x="27309" y="26912"/>
                    <a:pt x="27805" y="27507"/>
                    <a:pt x="28023" y="28241"/>
                  </a:cubicBezTo>
                  <a:cubicBezTo>
                    <a:pt x="28161" y="28855"/>
                    <a:pt x="28023" y="29490"/>
                    <a:pt x="27646" y="29986"/>
                  </a:cubicBezTo>
                  <a:cubicBezTo>
                    <a:pt x="27289" y="30462"/>
                    <a:pt x="26813" y="30839"/>
                    <a:pt x="26277" y="31076"/>
                  </a:cubicBezTo>
                  <a:lnTo>
                    <a:pt x="26258" y="31076"/>
                  </a:lnTo>
                  <a:lnTo>
                    <a:pt x="25980" y="31255"/>
                  </a:lnTo>
                  <a:lnTo>
                    <a:pt x="25821" y="31354"/>
                  </a:lnTo>
                  <a:lnTo>
                    <a:pt x="25702" y="31354"/>
                  </a:lnTo>
                  <a:cubicBezTo>
                    <a:pt x="25663" y="31314"/>
                    <a:pt x="25603" y="31275"/>
                    <a:pt x="25544" y="31255"/>
                  </a:cubicBezTo>
                  <a:cubicBezTo>
                    <a:pt x="25385" y="31176"/>
                    <a:pt x="25365" y="31116"/>
                    <a:pt x="25365" y="31096"/>
                  </a:cubicBezTo>
                  <a:cubicBezTo>
                    <a:pt x="25306" y="30918"/>
                    <a:pt x="25484" y="30581"/>
                    <a:pt x="25643" y="30283"/>
                  </a:cubicBezTo>
                  <a:cubicBezTo>
                    <a:pt x="25861" y="29867"/>
                    <a:pt x="26079" y="29450"/>
                    <a:pt x="25980" y="29054"/>
                  </a:cubicBezTo>
                  <a:cubicBezTo>
                    <a:pt x="25921" y="28836"/>
                    <a:pt x="25802" y="28617"/>
                    <a:pt x="25603" y="28479"/>
                  </a:cubicBezTo>
                  <a:cubicBezTo>
                    <a:pt x="25504" y="28221"/>
                    <a:pt x="25246" y="28062"/>
                    <a:pt x="24969" y="28062"/>
                  </a:cubicBezTo>
                  <a:lnTo>
                    <a:pt x="24889" y="28062"/>
                  </a:lnTo>
                  <a:cubicBezTo>
                    <a:pt x="24857" y="28061"/>
                    <a:pt x="24825" y="28060"/>
                    <a:pt x="24793" y="28060"/>
                  </a:cubicBezTo>
                  <a:cubicBezTo>
                    <a:pt x="23782" y="28060"/>
                    <a:pt x="22895" y="28667"/>
                    <a:pt x="22529" y="29609"/>
                  </a:cubicBezTo>
                  <a:cubicBezTo>
                    <a:pt x="22192" y="30541"/>
                    <a:pt x="22510" y="31533"/>
                    <a:pt x="23342" y="32227"/>
                  </a:cubicBezTo>
                  <a:cubicBezTo>
                    <a:pt x="23858" y="32663"/>
                    <a:pt x="24513" y="32901"/>
                    <a:pt x="25187" y="32901"/>
                  </a:cubicBezTo>
                  <a:cubicBezTo>
                    <a:pt x="27011" y="32901"/>
                    <a:pt x="28816" y="31334"/>
                    <a:pt x="29431" y="29887"/>
                  </a:cubicBezTo>
                  <a:cubicBezTo>
                    <a:pt x="29788" y="29093"/>
                    <a:pt x="29768" y="28181"/>
                    <a:pt x="29371" y="27408"/>
                  </a:cubicBezTo>
                  <a:cubicBezTo>
                    <a:pt x="28836" y="26257"/>
                    <a:pt x="27626" y="25266"/>
                    <a:pt x="26277" y="24849"/>
                  </a:cubicBezTo>
                  <a:cubicBezTo>
                    <a:pt x="25821" y="24711"/>
                    <a:pt x="25345" y="24651"/>
                    <a:pt x="24869" y="24631"/>
                  </a:cubicBezTo>
                  <a:cubicBezTo>
                    <a:pt x="28479" y="22152"/>
                    <a:pt x="32505" y="20328"/>
                    <a:pt x="36768" y="19277"/>
                  </a:cubicBezTo>
                  <a:cubicBezTo>
                    <a:pt x="37661" y="19039"/>
                    <a:pt x="38593" y="18841"/>
                    <a:pt x="39565" y="18622"/>
                  </a:cubicBezTo>
                  <a:cubicBezTo>
                    <a:pt x="42123" y="18067"/>
                    <a:pt x="44740" y="17492"/>
                    <a:pt x="47140" y="16461"/>
                  </a:cubicBezTo>
                  <a:cubicBezTo>
                    <a:pt x="47219" y="16461"/>
                    <a:pt x="47299" y="16441"/>
                    <a:pt x="47378" y="16401"/>
                  </a:cubicBezTo>
                  <a:cubicBezTo>
                    <a:pt x="50194" y="15251"/>
                    <a:pt x="52812" y="13704"/>
                    <a:pt x="55231" y="11860"/>
                  </a:cubicBezTo>
                  <a:cubicBezTo>
                    <a:pt x="56421" y="10888"/>
                    <a:pt x="57571" y="9857"/>
                    <a:pt x="58642" y="8746"/>
                  </a:cubicBezTo>
                  <a:cubicBezTo>
                    <a:pt x="60011" y="7378"/>
                    <a:pt x="61419" y="5950"/>
                    <a:pt x="63065" y="4879"/>
                  </a:cubicBezTo>
                  <a:cubicBezTo>
                    <a:pt x="64730" y="3769"/>
                    <a:pt x="67646" y="2579"/>
                    <a:pt x="70065" y="2579"/>
                  </a:cubicBezTo>
                  <a:cubicBezTo>
                    <a:pt x="72247" y="2579"/>
                    <a:pt x="73575" y="3531"/>
                    <a:pt x="74012" y="5415"/>
                  </a:cubicBezTo>
                  <a:cubicBezTo>
                    <a:pt x="74190" y="6248"/>
                    <a:pt x="74230" y="7477"/>
                    <a:pt x="73873" y="8310"/>
                  </a:cubicBezTo>
                  <a:cubicBezTo>
                    <a:pt x="73496" y="8965"/>
                    <a:pt x="72842" y="9401"/>
                    <a:pt x="72088" y="9500"/>
                  </a:cubicBezTo>
                  <a:cubicBezTo>
                    <a:pt x="72009" y="9520"/>
                    <a:pt x="71909" y="9520"/>
                    <a:pt x="71810" y="9520"/>
                  </a:cubicBezTo>
                  <a:cubicBezTo>
                    <a:pt x="71096" y="9520"/>
                    <a:pt x="70581" y="9143"/>
                    <a:pt x="70244" y="8409"/>
                  </a:cubicBezTo>
                  <a:cubicBezTo>
                    <a:pt x="70779" y="6744"/>
                    <a:pt x="70839" y="5692"/>
                    <a:pt x="70422" y="5098"/>
                  </a:cubicBezTo>
                  <a:cubicBezTo>
                    <a:pt x="70177" y="4796"/>
                    <a:pt x="69807" y="4620"/>
                    <a:pt x="69431" y="4620"/>
                  </a:cubicBezTo>
                  <a:cubicBezTo>
                    <a:pt x="69411" y="4620"/>
                    <a:pt x="69391" y="4621"/>
                    <a:pt x="69371" y="4622"/>
                  </a:cubicBezTo>
                  <a:lnTo>
                    <a:pt x="69272" y="4622"/>
                  </a:lnTo>
                  <a:cubicBezTo>
                    <a:pt x="68736" y="4641"/>
                    <a:pt x="68260" y="4919"/>
                    <a:pt x="67963" y="5355"/>
                  </a:cubicBezTo>
                  <a:cubicBezTo>
                    <a:pt x="67309" y="6268"/>
                    <a:pt x="67289" y="7755"/>
                    <a:pt x="67507" y="8528"/>
                  </a:cubicBezTo>
                  <a:cubicBezTo>
                    <a:pt x="67606" y="8885"/>
                    <a:pt x="67745" y="9222"/>
                    <a:pt x="67943" y="9520"/>
                  </a:cubicBezTo>
                  <a:cubicBezTo>
                    <a:pt x="67943" y="9857"/>
                    <a:pt x="68161" y="10135"/>
                    <a:pt x="68479" y="10234"/>
                  </a:cubicBezTo>
                  <a:cubicBezTo>
                    <a:pt x="69232" y="11007"/>
                    <a:pt x="70283" y="11444"/>
                    <a:pt x="71354" y="11444"/>
                  </a:cubicBezTo>
                  <a:cubicBezTo>
                    <a:pt x="71592" y="11444"/>
                    <a:pt x="71830" y="11424"/>
                    <a:pt x="72068" y="11384"/>
                  </a:cubicBezTo>
                  <a:cubicBezTo>
                    <a:pt x="73278" y="11186"/>
                    <a:pt x="74329" y="10432"/>
                    <a:pt x="74884" y="9341"/>
                  </a:cubicBezTo>
                  <a:cubicBezTo>
                    <a:pt x="75043" y="9103"/>
                    <a:pt x="75201" y="8865"/>
                    <a:pt x="75320" y="8627"/>
                  </a:cubicBezTo>
                  <a:cubicBezTo>
                    <a:pt x="75439" y="8865"/>
                    <a:pt x="75598" y="9103"/>
                    <a:pt x="75757" y="9341"/>
                  </a:cubicBezTo>
                  <a:cubicBezTo>
                    <a:pt x="76312" y="10432"/>
                    <a:pt x="77363" y="11186"/>
                    <a:pt x="78573" y="11384"/>
                  </a:cubicBezTo>
                  <a:cubicBezTo>
                    <a:pt x="78811" y="11424"/>
                    <a:pt x="79049" y="11444"/>
                    <a:pt x="79287" y="11444"/>
                  </a:cubicBezTo>
                  <a:cubicBezTo>
                    <a:pt x="80377" y="11444"/>
                    <a:pt x="81409" y="11007"/>
                    <a:pt x="82162" y="10234"/>
                  </a:cubicBezTo>
                  <a:cubicBezTo>
                    <a:pt x="82480" y="10135"/>
                    <a:pt x="82698" y="9857"/>
                    <a:pt x="82698" y="9520"/>
                  </a:cubicBezTo>
                  <a:cubicBezTo>
                    <a:pt x="82896" y="9222"/>
                    <a:pt x="83035" y="8885"/>
                    <a:pt x="83134" y="8528"/>
                  </a:cubicBezTo>
                  <a:cubicBezTo>
                    <a:pt x="83352" y="7755"/>
                    <a:pt x="83352" y="6268"/>
                    <a:pt x="82678" y="5355"/>
                  </a:cubicBezTo>
                  <a:cubicBezTo>
                    <a:pt x="82380" y="4919"/>
                    <a:pt x="81904" y="4641"/>
                    <a:pt x="81369" y="4622"/>
                  </a:cubicBezTo>
                  <a:lnTo>
                    <a:pt x="81270" y="4622"/>
                  </a:lnTo>
                  <a:cubicBezTo>
                    <a:pt x="81250" y="4621"/>
                    <a:pt x="81230" y="4620"/>
                    <a:pt x="81210" y="4620"/>
                  </a:cubicBezTo>
                  <a:cubicBezTo>
                    <a:pt x="80834" y="4620"/>
                    <a:pt x="80464" y="4796"/>
                    <a:pt x="80219" y="5098"/>
                  </a:cubicBezTo>
                  <a:cubicBezTo>
                    <a:pt x="79802" y="5673"/>
                    <a:pt x="79862" y="6744"/>
                    <a:pt x="80397" y="8429"/>
                  </a:cubicBezTo>
                  <a:cubicBezTo>
                    <a:pt x="80080" y="9163"/>
                    <a:pt x="79545" y="9540"/>
                    <a:pt x="78831" y="9540"/>
                  </a:cubicBezTo>
                  <a:cubicBezTo>
                    <a:pt x="78731" y="9540"/>
                    <a:pt x="78632" y="9520"/>
                    <a:pt x="78533" y="9520"/>
                  </a:cubicBezTo>
                  <a:cubicBezTo>
                    <a:pt x="77799" y="9421"/>
                    <a:pt x="77145" y="8965"/>
                    <a:pt x="76768" y="8310"/>
                  </a:cubicBezTo>
                  <a:cubicBezTo>
                    <a:pt x="76411" y="7477"/>
                    <a:pt x="76451" y="6248"/>
                    <a:pt x="76629" y="5415"/>
                  </a:cubicBezTo>
                  <a:cubicBezTo>
                    <a:pt x="77066" y="3531"/>
                    <a:pt x="78394" y="2579"/>
                    <a:pt x="80576" y="2579"/>
                  </a:cubicBezTo>
                  <a:close/>
                  <a:moveTo>
                    <a:pt x="80556" y="2281"/>
                  </a:moveTo>
                  <a:cubicBezTo>
                    <a:pt x="78573" y="2281"/>
                    <a:pt x="76907" y="3055"/>
                    <a:pt x="76391" y="5316"/>
                  </a:cubicBezTo>
                  <a:cubicBezTo>
                    <a:pt x="76193" y="6168"/>
                    <a:pt x="76134" y="7457"/>
                    <a:pt x="76530" y="8370"/>
                  </a:cubicBezTo>
                  <a:cubicBezTo>
                    <a:pt x="76947" y="9103"/>
                    <a:pt x="77680" y="9599"/>
                    <a:pt x="78493" y="9698"/>
                  </a:cubicBezTo>
                  <a:cubicBezTo>
                    <a:pt x="78612" y="9718"/>
                    <a:pt x="78712" y="9718"/>
                    <a:pt x="78811" y="9718"/>
                  </a:cubicBezTo>
                  <a:lnTo>
                    <a:pt x="78811" y="9778"/>
                  </a:lnTo>
                  <a:cubicBezTo>
                    <a:pt x="79763" y="9778"/>
                    <a:pt x="80338" y="9183"/>
                    <a:pt x="80655" y="8429"/>
                  </a:cubicBezTo>
                  <a:cubicBezTo>
                    <a:pt x="80159" y="6942"/>
                    <a:pt x="79703" y="4879"/>
                    <a:pt x="81270" y="4879"/>
                  </a:cubicBezTo>
                  <a:lnTo>
                    <a:pt x="81349" y="4879"/>
                  </a:lnTo>
                  <a:cubicBezTo>
                    <a:pt x="82956" y="4959"/>
                    <a:pt x="83193" y="7338"/>
                    <a:pt x="82896" y="8469"/>
                  </a:cubicBezTo>
                  <a:cubicBezTo>
                    <a:pt x="82777" y="8826"/>
                    <a:pt x="82638" y="9143"/>
                    <a:pt x="82440" y="9460"/>
                  </a:cubicBezTo>
                  <a:cubicBezTo>
                    <a:pt x="82460" y="9718"/>
                    <a:pt x="82281" y="9956"/>
                    <a:pt x="82023" y="9996"/>
                  </a:cubicBezTo>
                  <a:cubicBezTo>
                    <a:pt x="81310" y="10769"/>
                    <a:pt x="80318" y="11206"/>
                    <a:pt x="79267" y="11206"/>
                  </a:cubicBezTo>
                  <a:cubicBezTo>
                    <a:pt x="79049" y="11186"/>
                    <a:pt x="78831" y="11186"/>
                    <a:pt x="78612" y="11146"/>
                  </a:cubicBezTo>
                  <a:cubicBezTo>
                    <a:pt x="77462" y="10948"/>
                    <a:pt x="76490" y="10214"/>
                    <a:pt x="75955" y="9203"/>
                  </a:cubicBezTo>
                  <a:cubicBezTo>
                    <a:pt x="75697" y="8826"/>
                    <a:pt x="75479" y="8429"/>
                    <a:pt x="75320" y="8013"/>
                  </a:cubicBezTo>
                  <a:cubicBezTo>
                    <a:pt x="75162" y="8429"/>
                    <a:pt x="74944" y="8826"/>
                    <a:pt x="74666" y="9203"/>
                  </a:cubicBezTo>
                  <a:cubicBezTo>
                    <a:pt x="74150" y="10214"/>
                    <a:pt x="73159" y="10948"/>
                    <a:pt x="72028" y="11126"/>
                  </a:cubicBezTo>
                  <a:cubicBezTo>
                    <a:pt x="71810" y="11166"/>
                    <a:pt x="71572" y="11186"/>
                    <a:pt x="71354" y="11186"/>
                  </a:cubicBezTo>
                  <a:cubicBezTo>
                    <a:pt x="70323" y="11186"/>
                    <a:pt x="69312" y="10769"/>
                    <a:pt x="68598" y="9996"/>
                  </a:cubicBezTo>
                  <a:cubicBezTo>
                    <a:pt x="68340" y="9956"/>
                    <a:pt x="68161" y="9718"/>
                    <a:pt x="68181" y="9460"/>
                  </a:cubicBezTo>
                  <a:cubicBezTo>
                    <a:pt x="67983" y="9143"/>
                    <a:pt x="67844" y="8806"/>
                    <a:pt x="67745" y="8469"/>
                  </a:cubicBezTo>
                  <a:cubicBezTo>
                    <a:pt x="67428" y="7338"/>
                    <a:pt x="67666" y="4939"/>
                    <a:pt x="69272" y="4860"/>
                  </a:cubicBezTo>
                  <a:lnTo>
                    <a:pt x="69371" y="4860"/>
                  </a:lnTo>
                  <a:cubicBezTo>
                    <a:pt x="70938" y="4860"/>
                    <a:pt x="70482" y="6922"/>
                    <a:pt x="69986" y="8429"/>
                  </a:cubicBezTo>
                  <a:cubicBezTo>
                    <a:pt x="70283" y="9183"/>
                    <a:pt x="70858" y="9778"/>
                    <a:pt x="71810" y="9778"/>
                  </a:cubicBezTo>
                  <a:cubicBezTo>
                    <a:pt x="71909" y="9758"/>
                    <a:pt x="72028" y="9758"/>
                    <a:pt x="72128" y="9758"/>
                  </a:cubicBezTo>
                  <a:cubicBezTo>
                    <a:pt x="72961" y="9639"/>
                    <a:pt x="73674" y="9143"/>
                    <a:pt x="74091" y="8409"/>
                  </a:cubicBezTo>
                  <a:cubicBezTo>
                    <a:pt x="74488" y="7497"/>
                    <a:pt x="74448" y="6228"/>
                    <a:pt x="74250" y="5355"/>
                  </a:cubicBezTo>
                  <a:cubicBezTo>
                    <a:pt x="73734" y="3095"/>
                    <a:pt x="72048" y="2321"/>
                    <a:pt x="70065" y="2321"/>
                  </a:cubicBezTo>
                  <a:cubicBezTo>
                    <a:pt x="67547" y="2321"/>
                    <a:pt x="64552" y="3590"/>
                    <a:pt x="62926" y="4661"/>
                  </a:cubicBezTo>
                  <a:cubicBezTo>
                    <a:pt x="59971" y="6605"/>
                    <a:pt x="57849" y="9540"/>
                    <a:pt x="55073" y="11701"/>
                  </a:cubicBezTo>
                  <a:cubicBezTo>
                    <a:pt x="52693" y="13546"/>
                    <a:pt x="50075" y="15073"/>
                    <a:pt x="47299" y="16223"/>
                  </a:cubicBezTo>
                  <a:cubicBezTo>
                    <a:pt x="47219" y="16243"/>
                    <a:pt x="47160" y="16263"/>
                    <a:pt x="47081" y="16263"/>
                  </a:cubicBezTo>
                  <a:cubicBezTo>
                    <a:pt x="43789" y="17690"/>
                    <a:pt x="39981" y="18246"/>
                    <a:pt x="36689" y="19079"/>
                  </a:cubicBezTo>
                  <a:cubicBezTo>
                    <a:pt x="32128" y="20209"/>
                    <a:pt x="27824" y="22212"/>
                    <a:pt x="24017" y="24968"/>
                  </a:cubicBezTo>
                  <a:cubicBezTo>
                    <a:pt x="24255" y="24929"/>
                    <a:pt x="24473" y="24909"/>
                    <a:pt x="24711" y="24909"/>
                  </a:cubicBezTo>
                  <a:cubicBezTo>
                    <a:pt x="25207" y="24909"/>
                    <a:pt x="25722" y="24988"/>
                    <a:pt x="26198" y="25127"/>
                  </a:cubicBezTo>
                  <a:cubicBezTo>
                    <a:pt x="28122" y="25702"/>
                    <a:pt x="30105" y="27745"/>
                    <a:pt x="29193" y="29827"/>
                  </a:cubicBezTo>
                  <a:cubicBezTo>
                    <a:pt x="28558" y="31295"/>
                    <a:pt x="26813" y="32683"/>
                    <a:pt x="25167" y="32683"/>
                  </a:cubicBezTo>
                  <a:cubicBezTo>
                    <a:pt x="24552" y="32683"/>
                    <a:pt x="23957" y="32465"/>
                    <a:pt x="23481" y="32088"/>
                  </a:cubicBezTo>
                  <a:cubicBezTo>
                    <a:pt x="21815" y="30700"/>
                    <a:pt x="22767" y="28340"/>
                    <a:pt x="24869" y="28340"/>
                  </a:cubicBezTo>
                  <a:lnTo>
                    <a:pt x="24949" y="28340"/>
                  </a:lnTo>
                  <a:cubicBezTo>
                    <a:pt x="25167" y="28340"/>
                    <a:pt x="25345" y="28479"/>
                    <a:pt x="25385" y="28677"/>
                  </a:cubicBezTo>
                  <a:cubicBezTo>
                    <a:pt x="25564" y="28776"/>
                    <a:pt x="25683" y="28955"/>
                    <a:pt x="25742" y="29153"/>
                  </a:cubicBezTo>
                  <a:cubicBezTo>
                    <a:pt x="25921" y="29906"/>
                    <a:pt x="24433" y="31076"/>
                    <a:pt x="25445" y="31513"/>
                  </a:cubicBezTo>
                  <a:cubicBezTo>
                    <a:pt x="25504" y="31533"/>
                    <a:pt x="25544" y="31592"/>
                    <a:pt x="25603" y="31632"/>
                  </a:cubicBezTo>
                  <a:lnTo>
                    <a:pt x="25901" y="31632"/>
                  </a:lnTo>
                  <a:lnTo>
                    <a:pt x="26396" y="31334"/>
                  </a:lnTo>
                  <a:cubicBezTo>
                    <a:pt x="26972" y="31076"/>
                    <a:pt x="27467" y="30680"/>
                    <a:pt x="27844" y="30164"/>
                  </a:cubicBezTo>
                  <a:cubicBezTo>
                    <a:pt x="28836" y="28717"/>
                    <a:pt x="28221" y="27190"/>
                    <a:pt x="26753" y="26376"/>
                  </a:cubicBezTo>
                  <a:cubicBezTo>
                    <a:pt x="26139" y="26039"/>
                    <a:pt x="25445" y="25861"/>
                    <a:pt x="24750" y="25861"/>
                  </a:cubicBezTo>
                  <a:cubicBezTo>
                    <a:pt x="23164" y="25861"/>
                    <a:pt x="21657" y="26773"/>
                    <a:pt x="20586" y="28003"/>
                  </a:cubicBezTo>
                  <a:cubicBezTo>
                    <a:pt x="20586" y="28102"/>
                    <a:pt x="20546" y="28181"/>
                    <a:pt x="20487" y="28241"/>
                  </a:cubicBezTo>
                  <a:cubicBezTo>
                    <a:pt x="9203" y="40774"/>
                    <a:pt x="2718" y="56877"/>
                    <a:pt x="2163" y="73714"/>
                  </a:cubicBezTo>
                  <a:cubicBezTo>
                    <a:pt x="2718" y="90531"/>
                    <a:pt x="9203" y="106634"/>
                    <a:pt x="20487" y="119167"/>
                  </a:cubicBezTo>
                  <a:cubicBezTo>
                    <a:pt x="20546" y="119226"/>
                    <a:pt x="20586" y="119306"/>
                    <a:pt x="20586" y="119405"/>
                  </a:cubicBezTo>
                  <a:cubicBezTo>
                    <a:pt x="21657" y="120654"/>
                    <a:pt x="23164" y="121547"/>
                    <a:pt x="24750" y="121547"/>
                  </a:cubicBezTo>
                  <a:cubicBezTo>
                    <a:pt x="25445" y="121547"/>
                    <a:pt x="26139" y="121368"/>
                    <a:pt x="26753" y="121031"/>
                  </a:cubicBezTo>
                  <a:cubicBezTo>
                    <a:pt x="28221" y="120218"/>
                    <a:pt x="28836" y="118691"/>
                    <a:pt x="27844" y="117243"/>
                  </a:cubicBezTo>
                  <a:cubicBezTo>
                    <a:pt x="27467" y="116728"/>
                    <a:pt x="26972" y="116311"/>
                    <a:pt x="26396" y="116034"/>
                  </a:cubicBezTo>
                  <a:lnTo>
                    <a:pt x="25901" y="115736"/>
                  </a:lnTo>
                  <a:lnTo>
                    <a:pt x="25603" y="115736"/>
                  </a:lnTo>
                  <a:cubicBezTo>
                    <a:pt x="25564" y="115796"/>
                    <a:pt x="25504" y="115835"/>
                    <a:pt x="25445" y="115855"/>
                  </a:cubicBezTo>
                  <a:cubicBezTo>
                    <a:pt x="24453" y="116311"/>
                    <a:pt x="25921" y="117481"/>
                    <a:pt x="25742" y="118215"/>
                  </a:cubicBezTo>
                  <a:cubicBezTo>
                    <a:pt x="25702" y="118413"/>
                    <a:pt x="25564" y="118592"/>
                    <a:pt x="25405" y="118691"/>
                  </a:cubicBezTo>
                  <a:cubicBezTo>
                    <a:pt x="25345" y="118889"/>
                    <a:pt x="25167" y="119028"/>
                    <a:pt x="24969" y="119028"/>
                  </a:cubicBezTo>
                  <a:lnTo>
                    <a:pt x="24869" y="119028"/>
                  </a:lnTo>
                  <a:cubicBezTo>
                    <a:pt x="22767" y="119028"/>
                    <a:pt x="21815" y="116688"/>
                    <a:pt x="23501" y="115300"/>
                  </a:cubicBezTo>
                  <a:cubicBezTo>
                    <a:pt x="23957" y="114903"/>
                    <a:pt x="24572" y="114685"/>
                    <a:pt x="25187" y="114685"/>
                  </a:cubicBezTo>
                  <a:cubicBezTo>
                    <a:pt x="26833" y="114685"/>
                    <a:pt x="28578" y="116073"/>
                    <a:pt x="29213" y="117541"/>
                  </a:cubicBezTo>
                  <a:cubicBezTo>
                    <a:pt x="30105" y="119643"/>
                    <a:pt x="28122" y="121666"/>
                    <a:pt x="26198" y="122241"/>
                  </a:cubicBezTo>
                  <a:cubicBezTo>
                    <a:pt x="25722" y="122380"/>
                    <a:pt x="25226" y="122459"/>
                    <a:pt x="24711" y="122459"/>
                  </a:cubicBezTo>
                  <a:cubicBezTo>
                    <a:pt x="24493" y="122459"/>
                    <a:pt x="24255" y="122439"/>
                    <a:pt x="24017" y="122419"/>
                  </a:cubicBezTo>
                  <a:cubicBezTo>
                    <a:pt x="27824" y="125156"/>
                    <a:pt x="32128" y="127159"/>
                    <a:pt x="36709" y="128309"/>
                  </a:cubicBezTo>
                  <a:cubicBezTo>
                    <a:pt x="39981" y="129122"/>
                    <a:pt x="43808" y="129678"/>
                    <a:pt x="47081" y="131105"/>
                  </a:cubicBezTo>
                  <a:lnTo>
                    <a:pt x="47100" y="131105"/>
                  </a:lnTo>
                  <a:cubicBezTo>
                    <a:pt x="47160" y="131105"/>
                    <a:pt x="47239" y="131125"/>
                    <a:pt x="47299" y="131145"/>
                  </a:cubicBezTo>
                  <a:cubicBezTo>
                    <a:pt x="50075" y="132295"/>
                    <a:pt x="52693" y="133822"/>
                    <a:pt x="55073" y="135667"/>
                  </a:cubicBezTo>
                  <a:cubicBezTo>
                    <a:pt x="57849" y="137828"/>
                    <a:pt x="59971" y="140763"/>
                    <a:pt x="62906" y="142707"/>
                  </a:cubicBezTo>
                  <a:cubicBezTo>
                    <a:pt x="64532" y="143758"/>
                    <a:pt x="67527" y="145027"/>
                    <a:pt x="70065" y="145027"/>
                  </a:cubicBezTo>
                  <a:cubicBezTo>
                    <a:pt x="72048" y="145027"/>
                    <a:pt x="73714" y="144253"/>
                    <a:pt x="74230" y="142013"/>
                  </a:cubicBezTo>
                  <a:cubicBezTo>
                    <a:pt x="74428" y="141140"/>
                    <a:pt x="74488" y="139871"/>
                    <a:pt x="74091" y="138959"/>
                  </a:cubicBezTo>
                  <a:cubicBezTo>
                    <a:pt x="73674" y="138225"/>
                    <a:pt x="72941" y="137729"/>
                    <a:pt x="72128" y="137610"/>
                  </a:cubicBezTo>
                  <a:cubicBezTo>
                    <a:pt x="72009" y="137590"/>
                    <a:pt x="71909" y="137590"/>
                    <a:pt x="71810" y="137590"/>
                  </a:cubicBezTo>
                  <a:cubicBezTo>
                    <a:pt x="70858" y="137590"/>
                    <a:pt x="70283" y="138165"/>
                    <a:pt x="69986" y="138939"/>
                  </a:cubicBezTo>
                  <a:cubicBezTo>
                    <a:pt x="70482" y="140426"/>
                    <a:pt x="70938" y="142489"/>
                    <a:pt x="69371" y="142489"/>
                  </a:cubicBezTo>
                  <a:lnTo>
                    <a:pt x="69272" y="142489"/>
                  </a:lnTo>
                  <a:cubicBezTo>
                    <a:pt x="67666" y="142409"/>
                    <a:pt x="67428" y="140029"/>
                    <a:pt x="67745" y="138899"/>
                  </a:cubicBezTo>
                  <a:cubicBezTo>
                    <a:pt x="67844" y="138542"/>
                    <a:pt x="67983" y="138205"/>
                    <a:pt x="68181" y="137907"/>
                  </a:cubicBezTo>
                  <a:cubicBezTo>
                    <a:pt x="68161" y="137650"/>
                    <a:pt x="68340" y="137412"/>
                    <a:pt x="68598" y="137372"/>
                  </a:cubicBezTo>
                  <a:cubicBezTo>
                    <a:pt x="69312" y="136599"/>
                    <a:pt x="70303" y="136162"/>
                    <a:pt x="71354" y="136162"/>
                  </a:cubicBezTo>
                  <a:cubicBezTo>
                    <a:pt x="71572" y="136162"/>
                    <a:pt x="71790" y="136182"/>
                    <a:pt x="72009" y="136222"/>
                  </a:cubicBezTo>
                  <a:cubicBezTo>
                    <a:pt x="73159" y="136420"/>
                    <a:pt x="74131" y="137134"/>
                    <a:pt x="74666" y="138165"/>
                  </a:cubicBezTo>
                  <a:cubicBezTo>
                    <a:pt x="74924" y="138542"/>
                    <a:pt x="75142" y="138939"/>
                    <a:pt x="75320" y="139355"/>
                  </a:cubicBezTo>
                  <a:cubicBezTo>
                    <a:pt x="75479" y="138939"/>
                    <a:pt x="75697" y="138542"/>
                    <a:pt x="75955" y="138165"/>
                  </a:cubicBezTo>
                  <a:cubicBezTo>
                    <a:pt x="76490" y="137134"/>
                    <a:pt x="77482" y="136420"/>
                    <a:pt x="78632" y="136222"/>
                  </a:cubicBezTo>
                  <a:cubicBezTo>
                    <a:pt x="78850" y="136182"/>
                    <a:pt x="79069" y="136162"/>
                    <a:pt x="79287" y="136162"/>
                  </a:cubicBezTo>
                  <a:cubicBezTo>
                    <a:pt x="80318" y="136162"/>
                    <a:pt x="81329" y="136599"/>
                    <a:pt x="82023" y="137352"/>
                  </a:cubicBezTo>
                  <a:cubicBezTo>
                    <a:pt x="82301" y="137392"/>
                    <a:pt x="82480" y="137630"/>
                    <a:pt x="82440" y="137888"/>
                  </a:cubicBezTo>
                  <a:cubicBezTo>
                    <a:pt x="82638" y="138205"/>
                    <a:pt x="82797" y="138542"/>
                    <a:pt x="82896" y="138879"/>
                  </a:cubicBezTo>
                  <a:cubicBezTo>
                    <a:pt x="83193" y="140029"/>
                    <a:pt x="82956" y="142409"/>
                    <a:pt x="81349" y="142489"/>
                  </a:cubicBezTo>
                  <a:lnTo>
                    <a:pt x="81270" y="142489"/>
                  </a:lnTo>
                  <a:cubicBezTo>
                    <a:pt x="79703" y="142489"/>
                    <a:pt x="80159" y="140426"/>
                    <a:pt x="80655" y="138919"/>
                  </a:cubicBezTo>
                  <a:cubicBezTo>
                    <a:pt x="80338" y="138165"/>
                    <a:pt x="79763" y="137590"/>
                    <a:pt x="78811" y="137590"/>
                  </a:cubicBezTo>
                  <a:cubicBezTo>
                    <a:pt x="78712" y="137590"/>
                    <a:pt x="78612" y="137590"/>
                    <a:pt x="78513" y="137610"/>
                  </a:cubicBezTo>
                  <a:cubicBezTo>
                    <a:pt x="77680" y="137709"/>
                    <a:pt x="76947" y="138205"/>
                    <a:pt x="76550" y="138939"/>
                  </a:cubicBezTo>
                  <a:cubicBezTo>
                    <a:pt x="76153" y="139851"/>
                    <a:pt x="76193" y="141140"/>
                    <a:pt x="76391" y="141993"/>
                  </a:cubicBezTo>
                  <a:cubicBezTo>
                    <a:pt x="76907" y="144253"/>
                    <a:pt x="78593" y="145027"/>
                    <a:pt x="80576" y="145027"/>
                  </a:cubicBezTo>
                  <a:cubicBezTo>
                    <a:pt x="83094" y="145027"/>
                    <a:pt x="86089" y="143758"/>
                    <a:pt x="87715" y="142687"/>
                  </a:cubicBezTo>
                  <a:cubicBezTo>
                    <a:pt x="90650" y="140743"/>
                    <a:pt x="92792" y="137808"/>
                    <a:pt x="95548" y="135647"/>
                  </a:cubicBezTo>
                  <a:cubicBezTo>
                    <a:pt x="97948" y="133822"/>
                    <a:pt x="100546" y="132295"/>
                    <a:pt x="103342" y="131165"/>
                  </a:cubicBezTo>
                  <a:cubicBezTo>
                    <a:pt x="103386" y="131136"/>
                    <a:pt x="103429" y="131117"/>
                    <a:pt x="103481" y="131117"/>
                  </a:cubicBezTo>
                  <a:cubicBezTo>
                    <a:pt x="103499" y="131117"/>
                    <a:pt x="103519" y="131120"/>
                    <a:pt x="103540" y="131125"/>
                  </a:cubicBezTo>
                  <a:lnTo>
                    <a:pt x="103560" y="131125"/>
                  </a:lnTo>
                  <a:cubicBezTo>
                    <a:pt x="106832" y="129697"/>
                    <a:pt x="110660" y="129142"/>
                    <a:pt x="113932" y="128309"/>
                  </a:cubicBezTo>
                  <a:cubicBezTo>
                    <a:pt x="118493" y="127179"/>
                    <a:pt x="122797" y="125176"/>
                    <a:pt x="126604" y="122419"/>
                  </a:cubicBezTo>
                  <a:cubicBezTo>
                    <a:pt x="126386" y="122439"/>
                    <a:pt x="126148" y="122459"/>
                    <a:pt x="125910" y="122459"/>
                  </a:cubicBezTo>
                  <a:cubicBezTo>
                    <a:pt x="125414" y="122459"/>
                    <a:pt x="124919" y="122380"/>
                    <a:pt x="124423" y="122241"/>
                  </a:cubicBezTo>
                  <a:cubicBezTo>
                    <a:pt x="122519" y="121666"/>
                    <a:pt x="120516" y="119643"/>
                    <a:pt x="121428" y="117541"/>
                  </a:cubicBezTo>
                  <a:cubicBezTo>
                    <a:pt x="122063" y="116073"/>
                    <a:pt x="123808" y="114705"/>
                    <a:pt x="125454" y="114705"/>
                  </a:cubicBezTo>
                  <a:cubicBezTo>
                    <a:pt x="125480" y="114704"/>
                    <a:pt x="125506" y="114704"/>
                    <a:pt x="125531" y="114704"/>
                  </a:cubicBezTo>
                  <a:cubicBezTo>
                    <a:pt x="126119" y="114704"/>
                    <a:pt x="126684" y="114920"/>
                    <a:pt x="127140" y="115300"/>
                  </a:cubicBezTo>
                  <a:cubicBezTo>
                    <a:pt x="128806" y="116688"/>
                    <a:pt x="127854" y="119028"/>
                    <a:pt x="125752" y="119028"/>
                  </a:cubicBezTo>
                  <a:lnTo>
                    <a:pt x="125672" y="119028"/>
                  </a:lnTo>
                  <a:cubicBezTo>
                    <a:pt x="125454" y="119028"/>
                    <a:pt x="125276" y="118889"/>
                    <a:pt x="125236" y="118691"/>
                  </a:cubicBezTo>
                  <a:cubicBezTo>
                    <a:pt x="125057" y="118572"/>
                    <a:pt x="124919" y="118413"/>
                    <a:pt x="124879" y="118195"/>
                  </a:cubicBezTo>
                  <a:cubicBezTo>
                    <a:pt x="124701" y="117461"/>
                    <a:pt x="126188" y="116291"/>
                    <a:pt x="125176" y="115855"/>
                  </a:cubicBezTo>
                  <a:cubicBezTo>
                    <a:pt x="125117" y="115815"/>
                    <a:pt x="125057" y="115776"/>
                    <a:pt x="125018" y="115736"/>
                  </a:cubicBezTo>
                  <a:lnTo>
                    <a:pt x="124720" y="115736"/>
                  </a:lnTo>
                  <a:lnTo>
                    <a:pt x="124225" y="116034"/>
                  </a:lnTo>
                  <a:cubicBezTo>
                    <a:pt x="123649" y="116291"/>
                    <a:pt x="123154" y="116688"/>
                    <a:pt x="122777" y="117204"/>
                  </a:cubicBezTo>
                  <a:cubicBezTo>
                    <a:pt x="121785" y="118651"/>
                    <a:pt x="122400" y="120178"/>
                    <a:pt x="123868" y="120972"/>
                  </a:cubicBezTo>
                  <a:cubicBezTo>
                    <a:pt x="124482" y="121329"/>
                    <a:pt x="125176" y="121507"/>
                    <a:pt x="125871" y="121507"/>
                  </a:cubicBezTo>
                  <a:cubicBezTo>
                    <a:pt x="127457" y="121507"/>
                    <a:pt x="128964" y="120595"/>
                    <a:pt x="130035" y="119365"/>
                  </a:cubicBezTo>
                  <a:cubicBezTo>
                    <a:pt x="130035" y="119266"/>
                    <a:pt x="130075" y="119187"/>
                    <a:pt x="130134" y="119107"/>
                  </a:cubicBezTo>
                  <a:cubicBezTo>
                    <a:pt x="141418" y="106594"/>
                    <a:pt x="147903" y="90491"/>
                    <a:pt x="148458" y="73654"/>
                  </a:cubicBezTo>
                  <a:cubicBezTo>
                    <a:pt x="147903" y="56817"/>
                    <a:pt x="141418" y="40734"/>
                    <a:pt x="130134" y="28201"/>
                  </a:cubicBezTo>
                  <a:cubicBezTo>
                    <a:pt x="130075" y="28141"/>
                    <a:pt x="130035" y="28042"/>
                    <a:pt x="130035" y="27963"/>
                  </a:cubicBezTo>
                  <a:cubicBezTo>
                    <a:pt x="128964" y="26714"/>
                    <a:pt x="127457" y="25821"/>
                    <a:pt x="125871" y="25821"/>
                  </a:cubicBezTo>
                  <a:cubicBezTo>
                    <a:pt x="125176" y="25821"/>
                    <a:pt x="124482" y="26000"/>
                    <a:pt x="123868" y="26337"/>
                  </a:cubicBezTo>
                  <a:cubicBezTo>
                    <a:pt x="122400" y="27150"/>
                    <a:pt x="121785" y="28677"/>
                    <a:pt x="122777" y="30105"/>
                  </a:cubicBezTo>
                  <a:cubicBezTo>
                    <a:pt x="123154" y="30620"/>
                    <a:pt x="123649" y="31037"/>
                    <a:pt x="124225" y="31295"/>
                  </a:cubicBezTo>
                  <a:lnTo>
                    <a:pt x="124720" y="31592"/>
                  </a:lnTo>
                  <a:lnTo>
                    <a:pt x="125018" y="31592"/>
                  </a:lnTo>
                  <a:cubicBezTo>
                    <a:pt x="125057" y="31533"/>
                    <a:pt x="125117" y="31493"/>
                    <a:pt x="125176" y="31473"/>
                  </a:cubicBezTo>
                  <a:cubicBezTo>
                    <a:pt x="126168" y="31017"/>
                    <a:pt x="124701" y="29847"/>
                    <a:pt x="124879" y="29113"/>
                  </a:cubicBezTo>
                  <a:cubicBezTo>
                    <a:pt x="124919" y="28915"/>
                    <a:pt x="125057" y="28736"/>
                    <a:pt x="125236" y="28637"/>
                  </a:cubicBezTo>
                  <a:cubicBezTo>
                    <a:pt x="125276" y="28439"/>
                    <a:pt x="125454" y="28300"/>
                    <a:pt x="125672" y="28300"/>
                  </a:cubicBezTo>
                  <a:lnTo>
                    <a:pt x="125752" y="28300"/>
                  </a:lnTo>
                  <a:cubicBezTo>
                    <a:pt x="127854" y="28300"/>
                    <a:pt x="128806" y="30640"/>
                    <a:pt x="127140" y="32028"/>
                  </a:cubicBezTo>
                  <a:cubicBezTo>
                    <a:pt x="126664" y="32425"/>
                    <a:pt x="126069" y="32643"/>
                    <a:pt x="125454" y="32643"/>
                  </a:cubicBezTo>
                  <a:cubicBezTo>
                    <a:pt x="123808" y="32643"/>
                    <a:pt x="122063" y="31255"/>
                    <a:pt x="121428" y="29787"/>
                  </a:cubicBezTo>
                  <a:cubicBezTo>
                    <a:pt x="120516" y="27685"/>
                    <a:pt x="122499" y="25663"/>
                    <a:pt x="124423" y="25087"/>
                  </a:cubicBezTo>
                  <a:cubicBezTo>
                    <a:pt x="124899" y="24949"/>
                    <a:pt x="125395" y="24869"/>
                    <a:pt x="125910" y="24869"/>
                  </a:cubicBezTo>
                  <a:cubicBezTo>
                    <a:pt x="126148" y="24869"/>
                    <a:pt x="126366" y="24889"/>
                    <a:pt x="126604" y="24909"/>
                  </a:cubicBezTo>
                  <a:cubicBezTo>
                    <a:pt x="122797" y="22172"/>
                    <a:pt x="118493" y="20169"/>
                    <a:pt x="113932" y="19019"/>
                  </a:cubicBezTo>
                  <a:cubicBezTo>
                    <a:pt x="110640" y="18206"/>
                    <a:pt x="106832" y="17651"/>
                    <a:pt x="103540" y="16223"/>
                  </a:cubicBezTo>
                  <a:cubicBezTo>
                    <a:pt x="103461" y="16223"/>
                    <a:pt x="103402" y="16203"/>
                    <a:pt x="103322" y="16183"/>
                  </a:cubicBezTo>
                  <a:cubicBezTo>
                    <a:pt x="100546" y="15013"/>
                    <a:pt x="97928" y="13506"/>
                    <a:pt x="95548" y="11662"/>
                  </a:cubicBezTo>
                  <a:cubicBezTo>
                    <a:pt x="92772" y="9500"/>
                    <a:pt x="90650" y="6565"/>
                    <a:pt x="87715" y="4622"/>
                  </a:cubicBezTo>
                  <a:cubicBezTo>
                    <a:pt x="86089" y="3551"/>
                    <a:pt x="83094" y="2281"/>
                    <a:pt x="80556" y="2281"/>
                  </a:cubicBezTo>
                  <a:close/>
                  <a:moveTo>
                    <a:pt x="81191" y="279"/>
                  </a:moveTo>
                  <a:cubicBezTo>
                    <a:pt x="82995" y="318"/>
                    <a:pt x="84780" y="695"/>
                    <a:pt x="86446" y="1429"/>
                  </a:cubicBezTo>
                  <a:cubicBezTo>
                    <a:pt x="89659" y="2857"/>
                    <a:pt x="91820" y="5415"/>
                    <a:pt x="94299" y="7775"/>
                  </a:cubicBezTo>
                  <a:cubicBezTo>
                    <a:pt x="95806" y="9203"/>
                    <a:pt x="97452" y="10492"/>
                    <a:pt x="99217" y="11602"/>
                  </a:cubicBezTo>
                  <a:cubicBezTo>
                    <a:pt x="96818" y="8608"/>
                    <a:pt x="98662" y="5435"/>
                    <a:pt x="101934" y="5435"/>
                  </a:cubicBezTo>
                  <a:cubicBezTo>
                    <a:pt x="102489" y="5435"/>
                    <a:pt x="103045" y="5514"/>
                    <a:pt x="103580" y="5692"/>
                  </a:cubicBezTo>
                  <a:cubicBezTo>
                    <a:pt x="105028" y="6109"/>
                    <a:pt x="106515" y="7537"/>
                    <a:pt x="106099" y="9183"/>
                  </a:cubicBezTo>
                  <a:cubicBezTo>
                    <a:pt x="105844" y="10161"/>
                    <a:pt x="104973" y="10869"/>
                    <a:pt x="103959" y="10869"/>
                  </a:cubicBezTo>
                  <a:cubicBezTo>
                    <a:pt x="103945" y="10869"/>
                    <a:pt x="103931" y="10869"/>
                    <a:pt x="103917" y="10868"/>
                  </a:cubicBezTo>
                  <a:cubicBezTo>
                    <a:pt x="103620" y="10868"/>
                    <a:pt x="103322" y="10809"/>
                    <a:pt x="103045" y="10710"/>
                  </a:cubicBezTo>
                  <a:cubicBezTo>
                    <a:pt x="102827" y="10650"/>
                    <a:pt x="102668" y="10472"/>
                    <a:pt x="102668" y="10254"/>
                  </a:cubicBezTo>
                  <a:cubicBezTo>
                    <a:pt x="102747" y="8984"/>
                    <a:pt x="102370" y="8370"/>
                    <a:pt x="101577" y="8370"/>
                  </a:cubicBezTo>
                  <a:cubicBezTo>
                    <a:pt x="101022" y="8370"/>
                    <a:pt x="100288" y="8647"/>
                    <a:pt x="99336" y="9222"/>
                  </a:cubicBezTo>
                  <a:cubicBezTo>
                    <a:pt x="99316" y="9361"/>
                    <a:pt x="99237" y="9500"/>
                    <a:pt x="99118" y="9579"/>
                  </a:cubicBezTo>
                  <a:cubicBezTo>
                    <a:pt x="99178" y="9698"/>
                    <a:pt x="99237" y="9817"/>
                    <a:pt x="99316" y="9917"/>
                  </a:cubicBezTo>
                  <a:cubicBezTo>
                    <a:pt x="99951" y="12673"/>
                    <a:pt x="104750" y="14478"/>
                    <a:pt x="107130" y="15231"/>
                  </a:cubicBezTo>
                  <a:cubicBezTo>
                    <a:pt x="111711" y="16679"/>
                    <a:pt x="116471" y="17214"/>
                    <a:pt x="120913" y="19098"/>
                  </a:cubicBezTo>
                  <a:cubicBezTo>
                    <a:pt x="125335" y="21002"/>
                    <a:pt x="129361" y="23719"/>
                    <a:pt x="132772" y="27090"/>
                  </a:cubicBezTo>
                  <a:cubicBezTo>
                    <a:pt x="132950" y="27249"/>
                    <a:pt x="132970" y="27527"/>
                    <a:pt x="132812" y="27705"/>
                  </a:cubicBezTo>
                  <a:cubicBezTo>
                    <a:pt x="143917" y="40457"/>
                    <a:pt x="150283" y="56659"/>
                    <a:pt x="150838" y="73555"/>
                  </a:cubicBezTo>
                  <a:cubicBezTo>
                    <a:pt x="150283" y="90471"/>
                    <a:pt x="143917" y="106653"/>
                    <a:pt x="132812" y="119425"/>
                  </a:cubicBezTo>
                  <a:cubicBezTo>
                    <a:pt x="132970" y="119603"/>
                    <a:pt x="132950" y="119881"/>
                    <a:pt x="132772" y="120040"/>
                  </a:cubicBezTo>
                  <a:cubicBezTo>
                    <a:pt x="129361" y="123411"/>
                    <a:pt x="125335" y="126128"/>
                    <a:pt x="120913" y="128032"/>
                  </a:cubicBezTo>
                  <a:cubicBezTo>
                    <a:pt x="116451" y="129915"/>
                    <a:pt x="111691" y="130451"/>
                    <a:pt x="107130" y="131899"/>
                  </a:cubicBezTo>
                  <a:cubicBezTo>
                    <a:pt x="104770" y="132652"/>
                    <a:pt x="99971" y="134457"/>
                    <a:pt x="99336" y="137213"/>
                  </a:cubicBezTo>
                  <a:cubicBezTo>
                    <a:pt x="99257" y="137313"/>
                    <a:pt x="99178" y="137432"/>
                    <a:pt x="99138" y="137551"/>
                  </a:cubicBezTo>
                  <a:cubicBezTo>
                    <a:pt x="99257" y="137630"/>
                    <a:pt x="99336" y="137769"/>
                    <a:pt x="99356" y="137907"/>
                  </a:cubicBezTo>
                  <a:cubicBezTo>
                    <a:pt x="100288" y="138483"/>
                    <a:pt x="101042" y="138760"/>
                    <a:pt x="101577" y="138760"/>
                  </a:cubicBezTo>
                  <a:cubicBezTo>
                    <a:pt x="102390" y="138760"/>
                    <a:pt x="102747" y="138145"/>
                    <a:pt x="102688" y="136876"/>
                  </a:cubicBezTo>
                  <a:cubicBezTo>
                    <a:pt x="102688" y="136658"/>
                    <a:pt x="102827" y="136480"/>
                    <a:pt x="103045" y="136420"/>
                  </a:cubicBezTo>
                  <a:cubicBezTo>
                    <a:pt x="103322" y="136321"/>
                    <a:pt x="103620" y="136261"/>
                    <a:pt x="103917" y="136261"/>
                  </a:cubicBezTo>
                  <a:cubicBezTo>
                    <a:pt x="103932" y="136261"/>
                    <a:pt x="103946" y="136261"/>
                    <a:pt x="103960" y="136261"/>
                  </a:cubicBezTo>
                  <a:cubicBezTo>
                    <a:pt x="104973" y="136261"/>
                    <a:pt x="105844" y="136950"/>
                    <a:pt x="106099" y="137947"/>
                  </a:cubicBezTo>
                  <a:cubicBezTo>
                    <a:pt x="106535" y="139593"/>
                    <a:pt x="105048" y="141001"/>
                    <a:pt x="103600" y="141437"/>
                  </a:cubicBezTo>
                  <a:cubicBezTo>
                    <a:pt x="103065" y="141596"/>
                    <a:pt x="102509" y="141695"/>
                    <a:pt x="101934" y="141695"/>
                  </a:cubicBezTo>
                  <a:cubicBezTo>
                    <a:pt x="98662" y="141695"/>
                    <a:pt x="96818" y="138522"/>
                    <a:pt x="99237" y="135528"/>
                  </a:cubicBezTo>
                  <a:cubicBezTo>
                    <a:pt x="97472" y="136638"/>
                    <a:pt x="95826" y="137927"/>
                    <a:pt x="94319" y="139355"/>
                  </a:cubicBezTo>
                  <a:cubicBezTo>
                    <a:pt x="91840" y="141715"/>
                    <a:pt x="89659" y="144273"/>
                    <a:pt x="86446" y="145701"/>
                  </a:cubicBezTo>
                  <a:cubicBezTo>
                    <a:pt x="84800" y="146415"/>
                    <a:pt x="83015" y="146812"/>
                    <a:pt x="81191" y="146832"/>
                  </a:cubicBezTo>
                  <a:cubicBezTo>
                    <a:pt x="78474" y="146832"/>
                    <a:pt x="76034" y="145761"/>
                    <a:pt x="75638" y="142766"/>
                  </a:cubicBezTo>
                  <a:lnTo>
                    <a:pt x="75558" y="142786"/>
                  </a:lnTo>
                  <a:lnTo>
                    <a:pt x="75479" y="142766"/>
                  </a:lnTo>
                  <a:cubicBezTo>
                    <a:pt x="75063" y="145761"/>
                    <a:pt x="72643" y="146832"/>
                    <a:pt x="69906" y="146832"/>
                  </a:cubicBezTo>
                  <a:cubicBezTo>
                    <a:pt x="68102" y="146812"/>
                    <a:pt x="66317" y="146415"/>
                    <a:pt x="64671" y="145701"/>
                  </a:cubicBezTo>
                  <a:cubicBezTo>
                    <a:pt x="61438" y="144273"/>
                    <a:pt x="59277" y="141715"/>
                    <a:pt x="56798" y="139355"/>
                  </a:cubicBezTo>
                  <a:cubicBezTo>
                    <a:pt x="55291" y="137927"/>
                    <a:pt x="53645" y="136638"/>
                    <a:pt x="51880" y="135528"/>
                  </a:cubicBezTo>
                  <a:cubicBezTo>
                    <a:pt x="54299" y="138522"/>
                    <a:pt x="52455" y="141695"/>
                    <a:pt x="49163" y="141695"/>
                  </a:cubicBezTo>
                  <a:cubicBezTo>
                    <a:pt x="48608" y="141695"/>
                    <a:pt x="48052" y="141596"/>
                    <a:pt x="47517" y="141437"/>
                  </a:cubicBezTo>
                  <a:cubicBezTo>
                    <a:pt x="46069" y="141001"/>
                    <a:pt x="44582" y="139593"/>
                    <a:pt x="45018" y="137947"/>
                  </a:cubicBezTo>
                  <a:cubicBezTo>
                    <a:pt x="45253" y="136950"/>
                    <a:pt x="46143" y="136261"/>
                    <a:pt x="47157" y="136261"/>
                  </a:cubicBezTo>
                  <a:cubicBezTo>
                    <a:pt x="47171" y="136261"/>
                    <a:pt x="47185" y="136261"/>
                    <a:pt x="47200" y="136261"/>
                  </a:cubicBezTo>
                  <a:cubicBezTo>
                    <a:pt x="47497" y="136261"/>
                    <a:pt x="47795" y="136321"/>
                    <a:pt x="48072" y="136420"/>
                  </a:cubicBezTo>
                  <a:cubicBezTo>
                    <a:pt x="48290" y="136480"/>
                    <a:pt x="48429" y="136658"/>
                    <a:pt x="48429" y="136876"/>
                  </a:cubicBezTo>
                  <a:cubicBezTo>
                    <a:pt x="48370" y="138145"/>
                    <a:pt x="48727" y="138760"/>
                    <a:pt x="49540" y="138760"/>
                  </a:cubicBezTo>
                  <a:cubicBezTo>
                    <a:pt x="50075" y="138760"/>
                    <a:pt x="50829" y="138483"/>
                    <a:pt x="51761" y="137907"/>
                  </a:cubicBezTo>
                  <a:cubicBezTo>
                    <a:pt x="51781" y="137769"/>
                    <a:pt x="51860" y="137630"/>
                    <a:pt x="51979" y="137551"/>
                  </a:cubicBezTo>
                  <a:cubicBezTo>
                    <a:pt x="51919" y="137432"/>
                    <a:pt x="51860" y="137313"/>
                    <a:pt x="51781" y="137213"/>
                  </a:cubicBezTo>
                  <a:cubicBezTo>
                    <a:pt x="51146" y="134457"/>
                    <a:pt x="46327" y="132652"/>
                    <a:pt x="43967" y="131899"/>
                  </a:cubicBezTo>
                  <a:cubicBezTo>
                    <a:pt x="39386" y="130451"/>
                    <a:pt x="34626" y="129915"/>
                    <a:pt x="30184" y="128032"/>
                  </a:cubicBezTo>
                  <a:cubicBezTo>
                    <a:pt x="25762" y="126128"/>
                    <a:pt x="21736" y="123411"/>
                    <a:pt x="18325" y="120040"/>
                  </a:cubicBezTo>
                  <a:cubicBezTo>
                    <a:pt x="18147" y="119881"/>
                    <a:pt x="18127" y="119603"/>
                    <a:pt x="18285" y="119425"/>
                  </a:cubicBezTo>
                  <a:cubicBezTo>
                    <a:pt x="7180" y="106653"/>
                    <a:pt x="814" y="90471"/>
                    <a:pt x="259" y="73555"/>
                  </a:cubicBezTo>
                  <a:cubicBezTo>
                    <a:pt x="814" y="56659"/>
                    <a:pt x="7180" y="40477"/>
                    <a:pt x="18285" y="27705"/>
                  </a:cubicBezTo>
                  <a:cubicBezTo>
                    <a:pt x="18127" y="27527"/>
                    <a:pt x="18147" y="27249"/>
                    <a:pt x="18325" y="27090"/>
                  </a:cubicBezTo>
                  <a:cubicBezTo>
                    <a:pt x="21736" y="23719"/>
                    <a:pt x="25762" y="21002"/>
                    <a:pt x="30184" y="19118"/>
                  </a:cubicBezTo>
                  <a:cubicBezTo>
                    <a:pt x="34626" y="17214"/>
                    <a:pt x="39386" y="16699"/>
                    <a:pt x="43967" y="15231"/>
                  </a:cubicBezTo>
                  <a:cubicBezTo>
                    <a:pt x="46327" y="14498"/>
                    <a:pt x="51146" y="12673"/>
                    <a:pt x="51761" y="9917"/>
                  </a:cubicBezTo>
                  <a:cubicBezTo>
                    <a:pt x="51840" y="9817"/>
                    <a:pt x="51919" y="9698"/>
                    <a:pt x="51959" y="9579"/>
                  </a:cubicBezTo>
                  <a:cubicBezTo>
                    <a:pt x="51840" y="9500"/>
                    <a:pt x="51761" y="9381"/>
                    <a:pt x="51741" y="9222"/>
                  </a:cubicBezTo>
                  <a:cubicBezTo>
                    <a:pt x="50809" y="8647"/>
                    <a:pt x="50055" y="8370"/>
                    <a:pt x="49520" y="8370"/>
                  </a:cubicBezTo>
                  <a:cubicBezTo>
                    <a:pt x="48707" y="8370"/>
                    <a:pt x="48350" y="9004"/>
                    <a:pt x="48409" y="10254"/>
                  </a:cubicBezTo>
                  <a:cubicBezTo>
                    <a:pt x="48409" y="10472"/>
                    <a:pt x="48270" y="10650"/>
                    <a:pt x="48052" y="10710"/>
                  </a:cubicBezTo>
                  <a:cubicBezTo>
                    <a:pt x="47775" y="10829"/>
                    <a:pt x="47477" y="10868"/>
                    <a:pt x="47200" y="10868"/>
                  </a:cubicBezTo>
                  <a:cubicBezTo>
                    <a:pt x="47185" y="10869"/>
                    <a:pt x="47170" y="10869"/>
                    <a:pt x="47156" y="10869"/>
                  </a:cubicBezTo>
                  <a:cubicBezTo>
                    <a:pt x="46124" y="10869"/>
                    <a:pt x="45253" y="10180"/>
                    <a:pt x="44998" y="9203"/>
                  </a:cubicBezTo>
                  <a:cubicBezTo>
                    <a:pt x="44562" y="7557"/>
                    <a:pt x="46049" y="6129"/>
                    <a:pt x="47497" y="5692"/>
                  </a:cubicBezTo>
                  <a:cubicBezTo>
                    <a:pt x="48032" y="5534"/>
                    <a:pt x="48588" y="5454"/>
                    <a:pt x="49163" y="5454"/>
                  </a:cubicBezTo>
                  <a:cubicBezTo>
                    <a:pt x="52435" y="5454"/>
                    <a:pt x="54279" y="8608"/>
                    <a:pt x="51880" y="11602"/>
                  </a:cubicBezTo>
                  <a:cubicBezTo>
                    <a:pt x="53625" y="10492"/>
                    <a:pt x="55271" y="9222"/>
                    <a:pt x="56778" y="7775"/>
                  </a:cubicBezTo>
                  <a:cubicBezTo>
                    <a:pt x="59257" y="5435"/>
                    <a:pt x="61438" y="2857"/>
                    <a:pt x="64651" y="1449"/>
                  </a:cubicBezTo>
                  <a:cubicBezTo>
                    <a:pt x="66297" y="715"/>
                    <a:pt x="68082" y="318"/>
                    <a:pt x="69906" y="298"/>
                  </a:cubicBezTo>
                  <a:cubicBezTo>
                    <a:pt x="72623" y="298"/>
                    <a:pt x="75063" y="1389"/>
                    <a:pt x="75479" y="4384"/>
                  </a:cubicBezTo>
                  <a:lnTo>
                    <a:pt x="75539" y="4364"/>
                  </a:lnTo>
                  <a:lnTo>
                    <a:pt x="75618" y="4384"/>
                  </a:lnTo>
                  <a:cubicBezTo>
                    <a:pt x="76034" y="1389"/>
                    <a:pt x="78454" y="298"/>
                    <a:pt x="81191" y="298"/>
                  </a:cubicBezTo>
                  <a:lnTo>
                    <a:pt x="81191" y="279"/>
                  </a:lnTo>
                  <a:close/>
                  <a:moveTo>
                    <a:pt x="69887" y="1"/>
                  </a:moveTo>
                  <a:cubicBezTo>
                    <a:pt x="68042" y="21"/>
                    <a:pt x="66218" y="417"/>
                    <a:pt x="64532" y="1171"/>
                  </a:cubicBezTo>
                  <a:cubicBezTo>
                    <a:pt x="61895" y="2321"/>
                    <a:pt x="59911" y="4284"/>
                    <a:pt x="57988" y="6188"/>
                  </a:cubicBezTo>
                  <a:cubicBezTo>
                    <a:pt x="57552" y="6644"/>
                    <a:pt x="57076" y="7100"/>
                    <a:pt x="56600" y="7537"/>
                  </a:cubicBezTo>
                  <a:cubicBezTo>
                    <a:pt x="55390" y="8687"/>
                    <a:pt x="54101" y="9738"/>
                    <a:pt x="52713" y="10690"/>
                  </a:cubicBezTo>
                  <a:cubicBezTo>
                    <a:pt x="53308" y="9520"/>
                    <a:pt x="53367" y="8330"/>
                    <a:pt x="52871" y="7259"/>
                  </a:cubicBezTo>
                  <a:cubicBezTo>
                    <a:pt x="52237" y="5950"/>
                    <a:pt x="50809" y="5137"/>
                    <a:pt x="49143" y="5137"/>
                  </a:cubicBezTo>
                  <a:cubicBezTo>
                    <a:pt x="48568" y="5157"/>
                    <a:pt x="47973" y="5236"/>
                    <a:pt x="47418" y="5415"/>
                  </a:cubicBezTo>
                  <a:cubicBezTo>
                    <a:pt x="45752" y="5911"/>
                    <a:pt x="44284" y="7457"/>
                    <a:pt x="44740" y="9203"/>
                  </a:cubicBezTo>
                  <a:cubicBezTo>
                    <a:pt x="45015" y="10299"/>
                    <a:pt x="46004" y="11067"/>
                    <a:pt x="47137" y="11067"/>
                  </a:cubicBezTo>
                  <a:cubicBezTo>
                    <a:pt x="47151" y="11067"/>
                    <a:pt x="47165" y="11067"/>
                    <a:pt x="47180" y="11067"/>
                  </a:cubicBezTo>
                  <a:cubicBezTo>
                    <a:pt x="47497" y="11067"/>
                    <a:pt x="47834" y="11007"/>
                    <a:pt x="48132" y="10888"/>
                  </a:cubicBezTo>
                  <a:cubicBezTo>
                    <a:pt x="48429" y="10809"/>
                    <a:pt x="48647" y="10511"/>
                    <a:pt x="48647" y="10194"/>
                  </a:cubicBezTo>
                  <a:cubicBezTo>
                    <a:pt x="48608" y="9500"/>
                    <a:pt x="48707" y="9024"/>
                    <a:pt x="48945" y="8766"/>
                  </a:cubicBezTo>
                  <a:cubicBezTo>
                    <a:pt x="49069" y="8642"/>
                    <a:pt x="49258" y="8565"/>
                    <a:pt x="49439" y="8565"/>
                  </a:cubicBezTo>
                  <a:cubicBezTo>
                    <a:pt x="49459" y="8565"/>
                    <a:pt x="49480" y="8566"/>
                    <a:pt x="49500" y="8568"/>
                  </a:cubicBezTo>
                  <a:cubicBezTo>
                    <a:pt x="49976" y="8568"/>
                    <a:pt x="50650" y="8806"/>
                    <a:pt x="51503" y="9341"/>
                  </a:cubicBezTo>
                  <a:cubicBezTo>
                    <a:pt x="51543" y="9421"/>
                    <a:pt x="51582" y="9520"/>
                    <a:pt x="51642" y="9579"/>
                  </a:cubicBezTo>
                  <a:cubicBezTo>
                    <a:pt x="51622" y="9639"/>
                    <a:pt x="51582" y="9679"/>
                    <a:pt x="51562" y="9718"/>
                  </a:cubicBezTo>
                  <a:lnTo>
                    <a:pt x="51523" y="9758"/>
                  </a:lnTo>
                  <a:lnTo>
                    <a:pt x="51523" y="9798"/>
                  </a:lnTo>
                  <a:cubicBezTo>
                    <a:pt x="50948" y="12356"/>
                    <a:pt x="46486" y="14121"/>
                    <a:pt x="43888" y="14934"/>
                  </a:cubicBezTo>
                  <a:cubicBezTo>
                    <a:pt x="42063" y="15529"/>
                    <a:pt x="40179" y="15965"/>
                    <a:pt x="38335" y="16401"/>
                  </a:cubicBezTo>
                  <a:cubicBezTo>
                    <a:pt x="35598" y="17036"/>
                    <a:pt x="32762" y="17690"/>
                    <a:pt x="30085" y="18821"/>
                  </a:cubicBezTo>
                  <a:cubicBezTo>
                    <a:pt x="25643" y="20744"/>
                    <a:pt x="21577" y="23501"/>
                    <a:pt x="18147" y="26912"/>
                  </a:cubicBezTo>
                  <a:cubicBezTo>
                    <a:pt x="17928" y="27110"/>
                    <a:pt x="17869" y="27408"/>
                    <a:pt x="17988" y="27685"/>
                  </a:cubicBezTo>
                  <a:cubicBezTo>
                    <a:pt x="6902" y="40457"/>
                    <a:pt x="556" y="56659"/>
                    <a:pt x="1" y="73555"/>
                  </a:cubicBezTo>
                  <a:lnTo>
                    <a:pt x="1" y="73575"/>
                  </a:lnTo>
                  <a:cubicBezTo>
                    <a:pt x="556" y="90471"/>
                    <a:pt x="6922" y="106673"/>
                    <a:pt x="17988" y="119464"/>
                  </a:cubicBezTo>
                  <a:cubicBezTo>
                    <a:pt x="17869" y="119722"/>
                    <a:pt x="17928" y="120020"/>
                    <a:pt x="18147" y="120218"/>
                  </a:cubicBezTo>
                  <a:cubicBezTo>
                    <a:pt x="21597" y="123629"/>
                    <a:pt x="25643" y="126346"/>
                    <a:pt x="30085" y="128250"/>
                  </a:cubicBezTo>
                  <a:cubicBezTo>
                    <a:pt x="32762" y="129400"/>
                    <a:pt x="35598" y="130054"/>
                    <a:pt x="38335" y="130689"/>
                  </a:cubicBezTo>
                  <a:cubicBezTo>
                    <a:pt x="40159" y="131105"/>
                    <a:pt x="42063" y="131561"/>
                    <a:pt x="43888" y="132137"/>
                  </a:cubicBezTo>
                  <a:cubicBezTo>
                    <a:pt x="46486" y="132970"/>
                    <a:pt x="50948" y="134734"/>
                    <a:pt x="51523" y="137273"/>
                  </a:cubicBezTo>
                  <a:lnTo>
                    <a:pt x="51523" y="137332"/>
                  </a:lnTo>
                  <a:lnTo>
                    <a:pt x="51562" y="137372"/>
                  </a:lnTo>
                  <a:cubicBezTo>
                    <a:pt x="51582" y="137412"/>
                    <a:pt x="51622" y="137451"/>
                    <a:pt x="51642" y="137491"/>
                  </a:cubicBezTo>
                  <a:cubicBezTo>
                    <a:pt x="51582" y="137570"/>
                    <a:pt x="51543" y="137650"/>
                    <a:pt x="51523" y="137749"/>
                  </a:cubicBezTo>
                  <a:cubicBezTo>
                    <a:pt x="50650" y="138264"/>
                    <a:pt x="49976" y="138522"/>
                    <a:pt x="49500" y="138522"/>
                  </a:cubicBezTo>
                  <a:cubicBezTo>
                    <a:pt x="49302" y="138522"/>
                    <a:pt x="49084" y="138463"/>
                    <a:pt x="48945" y="138304"/>
                  </a:cubicBezTo>
                  <a:cubicBezTo>
                    <a:pt x="48707" y="138066"/>
                    <a:pt x="48608" y="137590"/>
                    <a:pt x="48647" y="136896"/>
                  </a:cubicBezTo>
                  <a:cubicBezTo>
                    <a:pt x="48647" y="136579"/>
                    <a:pt x="48449" y="136281"/>
                    <a:pt x="48132" y="136182"/>
                  </a:cubicBezTo>
                  <a:cubicBezTo>
                    <a:pt x="47834" y="136063"/>
                    <a:pt x="47497" y="136004"/>
                    <a:pt x="47180" y="136004"/>
                  </a:cubicBezTo>
                  <a:cubicBezTo>
                    <a:pt x="46030" y="136004"/>
                    <a:pt x="45018" y="136777"/>
                    <a:pt x="44740" y="137888"/>
                  </a:cubicBezTo>
                  <a:cubicBezTo>
                    <a:pt x="44284" y="139613"/>
                    <a:pt x="45732" y="141180"/>
                    <a:pt x="47418" y="141675"/>
                  </a:cubicBezTo>
                  <a:cubicBezTo>
                    <a:pt x="47973" y="141854"/>
                    <a:pt x="48568" y="141933"/>
                    <a:pt x="49163" y="141933"/>
                  </a:cubicBezTo>
                  <a:cubicBezTo>
                    <a:pt x="50829" y="141933"/>
                    <a:pt x="52257" y="141120"/>
                    <a:pt x="52871" y="139811"/>
                  </a:cubicBezTo>
                  <a:cubicBezTo>
                    <a:pt x="53367" y="138760"/>
                    <a:pt x="53308" y="137570"/>
                    <a:pt x="52733" y="136400"/>
                  </a:cubicBezTo>
                  <a:cubicBezTo>
                    <a:pt x="54101" y="137352"/>
                    <a:pt x="55390" y="138403"/>
                    <a:pt x="56619" y="139534"/>
                  </a:cubicBezTo>
                  <a:cubicBezTo>
                    <a:pt x="57076" y="139990"/>
                    <a:pt x="57552" y="140446"/>
                    <a:pt x="58008" y="140902"/>
                  </a:cubicBezTo>
                  <a:cubicBezTo>
                    <a:pt x="59911" y="142786"/>
                    <a:pt x="61895" y="144769"/>
                    <a:pt x="64552" y="145919"/>
                  </a:cubicBezTo>
                  <a:cubicBezTo>
                    <a:pt x="66238" y="146673"/>
                    <a:pt x="68062" y="147070"/>
                    <a:pt x="69906" y="147089"/>
                  </a:cubicBezTo>
                  <a:cubicBezTo>
                    <a:pt x="72921" y="147089"/>
                    <a:pt x="74884" y="145860"/>
                    <a:pt x="75539" y="143619"/>
                  </a:cubicBezTo>
                  <a:cubicBezTo>
                    <a:pt x="76193" y="145880"/>
                    <a:pt x="78176" y="147089"/>
                    <a:pt x="81191" y="147089"/>
                  </a:cubicBezTo>
                  <a:cubicBezTo>
                    <a:pt x="83035" y="147070"/>
                    <a:pt x="84859" y="146673"/>
                    <a:pt x="86545" y="145919"/>
                  </a:cubicBezTo>
                  <a:cubicBezTo>
                    <a:pt x="89183" y="144769"/>
                    <a:pt x="91166" y="142786"/>
                    <a:pt x="93089" y="140902"/>
                  </a:cubicBezTo>
                  <a:cubicBezTo>
                    <a:pt x="93545" y="140446"/>
                    <a:pt x="94002" y="139990"/>
                    <a:pt x="94478" y="139534"/>
                  </a:cubicBezTo>
                  <a:cubicBezTo>
                    <a:pt x="95687" y="138403"/>
                    <a:pt x="96976" y="137352"/>
                    <a:pt x="98364" y="136400"/>
                  </a:cubicBezTo>
                  <a:cubicBezTo>
                    <a:pt x="97770" y="137570"/>
                    <a:pt x="97710" y="138760"/>
                    <a:pt x="98206" y="139811"/>
                  </a:cubicBezTo>
                  <a:cubicBezTo>
                    <a:pt x="98840" y="141120"/>
                    <a:pt x="100268" y="141933"/>
                    <a:pt x="101934" y="141933"/>
                  </a:cubicBezTo>
                  <a:cubicBezTo>
                    <a:pt x="102509" y="141933"/>
                    <a:pt x="103104" y="141854"/>
                    <a:pt x="103659" y="141675"/>
                  </a:cubicBezTo>
                  <a:cubicBezTo>
                    <a:pt x="105345" y="141180"/>
                    <a:pt x="106793" y="139633"/>
                    <a:pt x="106337" y="137888"/>
                  </a:cubicBezTo>
                  <a:cubicBezTo>
                    <a:pt x="106059" y="136777"/>
                    <a:pt x="105048" y="136004"/>
                    <a:pt x="103897" y="136004"/>
                  </a:cubicBezTo>
                  <a:cubicBezTo>
                    <a:pt x="103580" y="136004"/>
                    <a:pt x="103243" y="136063"/>
                    <a:pt x="102946" y="136182"/>
                  </a:cubicBezTo>
                  <a:cubicBezTo>
                    <a:pt x="102648" y="136281"/>
                    <a:pt x="102430" y="136559"/>
                    <a:pt x="102430" y="136876"/>
                  </a:cubicBezTo>
                  <a:cubicBezTo>
                    <a:pt x="102470" y="137590"/>
                    <a:pt x="102370" y="138066"/>
                    <a:pt x="102132" y="138304"/>
                  </a:cubicBezTo>
                  <a:cubicBezTo>
                    <a:pt x="102008" y="138447"/>
                    <a:pt x="101819" y="138525"/>
                    <a:pt x="101638" y="138525"/>
                  </a:cubicBezTo>
                  <a:cubicBezTo>
                    <a:pt x="101617" y="138525"/>
                    <a:pt x="101597" y="138524"/>
                    <a:pt x="101577" y="138522"/>
                  </a:cubicBezTo>
                  <a:cubicBezTo>
                    <a:pt x="101101" y="138522"/>
                    <a:pt x="100427" y="138264"/>
                    <a:pt x="99574" y="137749"/>
                  </a:cubicBezTo>
                  <a:cubicBezTo>
                    <a:pt x="99535" y="137670"/>
                    <a:pt x="99495" y="137570"/>
                    <a:pt x="99435" y="137511"/>
                  </a:cubicBezTo>
                  <a:cubicBezTo>
                    <a:pt x="99455" y="137451"/>
                    <a:pt x="99495" y="137412"/>
                    <a:pt x="99535" y="137372"/>
                  </a:cubicBezTo>
                  <a:lnTo>
                    <a:pt x="99554" y="137332"/>
                  </a:lnTo>
                  <a:lnTo>
                    <a:pt x="99554" y="137273"/>
                  </a:lnTo>
                  <a:cubicBezTo>
                    <a:pt x="100129" y="134734"/>
                    <a:pt x="104592" y="132970"/>
                    <a:pt x="107189" y="132137"/>
                  </a:cubicBezTo>
                  <a:cubicBezTo>
                    <a:pt x="109014" y="131561"/>
                    <a:pt x="110918" y="131125"/>
                    <a:pt x="112762" y="130689"/>
                  </a:cubicBezTo>
                  <a:cubicBezTo>
                    <a:pt x="115479" y="130054"/>
                    <a:pt x="118315" y="129400"/>
                    <a:pt x="120992" y="128269"/>
                  </a:cubicBezTo>
                  <a:cubicBezTo>
                    <a:pt x="125434" y="126346"/>
                    <a:pt x="129480" y="123629"/>
                    <a:pt x="132931" y="120218"/>
                  </a:cubicBezTo>
                  <a:cubicBezTo>
                    <a:pt x="133149" y="120040"/>
                    <a:pt x="133208" y="119722"/>
                    <a:pt x="133089" y="119464"/>
                  </a:cubicBezTo>
                  <a:cubicBezTo>
                    <a:pt x="144155" y="106673"/>
                    <a:pt x="150501" y="90471"/>
                    <a:pt x="151076" y="73575"/>
                  </a:cubicBezTo>
                  <a:lnTo>
                    <a:pt x="151076" y="73555"/>
                  </a:lnTo>
                  <a:cubicBezTo>
                    <a:pt x="150501" y="56659"/>
                    <a:pt x="144155" y="40457"/>
                    <a:pt x="133089" y="27685"/>
                  </a:cubicBezTo>
                  <a:cubicBezTo>
                    <a:pt x="133208" y="27408"/>
                    <a:pt x="133149" y="27110"/>
                    <a:pt x="132931" y="26912"/>
                  </a:cubicBezTo>
                  <a:cubicBezTo>
                    <a:pt x="129480" y="23521"/>
                    <a:pt x="125434" y="20784"/>
                    <a:pt x="120992" y="18880"/>
                  </a:cubicBezTo>
                  <a:cubicBezTo>
                    <a:pt x="118315" y="17730"/>
                    <a:pt x="115479" y="17076"/>
                    <a:pt x="112762" y="16441"/>
                  </a:cubicBezTo>
                  <a:cubicBezTo>
                    <a:pt x="110918" y="16025"/>
                    <a:pt x="109014" y="15588"/>
                    <a:pt x="107189" y="14993"/>
                  </a:cubicBezTo>
                  <a:cubicBezTo>
                    <a:pt x="104592" y="14160"/>
                    <a:pt x="100129" y="12395"/>
                    <a:pt x="99554" y="9857"/>
                  </a:cubicBezTo>
                  <a:lnTo>
                    <a:pt x="99554" y="9817"/>
                  </a:lnTo>
                  <a:lnTo>
                    <a:pt x="99535" y="9758"/>
                  </a:lnTo>
                  <a:cubicBezTo>
                    <a:pt x="99495" y="9718"/>
                    <a:pt x="99455" y="9679"/>
                    <a:pt x="99435" y="9639"/>
                  </a:cubicBezTo>
                  <a:cubicBezTo>
                    <a:pt x="99495" y="9560"/>
                    <a:pt x="99535" y="9480"/>
                    <a:pt x="99574" y="9381"/>
                  </a:cubicBezTo>
                  <a:cubicBezTo>
                    <a:pt x="100427" y="8885"/>
                    <a:pt x="101101" y="8627"/>
                    <a:pt x="101577" y="8627"/>
                  </a:cubicBezTo>
                  <a:cubicBezTo>
                    <a:pt x="101597" y="8625"/>
                    <a:pt x="101618" y="8624"/>
                    <a:pt x="101638" y="8624"/>
                  </a:cubicBezTo>
                  <a:cubicBezTo>
                    <a:pt x="101819" y="8624"/>
                    <a:pt x="102008" y="8701"/>
                    <a:pt x="102132" y="8826"/>
                  </a:cubicBezTo>
                  <a:cubicBezTo>
                    <a:pt x="102370" y="9084"/>
                    <a:pt x="102470" y="9560"/>
                    <a:pt x="102430" y="10234"/>
                  </a:cubicBezTo>
                  <a:cubicBezTo>
                    <a:pt x="102430" y="10571"/>
                    <a:pt x="102648" y="10849"/>
                    <a:pt x="102946" y="10948"/>
                  </a:cubicBezTo>
                  <a:cubicBezTo>
                    <a:pt x="103243" y="11067"/>
                    <a:pt x="103580" y="11126"/>
                    <a:pt x="103897" y="11126"/>
                  </a:cubicBezTo>
                  <a:cubicBezTo>
                    <a:pt x="103912" y="11126"/>
                    <a:pt x="103926" y="11127"/>
                    <a:pt x="103941" y="11127"/>
                  </a:cubicBezTo>
                  <a:cubicBezTo>
                    <a:pt x="105073" y="11127"/>
                    <a:pt x="106063" y="10359"/>
                    <a:pt x="106337" y="9262"/>
                  </a:cubicBezTo>
                  <a:cubicBezTo>
                    <a:pt x="106793" y="7517"/>
                    <a:pt x="105345" y="5950"/>
                    <a:pt x="103659" y="5454"/>
                  </a:cubicBezTo>
                  <a:cubicBezTo>
                    <a:pt x="103104" y="5276"/>
                    <a:pt x="102509" y="5197"/>
                    <a:pt x="101934" y="5197"/>
                  </a:cubicBezTo>
                  <a:cubicBezTo>
                    <a:pt x="100268" y="5197"/>
                    <a:pt x="98840" y="6010"/>
                    <a:pt x="98206" y="7319"/>
                  </a:cubicBezTo>
                  <a:cubicBezTo>
                    <a:pt x="97710" y="8370"/>
                    <a:pt x="97770" y="9579"/>
                    <a:pt x="98364" y="10730"/>
                  </a:cubicBezTo>
                  <a:cubicBezTo>
                    <a:pt x="96976" y="9798"/>
                    <a:pt x="95687" y="8746"/>
                    <a:pt x="94478" y="7596"/>
                  </a:cubicBezTo>
                  <a:cubicBezTo>
                    <a:pt x="94002" y="7160"/>
                    <a:pt x="93545" y="6684"/>
                    <a:pt x="93089" y="6248"/>
                  </a:cubicBezTo>
                  <a:cubicBezTo>
                    <a:pt x="91166" y="4344"/>
                    <a:pt x="89183" y="2381"/>
                    <a:pt x="86545" y="1211"/>
                  </a:cubicBezTo>
                  <a:cubicBezTo>
                    <a:pt x="84859" y="477"/>
                    <a:pt x="83035" y="80"/>
                    <a:pt x="81191" y="41"/>
                  </a:cubicBezTo>
                  <a:lnTo>
                    <a:pt x="81191" y="1"/>
                  </a:lnTo>
                  <a:cubicBezTo>
                    <a:pt x="78156" y="1"/>
                    <a:pt x="76193" y="1211"/>
                    <a:pt x="75539" y="3471"/>
                  </a:cubicBezTo>
                  <a:cubicBezTo>
                    <a:pt x="74884" y="1211"/>
                    <a:pt x="72921" y="1"/>
                    <a:pt x="69887" y="1"/>
                  </a:cubicBezTo>
                  <a:close/>
                </a:path>
              </a:pathLst>
            </a:custGeom>
            <a:solidFill>
              <a:srgbClr val="AC86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25" name="Google Shape;150;p3">
              <a:extLst>
                <a:ext uri="{FF2B5EF4-FFF2-40B4-BE49-F238E27FC236}">
                  <a16:creationId xmlns:a16="http://schemas.microsoft.com/office/drawing/2014/main" id="{32540685-F8CE-929A-74E1-93885C6B82E8}"/>
                </a:ext>
              </a:extLst>
            </p:cNvPr>
            <p:cNvSpPr>
              <a:spLocks/>
            </p:cNvSpPr>
            <p:nvPr/>
          </p:nvSpPr>
          <p:spPr bwMode="auto">
            <a:xfrm>
              <a:off x="469975" y="4528025"/>
              <a:ext cx="193575" cy="139950"/>
            </a:xfrm>
            <a:custGeom>
              <a:avLst/>
              <a:gdLst>
                <a:gd name="T0" fmla="*/ 188775 w 7743"/>
                <a:gd name="T1" fmla="*/ 0 h 5598"/>
                <a:gd name="T2" fmla="*/ 186100 w 7743"/>
                <a:gd name="T3" fmla="*/ 1975 h 5598"/>
                <a:gd name="T4" fmla="*/ 170725 w 7743"/>
                <a:gd name="T5" fmla="*/ 63950 h 5598"/>
                <a:gd name="T6" fmla="*/ 181150 w 7743"/>
                <a:gd name="T7" fmla="*/ 120475 h 5598"/>
                <a:gd name="T8" fmla="*/ 127100 w 7743"/>
                <a:gd name="T9" fmla="*/ 74850 h 5598"/>
                <a:gd name="T10" fmla="*/ 123875 w 7743"/>
                <a:gd name="T11" fmla="*/ 73375 h 5598"/>
                <a:gd name="T12" fmla="*/ 120650 w 7743"/>
                <a:gd name="T13" fmla="*/ 74850 h 5598"/>
                <a:gd name="T14" fmla="*/ 118675 w 7743"/>
                <a:gd name="T15" fmla="*/ 77350 h 5598"/>
                <a:gd name="T16" fmla="*/ 103800 w 7743"/>
                <a:gd name="T17" fmla="*/ 118975 h 5598"/>
                <a:gd name="T18" fmla="*/ 72550 w 7743"/>
                <a:gd name="T19" fmla="*/ 132375 h 5598"/>
                <a:gd name="T20" fmla="*/ 68700 w 7743"/>
                <a:gd name="T21" fmla="*/ 132450 h 5598"/>
                <a:gd name="T22" fmla="*/ 21325 w 7743"/>
                <a:gd name="T23" fmla="*/ 128550 h 5598"/>
                <a:gd name="T24" fmla="*/ 4650 w 7743"/>
                <a:gd name="T25" fmla="*/ 130400 h 5598"/>
                <a:gd name="T26" fmla="*/ 5675 w 7743"/>
                <a:gd name="T27" fmla="*/ 137925 h 5598"/>
                <a:gd name="T28" fmla="*/ 6625 w 7743"/>
                <a:gd name="T29" fmla="*/ 137825 h 5598"/>
                <a:gd name="T30" fmla="*/ 22400 w 7743"/>
                <a:gd name="T31" fmla="*/ 136100 h 5598"/>
                <a:gd name="T32" fmla="*/ 63150 w 7743"/>
                <a:gd name="T33" fmla="*/ 139800 h 5598"/>
                <a:gd name="T34" fmla="*/ 67875 w 7743"/>
                <a:gd name="T35" fmla="*/ 139925 h 5598"/>
                <a:gd name="T36" fmla="*/ 113700 w 7743"/>
                <a:gd name="T37" fmla="*/ 118000 h 5598"/>
                <a:gd name="T38" fmla="*/ 124625 w 7743"/>
                <a:gd name="T39" fmla="*/ 85275 h 5598"/>
                <a:gd name="T40" fmla="*/ 181625 w 7743"/>
                <a:gd name="T41" fmla="*/ 127900 h 5598"/>
                <a:gd name="T42" fmla="*/ 184125 w 7743"/>
                <a:gd name="T43" fmla="*/ 127425 h 5598"/>
                <a:gd name="T44" fmla="*/ 186450 w 7743"/>
                <a:gd name="T45" fmla="*/ 128850 h 5598"/>
                <a:gd name="T46" fmla="*/ 190050 w 7743"/>
                <a:gd name="T47" fmla="*/ 123450 h 5598"/>
                <a:gd name="T48" fmla="*/ 177675 w 7743"/>
                <a:gd name="T49" fmla="*/ 64450 h 5598"/>
                <a:gd name="T50" fmla="*/ 192550 w 7743"/>
                <a:gd name="T51" fmla="*/ 5450 h 5598"/>
                <a:gd name="T52" fmla="*/ 188775 w 7743"/>
                <a:gd name="T53" fmla="*/ 0 h 55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43" h="5598" extrusionOk="0">
                  <a:moveTo>
                    <a:pt x="7551" y="0"/>
                  </a:moveTo>
                  <a:cubicBezTo>
                    <a:pt x="7509" y="0"/>
                    <a:pt x="7469" y="23"/>
                    <a:pt x="7444" y="79"/>
                  </a:cubicBezTo>
                  <a:cubicBezTo>
                    <a:pt x="7067" y="853"/>
                    <a:pt x="6849" y="1705"/>
                    <a:pt x="6829" y="2558"/>
                  </a:cubicBezTo>
                  <a:cubicBezTo>
                    <a:pt x="6809" y="3332"/>
                    <a:pt x="6948" y="4105"/>
                    <a:pt x="7246" y="4819"/>
                  </a:cubicBezTo>
                  <a:cubicBezTo>
                    <a:pt x="6194" y="4779"/>
                    <a:pt x="5560" y="3827"/>
                    <a:pt x="5084" y="2994"/>
                  </a:cubicBezTo>
                  <a:cubicBezTo>
                    <a:pt x="5054" y="2955"/>
                    <a:pt x="5005" y="2935"/>
                    <a:pt x="4955" y="2935"/>
                  </a:cubicBezTo>
                  <a:cubicBezTo>
                    <a:pt x="4905" y="2935"/>
                    <a:pt x="4856" y="2955"/>
                    <a:pt x="4826" y="2994"/>
                  </a:cubicBezTo>
                  <a:cubicBezTo>
                    <a:pt x="4786" y="3014"/>
                    <a:pt x="4767" y="3054"/>
                    <a:pt x="4747" y="3094"/>
                  </a:cubicBezTo>
                  <a:cubicBezTo>
                    <a:pt x="4608" y="3669"/>
                    <a:pt x="4548" y="4303"/>
                    <a:pt x="4152" y="4759"/>
                  </a:cubicBezTo>
                  <a:cubicBezTo>
                    <a:pt x="3835" y="5097"/>
                    <a:pt x="3378" y="5295"/>
                    <a:pt x="2902" y="5295"/>
                  </a:cubicBezTo>
                  <a:cubicBezTo>
                    <a:pt x="2851" y="5297"/>
                    <a:pt x="2799" y="5298"/>
                    <a:pt x="2748" y="5298"/>
                  </a:cubicBezTo>
                  <a:cubicBezTo>
                    <a:pt x="2113" y="5298"/>
                    <a:pt x="1480" y="5142"/>
                    <a:pt x="853" y="5142"/>
                  </a:cubicBezTo>
                  <a:cubicBezTo>
                    <a:pt x="630" y="5142"/>
                    <a:pt x="407" y="5161"/>
                    <a:pt x="186" y="5216"/>
                  </a:cubicBezTo>
                  <a:cubicBezTo>
                    <a:pt x="0" y="5271"/>
                    <a:pt x="57" y="5517"/>
                    <a:pt x="227" y="5517"/>
                  </a:cubicBezTo>
                  <a:cubicBezTo>
                    <a:pt x="239" y="5517"/>
                    <a:pt x="252" y="5516"/>
                    <a:pt x="265" y="5513"/>
                  </a:cubicBezTo>
                  <a:cubicBezTo>
                    <a:pt x="473" y="5463"/>
                    <a:pt x="684" y="5444"/>
                    <a:pt x="896" y="5444"/>
                  </a:cubicBezTo>
                  <a:cubicBezTo>
                    <a:pt x="1435" y="5444"/>
                    <a:pt x="1985" y="5564"/>
                    <a:pt x="2526" y="5592"/>
                  </a:cubicBezTo>
                  <a:cubicBezTo>
                    <a:pt x="2589" y="5596"/>
                    <a:pt x="2652" y="5597"/>
                    <a:pt x="2715" y="5597"/>
                  </a:cubicBezTo>
                  <a:cubicBezTo>
                    <a:pt x="3440" y="5597"/>
                    <a:pt x="4129" y="5377"/>
                    <a:pt x="4548" y="4720"/>
                  </a:cubicBezTo>
                  <a:cubicBezTo>
                    <a:pt x="4767" y="4323"/>
                    <a:pt x="4905" y="3867"/>
                    <a:pt x="4985" y="3411"/>
                  </a:cubicBezTo>
                  <a:cubicBezTo>
                    <a:pt x="5500" y="4264"/>
                    <a:pt x="6194" y="5116"/>
                    <a:pt x="7265" y="5116"/>
                  </a:cubicBezTo>
                  <a:cubicBezTo>
                    <a:pt x="7305" y="5116"/>
                    <a:pt x="7325" y="5116"/>
                    <a:pt x="7365" y="5097"/>
                  </a:cubicBezTo>
                  <a:cubicBezTo>
                    <a:pt x="7387" y="5137"/>
                    <a:pt x="7422" y="5154"/>
                    <a:pt x="7458" y="5154"/>
                  </a:cubicBezTo>
                  <a:cubicBezTo>
                    <a:pt x="7547" y="5154"/>
                    <a:pt x="7645" y="5051"/>
                    <a:pt x="7602" y="4938"/>
                  </a:cubicBezTo>
                  <a:cubicBezTo>
                    <a:pt x="7265" y="4184"/>
                    <a:pt x="7107" y="3391"/>
                    <a:pt x="7107" y="2578"/>
                  </a:cubicBezTo>
                  <a:cubicBezTo>
                    <a:pt x="7146" y="1745"/>
                    <a:pt x="7345" y="952"/>
                    <a:pt x="7702" y="218"/>
                  </a:cubicBezTo>
                  <a:cubicBezTo>
                    <a:pt x="7742" y="109"/>
                    <a:pt x="7643" y="0"/>
                    <a:pt x="755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26" name="Google Shape;151;p3">
              <a:extLst>
                <a:ext uri="{FF2B5EF4-FFF2-40B4-BE49-F238E27FC236}">
                  <a16:creationId xmlns:a16="http://schemas.microsoft.com/office/drawing/2014/main" id="{90A73857-49E9-FF52-73BA-4F858A021754}"/>
                </a:ext>
              </a:extLst>
            </p:cNvPr>
            <p:cNvSpPr>
              <a:spLocks/>
            </p:cNvSpPr>
            <p:nvPr/>
          </p:nvSpPr>
          <p:spPr bwMode="auto">
            <a:xfrm>
              <a:off x="467650" y="4474600"/>
              <a:ext cx="143225" cy="190300"/>
            </a:xfrm>
            <a:custGeom>
              <a:avLst/>
              <a:gdLst>
                <a:gd name="T0" fmla="*/ 137400 w 5729"/>
                <a:gd name="T1" fmla="*/ 0 h 7612"/>
                <a:gd name="T2" fmla="*/ 135875 w 5729"/>
                <a:gd name="T3" fmla="*/ 375 h 7612"/>
                <a:gd name="T4" fmla="*/ 76875 w 5729"/>
                <a:gd name="T5" fmla="*/ 14250 h 7612"/>
                <a:gd name="T6" fmla="*/ 73800 w 5729"/>
                <a:gd name="T7" fmla="*/ 14300 h 7612"/>
                <a:gd name="T8" fmla="*/ 17875 w 5729"/>
                <a:gd name="T9" fmla="*/ 1850 h 7612"/>
                <a:gd name="T10" fmla="*/ 16375 w 5729"/>
                <a:gd name="T11" fmla="*/ 1600 h 7612"/>
                <a:gd name="T12" fmla="*/ 13400 w 5729"/>
                <a:gd name="T13" fmla="*/ 8300 h 7612"/>
                <a:gd name="T14" fmla="*/ 12925 w 5729"/>
                <a:gd name="T15" fmla="*/ 10300 h 7612"/>
                <a:gd name="T16" fmla="*/ 55550 w 5729"/>
                <a:gd name="T17" fmla="*/ 67800 h 7612"/>
                <a:gd name="T18" fmla="*/ 22825 w 5729"/>
                <a:gd name="T19" fmla="*/ 78700 h 7612"/>
                <a:gd name="T20" fmla="*/ 1500 w 5729"/>
                <a:gd name="T21" fmla="*/ 129275 h 7612"/>
                <a:gd name="T22" fmla="*/ 3500 w 5729"/>
                <a:gd name="T23" fmla="*/ 185800 h 7612"/>
                <a:gd name="T24" fmla="*/ 6975 w 5729"/>
                <a:gd name="T25" fmla="*/ 190300 h 7612"/>
                <a:gd name="T26" fmla="*/ 10425 w 5729"/>
                <a:gd name="T27" fmla="*/ 187775 h 7612"/>
                <a:gd name="T28" fmla="*/ 8450 w 5729"/>
                <a:gd name="T29" fmla="*/ 119850 h 7612"/>
                <a:gd name="T30" fmla="*/ 21825 w 5729"/>
                <a:gd name="T31" fmla="*/ 88625 h 7612"/>
                <a:gd name="T32" fmla="*/ 63475 w 5729"/>
                <a:gd name="T33" fmla="*/ 73750 h 7612"/>
                <a:gd name="T34" fmla="*/ 65950 w 5729"/>
                <a:gd name="T35" fmla="*/ 71775 h 7612"/>
                <a:gd name="T36" fmla="*/ 65950 w 5729"/>
                <a:gd name="T37" fmla="*/ 65825 h 7612"/>
                <a:gd name="T38" fmla="*/ 20350 w 5729"/>
                <a:gd name="T39" fmla="*/ 11275 h 7612"/>
                <a:gd name="T40" fmla="*/ 20350 w 5729"/>
                <a:gd name="T41" fmla="*/ 11275 h 7612"/>
                <a:gd name="T42" fmla="*/ 76875 w 5729"/>
                <a:gd name="T43" fmla="*/ 22200 h 7612"/>
                <a:gd name="T44" fmla="*/ 139350 w 5729"/>
                <a:gd name="T45" fmla="*/ 6825 h 7612"/>
                <a:gd name="T46" fmla="*/ 137400 w 5729"/>
                <a:gd name="T47" fmla="*/ 0 h 76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29" h="7612" extrusionOk="0">
                  <a:moveTo>
                    <a:pt x="5496" y="0"/>
                  </a:moveTo>
                  <a:cubicBezTo>
                    <a:pt x="5476" y="0"/>
                    <a:pt x="5455" y="5"/>
                    <a:pt x="5435" y="15"/>
                  </a:cubicBezTo>
                  <a:cubicBezTo>
                    <a:pt x="4681" y="352"/>
                    <a:pt x="3888" y="550"/>
                    <a:pt x="3075" y="570"/>
                  </a:cubicBezTo>
                  <a:cubicBezTo>
                    <a:pt x="3034" y="571"/>
                    <a:pt x="2993" y="572"/>
                    <a:pt x="2952" y="572"/>
                  </a:cubicBezTo>
                  <a:cubicBezTo>
                    <a:pt x="2180" y="572"/>
                    <a:pt x="1412" y="395"/>
                    <a:pt x="715" y="74"/>
                  </a:cubicBezTo>
                  <a:cubicBezTo>
                    <a:pt x="694" y="68"/>
                    <a:pt x="674" y="64"/>
                    <a:pt x="655" y="64"/>
                  </a:cubicBezTo>
                  <a:cubicBezTo>
                    <a:pt x="512" y="64"/>
                    <a:pt x="431" y="245"/>
                    <a:pt x="536" y="332"/>
                  </a:cubicBezTo>
                  <a:cubicBezTo>
                    <a:pt x="517" y="352"/>
                    <a:pt x="517" y="372"/>
                    <a:pt x="517" y="412"/>
                  </a:cubicBezTo>
                  <a:cubicBezTo>
                    <a:pt x="517" y="1502"/>
                    <a:pt x="1369" y="2177"/>
                    <a:pt x="2222" y="2712"/>
                  </a:cubicBezTo>
                  <a:cubicBezTo>
                    <a:pt x="1766" y="2772"/>
                    <a:pt x="1330" y="2930"/>
                    <a:pt x="913" y="3148"/>
                  </a:cubicBezTo>
                  <a:cubicBezTo>
                    <a:pt x="219" y="3585"/>
                    <a:pt x="1" y="4378"/>
                    <a:pt x="60" y="5171"/>
                  </a:cubicBezTo>
                  <a:cubicBezTo>
                    <a:pt x="100" y="5905"/>
                    <a:pt x="318" y="6678"/>
                    <a:pt x="140" y="7432"/>
                  </a:cubicBezTo>
                  <a:cubicBezTo>
                    <a:pt x="104" y="7540"/>
                    <a:pt x="191" y="7612"/>
                    <a:pt x="279" y="7612"/>
                  </a:cubicBezTo>
                  <a:cubicBezTo>
                    <a:pt x="337" y="7612"/>
                    <a:pt x="394" y="7582"/>
                    <a:pt x="417" y="7511"/>
                  </a:cubicBezTo>
                  <a:cubicBezTo>
                    <a:pt x="636" y="6619"/>
                    <a:pt x="298" y="5707"/>
                    <a:pt x="338" y="4794"/>
                  </a:cubicBezTo>
                  <a:cubicBezTo>
                    <a:pt x="338" y="4318"/>
                    <a:pt x="536" y="3862"/>
                    <a:pt x="873" y="3545"/>
                  </a:cubicBezTo>
                  <a:cubicBezTo>
                    <a:pt x="1330" y="3148"/>
                    <a:pt x="1964" y="3089"/>
                    <a:pt x="2539" y="2950"/>
                  </a:cubicBezTo>
                  <a:cubicBezTo>
                    <a:pt x="2579" y="2930"/>
                    <a:pt x="2619" y="2910"/>
                    <a:pt x="2638" y="2871"/>
                  </a:cubicBezTo>
                  <a:cubicBezTo>
                    <a:pt x="2718" y="2811"/>
                    <a:pt x="2718" y="2672"/>
                    <a:pt x="2638" y="2633"/>
                  </a:cubicBezTo>
                  <a:cubicBezTo>
                    <a:pt x="1806" y="2137"/>
                    <a:pt x="854" y="1502"/>
                    <a:pt x="814" y="451"/>
                  </a:cubicBezTo>
                  <a:cubicBezTo>
                    <a:pt x="1528" y="749"/>
                    <a:pt x="2301" y="888"/>
                    <a:pt x="3075" y="888"/>
                  </a:cubicBezTo>
                  <a:cubicBezTo>
                    <a:pt x="3947" y="848"/>
                    <a:pt x="4800" y="630"/>
                    <a:pt x="5574" y="273"/>
                  </a:cubicBezTo>
                  <a:cubicBezTo>
                    <a:pt x="5729" y="204"/>
                    <a:pt x="5629" y="0"/>
                    <a:pt x="54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27" name="Google Shape;152;p3">
              <a:extLst>
                <a:ext uri="{FF2B5EF4-FFF2-40B4-BE49-F238E27FC236}">
                  <a16:creationId xmlns:a16="http://schemas.microsoft.com/office/drawing/2014/main" id="{4402A7F2-3314-C379-B076-39DA06FEDFF4}"/>
                </a:ext>
              </a:extLst>
            </p:cNvPr>
            <p:cNvSpPr>
              <a:spLocks/>
            </p:cNvSpPr>
            <p:nvPr/>
          </p:nvSpPr>
          <p:spPr bwMode="auto">
            <a:xfrm>
              <a:off x="510150" y="4471900"/>
              <a:ext cx="154275" cy="153500"/>
            </a:xfrm>
            <a:custGeom>
              <a:avLst/>
              <a:gdLst>
                <a:gd name="T0" fmla="*/ 148975 w 6171"/>
                <a:gd name="T1" fmla="*/ 25 h 6140"/>
                <a:gd name="T2" fmla="*/ 146900 w 6171"/>
                <a:gd name="T3" fmla="*/ 600 h 6140"/>
                <a:gd name="T4" fmla="*/ 116625 w 6171"/>
                <a:gd name="T5" fmla="*/ 8150 h 6140"/>
                <a:gd name="T6" fmla="*/ 98825 w 6171"/>
                <a:gd name="T7" fmla="*/ 4075 h 6140"/>
                <a:gd name="T8" fmla="*/ 97225 w 6171"/>
                <a:gd name="T9" fmla="*/ 3675 h 6140"/>
                <a:gd name="T10" fmla="*/ 95350 w 6171"/>
                <a:gd name="T11" fmla="*/ 10500 h 6140"/>
                <a:gd name="T12" fmla="*/ 116275 w 6171"/>
                <a:gd name="T13" fmla="*/ 15475 h 6140"/>
                <a:gd name="T14" fmla="*/ 122625 w 6171"/>
                <a:gd name="T15" fmla="*/ 14975 h 6140"/>
                <a:gd name="T16" fmla="*/ 122625 w 6171"/>
                <a:gd name="T17" fmla="*/ 14975 h 6140"/>
                <a:gd name="T18" fmla="*/ 45225 w 6171"/>
                <a:gd name="T19" fmla="*/ 42025 h 6140"/>
                <a:gd name="T20" fmla="*/ 19000 w 6171"/>
                <a:gd name="T21" fmla="*/ 38275 h 6140"/>
                <a:gd name="T22" fmla="*/ 18050 w 6171"/>
                <a:gd name="T23" fmla="*/ 38175 h 6140"/>
                <a:gd name="T24" fmla="*/ 17025 w 6171"/>
                <a:gd name="T25" fmla="*/ 45700 h 6140"/>
                <a:gd name="T26" fmla="*/ 44350 w 6171"/>
                <a:gd name="T27" fmla="*/ 49700 h 6140"/>
                <a:gd name="T28" fmla="*/ 115675 w 6171"/>
                <a:gd name="T29" fmla="*/ 27875 h 6140"/>
                <a:gd name="T30" fmla="*/ 115675 w 6171"/>
                <a:gd name="T31" fmla="*/ 27875 h 6140"/>
                <a:gd name="T32" fmla="*/ 84950 w 6171"/>
                <a:gd name="T33" fmla="*/ 51650 h 6140"/>
                <a:gd name="T34" fmla="*/ 40325 w 6171"/>
                <a:gd name="T35" fmla="*/ 67525 h 6140"/>
                <a:gd name="T36" fmla="*/ 41825 w 6171"/>
                <a:gd name="T37" fmla="*/ 75000 h 6140"/>
                <a:gd name="T38" fmla="*/ 42300 w 6171"/>
                <a:gd name="T39" fmla="*/ 74975 h 6140"/>
                <a:gd name="T40" fmla="*/ 88400 w 6171"/>
                <a:gd name="T41" fmla="*/ 58100 h 6140"/>
                <a:gd name="T42" fmla="*/ 106250 w 6171"/>
                <a:gd name="T43" fmla="*/ 45700 h 6140"/>
                <a:gd name="T44" fmla="*/ 106250 w 6171"/>
                <a:gd name="T45" fmla="*/ 45700 h 6140"/>
                <a:gd name="T46" fmla="*/ 74025 w 6171"/>
                <a:gd name="T47" fmla="*/ 77950 h 6140"/>
                <a:gd name="T48" fmla="*/ 2650 w 6171"/>
                <a:gd name="T49" fmla="*/ 147350 h 6140"/>
                <a:gd name="T50" fmla="*/ 5400 w 6171"/>
                <a:gd name="T51" fmla="*/ 153475 h 6140"/>
                <a:gd name="T52" fmla="*/ 8100 w 6171"/>
                <a:gd name="T53" fmla="*/ 152300 h 6140"/>
                <a:gd name="T54" fmla="*/ 78000 w 6171"/>
                <a:gd name="T55" fmla="*/ 84375 h 6140"/>
                <a:gd name="T56" fmla="*/ 107250 w 6171"/>
                <a:gd name="T57" fmla="*/ 55625 h 6140"/>
                <a:gd name="T58" fmla="*/ 107250 w 6171"/>
                <a:gd name="T59" fmla="*/ 55625 h 6140"/>
                <a:gd name="T60" fmla="*/ 100300 w 6171"/>
                <a:gd name="T61" fmla="*/ 69025 h 6140"/>
                <a:gd name="T62" fmla="*/ 85925 w 6171"/>
                <a:gd name="T63" fmla="*/ 113625 h 6140"/>
                <a:gd name="T64" fmla="*/ 89400 w 6171"/>
                <a:gd name="T65" fmla="*/ 117350 h 6140"/>
                <a:gd name="T66" fmla="*/ 92875 w 6171"/>
                <a:gd name="T67" fmla="*/ 113625 h 6140"/>
                <a:gd name="T68" fmla="*/ 107250 w 6171"/>
                <a:gd name="T69" fmla="*/ 71500 h 6140"/>
                <a:gd name="T70" fmla="*/ 116675 w 6171"/>
                <a:gd name="T71" fmla="*/ 52650 h 6140"/>
                <a:gd name="T72" fmla="*/ 116675 w 6171"/>
                <a:gd name="T73" fmla="*/ 52650 h 6140"/>
                <a:gd name="T74" fmla="*/ 111225 w 6171"/>
                <a:gd name="T75" fmla="*/ 71000 h 6140"/>
                <a:gd name="T76" fmla="*/ 109725 w 6171"/>
                <a:gd name="T77" fmla="*/ 123550 h 6140"/>
                <a:gd name="T78" fmla="*/ 113050 w 6171"/>
                <a:gd name="T79" fmla="*/ 126450 h 6140"/>
                <a:gd name="T80" fmla="*/ 117175 w 6171"/>
                <a:gd name="T81" fmla="*/ 122075 h 6140"/>
                <a:gd name="T82" fmla="*/ 119150 w 6171"/>
                <a:gd name="T83" fmla="*/ 70000 h 6140"/>
                <a:gd name="T84" fmla="*/ 128575 w 6171"/>
                <a:gd name="T85" fmla="*/ 42250 h 6140"/>
                <a:gd name="T86" fmla="*/ 137000 w 6171"/>
                <a:gd name="T87" fmla="*/ 26375 h 6140"/>
                <a:gd name="T88" fmla="*/ 137000 w 6171"/>
                <a:gd name="T89" fmla="*/ 26875 h 6140"/>
                <a:gd name="T90" fmla="*/ 146425 w 6171"/>
                <a:gd name="T91" fmla="*/ 58100 h 6140"/>
                <a:gd name="T92" fmla="*/ 149875 w 6171"/>
                <a:gd name="T93" fmla="*/ 60625 h 6140"/>
                <a:gd name="T94" fmla="*/ 153350 w 6171"/>
                <a:gd name="T95" fmla="*/ 56125 h 6140"/>
                <a:gd name="T96" fmla="*/ 144425 w 6171"/>
                <a:gd name="T97" fmla="*/ 27875 h 6140"/>
                <a:gd name="T98" fmla="*/ 151875 w 6171"/>
                <a:gd name="T99" fmla="*/ 5550 h 6140"/>
                <a:gd name="T100" fmla="*/ 148975 w 6171"/>
                <a:gd name="T101" fmla="*/ 25 h 61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171" h="6140" extrusionOk="0">
                  <a:moveTo>
                    <a:pt x="5959" y="1"/>
                  </a:moveTo>
                  <a:cubicBezTo>
                    <a:pt x="5933" y="1"/>
                    <a:pt x="5905" y="8"/>
                    <a:pt x="5876" y="24"/>
                  </a:cubicBezTo>
                  <a:cubicBezTo>
                    <a:pt x="5513" y="187"/>
                    <a:pt x="5085" y="326"/>
                    <a:pt x="4665" y="326"/>
                  </a:cubicBezTo>
                  <a:cubicBezTo>
                    <a:pt x="4421" y="326"/>
                    <a:pt x="4179" y="279"/>
                    <a:pt x="3953" y="163"/>
                  </a:cubicBezTo>
                  <a:cubicBezTo>
                    <a:pt x="3931" y="152"/>
                    <a:pt x="3909" y="147"/>
                    <a:pt x="3889" y="147"/>
                  </a:cubicBezTo>
                  <a:cubicBezTo>
                    <a:pt x="3761" y="147"/>
                    <a:pt x="3677" y="335"/>
                    <a:pt x="3814" y="420"/>
                  </a:cubicBezTo>
                  <a:cubicBezTo>
                    <a:pt x="4075" y="543"/>
                    <a:pt x="4360" y="619"/>
                    <a:pt x="4651" y="619"/>
                  </a:cubicBezTo>
                  <a:cubicBezTo>
                    <a:pt x="4735" y="619"/>
                    <a:pt x="4820" y="612"/>
                    <a:pt x="4905" y="599"/>
                  </a:cubicBezTo>
                  <a:cubicBezTo>
                    <a:pt x="3968" y="1204"/>
                    <a:pt x="2915" y="1681"/>
                    <a:pt x="1809" y="1681"/>
                  </a:cubicBezTo>
                  <a:cubicBezTo>
                    <a:pt x="1464" y="1681"/>
                    <a:pt x="1114" y="1635"/>
                    <a:pt x="760" y="1531"/>
                  </a:cubicBezTo>
                  <a:cubicBezTo>
                    <a:pt x="747" y="1528"/>
                    <a:pt x="734" y="1527"/>
                    <a:pt x="722" y="1527"/>
                  </a:cubicBezTo>
                  <a:cubicBezTo>
                    <a:pt x="552" y="1527"/>
                    <a:pt x="495" y="1773"/>
                    <a:pt x="681" y="1828"/>
                  </a:cubicBezTo>
                  <a:cubicBezTo>
                    <a:pt x="1049" y="1939"/>
                    <a:pt x="1414" y="1988"/>
                    <a:pt x="1774" y="1988"/>
                  </a:cubicBezTo>
                  <a:cubicBezTo>
                    <a:pt x="2774" y="1988"/>
                    <a:pt x="3738" y="1610"/>
                    <a:pt x="4627" y="1115"/>
                  </a:cubicBezTo>
                  <a:cubicBezTo>
                    <a:pt x="4250" y="1472"/>
                    <a:pt x="3834" y="1789"/>
                    <a:pt x="3398" y="2066"/>
                  </a:cubicBezTo>
                  <a:cubicBezTo>
                    <a:pt x="2822" y="2364"/>
                    <a:pt x="2228" y="2582"/>
                    <a:pt x="1613" y="2701"/>
                  </a:cubicBezTo>
                  <a:cubicBezTo>
                    <a:pt x="1441" y="2758"/>
                    <a:pt x="1508" y="3000"/>
                    <a:pt x="1673" y="3000"/>
                  </a:cubicBezTo>
                  <a:cubicBezTo>
                    <a:pt x="1679" y="3000"/>
                    <a:pt x="1685" y="2999"/>
                    <a:pt x="1692" y="2999"/>
                  </a:cubicBezTo>
                  <a:cubicBezTo>
                    <a:pt x="2327" y="2840"/>
                    <a:pt x="2961" y="2622"/>
                    <a:pt x="3536" y="2324"/>
                  </a:cubicBezTo>
                  <a:cubicBezTo>
                    <a:pt x="3794" y="2166"/>
                    <a:pt x="4032" y="2007"/>
                    <a:pt x="4250" y="1828"/>
                  </a:cubicBezTo>
                  <a:cubicBezTo>
                    <a:pt x="3854" y="2285"/>
                    <a:pt x="3417" y="2701"/>
                    <a:pt x="2961" y="3118"/>
                  </a:cubicBezTo>
                  <a:cubicBezTo>
                    <a:pt x="1990" y="4030"/>
                    <a:pt x="1038" y="4942"/>
                    <a:pt x="106" y="5894"/>
                  </a:cubicBezTo>
                  <a:cubicBezTo>
                    <a:pt x="0" y="5999"/>
                    <a:pt x="101" y="6139"/>
                    <a:pt x="216" y="6139"/>
                  </a:cubicBezTo>
                  <a:cubicBezTo>
                    <a:pt x="253" y="6139"/>
                    <a:pt x="290" y="6125"/>
                    <a:pt x="324" y="6092"/>
                  </a:cubicBezTo>
                  <a:cubicBezTo>
                    <a:pt x="1236" y="5180"/>
                    <a:pt x="2168" y="4268"/>
                    <a:pt x="3120" y="3375"/>
                  </a:cubicBezTo>
                  <a:cubicBezTo>
                    <a:pt x="3517" y="2999"/>
                    <a:pt x="3913" y="2622"/>
                    <a:pt x="4290" y="2225"/>
                  </a:cubicBezTo>
                  <a:cubicBezTo>
                    <a:pt x="4191" y="2404"/>
                    <a:pt x="4112" y="2582"/>
                    <a:pt x="4012" y="2761"/>
                  </a:cubicBezTo>
                  <a:cubicBezTo>
                    <a:pt x="3695" y="3316"/>
                    <a:pt x="3497" y="3911"/>
                    <a:pt x="3437" y="4545"/>
                  </a:cubicBezTo>
                  <a:cubicBezTo>
                    <a:pt x="3437" y="4645"/>
                    <a:pt x="3507" y="4694"/>
                    <a:pt x="3576" y="4694"/>
                  </a:cubicBezTo>
                  <a:cubicBezTo>
                    <a:pt x="3645" y="4694"/>
                    <a:pt x="3715" y="4645"/>
                    <a:pt x="3715" y="4545"/>
                  </a:cubicBezTo>
                  <a:cubicBezTo>
                    <a:pt x="3735" y="3931"/>
                    <a:pt x="4032" y="3395"/>
                    <a:pt x="4290" y="2860"/>
                  </a:cubicBezTo>
                  <a:cubicBezTo>
                    <a:pt x="4409" y="2602"/>
                    <a:pt x="4548" y="2364"/>
                    <a:pt x="4667" y="2106"/>
                  </a:cubicBezTo>
                  <a:cubicBezTo>
                    <a:pt x="4568" y="2344"/>
                    <a:pt x="4508" y="2582"/>
                    <a:pt x="4449" y="2840"/>
                  </a:cubicBezTo>
                  <a:cubicBezTo>
                    <a:pt x="4290" y="3534"/>
                    <a:pt x="4270" y="4248"/>
                    <a:pt x="4389" y="4942"/>
                  </a:cubicBezTo>
                  <a:cubicBezTo>
                    <a:pt x="4405" y="5024"/>
                    <a:pt x="4462" y="5058"/>
                    <a:pt x="4522" y="5058"/>
                  </a:cubicBezTo>
                  <a:cubicBezTo>
                    <a:pt x="4607" y="5058"/>
                    <a:pt x="4698" y="4988"/>
                    <a:pt x="4687" y="4883"/>
                  </a:cubicBezTo>
                  <a:cubicBezTo>
                    <a:pt x="4568" y="4188"/>
                    <a:pt x="4587" y="3474"/>
                    <a:pt x="4766" y="2800"/>
                  </a:cubicBezTo>
                  <a:cubicBezTo>
                    <a:pt x="4845" y="2423"/>
                    <a:pt x="4984" y="2047"/>
                    <a:pt x="5143" y="1690"/>
                  </a:cubicBezTo>
                  <a:cubicBezTo>
                    <a:pt x="5242" y="1472"/>
                    <a:pt x="5381" y="1273"/>
                    <a:pt x="5480" y="1055"/>
                  </a:cubicBezTo>
                  <a:lnTo>
                    <a:pt x="5480" y="1075"/>
                  </a:lnTo>
                  <a:cubicBezTo>
                    <a:pt x="5480" y="1511"/>
                    <a:pt x="5718" y="1928"/>
                    <a:pt x="5857" y="2324"/>
                  </a:cubicBezTo>
                  <a:cubicBezTo>
                    <a:pt x="5880" y="2395"/>
                    <a:pt x="5937" y="2425"/>
                    <a:pt x="5995" y="2425"/>
                  </a:cubicBezTo>
                  <a:cubicBezTo>
                    <a:pt x="6083" y="2425"/>
                    <a:pt x="6170" y="2353"/>
                    <a:pt x="6134" y="2245"/>
                  </a:cubicBezTo>
                  <a:cubicBezTo>
                    <a:pt x="6015" y="1888"/>
                    <a:pt x="5777" y="1511"/>
                    <a:pt x="5777" y="1115"/>
                  </a:cubicBezTo>
                  <a:cubicBezTo>
                    <a:pt x="5777" y="797"/>
                    <a:pt x="5956" y="520"/>
                    <a:pt x="6075" y="222"/>
                  </a:cubicBezTo>
                  <a:cubicBezTo>
                    <a:pt x="6138" y="111"/>
                    <a:pt x="6063" y="1"/>
                    <a:pt x="595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28" name="Google Shape;153;p3">
              <a:extLst>
                <a:ext uri="{FF2B5EF4-FFF2-40B4-BE49-F238E27FC236}">
                  <a16:creationId xmlns:a16="http://schemas.microsoft.com/office/drawing/2014/main" id="{F9AB1809-A8CF-44E4-FF50-BB78842DB5C2}"/>
                </a:ext>
              </a:extLst>
            </p:cNvPr>
            <p:cNvSpPr>
              <a:spLocks/>
            </p:cNvSpPr>
            <p:nvPr/>
          </p:nvSpPr>
          <p:spPr bwMode="auto">
            <a:xfrm>
              <a:off x="397250" y="3862150"/>
              <a:ext cx="385250" cy="572275"/>
            </a:xfrm>
            <a:custGeom>
              <a:avLst/>
              <a:gdLst>
                <a:gd name="T0" fmla="*/ 192875 w 15410"/>
                <a:gd name="T1" fmla="*/ 56050 h 22891"/>
                <a:gd name="T2" fmla="*/ 268300 w 15410"/>
                <a:gd name="T3" fmla="*/ 152950 h 22891"/>
                <a:gd name="T4" fmla="*/ 283125 w 15410"/>
                <a:gd name="T5" fmla="*/ 130425 h 22891"/>
                <a:gd name="T6" fmla="*/ 194375 w 15410"/>
                <a:gd name="T7" fmla="*/ 369900 h 22891"/>
                <a:gd name="T8" fmla="*/ 267750 w 15410"/>
                <a:gd name="T9" fmla="*/ 196375 h 22891"/>
                <a:gd name="T10" fmla="*/ 197850 w 15410"/>
                <a:gd name="T11" fmla="*/ 351550 h 22891"/>
                <a:gd name="T12" fmla="*/ 213700 w 15410"/>
                <a:gd name="T13" fmla="*/ 215200 h 22891"/>
                <a:gd name="T14" fmla="*/ 51075 w 15410"/>
                <a:gd name="T15" fmla="*/ 63000 h 22891"/>
                <a:gd name="T16" fmla="*/ 154700 w 15410"/>
                <a:gd name="T17" fmla="*/ 146300 h 22891"/>
                <a:gd name="T18" fmla="*/ 179500 w 15410"/>
                <a:gd name="T19" fmla="*/ 367900 h 22891"/>
                <a:gd name="T20" fmla="*/ 160300 w 15410"/>
                <a:gd name="T21" fmla="*/ 213525 h 22891"/>
                <a:gd name="T22" fmla="*/ 148750 w 15410"/>
                <a:gd name="T23" fmla="*/ 263800 h 22891"/>
                <a:gd name="T24" fmla="*/ 23825 w 15410"/>
                <a:gd name="T25" fmla="*/ 9950 h 22891"/>
                <a:gd name="T26" fmla="*/ 169075 w 15410"/>
                <a:gd name="T27" fmla="*/ 396175 h 22891"/>
                <a:gd name="T28" fmla="*/ 302400 w 15410"/>
                <a:gd name="T29" fmla="*/ 331050 h 22891"/>
                <a:gd name="T30" fmla="*/ 377325 w 15410"/>
                <a:gd name="T31" fmla="*/ 408575 h 22891"/>
                <a:gd name="T32" fmla="*/ 329725 w 15410"/>
                <a:gd name="T33" fmla="*/ 414025 h 22891"/>
                <a:gd name="T34" fmla="*/ 295025 w 15410"/>
                <a:gd name="T35" fmla="*/ 441275 h 22891"/>
                <a:gd name="T36" fmla="*/ 237000 w 15410"/>
                <a:gd name="T37" fmla="*/ 356500 h 22891"/>
                <a:gd name="T38" fmla="*/ 349550 w 15410"/>
                <a:gd name="T39" fmla="*/ 409050 h 22891"/>
                <a:gd name="T40" fmla="*/ 307900 w 15410"/>
                <a:gd name="T41" fmla="*/ 354525 h 22891"/>
                <a:gd name="T42" fmla="*/ 302400 w 15410"/>
                <a:gd name="T43" fmla="*/ 331050 h 22891"/>
                <a:gd name="T44" fmla="*/ 123975 w 15410"/>
                <a:gd name="T45" fmla="*/ 398150 h 22891"/>
                <a:gd name="T46" fmla="*/ 58525 w 15410"/>
                <a:gd name="T47" fmla="*/ 384275 h 22891"/>
                <a:gd name="T48" fmla="*/ 22550 w 15410"/>
                <a:gd name="T49" fmla="*/ 25 h 22891"/>
                <a:gd name="T50" fmla="*/ 51075 w 15410"/>
                <a:gd name="T51" fmla="*/ 182975 h 22891"/>
                <a:gd name="T52" fmla="*/ 164625 w 15410"/>
                <a:gd name="T53" fmla="*/ 337175 h 22891"/>
                <a:gd name="T54" fmla="*/ 134875 w 15410"/>
                <a:gd name="T55" fmla="*/ 448725 h 22891"/>
                <a:gd name="T56" fmla="*/ 60500 w 15410"/>
                <a:gd name="T57" fmla="*/ 342625 h 22891"/>
                <a:gd name="T58" fmla="*/ 124950 w 15410"/>
                <a:gd name="T59" fmla="*/ 511200 h 22891"/>
                <a:gd name="T60" fmla="*/ 130425 w 15410"/>
                <a:gd name="T61" fmla="*/ 527550 h 22891"/>
                <a:gd name="T62" fmla="*/ 144800 w 15410"/>
                <a:gd name="T63" fmla="*/ 544900 h 22891"/>
                <a:gd name="T64" fmla="*/ 250900 w 15410"/>
                <a:gd name="T65" fmla="*/ 546400 h 22891"/>
                <a:gd name="T66" fmla="*/ 218175 w 15410"/>
                <a:gd name="T67" fmla="*/ 496800 h 22891"/>
                <a:gd name="T68" fmla="*/ 196850 w 15410"/>
                <a:gd name="T69" fmla="*/ 564725 h 22891"/>
                <a:gd name="T70" fmla="*/ 142800 w 15410"/>
                <a:gd name="T71" fmla="*/ 449225 h 22891"/>
                <a:gd name="T72" fmla="*/ 189900 w 15410"/>
                <a:gd name="T73" fmla="*/ 385250 h 22891"/>
                <a:gd name="T74" fmla="*/ 294025 w 15410"/>
                <a:gd name="T75" fmla="*/ 408575 h 22891"/>
                <a:gd name="T76" fmla="*/ 285100 w 15410"/>
                <a:gd name="T77" fmla="*/ 453175 h 22891"/>
                <a:gd name="T78" fmla="*/ 340625 w 15410"/>
                <a:gd name="T79" fmla="*/ 462600 h 22891"/>
                <a:gd name="T80" fmla="*/ 380775 w 15410"/>
                <a:gd name="T81" fmla="*/ 481950 h 22891"/>
                <a:gd name="T82" fmla="*/ 301600 w 15410"/>
                <a:gd name="T83" fmla="*/ 324000 h 22891"/>
                <a:gd name="T84" fmla="*/ 251875 w 15410"/>
                <a:gd name="T85" fmla="*/ 320325 h 22891"/>
                <a:gd name="T86" fmla="*/ 284625 w 15410"/>
                <a:gd name="T87" fmla="*/ 119475 h 22891"/>
                <a:gd name="T88" fmla="*/ 212725 w 15410"/>
                <a:gd name="T89" fmla="*/ 56550 h 22891"/>
                <a:gd name="T90" fmla="*/ 22550 w 15410"/>
                <a:gd name="T91" fmla="*/ 25 h 228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410" h="22891" extrusionOk="0">
                  <a:moveTo>
                    <a:pt x="953" y="398"/>
                  </a:moveTo>
                  <a:cubicBezTo>
                    <a:pt x="2024" y="1469"/>
                    <a:pt x="3610" y="1767"/>
                    <a:pt x="5078" y="1886"/>
                  </a:cubicBezTo>
                  <a:cubicBezTo>
                    <a:pt x="5950" y="1965"/>
                    <a:pt x="6843" y="1985"/>
                    <a:pt x="7715" y="2242"/>
                  </a:cubicBezTo>
                  <a:cubicBezTo>
                    <a:pt x="8469" y="2480"/>
                    <a:pt x="9163" y="2937"/>
                    <a:pt x="9639" y="3591"/>
                  </a:cubicBezTo>
                  <a:cubicBezTo>
                    <a:pt x="10174" y="4285"/>
                    <a:pt x="10492" y="5098"/>
                    <a:pt x="10591" y="5971"/>
                  </a:cubicBezTo>
                  <a:cubicBezTo>
                    <a:pt x="10591" y="6068"/>
                    <a:pt x="10661" y="6118"/>
                    <a:pt x="10732" y="6118"/>
                  </a:cubicBezTo>
                  <a:cubicBezTo>
                    <a:pt x="10791" y="6118"/>
                    <a:pt x="10850" y="6083"/>
                    <a:pt x="10868" y="6010"/>
                  </a:cubicBezTo>
                  <a:cubicBezTo>
                    <a:pt x="10987" y="5733"/>
                    <a:pt x="11126" y="5455"/>
                    <a:pt x="11325" y="5217"/>
                  </a:cubicBezTo>
                  <a:cubicBezTo>
                    <a:pt x="11840" y="6943"/>
                    <a:pt x="11781" y="8787"/>
                    <a:pt x="11126" y="10472"/>
                  </a:cubicBezTo>
                  <a:cubicBezTo>
                    <a:pt x="10769" y="11345"/>
                    <a:pt x="10274" y="12158"/>
                    <a:pt x="9639" y="12872"/>
                  </a:cubicBezTo>
                  <a:cubicBezTo>
                    <a:pt x="9044" y="13546"/>
                    <a:pt x="8390" y="14161"/>
                    <a:pt x="7775" y="14796"/>
                  </a:cubicBezTo>
                  <a:lnTo>
                    <a:pt x="7676" y="14895"/>
                  </a:lnTo>
                  <a:cubicBezTo>
                    <a:pt x="8826" y="13368"/>
                    <a:pt x="9718" y="11643"/>
                    <a:pt x="10274" y="9798"/>
                  </a:cubicBezTo>
                  <a:cubicBezTo>
                    <a:pt x="10452" y="9164"/>
                    <a:pt x="10611" y="8509"/>
                    <a:pt x="10710" y="7855"/>
                  </a:cubicBezTo>
                  <a:cubicBezTo>
                    <a:pt x="10734" y="7747"/>
                    <a:pt x="10641" y="7675"/>
                    <a:pt x="10556" y="7675"/>
                  </a:cubicBezTo>
                  <a:cubicBezTo>
                    <a:pt x="10500" y="7675"/>
                    <a:pt x="10448" y="7705"/>
                    <a:pt x="10432" y="7775"/>
                  </a:cubicBezTo>
                  <a:cubicBezTo>
                    <a:pt x="10075" y="10036"/>
                    <a:pt x="9203" y="12178"/>
                    <a:pt x="7914" y="14062"/>
                  </a:cubicBezTo>
                  <a:lnTo>
                    <a:pt x="7874" y="14121"/>
                  </a:lnTo>
                  <a:cubicBezTo>
                    <a:pt x="8152" y="13526"/>
                    <a:pt x="8350" y="12892"/>
                    <a:pt x="8449" y="12218"/>
                  </a:cubicBezTo>
                  <a:cubicBezTo>
                    <a:pt x="8667" y="11048"/>
                    <a:pt x="8786" y="9798"/>
                    <a:pt x="8548" y="8608"/>
                  </a:cubicBezTo>
                  <a:cubicBezTo>
                    <a:pt x="8330" y="7577"/>
                    <a:pt x="7755" y="6645"/>
                    <a:pt x="6902" y="6010"/>
                  </a:cubicBezTo>
                  <a:cubicBezTo>
                    <a:pt x="6149" y="5435"/>
                    <a:pt x="5276" y="5019"/>
                    <a:pt x="4443" y="4563"/>
                  </a:cubicBezTo>
                  <a:cubicBezTo>
                    <a:pt x="3511" y="4047"/>
                    <a:pt x="2599" y="3452"/>
                    <a:pt x="2043" y="2520"/>
                  </a:cubicBezTo>
                  <a:cubicBezTo>
                    <a:pt x="2013" y="2484"/>
                    <a:pt x="1973" y="2468"/>
                    <a:pt x="1934" y="2468"/>
                  </a:cubicBezTo>
                  <a:cubicBezTo>
                    <a:pt x="1847" y="2468"/>
                    <a:pt x="1764" y="2549"/>
                    <a:pt x="1806" y="2659"/>
                  </a:cubicBezTo>
                  <a:cubicBezTo>
                    <a:pt x="2738" y="4305"/>
                    <a:pt x="4681" y="4900"/>
                    <a:pt x="6188" y="5852"/>
                  </a:cubicBezTo>
                  <a:cubicBezTo>
                    <a:pt x="7021" y="6387"/>
                    <a:pt x="7735" y="7081"/>
                    <a:pt x="8092" y="8033"/>
                  </a:cubicBezTo>
                  <a:cubicBezTo>
                    <a:pt x="8509" y="9164"/>
                    <a:pt x="8429" y="10433"/>
                    <a:pt x="8271" y="11603"/>
                  </a:cubicBezTo>
                  <a:cubicBezTo>
                    <a:pt x="8112" y="12694"/>
                    <a:pt x="7834" y="13844"/>
                    <a:pt x="7180" y="14716"/>
                  </a:cubicBezTo>
                  <a:cubicBezTo>
                    <a:pt x="7517" y="13745"/>
                    <a:pt x="7676" y="12733"/>
                    <a:pt x="7676" y="11722"/>
                  </a:cubicBezTo>
                  <a:cubicBezTo>
                    <a:pt x="7695" y="10572"/>
                    <a:pt x="7279" y="9441"/>
                    <a:pt x="6506" y="8588"/>
                  </a:cubicBezTo>
                  <a:cubicBezTo>
                    <a:pt x="6477" y="8555"/>
                    <a:pt x="6444" y="8541"/>
                    <a:pt x="6412" y="8541"/>
                  </a:cubicBezTo>
                  <a:cubicBezTo>
                    <a:pt x="6310" y="8541"/>
                    <a:pt x="6217" y="8681"/>
                    <a:pt x="6307" y="8787"/>
                  </a:cubicBezTo>
                  <a:cubicBezTo>
                    <a:pt x="7914" y="10512"/>
                    <a:pt x="7418" y="13031"/>
                    <a:pt x="6763" y="15093"/>
                  </a:cubicBezTo>
                  <a:cubicBezTo>
                    <a:pt x="7041" y="13546"/>
                    <a:pt x="6843" y="11940"/>
                    <a:pt x="5950" y="10552"/>
                  </a:cubicBezTo>
                  <a:cubicBezTo>
                    <a:pt x="5197" y="9421"/>
                    <a:pt x="4007" y="8767"/>
                    <a:pt x="3015" y="7875"/>
                  </a:cubicBezTo>
                  <a:cubicBezTo>
                    <a:pt x="2024" y="7002"/>
                    <a:pt x="1250" y="5911"/>
                    <a:pt x="794" y="4682"/>
                  </a:cubicBezTo>
                  <a:cubicBezTo>
                    <a:pt x="279" y="3294"/>
                    <a:pt x="338" y="1747"/>
                    <a:pt x="953" y="398"/>
                  </a:cubicBezTo>
                  <a:close/>
                  <a:moveTo>
                    <a:pt x="6625" y="15728"/>
                  </a:moveTo>
                  <a:cubicBezTo>
                    <a:pt x="6625" y="15748"/>
                    <a:pt x="6644" y="15748"/>
                    <a:pt x="6664" y="15748"/>
                  </a:cubicBezTo>
                  <a:cubicBezTo>
                    <a:pt x="6684" y="15807"/>
                    <a:pt x="6724" y="15847"/>
                    <a:pt x="6763" y="15847"/>
                  </a:cubicBezTo>
                  <a:cubicBezTo>
                    <a:pt x="6684" y="15966"/>
                    <a:pt x="6585" y="16065"/>
                    <a:pt x="6506" y="16164"/>
                  </a:cubicBezTo>
                  <a:cubicBezTo>
                    <a:pt x="6545" y="16025"/>
                    <a:pt x="6585" y="15867"/>
                    <a:pt x="6625" y="15728"/>
                  </a:cubicBezTo>
                  <a:close/>
                  <a:moveTo>
                    <a:pt x="12096" y="13242"/>
                  </a:moveTo>
                  <a:cubicBezTo>
                    <a:pt x="12353" y="13242"/>
                    <a:pt x="12612" y="13269"/>
                    <a:pt x="12871" y="13328"/>
                  </a:cubicBezTo>
                  <a:cubicBezTo>
                    <a:pt x="13486" y="13467"/>
                    <a:pt x="14061" y="13804"/>
                    <a:pt x="14478" y="14260"/>
                  </a:cubicBezTo>
                  <a:cubicBezTo>
                    <a:pt x="15013" y="14835"/>
                    <a:pt x="15112" y="15569"/>
                    <a:pt x="15093" y="16343"/>
                  </a:cubicBezTo>
                  <a:cubicBezTo>
                    <a:pt x="15073" y="17255"/>
                    <a:pt x="14993" y="18187"/>
                    <a:pt x="14954" y="19099"/>
                  </a:cubicBezTo>
                  <a:cubicBezTo>
                    <a:pt x="14458" y="18960"/>
                    <a:pt x="14041" y="18643"/>
                    <a:pt x="13784" y="18187"/>
                  </a:cubicBezTo>
                  <a:cubicBezTo>
                    <a:pt x="13486" y="17671"/>
                    <a:pt x="13546" y="17037"/>
                    <a:pt x="13189" y="16561"/>
                  </a:cubicBezTo>
                  <a:cubicBezTo>
                    <a:pt x="13154" y="16535"/>
                    <a:pt x="13116" y="16520"/>
                    <a:pt x="13078" y="16520"/>
                  </a:cubicBezTo>
                  <a:cubicBezTo>
                    <a:pt x="13030" y="16520"/>
                    <a:pt x="12984" y="16544"/>
                    <a:pt x="12951" y="16600"/>
                  </a:cubicBezTo>
                  <a:cubicBezTo>
                    <a:pt x="12653" y="17037"/>
                    <a:pt x="12257" y="17394"/>
                    <a:pt x="11801" y="17651"/>
                  </a:cubicBezTo>
                  <a:cubicBezTo>
                    <a:pt x="12177" y="16937"/>
                    <a:pt x="12138" y="16065"/>
                    <a:pt x="11701" y="15391"/>
                  </a:cubicBezTo>
                  <a:cubicBezTo>
                    <a:pt x="11217" y="14674"/>
                    <a:pt x="10392" y="14260"/>
                    <a:pt x="9540" y="14260"/>
                  </a:cubicBezTo>
                  <a:cubicBezTo>
                    <a:pt x="9520" y="14260"/>
                    <a:pt x="9500" y="14260"/>
                    <a:pt x="9480" y="14260"/>
                  </a:cubicBezTo>
                  <a:cubicBezTo>
                    <a:pt x="9840" y="14180"/>
                    <a:pt x="10206" y="14139"/>
                    <a:pt x="10571" y="14139"/>
                  </a:cubicBezTo>
                  <a:cubicBezTo>
                    <a:pt x="11111" y="14139"/>
                    <a:pt x="11649" y="14229"/>
                    <a:pt x="12157" y="14419"/>
                  </a:cubicBezTo>
                  <a:cubicBezTo>
                    <a:pt x="13030" y="14756"/>
                    <a:pt x="13704" y="15470"/>
                    <a:pt x="13982" y="16362"/>
                  </a:cubicBezTo>
                  <a:cubicBezTo>
                    <a:pt x="14005" y="16433"/>
                    <a:pt x="14060" y="16463"/>
                    <a:pt x="14114" y="16463"/>
                  </a:cubicBezTo>
                  <a:cubicBezTo>
                    <a:pt x="14198" y="16463"/>
                    <a:pt x="14284" y="16391"/>
                    <a:pt x="14260" y="16283"/>
                  </a:cubicBezTo>
                  <a:cubicBezTo>
                    <a:pt x="13962" y="15311"/>
                    <a:pt x="13248" y="14538"/>
                    <a:pt x="12316" y="14181"/>
                  </a:cubicBezTo>
                  <a:cubicBezTo>
                    <a:pt x="11746" y="13960"/>
                    <a:pt x="11150" y="13850"/>
                    <a:pt x="10550" y="13850"/>
                  </a:cubicBezTo>
                  <a:cubicBezTo>
                    <a:pt x="10233" y="13850"/>
                    <a:pt x="9915" y="13881"/>
                    <a:pt x="9599" y="13943"/>
                  </a:cubicBezTo>
                  <a:cubicBezTo>
                    <a:pt x="10379" y="13545"/>
                    <a:pt x="11229" y="13242"/>
                    <a:pt x="12096" y="13242"/>
                  </a:cubicBezTo>
                  <a:close/>
                  <a:moveTo>
                    <a:pt x="2567" y="13982"/>
                  </a:moveTo>
                  <a:cubicBezTo>
                    <a:pt x="3073" y="13982"/>
                    <a:pt x="3587" y="14155"/>
                    <a:pt x="3987" y="14478"/>
                  </a:cubicBezTo>
                  <a:cubicBezTo>
                    <a:pt x="4463" y="14855"/>
                    <a:pt x="4800" y="15351"/>
                    <a:pt x="4959" y="15926"/>
                  </a:cubicBezTo>
                  <a:cubicBezTo>
                    <a:pt x="5137" y="16620"/>
                    <a:pt x="5197" y="17334"/>
                    <a:pt x="5098" y="18048"/>
                  </a:cubicBezTo>
                  <a:cubicBezTo>
                    <a:pt x="5058" y="18524"/>
                    <a:pt x="4998" y="19000"/>
                    <a:pt x="4979" y="19496"/>
                  </a:cubicBezTo>
                  <a:cubicBezTo>
                    <a:pt x="4403" y="17929"/>
                    <a:pt x="3670" y="16422"/>
                    <a:pt x="2341" y="15371"/>
                  </a:cubicBezTo>
                  <a:cubicBezTo>
                    <a:pt x="1964" y="15073"/>
                    <a:pt x="1548" y="14816"/>
                    <a:pt x="1111" y="14617"/>
                  </a:cubicBezTo>
                  <a:cubicBezTo>
                    <a:pt x="1483" y="14184"/>
                    <a:pt x="2020" y="13982"/>
                    <a:pt x="2567" y="13982"/>
                  </a:cubicBezTo>
                  <a:close/>
                  <a:moveTo>
                    <a:pt x="902" y="1"/>
                  </a:moveTo>
                  <a:cubicBezTo>
                    <a:pt x="854" y="1"/>
                    <a:pt x="808" y="25"/>
                    <a:pt x="774" y="81"/>
                  </a:cubicBezTo>
                  <a:cubicBezTo>
                    <a:pt x="179" y="1251"/>
                    <a:pt x="1" y="2619"/>
                    <a:pt x="279" y="3908"/>
                  </a:cubicBezTo>
                  <a:cubicBezTo>
                    <a:pt x="556" y="5178"/>
                    <a:pt x="1171" y="6348"/>
                    <a:pt x="2043" y="7319"/>
                  </a:cubicBezTo>
                  <a:cubicBezTo>
                    <a:pt x="2460" y="7815"/>
                    <a:pt x="2956" y="8251"/>
                    <a:pt x="3471" y="8648"/>
                  </a:cubicBezTo>
                  <a:cubicBezTo>
                    <a:pt x="4027" y="9045"/>
                    <a:pt x="4562" y="9481"/>
                    <a:pt x="5058" y="9937"/>
                  </a:cubicBezTo>
                  <a:cubicBezTo>
                    <a:pt x="5970" y="10909"/>
                    <a:pt x="6506" y="12158"/>
                    <a:pt x="6585" y="13487"/>
                  </a:cubicBezTo>
                  <a:cubicBezTo>
                    <a:pt x="6625" y="14776"/>
                    <a:pt x="6367" y="16045"/>
                    <a:pt x="5792" y="17175"/>
                  </a:cubicBezTo>
                  <a:cubicBezTo>
                    <a:pt x="5673" y="17374"/>
                    <a:pt x="5573" y="17592"/>
                    <a:pt x="5474" y="17790"/>
                  </a:cubicBezTo>
                  <a:lnTo>
                    <a:pt x="5395" y="17949"/>
                  </a:lnTo>
                  <a:cubicBezTo>
                    <a:pt x="5494" y="17215"/>
                    <a:pt x="5435" y="16481"/>
                    <a:pt x="5217" y="15787"/>
                  </a:cubicBezTo>
                  <a:cubicBezTo>
                    <a:pt x="4838" y="14652"/>
                    <a:pt x="3829" y="13698"/>
                    <a:pt x="2601" y="13698"/>
                  </a:cubicBezTo>
                  <a:cubicBezTo>
                    <a:pt x="2541" y="13698"/>
                    <a:pt x="2481" y="13700"/>
                    <a:pt x="2420" y="13705"/>
                  </a:cubicBezTo>
                  <a:cubicBezTo>
                    <a:pt x="1766" y="13745"/>
                    <a:pt x="1131" y="14082"/>
                    <a:pt x="735" y="14617"/>
                  </a:cubicBezTo>
                  <a:cubicBezTo>
                    <a:pt x="695" y="14716"/>
                    <a:pt x="735" y="14816"/>
                    <a:pt x="834" y="14835"/>
                  </a:cubicBezTo>
                  <a:cubicBezTo>
                    <a:pt x="3194" y="15728"/>
                    <a:pt x="4245" y="18207"/>
                    <a:pt x="4998" y="20448"/>
                  </a:cubicBezTo>
                  <a:lnTo>
                    <a:pt x="4998" y="20507"/>
                  </a:lnTo>
                  <a:cubicBezTo>
                    <a:pt x="4998" y="20527"/>
                    <a:pt x="5018" y="20567"/>
                    <a:pt x="5038" y="20586"/>
                  </a:cubicBezTo>
                  <a:lnTo>
                    <a:pt x="5217" y="21102"/>
                  </a:lnTo>
                  <a:cubicBezTo>
                    <a:pt x="5233" y="21168"/>
                    <a:pt x="5290" y="21206"/>
                    <a:pt x="5343" y="21206"/>
                  </a:cubicBezTo>
                  <a:cubicBezTo>
                    <a:pt x="5354" y="21206"/>
                    <a:pt x="5365" y="21205"/>
                    <a:pt x="5375" y="21201"/>
                  </a:cubicBezTo>
                  <a:cubicBezTo>
                    <a:pt x="5494" y="21419"/>
                    <a:pt x="5633" y="21618"/>
                    <a:pt x="5792" y="21796"/>
                  </a:cubicBezTo>
                  <a:cubicBezTo>
                    <a:pt x="6347" y="22431"/>
                    <a:pt x="7140" y="22808"/>
                    <a:pt x="7993" y="22887"/>
                  </a:cubicBezTo>
                  <a:cubicBezTo>
                    <a:pt x="8038" y="22889"/>
                    <a:pt x="8083" y="22890"/>
                    <a:pt x="8129" y="22890"/>
                  </a:cubicBezTo>
                  <a:cubicBezTo>
                    <a:pt x="8875" y="22890"/>
                    <a:pt x="9737" y="22584"/>
                    <a:pt x="10036" y="21856"/>
                  </a:cubicBezTo>
                  <a:cubicBezTo>
                    <a:pt x="10412" y="20943"/>
                    <a:pt x="9659" y="20011"/>
                    <a:pt x="8865" y="19635"/>
                  </a:cubicBezTo>
                  <a:cubicBezTo>
                    <a:pt x="8841" y="19623"/>
                    <a:pt x="8816" y="19619"/>
                    <a:pt x="8794" y="19619"/>
                  </a:cubicBezTo>
                  <a:cubicBezTo>
                    <a:pt x="8654" y="19619"/>
                    <a:pt x="8573" y="19804"/>
                    <a:pt x="8727" y="19872"/>
                  </a:cubicBezTo>
                  <a:cubicBezTo>
                    <a:pt x="9401" y="20210"/>
                    <a:pt x="10135" y="21043"/>
                    <a:pt x="9718" y="21836"/>
                  </a:cubicBezTo>
                  <a:cubicBezTo>
                    <a:pt x="9445" y="22383"/>
                    <a:pt x="8758" y="22606"/>
                    <a:pt x="8154" y="22606"/>
                  </a:cubicBezTo>
                  <a:cubicBezTo>
                    <a:pt x="8058" y="22606"/>
                    <a:pt x="7964" y="22600"/>
                    <a:pt x="7874" y="22589"/>
                  </a:cubicBezTo>
                  <a:cubicBezTo>
                    <a:pt x="7021" y="22470"/>
                    <a:pt x="6268" y="22014"/>
                    <a:pt x="5792" y="21320"/>
                  </a:cubicBezTo>
                  <a:cubicBezTo>
                    <a:pt x="5336" y="20547"/>
                    <a:pt x="5217" y="19635"/>
                    <a:pt x="5454" y="18782"/>
                  </a:cubicBezTo>
                  <a:cubicBezTo>
                    <a:pt x="5514" y="18504"/>
                    <a:pt x="5593" y="18226"/>
                    <a:pt x="5712" y="17969"/>
                  </a:cubicBezTo>
                  <a:cubicBezTo>
                    <a:pt x="5851" y="17731"/>
                    <a:pt x="5970" y="17493"/>
                    <a:pt x="6089" y="17235"/>
                  </a:cubicBezTo>
                  <a:cubicBezTo>
                    <a:pt x="6486" y="16600"/>
                    <a:pt x="6982" y="15986"/>
                    <a:pt x="7517" y="15450"/>
                  </a:cubicBezTo>
                  <a:cubicBezTo>
                    <a:pt x="7557" y="15450"/>
                    <a:pt x="7576" y="15430"/>
                    <a:pt x="7596" y="15410"/>
                  </a:cubicBezTo>
                  <a:cubicBezTo>
                    <a:pt x="8133" y="14874"/>
                    <a:pt x="8857" y="14555"/>
                    <a:pt x="9580" y="14555"/>
                  </a:cubicBezTo>
                  <a:cubicBezTo>
                    <a:pt x="10032" y="14555"/>
                    <a:pt x="10484" y="14680"/>
                    <a:pt x="10888" y="14954"/>
                  </a:cubicBezTo>
                  <a:cubicBezTo>
                    <a:pt x="11364" y="15272"/>
                    <a:pt x="11682" y="15767"/>
                    <a:pt x="11761" y="16343"/>
                  </a:cubicBezTo>
                  <a:cubicBezTo>
                    <a:pt x="11840" y="16898"/>
                    <a:pt x="11642" y="17453"/>
                    <a:pt x="11265" y="17870"/>
                  </a:cubicBezTo>
                  <a:cubicBezTo>
                    <a:pt x="11175" y="17960"/>
                    <a:pt x="11249" y="18133"/>
                    <a:pt x="11368" y="18133"/>
                  </a:cubicBezTo>
                  <a:cubicBezTo>
                    <a:pt x="11380" y="18133"/>
                    <a:pt x="11392" y="18131"/>
                    <a:pt x="11404" y="18127"/>
                  </a:cubicBezTo>
                  <a:cubicBezTo>
                    <a:pt x="12058" y="17889"/>
                    <a:pt x="12633" y="17473"/>
                    <a:pt x="13050" y="16918"/>
                  </a:cubicBezTo>
                  <a:cubicBezTo>
                    <a:pt x="13149" y="17175"/>
                    <a:pt x="13228" y="17433"/>
                    <a:pt x="13268" y="17691"/>
                  </a:cubicBezTo>
                  <a:cubicBezTo>
                    <a:pt x="13328" y="17989"/>
                    <a:pt x="13447" y="18266"/>
                    <a:pt x="13625" y="18504"/>
                  </a:cubicBezTo>
                  <a:cubicBezTo>
                    <a:pt x="13962" y="18980"/>
                    <a:pt x="14478" y="19317"/>
                    <a:pt x="15033" y="19416"/>
                  </a:cubicBezTo>
                  <a:cubicBezTo>
                    <a:pt x="15046" y="19419"/>
                    <a:pt x="15059" y="19420"/>
                    <a:pt x="15071" y="19420"/>
                  </a:cubicBezTo>
                  <a:cubicBezTo>
                    <a:pt x="15156" y="19420"/>
                    <a:pt x="15231" y="19364"/>
                    <a:pt x="15231" y="19278"/>
                  </a:cubicBezTo>
                  <a:cubicBezTo>
                    <a:pt x="15271" y="18345"/>
                    <a:pt x="15331" y="17394"/>
                    <a:pt x="15370" y="16462"/>
                  </a:cubicBezTo>
                  <a:cubicBezTo>
                    <a:pt x="15410" y="15668"/>
                    <a:pt x="15331" y="14875"/>
                    <a:pt x="14835" y="14221"/>
                  </a:cubicBezTo>
                  <a:cubicBezTo>
                    <a:pt x="14169" y="13347"/>
                    <a:pt x="13116" y="12960"/>
                    <a:pt x="12064" y="12960"/>
                  </a:cubicBezTo>
                  <a:cubicBezTo>
                    <a:pt x="11706" y="12960"/>
                    <a:pt x="11349" y="13005"/>
                    <a:pt x="11007" y="13090"/>
                  </a:cubicBezTo>
                  <a:cubicBezTo>
                    <a:pt x="10333" y="13249"/>
                    <a:pt x="9679" y="13526"/>
                    <a:pt x="9084" y="13883"/>
                  </a:cubicBezTo>
                  <a:cubicBezTo>
                    <a:pt x="9421" y="13546"/>
                    <a:pt x="9758" y="13189"/>
                    <a:pt x="10075" y="12813"/>
                  </a:cubicBezTo>
                  <a:cubicBezTo>
                    <a:pt x="10630" y="12158"/>
                    <a:pt x="11067" y="11405"/>
                    <a:pt x="11384" y="10611"/>
                  </a:cubicBezTo>
                  <a:cubicBezTo>
                    <a:pt x="12118" y="8787"/>
                    <a:pt x="12177" y="6764"/>
                    <a:pt x="11543" y="4900"/>
                  </a:cubicBezTo>
                  <a:cubicBezTo>
                    <a:pt x="11517" y="4823"/>
                    <a:pt x="11450" y="4779"/>
                    <a:pt x="11385" y="4779"/>
                  </a:cubicBezTo>
                  <a:cubicBezTo>
                    <a:pt x="11349" y="4779"/>
                    <a:pt x="11313" y="4792"/>
                    <a:pt x="11285" y="4821"/>
                  </a:cubicBezTo>
                  <a:cubicBezTo>
                    <a:pt x="11106" y="5019"/>
                    <a:pt x="10928" y="5257"/>
                    <a:pt x="10809" y="5495"/>
                  </a:cubicBezTo>
                  <a:cubicBezTo>
                    <a:pt x="10551" y="4146"/>
                    <a:pt x="9758" y="2897"/>
                    <a:pt x="8509" y="2262"/>
                  </a:cubicBezTo>
                  <a:cubicBezTo>
                    <a:pt x="6942" y="1469"/>
                    <a:pt x="5078" y="1767"/>
                    <a:pt x="3392" y="1370"/>
                  </a:cubicBezTo>
                  <a:cubicBezTo>
                    <a:pt x="2480" y="1172"/>
                    <a:pt x="1647" y="715"/>
                    <a:pt x="1012" y="41"/>
                  </a:cubicBezTo>
                  <a:cubicBezTo>
                    <a:pt x="978" y="15"/>
                    <a:pt x="939" y="1"/>
                    <a:pt x="90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29" name="Google Shape;154;p3">
              <a:extLst>
                <a:ext uri="{FF2B5EF4-FFF2-40B4-BE49-F238E27FC236}">
                  <a16:creationId xmlns:a16="http://schemas.microsoft.com/office/drawing/2014/main" id="{A74C0671-38AD-336B-D51D-8FD99AE75787}"/>
                </a:ext>
              </a:extLst>
            </p:cNvPr>
            <p:cNvSpPr>
              <a:spLocks/>
            </p:cNvSpPr>
            <p:nvPr/>
          </p:nvSpPr>
          <p:spPr bwMode="auto">
            <a:xfrm>
              <a:off x="430600" y="3957150"/>
              <a:ext cx="47675" cy="68850"/>
            </a:xfrm>
            <a:custGeom>
              <a:avLst/>
              <a:gdLst>
                <a:gd name="T0" fmla="*/ 4100 w 1907"/>
                <a:gd name="T1" fmla="*/ 25 h 2754"/>
                <a:gd name="T2" fmla="*/ 875 w 1907"/>
                <a:gd name="T3" fmla="*/ 4200 h 2754"/>
                <a:gd name="T4" fmla="*/ 40050 w 1907"/>
                <a:gd name="T5" fmla="*/ 67650 h 2754"/>
                <a:gd name="T6" fmla="*/ 42425 w 1907"/>
                <a:gd name="T7" fmla="*/ 68825 h 2754"/>
                <a:gd name="T8" fmla="*/ 45000 w 1907"/>
                <a:gd name="T9" fmla="*/ 62200 h 2754"/>
                <a:gd name="T10" fmla="*/ 7825 w 1907"/>
                <a:gd name="T11" fmla="*/ 2700 h 2754"/>
                <a:gd name="T12" fmla="*/ 4100 w 1907"/>
                <a:gd name="T13" fmla="*/ 25 h 27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07" h="2754" extrusionOk="0">
                  <a:moveTo>
                    <a:pt x="164" y="1"/>
                  </a:moveTo>
                  <a:cubicBezTo>
                    <a:pt x="80" y="1"/>
                    <a:pt x="1" y="64"/>
                    <a:pt x="35" y="168"/>
                  </a:cubicBezTo>
                  <a:cubicBezTo>
                    <a:pt x="353" y="1120"/>
                    <a:pt x="888" y="1992"/>
                    <a:pt x="1602" y="2706"/>
                  </a:cubicBezTo>
                  <a:cubicBezTo>
                    <a:pt x="1630" y="2739"/>
                    <a:pt x="1664" y="2753"/>
                    <a:pt x="1697" y="2753"/>
                  </a:cubicBezTo>
                  <a:cubicBezTo>
                    <a:pt x="1804" y="2753"/>
                    <a:pt x="1906" y="2609"/>
                    <a:pt x="1800" y="2488"/>
                  </a:cubicBezTo>
                  <a:cubicBezTo>
                    <a:pt x="1126" y="1814"/>
                    <a:pt x="630" y="1001"/>
                    <a:pt x="313" y="108"/>
                  </a:cubicBezTo>
                  <a:cubicBezTo>
                    <a:pt x="288" y="34"/>
                    <a:pt x="225" y="1"/>
                    <a:pt x="1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30" name="Google Shape;155;p3">
              <a:extLst>
                <a:ext uri="{FF2B5EF4-FFF2-40B4-BE49-F238E27FC236}">
                  <a16:creationId xmlns:a16="http://schemas.microsoft.com/office/drawing/2014/main" id="{3C8516A3-72AA-53F4-D3E1-A8CB57EB3FC0}"/>
                </a:ext>
              </a:extLst>
            </p:cNvPr>
            <p:cNvSpPr>
              <a:spLocks/>
            </p:cNvSpPr>
            <p:nvPr/>
          </p:nvSpPr>
          <p:spPr bwMode="auto">
            <a:xfrm>
              <a:off x="502850" y="4039450"/>
              <a:ext cx="16400" cy="11150"/>
            </a:xfrm>
            <a:custGeom>
              <a:avLst/>
              <a:gdLst>
                <a:gd name="T0" fmla="*/ 4475 w 656"/>
                <a:gd name="T1" fmla="*/ 0 h 446"/>
                <a:gd name="T2" fmla="*/ 3500 w 656"/>
                <a:gd name="T3" fmla="*/ 225 h 446"/>
                <a:gd name="T4" fmla="*/ 525 w 656"/>
                <a:gd name="T5" fmla="*/ 4700 h 446"/>
                <a:gd name="T6" fmla="*/ 2500 w 656"/>
                <a:gd name="T7" fmla="*/ 6675 h 446"/>
                <a:gd name="T8" fmla="*/ 10425 w 656"/>
                <a:gd name="T9" fmla="*/ 10650 h 446"/>
                <a:gd name="T10" fmla="*/ 12925 w 656"/>
                <a:gd name="T11" fmla="*/ 11125 h 446"/>
                <a:gd name="T12" fmla="*/ 15900 w 656"/>
                <a:gd name="T13" fmla="*/ 6675 h 446"/>
                <a:gd name="T14" fmla="*/ 13900 w 656"/>
                <a:gd name="T15" fmla="*/ 4200 h 446"/>
                <a:gd name="T16" fmla="*/ 5975 w 656"/>
                <a:gd name="T17" fmla="*/ 225 h 446"/>
                <a:gd name="T18" fmla="*/ 4475 w 656"/>
                <a:gd name="T19" fmla="*/ 0 h 4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6" h="446" extrusionOk="0">
                  <a:moveTo>
                    <a:pt x="179" y="0"/>
                  </a:moveTo>
                  <a:cubicBezTo>
                    <a:pt x="166" y="0"/>
                    <a:pt x="153" y="3"/>
                    <a:pt x="140" y="9"/>
                  </a:cubicBezTo>
                  <a:cubicBezTo>
                    <a:pt x="60" y="29"/>
                    <a:pt x="1" y="108"/>
                    <a:pt x="21" y="188"/>
                  </a:cubicBezTo>
                  <a:cubicBezTo>
                    <a:pt x="41" y="227"/>
                    <a:pt x="60" y="247"/>
                    <a:pt x="100" y="267"/>
                  </a:cubicBezTo>
                  <a:lnTo>
                    <a:pt x="417" y="426"/>
                  </a:lnTo>
                  <a:cubicBezTo>
                    <a:pt x="437" y="445"/>
                    <a:pt x="477" y="445"/>
                    <a:pt x="517" y="445"/>
                  </a:cubicBezTo>
                  <a:cubicBezTo>
                    <a:pt x="596" y="426"/>
                    <a:pt x="655" y="346"/>
                    <a:pt x="636" y="267"/>
                  </a:cubicBezTo>
                  <a:cubicBezTo>
                    <a:pt x="616" y="227"/>
                    <a:pt x="596" y="188"/>
                    <a:pt x="556" y="168"/>
                  </a:cubicBezTo>
                  <a:lnTo>
                    <a:pt x="239" y="9"/>
                  </a:lnTo>
                  <a:cubicBezTo>
                    <a:pt x="226" y="9"/>
                    <a:pt x="204" y="0"/>
                    <a:pt x="1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31" name="Google Shape;156;p3">
              <a:extLst>
                <a:ext uri="{FF2B5EF4-FFF2-40B4-BE49-F238E27FC236}">
                  <a16:creationId xmlns:a16="http://schemas.microsoft.com/office/drawing/2014/main" id="{4E4A10B3-91AF-ABED-BDFD-35BF1B405BF4}"/>
                </a:ext>
              </a:extLst>
            </p:cNvPr>
            <p:cNvSpPr>
              <a:spLocks/>
            </p:cNvSpPr>
            <p:nvPr/>
          </p:nvSpPr>
          <p:spPr bwMode="auto">
            <a:xfrm>
              <a:off x="576225" y="3942400"/>
              <a:ext cx="55850" cy="60825"/>
            </a:xfrm>
            <a:custGeom>
              <a:avLst/>
              <a:gdLst>
                <a:gd name="T0" fmla="*/ 4200 w 2234"/>
                <a:gd name="T1" fmla="*/ 0 h 2433"/>
                <a:gd name="T2" fmla="*/ 525 w 2234"/>
                <a:gd name="T3" fmla="*/ 3075 h 2433"/>
                <a:gd name="T4" fmla="*/ 3500 w 2234"/>
                <a:gd name="T5" fmla="*/ 7550 h 2433"/>
                <a:gd name="T6" fmla="*/ 48125 w 2234"/>
                <a:gd name="T7" fmla="*/ 58100 h 2433"/>
                <a:gd name="T8" fmla="*/ 51725 w 2234"/>
                <a:gd name="T9" fmla="*/ 60800 h 2433"/>
                <a:gd name="T10" fmla="*/ 55550 w 2234"/>
                <a:gd name="T11" fmla="*/ 56625 h 2433"/>
                <a:gd name="T12" fmla="*/ 4975 w 2234"/>
                <a:gd name="T13" fmla="*/ 100 h 2433"/>
                <a:gd name="T14" fmla="*/ 4200 w 2234"/>
                <a:gd name="T15" fmla="*/ 0 h 24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34" h="2433" extrusionOk="0">
                  <a:moveTo>
                    <a:pt x="168" y="0"/>
                  </a:moveTo>
                  <a:cubicBezTo>
                    <a:pt x="100" y="0"/>
                    <a:pt x="38" y="54"/>
                    <a:pt x="21" y="123"/>
                  </a:cubicBezTo>
                  <a:cubicBezTo>
                    <a:pt x="1" y="203"/>
                    <a:pt x="60" y="282"/>
                    <a:pt x="140" y="302"/>
                  </a:cubicBezTo>
                  <a:cubicBezTo>
                    <a:pt x="1032" y="639"/>
                    <a:pt x="1687" y="1412"/>
                    <a:pt x="1925" y="2324"/>
                  </a:cubicBezTo>
                  <a:cubicBezTo>
                    <a:pt x="1950" y="2399"/>
                    <a:pt x="2009" y="2432"/>
                    <a:pt x="2069" y="2432"/>
                  </a:cubicBezTo>
                  <a:cubicBezTo>
                    <a:pt x="2151" y="2432"/>
                    <a:pt x="2234" y="2369"/>
                    <a:pt x="2222" y="2265"/>
                  </a:cubicBezTo>
                  <a:cubicBezTo>
                    <a:pt x="1944" y="1234"/>
                    <a:pt x="1191" y="401"/>
                    <a:pt x="199" y="4"/>
                  </a:cubicBezTo>
                  <a:cubicBezTo>
                    <a:pt x="189" y="2"/>
                    <a:pt x="178" y="0"/>
                    <a:pt x="1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32" name="Google Shape;157;p3">
              <a:extLst>
                <a:ext uri="{FF2B5EF4-FFF2-40B4-BE49-F238E27FC236}">
                  <a16:creationId xmlns:a16="http://schemas.microsoft.com/office/drawing/2014/main" id="{0CECD7CD-C10B-8A61-E728-19A17DD4E0C4}"/>
                </a:ext>
              </a:extLst>
            </p:cNvPr>
            <p:cNvSpPr>
              <a:spLocks/>
            </p:cNvSpPr>
            <p:nvPr/>
          </p:nvSpPr>
          <p:spPr bwMode="auto">
            <a:xfrm>
              <a:off x="694225" y="4046575"/>
              <a:ext cx="134875" cy="108275"/>
            </a:xfrm>
            <a:custGeom>
              <a:avLst/>
              <a:gdLst>
                <a:gd name="T0" fmla="*/ 105550 w 5395"/>
                <a:gd name="T1" fmla="*/ 7675 h 4331"/>
                <a:gd name="T2" fmla="*/ 120000 w 5395"/>
                <a:gd name="T3" fmla="*/ 12925 h 4331"/>
                <a:gd name="T4" fmla="*/ 118525 w 5395"/>
                <a:gd name="T5" fmla="*/ 41700 h 4331"/>
                <a:gd name="T6" fmla="*/ 118525 w 5395"/>
                <a:gd name="T7" fmla="*/ 41200 h 4331"/>
                <a:gd name="T8" fmla="*/ 76875 w 5395"/>
                <a:gd name="T9" fmla="*/ 79875 h 4331"/>
                <a:gd name="T10" fmla="*/ 9925 w 5395"/>
                <a:gd name="T11" fmla="*/ 100200 h 4331"/>
                <a:gd name="T12" fmla="*/ 89250 w 5395"/>
                <a:gd name="T13" fmla="*/ 10950 h 4331"/>
                <a:gd name="T14" fmla="*/ 105550 w 5395"/>
                <a:gd name="T15" fmla="*/ 7675 h 4331"/>
                <a:gd name="T16" fmla="*/ 106050 w 5395"/>
                <a:gd name="T17" fmla="*/ 0 h 4331"/>
                <a:gd name="T18" fmla="*/ 104625 w 5395"/>
                <a:gd name="T19" fmla="*/ 50 h 4331"/>
                <a:gd name="T20" fmla="*/ 70925 w 5395"/>
                <a:gd name="T21" fmla="*/ 11450 h 4331"/>
                <a:gd name="T22" fmla="*/ 44150 w 5395"/>
                <a:gd name="T23" fmla="*/ 32275 h 4331"/>
                <a:gd name="T24" fmla="*/ 1025 w 5395"/>
                <a:gd name="T25" fmla="*/ 102175 h 4331"/>
                <a:gd name="T26" fmla="*/ 1500 w 5395"/>
                <a:gd name="T27" fmla="*/ 106150 h 4331"/>
                <a:gd name="T28" fmla="*/ 4675 w 5395"/>
                <a:gd name="T29" fmla="*/ 108250 h 4331"/>
                <a:gd name="T30" fmla="*/ 5475 w 5395"/>
                <a:gd name="T31" fmla="*/ 108125 h 4331"/>
                <a:gd name="T32" fmla="*/ 124475 w 5395"/>
                <a:gd name="T33" fmla="*/ 44675 h 4331"/>
                <a:gd name="T34" fmla="*/ 129425 w 5395"/>
                <a:gd name="T35" fmla="*/ 13425 h 4331"/>
                <a:gd name="T36" fmla="*/ 106050 w 5395"/>
                <a:gd name="T37" fmla="*/ 0 h 43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395" h="4331" extrusionOk="0">
                  <a:moveTo>
                    <a:pt x="4222" y="307"/>
                  </a:moveTo>
                  <a:cubicBezTo>
                    <a:pt x="4432" y="307"/>
                    <a:pt x="4635" y="362"/>
                    <a:pt x="4800" y="517"/>
                  </a:cubicBezTo>
                  <a:cubicBezTo>
                    <a:pt x="5157" y="835"/>
                    <a:pt x="4919" y="1311"/>
                    <a:pt x="4741" y="1668"/>
                  </a:cubicBezTo>
                  <a:lnTo>
                    <a:pt x="4741" y="1648"/>
                  </a:lnTo>
                  <a:cubicBezTo>
                    <a:pt x="4344" y="2322"/>
                    <a:pt x="3769" y="2857"/>
                    <a:pt x="3075" y="3195"/>
                  </a:cubicBezTo>
                  <a:cubicBezTo>
                    <a:pt x="2222" y="3591"/>
                    <a:pt x="1330" y="3849"/>
                    <a:pt x="397" y="4008"/>
                  </a:cubicBezTo>
                  <a:cubicBezTo>
                    <a:pt x="1032" y="2520"/>
                    <a:pt x="2004" y="1033"/>
                    <a:pt x="3570" y="438"/>
                  </a:cubicBezTo>
                  <a:cubicBezTo>
                    <a:pt x="3773" y="367"/>
                    <a:pt x="4002" y="307"/>
                    <a:pt x="4222" y="307"/>
                  </a:cubicBezTo>
                  <a:close/>
                  <a:moveTo>
                    <a:pt x="4242" y="0"/>
                  </a:moveTo>
                  <a:cubicBezTo>
                    <a:pt x="4223" y="0"/>
                    <a:pt x="4204" y="1"/>
                    <a:pt x="4185" y="2"/>
                  </a:cubicBezTo>
                  <a:cubicBezTo>
                    <a:pt x="3709" y="41"/>
                    <a:pt x="3233" y="200"/>
                    <a:pt x="2837" y="458"/>
                  </a:cubicBezTo>
                  <a:cubicBezTo>
                    <a:pt x="2440" y="696"/>
                    <a:pt x="2083" y="974"/>
                    <a:pt x="1766" y="1291"/>
                  </a:cubicBezTo>
                  <a:cubicBezTo>
                    <a:pt x="1012" y="2104"/>
                    <a:pt x="417" y="3056"/>
                    <a:pt x="41" y="4087"/>
                  </a:cubicBezTo>
                  <a:cubicBezTo>
                    <a:pt x="1" y="4147"/>
                    <a:pt x="21" y="4206"/>
                    <a:pt x="60" y="4246"/>
                  </a:cubicBezTo>
                  <a:cubicBezTo>
                    <a:pt x="93" y="4295"/>
                    <a:pt x="139" y="4330"/>
                    <a:pt x="187" y="4330"/>
                  </a:cubicBezTo>
                  <a:cubicBezTo>
                    <a:pt x="198" y="4330"/>
                    <a:pt x="208" y="4329"/>
                    <a:pt x="219" y="4325"/>
                  </a:cubicBezTo>
                  <a:cubicBezTo>
                    <a:pt x="1984" y="3988"/>
                    <a:pt x="4066" y="3512"/>
                    <a:pt x="4979" y="1787"/>
                  </a:cubicBezTo>
                  <a:cubicBezTo>
                    <a:pt x="5197" y="1410"/>
                    <a:pt x="5395" y="934"/>
                    <a:pt x="5177" y="537"/>
                  </a:cubicBezTo>
                  <a:cubicBezTo>
                    <a:pt x="4988" y="197"/>
                    <a:pt x="4636" y="0"/>
                    <a:pt x="424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33" name="Google Shape;158;p3">
              <a:extLst>
                <a:ext uri="{FF2B5EF4-FFF2-40B4-BE49-F238E27FC236}">
                  <a16:creationId xmlns:a16="http://schemas.microsoft.com/office/drawing/2014/main" id="{10798B89-AED0-A687-A49E-585B2EE34D23}"/>
                </a:ext>
              </a:extLst>
            </p:cNvPr>
            <p:cNvSpPr>
              <a:spLocks/>
            </p:cNvSpPr>
            <p:nvPr/>
          </p:nvSpPr>
          <p:spPr bwMode="auto">
            <a:xfrm>
              <a:off x="736525" y="4157150"/>
              <a:ext cx="69275" cy="59675"/>
            </a:xfrm>
            <a:custGeom>
              <a:avLst/>
              <a:gdLst>
                <a:gd name="T0" fmla="*/ 5350 w 2771"/>
                <a:gd name="T1" fmla="*/ 0 h 2387"/>
                <a:gd name="T2" fmla="*/ 4325 w 2771"/>
                <a:gd name="T3" fmla="*/ 7475 h 2387"/>
                <a:gd name="T4" fmla="*/ 62325 w 2771"/>
                <a:gd name="T5" fmla="*/ 57550 h 2387"/>
                <a:gd name="T6" fmla="*/ 65600 w 2771"/>
                <a:gd name="T7" fmla="*/ 59650 h 2387"/>
                <a:gd name="T8" fmla="*/ 69275 w 2771"/>
                <a:gd name="T9" fmla="*/ 56050 h 2387"/>
                <a:gd name="T10" fmla="*/ 5800 w 2771"/>
                <a:gd name="T11" fmla="*/ 25 h 2387"/>
                <a:gd name="T12" fmla="*/ 5350 w 2771"/>
                <a:gd name="T13" fmla="*/ 0 h 23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71" h="2387" extrusionOk="0">
                  <a:moveTo>
                    <a:pt x="214" y="0"/>
                  </a:moveTo>
                  <a:cubicBezTo>
                    <a:pt x="50" y="0"/>
                    <a:pt x="1" y="260"/>
                    <a:pt x="173" y="299"/>
                  </a:cubicBezTo>
                  <a:cubicBezTo>
                    <a:pt x="1264" y="457"/>
                    <a:pt x="2176" y="1231"/>
                    <a:pt x="2493" y="2302"/>
                  </a:cubicBezTo>
                  <a:cubicBezTo>
                    <a:pt x="2518" y="2360"/>
                    <a:pt x="2571" y="2386"/>
                    <a:pt x="2624" y="2386"/>
                  </a:cubicBezTo>
                  <a:cubicBezTo>
                    <a:pt x="2697" y="2386"/>
                    <a:pt x="2771" y="2334"/>
                    <a:pt x="2771" y="2242"/>
                  </a:cubicBezTo>
                  <a:cubicBezTo>
                    <a:pt x="2434" y="1072"/>
                    <a:pt x="1442" y="199"/>
                    <a:pt x="232" y="1"/>
                  </a:cubicBezTo>
                  <a:cubicBezTo>
                    <a:pt x="226" y="0"/>
                    <a:pt x="220" y="0"/>
                    <a:pt x="2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34" name="Google Shape;159;p3">
              <a:extLst>
                <a:ext uri="{FF2B5EF4-FFF2-40B4-BE49-F238E27FC236}">
                  <a16:creationId xmlns:a16="http://schemas.microsoft.com/office/drawing/2014/main" id="{F9AD17A6-EF1A-DB93-30FB-A7415B34FD81}"/>
                </a:ext>
              </a:extLst>
            </p:cNvPr>
            <p:cNvSpPr>
              <a:spLocks/>
            </p:cNvSpPr>
            <p:nvPr/>
          </p:nvSpPr>
          <p:spPr bwMode="auto">
            <a:xfrm>
              <a:off x="801325" y="4235175"/>
              <a:ext cx="12425" cy="41125"/>
            </a:xfrm>
            <a:custGeom>
              <a:avLst/>
              <a:gdLst>
                <a:gd name="T0" fmla="*/ 7250 w 497"/>
                <a:gd name="T1" fmla="*/ 25 h 1645"/>
                <a:gd name="T2" fmla="*/ 5950 w 497"/>
                <a:gd name="T3" fmla="*/ 325 h 1645"/>
                <a:gd name="T4" fmla="*/ 3475 w 497"/>
                <a:gd name="T5" fmla="*/ 4800 h 1645"/>
                <a:gd name="T6" fmla="*/ 500 w 497"/>
                <a:gd name="T7" fmla="*/ 36525 h 1645"/>
                <a:gd name="T8" fmla="*/ 3475 w 497"/>
                <a:gd name="T9" fmla="*/ 41000 h 1645"/>
                <a:gd name="T10" fmla="*/ 4500 w 497"/>
                <a:gd name="T11" fmla="*/ 41125 h 1645"/>
                <a:gd name="T12" fmla="*/ 7950 w 497"/>
                <a:gd name="T13" fmla="*/ 38525 h 1645"/>
                <a:gd name="T14" fmla="*/ 10425 w 497"/>
                <a:gd name="T15" fmla="*/ 2825 h 1645"/>
                <a:gd name="T16" fmla="*/ 7250 w 497"/>
                <a:gd name="T17" fmla="*/ 25 h 1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7" h="1645" extrusionOk="0">
                  <a:moveTo>
                    <a:pt x="290" y="1"/>
                  </a:moveTo>
                  <a:cubicBezTo>
                    <a:pt x="273" y="1"/>
                    <a:pt x="256" y="5"/>
                    <a:pt x="238" y="13"/>
                  </a:cubicBezTo>
                  <a:cubicBezTo>
                    <a:pt x="159" y="33"/>
                    <a:pt x="119" y="113"/>
                    <a:pt x="139" y="192"/>
                  </a:cubicBezTo>
                  <a:cubicBezTo>
                    <a:pt x="219" y="608"/>
                    <a:pt x="179" y="1065"/>
                    <a:pt x="20" y="1461"/>
                  </a:cubicBezTo>
                  <a:cubicBezTo>
                    <a:pt x="0" y="1541"/>
                    <a:pt x="60" y="1620"/>
                    <a:pt x="139" y="1640"/>
                  </a:cubicBezTo>
                  <a:cubicBezTo>
                    <a:pt x="153" y="1643"/>
                    <a:pt x="166" y="1645"/>
                    <a:pt x="180" y="1645"/>
                  </a:cubicBezTo>
                  <a:cubicBezTo>
                    <a:pt x="244" y="1645"/>
                    <a:pt x="301" y="1606"/>
                    <a:pt x="318" y="1541"/>
                  </a:cubicBezTo>
                  <a:cubicBezTo>
                    <a:pt x="476" y="1084"/>
                    <a:pt x="496" y="589"/>
                    <a:pt x="417" y="113"/>
                  </a:cubicBezTo>
                  <a:cubicBezTo>
                    <a:pt x="401" y="51"/>
                    <a:pt x="350" y="1"/>
                    <a:pt x="29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35" name="Google Shape;160;p3">
              <a:extLst>
                <a:ext uri="{FF2B5EF4-FFF2-40B4-BE49-F238E27FC236}">
                  <a16:creationId xmlns:a16="http://schemas.microsoft.com/office/drawing/2014/main" id="{432D950E-8695-556F-1E00-738B0C2FCFAF}"/>
                </a:ext>
              </a:extLst>
            </p:cNvPr>
            <p:cNvSpPr>
              <a:spLocks/>
            </p:cNvSpPr>
            <p:nvPr/>
          </p:nvSpPr>
          <p:spPr bwMode="auto">
            <a:xfrm>
              <a:off x="700475" y="3970525"/>
              <a:ext cx="28975" cy="102100"/>
            </a:xfrm>
            <a:custGeom>
              <a:avLst/>
              <a:gdLst>
                <a:gd name="T0" fmla="*/ 4600 w 1159"/>
                <a:gd name="T1" fmla="*/ 0 h 4084"/>
                <a:gd name="T2" fmla="*/ 700 w 1159"/>
                <a:gd name="T3" fmla="*/ 4700 h 4084"/>
                <a:gd name="T4" fmla="*/ 13100 w 1159"/>
                <a:gd name="T5" fmla="*/ 97900 h 4084"/>
                <a:gd name="T6" fmla="*/ 16800 w 1159"/>
                <a:gd name="T7" fmla="*/ 102100 h 4084"/>
                <a:gd name="T8" fmla="*/ 20550 w 1159"/>
                <a:gd name="T9" fmla="*/ 99400 h 4084"/>
                <a:gd name="T10" fmla="*/ 7150 w 1159"/>
                <a:gd name="T11" fmla="*/ 1225 h 4084"/>
                <a:gd name="T12" fmla="*/ 4600 w 1159"/>
                <a:gd name="T13" fmla="*/ 0 h 40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9" h="4084" extrusionOk="0">
                  <a:moveTo>
                    <a:pt x="184" y="0"/>
                  </a:moveTo>
                  <a:cubicBezTo>
                    <a:pt x="93" y="0"/>
                    <a:pt x="0" y="89"/>
                    <a:pt x="28" y="188"/>
                  </a:cubicBezTo>
                  <a:cubicBezTo>
                    <a:pt x="683" y="1318"/>
                    <a:pt x="861" y="2647"/>
                    <a:pt x="524" y="3916"/>
                  </a:cubicBezTo>
                  <a:cubicBezTo>
                    <a:pt x="501" y="4020"/>
                    <a:pt x="585" y="4084"/>
                    <a:pt x="672" y="4084"/>
                  </a:cubicBezTo>
                  <a:cubicBezTo>
                    <a:pt x="734" y="4084"/>
                    <a:pt x="797" y="4051"/>
                    <a:pt x="822" y="3976"/>
                  </a:cubicBezTo>
                  <a:cubicBezTo>
                    <a:pt x="1159" y="2647"/>
                    <a:pt x="961" y="1239"/>
                    <a:pt x="286" y="49"/>
                  </a:cubicBezTo>
                  <a:cubicBezTo>
                    <a:pt x="258" y="15"/>
                    <a:pt x="221" y="0"/>
                    <a:pt x="18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36" name="Google Shape;161;p3">
              <a:extLst>
                <a:ext uri="{FF2B5EF4-FFF2-40B4-BE49-F238E27FC236}">
                  <a16:creationId xmlns:a16="http://schemas.microsoft.com/office/drawing/2014/main" id="{6773C262-2BF9-8206-69F5-BEFF4EFFE161}"/>
                </a:ext>
              </a:extLst>
            </p:cNvPr>
            <p:cNvSpPr>
              <a:spLocks/>
            </p:cNvSpPr>
            <p:nvPr/>
          </p:nvSpPr>
          <p:spPr bwMode="auto">
            <a:xfrm>
              <a:off x="466825" y="3294625"/>
              <a:ext cx="401450" cy="659950"/>
            </a:xfrm>
            <a:custGeom>
              <a:avLst/>
              <a:gdLst>
                <a:gd name="T0" fmla="*/ 164950 w 16058"/>
                <a:gd name="T1" fmla="*/ 158050 h 26398"/>
                <a:gd name="T2" fmla="*/ 189750 w 16058"/>
                <a:gd name="T3" fmla="*/ 307275 h 26398"/>
                <a:gd name="T4" fmla="*/ 117350 w 16058"/>
                <a:gd name="T5" fmla="*/ 180350 h 26398"/>
                <a:gd name="T6" fmla="*/ 127275 w 16058"/>
                <a:gd name="T7" fmla="*/ 113425 h 26398"/>
                <a:gd name="T8" fmla="*/ 194200 w 16058"/>
                <a:gd name="T9" fmla="*/ 366775 h 26398"/>
                <a:gd name="T10" fmla="*/ 45550 w 16058"/>
                <a:gd name="T11" fmla="*/ 222650 h 26398"/>
                <a:gd name="T12" fmla="*/ 66775 w 16058"/>
                <a:gd name="T13" fmla="*/ 197700 h 26398"/>
                <a:gd name="T14" fmla="*/ 84625 w 16058"/>
                <a:gd name="T15" fmla="*/ 201675 h 26398"/>
                <a:gd name="T16" fmla="*/ 76200 w 16058"/>
                <a:gd name="T17" fmla="*/ 116900 h 26398"/>
                <a:gd name="T18" fmla="*/ 378625 w 16058"/>
                <a:gd name="T19" fmla="*/ 163000 h 26398"/>
                <a:gd name="T20" fmla="*/ 305250 w 16058"/>
                <a:gd name="T21" fmla="*/ 339500 h 26398"/>
                <a:gd name="T22" fmla="*/ 316650 w 16058"/>
                <a:gd name="T23" fmla="*/ 297850 h 26398"/>
                <a:gd name="T24" fmla="*/ 342450 w 16058"/>
                <a:gd name="T25" fmla="*/ 259200 h 26398"/>
                <a:gd name="T26" fmla="*/ 203125 w 16058"/>
                <a:gd name="T27" fmla="*/ 391550 h 26398"/>
                <a:gd name="T28" fmla="*/ 206600 w 16058"/>
                <a:gd name="T29" fmla="*/ 316700 h 26398"/>
                <a:gd name="T30" fmla="*/ 247250 w 16058"/>
                <a:gd name="T31" fmla="*/ 283975 h 26398"/>
                <a:gd name="T32" fmla="*/ 355825 w 16058"/>
                <a:gd name="T33" fmla="*/ 187800 h 26398"/>
                <a:gd name="T34" fmla="*/ 242300 w 16058"/>
                <a:gd name="T35" fmla="*/ 517000 h 26398"/>
                <a:gd name="T36" fmla="*/ 282500 w 16058"/>
                <a:gd name="T37" fmla="*/ 506750 h 26398"/>
                <a:gd name="T38" fmla="*/ 310725 w 16058"/>
                <a:gd name="T39" fmla="*/ 588875 h 26398"/>
                <a:gd name="T40" fmla="*/ 300300 w 16058"/>
                <a:gd name="T41" fmla="*/ 559125 h 26398"/>
                <a:gd name="T42" fmla="*/ 221475 w 16058"/>
                <a:gd name="T43" fmla="*/ 607725 h 26398"/>
                <a:gd name="T44" fmla="*/ 304275 w 16058"/>
                <a:gd name="T45" fmla="*/ 546250 h 26398"/>
                <a:gd name="T46" fmla="*/ 281250 w 16058"/>
                <a:gd name="T47" fmla="*/ 529775 h 26398"/>
                <a:gd name="T48" fmla="*/ 242800 w 16058"/>
                <a:gd name="T49" fmla="*/ 499650 h 26398"/>
                <a:gd name="T50" fmla="*/ 120325 w 16058"/>
                <a:gd name="T51" fmla="*/ 43025 h 26398"/>
                <a:gd name="T52" fmla="*/ 75225 w 16058"/>
                <a:gd name="T53" fmla="*/ 192750 h 26398"/>
                <a:gd name="T54" fmla="*/ 68775 w 16058"/>
                <a:gd name="T55" fmla="*/ 190775 h 26398"/>
                <a:gd name="T56" fmla="*/ 58750 w 16058"/>
                <a:gd name="T57" fmla="*/ 189875 h 26398"/>
                <a:gd name="T58" fmla="*/ 5800 w 16058"/>
                <a:gd name="T59" fmla="*/ 238850 h 26398"/>
                <a:gd name="T60" fmla="*/ 176850 w 16058"/>
                <a:gd name="T61" fmla="*/ 333050 h 26398"/>
                <a:gd name="T62" fmla="*/ 110425 w 16058"/>
                <a:gd name="T63" fmla="*/ 303800 h 26398"/>
                <a:gd name="T64" fmla="*/ 63325 w 16058"/>
                <a:gd name="T65" fmla="*/ 437175 h 26398"/>
                <a:gd name="T66" fmla="*/ 94775 w 16058"/>
                <a:gd name="T67" fmla="*/ 375175 h 26398"/>
                <a:gd name="T68" fmla="*/ 94700 w 16058"/>
                <a:gd name="T69" fmla="*/ 382600 h 26398"/>
                <a:gd name="T70" fmla="*/ 64800 w 16058"/>
                <a:gd name="T71" fmla="*/ 429725 h 26398"/>
                <a:gd name="T72" fmla="*/ 111900 w 16058"/>
                <a:gd name="T73" fmla="*/ 311250 h 26398"/>
                <a:gd name="T74" fmla="*/ 187750 w 16058"/>
                <a:gd name="T75" fmla="*/ 396525 h 26398"/>
                <a:gd name="T76" fmla="*/ 82150 w 16058"/>
                <a:gd name="T77" fmla="*/ 525925 h 26398"/>
                <a:gd name="T78" fmla="*/ 214025 w 16058"/>
                <a:gd name="T79" fmla="*/ 634000 h 26398"/>
                <a:gd name="T80" fmla="*/ 236350 w 16058"/>
                <a:gd name="T81" fmla="*/ 654325 h 26398"/>
                <a:gd name="T82" fmla="*/ 289400 w 16058"/>
                <a:gd name="T83" fmla="*/ 560625 h 26398"/>
                <a:gd name="T84" fmla="*/ 305800 w 16058"/>
                <a:gd name="T85" fmla="*/ 597375 h 26398"/>
                <a:gd name="T86" fmla="*/ 298825 w 16058"/>
                <a:gd name="T87" fmla="*/ 501625 h 26398"/>
                <a:gd name="T88" fmla="*/ 250725 w 16058"/>
                <a:gd name="T89" fmla="*/ 489225 h 26398"/>
                <a:gd name="T90" fmla="*/ 208075 w 16058"/>
                <a:gd name="T91" fmla="*/ 613175 h 26398"/>
                <a:gd name="T92" fmla="*/ 185775 w 16058"/>
                <a:gd name="T93" fmla="*/ 465925 h 26398"/>
                <a:gd name="T94" fmla="*/ 240300 w 16058"/>
                <a:gd name="T95" fmla="*/ 381150 h 26398"/>
                <a:gd name="T96" fmla="*/ 382100 w 16058"/>
                <a:gd name="T97" fmla="*/ 154075 h 26398"/>
                <a:gd name="T98" fmla="*/ 265600 w 16058"/>
                <a:gd name="T99" fmla="*/ 247300 h 26398"/>
                <a:gd name="T100" fmla="*/ 242125 w 16058"/>
                <a:gd name="T101" fmla="*/ 230000 h 26398"/>
                <a:gd name="T102" fmla="*/ 199650 w 16058"/>
                <a:gd name="T103" fmla="*/ 315200 h 26398"/>
                <a:gd name="T104" fmla="*/ 171400 w 16058"/>
                <a:gd name="T105" fmla="*/ 161525 h 26398"/>
                <a:gd name="T106" fmla="*/ 150325 w 16058"/>
                <a:gd name="T107" fmla="*/ 25 h 263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6058" h="26398" extrusionOk="0">
                  <a:moveTo>
                    <a:pt x="6023" y="392"/>
                  </a:moveTo>
                  <a:cubicBezTo>
                    <a:pt x="6618" y="1146"/>
                    <a:pt x="6975" y="2038"/>
                    <a:pt x="7034" y="3010"/>
                  </a:cubicBezTo>
                  <a:cubicBezTo>
                    <a:pt x="7114" y="4140"/>
                    <a:pt x="6856" y="5231"/>
                    <a:pt x="6598" y="6322"/>
                  </a:cubicBezTo>
                  <a:cubicBezTo>
                    <a:pt x="6340" y="7333"/>
                    <a:pt x="6122" y="8424"/>
                    <a:pt x="6420" y="9455"/>
                  </a:cubicBezTo>
                  <a:cubicBezTo>
                    <a:pt x="6558" y="9931"/>
                    <a:pt x="6757" y="10387"/>
                    <a:pt x="6995" y="10824"/>
                  </a:cubicBezTo>
                  <a:cubicBezTo>
                    <a:pt x="7233" y="11300"/>
                    <a:pt x="7431" y="11795"/>
                    <a:pt x="7590" y="12291"/>
                  </a:cubicBezTo>
                  <a:cubicBezTo>
                    <a:pt x="7669" y="12569"/>
                    <a:pt x="7748" y="12866"/>
                    <a:pt x="7788" y="13164"/>
                  </a:cubicBezTo>
                  <a:cubicBezTo>
                    <a:pt x="7570" y="12470"/>
                    <a:pt x="7233" y="11815"/>
                    <a:pt x="6796" y="11220"/>
                  </a:cubicBezTo>
                  <a:cubicBezTo>
                    <a:pt x="5924" y="9991"/>
                    <a:pt x="4813" y="8821"/>
                    <a:pt x="4694" y="7214"/>
                  </a:cubicBezTo>
                  <a:cubicBezTo>
                    <a:pt x="4635" y="6322"/>
                    <a:pt x="4873" y="5449"/>
                    <a:pt x="5349" y="4676"/>
                  </a:cubicBezTo>
                  <a:cubicBezTo>
                    <a:pt x="5417" y="4567"/>
                    <a:pt x="5316" y="4467"/>
                    <a:pt x="5214" y="4467"/>
                  </a:cubicBezTo>
                  <a:cubicBezTo>
                    <a:pt x="5168" y="4467"/>
                    <a:pt x="5122" y="4488"/>
                    <a:pt x="5091" y="4537"/>
                  </a:cubicBezTo>
                  <a:cubicBezTo>
                    <a:pt x="4258" y="5866"/>
                    <a:pt x="4179" y="7532"/>
                    <a:pt x="4873" y="8940"/>
                  </a:cubicBezTo>
                  <a:cubicBezTo>
                    <a:pt x="5567" y="10328"/>
                    <a:pt x="6816" y="11379"/>
                    <a:pt x="7372" y="12846"/>
                  </a:cubicBezTo>
                  <a:cubicBezTo>
                    <a:pt x="7609" y="13422"/>
                    <a:pt x="7748" y="14036"/>
                    <a:pt x="7768" y="14671"/>
                  </a:cubicBezTo>
                  <a:cubicBezTo>
                    <a:pt x="7570" y="13541"/>
                    <a:pt x="7074" y="12470"/>
                    <a:pt x="6360" y="11557"/>
                  </a:cubicBezTo>
                  <a:cubicBezTo>
                    <a:pt x="5428" y="10348"/>
                    <a:pt x="4119" y="9297"/>
                    <a:pt x="2612" y="8979"/>
                  </a:cubicBezTo>
                  <a:cubicBezTo>
                    <a:pt x="2348" y="8931"/>
                    <a:pt x="2084" y="8906"/>
                    <a:pt x="1822" y="8906"/>
                  </a:cubicBezTo>
                  <a:cubicBezTo>
                    <a:pt x="1336" y="8906"/>
                    <a:pt x="855" y="8990"/>
                    <a:pt x="391" y="9158"/>
                  </a:cubicBezTo>
                  <a:cubicBezTo>
                    <a:pt x="743" y="8365"/>
                    <a:pt x="1518" y="7885"/>
                    <a:pt x="2354" y="7885"/>
                  </a:cubicBezTo>
                  <a:cubicBezTo>
                    <a:pt x="2459" y="7885"/>
                    <a:pt x="2565" y="7893"/>
                    <a:pt x="2671" y="7908"/>
                  </a:cubicBezTo>
                  <a:lnTo>
                    <a:pt x="3088" y="8047"/>
                  </a:lnTo>
                  <a:cubicBezTo>
                    <a:pt x="3146" y="8070"/>
                    <a:pt x="3204" y="8080"/>
                    <a:pt x="3262" y="8080"/>
                  </a:cubicBezTo>
                  <a:cubicBezTo>
                    <a:pt x="3303" y="8080"/>
                    <a:pt x="3344" y="8075"/>
                    <a:pt x="3385" y="8067"/>
                  </a:cubicBezTo>
                  <a:cubicBezTo>
                    <a:pt x="3504" y="8008"/>
                    <a:pt x="3504" y="7829"/>
                    <a:pt x="3385" y="7770"/>
                  </a:cubicBezTo>
                  <a:cubicBezTo>
                    <a:pt x="3385" y="7750"/>
                    <a:pt x="3385" y="7750"/>
                    <a:pt x="3385" y="7750"/>
                  </a:cubicBezTo>
                  <a:cubicBezTo>
                    <a:pt x="2691" y="6857"/>
                    <a:pt x="2572" y="5668"/>
                    <a:pt x="3048" y="4676"/>
                  </a:cubicBezTo>
                  <a:cubicBezTo>
                    <a:pt x="3504" y="3665"/>
                    <a:pt x="4357" y="2851"/>
                    <a:pt x="4992" y="1939"/>
                  </a:cubicBezTo>
                  <a:cubicBezTo>
                    <a:pt x="5369" y="1443"/>
                    <a:pt x="5706" y="928"/>
                    <a:pt x="6023" y="392"/>
                  </a:cubicBezTo>
                  <a:close/>
                  <a:moveTo>
                    <a:pt x="15145" y="6520"/>
                  </a:moveTo>
                  <a:lnTo>
                    <a:pt x="15145" y="6520"/>
                  </a:lnTo>
                  <a:cubicBezTo>
                    <a:pt x="16058" y="8186"/>
                    <a:pt x="15602" y="10288"/>
                    <a:pt x="14431" y="11716"/>
                  </a:cubicBezTo>
                  <a:cubicBezTo>
                    <a:pt x="13817" y="12470"/>
                    <a:pt x="13063" y="13104"/>
                    <a:pt x="12210" y="13580"/>
                  </a:cubicBezTo>
                  <a:cubicBezTo>
                    <a:pt x="11318" y="14116"/>
                    <a:pt x="10326" y="14473"/>
                    <a:pt x="9434" y="15008"/>
                  </a:cubicBezTo>
                  <a:cubicBezTo>
                    <a:pt x="9018" y="15266"/>
                    <a:pt x="8641" y="15583"/>
                    <a:pt x="8323" y="15940"/>
                  </a:cubicBezTo>
                  <a:cubicBezTo>
                    <a:pt x="9018" y="14056"/>
                    <a:pt x="11199" y="13124"/>
                    <a:pt x="12666" y="11914"/>
                  </a:cubicBezTo>
                  <a:cubicBezTo>
                    <a:pt x="13162" y="11518"/>
                    <a:pt x="13599" y="11042"/>
                    <a:pt x="13956" y="10506"/>
                  </a:cubicBezTo>
                  <a:cubicBezTo>
                    <a:pt x="14024" y="10397"/>
                    <a:pt x="13923" y="10297"/>
                    <a:pt x="13821" y="10297"/>
                  </a:cubicBezTo>
                  <a:cubicBezTo>
                    <a:pt x="13775" y="10297"/>
                    <a:pt x="13729" y="10318"/>
                    <a:pt x="13698" y="10368"/>
                  </a:cubicBezTo>
                  <a:cubicBezTo>
                    <a:pt x="13063" y="11359"/>
                    <a:pt x="12072" y="12033"/>
                    <a:pt x="11120" y="12688"/>
                  </a:cubicBezTo>
                  <a:cubicBezTo>
                    <a:pt x="10168" y="13342"/>
                    <a:pt x="9255" y="13977"/>
                    <a:pt x="8581" y="14889"/>
                  </a:cubicBezTo>
                  <a:cubicBezTo>
                    <a:pt x="8403" y="15127"/>
                    <a:pt x="8244" y="15385"/>
                    <a:pt x="8125" y="15662"/>
                  </a:cubicBezTo>
                  <a:lnTo>
                    <a:pt x="8125" y="15543"/>
                  </a:lnTo>
                  <a:cubicBezTo>
                    <a:pt x="8185" y="15048"/>
                    <a:pt x="8204" y="14572"/>
                    <a:pt x="8185" y="14076"/>
                  </a:cubicBezTo>
                  <a:cubicBezTo>
                    <a:pt x="8185" y="13600"/>
                    <a:pt x="8204" y="13144"/>
                    <a:pt x="8264" y="12668"/>
                  </a:cubicBezTo>
                  <a:cubicBezTo>
                    <a:pt x="8363" y="11637"/>
                    <a:pt x="8680" y="10407"/>
                    <a:pt x="9474" y="9693"/>
                  </a:cubicBezTo>
                  <a:cubicBezTo>
                    <a:pt x="9434" y="10268"/>
                    <a:pt x="9573" y="10863"/>
                    <a:pt x="9890" y="11359"/>
                  </a:cubicBezTo>
                  <a:cubicBezTo>
                    <a:pt x="9925" y="11412"/>
                    <a:pt x="9976" y="11437"/>
                    <a:pt x="10025" y="11437"/>
                  </a:cubicBezTo>
                  <a:cubicBezTo>
                    <a:pt x="10087" y="11437"/>
                    <a:pt x="10146" y="11397"/>
                    <a:pt x="10168" y="11319"/>
                  </a:cubicBezTo>
                  <a:cubicBezTo>
                    <a:pt x="10683" y="9396"/>
                    <a:pt x="12845" y="8662"/>
                    <a:pt x="14233" y="7512"/>
                  </a:cubicBezTo>
                  <a:cubicBezTo>
                    <a:pt x="14570" y="7214"/>
                    <a:pt x="14888" y="6877"/>
                    <a:pt x="15145" y="6520"/>
                  </a:cubicBezTo>
                  <a:close/>
                  <a:moveTo>
                    <a:pt x="9712" y="19986"/>
                  </a:moveTo>
                  <a:lnTo>
                    <a:pt x="9692" y="20680"/>
                  </a:lnTo>
                  <a:cubicBezTo>
                    <a:pt x="9692" y="20761"/>
                    <a:pt x="9766" y="20824"/>
                    <a:pt x="9844" y="20824"/>
                  </a:cubicBezTo>
                  <a:cubicBezTo>
                    <a:pt x="9881" y="20824"/>
                    <a:pt x="9918" y="20810"/>
                    <a:pt x="9950" y="20779"/>
                  </a:cubicBezTo>
                  <a:cubicBezTo>
                    <a:pt x="10335" y="20437"/>
                    <a:pt x="10818" y="20270"/>
                    <a:pt x="11300" y="20270"/>
                  </a:cubicBezTo>
                  <a:cubicBezTo>
                    <a:pt x="11908" y="20270"/>
                    <a:pt x="12515" y="20536"/>
                    <a:pt x="12924" y="21057"/>
                  </a:cubicBezTo>
                  <a:cubicBezTo>
                    <a:pt x="13202" y="21453"/>
                    <a:pt x="13321" y="21969"/>
                    <a:pt x="13242" y="22445"/>
                  </a:cubicBezTo>
                  <a:cubicBezTo>
                    <a:pt x="13182" y="22921"/>
                    <a:pt x="12885" y="23416"/>
                    <a:pt x="12429" y="23555"/>
                  </a:cubicBezTo>
                  <a:cubicBezTo>
                    <a:pt x="12369" y="23574"/>
                    <a:pt x="12309" y="23583"/>
                    <a:pt x="12250" y="23583"/>
                  </a:cubicBezTo>
                  <a:cubicBezTo>
                    <a:pt x="11999" y="23583"/>
                    <a:pt x="11775" y="23420"/>
                    <a:pt x="11695" y="23179"/>
                  </a:cubicBezTo>
                  <a:cubicBezTo>
                    <a:pt x="11615" y="22861"/>
                    <a:pt x="11754" y="22544"/>
                    <a:pt x="12012" y="22365"/>
                  </a:cubicBezTo>
                  <a:cubicBezTo>
                    <a:pt x="12131" y="22286"/>
                    <a:pt x="12032" y="22108"/>
                    <a:pt x="11913" y="22108"/>
                  </a:cubicBezTo>
                  <a:cubicBezTo>
                    <a:pt x="11060" y="22127"/>
                    <a:pt x="10247" y="22465"/>
                    <a:pt x="9652" y="23060"/>
                  </a:cubicBezTo>
                  <a:cubicBezTo>
                    <a:pt x="9295" y="23397"/>
                    <a:pt x="9018" y="23833"/>
                    <a:pt x="8859" y="24309"/>
                  </a:cubicBezTo>
                  <a:cubicBezTo>
                    <a:pt x="8879" y="23635"/>
                    <a:pt x="9117" y="22980"/>
                    <a:pt x="9513" y="22445"/>
                  </a:cubicBezTo>
                  <a:cubicBezTo>
                    <a:pt x="9912" y="21927"/>
                    <a:pt x="10595" y="21480"/>
                    <a:pt x="11254" y="21480"/>
                  </a:cubicBezTo>
                  <a:cubicBezTo>
                    <a:pt x="11578" y="21480"/>
                    <a:pt x="11896" y="21588"/>
                    <a:pt x="12171" y="21850"/>
                  </a:cubicBezTo>
                  <a:cubicBezTo>
                    <a:pt x="12204" y="21883"/>
                    <a:pt x="12241" y="21897"/>
                    <a:pt x="12275" y="21897"/>
                  </a:cubicBezTo>
                  <a:cubicBezTo>
                    <a:pt x="12385" y="21897"/>
                    <a:pt x="12475" y="21757"/>
                    <a:pt x="12369" y="21652"/>
                  </a:cubicBezTo>
                  <a:cubicBezTo>
                    <a:pt x="12037" y="21327"/>
                    <a:pt x="11647" y="21191"/>
                    <a:pt x="11250" y="21191"/>
                  </a:cubicBezTo>
                  <a:cubicBezTo>
                    <a:pt x="10556" y="21191"/>
                    <a:pt x="9841" y="21605"/>
                    <a:pt x="9374" y="22147"/>
                  </a:cubicBezTo>
                  <a:cubicBezTo>
                    <a:pt x="8879" y="22762"/>
                    <a:pt x="8601" y="23535"/>
                    <a:pt x="8581" y="24329"/>
                  </a:cubicBezTo>
                  <a:cubicBezTo>
                    <a:pt x="8343" y="22782"/>
                    <a:pt x="8760" y="21215"/>
                    <a:pt x="9712" y="19986"/>
                  </a:cubicBezTo>
                  <a:close/>
                  <a:moveTo>
                    <a:pt x="6013" y="1"/>
                  </a:moveTo>
                  <a:cubicBezTo>
                    <a:pt x="5961" y="1"/>
                    <a:pt x="5908" y="27"/>
                    <a:pt x="5884" y="75"/>
                  </a:cubicBezTo>
                  <a:cubicBezTo>
                    <a:pt x="5547" y="630"/>
                    <a:pt x="5190" y="1186"/>
                    <a:pt x="4813" y="1721"/>
                  </a:cubicBezTo>
                  <a:cubicBezTo>
                    <a:pt x="4436" y="2217"/>
                    <a:pt x="4040" y="2713"/>
                    <a:pt x="3663" y="3208"/>
                  </a:cubicBezTo>
                  <a:cubicBezTo>
                    <a:pt x="2969" y="4081"/>
                    <a:pt x="2354" y="5092"/>
                    <a:pt x="2493" y="6262"/>
                  </a:cubicBezTo>
                  <a:cubicBezTo>
                    <a:pt x="2553" y="6778"/>
                    <a:pt x="2731" y="7274"/>
                    <a:pt x="3009" y="7710"/>
                  </a:cubicBezTo>
                  <a:lnTo>
                    <a:pt x="2890" y="7670"/>
                  </a:lnTo>
                  <a:cubicBezTo>
                    <a:pt x="2870" y="7670"/>
                    <a:pt x="2850" y="7651"/>
                    <a:pt x="2830" y="7651"/>
                  </a:cubicBezTo>
                  <a:lnTo>
                    <a:pt x="2751" y="7631"/>
                  </a:lnTo>
                  <a:lnTo>
                    <a:pt x="2691" y="7611"/>
                  </a:lnTo>
                  <a:lnTo>
                    <a:pt x="2632" y="7611"/>
                  </a:lnTo>
                  <a:cubicBezTo>
                    <a:pt x="2537" y="7600"/>
                    <a:pt x="2443" y="7595"/>
                    <a:pt x="2350" y="7595"/>
                  </a:cubicBezTo>
                  <a:cubicBezTo>
                    <a:pt x="1270" y="7595"/>
                    <a:pt x="308" y="8317"/>
                    <a:pt x="34" y="9376"/>
                  </a:cubicBezTo>
                  <a:cubicBezTo>
                    <a:pt x="0" y="9477"/>
                    <a:pt x="95" y="9563"/>
                    <a:pt x="185" y="9563"/>
                  </a:cubicBezTo>
                  <a:cubicBezTo>
                    <a:pt x="201" y="9563"/>
                    <a:pt x="217" y="9560"/>
                    <a:pt x="232" y="9554"/>
                  </a:cubicBezTo>
                  <a:cubicBezTo>
                    <a:pt x="717" y="9312"/>
                    <a:pt x="1234" y="9205"/>
                    <a:pt x="1751" y="9205"/>
                  </a:cubicBezTo>
                  <a:cubicBezTo>
                    <a:pt x="2671" y="9205"/>
                    <a:pt x="3595" y="9542"/>
                    <a:pt x="4357" y="10050"/>
                  </a:cubicBezTo>
                  <a:cubicBezTo>
                    <a:pt x="5547" y="10863"/>
                    <a:pt x="6499" y="11994"/>
                    <a:pt x="7074" y="13322"/>
                  </a:cubicBezTo>
                  <a:cubicBezTo>
                    <a:pt x="7292" y="13798"/>
                    <a:pt x="7431" y="14314"/>
                    <a:pt x="7510" y="14830"/>
                  </a:cubicBezTo>
                  <a:cubicBezTo>
                    <a:pt x="7332" y="14354"/>
                    <a:pt x="7074" y="13917"/>
                    <a:pt x="6757" y="13521"/>
                  </a:cubicBezTo>
                  <a:cubicBezTo>
                    <a:pt x="6201" y="12767"/>
                    <a:pt x="5349" y="12271"/>
                    <a:pt x="4417" y="12152"/>
                  </a:cubicBezTo>
                  <a:cubicBezTo>
                    <a:pt x="4343" y="12147"/>
                    <a:pt x="4270" y="12145"/>
                    <a:pt x="4198" y="12145"/>
                  </a:cubicBezTo>
                  <a:cubicBezTo>
                    <a:pt x="3403" y="12145"/>
                    <a:pt x="2640" y="12440"/>
                    <a:pt x="2077" y="12985"/>
                  </a:cubicBezTo>
                  <a:cubicBezTo>
                    <a:pt x="827" y="14195"/>
                    <a:pt x="887" y="16634"/>
                    <a:pt x="2533" y="17487"/>
                  </a:cubicBezTo>
                  <a:cubicBezTo>
                    <a:pt x="2797" y="17626"/>
                    <a:pt x="3099" y="17696"/>
                    <a:pt x="3399" y="17696"/>
                  </a:cubicBezTo>
                  <a:cubicBezTo>
                    <a:pt x="4000" y="17696"/>
                    <a:pt x="4595" y="17414"/>
                    <a:pt x="4873" y="16833"/>
                  </a:cubicBezTo>
                  <a:cubicBezTo>
                    <a:pt x="5243" y="16073"/>
                    <a:pt x="4675" y="15007"/>
                    <a:pt x="3791" y="15007"/>
                  </a:cubicBezTo>
                  <a:cubicBezTo>
                    <a:pt x="3775" y="15007"/>
                    <a:pt x="3759" y="15007"/>
                    <a:pt x="3742" y="15008"/>
                  </a:cubicBezTo>
                  <a:cubicBezTo>
                    <a:pt x="3564" y="15008"/>
                    <a:pt x="3564" y="15305"/>
                    <a:pt x="3742" y="15305"/>
                  </a:cubicBezTo>
                  <a:cubicBezTo>
                    <a:pt x="3758" y="15305"/>
                    <a:pt x="3773" y="15304"/>
                    <a:pt x="3788" y="15304"/>
                  </a:cubicBezTo>
                  <a:cubicBezTo>
                    <a:pt x="4513" y="15304"/>
                    <a:pt x="4924" y="16230"/>
                    <a:pt x="4536" y="16813"/>
                  </a:cubicBezTo>
                  <a:cubicBezTo>
                    <a:pt x="4294" y="17224"/>
                    <a:pt x="3860" y="17414"/>
                    <a:pt x="3414" y="17414"/>
                  </a:cubicBezTo>
                  <a:cubicBezTo>
                    <a:pt x="3129" y="17414"/>
                    <a:pt x="2840" y="17336"/>
                    <a:pt x="2592" y="17189"/>
                  </a:cubicBezTo>
                  <a:cubicBezTo>
                    <a:pt x="1164" y="16357"/>
                    <a:pt x="1184" y="14195"/>
                    <a:pt x="2334" y="13144"/>
                  </a:cubicBezTo>
                  <a:cubicBezTo>
                    <a:pt x="2855" y="12676"/>
                    <a:pt x="3511" y="12435"/>
                    <a:pt x="4185" y="12435"/>
                  </a:cubicBezTo>
                  <a:cubicBezTo>
                    <a:pt x="4282" y="12435"/>
                    <a:pt x="4379" y="12440"/>
                    <a:pt x="4476" y="12450"/>
                  </a:cubicBezTo>
                  <a:cubicBezTo>
                    <a:pt x="5329" y="12549"/>
                    <a:pt x="6043" y="13084"/>
                    <a:pt x="6558" y="13739"/>
                  </a:cubicBezTo>
                  <a:cubicBezTo>
                    <a:pt x="7054" y="14334"/>
                    <a:pt x="7372" y="15068"/>
                    <a:pt x="7510" y="15841"/>
                  </a:cubicBezTo>
                  <a:lnTo>
                    <a:pt x="7510" y="15861"/>
                  </a:lnTo>
                  <a:cubicBezTo>
                    <a:pt x="7491" y="15900"/>
                    <a:pt x="7510" y="15940"/>
                    <a:pt x="7530" y="15980"/>
                  </a:cubicBezTo>
                  <a:cubicBezTo>
                    <a:pt x="7649" y="16753"/>
                    <a:pt x="7570" y="17546"/>
                    <a:pt x="7292" y="18280"/>
                  </a:cubicBezTo>
                  <a:cubicBezTo>
                    <a:pt x="6618" y="19906"/>
                    <a:pt x="5051" y="20997"/>
                    <a:pt x="3286" y="21037"/>
                  </a:cubicBezTo>
                  <a:cubicBezTo>
                    <a:pt x="3128" y="21037"/>
                    <a:pt x="3088" y="21295"/>
                    <a:pt x="3247" y="21334"/>
                  </a:cubicBezTo>
                  <a:cubicBezTo>
                    <a:pt x="5587" y="21711"/>
                    <a:pt x="7213" y="23436"/>
                    <a:pt x="8522" y="25300"/>
                  </a:cubicBezTo>
                  <a:cubicBezTo>
                    <a:pt x="8542" y="25320"/>
                    <a:pt x="8542" y="25340"/>
                    <a:pt x="8561" y="25360"/>
                  </a:cubicBezTo>
                  <a:cubicBezTo>
                    <a:pt x="8780" y="25677"/>
                    <a:pt x="8998" y="25995"/>
                    <a:pt x="9196" y="26332"/>
                  </a:cubicBezTo>
                  <a:cubicBezTo>
                    <a:pt x="9225" y="26378"/>
                    <a:pt x="9268" y="26397"/>
                    <a:pt x="9311" y="26397"/>
                  </a:cubicBezTo>
                  <a:cubicBezTo>
                    <a:pt x="9416" y="26397"/>
                    <a:pt x="9524" y="26285"/>
                    <a:pt x="9454" y="26173"/>
                  </a:cubicBezTo>
                  <a:cubicBezTo>
                    <a:pt x="9295" y="25915"/>
                    <a:pt x="9117" y="25657"/>
                    <a:pt x="8958" y="25419"/>
                  </a:cubicBezTo>
                  <a:cubicBezTo>
                    <a:pt x="8978" y="25380"/>
                    <a:pt x="8998" y="25340"/>
                    <a:pt x="8998" y="25320"/>
                  </a:cubicBezTo>
                  <a:cubicBezTo>
                    <a:pt x="9018" y="23853"/>
                    <a:pt x="10108" y="22623"/>
                    <a:pt x="11576" y="22425"/>
                  </a:cubicBezTo>
                  <a:cubicBezTo>
                    <a:pt x="11258" y="22861"/>
                    <a:pt x="11358" y="23476"/>
                    <a:pt x="11814" y="23773"/>
                  </a:cubicBezTo>
                  <a:cubicBezTo>
                    <a:pt x="11950" y="23858"/>
                    <a:pt x="12092" y="23895"/>
                    <a:pt x="12232" y="23895"/>
                  </a:cubicBezTo>
                  <a:cubicBezTo>
                    <a:pt x="12686" y="23895"/>
                    <a:pt x="13129" y="23513"/>
                    <a:pt x="13341" y="23119"/>
                  </a:cubicBezTo>
                  <a:cubicBezTo>
                    <a:pt x="13618" y="22564"/>
                    <a:pt x="13658" y="21929"/>
                    <a:pt x="13420" y="21354"/>
                  </a:cubicBezTo>
                  <a:cubicBezTo>
                    <a:pt x="13142" y="20719"/>
                    <a:pt x="12607" y="20263"/>
                    <a:pt x="11953" y="20065"/>
                  </a:cubicBezTo>
                  <a:cubicBezTo>
                    <a:pt x="11738" y="20002"/>
                    <a:pt x="11519" y="19971"/>
                    <a:pt x="11301" y="19971"/>
                  </a:cubicBezTo>
                  <a:cubicBezTo>
                    <a:pt x="10837" y="19971"/>
                    <a:pt x="10381" y="20112"/>
                    <a:pt x="9989" y="20382"/>
                  </a:cubicBezTo>
                  <a:lnTo>
                    <a:pt x="10029" y="19569"/>
                  </a:lnTo>
                  <a:cubicBezTo>
                    <a:pt x="10029" y="19488"/>
                    <a:pt x="9955" y="19425"/>
                    <a:pt x="9883" y="19425"/>
                  </a:cubicBezTo>
                  <a:cubicBezTo>
                    <a:pt x="9849" y="19425"/>
                    <a:pt x="9816" y="19439"/>
                    <a:pt x="9791" y="19470"/>
                  </a:cubicBezTo>
                  <a:cubicBezTo>
                    <a:pt x="8542" y="20838"/>
                    <a:pt x="7986" y="22703"/>
                    <a:pt x="8323" y="24527"/>
                  </a:cubicBezTo>
                  <a:cubicBezTo>
                    <a:pt x="7411" y="23317"/>
                    <a:pt x="6340" y="22246"/>
                    <a:pt x="4972" y="21592"/>
                  </a:cubicBezTo>
                  <a:cubicBezTo>
                    <a:pt x="4694" y="21453"/>
                    <a:pt x="4417" y="21334"/>
                    <a:pt x="4119" y="21255"/>
                  </a:cubicBezTo>
                  <a:cubicBezTo>
                    <a:pt x="5567" y="20938"/>
                    <a:pt x="6796" y="19986"/>
                    <a:pt x="7431" y="18637"/>
                  </a:cubicBezTo>
                  <a:cubicBezTo>
                    <a:pt x="7609" y="18280"/>
                    <a:pt x="7709" y="17903"/>
                    <a:pt x="7788" y="17527"/>
                  </a:cubicBezTo>
                  <a:cubicBezTo>
                    <a:pt x="7808" y="17507"/>
                    <a:pt x="7828" y="17487"/>
                    <a:pt x="7828" y="17447"/>
                  </a:cubicBezTo>
                  <a:cubicBezTo>
                    <a:pt x="8046" y="16476"/>
                    <a:pt x="8799" y="15762"/>
                    <a:pt x="9612" y="15246"/>
                  </a:cubicBezTo>
                  <a:cubicBezTo>
                    <a:pt x="10545" y="14691"/>
                    <a:pt x="11576" y="14334"/>
                    <a:pt x="12508" y="13759"/>
                  </a:cubicBezTo>
                  <a:cubicBezTo>
                    <a:pt x="14134" y="12767"/>
                    <a:pt x="15562" y="11240"/>
                    <a:pt x="15859" y="9297"/>
                  </a:cubicBezTo>
                  <a:cubicBezTo>
                    <a:pt x="16058" y="8226"/>
                    <a:pt x="15859" y="7115"/>
                    <a:pt x="15284" y="6163"/>
                  </a:cubicBezTo>
                  <a:cubicBezTo>
                    <a:pt x="15254" y="6124"/>
                    <a:pt x="15205" y="6104"/>
                    <a:pt x="15155" y="6104"/>
                  </a:cubicBezTo>
                  <a:cubicBezTo>
                    <a:pt x="15106" y="6104"/>
                    <a:pt x="15056" y="6124"/>
                    <a:pt x="15026" y="6163"/>
                  </a:cubicBezTo>
                  <a:cubicBezTo>
                    <a:pt x="14015" y="7869"/>
                    <a:pt x="11873" y="8404"/>
                    <a:pt x="10624" y="9892"/>
                  </a:cubicBezTo>
                  <a:cubicBezTo>
                    <a:pt x="10366" y="10189"/>
                    <a:pt x="10148" y="10546"/>
                    <a:pt x="9989" y="10923"/>
                  </a:cubicBezTo>
                  <a:cubicBezTo>
                    <a:pt x="9771" y="10447"/>
                    <a:pt x="9712" y="9892"/>
                    <a:pt x="9831" y="9376"/>
                  </a:cubicBezTo>
                  <a:cubicBezTo>
                    <a:pt x="9846" y="9281"/>
                    <a:pt x="9775" y="9200"/>
                    <a:pt x="9685" y="9200"/>
                  </a:cubicBezTo>
                  <a:cubicBezTo>
                    <a:pt x="9662" y="9200"/>
                    <a:pt x="9637" y="9205"/>
                    <a:pt x="9612" y="9217"/>
                  </a:cubicBezTo>
                  <a:cubicBezTo>
                    <a:pt x="8581" y="9892"/>
                    <a:pt x="8165" y="11220"/>
                    <a:pt x="8006" y="12370"/>
                  </a:cubicBezTo>
                  <a:cubicBezTo>
                    <a:pt x="8006" y="12450"/>
                    <a:pt x="7986" y="12529"/>
                    <a:pt x="7986" y="12608"/>
                  </a:cubicBezTo>
                  <a:cubicBezTo>
                    <a:pt x="7867" y="12132"/>
                    <a:pt x="7709" y="11657"/>
                    <a:pt x="7510" y="11200"/>
                  </a:cubicBezTo>
                  <a:cubicBezTo>
                    <a:pt x="7292" y="10705"/>
                    <a:pt x="7015" y="10249"/>
                    <a:pt x="6816" y="9733"/>
                  </a:cubicBezTo>
                  <a:cubicBezTo>
                    <a:pt x="6420" y="8662"/>
                    <a:pt x="6598" y="7551"/>
                    <a:pt x="6856" y="6461"/>
                  </a:cubicBezTo>
                  <a:cubicBezTo>
                    <a:pt x="7134" y="5370"/>
                    <a:pt x="7411" y="4240"/>
                    <a:pt x="7332" y="3089"/>
                  </a:cubicBezTo>
                  <a:cubicBezTo>
                    <a:pt x="7292" y="1959"/>
                    <a:pt x="6856" y="888"/>
                    <a:pt x="6102" y="35"/>
                  </a:cubicBezTo>
                  <a:cubicBezTo>
                    <a:pt x="6079" y="12"/>
                    <a:pt x="6046" y="1"/>
                    <a:pt x="60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37" name="Google Shape;162;p3">
              <a:extLst>
                <a:ext uri="{FF2B5EF4-FFF2-40B4-BE49-F238E27FC236}">
                  <a16:creationId xmlns:a16="http://schemas.microsoft.com/office/drawing/2014/main" id="{D8040526-ECCE-CEF0-5B60-505ABEAF5D15}"/>
                </a:ext>
              </a:extLst>
            </p:cNvPr>
            <p:cNvSpPr>
              <a:spLocks/>
            </p:cNvSpPr>
            <p:nvPr/>
          </p:nvSpPr>
          <p:spPr bwMode="auto">
            <a:xfrm>
              <a:off x="820400" y="3487375"/>
              <a:ext cx="23575" cy="47275"/>
            </a:xfrm>
            <a:custGeom>
              <a:avLst/>
              <a:gdLst>
                <a:gd name="T0" fmla="*/ 20100 w 943"/>
                <a:gd name="T1" fmla="*/ 0 h 1891"/>
                <a:gd name="T2" fmla="*/ 16125 w 943"/>
                <a:gd name="T3" fmla="*/ 3475 h 1891"/>
                <a:gd name="T4" fmla="*/ 1750 w 943"/>
                <a:gd name="T5" fmla="*/ 42150 h 1891"/>
                <a:gd name="T6" fmla="*/ 5275 w 943"/>
                <a:gd name="T7" fmla="*/ 47275 h 1891"/>
                <a:gd name="T8" fmla="*/ 8200 w 943"/>
                <a:gd name="T9" fmla="*/ 45625 h 1891"/>
                <a:gd name="T10" fmla="*/ 23575 w 943"/>
                <a:gd name="T11" fmla="*/ 3475 h 1891"/>
                <a:gd name="T12" fmla="*/ 20100 w 943"/>
                <a:gd name="T13" fmla="*/ 0 h 18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3" h="1891" extrusionOk="0">
                  <a:moveTo>
                    <a:pt x="804" y="0"/>
                  </a:moveTo>
                  <a:cubicBezTo>
                    <a:pt x="725" y="0"/>
                    <a:pt x="645" y="60"/>
                    <a:pt x="645" y="139"/>
                  </a:cubicBezTo>
                  <a:cubicBezTo>
                    <a:pt x="586" y="694"/>
                    <a:pt x="388" y="1210"/>
                    <a:pt x="70" y="1686"/>
                  </a:cubicBezTo>
                  <a:cubicBezTo>
                    <a:pt x="1" y="1783"/>
                    <a:pt x="107" y="1891"/>
                    <a:pt x="211" y="1891"/>
                  </a:cubicBezTo>
                  <a:cubicBezTo>
                    <a:pt x="255" y="1891"/>
                    <a:pt x="299" y="1872"/>
                    <a:pt x="328" y="1825"/>
                  </a:cubicBezTo>
                  <a:cubicBezTo>
                    <a:pt x="665" y="1309"/>
                    <a:pt x="864" y="734"/>
                    <a:pt x="943" y="139"/>
                  </a:cubicBezTo>
                  <a:cubicBezTo>
                    <a:pt x="943" y="60"/>
                    <a:pt x="864" y="0"/>
                    <a:pt x="80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38" name="Google Shape;163;p3">
              <a:extLst>
                <a:ext uri="{FF2B5EF4-FFF2-40B4-BE49-F238E27FC236}">
                  <a16:creationId xmlns:a16="http://schemas.microsoft.com/office/drawing/2014/main" id="{2B8891E2-B055-0034-F9B0-C6A5FF12ACB2}"/>
                </a:ext>
              </a:extLst>
            </p:cNvPr>
            <p:cNvSpPr>
              <a:spLocks/>
            </p:cNvSpPr>
            <p:nvPr/>
          </p:nvSpPr>
          <p:spPr bwMode="auto">
            <a:xfrm>
              <a:off x="730925" y="3528625"/>
              <a:ext cx="52525" cy="54975"/>
            </a:xfrm>
            <a:custGeom>
              <a:avLst/>
              <a:gdLst>
                <a:gd name="T0" fmla="*/ 47225 w 2101"/>
                <a:gd name="T1" fmla="*/ 0 h 2199"/>
                <a:gd name="T2" fmla="*/ 45625 w 2101"/>
                <a:gd name="T3" fmla="*/ 400 h 2199"/>
                <a:gd name="T4" fmla="*/ 500 w 2101"/>
                <a:gd name="T5" fmla="*/ 49475 h 2199"/>
                <a:gd name="T6" fmla="*/ 2000 w 2101"/>
                <a:gd name="T7" fmla="*/ 54450 h 2199"/>
                <a:gd name="T8" fmla="*/ 4050 w 2101"/>
                <a:gd name="T9" fmla="*/ 54950 h 2199"/>
                <a:gd name="T10" fmla="*/ 6950 w 2101"/>
                <a:gd name="T11" fmla="*/ 53450 h 2199"/>
                <a:gd name="T12" fmla="*/ 49100 w 2101"/>
                <a:gd name="T13" fmla="*/ 6850 h 2199"/>
                <a:gd name="T14" fmla="*/ 47225 w 2101"/>
                <a:gd name="T15" fmla="*/ 0 h 2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01" h="2199" extrusionOk="0">
                  <a:moveTo>
                    <a:pt x="1889" y="0"/>
                  </a:moveTo>
                  <a:cubicBezTo>
                    <a:pt x="1869" y="0"/>
                    <a:pt x="1847" y="5"/>
                    <a:pt x="1825" y="16"/>
                  </a:cubicBezTo>
                  <a:cubicBezTo>
                    <a:pt x="1012" y="452"/>
                    <a:pt x="397" y="1146"/>
                    <a:pt x="20" y="1979"/>
                  </a:cubicBezTo>
                  <a:cubicBezTo>
                    <a:pt x="0" y="2059"/>
                    <a:pt x="20" y="2138"/>
                    <a:pt x="80" y="2178"/>
                  </a:cubicBezTo>
                  <a:cubicBezTo>
                    <a:pt x="108" y="2192"/>
                    <a:pt x="136" y="2198"/>
                    <a:pt x="162" y="2198"/>
                  </a:cubicBezTo>
                  <a:cubicBezTo>
                    <a:pt x="210" y="2198"/>
                    <a:pt x="252" y="2176"/>
                    <a:pt x="278" y="2138"/>
                  </a:cubicBezTo>
                  <a:cubicBezTo>
                    <a:pt x="615" y="1345"/>
                    <a:pt x="1210" y="690"/>
                    <a:pt x="1964" y="274"/>
                  </a:cubicBezTo>
                  <a:cubicBezTo>
                    <a:pt x="2100" y="188"/>
                    <a:pt x="2016" y="0"/>
                    <a:pt x="188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39" name="Google Shape;164;p3">
              <a:extLst>
                <a:ext uri="{FF2B5EF4-FFF2-40B4-BE49-F238E27FC236}">
                  <a16:creationId xmlns:a16="http://schemas.microsoft.com/office/drawing/2014/main" id="{901B46D3-8E53-EE5B-5F98-38F4CA737925}"/>
                </a:ext>
              </a:extLst>
            </p:cNvPr>
            <p:cNvSpPr>
              <a:spLocks/>
            </p:cNvSpPr>
            <p:nvPr/>
          </p:nvSpPr>
          <p:spPr bwMode="auto">
            <a:xfrm>
              <a:off x="639475" y="3305425"/>
              <a:ext cx="17100" cy="35700"/>
            </a:xfrm>
            <a:custGeom>
              <a:avLst/>
              <a:gdLst>
                <a:gd name="T0" fmla="*/ 14125 w 684"/>
                <a:gd name="T1" fmla="*/ 0 h 1428"/>
                <a:gd name="T2" fmla="*/ 10150 w 684"/>
                <a:gd name="T3" fmla="*/ 3475 h 1428"/>
                <a:gd name="T4" fmla="*/ 1725 w 684"/>
                <a:gd name="T5" fmla="*/ 30250 h 1428"/>
                <a:gd name="T6" fmla="*/ 4900 w 684"/>
                <a:gd name="T7" fmla="*/ 35675 h 1428"/>
                <a:gd name="T8" fmla="*/ 7675 w 684"/>
                <a:gd name="T9" fmla="*/ 33725 h 1428"/>
                <a:gd name="T10" fmla="*/ 17100 w 684"/>
                <a:gd name="T11" fmla="*/ 3475 h 1428"/>
                <a:gd name="T12" fmla="*/ 14125 w 684"/>
                <a:gd name="T13" fmla="*/ 0 h 14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4" h="1428" extrusionOk="0">
                  <a:moveTo>
                    <a:pt x="565" y="0"/>
                  </a:moveTo>
                  <a:cubicBezTo>
                    <a:pt x="485" y="0"/>
                    <a:pt x="406" y="60"/>
                    <a:pt x="406" y="139"/>
                  </a:cubicBezTo>
                  <a:cubicBezTo>
                    <a:pt x="366" y="516"/>
                    <a:pt x="247" y="873"/>
                    <a:pt x="69" y="1210"/>
                  </a:cubicBezTo>
                  <a:cubicBezTo>
                    <a:pt x="1" y="1319"/>
                    <a:pt x="101" y="1427"/>
                    <a:pt x="196" y="1427"/>
                  </a:cubicBezTo>
                  <a:cubicBezTo>
                    <a:pt x="239" y="1427"/>
                    <a:pt x="282" y="1405"/>
                    <a:pt x="307" y="1349"/>
                  </a:cubicBezTo>
                  <a:cubicBezTo>
                    <a:pt x="505" y="972"/>
                    <a:pt x="644" y="575"/>
                    <a:pt x="684" y="139"/>
                  </a:cubicBezTo>
                  <a:cubicBezTo>
                    <a:pt x="684" y="79"/>
                    <a:pt x="624" y="20"/>
                    <a:pt x="56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40" name="Google Shape;165;p3">
              <a:extLst>
                <a:ext uri="{FF2B5EF4-FFF2-40B4-BE49-F238E27FC236}">
                  <a16:creationId xmlns:a16="http://schemas.microsoft.com/office/drawing/2014/main" id="{40D5437C-244C-9B11-9764-C59226C972F3}"/>
                </a:ext>
              </a:extLst>
            </p:cNvPr>
            <p:cNvSpPr>
              <a:spLocks/>
            </p:cNvSpPr>
            <p:nvPr/>
          </p:nvSpPr>
          <p:spPr bwMode="auto">
            <a:xfrm>
              <a:off x="541525" y="3398475"/>
              <a:ext cx="22600" cy="62675"/>
            </a:xfrm>
            <a:custGeom>
              <a:avLst/>
              <a:gdLst>
                <a:gd name="T0" fmla="*/ 17275 w 904"/>
                <a:gd name="T1" fmla="*/ 0 h 2507"/>
                <a:gd name="T2" fmla="*/ 14400 w 904"/>
                <a:gd name="T3" fmla="*/ 1650 h 2507"/>
                <a:gd name="T4" fmla="*/ 5475 w 904"/>
                <a:gd name="T5" fmla="*/ 60150 h 2507"/>
                <a:gd name="T6" fmla="*/ 8950 w 904"/>
                <a:gd name="T7" fmla="*/ 62675 h 2507"/>
                <a:gd name="T8" fmla="*/ 12900 w 904"/>
                <a:gd name="T9" fmla="*/ 58175 h 2507"/>
                <a:gd name="T10" fmla="*/ 20850 w 904"/>
                <a:gd name="T11" fmla="*/ 5600 h 2507"/>
                <a:gd name="T12" fmla="*/ 17275 w 904"/>
                <a:gd name="T13" fmla="*/ 0 h 25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4" h="2507" extrusionOk="0">
                  <a:moveTo>
                    <a:pt x="691" y="0"/>
                  </a:moveTo>
                  <a:cubicBezTo>
                    <a:pt x="648" y="0"/>
                    <a:pt x="605" y="19"/>
                    <a:pt x="576" y="66"/>
                  </a:cubicBezTo>
                  <a:cubicBezTo>
                    <a:pt x="120" y="760"/>
                    <a:pt x="1" y="1613"/>
                    <a:pt x="219" y="2406"/>
                  </a:cubicBezTo>
                  <a:cubicBezTo>
                    <a:pt x="242" y="2476"/>
                    <a:pt x="300" y="2507"/>
                    <a:pt x="358" y="2507"/>
                  </a:cubicBezTo>
                  <a:cubicBezTo>
                    <a:pt x="448" y="2507"/>
                    <a:pt x="540" y="2435"/>
                    <a:pt x="516" y="2327"/>
                  </a:cubicBezTo>
                  <a:cubicBezTo>
                    <a:pt x="318" y="1613"/>
                    <a:pt x="417" y="859"/>
                    <a:pt x="834" y="224"/>
                  </a:cubicBezTo>
                  <a:cubicBezTo>
                    <a:pt x="904" y="112"/>
                    <a:pt x="795" y="0"/>
                    <a:pt x="69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41" name="Google Shape;166;p3">
              <a:extLst>
                <a:ext uri="{FF2B5EF4-FFF2-40B4-BE49-F238E27FC236}">
                  <a16:creationId xmlns:a16="http://schemas.microsoft.com/office/drawing/2014/main" id="{A340F261-2605-9323-74E7-8F21CEAF1EB4}"/>
                </a:ext>
              </a:extLst>
            </p:cNvPr>
            <p:cNvSpPr>
              <a:spLocks/>
            </p:cNvSpPr>
            <p:nvPr/>
          </p:nvSpPr>
          <p:spPr bwMode="auto">
            <a:xfrm>
              <a:off x="403200" y="3765425"/>
              <a:ext cx="135875" cy="96500"/>
            </a:xfrm>
            <a:custGeom>
              <a:avLst/>
              <a:gdLst>
                <a:gd name="T0" fmla="*/ 103150 w 5435"/>
                <a:gd name="T1" fmla="*/ 10500 h 3860"/>
                <a:gd name="T2" fmla="*/ 103150 w 5435"/>
                <a:gd name="T3" fmla="*/ 10500 h 3860"/>
                <a:gd name="T4" fmla="*/ 124950 w 5435"/>
                <a:gd name="T5" fmla="*/ 56100 h 3860"/>
                <a:gd name="T6" fmla="*/ 84425 w 5435"/>
                <a:gd name="T7" fmla="*/ 63475 h 3860"/>
                <a:gd name="T8" fmla="*/ 58525 w 5435"/>
                <a:gd name="T9" fmla="*/ 59075 h 3860"/>
                <a:gd name="T10" fmla="*/ 57325 w 5435"/>
                <a:gd name="T11" fmla="*/ 58875 h 3860"/>
                <a:gd name="T12" fmla="*/ 56550 w 5435"/>
                <a:gd name="T13" fmla="*/ 66025 h 3860"/>
                <a:gd name="T14" fmla="*/ 84325 w 5435"/>
                <a:gd name="T15" fmla="*/ 70750 h 3860"/>
                <a:gd name="T16" fmla="*/ 126450 w 5435"/>
                <a:gd name="T17" fmla="*/ 63050 h 3860"/>
                <a:gd name="T18" fmla="*/ 126450 w 5435"/>
                <a:gd name="T19" fmla="*/ 63050 h 3860"/>
                <a:gd name="T20" fmla="*/ 75300 w 5435"/>
                <a:gd name="T21" fmla="*/ 89300 h 3860"/>
                <a:gd name="T22" fmla="*/ 67450 w 5435"/>
                <a:gd name="T23" fmla="*/ 88825 h 3860"/>
                <a:gd name="T24" fmla="*/ 32750 w 5435"/>
                <a:gd name="T25" fmla="*/ 73450 h 3860"/>
                <a:gd name="T26" fmla="*/ 11425 w 5435"/>
                <a:gd name="T27" fmla="*/ 46700 h 3860"/>
                <a:gd name="T28" fmla="*/ 45125 w 5435"/>
                <a:gd name="T29" fmla="*/ 36275 h 3860"/>
                <a:gd name="T30" fmla="*/ 63175 w 5435"/>
                <a:gd name="T31" fmla="*/ 33025 h 3860"/>
                <a:gd name="T32" fmla="*/ 81825 w 5435"/>
                <a:gd name="T33" fmla="*/ 40250 h 3860"/>
                <a:gd name="T34" fmla="*/ 84425 w 5435"/>
                <a:gd name="T35" fmla="*/ 41300 h 3860"/>
                <a:gd name="T36" fmla="*/ 88275 w 5435"/>
                <a:gd name="T37" fmla="*/ 38750 h 3860"/>
                <a:gd name="T38" fmla="*/ 103150 w 5435"/>
                <a:gd name="T39" fmla="*/ 10500 h 3860"/>
                <a:gd name="T40" fmla="*/ 107750 w 5435"/>
                <a:gd name="T41" fmla="*/ 25 h 3860"/>
                <a:gd name="T42" fmla="*/ 107100 w 5435"/>
                <a:gd name="T43" fmla="*/ 75 h 3860"/>
                <a:gd name="T44" fmla="*/ 82325 w 5435"/>
                <a:gd name="T45" fmla="*/ 30325 h 3860"/>
                <a:gd name="T46" fmla="*/ 65175 w 5435"/>
                <a:gd name="T47" fmla="*/ 25225 h 3860"/>
                <a:gd name="T48" fmla="*/ 7050 w 5435"/>
                <a:gd name="T49" fmla="*/ 39325 h 3860"/>
                <a:gd name="T50" fmla="*/ 4975 w 5435"/>
                <a:gd name="T51" fmla="*/ 39250 h 3860"/>
                <a:gd name="T52" fmla="*/ 1500 w 5435"/>
                <a:gd name="T53" fmla="*/ 44700 h 3860"/>
                <a:gd name="T54" fmla="*/ 29775 w 5435"/>
                <a:gd name="T55" fmla="*/ 80400 h 3860"/>
                <a:gd name="T56" fmla="*/ 68925 w 5435"/>
                <a:gd name="T57" fmla="*/ 96275 h 3860"/>
                <a:gd name="T58" fmla="*/ 74475 w 5435"/>
                <a:gd name="T59" fmla="*/ 96475 h 3860"/>
                <a:gd name="T60" fmla="*/ 135375 w 5435"/>
                <a:gd name="T61" fmla="*/ 57600 h 3860"/>
                <a:gd name="T62" fmla="*/ 131900 w 5435"/>
                <a:gd name="T63" fmla="*/ 53625 h 3860"/>
                <a:gd name="T64" fmla="*/ 129425 w 5435"/>
                <a:gd name="T65" fmla="*/ 50150 h 3860"/>
                <a:gd name="T66" fmla="*/ 111575 w 5435"/>
                <a:gd name="T67" fmla="*/ 4550 h 3860"/>
                <a:gd name="T68" fmla="*/ 107750 w 5435"/>
                <a:gd name="T69" fmla="*/ 25 h 38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435" h="3860" extrusionOk="0">
                  <a:moveTo>
                    <a:pt x="4126" y="420"/>
                  </a:moveTo>
                  <a:lnTo>
                    <a:pt x="4126" y="420"/>
                  </a:lnTo>
                  <a:cubicBezTo>
                    <a:pt x="3967" y="1154"/>
                    <a:pt x="4324" y="1887"/>
                    <a:pt x="4998" y="2244"/>
                  </a:cubicBezTo>
                  <a:cubicBezTo>
                    <a:pt x="4467" y="2414"/>
                    <a:pt x="3920" y="2539"/>
                    <a:pt x="3377" y="2539"/>
                  </a:cubicBezTo>
                  <a:cubicBezTo>
                    <a:pt x="3029" y="2539"/>
                    <a:pt x="2682" y="2487"/>
                    <a:pt x="2341" y="2363"/>
                  </a:cubicBezTo>
                  <a:cubicBezTo>
                    <a:pt x="2324" y="2358"/>
                    <a:pt x="2308" y="2355"/>
                    <a:pt x="2293" y="2355"/>
                  </a:cubicBezTo>
                  <a:cubicBezTo>
                    <a:pt x="2150" y="2355"/>
                    <a:pt x="2100" y="2587"/>
                    <a:pt x="2262" y="2641"/>
                  </a:cubicBezTo>
                  <a:cubicBezTo>
                    <a:pt x="2623" y="2775"/>
                    <a:pt x="2998" y="2830"/>
                    <a:pt x="3373" y="2830"/>
                  </a:cubicBezTo>
                  <a:cubicBezTo>
                    <a:pt x="3945" y="2830"/>
                    <a:pt x="4519" y="2702"/>
                    <a:pt x="5058" y="2522"/>
                  </a:cubicBezTo>
                  <a:cubicBezTo>
                    <a:pt x="4762" y="3253"/>
                    <a:pt x="3794" y="3572"/>
                    <a:pt x="3012" y="3572"/>
                  </a:cubicBezTo>
                  <a:cubicBezTo>
                    <a:pt x="2903" y="3572"/>
                    <a:pt x="2797" y="3565"/>
                    <a:pt x="2698" y="3553"/>
                  </a:cubicBezTo>
                  <a:cubicBezTo>
                    <a:pt x="2182" y="3494"/>
                    <a:pt x="1687" y="3276"/>
                    <a:pt x="1310" y="2938"/>
                  </a:cubicBezTo>
                  <a:cubicBezTo>
                    <a:pt x="973" y="2621"/>
                    <a:pt x="675" y="2264"/>
                    <a:pt x="457" y="1868"/>
                  </a:cubicBezTo>
                  <a:cubicBezTo>
                    <a:pt x="913" y="1788"/>
                    <a:pt x="1369" y="1649"/>
                    <a:pt x="1805" y="1451"/>
                  </a:cubicBezTo>
                  <a:cubicBezTo>
                    <a:pt x="2035" y="1378"/>
                    <a:pt x="2286" y="1321"/>
                    <a:pt x="2527" y="1321"/>
                  </a:cubicBezTo>
                  <a:cubicBezTo>
                    <a:pt x="2806" y="1321"/>
                    <a:pt x="3071" y="1397"/>
                    <a:pt x="3273" y="1610"/>
                  </a:cubicBezTo>
                  <a:cubicBezTo>
                    <a:pt x="3302" y="1639"/>
                    <a:pt x="3339" y="1652"/>
                    <a:pt x="3377" y="1652"/>
                  </a:cubicBezTo>
                  <a:cubicBezTo>
                    <a:pt x="3441" y="1652"/>
                    <a:pt x="3506" y="1613"/>
                    <a:pt x="3531" y="1550"/>
                  </a:cubicBezTo>
                  <a:cubicBezTo>
                    <a:pt x="3590" y="1114"/>
                    <a:pt x="3749" y="638"/>
                    <a:pt x="4126" y="420"/>
                  </a:cubicBezTo>
                  <a:close/>
                  <a:moveTo>
                    <a:pt x="4310" y="1"/>
                  </a:moveTo>
                  <a:cubicBezTo>
                    <a:pt x="4302" y="1"/>
                    <a:pt x="4293" y="2"/>
                    <a:pt x="4284" y="3"/>
                  </a:cubicBezTo>
                  <a:cubicBezTo>
                    <a:pt x="3709" y="182"/>
                    <a:pt x="3412" y="678"/>
                    <a:pt x="3293" y="1213"/>
                  </a:cubicBezTo>
                  <a:cubicBezTo>
                    <a:pt x="3075" y="1065"/>
                    <a:pt x="2845" y="1009"/>
                    <a:pt x="2607" y="1009"/>
                  </a:cubicBezTo>
                  <a:cubicBezTo>
                    <a:pt x="1853" y="1009"/>
                    <a:pt x="1022" y="1573"/>
                    <a:pt x="282" y="1573"/>
                  </a:cubicBezTo>
                  <a:cubicBezTo>
                    <a:pt x="254" y="1573"/>
                    <a:pt x="227" y="1572"/>
                    <a:pt x="199" y="1570"/>
                  </a:cubicBezTo>
                  <a:cubicBezTo>
                    <a:pt x="80" y="1570"/>
                    <a:pt x="1" y="1689"/>
                    <a:pt x="60" y="1788"/>
                  </a:cubicBezTo>
                  <a:cubicBezTo>
                    <a:pt x="358" y="2324"/>
                    <a:pt x="735" y="2800"/>
                    <a:pt x="1191" y="3216"/>
                  </a:cubicBezTo>
                  <a:cubicBezTo>
                    <a:pt x="1647" y="3573"/>
                    <a:pt x="2182" y="3791"/>
                    <a:pt x="2757" y="3851"/>
                  </a:cubicBezTo>
                  <a:cubicBezTo>
                    <a:pt x="2829" y="3856"/>
                    <a:pt x="2903" y="3859"/>
                    <a:pt x="2979" y="3859"/>
                  </a:cubicBezTo>
                  <a:cubicBezTo>
                    <a:pt x="3970" y="3859"/>
                    <a:pt x="5249" y="3373"/>
                    <a:pt x="5415" y="2304"/>
                  </a:cubicBezTo>
                  <a:cubicBezTo>
                    <a:pt x="5435" y="2225"/>
                    <a:pt x="5355" y="2145"/>
                    <a:pt x="5276" y="2145"/>
                  </a:cubicBezTo>
                  <a:cubicBezTo>
                    <a:pt x="5276" y="2086"/>
                    <a:pt x="5236" y="2026"/>
                    <a:pt x="5177" y="2006"/>
                  </a:cubicBezTo>
                  <a:cubicBezTo>
                    <a:pt x="4443" y="1729"/>
                    <a:pt x="4245" y="876"/>
                    <a:pt x="4463" y="182"/>
                  </a:cubicBezTo>
                  <a:cubicBezTo>
                    <a:pt x="4481" y="91"/>
                    <a:pt x="4400" y="1"/>
                    <a:pt x="43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42" name="Google Shape;167;p3">
              <a:extLst>
                <a:ext uri="{FF2B5EF4-FFF2-40B4-BE49-F238E27FC236}">
                  <a16:creationId xmlns:a16="http://schemas.microsoft.com/office/drawing/2014/main" id="{3CA5F9F2-9BC9-E9CD-81C2-C4FD32EC0E9D}"/>
                </a:ext>
              </a:extLst>
            </p:cNvPr>
            <p:cNvSpPr>
              <a:spLocks/>
            </p:cNvSpPr>
            <p:nvPr/>
          </p:nvSpPr>
          <p:spPr bwMode="auto">
            <a:xfrm>
              <a:off x="705625" y="4361700"/>
              <a:ext cx="574650" cy="380250"/>
            </a:xfrm>
            <a:custGeom>
              <a:avLst/>
              <a:gdLst>
                <a:gd name="T0" fmla="*/ 240475 w 22986"/>
                <a:gd name="T1" fmla="*/ 62700 h 15210"/>
                <a:gd name="T2" fmla="*/ 166600 w 22986"/>
                <a:gd name="T3" fmla="*/ 28000 h 15210"/>
                <a:gd name="T4" fmla="*/ 213200 w 22986"/>
                <a:gd name="T5" fmla="*/ 80550 h 15210"/>
                <a:gd name="T6" fmla="*/ 159025 w 22986"/>
                <a:gd name="T7" fmla="*/ 83050 h 15210"/>
                <a:gd name="T8" fmla="*/ 159675 w 22986"/>
                <a:gd name="T9" fmla="*/ 54775 h 15210"/>
                <a:gd name="T10" fmla="*/ 165625 w 22986"/>
                <a:gd name="T11" fmla="*/ 7175 h 15210"/>
                <a:gd name="T12" fmla="*/ 179500 w 22986"/>
                <a:gd name="T13" fmla="*/ 217875 h 15210"/>
                <a:gd name="T14" fmla="*/ 177025 w 22986"/>
                <a:gd name="T15" fmla="*/ 215400 h 15210"/>
                <a:gd name="T16" fmla="*/ 175525 w 22986"/>
                <a:gd name="T17" fmla="*/ 260525 h 15210"/>
                <a:gd name="T18" fmla="*/ 189425 w 22986"/>
                <a:gd name="T19" fmla="*/ 325975 h 15210"/>
                <a:gd name="T20" fmla="*/ 141575 w 22986"/>
                <a:gd name="T21" fmla="*/ 255725 h 15210"/>
                <a:gd name="T22" fmla="*/ 423425 w 22986"/>
                <a:gd name="T23" fmla="*/ 112775 h 15210"/>
                <a:gd name="T24" fmla="*/ 517125 w 22986"/>
                <a:gd name="T25" fmla="*/ 191600 h 15210"/>
                <a:gd name="T26" fmla="*/ 505675 w 22986"/>
                <a:gd name="T27" fmla="*/ 373400 h 15210"/>
                <a:gd name="T28" fmla="*/ 309900 w 22986"/>
                <a:gd name="T29" fmla="*/ 236225 h 15210"/>
                <a:gd name="T30" fmla="*/ 278525 w 22986"/>
                <a:gd name="T31" fmla="*/ 200350 h 15210"/>
                <a:gd name="T32" fmla="*/ 358975 w 22986"/>
                <a:gd name="T33" fmla="*/ 221850 h 15210"/>
                <a:gd name="T34" fmla="*/ 283625 w 22986"/>
                <a:gd name="T35" fmla="*/ 178225 h 15210"/>
                <a:gd name="T36" fmla="*/ 427400 w 22986"/>
                <a:gd name="T37" fmla="*/ 230275 h 15210"/>
                <a:gd name="T38" fmla="*/ 510675 w 22986"/>
                <a:gd name="T39" fmla="*/ 333400 h 15210"/>
                <a:gd name="T40" fmla="*/ 358475 w 22986"/>
                <a:gd name="T41" fmla="*/ 171275 h 15210"/>
                <a:gd name="T42" fmla="*/ 220650 w 22986"/>
                <a:gd name="T43" fmla="*/ 187650 h 15210"/>
                <a:gd name="T44" fmla="*/ 377775 w 22986"/>
                <a:gd name="T45" fmla="*/ 116225 h 15210"/>
                <a:gd name="T46" fmla="*/ 201325 w 22986"/>
                <a:gd name="T47" fmla="*/ 192600 h 15210"/>
                <a:gd name="T48" fmla="*/ 311875 w 22986"/>
                <a:gd name="T49" fmla="*/ 106325 h 15210"/>
                <a:gd name="T50" fmla="*/ 162150 w 22986"/>
                <a:gd name="T51" fmla="*/ 225 h 15210"/>
                <a:gd name="T52" fmla="*/ 111075 w 22986"/>
                <a:gd name="T53" fmla="*/ 43375 h 15210"/>
                <a:gd name="T54" fmla="*/ 121000 w 22986"/>
                <a:gd name="T55" fmla="*/ 99400 h 15210"/>
                <a:gd name="T56" fmla="*/ 158950 w 22986"/>
                <a:gd name="T57" fmla="*/ 90000 h 15210"/>
                <a:gd name="T58" fmla="*/ 188425 w 22986"/>
                <a:gd name="T59" fmla="*/ 194075 h 15210"/>
                <a:gd name="T60" fmla="*/ 124475 w 22986"/>
                <a:gd name="T61" fmla="*/ 241175 h 15210"/>
                <a:gd name="T62" fmla="*/ 40675 w 22986"/>
                <a:gd name="T63" fmla="*/ 239700 h 15210"/>
                <a:gd name="T64" fmla="*/ 39425 w 22986"/>
                <a:gd name="T65" fmla="*/ 138250 h 15210"/>
                <a:gd name="T66" fmla="*/ 82825 w 22986"/>
                <a:gd name="T67" fmla="*/ 162850 h 15210"/>
                <a:gd name="T68" fmla="*/ 1500 w 22986"/>
                <a:gd name="T69" fmla="*/ 184675 h 15210"/>
                <a:gd name="T70" fmla="*/ 46125 w 22986"/>
                <a:gd name="T71" fmla="*/ 253575 h 15210"/>
                <a:gd name="T72" fmla="*/ 62500 w 22986"/>
                <a:gd name="T73" fmla="*/ 259025 h 15210"/>
                <a:gd name="T74" fmla="*/ 208250 w 22986"/>
                <a:gd name="T75" fmla="*/ 365625 h 15210"/>
                <a:gd name="T76" fmla="*/ 142300 w 22986"/>
                <a:gd name="T77" fmla="*/ 247950 h 15210"/>
                <a:gd name="T78" fmla="*/ 144300 w 22986"/>
                <a:gd name="T79" fmla="*/ 239200 h 15210"/>
                <a:gd name="T80" fmla="*/ 325250 w 22986"/>
                <a:gd name="T81" fmla="*/ 257550 h 15210"/>
                <a:gd name="T82" fmla="*/ 475975 w 22986"/>
                <a:gd name="T83" fmla="*/ 377025 h 15210"/>
                <a:gd name="T84" fmla="*/ 572650 w 22986"/>
                <a:gd name="T85" fmla="*/ 359175 h 15210"/>
                <a:gd name="T86" fmla="*/ 436800 w 22986"/>
                <a:gd name="T87" fmla="*/ 114275 h 15210"/>
                <a:gd name="T88" fmla="*/ 384650 w 22986"/>
                <a:gd name="T89" fmla="*/ 84775 h 15210"/>
                <a:gd name="T90" fmla="*/ 226600 w 22986"/>
                <a:gd name="T91" fmla="*/ 156900 h 15210"/>
                <a:gd name="T92" fmla="*/ 170625 w 22986"/>
                <a:gd name="T93" fmla="*/ 25 h 152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986" h="15210" extrusionOk="0">
                  <a:moveTo>
                    <a:pt x="6796" y="285"/>
                  </a:moveTo>
                  <a:cubicBezTo>
                    <a:pt x="7489" y="285"/>
                    <a:pt x="8156" y="406"/>
                    <a:pt x="8687" y="882"/>
                  </a:cubicBezTo>
                  <a:cubicBezTo>
                    <a:pt x="9163" y="1318"/>
                    <a:pt x="9480" y="1893"/>
                    <a:pt x="9619" y="2508"/>
                  </a:cubicBezTo>
                  <a:cubicBezTo>
                    <a:pt x="9877" y="3639"/>
                    <a:pt x="9540" y="4769"/>
                    <a:pt x="9004" y="5780"/>
                  </a:cubicBezTo>
                  <a:cubicBezTo>
                    <a:pt x="9203" y="4868"/>
                    <a:pt x="9123" y="3936"/>
                    <a:pt x="8786" y="3063"/>
                  </a:cubicBezTo>
                  <a:cubicBezTo>
                    <a:pt x="8409" y="2131"/>
                    <a:pt x="7636" y="1417"/>
                    <a:pt x="6664" y="1120"/>
                  </a:cubicBezTo>
                  <a:cubicBezTo>
                    <a:pt x="6652" y="1117"/>
                    <a:pt x="6640" y="1116"/>
                    <a:pt x="6628" y="1116"/>
                  </a:cubicBezTo>
                  <a:cubicBezTo>
                    <a:pt x="6479" y="1116"/>
                    <a:pt x="6439" y="1342"/>
                    <a:pt x="6605" y="1398"/>
                  </a:cubicBezTo>
                  <a:cubicBezTo>
                    <a:pt x="7477" y="1675"/>
                    <a:pt x="8191" y="2350"/>
                    <a:pt x="8528" y="3222"/>
                  </a:cubicBezTo>
                  <a:cubicBezTo>
                    <a:pt x="8846" y="4075"/>
                    <a:pt x="8905" y="5007"/>
                    <a:pt x="8687" y="5899"/>
                  </a:cubicBezTo>
                  <a:cubicBezTo>
                    <a:pt x="8727" y="5027"/>
                    <a:pt x="8310" y="4174"/>
                    <a:pt x="7577" y="3678"/>
                  </a:cubicBezTo>
                  <a:cubicBezTo>
                    <a:pt x="7211" y="3442"/>
                    <a:pt x="6786" y="3322"/>
                    <a:pt x="6361" y="3322"/>
                  </a:cubicBezTo>
                  <a:cubicBezTo>
                    <a:pt x="6002" y="3322"/>
                    <a:pt x="5642" y="3407"/>
                    <a:pt x="5316" y="3579"/>
                  </a:cubicBezTo>
                  <a:cubicBezTo>
                    <a:pt x="5554" y="3123"/>
                    <a:pt x="5931" y="2726"/>
                    <a:pt x="6367" y="2429"/>
                  </a:cubicBezTo>
                  <a:cubicBezTo>
                    <a:pt x="6446" y="2369"/>
                    <a:pt x="6466" y="2270"/>
                    <a:pt x="6387" y="2191"/>
                  </a:cubicBezTo>
                  <a:cubicBezTo>
                    <a:pt x="5911" y="1834"/>
                    <a:pt x="5276" y="1893"/>
                    <a:pt x="4760" y="1596"/>
                  </a:cubicBezTo>
                  <a:cubicBezTo>
                    <a:pt x="4324" y="1338"/>
                    <a:pt x="4007" y="922"/>
                    <a:pt x="3868" y="426"/>
                  </a:cubicBezTo>
                  <a:cubicBezTo>
                    <a:pt x="4780" y="366"/>
                    <a:pt x="5712" y="307"/>
                    <a:pt x="6625" y="287"/>
                  </a:cubicBezTo>
                  <a:cubicBezTo>
                    <a:pt x="6682" y="286"/>
                    <a:pt x="6739" y="285"/>
                    <a:pt x="6796" y="285"/>
                  </a:cubicBezTo>
                  <a:close/>
                  <a:moveTo>
                    <a:pt x="7081" y="8616"/>
                  </a:moveTo>
                  <a:cubicBezTo>
                    <a:pt x="7101" y="8656"/>
                    <a:pt x="7140" y="8696"/>
                    <a:pt x="7180" y="8715"/>
                  </a:cubicBezTo>
                  <a:cubicBezTo>
                    <a:pt x="7200" y="8735"/>
                    <a:pt x="7200" y="8755"/>
                    <a:pt x="7220" y="8755"/>
                  </a:cubicBezTo>
                  <a:cubicBezTo>
                    <a:pt x="7061" y="8795"/>
                    <a:pt x="6922" y="8834"/>
                    <a:pt x="6783" y="8874"/>
                  </a:cubicBezTo>
                  <a:cubicBezTo>
                    <a:pt x="6882" y="8795"/>
                    <a:pt x="6982" y="8696"/>
                    <a:pt x="7081" y="8616"/>
                  </a:cubicBezTo>
                  <a:close/>
                  <a:moveTo>
                    <a:pt x="5663" y="10229"/>
                  </a:moveTo>
                  <a:cubicBezTo>
                    <a:pt x="6121" y="10229"/>
                    <a:pt x="6575" y="10286"/>
                    <a:pt x="7021" y="10401"/>
                  </a:cubicBezTo>
                  <a:lnTo>
                    <a:pt x="7021" y="10421"/>
                  </a:lnTo>
                  <a:cubicBezTo>
                    <a:pt x="7577" y="10580"/>
                    <a:pt x="8092" y="10917"/>
                    <a:pt x="8469" y="11393"/>
                  </a:cubicBezTo>
                  <a:cubicBezTo>
                    <a:pt x="9123" y="12226"/>
                    <a:pt x="9143" y="13554"/>
                    <a:pt x="8310" y="14268"/>
                  </a:cubicBezTo>
                  <a:cubicBezTo>
                    <a:pt x="8132" y="13832"/>
                    <a:pt x="7874" y="13415"/>
                    <a:pt x="7577" y="13039"/>
                  </a:cubicBezTo>
                  <a:cubicBezTo>
                    <a:pt x="6525" y="11730"/>
                    <a:pt x="5018" y="10976"/>
                    <a:pt x="3452" y="10401"/>
                  </a:cubicBezTo>
                  <a:cubicBezTo>
                    <a:pt x="3947" y="10381"/>
                    <a:pt x="4423" y="10322"/>
                    <a:pt x="4899" y="10282"/>
                  </a:cubicBezTo>
                  <a:cubicBezTo>
                    <a:pt x="5154" y="10247"/>
                    <a:pt x="5409" y="10229"/>
                    <a:pt x="5663" y="10229"/>
                  </a:cubicBezTo>
                  <a:close/>
                  <a:moveTo>
                    <a:pt x="15363" y="3710"/>
                  </a:moveTo>
                  <a:cubicBezTo>
                    <a:pt x="16152" y="3710"/>
                    <a:pt x="16943" y="3826"/>
                    <a:pt x="17710" y="4055"/>
                  </a:cubicBezTo>
                  <a:cubicBezTo>
                    <a:pt x="17472" y="4253"/>
                    <a:pt x="17215" y="4392"/>
                    <a:pt x="16937" y="4511"/>
                  </a:cubicBezTo>
                  <a:cubicBezTo>
                    <a:pt x="16758" y="4551"/>
                    <a:pt x="16798" y="4789"/>
                    <a:pt x="16957" y="4789"/>
                  </a:cubicBezTo>
                  <a:cubicBezTo>
                    <a:pt x="17829" y="4888"/>
                    <a:pt x="18662" y="5205"/>
                    <a:pt x="19356" y="5741"/>
                  </a:cubicBezTo>
                  <a:cubicBezTo>
                    <a:pt x="19991" y="6217"/>
                    <a:pt x="20467" y="6911"/>
                    <a:pt x="20685" y="7664"/>
                  </a:cubicBezTo>
                  <a:cubicBezTo>
                    <a:pt x="20943" y="8517"/>
                    <a:pt x="20983" y="9429"/>
                    <a:pt x="21042" y="10302"/>
                  </a:cubicBezTo>
                  <a:cubicBezTo>
                    <a:pt x="21161" y="11769"/>
                    <a:pt x="21478" y="13356"/>
                    <a:pt x="22549" y="14447"/>
                  </a:cubicBezTo>
                  <a:cubicBezTo>
                    <a:pt x="21815" y="14771"/>
                    <a:pt x="21022" y="14936"/>
                    <a:pt x="20227" y="14936"/>
                  </a:cubicBezTo>
                  <a:cubicBezTo>
                    <a:pt x="19563" y="14936"/>
                    <a:pt x="18898" y="14820"/>
                    <a:pt x="18266" y="14585"/>
                  </a:cubicBezTo>
                  <a:cubicBezTo>
                    <a:pt x="17036" y="14129"/>
                    <a:pt x="15945" y="13376"/>
                    <a:pt x="15073" y="12384"/>
                  </a:cubicBezTo>
                  <a:cubicBezTo>
                    <a:pt x="14180" y="11393"/>
                    <a:pt x="13526" y="10203"/>
                    <a:pt x="12396" y="9449"/>
                  </a:cubicBezTo>
                  <a:cubicBezTo>
                    <a:pt x="11374" y="8793"/>
                    <a:pt x="10246" y="8512"/>
                    <a:pt x="9097" y="8512"/>
                  </a:cubicBezTo>
                  <a:cubicBezTo>
                    <a:pt x="8684" y="8512"/>
                    <a:pt x="8268" y="8548"/>
                    <a:pt x="7854" y="8616"/>
                  </a:cubicBezTo>
                  <a:cubicBezTo>
                    <a:pt x="8890" y="8298"/>
                    <a:pt x="10036" y="8014"/>
                    <a:pt x="11141" y="8014"/>
                  </a:cubicBezTo>
                  <a:cubicBezTo>
                    <a:pt x="12236" y="8014"/>
                    <a:pt x="13292" y="8293"/>
                    <a:pt x="14161" y="9092"/>
                  </a:cubicBezTo>
                  <a:cubicBezTo>
                    <a:pt x="14190" y="9118"/>
                    <a:pt x="14223" y="9129"/>
                    <a:pt x="14254" y="9129"/>
                  </a:cubicBezTo>
                  <a:cubicBezTo>
                    <a:pt x="14369" y="9129"/>
                    <a:pt x="14468" y="8983"/>
                    <a:pt x="14359" y="8874"/>
                  </a:cubicBezTo>
                  <a:cubicBezTo>
                    <a:pt x="13506" y="8120"/>
                    <a:pt x="12376" y="7704"/>
                    <a:pt x="11226" y="7704"/>
                  </a:cubicBezTo>
                  <a:cubicBezTo>
                    <a:pt x="10214" y="7724"/>
                    <a:pt x="9203" y="7882"/>
                    <a:pt x="8231" y="8200"/>
                  </a:cubicBezTo>
                  <a:cubicBezTo>
                    <a:pt x="9123" y="7545"/>
                    <a:pt x="10254" y="7288"/>
                    <a:pt x="11345" y="7129"/>
                  </a:cubicBezTo>
                  <a:cubicBezTo>
                    <a:pt x="11877" y="7057"/>
                    <a:pt x="12431" y="7001"/>
                    <a:pt x="12982" y="7001"/>
                  </a:cubicBezTo>
                  <a:cubicBezTo>
                    <a:pt x="13642" y="7001"/>
                    <a:pt x="14299" y="7081"/>
                    <a:pt x="14914" y="7307"/>
                  </a:cubicBezTo>
                  <a:cubicBezTo>
                    <a:pt x="15866" y="7645"/>
                    <a:pt x="16560" y="8378"/>
                    <a:pt x="17096" y="9211"/>
                  </a:cubicBezTo>
                  <a:cubicBezTo>
                    <a:pt x="18048" y="10718"/>
                    <a:pt x="18642" y="12662"/>
                    <a:pt x="20288" y="13594"/>
                  </a:cubicBezTo>
                  <a:cubicBezTo>
                    <a:pt x="20304" y="13598"/>
                    <a:pt x="20319" y="13600"/>
                    <a:pt x="20333" y="13600"/>
                  </a:cubicBezTo>
                  <a:cubicBezTo>
                    <a:pt x="20464" y="13600"/>
                    <a:pt x="20535" y="13444"/>
                    <a:pt x="20427" y="13336"/>
                  </a:cubicBezTo>
                  <a:cubicBezTo>
                    <a:pt x="19495" y="12801"/>
                    <a:pt x="18900" y="11888"/>
                    <a:pt x="18385" y="10956"/>
                  </a:cubicBezTo>
                  <a:cubicBezTo>
                    <a:pt x="17929" y="10123"/>
                    <a:pt x="17512" y="9251"/>
                    <a:pt x="16937" y="8497"/>
                  </a:cubicBezTo>
                  <a:cubicBezTo>
                    <a:pt x="16302" y="7645"/>
                    <a:pt x="15370" y="7050"/>
                    <a:pt x="14339" y="6851"/>
                  </a:cubicBezTo>
                  <a:cubicBezTo>
                    <a:pt x="13882" y="6752"/>
                    <a:pt x="13417" y="6712"/>
                    <a:pt x="12950" y="6712"/>
                  </a:cubicBezTo>
                  <a:cubicBezTo>
                    <a:pt x="12201" y="6712"/>
                    <a:pt x="11451" y="6816"/>
                    <a:pt x="10730" y="6950"/>
                  </a:cubicBezTo>
                  <a:cubicBezTo>
                    <a:pt x="10055" y="7050"/>
                    <a:pt x="9421" y="7228"/>
                    <a:pt x="8826" y="7506"/>
                  </a:cubicBezTo>
                  <a:lnTo>
                    <a:pt x="8885" y="7466"/>
                  </a:lnTo>
                  <a:cubicBezTo>
                    <a:pt x="10769" y="6177"/>
                    <a:pt x="12911" y="5304"/>
                    <a:pt x="15172" y="4947"/>
                  </a:cubicBezTo>
                  <a:cubicBezTo>
                    <a:pt x="15344" y="4909"/>
                    <a:pt x="15276" y="4649"/>
                    <a:pt x="15111" y="4649"/>
                  </a:cubicBezTo>
                  <a:cubicBezTo>
                    <a:pt x="15105" y="4649"/>
                    <a:pt x="15099" y="4649"/>
                    <a:pt x="15093" y="4650"/>
                  </a:cubicBezTo>
                  <a:cubicBezTo>
                    <a:pt x="14438" y="4769"/>
                    <a:pt x="13784" y="4908"/>
                    <a:pt x="13129" y="5106"/>
                  </a:cubicBezTo>
                  <a:cubicBezTo>
                    <a:pt x="11305" y="5661"/>
                    <a:pt x="9580" y="6534"/>
                    <a:pt x="8053" y="7704"/>
                  </a:cubicBezTo>
                  <a:lnTo>
                    <a:pt x="8152" y="7605"/>
                  </a:lnTo>
                  <a:cubicBezTo>
                    <a:pt x="8786" y="6990"/>
                    <a:pt x="9401" y="6336"/>
                    <a:pt x="10075" y="5741"/>
                  </a:cubicBezTo>
                  <a:cubicBezTo>
                    <a:pt x="10789" y="5106"/>
                    <a:pt x="11582" y="4610"/>
                    <a:pt x="12475" y="4253"/>
                  </a:cubicBezTo>
                  <a:cubicBezTo>
                    <a:pt x="13400" y="3890"/>
                    <a:pt x="14379" y="3710"/>
                    <a:pt x="15363" y="3710"/>
                  </a:cubicBezTo>
                  <a:close/>
                  <a:moveTo>
                    <a:pt x="6825" y="1"/>
                  </a:moveTo>
                  <a:cubicBezTo>
                    <a:pt x="6712" y="1"/>
                    <a:pt x="6599" y="4"/>
                    <a:pt x="6486" y="9"/>
                  </a:cubicBezTo>
                  <a:cubicBezTo>
                    <a:pt x="5554" y="29"/>
                    <a:pt x="4602" y="89"/>
                    <a:pt x="3670" y="148"/>
                  </a:cubicBezTo>
                  <a:cubicBezTo>
                    <a:pt x="3571" y="148"/>
                    <a:pt x="3511" y="228"/>
                    <a:pt x="3531" y="327"/>
                  </a:cubicBezTo>
                  <a:cubicBezTo>
                    <a:pt x="3630" y="902"/>
                    <a:pt x="3967" y="1398"/>
                    <a:pt x="4443" y="1735"/>
                  </a:cubicBezTo>
                  <a:cubicBezTo>
                    <a:pt x="4681" y="1913"/>
                    <a:pt x="4959" y="2032"/>
                    <a:pt x="5256" y="2092"/>
                  </a:cubicBezTo>
                  <a:cubicBezTo>
                    <a:pt x="5534" y="2131"/>
                    <a:pt x="5772" y="2211"/>
                    <a:pt x="6030" y="2310"/>
                  </a:cubicBezTo>
                  <a:cubicBezTo>
                    <a:pt x="5474" y="2726"/>
                    <a:pt x="5058" y="3301"/>
                    <a:pt x="4840" y="3976"/>
                  </a:cubicBezTo>
                  <a:cubicBezTo>
                    <a:pt x="4797" y="4077"/>
                    <a:pt x="4889" y="4146"/>
                    <a:pt x="4982" y="4146"/>
                  </a:cubicBezTo>
                  <a:cubicBezTo>
                    <a:pt x="5016" y="4146"/>
                    <a:pt x="5051" y="4136"/>
                    <a:pt x="5078" y="4115"/>
                  </a:cubicBezTo>
                  <a:cubicBezTo>
                    <a:pt x="5429" y="3780"/>
                    <a:pt x="5880" y="3600"/>
                    <a:pt x="6358" y="3600"/>
                  </a:cubicBezTo>
                  <a:cubicBezTo>
                    <a:pt x="6446" y="3600"/>
                    <a:pt x="6535" y="3606"/>
                    <a:pt x="6625" y="3619"/>
                  </a:cubicBezTo>
                  <a:cubicBezTo>
                    <a:pt x="7180" y="3698"/>
                    <a:pt x="7676" y="4015"/>
                    <a:pt x="7993" y="4491"/>
                  </a:cubicBezTo>
                  <a:cubicBezTo>
                    <a:pt x="8707" y="5542"/>
                    <a:pt x="8409" y="6911"/>
                    <a:pt x="7537" y="7763"/>
                  </a:cubicBezTo>
                  <a:cubicBezTo>
                    <a:pt x="7497" y="7783"/>
                    <a:pt x="7497" y="7823"/>
                    <a:pt x="7497" y="7863"/>
                  </a:cubicBezTo>
                  <a:cubicBezTo>
                    <a:pt x="6942" y="8398"/>
                    <a:pt x="6347" y="8874"/>
                    <a:pt x="5712" y="9271"/>
                  </a:cubicBezTo>
                  <a:cubicBezTo>
                    <a:pt x="5455" y="9390"/>
                    <a:pt x="5217" y="9528"/>
                    <a:pt x="4979" y="9647"/>
                  </a:cubicBezTo>
                  <a:cubicBezTo>
                    <a:pt x="4721" y="9766"/>
                    <a:pt x="4443" y="9846"/>
                    <a:pt x="4166" y="9925"/>
                  </a:cubicBezTo>
                  <a:cubicBezTo>
                    <a:pt x="3879" y="10005"/>
                    <a:pt x="3585" y="10045"/>
                    <a:pt x="3292" y="10045"/>
                  </a:cubicBezTo>
                  <a:cubicBezTo>
                    <a:pt x="2715" y="10045"/>
                    <a:pt x="2140" y="9891"/>
                    <a:pt x="1627" y="9588"/>
                  </a:cubicBezTo>
                  <a:cubicBezTo>
                    <a:pt x="933" y="9112"/>
                    <a:pt x="457" y="8358"/>
                    <a:pt x="358" y="7506"/>
                  </a:cubicBezTo>
                  <a:cubicBezTo>
                    <a:pt x="279" y="6851"/>
                    <a:pt x="457" y="5979"/>
                    <a:pt x="1112" y="5642"/>
                  </a:cubicBezTo>
                  <a:cubicBezTo>
                    <a:pt x="1267" y="5564"/>
                    <a:pt x="1423" y="5530"/>
                    <a:pt x="1577" y="5530"/>
                  </a:cubicBezTo>
                  <a:cubicBezTo>
                    <a:pt x="2211" y="5530"/>
                    <a:pt x="2800" y="6111"/>
                    <a:pt x="3055" y="6653"/>
                  </a:cubicBezTo>
                  <a:cubicBezTo>
                    <a:pt x="3080" y="6709"/>
                    <a:pt x="3122" y="6732"/>
                    <a:pt x="3167" y="6732"/>
                  </a:cubicBezTo>
                  <a:cubicBezTo>
                    <a:pt x="3263" y="6732"/>
                    <a:pt x="3367" y="6623"/>
                    <a:pt x="3313" y="6514"/>
                  </a:cubicBezTo>
                  <a:cubicBezTo>
                    <a:pt x="2989" y="5866"/>
                    <a:pt x="2307" y="5244"/>
                    <a:pt x="1571" y="5244"/>
                  </a:cubicBezTo>
                  <a:cubicBezTo>
                    <a:pt x="1406" y="5244"/>
                    <a:pt x="1239" y="5275"/>
                    <a:pt x="1072" y="5344"/>
                  </a:cubicBezTo>
                  <a:cubicBezTo>
                    <a:pt x="298" y="5661"/>
                    <a:pt x="1" y="6593"/>
                    <a:pt x="60" y="7387"/>
                  </a:cubicBezTo>
                  <a:cubicBezTo>
                    <a:pt x="120" y="8220"/>
                    <a:pt x="517" y="9033"/>
                    <a:pt x="1151" y="9588"/>
                  </a:cubicBezTo>
                  <a:cubicBezTo>
                    <a:pt x="1330" y="9747"/>
                    <a:pt x="1528" y="9885"/>
                    <a:pt x="1746" y="9985"/>
                  </a:cubicBezTo>
                  <a:cubicBezTo>
                    <a:pt x="1746" y="10064"/>
                    <a:pt x="1786" y="10123"/>
                    <a:pt x="1845" y="10143"/>
                  </a:cubicBezTo>
                  <a:lnTo>
                    <a:pt x="2361" y="10322"/>
                  </a:lnTo>
                  <a:cubicBezTo>
                    <a:pt x="2401" y="10342"/>
                    <a:pt x="2420" y="10361"/>
                    <a:pt x="2460" y="10361"/>
                  </a:cubicBezTo>
                  <a:lnTo>
                    <a:pt x="2500" y="10361"/>
                  </a:lnTo>
                  <a:cubicBezTo>
                    <a:pt x="4760" y="11115"/>
                    <a:pt x="7220" y="12166"/>
                    <a:pt x="8112" y="14526"/>
                  </a:cubicBezTo>
                  <a:cubicBezTo>
                    <a:pt x="8141" y="14599"/>
                    <a:pt x="8204" y="14640"/>
                    <a:pt x="8266" y="14640"/>
                  </a:cubicBezTo>
                  <a:cubicBezTo>
                    <a:pt x="8288" y="14640"/>
                    <a:pt x="8310" y="14635"/>
                    <a:pt x="8330" y="14625"/>
                  </a:cubicBezTo>
                  <a:cubicBezTo>
                    <a:pt x="8866" y="14228"/>
                    <a:pt x="9203" y="13594"/>
                    <a:pt x="9242" y="12939"/>
                  </a:cubicBezTo>
                  <a:cubicBezTo>
                    <a:pt x="9361" y="11631"/>
                    <a:pt x="8350" y="10540"/>
                    <a:pt x="7160" y="10143"/>
                  </a:cubicBezTo>
                  <a:cubicBezTo>
                    <a:pt x="6683" y="9993"/>
                    <a:pt x="6187" y="9918"/>
                    <a:pt x="5692" y="9918"/>
                  </a:cubicBezTo>
                  <a:cubicBezTo>
                    <a:pt x="5466" y="9918"/>
                    <a:pt x="5241" y="9934"/>
                    <a:pt x="5018" y="9965"/>
                  </a:cubicBezTo>
                  <a:lnTo>
                    <a:pt x="5157" y="9885"/>
                  </a:lnTo>
                  <a:cubicBezTo>
                    <a:pt x="5375" y="9786"/>
                    <a:pt x="5574" y="9687"/>
                    <a:pt x="5772" y="9568"/>
                  </a:cubicBezTo>
                  <a:cubicBezTo>
                    <a:pt x="6846" y="9031"/>
                    <a:pt x="8023" y="8771"/>
                    <a:pt x="9207" y="8771"/>
                  </a:cubicBezTo>
                  <a:cubicBezTo>
                    <a:pt x="9292" y="8771"/>
                    <a:pt x="9376" y="8772"/>
                    <a:pt x="9461" y="8775"/>
                  </a:cubicBezTo>
                  <a:cubicBezTo>
                    <a:pt x="10789" y="8854"/>
                    <a:pt x="12058" y="9390"/>
                    <a:pt x="13010" y="10302"/>
                  </a:cubicBezTo>
                  <a:cubicBezTo>
                    <a:pt x="13486" y="10798"/>
                    <a:pt x="13923" y="11333"/>
                    <a:pt x="14319" y="11888"/>
                  </a:cubicBezTo>
                  <a:cubicBezTo>
                    <a:pt x="14696" y="12404"/>
                    <a:pt x="15152" y="12900"/>
                    <a:pt x="15648" y="13336"/>
                  </a:cubicBezTo>
                  <a:cubicBezTo>
                    <a:pt x="16600" y="14209"/>
                    <a:pt x="17770" y="14804"/>
                    <a:pt x="19039" y="15081"/>
                  </a:cubicBezTo>
                  <a:cubicBezTo>
                    <a:pt x="19443" y="15167"/>
                    <a:pt x="19850" y="15209"/>
                    <a:pt x="20256" y="15209"/>
                  </a:cubicBezTo>
                  <a:cubicBezTo>
                    <a:pt x="21165" y="15209"/>
                    <a:pt x="22064" y="14997"/>
                    <a:pt x="22886" y="14585"/>
                  </a:cubicBezTo>
                  <a:cubicBezTo>
                    <a:pt x="22966" y="14546"/>
                    <a:pt x="22986" y="14427"/>
                    <a:pt x="22906" y="14367"/>
                  </a:cubicBezTo>
                  <a:cubicBezTo>
                    <a:pt x="22232" y="13713"/>
                    <a:pt x="21776" y="12880"/>
                    <a:pt x="21597" y="11968"/>
                  </a:cubicBezTo>
                  <a:cubicBezTo>
                    <a:pt x="21181" y="10282"/>
                    <a:pt x="21498" y="8438"/>
                    <a:pt x="20685" y="6851"/>
                  </a:cubicBezTo>
                  <a:cubicBezTo>
                    <a:pt x="20070" y="5622"/>
                    <a:pt x="18801" y="4828"/>
                    <a:pt x="17472" y="4571"/>
                  </a:cubicBezTo>
                  <a:cubicBezTo>
                    <a:pt x="17710" y="4432"/>
                    <a:pt x="17929" y="4273"/>
                    <a:pt x="18127" y="4075"/>
                  </a:cubicBezTo>
                  <a:cubicBezTo>
                    <a:pt x="18206" y="3996"/>
                    <a:pt x="18166" y="3857"/>
                    <a:pt x="18067" y="3837"/>
                  </a:cubicBezTo>
                  <a:cubicBezTo>
                    <a:pt x="17196" y="3540"/>
                    <a:pt x="16290" y="3391"/>
                    <a:pt x="15386" y="3391"/>
                  </a:cubicBezTo>
                  <a:cubicBezTo>
                    <a:pt x="14356" y="3391"/>
                    <a:pt x="13328" y="3585"/>
                    <a:pt x="12356" y="3976"/>
                  </a:cubicBezTo>
                  <a:cubicBezTo>
                    <a:pt x="11543" y="4293"/>
                    <a:pt x="10809" y="4749"/>
                    <a:pt x="10135" y="5285"/>
                  </a:cubicBezTo>
                  <a:cubicBezTo>
                    <a:pt x="9778" y="5602"/>
                    <a:pt x="9421" y="5939"/>
                    <a:pt x="9064" y="6276"/>
                  </a:cubicBezTo>
                  <a:cubicBezTo>
                    <a:pt x="9421" y="5681"/>
                    <a:pt x="9699" y="5027"/>
                    <a:pt x="9877" y="4353"/>
                  </a:cubicBezTo>
                  <a:cubicBezTo>
                    <a:pt x="10194" y="3004"/>
                    <a:pt x="9897" y="1417"/>
                    <a:pt x="8747" y="525"/>
                  </a:cubicBezTo>
                  <a:cubicBezTo>
                    <a:pt x="8169" y="117"/>
                    <a:pt x="7503" y="1"/>
                    <a:pt x="68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43" name="Google Shape;168;p3">
              <a:extLst>
                <a:ext uri="{FF2B5EF4-FFF2-40B4-BE49-F238E27FC236}">
                  <a16:creationId xmlns:a16="http://schemas.microsoft.com/office/drawing/2014/main" id="{532AC2BE-2CF7-E6DB-D72C-0DDEC6AACD35}"/>
                </a:ext>
              </a:extLst>
            </p:cNvPr>
            <p:cNvSpPr>
              <a:spLocks/>
            </p:cNvSpPr>
            <p:nvPr/>
          </p:nvSpPr>
          <p:spPr bwMode="auto">
            <a:xfrm>
              <a:off x="1113950" y="4666700"/>
              <a:ext cx="71700" cy="45475"/>
            </a:xfrm>
            <a:custGeom>
              <a:avLst/>
              <a:gdLst>
                <a:gd name="T0" fmla="*/ 5175 w 2868"/>
                <a:gd name="T1" fmla="*/ 25 h 1819"/>
                <a:gd name="T2" fmla="*/ 2700 w 2868"/>
                <a:gd name="T3" fmla="*/ 6100 h 1819"/>
                <a:gd name="T4" fmla="*/ 65675 w 2868"/>
                <a:gd name="T5" fmla="*/ 45250 h 1819"/>
                <a:gd name="T6" fmla="*/ 66875 w 2868"/>
                <a:gd name="T7" fmla="*/ 45475 h 1819"/>
                <a:gd name="T8" fmla="*/ 67650 w 2868"/>
                <a:gd name="T9" fmla="*/ 38325 h 1819"/>
                <a:gd name="T10" fmla="*/ 7650 w 2868"/>
                <a:gd name="T11" fmla="*/ 1125 h 1819"/>
                <a:gd name="T12" fmla="*/ 5175 w 2868"/>
                <a:gd name="T13" fmla="*/ 25 h 18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68" h="1819" extrusionOk="0">
                  <a:moveTo>
                    <a:pt x="207" y="1"/>
                  </a:moveTo>
                  <a:cubicBezTo>
                    <a:pt x="95" y="1"/>
                    <a:pt x="1" y="152"/>
                    <a:pt x="108" y="244"/>
                  </a:cubicBezTo>
                  <a:cubicBezTo>
                    <a:pt x="822" y="958"/>
                    <a:pt x="1695" y="1493"/>
                    <a:pt x="2627" y="1810"/>
                  </a:cubicBezTo>
                  <a:cubicBezTo>
                    <a:pt x="2644" y="1816"/>
                    <a:pt x="2660" y="1819"/>
                    <a:pt x="2675" y="1819"/>
                  </a:cubicBezTo>
                  <a:cubicBezTo>
                    <a:pt x="2818" y="1819"/>
                    <a:pt x="2867" y="1586"/>
                    <a:pt x="2706" y="1533"/>
                  </a:cubicBezTo>
                  <a:cubicBezTo>
                    <a:pt x="1814" y="1215"/>
                    <a:pt x="981" y="720"/>
                    <a:pt x="306" y="45"/>
                  </a:cubicBezTo>
                  <a:cubicBezTo>
                    <a:pt x="275" y="14"/>
                    <a:pt x="240" y="1"/>
                    <a:pt x="20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44" name="Google Shape;169;p3">
              <a:extLst>
                <a:ext uri="{FF2B5EF4-FFF2-40B4-BE49-F238E27FC236}">
                  <a16:creationId xmlns:a16="http://schemas.microsoft.com/office/drawing/2014/main" id="{A105438B-027E-7EC9-3077-58C05D9B00AB}"/>
                </a:ext>
              </a:extLst>
            </p:cNvPr>
            <p:cNvSpPr>
              <a:spLocks/>
            </p:cNvSpPr>
            <p:nvPr/>
          </p:nvSpPr>
          <p:spPr bwMode="auto">
            <a:xfrm>
              <a:off x="1090375" y="4624600"/>
              <a:ext cx="11425" cy="15125"/>
            </a:xfrm>
            <a:custGeom>
              <a:avLst/>
              <a:gdLst>
                <a:gd name="T0" fmla="*/ 4175 w 457"/>
                <a:gd name="T1" fmla="*/ 0 h 605"/>
                <a:gd name="T2" fmla="*/ 500 w 457"/>
                <a:gd name="T3" fmla="*/ 2575 h 605"/>
                <a:gd name="T4" fmla="*/ 1000 w 457"/>
                <a:gd name="T5" fmla="*/ 5550 h 605"/>
                <a:gd name="T6" fmla="*/ 4950 w 457"/>
                <a:gd name="T7" fmla="*/ 13475 h 605"/>
                <a:gd name="T8" fmla="*/ 6950 w 457"/>
                <a:gd name="T9" fmla="*/ 14975 h 605"/>
                <a:gd name="T10" fmla="*/ 7950 w 457"/>
                <a:gd name="T11" fmla="*/ 15100 h 605"/>
                <a:gd name="T12" fmla="*/ 11400 w 457"/>
                <a:gd name="T13" fmla="*/ 12500 h 605"/>
                <a:gd name="T14" fmla="*/ 10900 w 457"/>
                <a:gd name="T15" fmla="*/ 9525 h 605"/>
                <a:gd name="T16" fmla="*/ 6950 w 457"/>
                <a:gd name="T17" fmla="*/ 2075 h 605"/>
                <a:gd name="T18" fmla="*/ 4950 w 457"/>
                <a:gd name="T19" fmla="*/ 100 h 605"/>
                <a:gd name="T20" fmla="*/ 4175 w 457"/>
                <a:gd name="T21" fmla="*/ 0 h 6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7" h="605" extrusionOk="0">
                  <a:moveTo>
                    <a:pt x="167" y="0"/>
                  </a:moveTo>
                  <a:cubicBezTo>
                    <a:pt x="99" y="0"/>
                    <a:pt x="37" y="52"/>
                    <a:pt x="20" y="103"/>
                  </a:cubicBezTo>
                  <a:cubicBezTo>
                    <a:pt x="0" y="143"/>
                    <a:pt x="20" y="183"/>
                    <a:pt x="40" y="222"/>
                  </a:cubicBezTo>
                  <a:lnTo>
                    <a:pt x="198" y="539"/>
                  </a:lnTo>
                  <a:cubicBezTo>
                    <a:pt x="198" y="579"/>
                    <a:pt x="238" y="599"/>
                    <a:pt x="278" y="599"/>
                  </a:cubicBezTo>
                  <a:cubicBezTo>
                    <a:pt x="291" y="602"/>
                    <a:pt x="305" y="604"/>
                    <a:pt x="318" y="604"/>
                  </a:cubicBezTo>
                  <a:cubicBezTo>
                    <a:pt x="383" y="604"/>
                    <a:pt x="440" y="566"/>
                    <a:pt x="456" y="500"/>
                  </a:cubicBezTo>
                  <a:cubicBezTo>
                    <a:pt x="456" y="460"/>
                    <a:pt x="456" y="420"/>
                    <a:pt x="436" y="381"/>
                  </a:cubicBezTo>
                  <a:lnTo>
                    <a:pt x="278" y="83"/>
                  </a:lnTo>
                  <a:cubicBezTo>
                    <a:pt x="258" y="44"/>
                    <a:pt x="238" y="24"/>
                    <a:pt x="198" y="4"/>
                  </a:cubicBezTo>
                  <a:cubicBezTo>
                    <a:pt x="188" y="1"/>
                    <a:pt x="177" y="0"/>
                    <a:pt x="1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45" name="Google Shape;170;p3">
              <a:extLst>
                <a:ext uri="{FF2B5EF4-FFF2-40B4-BE49-F238E27FC236}">
                  <a16:creationId xmlns:a16="http://schemas.microsoft.com/office/drawing/2014/main" id="{439546D0-7C5A-D74E-0877-E931F47042EC}"/>
                </a:ext>
              </a:extLst>
            </p:cNvPr>
            <p:cNvSpPr>
              <a:spLocks/>
            </p:cNvSpPr>
            <p:nvPr/>
          </p:nvSpPr>
          <p:spPr bwMode="auto">
            <a:xfrm>
              <a:off x="1137475" y="4511650"/>
              <a:ext cx="61975" cy="54675"/>
            </a:xfrm>
            <a:custGeom>
              <a:avLst/>
              <a:gdLst>
                <a:gd name="T0" fmla="*/ 4950 w 2479"/>
                <a:gd name="T1" fmla="*/ 25 h 2187"/>
                <a:gd name="T2" fmla="*/ 3475 w 2479"/>
                <a:gd name="T3" fmla="*/ 6950 h 2187"/>
                <a:gd name="T4" fmla="*/ 54050 w 2479"/>
                <a:gd name="T5" fmla="*/ 52075 h 2187"/>
                <a:gd name="T6" fmla="*/ 57500 w 2479"/>
                <a:gd name="T7" fmla="*/ 54675 h 2187"/>
                <a:gd name="T8" fmla="*/ 58500 w 2479"/>
                <a:gd name="T9" fmla="*/ 54550 h 2187"/>
                <a:gd name="T10" fmla="*/ 61475 w 2479"/>
                <a:gd name="T11" fmla="*/ 50075 h 2187"/>
                <a:gd name="T12" fmla="*/ 4950 w 2479"/>
                <a:gd name="T13" fmla="*/ 25 h 21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79" h="2187" extrusionOk="0">
                  <a:moveTo>
                    <a:pt x="198" y="1"/>
                  </a:moveTo>
                  <a:cubicBezTo>
                    <a:pt x="60" y="1"/>
                    <a:pt x="0" y="199"/>
                    <a:pt x="139" y="278"/>
                  </a:cubicBezTo>
                  <a:cubicBezTo>
                    <a:pt x="1051" y="516"/>
                    <a:pt x="1805" y="1190"/>
                    <a:pt x="2162" y="2083"/>
                  </a:cubicBezTo>
                  <a:cubicBezTo>
                    <a:pt x="2178" y="2149"/>
                    <a:pt x="2235" y="2187"/>
                    <a:pt x="2300" y="2187"/>
                  </a:cubicBezTo>
                  <a:cubicBezTo>
                    <a:pt x="2313" y="2187"/>
                    <a:pt x="2327" y="2185"/>
                    <a:pt x="2340" y="2182"/>
                  </a:cubicBezTo>
                  <a:cubicBezTo>
                    <a:pt x="2420" y="2162"/>
                    <a:pt x="2479" y="2083"/>
                    <a:pt x="2459" y="2003"/>
                  </a:cubicBezTo>
                  <a:cubicBezTo>
                    <a:pt x="2063" y="1012"/>
                    <a:pt x="1230" y="278"/>
                    <a:pt x="19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46" name="Google Shape;171;p3">
              <a:extLst>
                <a:ext uri="{FF2B5EF4-FFF2-40B4-BE49-F238E27FC236}">
                  <a16:creationId xmlns:a16="http://schemas.microsoft.com/office/drawing/2014/main" id="{6D585C5A-A6FA-C11B-AAB4-6F37DF149625}"/>
                </a:ext>
              </a:extLst>
            </p:cNvPr>
            <p:cNvSpPr>
              <a:spLocks/>
            </p:cNvSpPr>
            <p:nvPr/>
          </p:nvSpPr>
          <p:spPr bwMode="auto">
            <a:xfrm>
              <a:off x="986250" y="4317225"/>
              <a:ext cx="108600" cy="131175"/>
            </a:xfrm>
            <a:custGeom>
              <a:avLst/>
              <a:gdLst>
                <a:gd name="T0" fmla="*/ 85275 w 4344"/>
                <a:gd name="T1" fmla="*/ 7600 h 5247"/>
                <a:gd name="T2" fmla="*/ 95700 w 4344"/>
                <a:gd name="T3" fmla="*/ 12000 h 5247"/>
                <a:gd name="T4" fmla="*/ 97175 w 4344"/>
                <a:gd name="T5" fmla="*/ 42725 h 5247"/>
                <a:gd name="T6" fmla="*/ 8450 w 4344"/>
                <a:gd name="T7" fmla="*/ 122050 h 5247"/>
                <a:gd name="T8" fmla="*/ 28775 w 4344"/>
                <a:gd name="T9" fmla="*/ 55125 h 5247"/>
                <a:gd name="T10" fmla="*/ 66950 w 4344"/>
                <a:gd name="T11" fmla="*/ 13975 h 5247"/>
                <a:gd name="T12" fmla="*/ 85275 w 4344"/>
                <a:gd name="T13" fmla="*/ 7600 h 5247"/>
                <a:gd name="T14" fmla="*/ 86100 w 4344"/>
                <a:gd name="T15" fmla="*/ 25 h 5247"/>
                <a:gd name="T16" fmla="*/ 63975 w 4344"/>
                <a:gd name="T17" fmla="*/ 7025 h 5247"/>
                <a:gd name="T18" fmla="*/ 25 w 4344"/>
                <a:gd name="T19" fmla="*/ 126025 h 5247"/>
                <a:gd name="T20" fmla="*/ 2000 w 4344"/>
                <a:gd name="T21" fmla="*/ 129975 h 5247"/>
                <a:gd name="T22" fmla="*/ 5000 w 4344"/>
                <a:gd name="T23" fmla="*/ 131175 h 5247"/>
                <a:gd name="T24" fmla="*/ 5950 w 4344"/>
                <a:gd name="T25" fmla="*/ 130975 h 5247"/>
                <a:gd name="T26" fmla="*/ 75875 w 4344"/>
                <a:gd name="T27" fmla="*/ 87350 h 5247"/>
                <a:gd name="T28" fmla="*/ 96700 w 4344"/>
                <a:gd name="T29" fmla="*/ 61075 h 5247"/>
                <a:gd name="T30" fmla="*/ 108100 w 4344"/>
                <a:gd name="T31" fmla="*/ 26875 h 5247"/>
                <a:gd name="T32" fmla="*/ 95200 w 4344"/>
                <a:gd name="T33" fmla="*/ 2075 h 5247"/>
                <a:gd name="T34" fmla="*/ 86100 w 4344"/>
                <a:gd name="T35" fmla="*/ 25 h 5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44" h="5247" extrusionOk="0">
                  <a:moveTo>
                    <a:pt x="3411" y="304"/>
                  </a:moveTo>
                  <a:cubicBezTo>
                    <a:pt x="3563" y="304"/>
                    <a:pt x="3708" y="352"/>
                    <a:pt x="3828" y="480"/>
                  </a:cubicBezTo>
                  <a:cubicBezTo>
                    <a:pt x="4145" y="817"/>
                    <a:pt x="4046" y="1313"/>
                    <a:pt x="3887" y="1709"/>
                  </a:cubicBezTo>
                  <a:cubicBezTo>
                    <a:pt x="3312" y="3296"/>
                    <a:pt x="1805" y="4248"/>
                    <a:pt x="338" y="4882"/>
                  </a:cubicBezTo>
                  <a:cubicBezTo>
                    <a:pt x="476" y="3950"/>
                    <a:pt x="754" y="3058"/>
                    <a:pt x="1151" y="2205"/>
                  </a:cubicBezTo>
                  <a:cubicBezTo>
                    <a:pt x="1468" y="1511"/>
                    <a:pt x="2003" y="936"/>
                    <a:pt x="2678" y="559"/>
                  </a:cubicBezTo>
                  <a:cubicBezTo>
                    <a:pt x="2888" y="435"/>
                    <a:pt x="3159" y="304"/>
                    <a:pt x="3411" y="304"/>
                  </a:cubicBezTo>
                  <a:close/>
                  <a:moveTo>
                    <a:pt x="3444" y="1"/>
                  </a:moveTo>
                  <a:cubicBezTo>
                    <a:pt x="3141" y="1"/>
                    <a:pt x="2825" y="141"/>
                    <a:pt x="2559" y="281"/>
                  </a:cubicBezTo>
                  <a:cubicBezTo>
                    <a:pt x="814" y="1213"/>
                    <a:pt x="357" y="3276"/>
                    <a:pt x="1" y="5041"/>
                  </a:cubicBezTo>
                  <a:cubicBezTo>
                    <a:pt x="1" y="5120"/>
                    <a:pt x="20" y="5180"/>
                    <a:pt x="80" y="5199"/>
                  </a:cubicBezTo>
                  <a:cubicBezTo>
                    <a:pt x="109" y="5228"/>
                    <a:pt x="159" y="5247"/>
                    <a:pt x="200" y="5247"/>
                  </a:cubicBezTo>
                  <a:cubicBezTo>
                    <a:pt x="214" y="5247"/>
                    <a:pt x="228" y="5244"/>
                    <a:pt x="238" y="5239"/>
                  </a:cubicBezTo>
                  <a:cubicBezTo>
                    <a:pt x="1290" y="4842"/>
                    <a:pt x="2222" y="4248"/>
                    <a:pt x="3035" y="3494"/>
                  </a:cubicBezTo>
                  <a:cubicBezTo>
                    <a:pt x="3352" y="3177"/>
                    <a:pt x="3630" y="2820"/>
                    <a:pt x="3868" y="2443"/>
                  </a:cubicBezTo>
                  <a:cubicBezTo>
                    <a:pt x="4125" y="2026"/>
                    <a:pt x="4284" y="1570"/>
                    <a:pt x="4324" y="1075"/>
                  </a:cubicBezTo>
                  <a:cubicBezTo>
                    <a:pt x="4344" y="678"/>
                    <a:pt x="4145" y="301"/>
                    <a:pt x="3808" y="83"/>
                  </a:cubicBezTo>
                  <a:cubicBezTo>
                    <a:pt x="3692" y="25"/>
                    <a:pt x="3569" y="1"/>
                    <a:pt x="34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47" name="Google Shape;172;p3">
              <a:extLst>
                <a:ext uri="{FF2B5EF4-FFF2-40B4-BE49-F238E27FC236}">
                  <a16:creationId xmlns:a16="http://schemas.microsoft.com/office/drawing/2014/main" id="{A7A3F5C2-E84F-B0F4-786E-29B3DA6450FB}"/>
                </a:ext>
              </a:extLst>
            </p:cNvPr>
            <p:cNvSpPr>
              <a:spLocks/>
            </p:cNvSpPr>
            <p:nvPr/>
          </p:nvSpPr>
          <p:spPr bwMode="auto">
            <a:xfrm>
              <a:off x="922475" y="4337600"/>
              <a:ext cx="62100" cy="67700"/>
            </a:xfrm>
            <a:custGeom>
              <a:avLst/>
              <a:gdLst>
                <a:gd name="T0" fmla="*/ 5275 w 2484"/>
                <a:gd name="T1" fmla="*/ 25 h 2708"/>
                <a:gd name="T2" fmla="*/ 4300 w 2484"/>
                <a:gd name="T3" fmla="*/ 6975 h 2708"/>
                <a:gd name="T4" fmla="*/ 54375 w 2484"/>
                <a:gd name="T5" fmla="*/ 65000 h 2708"/>
                <a:gd name="T6" fmla="*/ 57750 w 2484"/>
                <a:gd name="T7" fmla="*/ 67675 h 2708"/>
                <a:gd name="T8" fmla="*/ 61800 w 2484"/>
                <a:gd name="T9" fmla="*/ 63500 h 2708"/>
                <a:gd name="T10" fmla="*/ 5775 w 2484"/>
                <a:gd name="T11" fmla="*/ 50 h 2708"/>
                <a:gd name="T12" fmla="*/ 5275 w 2484"/>
                <a:gd name="T13" fmla="*/ 25 h 27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84" h="2708" extrusionOk="0">
                  <a:moveTo>
                    <a:pt x="211" y="1"/>
                  </a:moveTo>
                  <a:cubicBezTo>
                    <a:pt x="48" y="1"/>
                    <a:pt x="0" y="222"/>
                    <a:pt x="172" y="279"/>
                  </a:cubicBezTo>
                  <a:cubicBezTo>
                    <a:pt x="1223" y="597"/>
                    <a:pt x="2016" y="1509"/>
                    <a:pt x="2175" y="2600"/>
                  </a:cubicBezTo>
                  <a:cubicBezTo>
                    <a:pt x="2191" y="2674"/>
                    <a:pt x="2250" y="2707"/>
                    <a:pt x="2310" y="2707"/>
                  </a:cubicBezTo>
                  <a:cubicBezTo>
                    <a:pt x="2395" y="2707"/>
                    <a:pt x="2484" y="2644"/>
                    <a:pt x="2472" y="2540"/>
                  </a:cubicBezTo>
                  <a:cubicBezTo>
                    <a:pt x="2274" y="1330"/>
                    <a:pt x="1401" y="339"/>
                    <a:pt x="231" y="2"/>
                  </a:cubicBezTo>
                  <a:cubicBezTo>
                    <a:pt x="224" y="1"/>
                    <a:pt x="217" y="1"/>
                    <a:pt x="2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48" name="Google Shape;173;p3">
              <a:extLst>
                <a:ext uri="{FF2B5EF4-FFF2-40B4-BE49-F238E27FC236}">
                  <a16:creationId xmlns:a16="http://schemas.microsoft.com/office/drawing/2014/main" id="{C0759971-5F28-1A58-58C6-D590FE90FE97}"/>
                </a:ext>
              </a:extLst>
            </p:cNvPr>
            <p:cNvSpPr>
              <a:spLocks/>
            </p:cNvSpPr>
            <p:nvPr/>
          </p:nvSpPr>
          <p:spPr bwMode="auto">
            <a:xfrm>
              <a:off x="864300" y="4330325"/>
              <a:ext cx="42150" cy="10925"/>
            </a:xfrm>
            <a:custGeom>
              <a:avLst/>
              <a:gdLst>
                <a:gd name="T0" fmla="*/ 25950 w 1686"/>
                <a:gd name="T1" fmla="*/ 25 h 437"/>
                <a:gd name="T2" fmla="*/ 3475 w 1686"/>
                <a:gd name="T3" fmla="*/ 3850 h 437"/>
                <a:gd name="T4" fmla="*/ 500 w 1686"/>
                <a:gd name="T5" fmla="*/ 8300 h 437"/>
                <a:gd name="T6" fmla="*/ 3950 w 1686"/>
                <a:gd name="T7" fmla="*/ 10925 h 437"/>
                <a:gd name="T8" fmla="*/ 4950 w 1686"/>
                <a:gd name="T9" fmla="*/ 10800 h 437"/>
                <a:gd name="T10" fmla="*/ 26200 w 1686"/>
                <a:gd name="T11" fmla="*/ 7300 h 437"/>
                <a:gd name="T12" fmla="*/ 37175 w 1686"/>
                <a:gd name="T13" fmla="*/ 8300 h 437"/>
                <a:gd name="T14" fmla="*/ 38200 w 1686"/>
                <a:gd name="T15" fmla="*/ 8425 h 437"/>
                <a:gd name="T16" fmla="*/ 41650 w 1686"/>
                <a:gd name="T17" fmla="*/ 5825 h 437"/>
                <a:gd name="T18" fmla="*/ 39175 w 1686"/>
                <a:gd name="T19" fmla="*/ 1375 h 437"/>
                <a:gd name="T20" fmla="*/ 25950 w 1686"/>
                <a:gd name="T21" fmla="*/ 25 h 4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6" h="437" extrusionOk="0">
                  <a:moveTo>
                    <a:pt x="1038" y="1"/>
                  </a:moveTo>
                  <a:cubicBezTo>
                    <a:pt x="732" y="1"/>
                    <a:pt x="428" y="53"/>
                    <a:pt x="139" y="154"/>
                  </a:cubicBezTo>
                  <a:cubicBezTo>
                    <a:pt x="59" y="174"/>
                    <a:pt x="0" y="253"/>
                    <a:pt x="20" y="332"/>
                  </a:cubicBezTo>
                  <a:cubicBezTo>
                    <a:pt x="36" y="398"/>
                    <a:pt x="94" y="437"/>
                    <a:pt x="158" y="437"/>
                  </a:cubicBezTo>
                  <a:cubicBezTo>
                    <a:pt x="171" y="437"/>
                    <a:pt x="185" y="435"/>
                    <a:pt x="198" y="432"/>
                  </a:cubicBezTo>
                  <a:cubicBezTo>
                    <a:pt x="472" y="340"/>
                    <a:pt x="763" y="292"/>
                    <a:pt x="1048" y="292"/>
                  </a:cubicBezTo>
                  <a:cubicBezTo>
                    <a:pt x="1197" y="292"/>
                    <a:pt x="1344" y="305"/>
                    <a:pt x="1487" y="332"/>
                  </a:cubicBezTo>
                  <a:cubicBezTo>
                    <a:pt x="1501" y="336"/>
                    <a:pt x="1515" y="337"/>
                    <a:pt x="1528" y="337"/>
                  </a:cubicBezTo>
                  <a:cubicBezTo>
                    <a:pt x="1592" y="337"/>
                    <a:pt x="1649" y="299"/>
                    <a:pt x="1666" y="233"/>
                  </a:cubicBezTo>
                  <a:cubicBezTo>
                    <a:pt x="1686" y="154"/>
                    <a:pt x="1646" y="75"/>
                    <a:pt x="1567" y="55"/>
                  </a:cubicBezTo>
                  <a:cubicBezTo>
                    <a:pt x="1392" y="18"/>
                    <a:pt x="1215" y="1"/>
                    <a:pt x="10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49" name="Google Shape;174;p3">
              <a:extLst>
                <a:ext uri="{FF2B5EF4-FFF2-40B4-BE49-F238E27FC236}">
                  <a16:creationId xmlns:a16="http://schemas.microsoft.com/office/drawing/2014/main" id="{886D0ABE-2C18-0D3B-3F93-497498D7B804}"/>
                </a:ext>
              </a:extLst>
            </p:cNvPr>
            <p:cNvSpPr>
              <a:spLocks/>
            </p:cNvSpPr>
            <p:nvPr/>
          </p:nvSpPr>
          <p:spPr bwMode="auto">
            <a:xfrm>
              <a:off x="1066875" y="4418275"/>
              <a:ext cx="105450" cy="23775"/>
            </a:xfrm>
            <a:custGeom>
              <a:avLst/>
              <a:gdLst>
                <a:gd name="T0" fmla="*/ 37250 w 4218"/>
                <a:gd name="T1" fmla="*/ 25 h 951"/>
                <a:gd name="T2" fmla="*/ 4175 w 4218"/>
                <a:gd name="T3" fmla="*/ 4150 h 951"/>
                <a:gd name="T4" fmla="*/ 5250 w 4218"/>
                <a:gd name="T5" fmla="*/ 11200 h 951"/>
                <a:gd name="T6" fmla="*/ 6150 w 4218"/>
                <a:gd name="T7" fmla="*/ 11100 h 951"/>
                <a:gd name="T8" fmla="*/ 37050 w 4218"/>
                <a:gd name="T9" fmla="*/ 7250 h 951"/>
                <a:gd name="T10" fmla="*/ 99350 w 4218"/>
                <a:gd name="T11" fmla="*/ 23475 h 951"/>
                <a:gd name="T12" fmla="*/ 100650 w 4218"/>
                <a:gd name="T13" fmla="*/ 23750 h 951"/>
                <a:gd name="T14" fmla="*/ 102825 w 4218"/>
                <a:gd name="T15" fmla="*/ 17525 h 951"/>
                <a:gd name="T16" fmla="*/ 37250 w 4218"/>
                <a:gd name="T17" fmla="*/ 25 h 9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18" h="951" extrusionOk="0">
                  <a:moveTo>
                    <a:pt x="1490" y="1"/>
                  </a:moveTo>
                  <a:cubicBezTo>
                    <a:pt x="1046" y="1"/>
                    <a:pt x="601" y="56"/>
                    <a:pt x="167" y="166"/>
                  </a:cubicBezTo>
                  <a:cubicBezTo>
                    <a:pt x="1" y="221"/>
                    <a:pt x="58" y="448"/>
                    <a:pt x="210" y="448"/>
                  </a:cubicBezTo>
                  <a:cubicBezTo>
                    <a:pt x="221" y="448"/>
                    <a:pt x="233" y="446"/>
                    <a:pt x="246" y="444"/>
                  </a:cubicBezTo>
                  <a:cubicBezTo>
                    <a:pt x="651" y="341"/>
                    <a:pt x="1067" y="290"/>
                    <a:pt x="1482" y="290"/>
                  </a:cubicBezTo>
                  <a:cubicBezTo>
                    <a:pt x="2347" y="290"/>
                    <a:pt x="3210" y="510"/>
                    <a:pt x="3974" y="939"/>
                  </a:cubicBezTo>
                  <a:cubicBezTo>
                    <a:pt x="3992" y="947"/>
                    <a:pt x="4009" y="950"/>
                    <a:pt x="4026" y="950"/>
                  </a:cubicBezTo>
                  <a:cubicBezTo>
                    <a:pt x="4139" y="950"/>
                    <a:pt x="4217" y="788"/>
                    <a:pt x="4113" y="701"/>
                  </a:cubicBezTo>
                  <a:cubicBezTo>
                    <a:pt x="3312" y="234"/>
                    <a:pt x="2404" y="1"/>
                    <a:pt x="149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50" name="Google Shape;175;p3">
              <a:extLst>
                <a:ext uri="{FF2B5EF4-FFF2-40B4-BE49-F238E27FC236}">
                  <a16:creationId xmlns:a16="http://schemas.microsoft.com/office/drawing/2014/main" id="{E5B12250-768A-734A-96DE-38D589E76C15}"/>
                </a:ext>
              </a:extLst>
            </p:cNvPr>
            <p:cNvSpPr>
              <a:spLocks/>
            </p:cNvSpPr>
            <p:nvPr/>
          </p:nvSpPr>
          <p:spPr bwMode="auto">
            <a:xfrm>
              <a:off x="1185675" y="4278525"/>
              <a:ext cx="661775" cy="397925"/>
            </a:xfrm>
            <a:custGeom>
              <a:avLst/>
              <a:gdLst>
                <a:gd name="T0" fmla="*/ 141675 w 26471"/>
                <a:gd name="T1" fmla="*/ 149850 h 15917"/>
                <a:gd name="T2" fmla="*/ 161525 w 26471"/>
                <a:gd name="T3" fmla="*/ 155300 h 15917"/>
                <a:gd name="T4" fmla="*/ 107475 w 26471"/>
                <a:gd name="T5" fmla="*/ 163225 h 15917"/>
                <a:gd name="T6" fmla="*/ 114925 w 26471"/>
                <a:gd name="T7" fmla="*/ 93825 h 15917"/>
                <a:gd name="T8" fmla="*/ 85175 w 26471"/>
                <a:gd name="T9" fmla="*/ 156775 h 15917"/>
                <a:gd name="T10" fmla="*/ 102525 w 26471"/>
                <a:gd name="T11" fmla="*/ 97300 h 15917"/>
                <a:gd name="T12" fmla="*/ 71775 w 26471"/>
                <a:gd name="T13" fmla="*/ 87375 h 15917"/>
                <a:gd name="T14" fmla="*/ 449325 w 26471"/>
                <a:gd name="T15" fmla="*/ 7325 h 15917"/>
                <a:gd name="T16" fmla="*/ 377675 w 26471"/>
                <a:gd name="T17" fmla="*/ 143900 h 15917"/>
                <a:gd name="T18" fmla="*/ 418825 w 26471"/>
                <a:gd name="T19" fmla="*/ 160750 h 15917"/>
                <a:gd name="T20" fmla="*/ 309250 w 26471"/>
                <a:gd name="T21" fmla="*/ 193475 h 15917"/>
                <a:gd name="T22" fmla="*/ 269600 w 26471"/>
                <a:gd name="T23" fmla="*/ 194975 h 15917"/>
                <a:gd name="T24" fmla="*/ 401975 w 26471"/>
                <a:gd name="T25" fmla="*/ 55650 h 15917"/>
                <a:gd name="T26" fmla="*/ 363300 w 26471"/>
                <a:gd name="T27" fmla="*/ 80925 h 15917"/>
                <a:gd name="T28" fmla="*/ 321150 w 26471"/>
                <a:gd name="T29" fmla="*/ 92325 h 15917"/>
                <a:gd name="T30" fmla="*/ 332075 w 26471"/>
                <a:gd name="T31" fmla="*/ 202900 h 15917"/>
                <a:gd name="T32" fmla="*/ 424775 w 26471"/>
                <a:gd name="T33" fmla="*/ 237600 h 15917"/>
                <a:gd name="T34" fmla="*/ 573125 w 26471"/>
                <a:gd name="T35" fmla="*/ 221700 h 15917"/>
                <a:gd name="T36" fmla="*/ 612675 w 26471"/>
                <a:gd name="T37" fmla="*/ 273300 h 15917"/>
                <a:gd name="T38" fmla="*/ 467925 w 26471"/>
                <a:gd name="T39" fmla="*/ 313450 h 15917"/>
                <a:gd name="T40" fmla="*/ 459475 w 26471"/>
                <a:gd name="T41" fmla="*/ 313450 h 15917"/>
                <a:gd name="T42" fmla="*/ 432225 w 26471"/>
                <a:gd name="T43" fmla="*/ 387825 h 15917"/>
                <a:gd name="T44" fmla="*/ 294400 w 26471"/>
                <a:gd name="T45" fmla="*/ 203875 h 15917"/>
                <a:gd name="T46" fmla="*/ 437675 w 26471"/>
                <a:gd name="T47" fmla="*/ 275775 h 15917"/>
                <a:gd name="T48" fmla="*/ 546075 w 26471"/>
                <a:gd name="T49" fmla="*/ 263825 h 15917"/>
                <a:gd name="T50" fmla="*/ 480800 w 26471"/>
                <a:gd name="T51" fmla="*/ 280225 h 15917"/>
                <a:gd name="T52" fmla="*/ 332075 w 26471"/>
                <a:gd name="T53" fmla="*/ 202900 h 15917"/>
                <a:gd name="T54" fmla="*/ 317200 w 26471"/>
                <a:gd name="T55" fmla="*/ 85900 h 15917"/>
                <a:gd name="T56" fmla="*/ 223500 w 26471"/>
                <a:gd name="T57" fmla="*/ 203875 h 15917"/>
                <a:gd name="T58" fmla="*/ 121850 w 26471"/>
                <a:gd name="T59" fmla="*/ 273800 h 15917"/>
                <a:gd name="T60" fmla="*/ 73925 w 26471"/>
                <a:gd name="T61" fmla="*/ 192700 h 15917"/>
                <a:gd name="T62" fmla="*/ 152100 w 26471"/>
                <a:gd name="T63" fmla="*/ 148350 h 15917"/>
                <a:gd name="T64" fmla="*/ 107300 w 26471"/>
                <a:gd name="T65" fmla="*/ 58975 h 15917"/>
                <a:gd name="T66" fmla="*/ 87250 w 26471"/>
                <a:gd name="T67" fmla="*/ 113425 h 15917"/>
                <a:gd name="T68" fmla="*/ 28650 w 26471"/>
                <a:gd name="T69" fmla="*/ 173650 h 15917"/>
                <a:gd name="T70" fmla="*/ 5025 w 26471"/>
                <a:gd name="T71" fmla="*/ 161675 h 15917"/>
                <a:gd name="T72" fmla="*/ 28650 w 26471"/>
                <a:gd name="T73" fmla="*/ 185550 h 15917"/>
                <a:gd name="T74" fmla="*/ 135250 w 26471"/>
                <a:gd name="T75" fmla="*/ 316425 h 15917"/>
                <a:gd name="T76" fmla="*/ 261675 w 26471"/>
                <a:gd name="T77" fmla="*/ 210325 h 15917"/>
                <a:gd name="T78" fmla="*/ 265625 w 26471"/>
                <a:gd name="T79" fmla="*/ 210825 h 15917"/>
                <a:gd name="T80" fmla="*/ 333050 w 26471"/>
                <a:gd name="T81" fmla="*/ 340225 h 15917"/>
                <a:gd name="T82" fmla="*/ 240850 w 26471"/>
                <a:gd name="T83" fmla="*/ 285200 h 15917"/>
                <a:gd name="T84" fmla="*/ 282550 w 26471"/>
                <a:gd name="T85" fmla="*/ 308375 h 15917"/>
                <a:gd name="T86" fmla="*/ 240350 w 26471"/>
                <a:gd name="T87" fmla="*/ 276775 h 15917"/>
                <a:gd name="T88" fmla="*/ 337025 w 26471"/>
                <a:gd name="T89" fmla="*/ 346675 h 15917"/>
                <a:gd name="T90" fmla="*/ 290925 w 26471"/>
                <a:gd name="T91" fmla="*/ 210825 h 15917"/>
                <a:gd name="T92" fmla="*/ 409900 w 26471"/>
                <a:gd name="T93" fmla="*/ 289650 h 15917"/>
                <a:gd name="T94" fmla="*/ 426775 w 26471"/>
                <a:gd name="T95" fmla="*/ 397725 h 15917"/>
                <a:gd name="T96" fmla="*/ 470400 w 26471"/>
                <a:gd name="T97" fmla="*/ 329825 h 15917"/>
                <a:gd name="T98" fmla="*/ 468400 w 26471"/>
                <a:gd name="T99" fmla="*/ 322875 h 15917"/>
                <a:gd name="T100" fmla="*/ 512600 w 26471"/>
                <a:gd name="T101" fmla="*/ 336650 h 15917"/>
                <a:gd name="T102" fmla="*/ 659775 w 26471"/>
                <a:gd name="T103" fmla="*/ 251475 h 15917"/>
                <a:gd name="T104" fmla="*/ 572700 w 26471"/>
                <a:gd name="T105" fmla="*/ 214925 h 15917"/>
                <a:gd name="T106" fmla="*/ 417350 w 26471"/>
                <a:gd name="T107" fmla="*/ 227675 h 15917"/>
                <a:gd name="T108" fmla="*/ 351400 w 26471"/>
                <a:gd name="T109" fmla="*/ 197925 h 15917"/>
                <a:gd name="T110" fmla="*/ 426275 w 26471"/>
                <a:gd name="T111" fmla="*/ 152825 h 15917"/>
                <a:gd name="T112" fmla="*/ 413375 w 26471"/>
                <a:gd name="T113" fmla="*/ 133000 h 15917"/>
                <a:gd name="T114" fmla="*/ 447875 w 26471"/>
                <a:gd name="T115" fmla="*/ 25 h 159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6471" h="15917" extrusionOk="0">
                  <a:moveTo>
                    <a:pt x="4282" y="2638"/>
                  </a:moveTo>
                  <a:cubicBezTo>
                    <a:pt x="4674" y="2638"/>
                    <a:pt x="5054" y="2762"/>
                    <a:pt x="5370" y="2999"/>
                  </a:cubicBezTo>
                  <a:cubicBezTo>
                    <a:pt x="6322" y="3733"/>
                    <a:pt x="6441" y="5101"/>
                    <a:pt x="5667" y="5994"/>
                  </a:cubicBezTo>
                  <a:cubicBezTo>
                    <a:pt x="5568" y="6073"/>
                    <a:pt x="5628" y="6232"/>
                    <a:pt x="5767" y="6232"/>
                  </a:cubicBezTo>
                  <a:lnTo>
                    <a:pt x="6461" y="6212"/>
                  </a:lnTo>
                  <a:cubicBezTo>
                    <a:pt x="5459" y="6988"/>
                    <a:pt x="4232" y="7408"/>
                    <a:pt x="2976" y="7408"/>
                  </a:cubicBezTo>
                  <a:cubicBezTo>
                    <a:pt x="2690" y="7408"/>
                    <a:pt x="2404" y="7386"/>
                    <a:pt x="2118" y="7342"/>
                  </a:cubicBezTo>
                  <a:cubicBezTo>
                    <a:pt x="2911" y="7323"/>
                    <a:pt x="3684" y="7045"/>
                    <a:pt x="4299" y="6529"/>
                  </a:cubicBezTo>
                  <a:cubicBezTo>
                    <a:pt x="5172" y="5815"/>
                    <a:pt x="5687" y="4467"/>
                    <a:pt x="4795" y="3535"/>
                  </a:cubicBezTo>
                  <a:cubicBezTo>
                    <a:pt x="4769" y="3509"/>
                    <a:pt x="4739" y="3498"/>
                    <a:pt x="4709" y="3498"/>
                  </a:cubicBezTo>
                  <a:cubicBezTo>
                    <a:pt x="4599" y="3498"/>
                    <a:pt x="4488" y="3644"/>
                    <a:pt x="4597" y="3753"/>
                  </a:cubicBezTo>
                  <a:cubicBezTo>
                    <a:pt x="5410" y="4586"/>
                    <a:pt x="4775" y="5815"/>
                    <a:pt x="4002" y="6410"/>
                  </a:cubicBezTo>
                  <a:cubicBezTo>
                    <a:pt x="3466" y="6807"/>
                    <a:pt x="2812" y="7025"/>
                    <a:pt x="2138" y="7045"/>
                  </a:cubicBezTo>
                  <a:cubicBezTo>
                    <a:pt x="2613" y="6886"/>
                    <a:pt x="3050" y="6628"/>
                    <a:pt x="3407" y="6271"/>
                  </a:cubicBezTo>
                  <a:cubicBezTo>
                    <a:pt x="4002" y="5657"/>
                    <a:pt x="4339" y="4844"/>
                    <a:pt x="4339" y="4011"/>
                  </a:cubicBezTo>
                  <a:cubicBezTo>
                    <a:pt x="4339" y="3926"/>
                    <a:pt x="4258" y="3851"/>
                    <a:pt x="4183" y="3851"/>
                  </a:cubicBezTo>
                  <a:cubicBezTo>
                    <a:pt x="4153" y="3851"/>
                    <a:pt x="4124" y="3863"/>
                    <a:pt x="4101" y="3892"/>
                  </a:cubicBezTo>
                  <a:cubicBezTo>
                    <a:pt x="3952" y="4123"/>
                    <a:pt x="3694" y="4244"/>
                    <a:pt x="3440" y="4244"/>
                  </a:cubicBezTo>
                  <a:cubicBezTo>
                    <a:pt x="3389" y="4244"/>
                    <a:pt x="3338" y="4239"/>
                    <a:pt x="3288" y="4229"/>
                  </a:cubicBezTo>
                  <a:cubicBezTo>
                    <a:pt x="2970" y="4130"/>
                    <a:pt x="2792" y="3812"/>
                    <a:pt x="2871" y="3495"/>
                  </a:cubicBezTo>
                  <a:cubicBezTo>
                    <a:pt x="3030" y="3019"/>
                    <a:pt x="3526" y="2761"/>
                    <a:pt x="3982" y="2662"/>
                  </a:cubicBezTo>
                  <a:cubicBezTo>
                    <a:pt x="4082" y="2646"/>
                    <a:pt x="4182" y="2638"/>
                    <a:pt x="4282" y="2638"/>
                  </a:cubicBezTo>
                  <a:close/>
                  <a:moveTo>
                    <a:pt x="17973" y="293"/>
                  </a:moveTo>
                  <a:cubicBezTo>
                    <a:pt x="18647" y="293"/>
                    <a:pt x="19316" y="444"/>
                    <a:pt x="19926" y="778"/>
                  </a:cubicBezTo>
                  <a:cubicBezTo>
                    <a:pt x="19549" y="1036"/>
                    <a:pt x="19212" y="1334"/>
                    <a:pt x="18935" y="1690"/>
                  </a:cubicBezTo>
                  <a:cubicBezTo>
                    <a:pt x="17784" y="3079"/>
                    <a:pt x="17031" y="5240"/>
                    <a:pt x="15107" y="5756"/>
                  </a:cubicBezTo>
                  <a:cubicBezTo>
                    <a:pt x="14988" y="5796"/>
                    <a:pt x="14968" y="5954"/>
                    <a:pt x="15087" y="6014"/>
                  </a:cubicBezTo>
                  <a:cubicBezTo>
                    <a:pt x="15497" y="6287"/>
                    <a:pt x="15995" y="6442"/>
                    <a:pt x="16505" y="6442"/>
                  </a:cubicBezTo>
                  <a:cubicBezTo>
                    <a:pt x="16588" y="6442"/>
                    <a:pt x="16671" y="6438"/>
                    <a:pt x="16753" y="6430"/>
                  </a:cubicBezTo>
                  <a:cubicBezTo>
                    <a:pt x="16039" y="7243"/>
                    <a:pt x="14810" y="7541"/>
                    <a:pt x="13779" y="7660"/>
                  </a:cubicBezTo>
                  <a:cubicBezTo>
                    <a:pt x="13303" y="7699"/>
                    <a:pt x="12827" y="7719"/>
                    <a:pt x="12370" y="7739"/>
                  </a:cubicBezTo>
                  <a:cubicBezTo>
                    <a:pt x="12247" y="7734"/>
                    <a:pt x="12123" y="7732"/>
                    <a:pt x="11999" y="7732"/>
                  </a:cubicBezTo>
                  <a:cubicBezTo>
                    <a:pt x="11628" y="7732"/>
                    <a:pt x="11260" y="7754"/>
                    <a:pt x="10903" y="7799"/>
                  </a:cubicBezTo>
                  <a:lnTo>
                    <a:pt x="10784" y="7799"/>
                  </a:lnTo>
                  <a:cubicBezTo>
                    <a:pt x="11042" y="7660"/>
                    <a:pt x="11319" y="7521"/>
                    <a:pt x="11557" y="7342"/>
                  </a:cubicBezTo>
                  <a:cubicBezTo>
                    <a:pt x="12470" y="6668"/>
                    <a:pt x="13124" y="5736"/>
                    <a:pt x="13759" y="4804"/>
                  </a:cubicBezTo>
                  <a:cubicBezTo>
                    <a:pt x="14393" y="3872"/>
                    <a:pt x="15087" y="2861"/>
                    <a:pt x="16079" y="2226"/>
                  </a:cubicBezTo>
                  <a:cubicBezTo>
                    <a:pt x="16211" y="2127"/>
                    <a:pt x="16123" y="1945"/>
                    <a:pt x="15998" y="1945"/>
                  </a:cubicBezTo>
                  <a:cubicBezTo>
                    <a:pt x="15973" y="1945"/>
                    <a:pt x="15947" y="1952"/>
                    <a:pt x="15920" y="1968"/>
                  </a:cubicBezTo>
                  <a:cubicBezTo>
                    <a:pt x="15405" y="2325"/>
                    <a:pt x="14929" y="2742"/>
                    <a:pt x="14532" y="3237"/>
                  </a:cubicBezTo>
                  <a:cubicBezTo>
                    <a:pt x="13322" y="4705"/>
                    <a:pt x="12370" y="6886"/>
                    <a:pt x="10506" y="7600"/>
                  </a:cubicBezTo>
                  <a:cubicBezTo>
                    <a:pt x="10863" y="7263"/>
                    <a:pt x="11181" y="6886"/>
                    <a:pt x="11419" y="6470"/>
                  </a:cubicBezTo>
                  <a:cubicBezTo>
                    <a:pt x="11974" y="5577"/>
                    <a:pt x="12331" y="4586"/>
                    <a:pt x="12846" y="3693"/>
                  </a:cubicBezTo>
                  <a:cubicBezTo>
                    <a:pt x="13342" y="2841"/>
                    <a:pt x="13957" y="2107"/>
                    <a:pt x="14711" y="1472"/>
                  </a:cubicBezTo>
                  <a:cubicBezTo>
                    <a:pt x="15628" y="744"/>
                    <a:pt x="16808" y="293"/>
                    <a:pt x="17973" y="293"/>
                  </a:cubicBezTo>
                  <a:close/>
                  <a:moveTo>
                    <a:pt x="13283" y="8116"/>
                  </a:moveTo>
                  <a:cubicBezTo>
                    <a:pt x="13560" y="8175"/>
                    <a:pt x="13858" y="8235"/>
                    <a:pt x="14135" y="8314"/>
                  </a:cubicBezTo>
                  <a:cubicBezTo>
                    <a:pt x="14651" y="8473"/>
                    <a:pt x="15127" y="8671"/>
                    <a:pt x="15603" y="8909"/>
                  </a:cubicBezTo>
                  <a:cubicBezTo>
                    <a:pt x="16039" y="9167"/>
                    <a:pt x="16515" y="9345"/>
                    <a:pt x="16991" y="9504"/>
                  </a:cubicBezTo>
                  <a:cubicBezTo>
                    <a:pt x="17335" y="9603"/>
                    <a:pt x="17683" y="9643"/>
                    <a:pt x="18032" y="9643"/>
                  </a:cubicBezTo>
                  <a:cubicBezTo>
                    <a:pt x="18730" y="9643"/>
                    <a:pt x="19430" y="9484"/>
                    <a:pt x="20105" y="9326"/>
                  </a:cubicBezTo>
                  <a:cubicBezTo>
                    <a:pt x="21032" y="9089"/>
                    <a:pt x="21960" y="8868"/>
                    <a:pt x="22925" y="8868"/>
                  </a:cubicBezTo>
                  <a:cubicBezTo>
                    <a:pt x="23094" y="8868"/>
                    <a:pt x="23265" y="8874"/>
                    <a:pt x="23436" y="8889"/>
                  </a:cubicBezTo>
                  <a:cubicBezTo>
                    <a:pt x="24388" y="8949"/>
                    <a:pt x="25301" y="9306"/>
                    <a:pt x="26054" y="9901"/>
                  </a:cubicBezTo>
                  <a:cubicBezTo>
                    <a:pt x="25519" y="10218"/>
                    <a:pt x="25003" y="10555"/>
                    <a:pt x="24507" y="10932"/>
                  </a:cubicBezTo>
                  <a:cubicBezTo>
                    <a:pt x="23615" y="11566"/>
                    <a:pt x="22802" y="12419"/>
                    <a:pt x="21771" y="12875"/>
                  </a:cubicBezTo>
                  <a:cubicBezTo>
                    <a:pt x="21377" y="13064"/>
                    <a:pt x="20951" y="13156"/>
                    <a:pt x="20527" y="13156"/>
                  </a:cubicBezTo>
                  <a:cubicBezTo>
                    <a:pt x="19884" y="13156"/>
                    <a:pt x="19242" y="12945"/>
                    <a:pt x="18717" y="12538"/>
                  </a:cubicBezTo>
                  <a:lnTo>
                    <a:pt x="18677" y="12538"/>
                  </a:lnTo>
                  <a:cubicBezTo>
                    <a:pt x="18647" y="12479"/>
                    <a:pt x="18593" y="12449"/>
                    <a:pt x="18536" y="12449"/>
                  </a:cubicBezTo>
                  <a:cubicBezTo>
                    <a:pt x="18479" y="12449"/>
                    <a:pt x="18419" y="12479"/>
                    <a:pt x="18379" y="12538"/>
                  </a:cubicBezTo>
                  <a:cubicBezTo>
                    <a:pt x="18360" y="12637"/>
                    <a:pt x="18360" y="12736"/>
                    <a:pt x="18419" y="12836"/>
                  </a:cubicBezTo>
                  <a:lnTo>
                    <a:pt x="18538" y="13252"/>
                  </a:lnTo>
                  <a:cubicBezTo>
                    <a:pt x="18677" y="14204"/>
                    <a:pt x="18181" y="15136"/>
                    <a:pt x="17289" y="15513"/>
                  </a:cubicBezTo>
                  <a:cubicBezTo>
                    <a:pt x="17566" y="14819"/>
                    <a:pt x="17606" y="14045"/>
                    <a:pt x="17467" y="13312"/>
                  </a:cubicBezTo>
                  <a:cubicBezTo>
                    <a:pt x="17170" y="11804"/>
                    <a:pt x="16099" y="10496"/>
                    <a:pt x="14889" y="9563"/>
                  </a:cubicBezTo>
                  <a:cubicBezTo>
                    <a:pt x="13977" y="8850"/>
                    <a:pt x="12926" y="8354"/>
                    <a:pt x="11776" y="8155"/>
                  </a:cubicBezTo>
                  <a:cubicBezTo>
                    <a:pt x="12410" y="8175"/>
                    <a:pt x="13025" y="8314"/>
                    <a:pt x="13620" y="8532"/>
                  </a:cubicBezTo>
                  <a:cubicBezTo>
                    <a:pt x="15068" y="9107"/>
                    <a:pt x="16119" y="10357"/>
                    <a:pt x="17507" y="11031"/>
                  </a:cubicBezTo>
                  <a:cubicBezTo>
                    <a:pt x="18146" y="11346"/>
                    <a:pt x="18838" y="11502"/>
                    <a:pt x="19528" y="11502"/>
                  </a:cubicBezTo>
                  <a:cubicBezTo>
                    <a:pt x="20358" y="11502"/>
                    <a:pt x="21184" y="11277"/>
                    <a:pt x="21909" y="10833"/>
                  </a:cubicBezTo>
                  <a:cubicBezTo>
                    <a:pt x="22043" y="10749"/>
                    <a:pt x="21965" y="10553"/>
                    <a:pt x="21843" y="10553"/>
                  </a:cubicBezTo>
                  <a:cubicBezTo>
                    <a:pt x="21820" y="10553"/>
                    <a:pt x="21795" y="10559"/>
                    <a:pt x="21771" y="10575"/>
                  </a:cubicBezTo>
                  <a:cubicBezTo>
                    <a:pt x="21098" y="11000"/>
                    <a:pt x="20315" y="11219"/>
                    <a:pt x="19520" y="11219"/>
                  </a:cubicBezTo>
                  <a:cubicBezTo>
                    <a:pt x="19424" y="11219"/>
                    <a:pt x="19328" y="11216"/>
                    <a:pt x="19232" y="11209"/>
                  </a:cubicBezTo>
                  <a:cubicBezTo>
                    <a:pt x="17626" y="11110"/>
                    <a:pt x="16476" y="10000"/>
                    <a:pt x="15226" y="9127"/>
                  </a:cubicBezTo>
                  <a:cubicBezTo>
                    <a:pt x="14631" y="8691"/>
                    <a:pt x="13977" y="8354"/>
                    <a:pt x="13283" y="8136"/>
                  </a:cubicBezTo>
                  <a:lnTo>
                    <a:pt x="13283" y="8116"/>
                  </a:lnTo>
                  <a:close/>
                  <a:moveTo>
                    <a:pt x="17915" y="1"/>
                  </a:moveTo>
                  <a:cubicBezTo>
                    <a:pt x="17659" y="1"/>
                    <a:pt x="17403" y="22"/>
                    <a:pt x="17150" y="64"/>
                  </a:cubicBezTo>
                  <a:cubicBezTo>
                    <a:pt x="15206" y="382"/>
                    <a:pt x="13679" y="1790"/>
                    <a:pt x="12688" y="3436"/>
                  </a:cubicBezTo>
                  <a:cubicBezTo>
                    <a:pt x="12133" y="4348"/>
                    <a:pt x="11776" y="5379"/>
                    <a:pt x="11200" y="6311"/>
                  </a:cubicBezTo>
                  <a:cubicBezTo>
                    <a:pt x="10705" y="7124"/>
                    <a:pt x="9991" y="7878"/>
                    <a:pt x="9019" y="8096"/>
                  </a:cubicBezTo>
                  <a:cubicBezTo>
                    <a:pt x="8979" y="8096"/>
                    <a:pt x="8959" y="8116"/>
                    <a:pt x="8940" y="8155"/>
                  </a:cubicBezTo>
                  <a:cubicBezTo>
                    <a:pt x="8543" y="8215"/>
                    <a:pt x="8186" y="8334"/>
                    <a:pt x="7829" y="8493"/>
                  </a:cubicBezTo>
                  <a:cubicBezTo>
                    <a:pt x="6481" y="9127"/>
                    <a:pt x="5509" y="10357"/>
                    <a:pt x="5211" y="11804"/>
                  </a:cubicBezTo>
                  <a:cubicBezTo>
                    <a:pt x="5112" y="11507"/>
                    <a:pt x="5013" y="11229"/>
                    <a:pt x="4874" y="10952"/>
                  </a:cubicBezTo>
                  <a:cubicBezTo>
                    <a:pt x="4220" y="9583"/>
                    <a:pt x="3149" y="8512"/>
                    <a:pt x="1939" y="7620"/>
                  </a:cubicBezTo>
                  <a:cubicBezTo>
                    <a:pt x="2278" y="7679"/>
                    <a:pt x="2618" y="7708"/>
                    <a:pt x="2957" y="7708"/>
                  </a:cubicBezTo>
                  <a:cubicBezTo>
                    <a:pt x="4439" y="7708"/>
                    <a:pt x="5882" y="7154"/>
                    <a:pt x="6996" y="6153"/>
                  </a:cubicBezTo>
                  <a:cubicBezTo>
                    <a:pt x="7076" y="6053"/>
                    <a:pt x="7016" y="5895"/>
                    <a:pt x="6877" y="5895"/>
                  </a:cubicBezTo>
                  <a:lnTo>
                    <a:pt x="6084" y="5934"/>
                  </a:lnTo>
                  <a:cubicBezTo>
                    <a:pt x="6481" y="5359"/>
                    <a:pt x="6580" y="4645"/>
                    <a:pt x="6401" y="3971"/>
                  </a:cubicBezTo>
                  <a:cubicBezTo>
                    <a:pt x="6203" y="3317"/>
                    <a:pt x="5727" y="2781"/>
                    <a:pt x="5112" y="2523"/>
                  </a:cubicBezTo>
                  <a:cubicBezTo>
                    <a:pt x="4847" y="2414"/>
                    <a:pt x="4569" y="2359"/>
                    <a:pt x="4292" y="2359"/>
                  </a:cubicBezTo>
                  <a:cubicBezTo>
                    <a:pt x="3968" y="2359"/>
                    <a:pt x="3646" y="2433"/>
                    <a:pt x="3347" y="2583"/>
                  </a:cubicBezTo>
                  <a:cubicBezTo>
                    <a:pt x="2832" y="2861"/>
                    <a:pt x="2316" y="3535"/>
                    <a:pt x="2693" y="4110"/>
                  </a:cubicBezTo>
                  <a:cubicBezTo>
                    <a:pt x="2877" y="4392"/>
                    <a:pt x="3181" y="4537"/>
                    <a:pt x="3490" y="4537"/>
                  </a:cubicBezTo>
                  <a:cubicBezTo>
                    <a:pt x="3682" y="4537"/>
                    <a:pt x="3875" y="4481"/>
                    <a:pt x="4041" y="4368"/>
                  </a:cubicBezTo>
                  <a:cubicBezTo>
                    <a:pt x="3843" y="5815"/>
                    <a:pt x="2613" y="6926"/>
                    <a:pt x="1146" y="6946"/>
                  </a:cubicBezTo>
                  <a:cubicBezTo>
                    <a:pt x="1106" y="6946"/>
                    <a:pt x="1067" y="6966"/>
                    <a:pt x="1047" y="6985"/>
                  </a:cubicBezTo>
                  <a:cubicBezTo>
                    <a:pt x="789" y="6827"/>
                    <a:pt x="531" y="6648"/>
                    <a:pt x="273" y="6490"/>
                  </a:cubicBezTo>
                  <a:cubicBezTo>
                    <a:pt x="249" y="6474"/>
                    <a:pt x="224" y="6467"/>
                    <a:pt x="201" y="6467"/>
                  </a:cubicBezTo>
                  <a:cubicBezTo>
                    <a:pt x="79" y="6467"/>
                    <a:pt x="1" y="6664"/>
                    <a:pt x="135" y="6747"/>
                  </a:cubicBezTo>
                  <a:cubicBezTo>
                    <a:pt x="452" y="6946"/>
                    <a:pt x="789" y="7164"/>
                    <a:pt x="1106" y="7382"/>
                  </a:cubicBezTo>
                  <a:cubicBezTo>
                    <a:pt x="1126" y="7402"/>
                    <a:pt x="1126" y="7402"/>
                    <a:pt x="1146" y="7422"/>
                  </a:cubicBezTo>
                  <a:cubicBezTo>
                    <a:pt x="3030" y="8711"/>
                    <a:pt x="4735" y="10357"/>
                    <a:pt x="5112" y="12697"/>
                  </a:cubicBezTo>
                  <a:cubicBezTo>
                    <a:pt x="5130" y="12766"/>
                    <a:pt x="5189" y="12798"/>
                    <a:pt x="5250" y="12798"/>
                  </a:cubicBezTo>
                  <a:cubicBezTo>
                    <a:pt x="5328" y="12798"/>
                    <a:pt x="5410" y="12746"/>
                    <a:pt x="5410" y="12657"/>
                  </a:cubicBezTo>
                  <a:cubicBezTo>
                    <a:pt x="5449" y="10892"/>
                    <a:pt x="6540" y="9326"/>
                    <a:pt x="8186" y="8651"/>
                  </a:cubicBezTo>
                  <a:cubicBezTo>
                    <a:pt x="8700" y="8457"/>
                    <a:pt x="9233" y="8360"/>
                    <a:pt x="9772" y="8360"/>
                  </a:cubicBezTo>
                  <a:cubicBezTo>
                    <a:pt x="10003" y="8360"/>
                    <a:pt x="10235" y="8378"/>
                    <a:pt x="10467" y="8413"/>
                  </a:cubicBezTo>
                  <a:cubicBezTo>
                    <a:pt x="10495" y="8427"/>
                    <a:pt x="10523" y="8441"/>
                    <a:pt x="10551" y="8441"/>
                  </a:cubicBezTo>
                  <a:cubicBezTo>
                    <a:pt x="10562" y="8441"/>
                    <a:pt x="10574" y="8439"/>
                    <a:pt x="10586" y="8433"/>
                  </a:cubicBezTo>
                  <a:lnTo>
                    <a:pt x="10625" y="8433"/>
                  </a:lnTo>
                  <a:cubicBezTo>
                    <a:pt x="11379" y="8572"/>
                    <a:pt x="12113" y="8889"/>
                    <a:pt x="12727" y="9385"/>
                  </a:cubicBezTo>
                  <a:cubicBezTo>
                    <a:pt x="13382" y="9901"/>
                    <a:pt x="13917" y="10615"/>
                    <a:pt x="13997" y="11467"/>
                  </a:cubicBezTo>
                  <a:cubicBezTo>
                    <a:pt x="14076" y="12241"/>
                    <a:pt x="13838" y="13014"/>
                    <a:pt x="13322" y="13609"/>
                  </a:cubicBezTo>
                  <a:cubicBezTo>
                    <a:pt x="12822" y="14148"/>
                    <a:pt x="12064" y="14434"/>
                    <a:pt x="11318" y="14434"/>
                  </a:cubicBezTo>
                  <a:cubicBezTo>
                    <a:pt x="10499" y="14434"/>
                    <a:pt x="9693" y="14088"/>
                    <a:pt x="9257" y="13351"/>
                  </a:cubicBezTo>
                  <a:cubicBezTo>
                    <a:pt x="8900" y="12717"/>
                    <a:pt x="8979" y="11804"/>
                    <a:pt x="9634" y="11408"/>
                  </a:cubicBezTo>
                  <a:cubicBezTo>
                    <a:pt x="9791" y="11311"/>
                    <a:pt x="9970" y="11267"/>
                    <a:pt x="10148" y="11267"/>
                  </a:cubicBezTo>
                  <a:cubicBezTo>
                    <a:pt x="10664" y="11267"/>
                    <a:pt x="11176" y="11641"/>
                    <a:pt x="11161" y="12201"/>
                  </a:cubicBezTo>
                  <a:cubicBezTo>
                    <a:pt x="11161" y="12290"/>
                    <a:pt x="11230" y="12335"/>
                    <a:pt x="11302" y="12335"/>
                  </a:cubicBezTo>
                  <a:cubicBezTo>
                    <a:pt x="11374" y="12335"/>
                    <a:pt x="11448" y="12290"/>
                    <a:pt x="11458" y="12201"/>
                  </a:cubicBezTo>
                  <a:cubicBezTo>
                    <a:pt x="11474" y="11476"/>
                    <a:pt x="10800" y="10964"/>
                    <a:pt x="10125" y="10964"/>
                  </a:cubicBezTo>
                  <a:cubicBezTo>
                    <a:pt x="9951" y="10964"/>
                    <a:pt x="9776" y="10998"/>
                    <a:pt x="9614" y="11071"/>
                  </a:cubicBezTo>
                  <a:cubicBezTo>
                    <a:pt x="8761" y="11487"/>
                    <a:pt x="8543" y="12618"/>
                    <a:pt x="8959" y="13411"/>
                  </a:cubicBezTo>
                  <a:cubicBezTo>
                    <a:pt x="9424" y="14307"/>
                    <a:pt x="10359" y="14733"/>
                    <a:pt x="11313" y="14733"/>
                  </a:cubicBezTo>
                  <a:cubicBezTo>
                    <a:pt x="12111" y="14733"/>
                    <a:pt x="12921" y="14436"/>
                    <a:pt x="13481" y="13867"/>
                  </a:cubicBezTo>
                  <a:cubicBezTo>
                    <a:pt x="14076" y="13252"/>
                    <a:pt x="14373" y="12399"/>
                    <a:pt x="14294" y="11527"/>
                  </a:cubicBezTo>
                  <a:cubicBezTo>
                    <a:pt x="14175" y="10595"/>
                    <a:pt x="13679" y="9742"/>
                    <a:pt x="12926" y="9187"/>
                  </a:cubicBezTo>
                  <a:cubicBezTo>
                    <a:pt x="12529" y="8869"/>
                    <a:pt x="12093" y="8612"/>
                    <a:pt x="11637" y="8433"/>
                  </a:cubicBezTo>
                  <a:cubicBezTo>
                    <a:pt x="12152" y="8512"/>
                    <a:pt x="12648" y="8651"/>
                    <a:pt x="13124" y="8869"/>
                  </a:cubicBezTo>
                  <a:cubicBezTo>
                    <a:pt x="14453" y="9464"/>
                    <a:pt x="15583" y="10396"/>
                    <a:pt x="16396" y="11586"/>
                  </a:cubicBezTo>
                  <a:cubicBezTo>
                    <a:pt x="17190" y="12776"/>
                    <a:pt x="17566" y="14343"/>
                    <a:pt x="16892" y="15711"/>
                  </a:cubicBezTo>
                  <a:cubicBezTo>
                    <a:pt x="16840" y="15798"/>
                    <a:pt x="16910" y="15916"/>
                    <a:pt x="17023" y="15916"/>
                  </a:cubicBezTo>
                  <a:cubicBezTo>
                    <a:pt x="17038" y="15916"/>
                    <a:pt x="17054" y="15914"/>
                    <a:pt x="17071" y="15909"/>
                  </a:cubicBezTo>
                  <a:cubicBezTo>
                    <a:pt x="18221" y="15612"/>
                    <a:pt x="18974" y="14501"/>
                    <a:pt x="18836" y="13312"/>
                  </a:cubicBezTo>
                  <a:cubicBezTo>
                    <a:pt x="18836" y="13292"/>
                    <a:pt x="18836" y="13272"/>
                    <a:pt x="18836" y="13252"/>
                  </a:cubicBezTo>
                  <a:lnTo>
                    <a:pt x="18816" y="13193"/>
                  </a:lnTo>
                  <a:cubicBezTo>
                    <a:pt x="18816" y="13153"/>
                    <a:pt x="18816" y="13133"/>
                    <a:pt x="18796" y="13113"/>
                  </a:cubicBezTo>
                  <a:cubicBezTo>
                    <a:pt x="18796" y="13093"/>
                    <a:pt x="18796" y="13074"/>
                    <a:pt x="18776" y="13054"/>
                  </a:cubicBezTo>
                  <a:lnTo>
                    <a:pt x="18736" y="12915"/>
                  </a:lnTo>
                  <a:cubicBezTo>
                    <a:pt x="19173" y="13212"/>
                    <a:pt x="19668" y="13391"/>
                    <a:pt x="20204" y="13450"/>
                  </a:cubicBezTo>
                  <a:cubicBezTo>
                    <a:pt x="20305" y="13461"/>
                    <a:pt x="20405" y="13466"/>
                    <a:pt x="20504" y="13466"/>
                  </a:cubicBezTo>
                  <a:cubicBezTo>
                    <a:pt x="21545" y="13466"/>
                    <a:pt x="22441" y="12914"/>
                    <a:pt x="23238" y="12280"/>
                  </a:cubicBezTo>
                  <a:cubicBezTo>
                    <a:pt x="23734" y="11884"/>
                    <a:pt x="24210" y="11487"/>
                    <a:pt x="24725" y="11130"/>
                  </a:cubicBezTo>
                  <a:cubicBezTo>
                    <a:pt x="25261" y="10753"/>
                    <a:pt x="25816" y="10377"/>
                    <a:pt x="26391" y="10059"/>
                  </a:cubicBezTo>
                  <a:cubicBezTo>
                    <a:pt x="26471" y="10000"/>
                    <a:pt x="26471" y="9901"/>
                    <a:pt x="26411" y="9821"/>
                  </a:cubicBezTo>
                  <a:cubicBezTo>
                    <a:pt x="25558" y="9068"/>
                    <a:pt x="24468" y="8631"/>
                    <a:pt x="23337" y="8612"/>
                  </a:cubicBezTo>
                  <a:cubicBezTo>
                    <a:pt x="23193" y="8602"/>
                    <a:pt x="23050" y="8597"/>
                    <a:pt x="22908" y="8597"/>
                  </a:cubicBezTo>
                  <a:cubicBezTo>
                    <a:pt x="21909" y="8597"/>
                    <a:pt x="20938" y="8825"/>
                    <a:pt x="19966" y="9068"/>
                  </a:cubicBezTo>
                  <a:cubicBezTo>
                    <a:pt x="19328" y="9227"/>
                    <a:pt x="18696" y="9354"/>
                    <a:pt x="18071" y="9354"/>
                  </a:cubicBezTo>
                  <a:cubicBezTo>
                    <a:pt x="17608" y="9354"/>
                    <a:pt x="17149" y="9285"/>
                    <a:pt x="16694" y="9107"/>
                  </a:cubicBezTo>
                  <a:cubicBezTo>
                    <a:pt x="16198" y="8929"/>
                    <a:pt x="15722" y="8651"/>
                    <a:pt x="15226" y="8433"/>
                  </a:cubicBezTo>
                  <a:cubicBezTo>
                    <a:pt x="14770" y="8215"/>
                    <a:pt x="14294" y="8056"/>
                    <a:pt x="13818" y="7957"/>
                  </a:cubicBezTo>
                  <a:lnTo>
                    <a:pt x="14056" y="7917"/>
                  </a:lnTo>
                  <a:cubicBezTo>
                    <a:pt x="15206" y="7779"/>
                    <a:pt x="16535" y="7342"/>
                    <a:pt x="17209" y="6311"/>
                  </a:cubicBezTo>
                  <a:cubicBezTo>
                    <a:pt x="17262" y="6224"/>
                    <a:pt x="17191" y="6106"/>
                    <a:pt x="17092" y="6106"/>
                  </a:cubicBezTo>
                  <a:cubicBezTo>
                    <a:pt x="17079" y="6106"/>
                    <a:pt x="17065" y="6108"/>
                    <a:pt x="17051" y="6113"/>
                  </a:cubicBezTo>
                  <a:cubicBezTo>
                    <a:pt x="16879" y="6153"/>
                    <a:pt x="16703" y="6172"/>
                    <a:pt x="16526" y="6172"/>
                  </a:cubicBezTo>
                  <a:cubicBezTo>
                    <a:pt x="16174" y="6172"/>
                    <a:pt x="15821" y="6093"/>
                    <a:pt x="15504" y="5934"/>
                  </a:cubicBezTo>
                  <a:cubicBezTo>
                    <a:pt x="15881" y="5796"/>
                    <a:pt x="16238" y="5577"/>
                    <a:pt x="16535" y="5320"/>
                  </a:cubicBezTo>
                  <a:cubicBezTo>
                    <a:pt x="18022" y="4070"/>
                    <a:pt x="18558" y="1928"/>
                    <a:pt x="20263" y="897"/>
                  </a:cubicBezTo>
                  <a:cubicBezTo>
                    <a:pt x="20343" y="838"/>
                    <a:pt x="20343" y="719"/>
                    <a:pt x="20263" y="659"/>
                  </a:cubicBezTo>
                  <a:cubicBezTo>
                    <a:pt x="19552" y="220"/>
                    <a:pt x="18737" y="1"/>
                    <a:pt x="179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51" name="Google Shape;176;p3">
              <a:extLst>
                <a:ext uri="{FF2B5EF4-FFF2-40B4-BE49-F238E27FC236}">
                  <a16:creationId xmlns:a16="http://schemas.microsoft.com/office/drawing/2014/main" id="{D9F6F23E-671B-A6C7-FCCC-DDFAB2B151AD}"/>
                </a:ext>
              </a:extLst>
            </p:cNvPr>
            <p:cNvSpPr>
              <a:spLocks/>
            </p:cNvSpPr>
            <p:nvPr/>
          </p:nvSpPr>
          <p:spPr bwMode="auto">
            <a:xfrm>
              <a:off x="1605125" y="4299450"/>
              <a:ext cx="48975" cy="22400"/>
            </a:xfrm>
            <a:custGeom>
              <a:avLst/>
              <a:gdLst>
                <a:gd name="T0" fmla="*/ 45500 w 1959"/>
                <a:gd name="T1" fmla="*/ 25 h 896"/>
                <a:gd name="T2" fmla="*/ 3350 w 1959"/>
                <a:gd name="T3" fmla="*/ 15400 h 896"/>
                <a:gd name="T4" fmla="*/ 5025 w 1959"/>
                <a:gd name="T5" fmla="*/ 22400 h 896"/>
                <a:gd name="T6" fmla="*/ 6825 w 1959"/>
                <a:gd name="T7" fmla="*/ 21825 h 896"/>
                <a:gd name="T8" fmla="*/ 45500 w 1959"/>
                <a:gd name="T9" fmla="*/ 7450 h 896"/>
                <a:gd name="T10" fmla="*/ 48950 w 1959"/>
                <a:gd name="T11" fmla="*/ 3500 h 896"/>
                <a:gd name="T12" fmla="*/ 45500 w 1959"/>
                <a:gd name="T13" fmla="*/ 25 h 8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9" h="896" extrusionOk="0">
                  <a:moveTo>
                    <a:pt x="1820" y="1"/>
                  </a:moveTo>
                  <a:cubicBezTo>
                    <a:pt x="1205" y="80"/>
                    <a:pt x="630" y="278"/>
                    <a:pt x="134" y="616"/>
                  </a:cubicBezTo>
                  <a:cubicBezTo>
                    <a:pt x="0" y="699"/>
                    <a:pt x="78" y="896"/>
                    <a:pt x="201" y="896"/>
                  </a:cubicBezTo>
                  <a:cubicBezTo>
                    <a:pt x="223" y="896"/>
                    <a:pt x="248" y="889"/>
                    <a:pt x="273" y="873"/>
                  </a:cubicBezTo>
                  <a:cubicBezTo>
                    <a:pt x="729" y="556"/>
                    <a:pt x="1264" y="358"/>
                    <a:pt x="1820" y="298"/>
                  </a:cubicBezTo>
                  <a:cubicBezTo>
                    <a:pt x="1899" y="298"/>
                    <a:pt x="1958" y="219"/>
                    <a:pt x="1958" y="140"/>
                  </a:cubicBezTo>
                  <a:cubicBezTo>
                    <a:pt x="1958" y="60"/>
                    <a:pt x="1899" y="1"/>
                    <a:pt x="18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52" name="Google Shape;177;p3">
              <a:extLst>
                <a:ext uri="{FF2B5EF4-FFF2-40B4-BE49-F238E27FC236}">
                  <a16:creationId xmlns:a16="http://schemas.microsoft.com/office/drawing/2014/main" id="{96F66987-5408-2C08-EE4F-DD9EE32180E3}"/>
                </a:ext>
              </a:extLst>
            </p:cNvPr>
            <p:cNvSpPr>
              <a:spLocks/>
            </p:cNvSpPr>
            <p:nvPr/>
          </p:nvSpPr>
          <p:spPr bwMode="auto">
            <a:xfrm>
              <a:off x="1556900" y="4361450"/>
              <a:ext cx="56900" cy="50600"/>
            </a:xfrm>
            <a:custGeom>
              <a:avLst/>
              <a:gdLst>
                <a:gd name="T0" fmla="*/ 51875 w 2276"/>
                <a:gd name="T1" fmla="*/ 0 h 2024"/>
                <a:gd name="T2" fmla="*/ 49100 w 2276"/>
                <a:gd name="T3" fmla="*/ 1975 h 2024"/>
                <a:gd name="T4" fmla="*/ 2500 w 2276"/>
                <a:gd name="T5" fmla="*/ 44125 h 2024"/>
                <a:gd name="T6" fmla="*/ 1000 w 2276"/>
                <a:gd name="T7" fmla="*/ 49075 h 2024"/>
                <a:gd name="T8" fmla="*/ 4125 w 2276"/>
                <a:gd name="T9" fmla="*/ 50575 h 2024"/>
                <a:gd name="T10" fmla="*/ 5950 w 2276"/>
                <a:gd name="T11" fmla="*/ 50075 h 2024"/>
                <a:gd name="T12" fmla="*/ 55550 w 2276"/>
                <a:gd name="T13" fmla="*/ 5450 h 2024"/>
                <a:gd name="T14" fmla="*/ 51875 w 2276"/>
                <a:gd name="T15" fmla="*/ 0 h 20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76" h="2024" extrusionOk="0">
                  <a:moveTo>
                    <a:pt x="2075" y="0"/>
                  </a:moveTo>
                  <a:cubicBezTo>
                    <a:pt x="2031" y="0"/>
                    <a:pt x="1989" y="23"/>
                    <a:pt x="1964" y="79"/>
                  </a:cubicBezTo>
                  <a:cubicBezTo>
                    <a:pt x="1547" y="833"/>
                    <a:pt x="893" y="1427"/>
                    <a:pt x="100" y="1765"/>
                  </a:cubicBezTo>
                  <a:cubicBezTo>
                    <a:pt x="40" y="1804"/>
                    <a:pt x="0" y="1884"/>
                    <a:pt x="40" y="1963"/>
                  </a:cubicBezTo>
                  <a:cubicBezTo>
                    <a:pt x="66" y="2001"/>
                    <a:pt x="116" y="2023"/>
                    <a:pt x="165" y="2023"/>
                  </a:cubicBezTo>
                  <a:cubicBezTo>
                    <a:pt x="191" y="2023"/>
                    <a:pt x="217" y="2017"/>
                    <a:pt x="238" y="2003"/>
                  </a:cubicBezTo>
                  <a:cubicBezTo>
                    <a:pt x="1091" y="1646"/>
                    <a:pt x="1785" y="1011"/>
                    <a:pt x="2222" y="218"/>
                  </a:cubicBezTo>
                  <a:cubicBezTo>
                    <a:pt x="2276" y="109"/>
                    <a:pt x="2172" y="0"/>
                    <a:pt x="20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53" name="Google Shape;178;p3">
              <a:extLst>
                <a:ext uri="{FF2B5EF4-FFF2-40B4-BE49-F238E27FC236}">
                  <a16:creationId xmlns:a16="http://schemas.microsoft.com/office/drawing/2014/main" id="{F359C204-F660-4BBE-DB97-E1187EDF5684}"/>
                </a:ext>
              </a:extLst>
            </p:cNvPr>
            <p:cNvSpPr>
              <a:spLocks/>
            </p:cNvSpPr>
            <p:nvPr/>
          </p:nvSpPr>
          <p:spPr bwMode="auto">
            <a:xfrm>
              <a:off x="1755275" y="4524050"/>
              <a:ext cx="37150" cy="15775"/>
            </a:xfrm>
            <a:custGeom>
              <a:avLst/>
              <a:gdLst>
                <a:gd name="T0" fmla="*/ 33650 w 1486"/>
                <a:gd name="T1" fmla="*/ 0 h 631"/>
                <a:gd name="T2" fmla="*/ 3425 w 1486"/>
                <a:gd name="T3" fmla="*/ 8925 h 631"/>
                <a:gd name="T4" fmla="*/ 5275 w 1486"/>
                <a:gd name="T5" fmla="*/ 15775 h 631"/>
                <a:gd name="T6" fmla="*/ 6900 w 1486"/>
                <a:gd name="T7" fmla="*/ 15375 h 631"/>
                <a:gd name="T8" fmla="*/ 33650 w 1486"/>
                <a:gd name="T9" fmla="*/ 6950 h 631"/>
                <a:gd name="T10" fmla="*/ 37125 w 1486"/>
                <a:gd name="T11" fmla="*/ 3475 h 631"/>
                <a:gd name="T12" fmla="*/ 33650 w 1486"/>
                <a:gd name="T13" fmla="*/ 0 h 6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6" h="631" extrusionOk="0">
                  <a:moveTo>
                    <a:pt x="1346" y="0"/>
                  </a:moveTo>
                  <a:cubicBezTo>
                    <a:pt x="930" y="40"/>
                    <a:pt x="514" y="159"/>
                    <a:pt x="137" y="357"/>
                  </a:cubicBezTo>
                  <a:cubicBezTo>
                    <a:pt x="0" y="443"/>
                    <a:pt x="84" y="631"/>
                    <a:pt x="211" y="631"/>
                  </a:cubicBezTo>
                  <a:cubicBezTo>
                    <a:pt x="232" y="631"/>
                    <a:pt x="254" y="626"/>
                    <a:pt x="276" y="615"/>
                  </a:cubicBezTo>
                  <a:cubicBezTo>
                    <a:pt x="613" y="437"/>
                    <a:pt x="970" y="318"/>
                    <a:pt x="1346" y="278"/>
                  </a:cubicBezTo>
                  <a:cubicBezTo>
                    <a:pt x="1426" y="278"/>
                    <a:pt x="1485" y="218"/>
                    <a:pt x="1485" y="139"/>
                  </a:cubicBezTo>
                  <a:cubicBezTo>
                    <a:pt x="1485" y="60"/>
                    <a:pt x="1426" y="0"/>
                    <a:pt x="13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54" name="Google Shape;179;p3">
              <a:extLst>
                <a:ext uri="{FF2B5EF4-FFF2-40B4-BE49-F238E27FC236}">
                  <a16:creationId xmlns:a16="http://schemas.microsoft.com/office/drawing/2014/main" id="{12C688D6-C038-5DD3-03DF-E69B1FDB122D}"/>
                </a:ext>
              </a:extLst>
            </p:cNvPr>
            <p:cNvSpPr>
              <a:spLocks/>
            </p:cNvSpPr>
            <p:nvPr/>
          </p:nvSpPr>
          <p:spPr bwMode="auto">
            <a:xfrm>
              <a:off x="1678650" y="4580500"/>
              <a:ext cx="66050" cy="18350"/>
            </a:xfrm>
            <a:custGeom>
              <a:avLst/>
              <a:gdLst>
                <a:gd name="T0" fmla="*/ 60550 w 2642"/>
                <a:gd name="T1" fmla="*/ 25 h 734"/>
                <a:gd name="T2" fmla="*/ 58725 w 2642"/>
                <a:gd name="T3" fmla="*/ 575 h 734"/>
                <a:gd name="T4" fmla="*/ 24125 w 2642"/>
                <a:gd name="T5" fmla="*/ 10975 h 734"/>
                <a:gd name="T6" fmla="*/ 6175 w 2642"/>
                <a:gd name="T7" fmla="*/ 8500 h 734"/>
                <a:gd name="T8" fmla="*/ 5325 w 2642"/>
                <a:gd name="T9" fmla="*/ 8400 h 734"/>
                <a:gd name="T10" fmla="*/ 4200 w 2642"/>
                <a:gd name="T11" fmla="*/ 15450 h 734"/>
                <a:gd name="T12" fmla="*/ 23925 w 2642"/>
                <a:gd name="T13" fmla="*/ 18325 h 734"/>
                <a:gd name="T14" fmla="*/ 62700 w 2642"/>
                <a:gd name="T15" fmla="*/ 7025 h 734"/>
                <a:gd name="T16" fmla="*/ 60550 w 2642"/>
                <a:gd name="T17" fmla="*/ 25 h 7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2" h="734" extrusionOk="0">
                  <a:moveTo>
                    <a:pt x="2422" y="1"/>
                  </a:moveTo>
                  <a:cubicBezTo>
                    <a:pt x="2399" y="1"/>
                    <a:pt x="2374" y="7"/>
                    <a:pt x="2349" y="23"/>
                  </a:cubicBezTo>
                  <a:cubicBezTo>
                    <a:pt x="1937" y="302"/>
                    <a:pt x="1454" y="439"/>
                    <a:pt x="965" y="439"/>
                  </a:cubicBezTo>
                  <a:cubicBezTo>
                    <a:pt x="724" y="439"/>
                    <a:pt x="482" y="406"/>
                    <a:pt x="247" y="340"/>
                  </a:cubicBezTo>
                  <a:cubicBezTo>
                    <a:pt x="235" y="338"/>
                    <a:pt x="224" y="336"/>
                    <a:pt x="213" y="336"/>
                  </a:cubicBezTo>
                  <a:cubicBezTo>
                    <a:pt x="59" y="336"/>
                    <a:pt x="1" y="581"/>
                    <a:pt x="168" y="618"/>
                  </a:cubicBezTo>
                  <a:cubicBezTo>
                    <a:pt x="427" y="696"/>
                    <a:pt x="693" y="733"/>
                    <a:pt x="957" y="733"/>
                  </a:cubicBezTo>
                  <a:cubicBezTo>
                    <a:pt x="1502" y="733"/>
                    <a:pt x="2041" y="574"/>
                    <a:pt x="2508" y="281"/>
                  </a:cubicBezTo>
                  <a:cubicBezTo>
                    <a:pt x="2641" y="197"/>
                    <a:pt x="2550" y="1"/>
                    <a:pt x="242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55" name="Google Shape;180;p3">
              <a:extLst>
                <a:ext uri="{FF2B5EF4-FFF2-40B4-BE49-F238E27FC236}">
                  <a16:creationId xmlns:a16="http://schemas.microsoft.com/office/drawing/2014/main" id="{C1764782-10C8-9119-35CA-83616809BDBB}"/>
                </a:ext>
              </a:extLst>
            </p:cNvPr>
            <p:cNvSpPr>
              <a:spLocks/>
            </p:cNvSpPr>
            <p:nvPr/>
          </p:nvSpPr>
          <p:spPr bwMode="auto">
            <a:xfrm>
              <a:off x="1277275" y="4604350"/>
              <a:ext cx="99150" cy="134900"/>
            </a:xfrm>
            <a:custGeom>
              <a:avLst/>
              <a:gdLst>
                <a:gd name="T0" fmla="*/ 36200 w 3966"/>
                <a:gd name="T1" fmla="*/ 9450 h 5396"/>
                <a:gd name="T2" fmla="*/ 36200 w 3966"/>
                <a:gd name="T3" fmla="*/ 9450 h 5396"/>
                <a:gd name="T4" fmla="*/ 32725 w 3966"/>
                <a:gd name="T5" fmla="*/ 79350 h 5396"/>
                <a:gd name="T6" fmla="*/ 36575 w 3966"/>
                <a:gd name="T7" fmla="*/ 81875 h 5396"/>
                <a:gd name="T8" fmla="*/ 40175 w 3966"/>
                <a:gd name="T9" fmla="*/ 77375 h 5396"/>
                <a:gd name="T10" fmla="*/ 43150 w 3966"/>
                <a:gd name="T11" fmla="*/ 10925 h 5396"/>
                <a:gd name="T12" fmla="*/ 80025 w 3966"/>
                <a:gd name="T13" fmla="*/ 33675 h 5396"/>
                <a:gd name="T14" fmla="*/ 88750 w 3966"/>
                <a:gd name="T15" fmla="*/ 32750 h 5396"/>
                <a:gd name="T16" fmla="*/ 88750 w 3966"/>
                <a:gd name="T17" fmla="*/ 32750 h 5396"/>
                <a:gd name="T18" fmla="*/ 60500 w 3966"/>
                <a:gd name="T19" fmla="*/ 47625 h 5396"/>
                <a:gd name="T20" fmla="*/ 59000 w 3966"/>
                <a:gd name="T21" fmla="*/ 54075 h 5396"/>
                <a:gd name="T22" fmla="*/ 62475 w 3966"/>
                <a:gd name="T23" fmla="*/ 90750 h 5396"/>
                <a:gd name="T24" fmla="*/ 52575 w 3966"/>
                <a:gd name="T25" fmla="*/ 124475 h 5396"/>
                <a:gd name="T26" fmla="*/ 25300 w 3966"/>
                <a:gd name="T27" fmla="*/ 103150 h 5396"/>
                <a:gd name="T28" fmla="*/ 9925 w 3966"/>
                <a:gd name="T29" fmla="*/ 68450 h 5396"/>
                <a:gd name="T30" fmla="*/ 36200 w 3966"/>
                <a:gd name="T31" fmla="*/ 9450 h 5396"/>
                <a:gd name="T32" fmla="*/ 40675 w 3966"/>
                <a:gd name="T33" fmla="*/ 25 h 5396"/>
                <a:gd name="T34" fmla="*/ 2500 w 3966"/>
                <a:gd name="T35" fmla="*/ 66950 h 5396"/>
                <a:gd name="T36" fmla="*/ 18350 w 3966"/>
                <a:gd name="T37" fmla="*/ 106125 h 5396"/>
                <a:gd name="T38" fmla="*/ 54050 w 3966"/>
                <a:gd name="T39" fmla="*/ 134375 h 5396"/>
                <a:gd name="T40" fmla="*/ 55825 w 3966"/>
                <a:gd name="T41" fmla="*/ 134875 h 5396"/>
                <a:gd name="T42" fmla="*/ 59500 w 3966"/>
                <a:gd name="T43" fmla="*/ 130900 h 5396"/>
                <a:gd name="T44" fmla="*/ 67925 w 3966"/>
                <a:gd name="T45" fmla="*/ 53575 h 5396"/>
                <a:gd name="T46" fmla="*/ 98675 w 3966"/>
                <a:gd name="T47" fmla="*/ 28775 h 5396"/>
                <a:gd name="T48" fmla="*/ 94850 w 3966"/>
                <a:gd name="T49" fmla="*/ 24250 h 5396"/>
                <a:gd name="T50" fmla="*/ 94200 w 3966"/>
                <a:gd name="T51" fmla="*/ 24325 h 5396"/>
                <a:gd name="T52" fmla="*/ 80600 w 3966"/>
                <a:gd name="T53" fmla="*/ 26400 h 5396"/>
                <a:gd name="T54" fmla="*/ 48600 w 3966"/>
                <a:gd name="T55" fmla="*/ 6475 h 5396"/>
                <a:gd name="T56" fmla="*/ 45125 w 3966"/>
                <a:gd name="T57" fmla="*/ 4000 h 5396"/>
                <a:gd name="T58" fmla="*/ 40675 w 3966"/>
                <a:gd name="T59" fmla="*/ 25 h 53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966" h="5396" extrusionOk="0">
                  <a:moveTo>
                    <a:pt x="1448" y="378"/>
                  </a:moveTo>
                  <a:lnTo>
                    <a:pt x="1448" y="378"/>
                  </a:lnTo>
                  <a:cubicBezTo>
                    <a:pt x="1151" y="1270"/>
                    <a:pt x="972" y="2262"/>
                    <a:pt x="1309" y="3174"/>
                  </a:cubicBezTo>
                  <a:cubicBezTo>
                    <a:pt x="1341" y="3244"/>
                    <a:pt x="1403" y="3275"/>
                    <a:pt x="1463" y="3275"/>
                  </a:cubicBezTo>
                  <a:cubicBezTo>
                    <a:pt x="1555" y="3275"/>
                    <a:pt x="1643" y="3203"/>
                    <a:pt x="1607" y="3095"/>
                  </a:cubicBezTo>
                  <a:cubicBezTo>
                    <a:pt x="1270" y="2222"/>
                    <a:pt x="1448" y="1310"/>
                    <a:pt x="1726" y="437"/>
                  </a:cubicBezTo>
                  <a:cubicBezTo>
                    <a:pt x="2009" y="1005"/>
                    <a:pt x="2588" y="1347"/>
                    <a:pt x="3201" y="1347"/>
                  </a:cubicBezTo>
                  <a:cubicBezTo>
                    <a:pt x="3317" y="1347"/>
                    <a:pt x="3434" y="1335"/>
                    <a:pt x="3550" y="1310"/>
                  </a:cubicBezTo>
                  <a:cubicBezTo>
                    <a:pt x="3312" y="1687"/>
                    <a:pt x="2856" y="1845"/>
                    <a:pt x="2420" y="1905"/>
                  </a:cubicBezTo>
                  <a:cubicBezTo>
                    <a:pt x="2301" y="1944"/>
                    <a:pt x="2261" y="2083"/>
                    <a:pt x="2360" y="2163"/>
                  </a:cubicBezTo>
                  <a:cubicBezTo>
                    <a:pt x="2757" y="2539"/>
                    <a:pt x="2658" y="3154"/>
                    <a:pt x="2499" y="3630"/>
                  </a:cubicBezTo>
                  <a:cubicBezTo>
                    <a:pt x="2321" y="4066"/>
                    <a:pt x="2182" y="4522"/>
                    <a:pt x="2103" y="4979"/>
                  </a:cubicBezTo>
                  <a:cubicBezTo>
                    <a:pt x="1706" y="4760"/>
                    <a:pt x="1329" y="4463"/>
                    <a:pt x="1012" y="4126"/>
                  </a:cubicBezTo>
                  <a:cubicBezTo>
                    <a:pt x="675" y="3749"/>
                    <a:pt x="457" y="3253"/>
                    <a:pt x="397" y="2738"/>
                  </a:cubicBezTo>
                  <a:cubicBezTo>
                    <a:pt x="298" y="1925"/>
                    <a:pt x="595" y="715"/>
                    <a:pt x="1448" y="378"/>
                  </a:cubicBezTo>
                  <a:close/>
                  <a:moveTo>
                    <a:pt x="1627" y="1"/>
                  </a:moveTo>
                  <a:cubicBezTo>
                    <a:pt x="476" y="199"/>
                    <a:pt x="1" y="1667"/>
                    <a:pt x="100" y="2678"/>
                  </a:cubicBezTo>
                  <a:cubicBezTo>
                    <a:pt x="139" y="3253"/>
                    <a:pt x="357" y="3789"/>
                    <a:pt x="734" y="4245"/>
                  </a:cubicBezTo>
                  <a:cubicBezTo>
                    <a:pt x="1131" y="4701"/>
                    <a:pt x="1627" y="5078"/>
                    <a:pt x="2162" y="5375"/>
                  </a:cubicBezTo>
                  <a:cubicBezTo>
                    <a:pt x="2185" y="5389"/>
                    <a:pt x="2210" y="5395"/>
                    <a:pt x="2233" y="5395"/>
                  </a:cubicBezTo>
                  <a:cubicBezTo>
                    <a:pt x="2310" y="5395"/>
                    <a:pt x="2380" y="5328"/>
                    <a:pt x="2380" y="5236"/>
                  </a:cubicBezTo>
                  <a:cubicBezTo>
                    <a:pt x="2321" y="4245"/>
                    <a:pt x="3372" y="3075"/>
                    <a:pt x="2717" y="2143"/>
                  </a:cubicBezTo>
                  <a:cubicBezTo>
                    <a:pt x="3273" y="2024"/>
                    <a:pt x="3768" y="1726"/>
                    <a:pt x="3947" y="1151"/>
                  </a:cubicBezTo>
                  <a:cubicBezTo>
                    <a:pt x="3965" y="1061"/>
                    <a:pt x="3884" y="970"/>
                    <a:pt x="3794" y="970"/>
                  </a:cubicBezTo>
                  <a:cubicBezTo>
                    <a:pt x="3786" y="970"/>
                    <a:pt x="3777" y="971"/>
                    <a:pt x="3768" y="973"/>
                  </a:cubicBezTo>
                  <a:cubicBezTo>
                    <a:pt x="3593" y="1028"/>
                    <a:pt x="3407" y="1056"/>
                    <a:pt x="3224" y="1056"/>
                  </a:cubicBezTo>
                  <a:cubicBezTo>
                    <a:pt x="2680" y="1056"/>
                    <a:pt x="2151" y="807"/>
                    <a:pt x="1944" y="259"/>
                  </a:cubicBezTo>
                  <a:cubicBezTo>
                    <a:pt x="1924" y="199"/>
                    <a:pt x="1865" y="160"/>
                    <a:pt x="1805" y="160"/>
                  </a:cubicBezTo>
                  <a:cubicBezTo>
                    <a:pt x="1805" y="60"/>
                    <a:pt x="1726" y="1"/>
                    <a:pt x="16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56" name="Google Shape;181;p3">
              <a:extLst>
                <a:ext uri="{FF2B5EF4-FFF2-40B4-BE49-F238E27FC236}">
                  <a16:creationId xmlns:a16="http://schemas.microsoft.com/office/drawing/2014/main" id="{335C61A3-64AD-CEA8-2D50-A76729571712}"/>
                </a:ext>
              </a:extLst>
            </p:cNvPr>
            <p:cNvSpPr>
              <a:spLocks/>
            </p:cNvSpPr>
            <p:nvPr/>
          </p:nvSpPr>
          <p:spPr bwMode="auto">
            <a:xfrm>
              <a:off x="6964525" y="1120900"/>
              <a:ext cx="192125" cy="140175"/>
            </a:xfrm>
            <a:custGeom>
              <a:avLst/>
              <a:gdLst>
                <a:gd name="T0" fmla="*/ 126350 w 7685"/>
                <a:gd name="T1" fmla="*/ 0 h 5607"/>
                <a:gd name="T2" fmla="*/ 80225 w 7685"/>
                <a:gd name="T3" fmla="*/ 21925 h 5607"/>
                <a:gd name="T4" fmla="*/ 69300 w 7685"/>
                <a:gd name="T5" fmla="*/ 54650 h 5607"/>
                <a:gd name="T6" fmla="*/ 11800 w 7685"/>
                <a:gd name="T7" fmla="*/ 12000 h 5607"/>
                <a:gd name="T8" fmla="*/ 9825 w 7685"/>
                <a:gd name="T9" fmla="*/ 12500 h 5607"/>
                <a:gd name="T10" fmla="*/ 7525 w 7685"/>
                <a:gd name="T11" fmla="*/ 11100 h 5607"/>
                <a:gd name="T12" fmla="*/ 3875 w 7685"/>
                <a:gd name="T13" fmla="*/ 16975 h 5607"/>
                <a:gd name="T14" fmla="*/ 16250 w 7685"/>
                <a:gd name="T15" fmla="*/ 75975 h 5607"/>
                <a:gd name="T16" fmla="*/ 1400 w 7685"/>
                <a:gd name="T17" fmla="*/ 134475 h 5607"/>
                <a:gd name="T18" fmla="*/ 5100 w 7685"/>
                <a:gd name="T19" fmla="*/ 140175 h 5607"/>
                <a:gd name="T20" fmla="*/ 7825 w 7685"/>
                <a:gd name="T21" fmla="*/ 138425 h 5607"/>
                <a:gd name="T22" fmla="*/ 23700 w 7685"/>
                <a:gd name="T23" fmla="*/ 75975 h 5607"/>
                <a:gd name="T24" fmla="*/ 12800 w 7685"/>
                <a:gd name="T25" fmla="*/ 18950 h 5607"/>
                <a:gd name="T26" fmla="*/ 12800 w 7685"/>
                <a:gd name="T27" fmla="*/ 18950 h 5607"/>
                <a:gd name="T28" fmla="*/ 67325 w 7685"/>
                <a:gd name="T29" fmla="*/ 64575 h 5607"/>
                <a:gd name="T30" fmla="*/ 70125 w 7685"/>
                <a:gd name="T31" fmla="*/ 66050 h 5607"/>
                <a:gd name="T32" fmla="*/ 73275 w 7685"/>
                <a:gd name="T33" fmla="*/ 64575 h 5607"/>
                <a:gd name="T34" fmla="*/ 75250 w 7685"/>
                <a:gd name="T35" fmla="*/ 62075 h 5607"/>
                <a:gd name="T36" fmla="*/ 90125 w 7685"/>
                <a:gd name="T37" fmla="*/ 20450 h 5607"/>
                <a:gd name="T38" fmla="*/ 121375 w 7685"/>
                <a:gd name="T39" fmla="*/ 7050 h 5607"/>
                <a:gd name="T40" fmla="*/ 125250 w 7685"/>
                <a:gd name="T41" fmla="*/ 6975 h 5607"/>
                <a:gd name="T42" fmla="*/ 172600 w 7685"/>
                <a:gd name="T43" fmla="*/ 10900 h 5607"/>
                <a:gd name="T44" fmla="*/ 189300 w 7685"/>
                <a:gd name="T45" fmla="*/ 9025 h 5607"/>
                <a:gd name="T46" fmla="*/ 187775 w 7685"/>
                <a:gd name="T47" fmla="*/ 2550 h 5607"/>
                <a:gd name="T48" fmla="*/ 187300 w 7685"/>
                <a:gd name="T49" fmla="*/ 2600 h 5607"/>
                <a:gd name="T50" fmla="*/ 171500 w 7685"/>
                <a:gd name="T51" fmla="*/ 4300 h 5607"/>
                <a:gd name="T52" fmla="*/ 130775 w 7685"/>
                <a:gd name="T53" fmla="*/ 125 h 5607"/>
                <a:gd name="T54" fmla="*/ 126350 w 7685"/>
                <a:gd name="T55" fmla="*/ 0 h 56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685" h="5607" extrusionOk="0">
                  <a:moveTo>
                    <a:pt x="5054" y="0"/>
                  </a:moveTo>
                  <a:cubicBezTo>
                    <a:pt x="4325" y="0"/>
                    <a:pt x="3631" y="235"/>
                    <a:pt x="3209" y="877"/>
                  </a:cubicBezTo>
                  <a:cubicBezTo>
                    <a:pt x="2991" y="1294"/>
                    <a:pt x="2852" y="1730"/>
                    <a:pt x="2772" y="2186"/>
                  </a:cubicBezTo>
                  <a:cubicBezTo>
                    <a:pt x="2237" y="1333"/>
                    <a:pt x="1563" y="480"/>
                    <a:pt x="472" y="480"/>
                  </a:cubicBezTo>
                  <a:cubicBezTo>
                    <a:pt x="452" y="480"/>
                    <a:pt x="412" y="480"/>
                    <a:pt x="393" y="500"/>
                  </a:cubicBezTo>
                  <a:cubicBezTo>
                    <a:pt x="370" y="461"/>
                    <a:pt x="336" y="444"/>
                    <a:pt x="301" y="444"/>
                  </a:cubicBezTo>
                  <a:cubicBezTo>
                    <a:pt x="212" y="444"/>
                    <a:pt x="112" y="551"/>
                    <a:pt x="155" y="679"/>
                  </a:cubicBezTo>
                  <a:cubicBezTo>
                    <a:pt x="492" y="1413"/>
                    <a:pt x="650" y="2226"/>
                    <a:pt x="650" y="3039"/>
                  </a:cubicBezTo>
                  <a:cubicBezTo>
                    <a:pt x="611" y="3852"/>
                    <a:pt x="412" y="4645"/>
                    <a:pt x="56" y="5379"/>
                  </a:cubicBezTo>
                  <a:cubicBezTo>
                    <a:pt x="1" y="5502"/>
                    <a:pt x="107" y="5607"/>
                    <a:pt x="204" y="5607"/>
                  </a:cubicBezTo>
                  <a:cubicBezTo>
                    <a:pt x="248" y="5607"/>
                    <a:pt x="289" y="5586"/>
                    <a:pt x="313" y="5537"/>
                  </a:cubicBezTo>
                  <a:cubicBezTo>
                    <a:pt x="690" y="4744"/>
                    <a:pt x="908" y="3891"/>
                    <a:pt x="948" y="3039"/>
                  </a:cubicBezTo>
                  <a:cubicBezTo>
                    <a:pt x="948" y="2245"/>
                    <a:pt x="809" y="1472"/>
                    <a:pt x="512" y="758"/>
                  </a:cubicBezTo>
                  <a:cubicBezTo>
                    <a:pt x="1563" y="798"/>
                    <a:pt x="2197" y="1750"/>
                    <a:pt x="2693" y="2583"/>
                  </a:cubicBezTo>
                  <a:cubicBezTo>
                    <a:pt x="2713" y="2622"/>
                    <a:pt x="2758" y="2642"/>
                    <a:pt x="2805" y="2642"/>
                  </a:cubicBezTo>
                  <a:cubicBezTo>
                    <a:pt x="2852" y="2642"/>
                    <a:pt x="2901" y="2622"/>
                    <a:pt x="2931" y="2583"/>
                  </a:cubicBezTo>
                  <a:cubicBezTo>
                    <a:pt x="2971" y="2563"/>
                    <a:pt x="2991" y="2523"/>
                    <a:pt x="3010" y="2483"/>
                  </a:cubicBezTo>
                  <a:cubicBezTo>
                    <a:pt x="3149" y="1928"/>
                    <a:pt x="3209" y="1274"/>
                    <a:pt x="3605" y="818"/>
                  </a:cubicBezTo>
                  <a:cubicBezTo>
                    <a:pt x="3923" y="480"/>
                    <a:pt x="4379" y="282"/>
                    <a:pt x="4855" y="282"/>
                  </a:cubicBezTo>
                  <a:cubicBezTo>
                    <a:pt x="4906" y="280"/>
                    <a:pt x="4958" y="279"/>
                    <a:pt x="5010" y="279"/>
                  </a:cubicBezTo>
                  <a:cubicBezTo>
                    <a:pt x="5644" y="279"/>
                    <a:pt x="6278" y="436"/>
                    <a:pt x="6904" y="436"/>
                  </a:cubicBezTo>
                  <a:cubicBezTo>
                    <a:pt x="7128" y="436"/>
                    <a:pt x="7350" y="416"/>
                    <a:pt x="7572" y="361"/>
                  </a:cubicBezTo>
                  <a:cubicBezTo>
                    <a:pt x="7685" y="286"/>
                    <a:pt x="7636" y="102"/>
                    <a:pt x="7511" y="102"/>
                  </a:cubicBezTo>
                  <a:cubicBezTo>
                    <a:pt x="7505" y="102"/>
                    <a:pt x="7499" y="103"/>
                    <a:pt x="7492" y="104"/>
                  </a:cubicBezTo>
                  <a:cubicBezTo>
                    <a:pt x="7281" y="154"/>
                    <a:pt x="7071" y="172"/>
                    <a:pt x="6860" y="172"/>
                  </a:cubicBezTo>
                  <a:cubicBezTo>
                    <a:pt x="6317" y="172"/>
                    <a:pt x="5774" y="47"/>
                    <a:pt x="5231" y="5"/>
                  </a:cubicBezTo>
                  <a:cubicBezTo>
                    <a:pt x="5172" y="2"/>
                    <a:pt x="5113" y="0"/>
                    <a:pt x="50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57" name="Google Shape;182;p3">
              <a:extLst>
                <a:ext uri="{FF2B5EF4-FFF2-40B4-BE49-F238E27FC236}">
                  <a16:creationId xmlns:a16="http://schemas.microsoft.com/office/drawing/2014/main" id="{3B491943-D9AF-062D-5E63-8026BB5240A2}"/>
                </a:ext>
              </a:extLst>
            </p:cNvPr>
            <p:cNvSpPr>
              <a:spLocks/>
            </p:cNvSpPr>
            <p:nvPr/>
          </p:nvSpPr>
          <p:spPr bwMode="auto">
            <a:xfrm>
              <a:off x="7017600" y="1125000"/>
              <a:ext cx="143175" cy="189775"/>
            </a:xfrm>
            <a:custGeom>
              <a:avLst/>
              <a:gdLst>
                <a:gd name="T0" fmla="*/ 135925 w 5727"/>
                <a:gd name="T1" fmla="*/ 25 h 7591"/>
                <a:gd name="T2" fmla="*/ 132750 w 5727"/>
                <a:gd name="T3" fmla="*/ 1950 h 7591"/>
                <a:gd name="T4" fmla="*/ 134725 w 5727"/>
                <a:gd name="T5" fmla="*/ 70375 h 7591"/>
                <a:gd name="T6" fmla="*/ 121350 w 5727"/>
                <a:gd name="T7" fmla="*/ 101125 h 7591"/>
                <a:gd name="T8" fmla="*/ 79700 w 5727"/>
                <a:gd name="T9" fmla="*/ 116500 h 7591"/>
                <a:gd name="T10" fmla="*/ 77700 w 5727"/>
                <a:gd name="T11" fmla="*/ 118475 h 7591"/>
                <a:gd name="T12" fmla="*/ 77700 w 5727"/>
                <a:gd name="T13" fmla="*/ 124425 h 7591"/>
                <a:gd name="T14" fmla="*/ 122825 w 5727"/>
                <a:gd name="T15" fmla="*/ 178950 h 7591"/>
                <a:gd name="T16" fmla="*/ 69925 w 5727"/>
                <a:gd name="T17" fmla="*/ 168000 h 7591"/>
                <a:gd name="T18" fmla="*/ 66300 w 5727"/>
                <a:gd name="T19" fmla="*/ 168050 h 7591"/>
                <a:gd name="T20" fmla="*/ 3850 w 5727"/>
                <a:gd name="T21" fmla="*/ 183425 h 7591"/>
                <a:gd name="T22" fmla="*/ 5675 w 5727"/>
                <a:gd name="T23" fmla="*/ 189775 h 7591"/>
                <a:gd name="T24" fmla="*/ 7300 w 5727"/>
                <a:gd name="T25" fmla="*/ 189375 h 7591"/>
                <a:gd name="T26" fmla="*/ 66300 w 5727"/>
                <a:gd name="T27" fmla="*/ 175000 h 7591"/>
                <a:gd name="T28" fmla="*/ 69375 w 5727"/>
                <a:gd name="T29" fmla="*/ 174950 h 7591"/>
                <a:gd name="T30" fmla="*/ 125300 w 5727"/>
                <a:gd name="T31" fmla="*/ 187375 h 7591"/>
                <a:gd name="T32" fmla="*/ 126675 w 5727"/>
                <a:gd name="T33" fmla="*/ 187625 h 7591"/>
                <a:gd name="T34" fmla="*/ 129275 w 5727"/>
                <a:gd name="T35" fmla="*/ 180950 h 7591"/>
                <a:gd name="T36" fmla="*/ 130275 w 5727"/>
                <a:gd name="T37" fmla="*/ 178950 h 7591"/>
                <a:gd name="T38" fmla="*/ 87625 w 5727"/>
                <a:gd name="T39" fmla="*/ 121450 h 7591"/>
                <a:gd name="T40" fmla="*/ 120350 w 5727"/>
                <a:gd name="T41" fmla="*/ 111025 h 7591"/>
                <a:gd name="T42" fmla="*/ 141675 w 5727"/>
                <a:gd name="T43" fmla="*/ 60475 h 7591"/>
                <a:gd name="T44" fmla="*/ 139675 w 5727"/>
                <a:gd name="T45" fmla="*/ 3950 h 7591"/>
                <a:gd name="T46" fmla="*/ 135925 w 5727"/>
                <a:gd name="T47" fmla="*/ 25 h 75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27" h="7591" extrusionOk="0">
                  <a:moveTo>
                    <a:pt x="5437" y="1"/>
                  </a:moveTo>
                  <a:cubicBezTo>
                    <a:pt x="5389" y="1"/>
                    <a:pt x="5341" y="25"/>
                    <a:pt x="5310" y="78"/>
                  </a:cubicBezTo>
                  <a:cubicBezTo>
                    <a:pt x="5092" y="991"/>
                    <a:pt x="5429" y="1903"/>
                    <a:pt x="5389" y="2815"/>
                  </a:cubicBezTo>
                  <a:cubicBezTo>
                    <a:pt x="5389" y="3271"/>
                    <a:pt x="5191" y="3727"/>
                    <a:pt x="4854" y="4045"/>
                  </a:cubicBezTo>
                  <a:cubicBezTo>
                    <a:pt x="4398" y="4461"/>
                    <a:pt x="3763" y="4521"/>
                    <a:pt x="3188" y="4660"/>
                  </a:cubicBezTo>
                  <a:cubicBezTo>
                    <a:pt x="3148" y="4660"/>
                    <a:pt x="3108" y="4699"/>
                    <a:pt x="3108" y="4739"/>
                  </a:cubicBezTo>
                  <a:cubicBezTo>
                    <a:pt x="3009" y="4778"/>
                    <a:pt x="3009" y="4917"/>
                    <a:pt x="3108" y="4977"/>
                  </a:cubicBezTo>
                  <a:cubicBezTo>
                    <a:pt x="3922" y="5473"/>
                    <a:pt x="4873" y="6087"/>
                    <a:pt x="4913" y="7158"/>
                  </a:cubicBezTo>
                  <a:cubicBezTo>
                    <a:pt x="4244" y="6861"/>
                    <a:pt x="3522" y="6720"/>
                    <a:pt x="2797" y="6720"/>
                  </a:cubicBezTo>
                  <a:cubicBezTo>
                    <a:pt x="2749" y="6720"/>
                    <a:pt x="2701" y="6721"/>
                    <a:pt x="2652" y="6722"/>
                  </a:cubicBezTo>
                  <a:cubicBezTo>
                    <a:pt x="1780" y="6742"/>
                    <a:pt x="927" y="6960"/>
                    <a:pt x="154" y="7337"/>
                  </a:cubicBezTo>
                  <a:cubicBezTo>
                    <a:pt x="0" y="7405"/>
                    <a:pt x="96" y="7591"/>
                    <a:pt x="227" y="7591"/>
                  </a:cubicBezTo>
                  <a:cubicBezTo>
                    <a:pt x="248" y="7591"/>
                    <a:pt x="270" y="7586"/>
                    <a:pt x="292" y="7575"/>
                  </a:cubicBezTo>
                  <a:cubicBezTo>
                    <a:pt x="1026" y="7238"/>
                    <a:pt x="1839" y="7039"/>
                    <a:pt x="2652" y="7000"/>
                  </a:cubicBezTo>
                  <a:cubicBezTo>
                    <a:pt x="2693" y="6999"/>
                    <a:pt x="2734" y="6998"/>
                    <a:pt x="2775" y="6998"/>
                  </a:cubicBezTo>
                  <a:cubicBezTo>
                    <a:pt x="3547" y="6998"/>
                    <a:pt x="4315" y="7175"/>
                    <a:pt x="5012" y="7495"/>
                  </a:cubicBezTo>
                  <a:cubicBezTo>
                    <a:pt x="5031" y="7502"/>
                    <a:pt x="5049" y="7505"/>
                    <a:pt x="5067" y="7505"/>
                  </a:cubicBezTo>
                  <a:cubicBezTo>
                    <a:pt x="5200" y="7505"/>
                    <a:pt x="5294" y="7325"/>
                    <a:pt x="5171" y="7238"/>
                  </a:cubicBezTo>
                  <a:cubicBezTo>
                    <a:pt x="5191" y="7218"/>
                    <a:pt x="5211" y="7198"/>
                    <a:pt x="5211" y="7158"/>
                  </a:cubicBezTo>
                  <a:cubicBezTo>
                    <a:pt x="5191" y="6087"/>
                    <a:pt x="4358" y="5393"/>
                    <a:pt x="3505" y="4858"/>
                  </a:cubicBezTo>
                  <a:cubicBezTo>
                    <a:pt x="3961" y="4798"/>
                    <a:pt x="4398" y="4660"/>
                    <a:pt x="4814" y="4441"/>
                  </a:cubicBezTo>
                  <a:cubicBezTo>
                    <a:pt x="5508" y="3985"/>
                    <a:pt x="5726" y="3212"/>
                    <a:pt x="5667" y="2419"/>
                  </a:cubicBezTo>
                  <a:cubicBezTo>
                    <a:pt x="5627" y="1665"/>
                    <a:pt x="5409" y="892"/>
                    <a:pt x="5587" y="158"/>
                  </a:cubicBezTo>
                  <a:cubicBezTo>
                    <a:pt x="5587" y="61"/>
                    <a:pt x="5513" y="1"/>
                    <a:pt x="54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58" name="Google Shape;183;p3">
              <a:extLst>
                <a:ext uri="{FF2B5EF4-FFF2-40B4-BE49-F238E27FC236}">
                  <a16:creationId xmlns:a16="http://schemas.microsoft.com/office/drawing/2014/main" id="{93E7C0B4-2774-9A37-E803-14BA21ADB819}"/>
                </a:ext>
              </a:extLst>
            </p:cNvPr>
            <p:cNvSpPr>
              <a:spLocks/>
            </p:cNvSpPr>
            <p:nvPr/>
          </p:nvSpPr>
          <p:spPr bwMode="auto">
            <a:xfrm>
              <a:off x="6963700" y="1163525"/>
              <a:ext cx="154650" cy="153425"/>
            </a:xfrm>
            <a:custGeom>
              <a:avLst/>
              <a:gdLst>
                <a:gd name="T0" fmla="*/ 149000 w 6186"/>
                <a:gd name="T1" fmla="*/ 0 h 6137"/>
                <a:gd name="T2" fmla="*/ 146475 w 6186"/>
                <a:gd name="T3" fmla="*/ 1125 h 6137"/>
                <a:gd name="T4" fmla="*/ 76575 w 6186"/>
                <a:gd name="T5" fmla="*/ 69050 h 6137"/>
                <a:gd name="T6" fmla="*/ 47325 w 6186"/>
                <a:gd name="T7" fmla="*/ 98300 h 6137"/>
                <a:gd name="T8" fmla="*/ 54275 w 6186"/>
                <a:gd name="T9" fmla="*/ 84400 h 6137"/>
                <a:gd name="T10" fmla="*/ 68650 w 6186"/>
                <a:gd name="T11" fmla="*/ 39775 h 6137"/>
                <a:gd name="T12" fmla="*/ 64925 w 6186"/>
                <a:gd name="T13" fmla="*/ 36075 h 6137"/>
                <a:gd name="T14" fmla="*/ 61200 w 6186"/>
                <a:gd name="T15" fmla="*/ 39775 h 6137"/>
                <a:gd name="T16" fmla="*/ 47325 w 6186"/>
                <a:gd name="T17" fmla="*/ 82425 h 6137"/>
                <a:gd name="T18" fmla="*/ 37900 w 6186"/>
                <a:gd name="T19" fmla="*/ 100775 h 6137"/>
                <a:gd name="T20" fmla="*/ 43375 w 6186"/>
                <a:gd name="T21" fmla="*/ 82425 h 6137"/>
                <a:gd name="T22" fmla="*/ 44350 w 6186"/>
                <a:gd name="T23" fmla="*/ 29875 h 6137"/>
                <a:gd name="T24" fmla="*/ 41525 w 6186"/>
                <a:gd name="T25" fmla="*/ 27000 h 6137"/>
                <a:gd name="T26" fmla="*/ 37425 w 6186"/>
                <a:gd name="T27" fmla="*/ 31850 h 6137"/>
                <a:gd name="T28" fmla="*/ 35425 w 6186"/>
                <a:gd name="T29" fmla="*/ 83425 h 6137"/>
                <a:gd name="T30" fmla="*/ 26000 w 6186"/>
                <a:gd name="T31" fmla="*/ 111175 h 6137"/>
                <a:gd name="T32" fmla="*/ 17575 w 6186"/>
                <a:gd name="T33" fmla="*/ 127050 h 6137"/>
                <a:gd name="T34" fmla="*/ 17575 w 6186"/>
                <a:gd name="T35" fmla="*/ 126550 h 6137"/>
                <a:gd name="T36" fmla="*/ 8150 w 6186"/>
                <a:gd name="T37" fmla="*/ 95325 h 6137"/>
                <a:gd name="T38" fmla="*/ 4575 w 6186"/>
                <a:gd name="T39" fmla="*/ 92800 h 6137"/>
                <a:gd name="T40" fmla="*/ 1225 w 6186"/>
                <a:gd name="T41" fmla="*/ 97300 h 6137"/>
                <a:gd name="T42" fmla="*/ 10150 w 6186"/>
                <a:gd name="T43" fmla="*/ 125550 h 6137"/>
                <a:gd name="T44" fmla="*/ 2225 w 6186"/>
                <a:gd name="T45" fmla="*/ 147875 h 6137"/>
                <a:gd name="T46" fmla="*/ 5600 w 6186"/>
                <a:gd name="T47" fmla="*/ 153400 h 6137"/>
                <a:gd name="T48" fmla="*/ 7675 w 6186"/>
                <a:gd name="T49" fmla="*/ 152825 h 6137"/>
                <a:gd name="T50" fmla="*/ 37825 w 6186"/>
                <a:gd name="T51" fmla="*/ 145275 h 6137"/>
                <a:gd name="T52" fmla="*/ 55250 w 6186"/>
                <a:gd name="T53" fmla="*/ 149350 h 6137"/>
                <a:gd name="T54" fmla="*/ 57050 w 6186"/>
                <a:gd name="T55" fmla="*/ 149750 h 6137"/>
                <a:gd name="T56" fmla="*/ 59225 w 6186"/>
                <a:gd name="T57" fmla="*/ 142900 h 6137"/>
                <a:gd name="T58" fmla="*/ 37150 w 6186"/>
                <a:gd name="T59" fmla="*/ 138150 h 6137"/>
                <a:gd name="T60" fmla="*/ 31475 w 6186"/>
                <a:gd name="T61" fmla="*/ 138450 h 6137"/>
                <a:gd name="T62" fmla="*/ 109725 w 6186"/>
                <a:gd name="T63" fmla="*/ 111450 h 6137"/>
                <a:gd name="T64" fmla="*/ 135575 w 6186"/>
                <a:gd name="T65" fmla="*/ 115150 h 6137"/>
                <a:gd name="T66" fmla="*/ 136725 w 6186"/>
                <a:gd name="T67" fmla="*/ 115350 h 6137"/>
                <a:gd name="T68" fmla="*/ 137550 w 6186"/>
                <a:gd name="T69" fmla="*/ 108200 h 6137"/>
                <a:gd name="T70" fmla="*/ 109775 w 6186"/>
                <a:gd name="T71" fmla="*/ 104150 h 6137"/>
                <a:gd name="T72" fmla="*/ 38900 w 6186"/>
                <a:gd name="T73" fmla="*/ 126050 h 6137"/>
                <a:gd name="T74" fmla="*/ 114250 w 6186"/>
                <a:gd name="T75" fmla="*/ 85900 h 6137"/>
                <a:gd name="T76" fmla="*/ 113175 w 6186"/>
                <a:gd name="T77" fmla="*/ 78850 h 6137"/>
                <a:gd name="T78" fmla="*/ 112275 w 6186"/>
                <a:gd name="T79" fmla="*/ 78950 h 6137"/>
                <a:gd name="T80" fmla="*/ 66175 w 6186"/>
                <a:gd name="T81" fmla="*/ 95800 h 6137"/>
                <a:gd name="T82" fmla="*/ 48325 w 6186"/>
                <a:gd name="T83" fmla="*/ 108200 h 6137"/>
                <a:gd name="T84" fmla="*/ 80550 w 6186"/>
                <a:gd name="T85" fmla="*/ 75475 h 6137"/>
                <a:gd name="T86" fmla="*/ 151950 w 6186"/>
                <a:gd name="T87" fmla="*/ 6575 h 6137"/>
                <a:gd name="T88" fmla="*/ 149000 w 6186"/>
                <a:gd name="T89" fmla="*/ 0 h 61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186" h="6137" extrusionOk="0">
                  <a:moveTo>
                    <a:pt x="5960" y="0"/>
                  </a:moveTo>
                  <a:cubicBezTo>
                    <a:pt x="5926" y="0"/>
                    <a:pt x="5891" y="13"/>
                    <a:pt x="5859" y="45"/>
                  </a:cubicBezTo>
                  <a:cubicBezTo>
                    <a:pt x="4947" y="977"/>
                    <a:pt x="4015" y="1869"/>
                    <a:pt x="3063" y="2762"/>
                  </a:cubicBezTo>
                  <a:cubicBezTo>
                    <a:pt x="2647" y="3138"/>
                    <a:pt x="2270" y="3515"/>
                    <a:pt x="1893" y="3932"/>
                  </a:cubicBezTo>
                  <a:cubicBezTo>
                    <a:pt x="1992" y="3733"/>
                    <a:pt x="2072" y="3555"/>
                    <a:pt x="2171" y="3376"/>
                  </a:cubicBezTo>
                  <a:cubicBezTo>
                    <a:pt x="2488" y="2841"/>
                    <a:pt x="2686" y="2226"/>
                    <a:pt x="2746" y="1591"/>
                  </a:cubicBezTo>
                  <a:cubicBezTo>
                    <a:pt x="2746" y="1492"/>
                    <a:pt x="2672" y="1443"/>
                    <a:pt x="2597" y="1443"/>
                  </a:cubicBezTo>
                  <a:cubicBezTo>
                    <a:pt x="2523" y="1443"/>
                    <a:pt x="2448" y="1492"/>
                    <a:pt x="2448" y="1591"/>
                  </a:cubicBezTo>
                  <a:cubicBezTo>
                    <a:pt x="2429" y="2206"/>
                    <a:pt x="2151" y="2762"/>
                    <a:pt x="1893" y="3297"/>
                  </a:cubicBezTo>
                  <a:cubicBezTo>
                    <a:pt x="1754" y="3535"/>
                    <a:pt x="1635" y="3793"/>
                    <a:pt x="1516" y="4031"/>
                  </a:cubicBezTo>
                  <a:cubicBezTo>
                    <a:pt x="1596" y="3793"/>
                    <a:pt x="1675" y="3555"/>
                    <a:pt x="1735" y="3297"/>
                  </a:cubicBezTo>
                  <a:cubicBezTo>
                    <a:pt x="1893" y="2603"/>
                    <a:pt x="1913" y="1889"/>
                    <a:pt x="1774" y="1195"/>
                  </a:cubicBezTo>
                  <a:cubicBezTo>
                    <a:pt x="1766" y="1115"/>
                    <a:pt x="1716" y="1080"/>
                    <a:pt x="1661" y="1080"/>
                  </a:cubicBezTo>
                  <a:cubicBezTo>
                    <a:pt x="1579" y="1080"/>
                    <a:pt x="1485" y="1156"/>
                    <a:pt x="1497" y="1274"/>
                  </a:cubicBezTo>
                  <a:cubicBezTo>
                    <a:pt x="1616" y="1948"/>
                    <a:pt x="1596" y="2662"/>
                    <a:pt x="1417" y="3337"/>
                  </a:cubicBezTo>
                  <a:cubicBezTo>
                    <a:pt x="1338" y="3713"/>
                    <a:pt x="1199" y="4090"/>
                    <a:pt x="1040" y="4447"/>
                  </a:cubicBezTo>
                  <a:cubicBezTo>
                    <a:pt x="941" y="4665"/>
                    <a:pt x="802" y="4864"/>
                    <a:pt x="703" y="5082"/>
                  </a:cubicBezTo>
                  <a:lnTo>
                    <a:pt x="703" y="5062"/>
                  </a:lnTo>
                  <a:cubicBezTo>
                    <a:pt x="703" y="4626"/>
                    <a:pt x="465" y="4209"/>
                    <a:pt x="326" y="3813"/>
                  </a:cubicBezTo>
                  <a:cubicBezTo>
                    <a:pt x="303" y="3742"/>
                    <a:pt x="243" y="3712"/>
                    <a:pt x="183" y="3712"/>
                  </a:cubicBezTo>
                  <a:cubicBezTo>
                    <a:pt x="91" y="3712"/>
                    <a:pt x="1" y="3784"/>
                    <a:pt x="49" y="3892"/>
                  </a:cubicBezTo>
                  <a:cubicBezTo>
                    <a:pt x="168" y="4249"/>
                    <a:pt x="386" y="4626"/>
                    <a:pt x="406" y="5022"/>
                  </a:cubicBezTo>
                  <a:cubicBezTo>
                    <a:pt x="406" y="5340"/>
                    <a:pt x="227" y="5637"/>
                    <a:pt x="89" y="5915"/>
                  </a:cubicBezTo>
                  <a:cubicBezTo>
                    <a:pt x="41" y="6025"/>
                    <a:pt x="120" y="6136"/>
                    <a:pt x="224" y="6136"/>
                  </a:cubicBezTo>
                  <a:cubicBezTo>
                    <a:pt x="250" y="6136"/>
                    <a:pt x="279" y="6129"/>
                    <a:pt x="307" y="6113"/>
                  </a:cubicBezTo>
                  <a:cubicBezTo>
                    <a:pt x="670" y="5950"/>
                    <a:pt x="1098" y="5811"/>
                    <a:pt x="1513" y="5811"/>
                  </a:cubicBezTo>
                  <a:cubicBezTo>
                    <a:pt x="1755" y="5811"/>
                    <a:pt x="1992" y="5858"/>
                    <a:pt x="2210" y="5974"/>
                  </a:cubicBezTo>
                  <a:cubicBezTo>
                    <a:pt x="2235" y="5985"/>
                    <a:pt x="2259" y="5990"/>
                    <a:pt x="2282" y="5990"/>
                  </a:cubicBezTo>
                  <a:cubicBezTo>
                    <a:pt x="2422" y="5990"/>
                    <a:pt x="2506" y="5802"/>
                    <a:pt x="2369" y="5716"/>
                  </a:cubicBezTo>
                  <a:cubicBezTo>
                    <a:pt x="2099" y="5589"/>
                    <a:pt x="1792" y="5526"/>
                    <a:pt x="1486" y="5526"/>
                  </a:cubicBezTo>
                  <a:cubicBezTo>
                    <a:pt x="1410" y="5526"/>
                    <a:pt x="1334" y="5530"/>
                    <a:pt x="1259" y="5538"/>
                  </a:cubicBezTo>
                  <a:cubicBezTo>
                    <a:pt x="2215" y="4946"/>
                    <a:pt x="3277" y="4458"/>
                    <a:pt x="4389" y="4458"/>
                  </a:cubicBezTo>
                  <a:cubicBezTo>
                    <a:pt x="4730" y="4458"/>
                    <a:pt x="5075" y="4504"/>
                    <a:pt x="5423" y="4606"/>
                  </a:cubicBezTo>
                  <a:cubicBezTo>
                    <a:pt x="5439" y="4611"/>
                    <a:pt x="5455" y="4614"/>
                    <a:pt x="5469" y="4614"/>
                  </a:cubicBezTo>
                  <a:cubicBezTo>
                    <a:pt x="5617" y="4614"/>
                    <a:pt x="5683" y="4364"/>
                    <a:pt x="5502" y="4328"/>
                  </a:cubicBezTo>
                  <a:cubicBezTo>
                    <a:pt x="5128" y="4216"/>
                    <a:pt x="4757" y="4166"/>
                    <a:pt x="4391" y="4166"/>
                  </a:cubicBezTo>
                  <a:cubicBezTo>
                    <a:pt x="3397" y="4166"/>
                    <a:pt x="2440" y="4535"/>
                    <a:pt x="1556" y="5042"/>
                  </a:cubicBezTo>
                  <a:cubicBezTo>
                    <a:pt x="2369" y="4209"/>
                    <a:pt x="3420" y="3634"/>
                    <a:pt x="4570" y="3436"/>
                  </a:cubicBezTo>
                  <a:cubicBezTo>
                    <a:pt x="4718" y="3381"/>
                    <a:pt x="4677" y="3154"/>
                    <a:pt x="4527" y="3154"/>
                  </a:cubicBezTo>
                  <a:cubicBezTo>
                    <a:pt x="4516" y="3154"/>
                    <a:pt x="4504" y="3155"/>
                    <a:pt x="4491" y="3158"/>
                  </a:cubicBezTo>
                  <a:cubicBezTo>
                    <a:pt x="3837" y="3297"/>
                    <a:pt x="3222" y="3515"/>
                    <a:pt x="2647" y="3832"/>
                  </a:cubicBezTo>
                  <a:cubicBezTo>
                    <a:pt x="2389" y="3971"/>
                    <a:pt x="2151" y="4130"/>
                    <a:pt x="1933" y="4328"/>
                  </a:cubicBezTo>
                  <a:cubicBezTo>
                    <a:pt x="2329" y="3872"/>
                    <a:pt x="2766" y="3436"/>
                    <a:pt x="3222" y="3019"/>
                  </a:cubicBezTo>
                  <a:cubicBezTo>
                    <a:pt x="4174" y="2107"/>
                    <a:pt x="5146" y="1195"/>
                    <a:pt x="6078" y="263"/>
                  </a:cubicBezTo>
                  <a:cubicBezTo>
                    <a:pt x="6185" y="155"/>
                    <a:pt x="6078" y="0"/>
                    <a:pt x="59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59" name="Google Shape;184;p3">
              <a:extLst>
                <a:ext uri="{FF2B5EF4-FFF2-40B4-BE49-F238E27FC236}">
                  <a16:creationId xmlns:a16="http://schemas.microsoft.com/office/drawing/2014/main" id="{2DD06A86-D9A1-1FD4-4A8F-BFC79FAA7F66}"/>
                </a:ext>
              </a:extLst>
            </p:cNvPr>
            <p:cNvSpPr>
              <a:spLocks/>
            </p:cNvSpPr>
            <p:nvPr/>
          </p:nvSpPr>
          <p:spPr bwMode="auto">
            <a:xfrm>
              <a:off x="6845925" y="1354325"/>
              <a:ext cx="385250" cy="572625"/>
            </a:xfrm>
            <a:custGeom>
              <a:avLst/>
              <a:gdLst>
                <a:gd name="T0" fmla="*/ 219650 w 15410"/>
                <a:gd name="T1" fmla="*/ 179675 h 22905"/>
                <a:gd name="T2" fmla="*/ 222450 w 15410"/>
                <a:gd name="T3" fmla="*/ 168950 h 22905"/>
                <a:gd name="T4" fmla="*/ 357475 w 15410"/>
                <a:gd name="T5" fmla="*/ 206950 h 22905"/>
                <a:gd name="T6" fmla="*/ 260800 w 15410"/>
                <a:gd name="T7" fmla="*/ 174225 h 22905"/>
                <a:gd name="T8" fmla="*/ 11400 w 15410"/>
                <a:gd name="T9" fmla="*/ 95400 h 22905"/>
                <a:gd name="T10" fmla="*/ 58300 w 15410"/>
                <a:gd name="T11" fmla="*/ 159875 h 22905"/>
                <a:gd name="T12" fmla="*/ 90250 w 15410"/>
                <a:gd name="T13" fmla="*/ 131575 h 22905"/>
                <a:gd name="T14" fmla="*/ 148250 w 15410"/>
                <a:gd name="T15" fmla="*/ 216350 h 22905"/>
                <a:gd name="T16" fmla="*/ 81325 w 15410"/>
                <a:gd name="T17" fmla="*/ 212400 h 22905"/>
                <a:gd name="T18" fmla="*/ 28775 w 15410"/>
                <a:gd name="T19" fmla="*/ 165800 h 22905"/>
                <a:gd name="T20" fmla="*/ 145275 w 15410"/>
                <a:gd name="T21" fmla="*/ 224300 h 22905"/>
                <a:gd name="T22" fmla="*/ 63475 w 15410"/>
                <a:gd name="T23" fmla="*/ 239175 h 22905"/>
                <a:gd name="T24" fmla="*/ 11400 w 15410"/>
                <a:gd name="T25" fmla="*/ 95400 h 22905"/>
                <a:gd name="T26" fmla="*/ 310375 w 15410"/>
                <a:gd name="T27" fmla="*/ 376000 h 22905"/>
                <a:gd name="T28" fmla="*/ 258300 w 15410"/>
                <a:gd name="T29" fmla="*/ 525225 h 22905"/>
                <a:gd name="T30" fmla="*/ 120475 w 15410"/>
                <a:gd name="T31" fmla="*/ 423100 h 22905"/>
                <a:gd name="T32" fmla="*/ 101650 w 15410"/>
                <a:gd name="T33" fmla="*/ 441950 h 22905"/>
                <a:gd name="T34" fmla="*/ 191375 w 15410"/>
                <a:gd name="T35" fmla="*/ 202975 h 22905"/>
                <a:gd name="T36" fmla="*/ 128900 w 15410"/>
                <a:gd name="T37" fmla="*/ 327425 h 22905"/>
                <a:gd name="T38" fmla="*/ 124450 w 15410"/>
                <a:gd name="T39" fmla="*/ 377975 h 22905"/>
                <a:gd name="T40" fmla="*/ 188900 w 15410"/>
                <a:gd name="T41" fmla="*/ 219325 h 22905"/>
                <a:gd name="T42" fmla="*/ 212700 w 15410"/>
                <a:gd name="T43" fmla="*/ 422100 h 22905"/>
                <a:gd name="T44" fmla="*/ 336675 w 15410"/>
                <a:gd name="T45" fmla="*/ 511075 h 22905"/>
                <a:gd name="T46" fmla="*/ 182950 w 15410"/>
                <a:gd name="T47" fmla="*/ 372025 h 22905"/>
                <a:gd name="T48" fmla="*/ 205750 w 15410"/>
                <a:gd name="T49" fmla="*/ 204475 h 22905"/>
                <a:gd name="T50" fmla="*/ 224875 w 15410"/>
                <a:gd name="T51" fmla="*/ 359275 h 22905"/>
                <a:gd name="T52" fmla="*/ 180575 w 15410"/>
                <a:gd name="T53" fmla="*/ 25 h 22905"/>
                <a:gd name="T54" fmla="*/ 165400 w 15410"/>
                <a:gd name="T55" fmla="*/ 81400 h 22905"/>
                <a:gd name="T56" fmla="*/ 181400 w 15410"/>
                <a:gd name="T57" fmla="*/ 6725 h 22905"/>
                <a:gd name="T58" fmla="*/ 249375 w 15410"/>
                <a:gd name="T59" fmla="*/ 102325 h 22905"/>
                <a:gd name="T60" fmla="*/ 197325 w 15410"/>
                <a:gd name="T61" fmla="*/ 185625 h 22905"/>
                <a:gd name="T62" fmla="*/ 113550 w 15410"/>
                <a:gd name="T63" fmla="*/ 198525 h 22905"/>
                <a:gd name="T64" fmla="*/ 101550 w 15410"/>
                <a:gd name="T65" fmla="*/ 119550 h 22905"/>
                <a:gd name="T66" fmla="*/ 53550 w 15410"/>
                <a:gd name="T67" fmla="*/ 130600 h 22905"/>
                <a:gd name="T68" fmla="*/ 8500 w 15410"/>
                <a:gd name="T69" fmla="*/ 87375 h 22905"/>
                <a:gd name="T70" fmla="*/ 14375 w 15410"/>
                <a:gd name="T71" fmla="*/ 217350 h 22905"/>
                <a:gd name="T72" fmla="*/ 158175 w 15410"/>
                <a:gd name="T73" fmla="*/ 225275 h 22905"/>
                <a:gd name="T74" fmla="*/ 100650 w 15410"/>
                <a:gd name="T75" fmla="*/ 307575 h 22905"/>
                <a:gd name="T76" fmla="*/ 103125 w 15410"/>
                <a:gd name="T77" fmla="*/ 451850 h 22905"/>
                <a:gd name="T78" fmla="*/ 300450 w 15410"/>
                <a:gd name="T79" fmla="*/ 538625 h 22905"/>
                <a:gd name="T80" fmla="*/ 365900 w 15410"/>
                <a:gd name="T81" fmla="*/ 570850 h 22905"/>
                <a:gd name="T82" fmla="*/ 298475 w 15410"/>
                <a:gd name="T83" fmla="*/ 356175 h 22905"/>
                <a:gd name="T84" fmla="*/ 240475 w 15410"/>
                <a:gd name="T85" fmla="*/ 142975 h 22905"/>
                <a:gd name="T86" fmla="*/ 250375 w 15410"/>
                <a:gd name="T87" fmla="*/ 124150 h 22905"/>
                <a:gd name="T88" fmla="*/ 324750 w 15410"/>
                <a:gd name="T89" fmla="*/ 229750 h 22905"/>
                <a:gd name="T90" fmla="*/ 260300 w 15410"/>
                <a:gd name="T91" fmla="*/ 61175 h 22905"/>
                <a:gd name="T92" fmla="*/ 254850 w 15410"/>
                <a:gd name="T93" fmla="*/ 44825 h 22905"/>
                <a:gd name="T94" fmla="*/ 185425 w 15410"/>
                <a:gd name="T95" fmla="*/ 200 h 229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410" h="22905" extrusionOk="0">
                  <a:moveTo>
                    <a:pt x="8898" y="6758"/>
                  </a:moveTo>
                  <a:lnTo>
                    <a:pt x="8898" y="6758"/>
                  </a:lnTo>
                  <a:cubicBezTo>
                    <a:pt x="8860" y="6905"/>
                    <a:pt x="8823" y="7037"/>
                    <a:pt x="8786" y="7187"/>
                  </a:cubicBezTo>
                  <a:cubicBezTo>
                    <a:pt x="8786" y="7167"/>
                    <a:pt x="8766" y="7147"/>
                    <a:pt x="8746" y="7147"/>
                  </a:cubicBezTo>
                  <a:cubicBezTo>
                    <a:pt x="8726" y="7108"/>
                    <a:pt x="8686" y="7068"/>
                    <a:pt x="8647" y="7048"/>
                  </a:cubicBezTo>
                  <a:cubicBezTo>
                    <a:pt x="8719" y="6958"/>
                    <a:pt x="8808" y="6851"/>
                    <a:pt x="8898" y="6758"/>
                  </a:cubicBezTo>
                  <a:close/>
                  <a:moveTo>
                    <a:pt x="10432" y="3419"/>
                  </a:moveTo>
                  <a:cubicBezTo>
                    <a:pt x="11007" y="4966"/>
                    <a:pt x="11740" y="6473"/>
                    <a:pt x="13069" y="7544"/>
                  </a:cubicBezTo>
                  <a:cubicBezTo>
                    <a:pt x="13446" y="7841"/>
                    <a:pt x="13862" y="8099"/>
                    <a:pt x="14299" y="8278"/>
                  </a:cubicBezTo>
                  <a:cubicBezTo>
                    <a:pt x="13925" y="8714"/>
                    <a:pt x="13383" y="8916"/>
                    <a:pt x="12832" y="8916"/>
                  </a:cubicBezTo>
                  <a:cubicBezTo>
                    <a:pt x="12330" y="8916"/>
                    <a:pt x="11820" y="8748"/>
                    <a:pt x="11423" y="8436"/>
                  </a:cubicBezTo>
                  <a:cubicBezTo>
                    <a:pt x="10947" y="8060"/>
                    <a:pt x="10610" y="7544"/>
                    <a:pt x="10432" y="6969"/>
                  </a:cubicBezTo>
                  <a:cubicBezTo>
                    <a:pt x="10273" y="6295"/>
                    <a:pt x="10213" y="5561"/>
                    <a:pt x="10313" y="4867"/>
                  </a:cubicBezTo>
                  <a:cubicBezTo>
                    <a:pt x="10352" y="4371"/>
                    <a:pt x="10412" y="3895"/>
                    <a:pt x="10432" y="3419"/>
                  </a:cubicBezTo>
                  <a:close/>
                  <a:moveTo>
                    <a:pt x="456" y="3816"/>
                  </a:moveTo>
                  <a:cubicBezTo>
                    <a:pt x="952" y="3954"/>
                    <a:pt x="1369" y="4272"/>
                    <a:pt x="1626" y="4728"/>
                  </a:cubicBezTo>
                  <a:cubicBezTo>
                    <a:pt x="1924" y="5243"/>
                    <a:pt x="1864" y="5878"/>
                    <a:pt x="2221" y="6354"/>
                  </a:cubicBezTo>
                  <a:cubicBezTo>
                    <a:pt x="2256" y="6380"/>
                    <a:pt x="2294" y="6395"/>
                    <a:pt x="2332" y="6395"/>
                  </a:cubicBezTo>
                  <a:cubicBezTo>
                    <a:pt x="2380" y="6395"/>
                    <a:pt x="2426" y="6370"/>
                    <a:pt x="2459" y="6314"/>
                  </a:cubicBezTo>
                  <a:cubicBezTo>
                    <a:pt x="2757" y="5878"/>
                    <a:pt x="3154" y="5521"/>
                    <a:pt x="3610" y="5263"/>
                  </a:cubicBezTo>
                  <a:cubicBezTo>
                    <a:pt x="3233" y="5977"/>
                    <a:pt x="3272" y="6850"/>
                    <a:pt x="3709" y="7524"/>
                  </a:cubicBezTo>
                  <a:cubicBezTo>
                    <a:pt x="4193" y="8241"/>
                    <a:pt x="5019" y="8655"/>
                    <a:pt x="5870" y="8655"/>
                  </a:cubicBezTo>
                  <a:cubicBezTo>
                    <a:pt x="5890" y="8655"/>
                    <a:pt x="5910" y="8655"/>
                    <a:pt x="5930" y="8654"/>
                  </a:cubicBezTo>
                  <a:cubicBezTo>
                    <a:pt x="5570" y="8734"/>
                    <a:pt x="5204" y="8776"/>
                    <a:pt x="4839" y="8776"/>
                  </a:cubicBezTo>
                  <a:cubicBezTo>
                    <a:pt x="4299" y="8776"/>
                    <a:pt x="3762" y="8685"/>
                    <a:pt x="3253" y="8496"/>
                  </a:cubicBezTo>
                  <a:cubicBezTo>
                    <a:pt x="2380" y="8159"/>
                    <a:pt x="1706" y="7445"/>
                    <a:pt x="1428" y="6552"/>
                  </a:cubicBezTo>
                  <a:cubicBezTo>
                    <a:pt x="1405" y="6482"/>
                    <a:pt x="1351" y="6452"/>
                    <a:pt x="1296" y="6452"/>
                  </a:cubicBezTo>
                  <a:cubicBezTo>
                    <a:pt x="1212" y="6452"/>
                    <a:pt x="1126" y="6523"/>
                    <a:pt x="1151" y="6632"/>
                  </a:cubicBezTo>
                  <a:cubicBezTo>
                    <a:pt x="1448" y="7603"/>
                    <a:pt x="2162" y="8377"/>
                    <a:pt x="3094" y="8734"/>
                  </a:cubicBezTo>
                  <a:cubicBezTo>
                    <a:pt x="3665" y="8954"/>
                    <a:pt x="4261" y="9064"/>
                    <a:pt x="4860" y="9064"/>
                  </a:cubicBezTo>
                  <a:cubicBezTo>
                    <a:pt x="5177" y="9064"/>
                    <a:pt x="5495" y="9034"/>
                    <a:pt x="5811" y="8972"/>
                  </a:cubicBezTo>
                  <a:cubicBezTo>
                    <a:pt x="5043" y="9363"/>
                    <a:pt x="4206" y="9664"/>
                    <a:pt x="3352" y="9664"/>
                  </a:cubicBezTo>
                  <a:cubicBezTo>
                    <a:pt x="3082" y="9664"/>
                    <a:pt x="2811" y="9633"/>
                    <a:pt x="2539" y="9567"/>
                  </a:cubicBezTo>
                  <a:cubicBezTo>
                    <a:pt x="1924" y="9448"/>
                    <a:pt x="1349" y="9111"/>
                    <a:pt x="913" y="8654"/>
                  </a:cubicBezTo>
                  <a:cubicBezTo>
                    <a:pt x="417" y="8079"/>
                    <a:pt x="298" y="7326"/>
                    <a:pt x="318" y="6592"/>
                  </a:cubicBezTo>
                  <a:cubicBezTo>
                    <a:pt x="337" y="5660"/>
                    <a:pt x="397" y="4728"/>
                    <a:pt x="456" y="3816"/>
                  </a:cubicBezTo>
                  <a:close/>
                  <a:moveTo>
                    <a:pt x="8647" y="7802"/>
                  </a:moveTo>
                  <a:cubicBezTo>
                    <a:pt x="8369" y="9368"/>
                    <a:pt x="8567" y="10975"/>
                    <a:pt x="9480" y="12343"/>
                  </a:cubicBezTo>
                  <a:cubicBezTo>
                    <a:pt x="10213" y="13493"/>
                    <a:pt x="11423" y="14148"/>
                    <a:pt x="12415" y="15040"/>
                  </a:cubicBezTo>
                  <a:cubicBezTo>
                    <a:pt x="13386" y="15893"/>
                    <a:pt x="14140" y="16984"/>
                    <a:pt x="14596" y="18213"/>
                  </a:cubicBezTo>
                  <a:cubicBezTo>
                    <a:pt x="15112" y="19601"/>
                    <a:pt x="15052" y="21148"/>
                    <a:pt x="14457" y="22497"/>
                  </a:cubicBezTo>
                  <a:cubicBezTo>
                    <a:pt x="13386" y="21426"/>
                    <a:pt x="11800" y="21128"/>
                    <a:pt x="10332" y="21009"/>
                  </a:cubicBezTo>
                  <a:cubicBezTo>
                    <a:pt x="9440" y="20930"/>
                    <a:pt x="8548" y="20910"/>
                    <a:pt x="7695" y="20652"/>
                  </a:cubicBezTo>
                  <a:cubicBezTo>
                    <a:pt x="6921" y="20414"/>
                    <a:pt x="6247" y="19958"/>
                    <a:pt x="5751" y="19304"/>
                  </a:cubicBezTo>
                  <a:cubicBezTo>
                    <a:pt x="5216" y="18610"/>
                    <a:pt x="4899" y="17797"/>
                    <a:pt x="4819" y="16924"/>
                  </a:cubicBezTo>
                  <a:cubicBezTo>
                    <a:pt x="4819" y="16827"/>
                    <a:pt x="4743" y="16777"/>
                    <a:pt x="4667" y="16777"/>
                  </a:cubicBezTo>
                  <a:cubicBezTo>
                    <a:pt x="4603" y="16777"/>
                    <a:pt x="4540" y="16812"/>
                    <a:pt x="4522" y="16884"/>
                  </a:cubicBezTo>
                  <a:cubicBezTo>
                    <a:pt x="4423" y="17162"/>
                    <a:pt x="4264" y="17440"/>
                    <a:pt x="4066" y="17678"/>
                  </a:cubicBezTo>
                  <a:cubicBezTo>
                    <a:pt x="3550" y="15952"/>
                    <a:pt x="3610" y="14108"/>
                    <a:pt x="4264" y="12422"/>
                  </a:cubicBezTo>
                  <a:cubicBezTo>
                    <a:pt x="4621" y="11550"/>
                    <a:pt x="5137" y="10737"/>
                    <a:pt x="5751" y="10043"/>
                  </a:cubicBezTo>
                  <a:cubicBezTo>
                    <a:pt x="6366" y="9368"/>
                    <a:pt x="7021" y="8754"/>
                    <a:pt x="7655" y="8119"/>
                  </a:cubicBezTo>
                  <a:lnTo>
                    <a:pt x="7754" y="8020"/>
                  </a:lnTo>
                  <a:cubicBezTo>
                    <a:pt x="6584" y="9527"/>
                    <a:pt x="5692" y="11252"/>
                    <a:pt x="5156" y="13097"/>
                  </a:cubicBezTo>
                  <a:cubicBezTo>
                    <a:pt x="4958" y="13731"/>
                    <a:pt x="4800" y="14386"/>
                    <a:pt x="4700" y="15060"/>
                  </a:cubicBezTo>
                  <a:cubicBezTo>
                    <a:pt x="4677" y="15164"/>
                    <a:pt x="4761" y="15227"/>
                    <a:pt x="4844" y="15227"/>
                  </a:cubicBezTo>
                  <a:cubicBezTo>
                    <a:pt x="4903" y="15227"/>
                    <a:pt x="4961" y="15194"/>
                    <a:pt x="4978" y="15119"/>
                  </a:cubicBezTo>
                  <a:cubicBezTo>
                    <a:pt x="5355" y="12859"/>
                    <a:pt x="6208" y="10717"/>
                    <a:pt x="7516" y="8833"/>
                  </a:cubicBezTo>
                  <a:lnTo>
                    <a:pt x="7556" y="8773"/>
                  </a:lnTo>
                  <a:cubicBezTo>
                    <a:pt x="7278" y="9388"/>
                    <a:pt x="7080" y="10023"/>
                    <a:pt x="6961" y="10677"/>
                  </a:cubicBezTo>
                  <a:cubicBezTo>
                    <a:pt x="6763" y="11847"/>
                    <a:pt x="6624" y="13116"/>
                    <a:pt x="6862" y="14287"/>
                  </a:cubicBezTo>
                  <a:cubicBezTo>
                    <a:pt x="7080" y="15318"/>
                    <a:pt x="7655" y="16250"/>
                    <a:pt x="8508" y="16884"/>
                  </a:cubicBezTo>
                  <a:cubicBezTo>
                    <a:pt x="9262" y="17479"/>
                    <a:pt x="10134" y="17876"/>
                    <a:pt x="10967" y="18352"/>
                  </a:cubicBezTo>
                  <a:cubicBezTo>
                    <a:pt x="11899" y="18868"/>
                    <a:pt x="12831" y="19443"/>
                    <a:pt x="13367" y="20395"/>
                  </a:cubicBezTo>
                  <a:cubicBezTo>
                    <a:pt x="13395" y="20428"/>
                    <a:pt x="13431" y="20443"/>
                    <a:pt x="13467" y="20443"/>
                  </a:cubicBezTo>
                  <a:cubicBezTo>
                    <a:pt x="13558" y="20443"/>
                    <a:pt x="13647" y="20350"/>
                    <a:pt x="13605" y="20236"/>
                  </a:cubicBezTo>
                  <a:cubicBezTo>
                    <a:pt x="12673" y="18610"/>
                    <a:pt x="10749" y="18015"/>
                    <a:pt x="9242" y="17043"/>
                  </a:cubicBezTo>
                  <a:cubicBezTo>
                    <a:pt x="8389" y="16508"/>
                    <a:pt x="7675" y="15833"/>
                    <a:pt x="7318" y="14881"/>
                  </a:cubicBezTo>
                  <a:cubicBezTo>
                    <a:pt x="6921" y="13731"/>
                    <a:pt x="7001" y="12482"/>
                    <a:pt x="7159" y="11292"/>
                  </a:cubicBezTo>
                  <a:cubicBezTo>
                    <a:pt x="7298" y="10201"/>
                    <a:pt x="7576" y="9071"/>
                    <a:pt x="8230" y="8179"/>
                  </a:cubicBezTo>
                  <a:cubicBezTo>
                    <a:pt x="7893" y="9150"/>
                    <a:pt x="7735" y="10162"/>
                    <a:pt x="7735" y="11173"/>
                  </a:cubicBezTo>
                  <a:cubicBezTo>
                    <a:pt x="7735" y="12343"/>
                    <a:pt x="8151" y="13454"/>
                    <a:pt x="8905" y="14326"/>
                  </a:cubicBezTo>
                  <a:cubicBezTo>
                    <a:pt x="8931" y="14358"/>
                    <a:pt x="8963" y="14371"/>
                    <a:pt x="8995" y="14371"/>
                  </a:cubicBezTo>
                  <a:cubicBezTo>
                    <a:pt x="9104" y="14371"/>
                    <a:pt x="9210" y="14216"/>
                    <a:pt x="9103" y="14108"/>
                  </a:cubicBezTo>
                  <a:cubicBezTo>
                    <a:pt x="7497" y="12383"/>
                    <a:pt x="7992" y="9884"/>
                    <a:pt x="8647" y="7802"/>
                  </a:cubicBezTo>
                  <a:close/>
                  <a:moveTo>
                    <a:pt x="7223" y="1"/>
                  </a:moveTo>
                  <a:cubicBezTo>
                    <a:pt x="6492" y="1"/>
                    <a:pt x="5666" y="310"/>
                    <a:pt x="5375" y="1019"/>
                  </a:cubicBezTo>
                  <a:cubicBezTo>
                    <a:pt x="4998" y="1932"/>
                    <a:pt x="5751" y="2864"/>
                    <a:pt x="6545" y="3241"/>
                  </a:cubicBezTo>
                  <a:cubicBezTo>
                    <a:pt x="6570" y="3252"/>
                    <a:pt x="6594" y="3256"/>
                    <a:pt x="6616" y="3256"/>
                  </a:cubicBezTo>
                  <a:cubicBezTo>
                    <a:pt x="6756" y="3256"/>
                    <a:pt x="6837" y="3071"/>
                    <a:pt x="6683" y="3003"/>
                  </a:cubicBezTo>
                  <a:cubicBezTo>
                    <a:pt x="6009" y="2665"/>
                    <a:pt x="5275" y="1833"/>
                    <a:pt x="5692" y="1039"/>
                  </a:cubicBezTo>
                  <a:cubicBezTo>
                    <a:pt x="5966" y="492"/>
                    <a:pt x="6652" y="269"/>
                    <a:pt x="7256" y="269"/>
                  </a:cubicBezTo>
                  <a:cubicBezTo>
                    <a:pt x="7352" y="269"/>
                    <a:pt x="7446" y="275"/>
                    <a:pt x="7536" y="286"/>
                  </a:cubicBezTo>
                  <a:cubicBezTo>
                    <a:pt x="8389" y="405"/>
                    <a:pt x="9143" y="861"/>
                    <a:pt x="9638" y="1575"/>
                  </a:cubicBezTo>
                  <a:cubicBezTo>
                    <a:pt x="10075" y="2328"/>
                    <a:pt x="10194" y="3241"/>
                    <a:pt x="9975" y="4093"/>
                  </a:cubicBezTo>
                  <a:cubicBezTo>
                    <a:pt x="9896" y="4371"/>
                    <a:pt x="9817" y="4649"/>
                    <a:pt x="9698" y="4926"/>
                  </a:cubicBezTo>
                  <a:cubicBezTo>
                    <a:pt x="9559" y="5144"/>
                    <a:pt x="9440" y="5402"/>
                    <a:pt x="9321" y="5640"/>
                  </a:cubicBezTo>
                  <a:cubicBezTo>
                    <a:pt x="8924" y="6295"/>
                    <a:pt x="8448" y="6889"/>
                    <a:pt x="7893" y="7425"/>
                  </a:cubicBezTo>
                  <a:cubicBezTo>
                    <a:pt x="7873" y="7425"/>
                    <a:pt x="7834" y="7445"/>
                    <a:pt x="7814" y="7465"/>
                  </a:cubicBezTo>
                  <a:cubicBezTo>
                    <a:pt x="7285" y="8006"/>
                    <a:pt x="6557" y="8334"/>
                    <a:pt x="5829" y="8334"/>
                  </a:cubicBezTo>
                  <a:cubicBezTo>
                    <a:pt x="5385" y="8334"/>
                    <a:pt x="4940" y="8211"/>
                    <a:pt x="4542" y="7941"/>
                  </a:cubicBezTo>
                  <a:cubicBezTo>
                    <a:pt x="4066" y="7623"/>
                    <a:pt x="3748" y="7127"/>
                    <a:pt x="3669" y="6592"/>
                  </a:cubicBezTo>
                  <a:cubicBezTo>
                    <a:pt x="3590" y="6017"/>
                    <a:pt x="3768" y="5462"/>
                    <a:pt x="4165" y="5045"/>
                  </a:cubicBezTo>
                  <a:cubicBezTo>
                    <a:pt x="4237" y="4955"/>
                    <a:pt x="4178" y="4782"/>
                    <a:pt x="4062" y="4782"/>
                  </a:cubicBezTo>
                  <a:cubicBezTo>
                    <a:pt x="4050" y="4782"/>
                    <a:pt x="4038" y="4784"/>
                    <a:pt x="4026" y="4787"/>
                  </a:cubicBezTo>
                  <a:cubicBezTo>
                    <a:pt x="3352" y="5025"/>
                    <a:pt x="2777" y="5442"/>
                    <a:pt x="2360" y="5997"/>
                  </a:cubicBezTo>
                  <a:cubicBezTo>
                    <a:pt x="2261" y="5739"/>
                    <a:pt x="2182" y="5481"/>
                    <a:pt x="2142" y="5224"/>
                  </a:cubicBezTo>
                  <a:cubicBezTo>
                    <a:pt x="2083" y="4926"/>
                    <a:pt x="1964" y="4649"/>
                    <a:pt x="1785" y="4411"/>
                  </a:cubicBezTo>
                  <a:cubicBezTo>
                    <a:pt x="1448" y="3935"/>
                    <a:pt x="952" y="3597"/>
                    <a:pt x="377" y="3498"/>
                  </a:cubicBezTo>
                  <a:cubicBezTo>
                    <a:pt x="364" y="3496"/>
                    <a:pt x="352" y="3495"/>
                    <a:pt x="340" y="3495"/>
                  </a:cubicBezTo>
                  <a:cubicBezTo>
                    <a:pt x="259" y="3495"/>
                    <a:pt x="199" y="3551"/>
                    <a:pt x="199" y="3637"/>
                  </a:cubicBezTo>
                  <a:cubicBezTo>
                    <a:pt x="139" y="4569"/>
                    <a:pt x="80" y="5521"/>
                    <a:pt x="60" y="6453"/>
                  </a:cubicBezTo>
                  <a:cubicBezTo>
                    <a:pt x="0" y="7246"/>
                    <a:pt x="80" y="8040"/>
                    <a:pt x="575" y="8694"/>
                  </a:cubicBezTo>
                  <a:cubicBezTo>
                    <a:pt x="1248" y="9561"/>
                    <a:pt x="2315" y="9944"/>
                    <a:pt x="3377" y="9944"/>
                  </a:cubicBezTo>
                  <a:cubicBezTo>
                    <a:pt x="3724" y="9944"/>
                    <a:pt x="4071" y="9903"/>
                    <a:pt x="4403" y="9825"/>
                  </a:cubicBezTo>
                  <a:cubicBezTo>
                    <a:pt x="5077" y="9646"/>
                    <a:pt x="5732" y="9368"/>
                    <a:pt x="6327" y="9011"/>
                  </a:cubicBezTo>
                  <a:cubicBezTo>
                    <a:pt x="5989" y="9368"/>
                    <a:pt x="5652" y="9706"/>
                    <a:pt x="5335" y="10082"/>
                  </a:cubicBezTo>
                  <a:cubicBezTo>
                    <a:pt x="4780" y="10757"/>
                    <a:pt x="4343" y="11490"/>
                    <a:pt x="4026" y="12303"/>
                  </a:cubicBezTo>
                  <a:cubicBezTo>
                    <a:pt x="3292" y="14128"/>
                    <a:pt x="3233" y="16151"/>
                    <a:pt x="3887" y="18015"/>
                  </a:cubicBezTo>
                  <a:cubicBezTo>
                    <a:pt x="3900" y="18078"/>
                    <a:pt x="3960" y="18117"/>
                    <a:pt x="4023" y="18117"/>
                  </a:cubicBezTo>
                  <a:cubicBezTo>
                    <a:pt x="4059" y="18117"/>
                    <a:pt x="4096" y="18103"/>
                    <a:pt x="4125" y="18074"/>
                  </a:cubicBezTo>
                  <a:cubicBezTo>
                    <a:pt x="4304" y="17876"/>
                    <a:pt x="4482" y="17658"/>
                    <a:pt x="4601" y="17420"/>
                  </a:cubicBezTo>
                  <a:cubicBezTo>
                    <a:pt x="4879" y="18749"/>
                    <a:pt x="5652" y="20018"/>
                    <a:pt x="6902" y="20633"/>
                  </a:cubicBezTo>
                  <a:cubicBezTo>
                    <a:pt x="8488" y="21446"/>
                    <a:pt x="10332" y="21128"/>
                    <a:pt x="12018" y="21545"/>
                  </a:cubicBezTo>
                  <a:cubicBezTo>
                    <a:pt x="12930" y="21723"/>
                    <a:pt x="13763" y="22179"/>
                    <a:pt x="14398" y="22854"/>
                  </a:cubicBezTo>
                  <a:cubicBezTo>
                    <a:pt x="14433" y="22888"/>
                    <a:pt x="14471" y="22904"/>
                    <a:pt x="14509" y="22904"/>
                  </a:cubicBezTo>
                  <a:cubicBezTo>
                    <a:pt x="14557" y="22904"/>
                    <a:pt x="14602" y="22878"/>
                    <a:pt x="14636" y="22834"/>
                  </a:cubicBezTo>
                  <a:cubicBezTo>
                    <a:pt x="15231" y="21644"/>
                    <a:pt x="15409" y="20295"/>
                    <a:pt x="15132" y="18987"/>
                  </a:cubicBezTo>
                  <a:cubicBezTo>
                    <a:pt x="14854" y="17717"/>
                    <a:pt x="14239" y="16547"/>
                    <a:pt x="13386" y="15595"/>
                  </a:cubicBezTo>
                  <a:cubicBezTo>
                    <a:pt x="12930" y="15100"/>
                    <a:pt x="12454" y="14644"/>
                    <a:pt x="11939" y="14247"/>
                  </a:cubicBezTo>
                  <a:cubicBezTo>
                    <a:pt x="11384" y="13870"/>
                    <a:pt x="10848" y="13434"/>
                    <a:pt x="10352" y="12958"/>
                  </a:cubicBezTo>
                  <a:cubicBezTo>
                    <a:pt x="9440" y="12006"/>
                    <a:pt x="8885" y="10737"/>
                    <a:pt x="8825" y="9408"/>
                  </a:cubicBezTo>
                  <a:cubicBezTo>
                    <a:pt x="8766" y="8139"/>
                    <a:pt x="9043" y="6870"/>
                    <a:pt x="9619" y="5719"/>
                  </a:cubicBezTo>
                  <a:cubicBezTo>
                    <a:pt x="9718" y="5521"/>
                    <a:pt x="9837" y="5323"/>
                    <a:pt x="9936" y="5105"/>
                  </a:cubicBezTo>
                  <a:lnTo>
                    <a:pt x="10015" y="4966"/>
                  </a:lnTo>
                  <a:cubicBezTo>
                    <a:pt x="9916" y="5680"/>
                    <a:pt x="9975" y="6414"/>
                    <a:pt x="10174" y="7108"/>
                  </a:cubicBezTo>
                  <a:cubicBezTo>
                    <a:pt x="10571" y="8242"/>
                    <a:pt x="11563" y="9197"/>
                    <a:pt x="12807" y="9197"/>
                  </a:cubicBezTo>
                  <a:cubicBezTo>
                    <a:pt x="12867" y="9197"/>
                    <a:pt x="12928" y="9195"/>
                    <a:pt x="12990" y="9190"/>
                  </a:cubicBezTo>
                  <a:cubicBezTo>
                    <a:pt x="13644" y="9150"/>
                    <a:pt x="14259" y="8813"/>
                    <a:pt x="14656" y="8278"/>
                  </a:cubicBezTo>
                  <a:cubicBezTo>
                    <a:pt x="14715" y="8198"/>
                    <a:pt x="14656" y="8099"/>
                    <a:pt x="14576" y="8060"/>
                  </a:cubicBezTo>
                  <a:cubicBezTo>
                    <a:pt x="12197" y="7167"/>
                    <a:pt x="11165" y="4708"/>
                    <a:pt x="10412" y="2447"/>
                  </a:cubicBezTo>
                  <a:lnTo>
                    <a:pt x="10412" y="2408"/>
                  </a:lnTo>
                  <a:cubicBezTo>
                    <a:pt x="10392" y="2368"/>
                    <a:pt x="10392" y="2348"/>
                    <a:pt x="10372" y="2308"/>
                  </a:cubicBezTo>
                  <a:lnTo>
                    <a:pt x="10194" y="1793"/>
                  </a:lnTo>
                  <a:cubicBezTo>
                    <a:pt x="10174" y="1733"/>
                    <a:pt x="10094" y="1694"/>
                    <a:pt x="10035" y="1694"/>
                  </a:cubicBezTo>
                  <a:cubicBezTo>
                    <a:pt x="9916" y="1476"/>
                    <a:pt x="9777" y="1277"/>
                    <a:pt x="9619" y="1099"/>
                  </a:cubicBezTo>
                  <a:cubicBezTo>
                    <a:pt x="9063" y="464"/>
                    <a:pt x="8270" y="68"/>
                    <a:pt x="7417" y="8"/>
                  </a:cubicBezTo>
                  <a:cubicBezTo>
                    <a:pt x="7354" y="3"/>
                    <a:pt x="7289" y="1"/>
                    <a:pt x="722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60" name="Google Shape;185;p3">
              <a:extLst>
                <a:ext uri="{FF2B5EF4-FFF2-40B4-BE49-F238E27FC236}">
                  <a16:creationId xmlns:a16="http://schemas.microsoft.com/office/drawing/2014/main" id="{E36A9C69-2C9C-3ACD-368C-F86E1EBE688D}"/>
                </a:ext>
              </a:extLst>
            </p:cNvPr>
            <p:cNvSpPr>
              <a:spLocks/>
            </p:cNvSpPr>
            <p:nvPr/>
          </p:nvSpPr>
          <p:spPr bwMode="auto">
            <a:xfrm>
              <a:off x="7150175" y="1763350"/>
              <a:ext cx="47675" cy="68650"/>
            </a:xfrm>
            <a:custGeom>
              <a:avLst/>
              <a:gdLst>
                <a:gd name="T0" fmla="*/ 5425 w 1907"/>
                <a:gd name="T1" fmla="*/ 0 h 2746"/>
                <a:gd name="T2" fmla="*/ 2650 w 1907"/>
                <a:gd name="T3" fmla="*/ 6150 h 2746"/>
                <a:gd name="T4" fmla="*/ 39825 w 1907"/>
                <a:gd name="T5" fmla="*/ 66125 h 2746"/>
                <a:gd name="T6" fmla="*/ 43275 w 1907"/>
                <a:gd name="T7" fmla="*/ 68650 h 2746"/>
                <a:gd name="T8" fmla="*/ 46775 w 1907"/>
                <a:gd name="T9" fmla="*/ 64150 h 2746"/>
                <a:gd name="T10" fmla="*/ 8100 w 1907"/>
                <a:gd name="T11" fmla="*/ 1175 h 2746"/>
                <a:gd name="T12" fmla="*/ 5425 w 1907"/>
                <a:gd name="T13" fmla="*/ 0 h 27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07" h="2746" extrusionOk="0">
                  <a:moveTo>
                    <a:pt x="217" y="0"/>
                  </a:moveTo>
                  <a:cubicBezTo>
                    <a:pt x="101" y="0"/>
                    <a:pt x="0" y="140"/>
                    <a:pt x="106" y="246"/>
                  </a:cubicBezTo>
                  <a:cubicBezTo>
                    <a:pt x="780" y="920"/>
                    <a:pt x="1276" y="1733"/>
                    <a:pt x="1593" y="2645"/>
                  </a:cubicBezTo>
                  <a:cubicBezTo>
                    <a:pt x="1617" y="2716"/>
                    <a:pt x="1674" y="2746"/>
                    <a:pt x="1731" y="2746"/>
                  </a:cubicBezTo>
                  <a:cubicBezTo>
                    <a:pt x="1819" y="2746"/>
                    <a:pt x="1907" y="2674"/>
                    <a:pt x="1871" y="2566"/>
                  </a:cubicBezTo>
                  <a:cubicBezTo>
                    <a:pt x="1554" y="1614"/>
                    <a:pt x="1018" y="761"/>
                    <a:pt x="324" y="47"/>
                  </a:cubicBezTo>
                  <a:cubicBezTo>
                    <a:pt x="291" y="14"/>
                    <a:pt x="253" y="0"/>
                    <a:pt x="2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61" name="Google Shape;186;p3">
              <a:extLst>
                <a:ext uri="{FF2B5EF4-FFF2-40B4-BE49-F238E27FC236}">
                  <a16:creationId xmlns:a16="http://schemas.microsoft.com/office/drawing/2014/main" id="{6F6B0AEF-BAA6-BCDC-FEB2-3886612346F6}"/>
                </a:ext>
              </a:extLst>
            </p:cNvPr>
            <p:cNvSpPr>
              <a:spLocks/>
            </p:cNvSpPr>
            <p:nvPr/>
          </p:nvSpPr>
          <p:spPr bwMode="auto">
            <a:xfrm>
              <a:off x="7109175" y="1738375"/>
              <a:ext cx="16400" cy="11300"/>
            </a:xfrm>
            <a:custGeom>
              <a:avLst/>
              <a:gdLst>
                <a:gd name="T0" fmla="*/ 4925 w 656"/>
                <a:gd name="T1" fmla="*/ 0 h 452"/>
                <a:gd name="T2" fmla="*/ 3500 w 656"/>
                <a:gd name="T3" fmla="*/ 375 h 452"/>
                <a:gd name="T4" fmla="*/ 525 w 656"/>
                <a:gd name="T5" fmla="*/ 4850 h 452"/>
                <a:gd name="T6" fmla="*/ 2500 w 656"/>
                <a:gd name="T7" fmla="*/ 6825 h 452"/>
                <a:gd name="T8" fmla="*/ 10425 w 656"/>
                <a:gd name="T9" fmla="*/ 10800 h 452"/>
                <a:gd name="T10" fmla="*/ 12900 w 656"/>
                <a:gd name="T11" fmla="*/ 11300 h 452"/>
                <a:gd name="T12" fmla="*/ 15875 w 656"/>
                <a:gd name="T13" fmla="*/ 6825 h 452"/>
                <a:gd name="T14" fmla="*/ 13900 w 656"/>
                <a:gd name="T15" fmla="*/ 4350 h 452"/>
                <a:gd name="T16" fmla="*/ 5975 w 656"/>
                <a:gd name="T17" fmla="*/ 375 h 452"/>
                <a:gd name="T18" fmla="*/ 4925 w 656"/>
                <a:gd name="T19" fmla="*/ 0 h 4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6" h="452" extrusionOk="0">
                  <a:moveTo>
                    <a:pt x="197" y="0"/>
                  </a:moveTo>
                  <a:cubicBezTo>
                    <a:pt x="179" y="0"/>
                    <a:pt x="159" y="5"/>
                    <a:pt x="140" y="15"/>
                  </a:cubicBezTo>
                  <a:cubicBezTo>
                    <a:pt x="60" y="35"/>
                    <a:pt x="1" y="114"/>
                    <a:pt x="21" y="194"/>
                  </a:cubicBezTo>
                  <a:cubicBezTo>
                    <a:pt x="40" y="214"/>
                    <a:pt x="60" y="253"/>
                    <a:pt x="100" y="273"/>
                  </a:cubicBezTo>
                  <a:lnTo>
                    <a:pt x="417" y="432"/>
                  </a:lnTo>
                  <a:cubicBezTo>
                    <a:pt x="437" y="452"/>
                    <a:pt x="477" y="452"/>
                    <a:pt x="516" y="452"/>
                  </a:cubicBezTo>
                  <a:cubicBezTo>
                    <a:pt x="596" y="432"/>
                    <a:pt x="655" y="352"/>
                    <a:pt x="635" y="273"/>
                  </a:cubicBezTo>
                  <a:cubicBezTo>
                    <a:pt x="616" y="233"/>
                    <a:pt x="596" y="194"/>
                    <a:pt x="556" y="174"/>
                  </a:cubicBezTo>
                  <a:lnTo>
                    <a:pt x="239" y="15"/>
                  </a:lnTo>
                  <a:cubicBezTo>
                    <a:pt x="229" y="5"/>
                    <a:pt x="214" y="0"/>
                    <a:pt x="19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62" name="Google Shape;187;p3">
              <a:extLst>
                <a:ext uri="{FF2B5EF4-FFF2-40B4-BE49-F238E27FC236}">
                  <a16:creationId xmlns:a16="http://schemas.microsoft.com/office/drawing/2014/main" id="{9C924399-EDCA-F089-8627-901D0486F7AE}"/>
                </a:ext>
              </a:extLst>
            </p:cNvPr>
            <p:cNvSpPr>
              <a:spLocks/>
            </p:cNvSpPr>
            <p:nvPr/>
          </p:nvSpPr>
          <p:spPr bwMode="auto">
            <a:xfrm>
              <a:off x="6996350" y="1785800"/>
              <a:ext cx="55850" cy="60675"/>
            </a:xfrm>
            <a:custGeom>
              <a:avLst/>
              <a:gdLst>
                <a:gd name="T0" fmla="*/ 4400 w 2234"/>
                <a:gd name="T1" fmla="*/ 25 h 2427"/>
                <a:gd name="T2" fmla="*/ 300 w 2234"/>
                <a:gd name="T3" fmla="*/ 4525 h 2427"/>
                <a:gd name="T4" fmla="*/ 50875 w 2234"/>
                <a:gd name="T5" fmla="*/ 60550 h 2427"/>
                <a:gd name="T6" fmla="*/ 51875 w 2234"/>
                <a:gd name="T7" fmla="*/ 60675 h 2427"/>
                <a:gd name="T8" fmla="*/ 55325 w 2234"/>
                <a:gd name="T9" fmla="*/ 58050 h 2427"/>
                <a:gd name="T10" fmla="*/ 52350 w 2234"/>
                <a:gd name="T11" fmla="*/ 53600 h 2427"/>
                <a:gd name="T12" fmla="*/ 7750 w 2234"/>
                <a:gd name="T13" fmla="*/ 2525 h 2427"/>
                <a:gd name="T14" fmla="*/ 4400 w 2234"/>
                <a:gd name="T15" fmla="*/ 25 h 24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34" h="2427" extrusionOk="0">
                  <a:moveTo>
                    <a:pt x="176" y="1"/>
                  </a:moveTo>
                  <a:cubicBezTo>
                    <a:pt x="90" y="1"/>
                    <a:pt x="0" y="73"/>
                    <a:pt x="12" y="181"/>
                  </a:cubicBezTo>
                  <a:cubicBezTo>
                    <a:pt x="290" y="1212"/>
                    <a:pt x="1043" y="2045"/>
                    <a:pt x="2035" y="2422"/>
                  </a:cubicBezTo>
                  <a:cubicBezTo>
                    <a:pt x="2048" y="2425"/>
                    <a:pt x="2062" y="2427"/>
                    <a:pt x="2075" y="2427"/>
                  </a:cubicBezTo>
                  <a:cubicBezTo>
                    <a:pt x="2140" y="2427"/>
                    <a:pt x="2197" y="2388"/>
                    <a:pt x="2213" y="2322"/>
                  </a:cubicBezTo>
                  <a:cubicBezTo>
                    <a:pt x="2233" y="2243"/>
                    <a:pt x="2174" y="2164"/>
                    <a:pt x="2094" y="2144"/>
                  </a:cubicBezTo>
                  <a:cubicBezTo>
                    <a:pt x="1202" y="1787"/>
                    <a:pt x="547" y="1033"/>
                    <a:pt x="310" y="101"/>
                  </a:cubicBezTo>
                  <a:cubicBezTo>
                    <a:pt x="286" y="31"/>
                    <a:pt x="232" y="1"/>
                    <a:pt x="17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63" name="Google Shape;188;p3">
              <a:extLst>
                <a:ext uri="{FF2B5EF4-FFF2-40B4-BE49-F238E27FC236}">
                  <a16:creationId xmlns:a16="http://schemas.microsoft.com/office/drawing/2014/main" id="{D93776DC-B376-833A-215E-69A4D4BBCB1C}"/>
                </a:ext>
              </a:extLst>
            </p:cNvPr>
            <p:cNvSpPr>
              <a:spLocks/>
            </p:cNvSpPr>
            <p:nvPr/>
          </p:nvSpPr>
          <p:spPr bwMode="auto">
            <a:xfrm>
              <a:off x="6799325" y="1634125"/>
              <a:ext cx="134375" cy="108150"/>
            </a:xfrm>
            <a:custGeom>
              <a:avLst/>
              <a:gdLst>
                <a:gd name="T0" fmla="*/ 124950 w 5375"/>
                <a:gd name="T1" fmla="*/ 8950 h 4326"/>
                <a:gd name="T2" fmla="*/ 45625 w 5375"/>
                <a:gd name="T3" fmla="*/ 97700 h 4326"/>
                <a:gd name="T4" fmla="*/ 29350 w 5375"/>
                <a:gd name="T5" fmla="*/ 100975 h 4326"/>
                <a:gd name="T6" fmla="*/ 14875 w 5375"/>
                <a:gd name="T7" fmla="*/ 95700 h 4326"/>
                <a:gd name="T8" fmla="*/ 16375 w 5375"/>
                <a:gd name="T9" fmla="*/ 66950 h 4326"/>
                <a:gd name="T10" fmla="*/ 58000 w 5375"/>
                <a:gd name="T11" fmla="*/ 28775 h 4326"/>
                <a:gd name="T12" fmla="*/ 124950 w 5375"/>
                <a:gd name="T13" fmla="*/ 8950 h 4326"/>
                <a:gd name="T14" fmla="*/ 129400 w 5375"/>
                <a:gd name="T15" fmla="*/ 25 h 4326"/>
                <a:gd name="T16" fmla="*/ 9925 w 5375"/>
                <a:gd name="T17" fmla="*/ 63475 h 4326"/>
                <a:gd name="T18" fmla="*/ 5450 w 5375"/>
                <a:gd name="T19" fmla="*/ 94725 h 4326"/>
                <a:gd name="T20" fmla="*/ 28825 w 5375"/>
                <a:gd name="T21" fmla="*/ 108125 h 4326"/>
                <a:gd name="T22" fmla="*/ 30250 w 5375"/>
                <a:gd name="T23" fmla="*/ 108100 h 4326"/>
                <a:gd name="T24" fmla="*/ 63950 w 5375"/>
                <a:gd name="T25" fmla="*/ 96700 h 4326"/>
                <a:gd name="T26" fmla="*/ 90725 w 5375"/>
                <a:gd name="T27" fmla="*/ 75875 h 4326"/>
                <a:gd name="T28" fmla="*/ 133875 w 5375"/>
                <a:gd name="T29" fmla="*/ 5975 h 4326"/>
                <a:gd name="T30" fmla="*/ 133375 w 5375"/>
                <a:gd name="T31" fmla="*/ 2000 h 4326"/>
                <a:gd name="T32" fmla="*/ 129400 w 5375"/>
                <a:gd name="T33" fmla="*/ 25 h 43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75" h="4326" extrusionOk="0">
                  <a:moveTo>
                    <a:pt x="4998" y="358"/>
                  </a:moveTo>
                  <a:cubicBezTo>
                    <a:pt x="4363" y="1845"/>
                    <a:pt x="3411" y="3333"/>
                    <a:pt x="1825" y="3908"/>
                  </a:cubicBezTo>
                  <a:cubicBezTo>
                    <a:pt x="1622" y="3979"/>
                    <a:pt x="1394" y="4039"/>
                    <a:pt x="1174" y="4039"/>
                  </a:cubicBezTo>
                  <a:cubicBezTo>
                    <a:pt x="963" y="4039"/>
                    <a:pt x="760" y="3984"/>
                    <a:pt x="595" y="3828"/>
                  </a:cubicBezTo>
                  <a:cubicBezTo>
                    <a:pt x="238" y="3511"/>
                    <a:pt x="476" y="3015"/>
                    <a:pt x="655" y="2678"/>
                  </a:cubicBezTo>
                  <a:cubicBezTo>
                    <a:pt x="1051" y="2004"/>
                    <a:pt x="1626" y="1488"/>
                    <a:pt x="2320" y="1151"/>
                  </a:cubicBezTo>
                  <a:cubicBezTo>
                    <a:pt x="3173" y="754"/>
                    <a:pt x="4066" y="477"/>
                    <a:pt x="4998" y="358"/>
                  </a:cubicBezTo>
                  <a:close/>
                  <a:moveTo>
                    <a:pt x="5176" y="1"/>
                  </a:moveTo>
                  <a:cubicBezTo>
                    <a:pt x="3391" y="358"/>
                    <a:pt x="1329" y="814"/>
                    <a:pt x="397" y="2539"/>
                  </a:cubicBezTo>
                  <a:cubicBezTo>
                    <a:pt x="198" y="2916"/>
                    <a:pt x="0" y="3392"/>
                    <a:pt x="218" y="3789"/>
                  </a:cubicBezTo>
                  <a:cubicBezTo>
                    <a:pt x="408" y="4129"/>
                    <a:pt x="759" y="4325"/>
                    <a:pt x="1153" y="4325"/>
                  </a:cubicBezTo>
                  <a:cubicBezTo>
                    <a:pt x="1172" y="4325"/>
                    <a:pt x="1191" y="4325"/>
                    <a:pt x="1210" y="4324"/>
                  </a:cubicBezTo>
                  <a:cubicBezTo>
                    <a:pt x="1686" y="4284"/>
                    <a:pt x="2162" y="4126"/>
                    <a:pt x="2558" y="3868"/>
                  </a:cubicBezTo>
                  <a:cubicBezTo>
                    <a:pt x="2955" y="3630"/>
                    <a:pt x="3312" y="3352"/>
                    <a:pt x="3629" y="3035"/>
                  </a:cubicBezTo>
                  <a:cubicBezTo>
                    <a:pt x="4383" y="2222"/>
                    <a:pt x="4958" y="1290"/>
                    <a:pt x="5355" y="239"/>
                  </a:cubicBezTo>
                  <a:cubicBezTo>
                    <a:pt x="5374" y="199"/>
                    <a:pt x="5374" y="120"/>
                    <a:pt x="5335" y="80"/>
                  </a:cubicBezTo>
                  <a:cubicBezTo>
                    <a:pt x="5295" y="21"/>
                    <a:pt x="5236" y="1"/>
                    <a:pt x="517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64" name="Google Shape;189;p3">
              <a:extLst>
                <a:ext uri="{FF2B5EF4-FFF2-40B4-BE49-F238E27FC236}">
                  <a16:creationId xmlns:a16="http://schemas.microsoft.com/office/drawing/2014/main" id="{C487BF2C-BA10-C585-7881-A54CF6710AD8}"/>
                </a:ext>
              </a:extLst>
            </p:cNvPr>
            <p:cNvSpPr>
              <a:spLocks/>
            </p:cNvSpPr>
            <p:nvPr/>
          </p:nvSpPr>
          <p:spPr bwMode="auto">
            <a:xfrm>
              <a:off x="6822325" y="1571850"/>
              <a:ext cx="69575" cy="59850"/>
            </a:xfrm>
            <a:custGeom>
              <a:avLst/>
              <a:gdLst>
                <a:gd name="T0" fmla="*/ 4025 w 2783"/>
                <a:gd name="T1" fmla="*/ 0 h 2394"/>
                <a:gd name="T2" fmla="*/ 300 w 2783"/>
                <a:gd name="T3" fmla="*/ 4300 h 2394"/>
                <a:gd name="T4" fmla="*/ 63775 w 2783"/>
                <a:gd name="T5" fmla="*/ 59825 h 2394"/>
                <a:gd name="T6" fmla="*/ 64250 w 2783"/>
                <a:gd name="T7" fmla="*/ 59850 h 2394"/>
                <a:gd name="T8" fmla="*/ 65750 w 2783"/>
                <a:gd name="T9" fmla="*/ 52875 h 2394"/>
                <a:gd name="T10" fmla="*/ 7250 w 2783"/>
                <a:gd name="T11" fmla="*/ 2300 h 2394"/>
                <a:gd name="T12" fmla="*/ 4025 w 2783"/>
                <a:gd name="T13" fmla="*/ 0 h 23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83" h="2394" extrusionOk="0">
                  <a:moveTo>
                    <a:pt x="161" y="0"/>
                  </a:moveTo>
                  <a:cubicBezTo>
                    <a:pt x="81" y="0"/>
                    <a:pt x="0" y="65"/>
                    <a:pt x="12" y="172"/>
                  </a:cubicBezTo>
                  <a:cubicBezTo>
                    <a:pt x="349" y="1342"/>
                    <a:pt x="1341" y="2214"/>
                    <a:pt x="2551" y="2393"/>
                  </a:cubicBezTo>
                  <a:cubicBezTo>
                    <a:pt x="2557" y="2393"/>
                    <a:pt x="2564" y="2394"/>
                    <a:pt x="2570" y="2394"/>
                  </a:cubicBezTo>
                  <a:cubicBezTo>
                    <a:pt x="2733" y="2394"/>
                    <a:pt x="2783" y="2153"/>
                    <a:pt x="2630" y="2115"/>
                  </a:cubicBezTo>
                  <a:cubicBezTo>
                    <a:pt x="1519" y="1956"/>
                    <a:pt x="607" y="1163"/>
                    <a:pt x="290" y="92"/>
                  </a:cubicBezTo>
                  <a:cubicBezTo>
                    <a:pt x="266" y="29"/>
                    <a:pt x="214" y="0"/>
                    <a:pt x="16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65" name="Google Shape;190;p3">
              <a:extLst>
                <a:ext uri="{FF2B5EF4-FFF2-40B4-BE49-F238E27FC236}">
                  <a16:creationId xmlns:a16="http://schemas.microsoft.com/office/drawing/2014/main" id="{0898BC06-0989-6154-D0AE-62BF8848C936}"/>
                </a:ext>
              </a:extLst>
            </p:cNvPr>
            <p:cNvSpPr>
              <a:spLocks/>
            </p:cNvSpPr>
            <p:nvPr/>
          </p:nvSpPr>
          <p:spPr bwMode="auto">
            <a:xfrm>
              <a:off x="6814675" y="1512550"/>
              <a:ext cx="12425" cy="41425"/>
            </a:xfrm>
            <a:custGeom>
              <a:avLst/>
              <a:gdLst>
                <a:gd name="T0" fmla="*/ 7925 w 497"/>
                <a:gd name="T1" fmla="*/ 0 h 1657"/>
                <a:gd name="T2" fmla="*/ 4475 w 497"/>
                <a:gd name="T3" fmla="*/ 2600 h 1657"/>
                <a:gd name="T4" fmla="*/ 2000 w 497"/>
                <a:gd name="T5" fmla="*/ 38800 h 1657"/>
                <a:gd name="T6" fmla="*/ 5450 w 497"/>
                <a:gd name="T7" fmla="*/ 41400 h 1657"/>
                <a:gd name="T8" fmla="*/ 6475 w 497"/>
                <a:gd name="T9" fmla="*/ 41275 h 1657"/>
                <a:gd name="T10" fmla="*/ 8950 w 497"/>
                <a:gd name="T11" fmla="*/ 36825 h 1657"/>
                <a:gd name="T12" fmla="*/ 11925 w 497"/>
                <a:gd name="T13" fmla="*/ 4600 h 1657"/>
                <a:gd name="T14" fmla="*/ 8950 w 497"/>
                <a:gd name="T15" fmla="*/ 125 h 1657"/>
                <a:gd name="T16" fmla="*/ 7925 w 497"/>
                <a:gd name="T17" fmla="*/ 0 h 16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7" h="1657" extrusionOk="0">
                  <a:moveTo>
                    <a:pt x="317" y="0"/>
                  </a:moveTo>
                  <a:cubicBezTo>
                    <a:pt x="253" y="0"/>
                    <a:pt x="196" y="39"/>
                    <a:pt x="179" y="104"/>
                  </a:cubicBezTo>
                  <a:cubicBezTo>
                    <a:pt x="21" y="580"/>
                    <a:pt x="1" y="1056"/>
                    <a:pt x="80" y="1552"/>
                  </a:cubicBezTo>
                  <a:cubicBezTo>
                    <a:pt x="97" y="1618"/>
                    <a:pt x="154" y="1656"/>
                    <a:pt x="218" y="1656"/>
                  </a:cubicBezTo>
                  <a:cubicBezTo>
                    <a:pt x="232" y="1656"/>
                    <a:pt x="245" y="1655"/>
                    <a:pt x="259" y="1651"/>
                  </a:cubicBezTo>
                  <a:cubicBezTo>
                    <a:pt x="338" y="1631"/>
                    <a:pt x="378" y="1552"/>
                    <a:pt x="358" y="1473"/>
                  </a:cubicBezTo>
                  <a:cubicBezTo>
                    <a:pt x="279" y="1036"/>
                    <a:pt x="318" y="600"/>
                    <a:pt x="477" y="184"/>
                  </a:cubicBezTo>
                  <a:cubicBezTo>
                    <a:pt x="497" y="104"/>
                    <a:pt x="437" y="25"/>
                    <a:pt x="358" y="5"/>
                  </a:cubicBezTo>
                  <a:cubicBezTo>
                    <a:pt x="344" y="2"/>
                    <a:pt x="331" y="0"/>
                    <a:pt x="3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66" name="Google Shape;191;p3">
              <a:extLst>
                <a:ext uri="{FF2B5EF4-FFF2-40B4-BE49-F238E27FC236}">
                  <a16:creationId xmlns:a16="http://schemas.microsoft.com/office/drawing/2014/main" id="{A5F73EE4-4736-D39C-B380-941B8E3AC55B}"/>
                </a:ext>
              </a:extLst>
            </p:cNvPr>
            <p:cNvSpPr>
              <a:spLocks/>
            </p:cNvSpPr>
            <p:nvPr/>
          </p:nvSpPr>
          <p:spPr bwMode="auto">
            <a:xfrm>
              <a:off x="6898975" y="1716250"/>
              <a:ext cx="28975" cy="102175"/>
            </a:xfrm>
            <a:custGeom>
              <a:avLst/>
              <a:gdLst>
                <a:gd name="T0" fmla="*/ 11950 w 1159"/>
                <a:gd name="T1" fmla="*/ 25 h 4087"/>
                <a:gd name="T2" fmla="*/ 8425 w 1159"/>
                <a:gd name="T3" fmla="*/ 2675 h 4087"/>
                <a:gd name="T4" fmla="*/ 21825 w 1159"/>
                <a:gd name="T5" fmla="*/ 100850 h 4087"/>
                <a:gd name="T6" fmla="*/ 24550 w 1159"/>
                <a:gd name="T7" fmla="*/ 102150 h 4087"/>
                <a:gd name="T8" fmla="*/ 28275 w 1159"/>
                <a:gd name="T9" fmla="*/ 97375 h 4087"/>
                <a:gd name="T10" fmla="*/ 15875 w 1159"/>
                <a:gd name="T11" fmla="*/ 4650 h 4087"/>
                <a:gd name="T12" fmla="*/ 11950 w 1159"/>
                <a:gd name="T13" fmla="*/ 25 h 40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9" h="4087" extrusionOk="0">
                  <a:moveTo>
                    <a:pt x="478" y="1"/>
                  </a:moveTo>
                  <a:cubicBezTo>
                    <a:pt x="420" y="1"/>
                    <a:pt x="362" y="34"/>
                    <a:pt x="337" y="107"/>
                  </a:cubicBezTo>
                  <a:cubicBezTo>
                    <a:pt x="0" y="1436"/>
                    <a:pt x="179" y="2844"/>
                    <a:pt x="873" y="4034"/>
                  </a:cubicBezTo>
                  <a:cubicBezTo>
                    <a:pt x="903" y="4070"/>
                    <a:pt x="943" y="4086"/>
                    <a:pt x="982" y="4086"/>
                  </a:cubicBezTo>
                  <a:cubicBezTo>
                    <a:pt x="1071" y="4086"/>
                    <a:pt x="1158" y="4005"/>
                    <a:pt x="1131" y="3895"/>
                  </a:cubicBezTo>
                  <a:cubicBezTo>
                    <a:pt x="476" y="2764"/>
                    <a:pt x="298" y="1436"/>
                    <a:pt x="635" y="186"/>
                  </a:cubicBezTo>
                  <a:cubicBezTo>
                    <a:pt x="647" y="69"/>
                    <a:pt x="562" y="1"/>
                    <a:pt x="47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67" name="Google Shape;192;p3">
              <a:extLst>
                <a:ext uri="{FF2B5EF4-FFF2-40B4-BE49-F238E27FC236}">
                  <a16:creationId xmlns:a16="http://schemas.microsoft.com/office/drawing/2014/main" id="{C173EA93-B40D-C4EF-9561-F3621E393887}"/>
                </a:ext>
              </a:extLst>
            </p:cNvPr>
            <p:cNvSpPr>
              <a:spLocks/>
            </p:cNvSpPr>
            <p:nvPr/>
          </p:nvSpPr>
          <p:spPr bwMode="auto">
            <a:xfrm>
              <a:off x="6760150" y="1834650"/>
              <a:ext cx="401400" cy="659950"/>
            </a:xfrm>
            <a:custGeom>
              <a:avLst/>
              <a:gdLst>
                <a:gd name="T0" fmla="*/ 158675 w 16056"/>
                <a:gd name="T1" fmla="*/ 160425 h 26398"/>
                <a:gd name="T2" fmla="*/ 153200 w 16056"/>
                <a:gd name="T3" fmla="*/ 140600 h 26398"/>
                <a:gd name="T4" fmla="*/ 70425 w 16056"/>
                <a:gd name="T5" fmla="*/ 98450 h 26398"/>
                <a:gd name="T6" fmla="*/ 109075 w 16056"/>
                <a:gd name="T7" fmla="*/ 81100 h 26398"/>
                <a:gd name="T8" fmla="*/ 160650 w 16056"/>
                <a:gd name="T9" fmla="*/ 84075 h 26398"/>
                <a:gd name="T10" fmla="*/ 163625 w 16056"/>
                <a:gd name="T11" fmla="*/ 98950 h 26398"/>
                <a:gd name="T12" fmla="*/ 94575 w 16056"/>
                <a:gd name="T13" fmla="*/ 112650 h 26398"/>
                <a:gd name="T14" fmla="*/ 167100 w 16056"/>
                <a:gd name="T15" fmla="*/ 106375 h 26398"/>
                <a:gd name="T16" fmla="*/ 84800 w 16056"/>
                <a:gd name="T17" fmla="*/ 362200 h 26398"/>
                <a:gd name="T18" fmla="*/ 59000 w 16056"/>
                <a:gd name="T19" fmla="*/ 400875 h 26398"/>
                <a:gd name="T20" fmla="*/ 198325 w 16056"/>
                <a:gd name="T21" fmla="*/ 268000 h 26398"/>
                <a:gd name="T22" fmla="*/ 194850 w 16056"/>
                <a:gd name="T23" fmla="*/ 343375 h 26398"/>
                <a:gd name="T24" fmla="*/ 150925 w 16056"/>
                <a:gd name="T25" fmla="*/ 374000 h 26398"/>
                <a:gd name="T26" fmla="*/ 22825 w 16056"/>
                <a:gd name="T27" fmla="*/ 497050 h 26398"/>
                <a:gd name="T28" fmla="*/ 165600 w 16056"/>
                <a:gd name="T29" fmla="*/ 284375 h 26398"/>
                <a:gd name="T30" fmla="*/ 207250 w 16056"/>
                <a:gd name="T31" fmla="*/ 292800 h 26398"/>
                <a:gd name="T32" fmla="*/ 357125 w 16056"/>
                <a:gd name="T33" fmla="*/ 437275 h 26398"/>
                <a:gd name="T34" fmla="*/ 343600 w 16056"/>
                <a:gd name="T35" fmla="*/ 462575 h 26398"/>
                <a:gd name="T36" fmla="*/ 320150 w 16056"/>
                <a:gd name="T37" fmla="*/ 457700 h 26398"/>
                <a:gd name="T38" fmla="*/ 317325 w 16056"/>
                <a:gd name="T39" fmla="*/ 466325 h 26398"/>
                <a:gd name="T40" fmla="*/ 250875 w 16056"/>
                <a:gd name="T41" fmla="*/ 649750 h 26398"/>
                <a:gd name="T42" fmla="*/ 241450 w 16056"/>
                <a:gd name="T43" fmla="*/ 423675 h 26398"/>
                <a:gd name="T44" fmla="*/ 206750 w 16056"/>
                <a:gd name="T45" fmla="*/ 330975 h 26398"/>
                <a:gd name="T46" fmla="*/ 284100 w 16056"/>
                <a:gd name="T47" fmla="*/ 479225 h 26398"/>
                <a:gd name="T48" fmla="*/ 274175 w 16056"/>
                <a:gd name="T49" fmla="*/ 546150 h 26398"/>
                <a:gd name="T50" fmla="*/ 207250 w 16056"/>
                <a:gd name="T51" fmla="*/ 292800 h 26398"/>
                <a:gd name="T52" fmla="*/ 178000 w 16056"/>
                <a:gd name="T53" fmla="*/ 24575 h 26398"/>
                <a:gd name="T54" fmla="*/ 106100 w 16056"/>
                <a:gd name="T55" fmla="*/ 66225 h 26398"/>
                <a:gd name="T56" fmla="*/ 65950 w 16056"/>
                <a:gd name="T57" fmla="*/ 126225 h 26398"/>
                <a:gd name="T58" fmla="*/ 151725 w 16056"/>
                <a:gd name="T59" fmla="*/ 150500 h 26398"/>
                <a:gd name="T60" fmla="*/ 154375 w 16056"/>
                <a:gd name="T61" fmla="*/ 174450 h 26398"/>
                <a:gd name="T62" fmla="*/ 193375 w 16056"/>
                <a:gd name="T63" fmla="*/ 46900 h 26398"/>
                <a:gd name="T64" fmla="*/ 215675 w 16056"/>
                <a:gd name="T65" fmla="*/ 194150 h 26398"/>
                <a:gd name="T66" fmla="*/ 160650 w 16056"/>
                <a:gd name="T67" fmla="*/ 278925 h 26398"/>
                <a:gd name="T68" fmla="*/ 19350 w 16056"/>
                <a:gd name="T69" fmla="*/ 505500 h 26398"/>
                <a:gd name="T70" fmla="*/ 135850 w 16056"/>
                <a:gd name="T71" fmla="*/ 412775 h 26398"/>
                <a:gd name="T72" fmla="*/ 159350 w 16056"/>
                <a:gd name="T73" fmla="*/ 430075 h 26398"/>
                <a:gd name="T74" fmla="*/ 201800 w 16056"/>
                <a:gd name="T75" fmla="*/ 344350 h 26398"/>
                <a:gd name="T76" fmla="*/ 229550 w 16056"/>
                <a:gd name="T77" fmla="*/ 498550 h 26398"/>
                <a:gd name="T78" fmla="*/ 251325 w 16056"/>
                <a:gd name="T79" fmla="*/ 659950 h 26398"/>
                <a:gd name="T80" fmla="*/ 309875 w 16056"/>
                <a:gd name="T81" fmla="*/ 579850 h 26398"/>
                <a:gd name="T82" fmla="*/ 325750 w 16056"/>
                <a:gd name="T83" fmla="*/ 467325 h 26398"/>
                <a:gd name="T84" fmla="*/ 332675 w 16056"/>
                <a:gd name="T85" fmla="*/ 468800 h 26398"/>
                <a:gd name="T86" fmla="*/ 335650 w 16056"/>
                <a:gd name="T87" fmla="*/ 469300 h 26398"/>
                <a:gd name="T88" fmla="*/ 397250 w 16056"/>
                <a:gd name="T89" fmla="*/ 420750 h 26398"/>
                <a:gd name="T90" fmla="*/ 292525 w 16056"/>
                <a:gd name="T91" fmla="*/ 408325 h 26398"/>
                <a:gd name="T92" fmla="*/ 213700 w 16056"/>
                <a:gd name="T93" fmla="*/ 288825 h 26398"/>
                <a:gd name="T94" fmla="*/ 296525 w 16056"/>
                <a:gd name="T95" fmla="*/ 355950 h 26398"/>
                <a:gd name="T96" fmla="*/ 316250 w 16056"/>
                <a:gd name="T97" fmla="*/ 217175 h 26398"/>
                <a:gd name="T98" fmla="*/ 307900 w 16056"/>
                <a:gd name="T99" fmla="*/ 284375 h 26398"/>
                <a:gd name="T100" fmla="*/ 287575 w 16056"/>
                <a:gd name="T101" fmla="*/ 239250 h 26398"/>
                <a:gd name="T102" fmla="*/ 342600 w 16056"/>
                <a:gd name="T103" fmla="*/ 330975 h 26398"/>
                <a:gd name="T104" fmla="*/ 237500 w 16056"/>
                <a:gd name="T105" fmla="*/ 316100 h 26398"/>
                <a:gd name="T106" fmla="*/ 213200 w 16056"/>
                <a:gd name="T107" fmla="*/ 260075 h 26398"/>
                <a:gd name="T108" fmla="*/ 320775 w 16056"/>
                <a:gd name="T109" fmla="*/ 126700 h 26398"/>
                <a:gd name="T110" fmla="*/ 172050 w 16056"/>
                <a:gd name="T111" fmla="*/ 1775 h 263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056" h="26398" extrusionOk="0">
                  <a:moveTo>
                    <a:pt x="7477" y="2074"/>
                  </a:moveTo>
                  <a:lnTo>
                    <a:pt x="7477" y="2074"/>
                  </a:lnTo>
                  <a:cubicBezTo>
                    <a:pt x="7715" y="3621"/>
                    <a:pt x="7298" y="5187"/>
                    <a:pt x="6347" y="6417"/>
                  </a:cubicBezTo>
                  <a:lnTo>
                    <a:pt x="6386" y="5723"/>
                  </a:lnTo>
                  <a:cubicBezTo>
                    <a:pt x="6386" y="5632"/>
                    <a:pt x="6317" y="5575"/>
                    <a:pt x="6242" y="5575"/>
                  </a:cubicBezTo>
                  <a:cubicBezTo>
                    <a:pt x="6203" y="5575"/>
                    <a:pt x="6162" y="5590"/>
                    <a:pt x="6128" y="5624"/>
                  </a:cubicBezTo>
                  <a:cubicBezTo>
                    <a:pt x="5736" y="5964"/>
                    <a:pt x="5251" y="6131"/>
                    <a:pt x="4771" y="6131"/>
                  </a:cubicBezTo>
                  <a:cubicBezTo>
                    <a:pt x="4159" y="6131"/>
                    <a:pt x="3554" y="5860"/>
                    <a:pt x="3154" y="5326"/>
                  </a:cubicBezTo>
                  <a:cubicBezTo>
                    <a:pt x="2856" y="4930"/>
                    <a:pt x="2737" y="4434"/>
                    <a:pt x="2817" y="3938"/>
                  </a:cubicBezTo>
                  <a:cubicBezTo>
                    <a:pt x="2896" y="3482"/>
                    <a:pt x="3174" y="2986"/>
                    <a:pt x="3630" y="2828"/>
                  </a:cubicBezTo>
                  <a:cubicBezTo>
                    <a:pt x="3680" y="2815"/>
                    <a:pt x="3732" y="2809"/>
                    <a:pt x="3782" y="2809"/>
                  </a:cubicBezTo>
                  <a:cubicBezTo>
                    <a:pt x="4048" y="2809"/>
                    <a:pt x="4297" y="2977"/>
                    <a:pt x="4363" y="3244"/>
                  </a:cubicBezTo>
                  <a:cubicBezTo>
                    <a:pt x="4443" y="3541"/>
                    <a:pt x="4304" y="3859"/>
                    <a:pt x="4046" y="4037"/>
                  </a:cubicBezTo>
                  <a:cubicBezTo>
                    <a:pt x="3927" y="4117"/>
                    <a:pt x="4026" y="4295"/>
                    <a:pt x="4145" y="4295"/>
                  </a:cubicBezTo>
                  <a:cubicBezTo>
                    <a:pt x="4998" y="4275"/>
                    <a:pt x="5811" y="3938"/>
                    <a:pt x="6426" y="3363"/>
                  </a:cubicBezTo>
                  <a:cubicBezTo>
                    <a:pt x="6763" y="3006"/>
                    <a:pt x="7041" y="2570"/>
                    <a:pt x="7199" y="2094"/>
                  </a:cubicBezTo>
                  <a:cubicBezTo>
                    <a:pt x="7179" y="2768"/>
                    <a:pt x="6941" y="3423"/>
                    <a:pt x="6545" y="3958"/>
                  </a:cubicBezTo>
                  <a:cubicBezTo>
                    <a:pt x="6146" y="4476"/>
                    <a:pt x="5463" y="4923"/>
                    <a:pt x="4805" y="4923"/>
                  </a:cubicBezTo>
                  <a:cubicBezTo>
                    <a:pt x="4480" y="4923"/>
                    <a:pt x="4162" y="4815"/>
                    <a:pt x="3887" y="4553"/>
                  </a:cubicBezTo>
                  <a:cubicBezTo>
                    <a:pt x="3854" y="4520"/>
                    <a:pt x="3817" y="4506"/>
                    <a:pt x="3783" y="4506"/>
                  </a:cubicBezTo>
                  <a:cubicBezTo>
                    <a:pt x="3673" y="4506"/>
                    <a:pt x="3584" y="4646"/>
                    <a:pt x="3689" y="4751"/>
                  </a:cubicBezTo>
                  <a:cubicBezTo>
                    <a:pt x="4021" y="5076"/>
                    <a:pt x="4414" y="5212"/>
                    <a:pt x="4813" y="5212"/>
                  </a:cubicBezTo>
                  <a:cubicBezTo>
                    <a:pt x="5511" y="5212"/>
                    <a:pt x="6230" y="4798"/>
                    <a:pt x="6684" y="4255"/>
                  </a:cubicBezTo>
                  <a:cubicBezTo>
                    <a:pt x="7179" y="3641"/>
                    <a:pt x="7457" y="2867"/>
                    <a:pt x="7477" y="2074"/>
                  </a:cubicBezTo>
                  <a:close/>
                  <a:moveTo>
                    <a:pt x="7755" y="10463"/>
                  </a:moveTo>
                  <a:cubicBezTo>
                    <a:pt x="7041" y="12327"/>
                    <a:pt x="4859" y="13279"/>
                    <a:pt x="3392" y="14488"/>
                  </a:cubicBezTo>
                  <a:cubicBezTo>
                    <a:pt x="2896" y="14885"/>
                    <a:pt x="2460" y="15341"/>
                    <a:pt x="2122" y="15877"/>
                  </a:cubicBezTo>
                  <a:cubicBezTo>
                    <a:pt x="2052" y="15989"/>
                    <a:pt x="2152" y="16092"/>
                    <a:pt x="2251" y="16092"/>
                  </a:cubicBezTo>
                  <a:cubicBezTo>
                    <a:pt x="2292" y="16092"/>
                    <a:pt x="2332" y="16075"/>
                    <a:pt x="2360" y="16035"/>
                  </a:cubicBezTo>
                  <a:cubicBezTo>
                    <a:pt x="2995" y="15044"/>
                    <a:pt x="3987" y="14369"/>
                    <a:pt x="4939" y="13715"/>
                  </a:cubicBezTo>
                  <a:cubicBezTo>
                    <a:pt x="5910" y="13060"/>
                    <a:pt x="6803" y="12426"/>
                    <a:pt x="7477" y="11514"/>
                  </a:cubicBezTo>
                  <a:cubicBezTo>
                    <a:pt x="7655" y="11256"/>
                    <a:pt x="7814" y="10998"/>
                    <a:pt x="7933" y="10720"/>
                  </a:cubicBezTo>
                  <a:lnTo>
                    <a:pt x="7933" y="10859"/>
                  </a:lnTo>
                  <a:cubicBezTo>
                    <a:pt x="7874" y="11335"/>
                    <a:pt x="7854" y="11831"/>
                    <a:pt x="7874" y="12307"/>
                  </a:cubicBezTo>
                  <a:cubicBezTo>
                    <a:pt x="7874" y="12783"/>
                    <a:pt x="7854" y="13259"/>
                    <a:pt x="7794" y="13735"/>
                  </a:cubicBezTo>
                  <a:cubicBezTo>
                    <a:pt x="7695" y="14746"/>
                    <a:pt x="7398" y="15976"/>
                    <a:pt x="6585" y="16709"/>
                  </a:cubicBezTo>
                  <a:cubicBezTo>
                    <a:pt x="6624" y="16115"/>
                    <a:pt x="6485" y="15520"/>
                    <a:pt x="6168" y="15024"/>
                  </a:cubicBezTo>
                  <a:cubicBezTo>
                    <a:pt x="6134" y="14981"/>
                    <a:pt x="6085" y="14960"/>
                    <a:pt x="6037" y="14960"/>
                  </a:cubicBezTo>
                  <a:cubicBezTo>
                    <a:pt x="5974" y="14960"/>
                    <a:pt x="5913" y="14996"/>
                    <a:pt x="5890" y="15063"/>
                  </a:cubicBezTo>
                  <a:cubicBezTo>
                    <a:pt x="5395" y="16987"/>
                    <a:pt x="3233" y="17721"/>
                    <a:pt x="1845" y="18891"/>
                  </a:cubicBezTo>
                  <a:cubicBezTo>
                    <a:pt x="1488" y="19169"/>
                    <a:pt x="1171" y="19506"/>
                    <a:pt x="913" y="19882"/>
                  </a:cubicBezTo>
                  <a:cubicBezTo>
                    <a:pt x="0" y="18197"/>
                    <a:pt x="476" y="16134"/>
                    <a:pt x="1627" y="14667"/>
                  </a:cubicBezTo>
                  <a:cubicBezTo>
                    <a:pt x="2241" y="13913"/>
                    <a:pt x="2995" y="13279"/>
                    <a:pt x="3848" y="12803"/>
                  </a:cubicBezTo>
                  <a:cubicBezTo>
                    <a:pt x="4740" y="12287"/>
                    <a:pt x="5732" y="11930"/>
                    <a:pt x="6624" y="11375"/>
                  </a:cubicBezTo>
                  <a:cubicBezTo>
                    <a:pt x="7041" y="11137"/>
                    <a:pt x="7417" y="10820"/>
                    <a:pt x="7755" y="10463"/>
                  </a:cubicBezTo>
                  <a:close/>
                  <a:moveTo>
                    <a:pt x="8290" y="11712"/>
                  </a:moveTo>
                  <a:lnTo>
                    <a:pt x="8290" y="11712"/>
                  </a:lnTo>
                  <a:cubicBezTo>
                    <a:pt x="8508" y="12862"/>
                    <a:pt x="8984" y="13933"/>
                    <a:pt x="9718" y="14825"/>
                  </a:cubicBezTo>
                  <a:cubicBezTo>
                    <a:pt x="10630" y="16035"/>
                    <a:pt x="11939" y="17106"/>
                    <a:pt x="13466" y="17404"/>
                  </a:cubicBezTo>
                  <a:cubicBezTo>
                    <a:pt x="13737" y="17462"/>
                    <a:pt x="14011" y="17491"/>
                    <a:pt x="14285" y="17491"/>
                  </a:cubicBezTo>
                  <a:cubicBezTo>
                    <a:pt x="14752" y="17491"/>
                    <a:pt x="15217" y="17407"/>
                    <a:pt x="15667" y="17245"/>
                  </a:cubicBezTo>
                  <a:cubicBezTo>
                    <a:pt x="15319" y="18012"/>
                    <a:pt x="14556" y="18503"/>
                    <a:pt x="13744" y="18503"/>
                  </a:cubicBezTo>
                  <a:cubicBezTo>
                    <a:pt x="13632" y="18503"/>
                    <a:pt x="13519" y="18494"/>
                    <a:pt x="13406" y="18474"/>
                  </a:cubicBezTo>
                  <a:lnTo>
                    <a:pt x="12970" y="18355"/>
                  </a:lnTo>
                  <a:cubicBezTo>
                    <a:pt x="12916" y="18323"/>
                    <a:pt x="12861" y="18308"/>
                    <a:pt x="12806" y="18308"/>
                  </a:cubicBezTo>
                  <a:cubicBezTo>
                    <a:pt x="12762" y="18308"/>
                    <a:pt x="12717" y="18318"/>
                    <a:pt x="12673" y="18336"/>
                  </a:cubicBezTo>
                  <a:cubicBezTo>
                    <a:pt x="12554" y="18395"/>
                    <a:pt x="12554" y="18554"/>
                    <a:pt x="12673" y="18633"/>
                  </a:cubicBezTo>
                  <a:cubicBezTo>
                    <a:pt x="12673" y="18633"/>
                    <a:pt x="12673" y="18633"/>
                    <a:pt x="12693" y="18653"/>
                  </a:cubicBezTo>
                  <a:cubicBezTo>
                    <a:pt x="13367" y="19525"/>
                    <a:pt x="13486" y="20715"/>
                    <a:pt x="13010" y="21727"/>
                  </a:cubicBezTo>
                  <a:cubicBezTo>
                    <a:pt x="12554" y="22738"/>
                    <a:pt x="11721" y="23531"/>
                    <a:pt x="11066" y="24444"/>
                  </a:cubicBezTo>
                  <a:cubicBezTo>
                    <a:pt x="10690" y="24939"/>
                    <a:pt x="10352" y="25475"/>
                    <a:pt x="10035" y="25990"/>
                  </a:cubicBezTo>
                  <a:cubicBezTo>
                    <a:pt x="9440" y="25257"/>
                    <a:pt x="9083" y="24344"/>
                    <a:pt x="9024" y="23393"/>
                  </a:cubicBezTo>
                  <a:cubicBezTo>
                    <a:pt x="8944" y="22262"/>
                    <a:pt x="9202" y="21152"/>
                    <a:pt x="9460" y="20061"/>
                  </a:cubicBezTo>
                  <a:cubicBezTo>
                    <a:pt x="9718" y="19050"/>
                    <a:pt x="9936" y="17979"/>
                    <a:pt x="9658" y="16947"/>
                  </a:cubicBezTo>
                  <a:cubicBezTo>
                    <a:pt x="9500" y="16471"/>
                    <a:pt x="9301" y="15996"/>
                    <a:pt x="9063" y="15559"/>
                  </a:cubicBezTo>
                  <a:cubicBezTo>
                    <a:pt x="8825" y="15083"/>
                    <a:pt x="8627" y="14607"/>
                    <a:pt x="8468" y="14092"/>
                  </a:cubicBezTo>
                  <a:cubicBezTo>
                    <a:pt x="8389" y="13814"/>
                    <a:pt x="8310" y="13517"/>
                    <a:pt x="8270" y="13239"/>
                  </a:cubicBezTo>
                  <a:cubicBezTo>
                    <a:pt x="8488" y="13933"/>
                    <a:pt x="8825" y="14568"/>
                    <a:pt x="9262" y="15163"/>
                  </a:cubicBezTo>
                  <a:cubicBezTo>
                    <a:pt x="10154" y="16412"/>
                    <a:pt x="11245" y="17562"/>
                    <a:pt x="11364" y="19169"/>
                  </a:cubicBezTo>
                  <a:cubicBezTo>
                    <a:pt x="11423" y="20061"/>
                    <a:pt x="11185" y="20953"/>
                    <a:pt x="10709" y="21707"/>
                  </a:cubicBezTo>
                  <a:cubicBezTo>
                    <a:pt x="10641" y="21816"/>
                    <a:pt x="10742" y="21916"/>
                    <a:pt x="10844" y="21916"/>
                  </a:cubicBezTo>
                  <a:cubicBezTo>
                    <a:pt x="10890" y="21916"/>
                    <a:pt x="10936" y="21895"/>
                    <a:pt x="10967" y="21846"/>
                  </a:cubicBezTo>
                  <a:cubicBezTo>
                    <a:pt x="11800" y="20517"/>
                    <a:pt x="11879" y="18851"/>
                    <a:pt x="11185" y="17443"/>
                  </a:cubicBezTo>
                  <a:cubicBezTo>
                    <a:pt x="10491" y="16055"/>
                    <a:pt x="9262" y="15004"/>
                    <a:pt x="8687" y="13556"/>
                  </a:cubicBezTo>
                  <a:cubicBezTo>
                    <a:pt x="8449" y="12961"/>
                    <a:pt x="8330" y="12347"/>
                    <a:pt x="8290" y="11712"/>
                  </a:cubicBezTo>
                  <a:close/>
                  <a:moveTo>
                    <a:pt x="6758" y="1"/>
                  </a:moveTo>
                  <a:cubicBezTo>
                    <a:pt x="6657" y="1"/>
                    <a:pt x="6556" y="101"/>
                    <a:pt x="6624" y="210"/>
                  </a:cubicBezTo>
                  <a:cubicBezTo>
                    <a:pt x="6803" y="468"/>
                    <a:pt x="6961" y="725"/>
                    <a:pt x="7120" y="983"/>
                  </a:cubicBezTo>
                  <a:cubicBezTo>
                    <a:pt x="7100" y="1003"/>
                    <a:pt x="7080" y="1043"/>
                    <a:pt x="7080" y="1082"/>
                  </a:cubicBezTo>
                  <a:cubicBezTo>
                    <a:pt x="7060" y="2550"/>
                    <a:pt x="5950" y="3799"/>
                    <a:pt x="4482" y="3978"/>
                  </a:cubicBezTo>
                  <a:cubicBezTo>
                    <a:pt x="4800" y="3541"/>
                    <a:pt x="4701" y="2927"/>
                    <a:pt x="4244" y="2649"/>
                  </a:cubicBezTo>
                  <a:cubicBezTo>
                    <a:pt x="4103" y="2557"/>
                    <a:pt x="3956" y="2517"/>
                    <a:pt x="3811" y="2517"/>
                  </a:cubicBezTo>
                  <a:cubicBezTo>
                    <a:pt x="3362" y="2517"/>
                    <a:pt x="2927" y="2895"/>
                    <a:pt x="2717" y="3284"/>
                  </a:cubicBezTo>
                  <a:cubicBezTo>
                    <a:pt x="2440" y="3839"/>
                    <a:pt x="2400" y="4474"/>
                    <a:pt x="2638" y="5049"/>
                  </a:cubicBezTo>
                  <a:cubicBezTo>
                    <a:pt x="2916" y="5683"/>
                    <a:pt x="3451" y="6139"/>
                    <a:pt x="4106" y="6338"/>
                  </a:cubicBezTo>
                  <a:cubicBezTo>
                    <a:pt x="4321" y="6401"/>
                    <a:pt x="4540" y="6432"/>
                    <a:pt x="4757" y="6432"/>
                  </a:cubicBezTo>
                  <a:cubicBezTo>
                    <a:pt x="5221" y="6432"/>
                    <a:pt x="5677" y="6291"/>
                    <a:pt x="6069" y="6020"/>
                  </a:cubicBezTo>
                  <a:lnTo>
                    <a:pt x="6029" y="6833"/>
                  </a:lnTo>
                  <a:cubicBezTo>
                    <a:pt x="6029" y="6915"/>
                    <a:pt x="6103" y="6978"/>
                    <a:pt x="6175" y="6978"/>
                  </a:cubicBezTo>
                  <a:cubicBezTo>
                    <a:pt x="6209" y="6978"/>
                    <a:pt x="6242" y="6964"/>
                    <a:pt x="6267" y="6933"/>
                  </a:cubicBezTo>
                  <a:cubicBezTo>
                    <a:pt x="7517" y="5564"/>
                    <a:pt x="8072" y="3700"/>
                    <a:pt x="7735" y="1876"/>
                  </a:cubicBezTo>
                  <a:cubicBezTo>
                    <a:pt x="8647" y="3085"/>
                    <a:pt x="9718" y="4156"/>
                    <a:pt x="11086" y="4811"/>
                  </a:cubicBezTo>
                  <a:cubicBezTo>
                    <a:pt x="11364" y="4950"/>
                    <a:pt x="11642" y="5068"/>
                    <a:pt x="11939" y="5148"/>
                  </a:cubicBezTo>
                  <a:cubicBezTo>
                    <a:pt x="10491" y="5465"/>
                    <a:pt x="9262" y="6417"/>
                    <a:pt x="8627" y="7766"/>
                  </a:cubicBezTo>
                  <a:cubicBezTo>
                    <a:pt x="8449" y="8123"/>
                    <a:pt x="8349" y="8499"/>
                    <a:pt x="8270" y="8876"/>
                  </a:cubicBezTo>
                  <a:cubicBezTo>
                    <a:pt x="8250" y="8896"/>
                    <a:pt x="8231" y="8916"/>
                    <a:pt x="8231" y="8955"/>
                  </a:cubicBezTo>
                  <a:cubicBezTo>
                    <a:pt x="8012" y="9927"/>
                    <a:pt x="7259" y="10641"/>
                    <a:pt x="6426" y="11157"/>
                  </a:cubicBezTo>
                  <a:cubicBezTo>
                    <a:pt x="5514" y="11712"/>
                    <a:pt x="4482" y="12069"/>
                    <a:pt x="3550" y="12644"/>
                  </a:cubicBezTo>
                  <a:cubicBezTo>
                    <a:pt x="1924" y="13636"/>
                    <a:pt x="496" y="15163"/>
                    <a:pt x="199" y="17106"/>
                  </a:cubicBezTo>
                  <a:cubicBezTo>
                    <a:pt x="0" y="18177"/>
                    <a:pt x="219" y="19288"/>
                    <a:pt x="774" y="20220"/>
                  </a:cubicBezTo>
                  <a:cubicBezTo>
                    <a:pt x="804" y="20269"/>
                    <a:pt x="853" y="20294"/>
                    <a:pt x="903" y="20294"/>
                  </a:cubicBezTo>
                  <a:cubicBezTo>
                    <a:pt x="952" y="20294"/>
                    <a:pt x="1002" y="20269"/>
                    <a:pt x="1032" y="20220"/>
                  </a:cubicBezTo>
                  <a:cubicBezTo>
                    <a:pt x="2043" y="18514"/>
                    <a:pt x="4185" y="17998"/>
                    <a:pt x="5434" y="16511"/>
                  </a:cubicBezTo>
                  <a:cubicBezTo>
                    <a:pt x="5692" y="16194"/>
                    <a:pt x="5910" y="15857"/>
                    <a:pt x="6049" y="15480"/>
                  </a:cubicBezTo>
                  <a:cubicBezTo>
                    <a:pt x="6287" y="15956"/>
                    <a:pt x="6347" y="16491"/>
                    <a:pt x="6228" y="17007"/>
                  </a:cubicBezTo>
                  <a:cubicBezTo>
                    <a:pt x="6212" y="17118"/>
                    <a:pt x="6284" y="17203"/>
                    <a:pt x="6374" y="17203"/>
                  </a:cubicBezTo>
                  <a:cubicBezTo>
                    <a:pt x="6397" y="17203"/>
                    <a:pt x="6422" y="17197"/>
                    <a:pt x="6446" y="17185"/>
                  </a:cubicBezTo>
                  <a:cubicBezTo>
                    <a:pt x="7477" y="16511"/>
                    <a:pt x="7893" y="15182"/>
                    <a:pt x="8052" y="14012"/>
                  </a:cubicBezTo>
                  <a:cubicBezTo>
                    <a:pt x="8052" y="13933"/>
                    <a:pt x="8072" y="13854"/>
                    <a:pt x="8072" y="13774"/>
                  </a:cubicBezTo>
                  <a:cubicBezTo>
                    <a:pt x="8191" y="14270"/>
                    <a:pt x="8349" y="14746"/>
                    <a:pt x="8548" y="15202"/>
                  </a:cubicBezTo>
                  <a:cubicBezTo>
                    <a:pt x="8766" y="15698"/>
                    <a:pt x="9044" y="16154"/>
                    <a:pt x="9242" y="16670"/>
                  </a:cubicBezTo>
                  <a:cubicBezTo>
                    <a:pt x="9658" y="17741"/>
                    <a:pt x="9460" y="18851"/>
                    <a:pt x="9182" y="19942"/>
                  </a:cubicBezTo>
                  <a:cubicBezTo>
                    <a:pt x="8925" y="21013"/>
                    <a:pt x="8647" y="22143"/>
                    <a:pt x="8726" y="23293"/>
                  </a:cubicBezTo>
                  <a:cubicBezTo>
                    <a:pt x="8766" y="24424"/>
                    <a:pt x="9202" y="25515"/>
                    <a:pt x="9936" y="26347"/>
                  </a:cubicBezTo>
                  <a:cubicBezTo>
                    <a:pt x="9971" y="26382"/>
                    <a:pt x="10013" y="26398"/>
                    <a:pt x="10053" y="26398"/>
                  </a:cubicBezTo>
                  <a:cubicBezTo>
                    <a:pt x="10104" y="26398"/>
                    <a:pt x="10152" y="26372"/>
                    <a:pt x="10174" y="26328"/>
                  </a:cubicBezTo>
                  <a:cubicBezTo>
                    <a:pt x="10511" y="25753"/>
                    <a:pt x="10868" y="25217"/>
                    <a:pt x="11245" y="24682"/>
                  </a:cubicBezTo>
                  <a:cubicBezTo>
                    <a:pt x="11602" y="24186"/>
                    <a:pt x="11998" y="23690"/>
                    <a:pt x="12395" y="23194"/>
                  </a:cubicBezTo>
                  <a:cubicBezTo>
                    <a:pt x="13089" y="22302"/>
                    <a:pt x="13704" y="21310"/>
                    <a:pt x="13565" y="20140"/>
                  </a:cubicBezTo>
                  <a:cubicBezTo>
                    <a:pt x="13506" y="19625"/>
                    <a:pt x="13327" y="19109"/>
                    <a:pt x="13030" y="18693"/>
                  </a:cubicBezTo>
                  <a:lnTo>
                    <a:pt x="13169" y="18712"/>
                  </a:lnTo>
                  <a:cubicBezTo>
                    <a:pt x="13188" y="18732"/>
                    <a:pt x="13208" y="18732"/>
                    <a:pt x="13228" y="18752"/>
                  </a:cubicBezTo>
                  <a:lnTo>
                    <a:pt x="13307" y="18752"/>
                  </a:lnTo>
                  <a:lnTo>
                    <a:pt x="13367" y="18772"/>
                  </a:lnTo>
                  <a:cubicBezTo>
                    <a:pt x="13377" y="18782"/>
                    <a:pt x="13387" y="18787"/>
                    <a:pt x="13397" y="18787"/>
                  </a:cubicBezTo>
                  <a:cubicBezTo>
                    <a:pt x="13406" y="18787"/>
                    <a:pt x="13416" y="18782"/>
                    <a:pt x="13426" y="18772"/>
                  </a:cubicBezTo>
                  <a:cubicBezTo>
                    <a:pt x="13521" y="18783"/>
                    <a:pt x="13615" y="18788"/>
                    <a:pt x="13708" y="18788"/>
                  </a:cubicBezTo>
                  <a:cubicBezTo>
                    <a:pt x="14788" y="18788"/>
                    <a:pt x="15750" y="18066"/>
                    <a:pt x="16024" y="17007"/>
                  </a:cubicBezTo>
                  <a:cubicBezTo>
                    <a:pt x="16056" y="16912"/>
                    <a:pt x="15975" y="16830"/>
                    <a:pt x="15890" y="16830"/>
                  </a:cubicBezTo>
                  <a:cubicBezTo>
                    <a:pt x="15868" y="16830"/>
                    <a:pt x="15846" y="16836"/>
                    <a:pt x="15826" y="16848"/>
                  </a:cubicBezTo>
                  <a:cubicBezTo>
                    <a:pt x="15341" y="17087"/>
                    <a:pt x="14831" y="17192"/>
                    <a:pt x="14322" y="17192"/>
                  </a:cubicBezTo>
                  <a:cubicBezTo>
                    <a:pt x="13395" y="17192"/>
                    <a:pt x="12469" y="16845"/>
                    <a:pt x="11701" y="16333"/>
                  </a:cubicBezTo>
                  <a:cubicBezTo>
                    <a:pt x="10511" y="15520"/>
                    <a:pt x="9559" y="14389"/>
                    <a:pt x="8984" y="13060"/>
                  </a:cubicBezTo>
                  <a:cubicBezTo>
                    <a:pt x="8766" y="12585"/>
                    <a:pt x="8627" y="12069"/>
                    <a:pt x="8548" y="11553"/>
                  </a:cubicBezTo>
                  <a:cubicBezTo>
                    <a:pt x="8726" y="12029"/>
                    <a:pt x="8984" y="12466"/>
                    <a:pt x="9301" y="12862"/>
                  </a:cubicBezTo>
                  <a:cubicBezTo>
                    <a:pt x="9857" y="13616"/>
                    <a:pt x="10709" y="14112"/>
                    <a:pt x="11642" y="14231"/>
                  </a:cubicBezTo>
                  <a:cubicBezTo>
                    <a:pt x="11715" y="14236"/>
                    <a:pt x="11788" y="14238"/>
                    <a:pt x="11861" y="14238"/>
                  </a:cubicBezTo>
                  <a:cubicBezTo>
                    <a:pt x="12656" y="14238"/>
                    <a:pt x="13418" y="13943"/>
                    <a:pt x="13982" y="13398"/>
                  </a:cubicBezTo>
                  <a:cubicBezTo>
                    <a:pt x="15231" y="12188"/>
                    <a:pt x="15171" y="9749"/>
                    <a:pt x="13525" y="8896"/>
                  </a:cubicBezTo>
                  <a:cubicBezTo>
                    <a:pt x="13254" y="8757"/>
                    <a:pt x="12950" y="8687"/>
                    <a:pt x="12650" y="8687"/>
                  </a:cubicBezTo>
                  <a:cubicBezTo>
                    <a:pt x="12049" y="8687"/>
                    <a:pt x="11463" y="8969"/>
                    <a:pt x="11185" y="9550"/>
                  </a:cubicBezTo>
                  <a:cubicBezTo>
                    <a:pt x="10815" y="10329"/>
                    <a:pt x="11382" y="11376"/>
                    <a:pt x="12267" y="11376"/>
                  </a:cubicBezTo>
                  <a:cubicBezTo>
                    <a:pt x="12283" y="11376"/>
                    <a:pt x="12299" y="11376"/>
                    <a:pt x="12316" y="11375"/>
                  </a:cubicBezTo>
                  <a:cubicBezTo>
                    <a:pt x="12494" y="11375"/>
                    <a:pt x="12494" y="11077"/>
                    <a:pt x="12316" y="11077"/>
                  </a:cubicBezTo>
                  <a:cubicBezTo>
                    <a:pt x="12300" y="11078"/>
                    <a:pt x="12285" y="11079"/>
                    <a:pt x="12269" y="11079"/>
                  </a:cubicBezTo>
                  <a:cubicBezTo>
                    <a:pt x="11526" y="11079"/>
                    <a:pt x="11134" y="10153"/>
                    <a:pt x="11503" y="9570"/>
                  </a:cubicBezTo>
                  <a:cubicBezTo>
                    <a:pt x="11759" y="9167"/>
                    <a:pt x="12205" y="8974"/>
                    <a:pt x="12657" y="8974"/>
                  </a:cubicBezTo>
                  <a:cubicBezTo>
                    <a:pt x="12938" y="8974"/>
                    <a:pt x="13223" y="9049"/>
                    <a:pt x="13466" y="9193"/>
                  </a:cubicBezTo>
                  <a:cubicBezTo>
                    <a:pt x="14894" y="10026"/>
                    <a:pt x="14874" y="12188"/>
                    <a:pt x="13704" y="13239"/>
                  </a:cubicBezTo>
                  <a:cubicBezTo>
                    <a:pt x="13201" y="13707"/>
                    <a:pt x="12546" y="13948"/>
                    <a:pt x="11873" y="13948"/>
                  </a:cubicBezTo>
                  <a:cubicBezTo>
                    <a:pt x="11776" y="13948"/>
                    <a:pt x="11679" y="13943"/>
                    <a:pt x="11582" y="13933"/>
                  </a:cubicBezTo>
                  <a:cubicBezTo>
                    <a:pt x="10729" y="13834"/>
                    <a:pt x="10015" y="13298"/>
                    <a:pt x="9500" y="12644"/>
                  </a:cubicBezTo>
                  <a:cubicBezTo>
                    <a:pt x="9004" y="12049"/>
                    <a:pt x="8687" y="11315"/>
                    <a:pt x="8548" y="10542"/>
                  </a:cubicBezTo>
                  <a:lnTo>
                    <a:pt x="8548" y="10522"/>
                  </a:lnTo>
                  <a:cubicBezTo>
                    <a:pt x="8568" y="10482"/>
                    <a:pt x="8548" y="10443"/>
                    <a:pt x="8528" y="10403"/>
                  </a:cubicBezTo>
                  <a:cubicBezTo>
                    <a:pt x="8409" y="9630"/>
                    <a:pt x="8488" y="8836"/>
                    <a:pt x="8766" y="8103"/>
                  </a:cubicBezTo>
                  <a:cubicBezTo>
                    <a:pt x="9440" y="6477"/>
                    <a:pt x="11027" y="5386"/>
                    <a:pt x="12792" y="5346"/>
                  </a:cubicBezTo>
                  <a:cubicBezTo>
                    <a:pt x="12950" y="5346"/>
                    <a:pt x="12990" y="5108"/>
                    <a:pt x="12831" y="5068"/>
                  </a:cubicBezTo>
                  <a:cubicBezTo>
                    <a:pt x="10491" y="4692"/>
                    <a:pt x="8865" y="2966"/>
                    <a:pt x="7556" y="1102"/>
                  </a:cubicBezTo>
                  <a:cubicBezTo>
                    <a:pt x="7536" y="1082"/>
                    <a:pt x="7536" y="1063"/>
                    <a:pt x="7517" y="1043"/>
                  </a:cubicBezTo>
                  <a:cubicBezTo>
                    <a:pt x="7298" y="725"/>
                    <a:pt x="7080" y="388"/>
                    <a:pt x="6882" y="71"/>
                  </a:cubicBezTo>
                  <a:cubicBezTo>
                    <a:pt x="6851" y="22"/>
                    <a:pt x="6805" y="1"/>
                    <a:pt x="675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68" name="Google Shape;193;p3">
              <a:extLst>
                <a:ext uri="{FF2B5EF4-FFF2-40B4-BE49-F238E27FC236}">
                  <a16:creationId xmlns:a16="http://schemas.microsoft.com/office/drawing/2014/main" id="{FD70E87D-C17F-34DB-E481-A68AD19B9E38}"/>
                </a:ext>
              </a:extLst>
            </p:cNvPr>
            <p:cNvSpPr>
              <a:spLocks/>
            </p:cNvSpPr>
            <p:nvPr/>
          </p:nvSpPr>
          <p:spPr bwMode="auto">
            <a:xfrm>
              <a:off x="6784450" y="2254600"/>
              <a:ext cx="23525" cy="47375"/>
            </a:xfrm>
            <a:custGeom>
              <a:avLst/>
              <a:gdLst>
                <a:gd name="T0" fmla="*/ 18475 w 941"/>
                <a:gd name="T1" fmla="*/ 0 h 1895"/>
                <a:gd name="T2" fmla="*/ 15375 w 941"/>
                <a:gd name="T3" fmla="*/ 1750 h 1895"/>
                <a:gd name="T4" fmla="*/ 0 w 941"/>
                <a:gd name="T5" fmla="*/ 43400 h 1895"/>
                <a:gd name="T6" fmla="*/ 3975 w 941"/>
                <a:gd name="T7" fmla="*/ 47375 h 1895"/>
                <a:gd name="T8" fmla="*/ 7450 w 941"/>
                <a:gd name="T9" fmla="*/ 43400 h 1895"/>
                <a:gd name="T10" fmla="*/ 21825 w 941"/>
                <a:gd name="T11" fmla="*/ 5225 h 1895"/>
                <a:gd name="T12" fmla="*/ 18475 w 941"/>
                <a:gd name="T13" fmla="*/ 0 h 18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1" h="1895" extrusionOk="0">
                  <a:moveTo>
                    <a:pt x="739" y="0"/>
                  </a:moveTo>
                  <a:cubicBezTo>
                    <a:pt x="692" y="0"/>
                    <a:pt x="646" y="21"/>
                    <a:pt x="615" y="70"/>
                  </a:cubicBezTo>
                  <a:cubicBezTo>
                    <a:pt x="278" y="566"/>
                    <a:pt x="80" y="1141"/>
                    <a:pt x="0" y="1736"/>
                  </a:cubicBezTo>
                  <a:cubicBezTo>
                    <a:pt x="0" y="1815"/>
                    <a:pt x="80" y="1895"/>
                    <a:pt x="159" y="1895"/>
                  </a:cubicBezTo>
                  <a:cubicBezTo>
                    <a:pt x="218" y="1875"/>
                    <a:pt x="298" y="1815"/>
                    <a:pt x="298" y="1736"/>
                  </a:cubicBezTo>
                  <a:cubicBezTo>
                    <a:pt x="357" y="1200"/>
                    <a:pt x="556" y="665"/>
                    <a:pt x="873" y="209"/>
                  </a:cubicBezTo>
                  <a:cubicBezTo>
                    <a:pt x="941" y="100"/>
                    <a:pt x="840" y="0"/>
                    <a:pt x="7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69" name="Google Shape;194;p3">
              <a:extLst>
                <a:ext uri="{FF2B5EF4-FFF2-40B4-BE49-F238E27FC236}">
                  <a16:creationId xmlns:a16="http://schemas.microsoft.com/office/drawing/2014/main" id="{07054C0D-5C24-3CCC-05D5-F5C7B044EC34}"/>
                </a:ext>
              </a:extLst>
            </p:cNvPr>
            <p:cNvSpPr>
              <a:spLocks/>
            </p:cNvSpPr>
            <p:nvPr/>
          </p:nvSpPr>
          <p:spPr bwMode="auto">
            <a:xfrm>
              <a:off x="6845050" y="2205275"/>
              <a:ext cx="52450" cy="55125"/>
            </a:xfrm>
            <a:custGeom>
              <a:avLst/>
              <a:gdLst>
                <a:gd name="T0" fmla="*/ 48525 w 2098"/>
                <a:gd name="T1" fmla="*/ 0 h 2205"/>
                <a:gd name="T2" fmla="*/ 45500 w 2098"/>
                <a:gd name="T3" fmla="*/ 2000 h 2205"/>
                <a:gd name="T4" fmla="*/ 3350 w 2098"/>
                <a:gd name="T5" fmla="*/ 48600 h 2205"/>
                <a:gd name="T6" fmla="*/ 5025 w 2098"/>
                <a:gd name="T7" fmla="*/ 55100 h 2205"/>
                <a:gd name="T8" fmla="*/ 6825 w 2098"/>
                <a:gd name="T9" fmla="*/ 54550 h 2205"/>
                <a:gd name="T10" fmla="*/ 51950 w 2098"/>
                <a:gd name="T11" fmla="*/ 5475 h 2205"/>
                <a:gd name="T12" fmla="*/ 50450 w 2098"/>
                <a:gd name="T13" fmla="*/ 500 h 2205"/>
                <a:gd name="T14" fmla="*/ 48525 w 2098"/>
                <a:gd name="T15" fmla="*/ 0 h 22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98" h="2205" extrusionOk="0">
                  <a:moveTo>
                    <a:pt x="1941" y="0"/>
                  </a:moveTo>
                  <a:cubicBezTo>
                    <a:pt x="1891" y="0"/>
                    <a:pt x="1847" y="27"/>
                    <a:pt x="1820" y="80"/>
                  </a:cubicBezTo>
                  <a:cubicBezTo>
                    <a:pt x="1483" y="873"/>
                    <a:pt x="888" y="1527"/>
                    <a:pt x="134" y="1944"/>
                  </a:cubicBezTo>
                  <a:cubicBezTo>
                    <a:pt x="1" y="2011"/>
                    <a:pt x="78" y="2204"/>
                    <a:pt x="201" y="2204"/>
                  </a:cubicBezTo>
                  <a:cubicBezTo>
                    <a:pt x="224" y="2204"/>
                    <a:pt x="248" y="2198"/>
                    <a:pt x="273" y="2182"/>
                  </a:cubicBezTo>
                  <a:cubicBezTo>
                    <a:pt x="1086" y="1746"/>
                    <a:pt x="1701" y="1052"/>
                    <a:pt x="2078" y="219"/>
                  </a:cubicBezTo>
                  <a:cubicBezTo>
                    <a:pt x="2098" y="139"/>
                    <a:pt x="2078" y="60"/>
                    <a:pt x="2018" y="20"/>
                  </a:cubicBezTo>
                  <a:cubicBezTo>
                    <a:pt x="1992" y="7"/>
                    <a:pt x="1966" y="0"/>
                    <a:pt x="19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70" name="Google Shape;195;p3">
              <a:extLst>
                <a:ext uri="{FF2B5EF4-FFF2-40B4-BE49-F238E27FC236}">
                  <a16:creationId xmlns:a16="http://schemas.microsoft.com/office/drawing/2014/main" id="{04197FBB-3624-2855-FDBD-495F8C57B40B}"/>
                </a:ext>
              </a:extLst>
            </p:cNvPr>
            <p:cNvSpPr>
              <a:spLocks/>
            </p:cNvSpPr>
            <p:nvPr/>
          </p:nvSpPr>
          <p:spPr bwMode="auto">
            <a:xfrm>
              <a:off x="7009025" y="2404600"/>
              <a:ext cx="16750" cy="35700"/>
            </a:xfrm>
            <a:custGeom>
              <a:avLst/>
              <a:gdLst>
                <a:gd name="T0" fmla="*/ 11950 w 670"/>
                <a:gd name="T1" fmla="*/ 0 h 1428"/>
                <a:gd name="T2" fmla="*/ 8950 w 670"/>
                <a:gd name="T3" fmla="*/ 1975 h 1428"/>
                <a:gd name="T4" fmla="*/ 25 w 670"/>
                <a:gd name="T5" fmla="*/ 32225 h 1428"/>
                <a:gd name="T6" fmla="*/ 3500 w 670"/>
                <a:gd name="T7" fmla="*/ 35675 h 1428"/>
                <a:gd name="T8" fmla="*/ 6950 w 670"/>
                <a:gd name="T9" fmla="*/ 32225 h 1428"/>
                <a:gd name="T10" fmla="*/ 15400 w 670"/>
                <a:gd name="T11" fmla="*/ 5450 h 1428"/>
                <a:gd name="T12" fmla="*/ 11950 w 670"/>
                <a:gd name="T13" fmla="*/ 0 h 14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1428" extrusionOk="0">
                  <a:moveTo>
                    <a:pt x="478" y="0"/>
                  </a:moveTo>
                  <a:cubicBezTo>
                    <a:pt x="434" y="0"/>
                    <a:pt x="389" y="23"/>
                    <a:pt x="358" y="79"/>
                  </a:cubicBezTo>
                  <a:cubicBezTo>
                    <a:pt x="159" y="456"/>
                    <a:pt x="40" y="852"/>
                    <a:pt x="1" y="1289"/>
                  </a:cubicBezTo>
                  <a:cubicBezTo>
                    <a:pt x="1" y="1368"/>
                    <a:pt x="60" y="1427"/>
                    <a:pt x="140" y="1427"/>
                  </a:cubicBezTo>
                  <a:cubicBezTo>
                    <a:pt x="219" y="1427"/>
                    <a:pt x="278" y="1368"/>
                    <a:pt x="278" y="1289"/>
                  </a:cubicBezTo>
                  <a:cubicBezTo>
                    <a:pt x="318" y="912"/>
                    <a:pt x="437" y="555"/>
                    <a:pt x="616" y="218"/>
                  </a:cubicBezTo>
                  <a:cubicBezTo>
                    <a:pt x="670" y="109"/>
                    <a:pt x="575" y="0"/>
                    <a:pt x="4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71" name="Google Shape;196;p3">
              <a:extLst>
                <a:ext uri="{FF2B5EF4-FFF2-40B4-BE49-F238E27FC236}">
                  <a16:creationId xmlns:a16="http://schemas.microsoft.com/office/drawing/2014/main" id="{A9B08B8F-92CB-9DA6-AB54-2690A8D437EA}"/>
                </a:ext>
              </a:extLst>
            </p:cNvPr>
            <p:cNvSpPr>
              <a:spLocks/>
            </p:cNvSpPr>
            <p:nvPr/>
          </p:nvSpPr>
          <p:spPr bwMode="auto">
            <a:xfrm>
              <a:off x="7064850" y="2328200"/>
              <a:ext cx="22050" cy="62300"/>
            </a:xfrm>
            <a:custGeom>
              <a:avLst/>
              <a:gdLst>
                <a:gd name="T0" fmla="*/ 13100 w 882"/>
                <a:gd name="T1" fmla="*/ 0 h 2492"/>
                <a:gd name="T2" fmla="*/ 9150 w 882"/>
                <a:gd name="T3" fmla="*/ 4500 h 2492"/>
                <a:gd name="T4" fmla="*/ 1700 w 882"/>
                <a:gd name="T5" fmla="*/ 57050 h 2492"/>
                <a:gd name="T6" fmla="*/ 4675 w 882"/>
                <a:gd name="T7" fmla="*/ 62275 h 2492"/>
                <a:gd name="T8" fmla="*/ 7650 w 882"/>
                <a:gd name="T9" fmla="*/ 60525 h 2492"/>
                <a:gd name="T10" fmla="*/ 16575 w 882"/>
                <a:gd name="T11" fmla="*/ 2525 h 2492"/>
                <a:gd name="T12" fmla="*/ 13100 w 882"/>
                <a:gd name="T13" fmla="*/ 0 h 24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2" h="2492" extrusionOk="0">
                  <a:moveTo>
                    <a:pt x="524" y="0"/>
                  </a:moveTo>
                  <a:cubicBezTo>
                    <a:pt x="434" y="0"/>
                    <a:pt x="342" y="72"/>
                    <a:pt x="366" y="180"/>
                  </a:cubicBezTo>
                  <a:cubicBezTo>
                    <a:pt x="564" y="894"/>
                    <a:pt x="465" y="1648"/>
                    <a:pt x="68" y="2282"/>
                  </a:cubicBezTo>
                  <a:cubicBezTo>
                    <a:pt x="0" y="2391"/>
                    <a:pt x="91" y="2491"/>
                    <a:pt x="187" y="2491"/>
                  </a:cubicBezTo>
                  <a:cubicBezTo>
                    <a:pt x="231" y="2491"/>
                    <a:pt x="275" y="2471"/>
                    <a:pt x="306" y="2421"/>
                  </a:cubicBezTo>
                  <a:cubicBezTo>
                    <a:pt x="743" y="1727"/>
                    <a:pt x="881" y="894"/>
                    <a:pt x="663" y="101"/>
                  </a:cubicBezTo>
                  <a:cubicBezTo>
                    <a:pt x="640" y="30"/>
                    <a:pt x="583" y="0"/>
                    <a:pt x="5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72" name="Google Shape;197;p3">
              <a:extLst>
                <a:ext uri="{FF2B5EF4-FFF2-40B4-BE49-F238E27FC236}">
                  <a16:creationId xmlns:a16="http://schemas.microsoft.com/office/drawing/2014/main" id="{970B54E2-5E80-F998-0EB8-DD03D2A99D86}"/>
                </a:ext>
              </a:extLst>
            </p:cNvPr>
            <p:cNvSpPr>
              <a:spLocks/>
            </p:cNvSpPr>
            <p:nvPr/>
          </p:nvSpPr>
          <p:spPr bwMode="auto">
            <a:xfrm>
              <a:off x="7089350" y="1927325"/>
              <a:ext cx="135375" cy="96250"/>
            </a:xfrm>
            <a:custGeom>
              <a:avLst/>
              <a:gdLst>
                <a:gd name="T0" fmla="*/ 60575 w 5415"/>
                <a:gd name="T1" fmla="*/ 7300 h 3850"/>
                <a:gd name="T2" fmla="*/ 68425 w 5415"/>
                <a:gd name="T3" fmla="*/ 7750 h 3850"/>
                <a:gd name="T4" fmla="*/ 103125 w 5415"/>
                <a:gd name="T5" fmla="*/ 23125 h 3850"/>
                <a:gd name="T6" fmla="*/ 124450 w 5415"/>
                <a:gd name="T7" fmla="*/ 49900 h 3850"/>
                <a:gd name="T8" fmla="*/ 90750 w 5415"/>
                <a:gd name="T9" fmla="*/ 60325 h 3850"/>
                <a:gd name="T10" fmla="*/ 73075 w 5415"/>
                <a:gd name="T11" fmla="*/ 63575 h 3850"/>
                <a:gd name="T12" fmla="*/ 54050 w 5415"/>
                <a:gd name="T13" fmla="*/ 56350 h 3850"/>
                <a:gd name="T14" fmla="*/ 51475 w 5415"/>
                <a:gd name="T15" fmla="*/ 55300 h 3850"/>
                <a:gd name="T16" fmla="*/ 47600 w 5415"/>
                <a:gd name="T17" fmla="*/ 57825 h 3850"/>
                <a:gd name="T18" fmla="*/ 32725 w 5415"/>
                <a:gd name="T19" fmla="*/ 86100 h 3850"/>
                <a:gd name="T20" fmla="*/ 11425 w 5415"/>
                <a:gd name="T21" fmla="*/ 40475 h 3850"/>
                <a:gd name="T22" fmla="*/ 51500 w 5415"/>
                <a:gd name="T23" fmla="*/ 33125 h 3850"/>
                <a:gd name="T24" fmla="*/ 77350 w 5415"/>
                <a:gd name="T25" fmla="*/ 37500 h 3850"/>
                <a:gd name="T26" fmla="*/ 78575 w 5415"/>
                <a:gd name="T27" fmla="*/ 37725 h 3850"/>
                <a:gd name="T28" fmla="*/ 79350 w 5415"/>
                <a:gd name="T29" fmla="*/ 30575 h 3850"/>
                <a:gd name="T30" fmla="*/ 51550 w 5415"/>
                <a:gd name="T31" fmla="*/ 25825 h 3850"/>
                <a:gd name="T32" fmla="*/ 9425 w 5415"/>
                <a:gd name="T33" fmla="*/ 33550 h 3850"/>
                <a:gd name="T34" fmla="*/ 60575 w 5415"/>
                <a:gd name="T35" fmla="*/ 7300 h 3850"/>
                <a:gd name="T36" fmla="*/ 60225 w 5415"/>
                <a:gd name="T37" fmla="*/ 0 h 3850"/>
                <a:gd name="T38" fmla="*/ 25 w 5415"/>
                <a:gd name="T39" fmla="*/ 38500 h 3850"/>
                <a:gd name="T40" fmla="*/ 3975 w 5415"/>
                <a:gd name="T41" fmla="*/ 42950 h 3850"/>
                <a:gd name="T42" fmla="*/ 6450 w 5415"/>
                <a:gd name="T43" fmla="*/ 46425 h 3850"/>
                <a:gd name="T44" fmla="*/ 24300 w 5415"/>
                <a:gd name="T45" fmla="*/ 91550 h 3850"/>
                <a:gd name="T46" fmla="*/ 27650 w 5415"/>
                <a:gd name="T47" fmla="*/ 96225 h 3850"/>
                <a:gd name="T48" fmla="*/ 28775 w 5415"/>
                <a:gd name="T49" fmla="*/ 96000 h 3850"/>
                <a:gd name="T50" fmla="*/ 53550 w 5415"/>
                <a:gd name="T51" fmla="*/ 65775 h 3850"/>
                <a:gd name="T52" fmla="*/ 71150 w 5415"/>
                <a:gd name="T53" fmla="*/ 71150 h 3850"/>
                <a:gd name="T54" fmla="*/ 128825 w 5415"/>
                <a:gd name="T55" fmla="*/ 57275 h 3850"/>
                <a:gd name="T56" fmla="*/ 130900 w 5415"/>
                <a:gd name="T57" fmla="*/ 57350 h 3850"/>
                <a:gd name="T58" fmla="*/ 134375 w 5415"/>
                <a:gd name="T59" fmla="*/ 51875 h 3850"/>
                <a:gd name="T60" fmla="*/ 106100 w 5415"/>
                <a:gd name="T61" fmla="*/ 15700 h 3850"/>
                <a:gd name="T62" fmla="*/ 66950 w 5415"/>
                <a:gd name="T63" fmla="*/ 325 h 3850"/>
                <a:gd name="T64" fmla="*/ 60225 w 5415"/>
                <a:gd name="T65" fmla="*/ 0 h 38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15" h="3850" extrusionOk="0">
                  <a:moveTo>
                    <a:pt x="2423" y="292"/>
                  </a:moveTo>
                  <a:cubicBezTo>
                    <a:pt x="2532" y="292"/>
                    <a:pt x="2638" y="298"/>
                    <a:pt x="2737" y="310"/>
                  </a:cubicBezTo>
                  <a:cubicBezTo>
                    <a:pt x="3253" y="370"/>
                    <a:pt x="3749" y="568"/>
                    <a:pt x="4125" y="925"/>
                  </a:cubicBezTo>
                  <a:cubicBezTo>
                    <a:pt x="4463" y="1243"/>
                    <a:pt x="4760" y="1599"/>
                    <a:pt x="4978" y="1996"/>
                  </a:cubicBezTo>
                  <a:cubicBezTo>
                    <a:pt x="4522" y="2075"/>
                    <a:pt x="4066" y="2214"/>
                    <a:pt x="3630" y="2413"/>
                  </a:cubicBezTo>
                  <a:cubicBezTo>
                    <a:pt x="3409" y="2486"/>
                    <a:pt x="3163" y="2543"/>
                    <a:pt x="2923" y="2543"/>
                  </a:cubicBezTo>
                  <a:cubicBezTo>
                    <a:pt x="2645" y="2543"/>
                    <a:pt x="2375" y="2467"/>
                    <a:pt x="2162" y="2254"/>
                  </a:cubicBezTo>
                  <a:cubicBezTo>
                    <a:pt x="2133" y="2225"/>
                    <a:pt x="2096" y="2212"/>
                    <a:pt x="2059" y="2212"/>
                  </a:cubicBezTo>
                  <a:cubicBezTo>
                    <a:pt x="1994" y="2212"/>
                    <a:pt x="1929" y="2251"/>
                    <a:pt x="1904" y="2313"/>
                  </a:cubicBezTo>
                  <a:cubicBezTo>
                    <a:pt x="1845" y="2750"/>
                    <a:pt x="1686" y="3206"/>
                    <a:pt x="1309" y="3444"/>
                  </a:cubicBezTo>
                  <a:cubicBezTo>
                    <a:pt x="1468" y="2710"/>
                    <a:pt x="1111" y="1976"/>
                    <a:pt x="457" y="1619"/>
                  </a:cubicBezTo>
                  <a:cubicBezTo>
                    <a:pt x="976" y="1450"/>
                    <a:pt x="1518" y="1325"/>
                    <a:pt x="2060" y="1325"/>
                  </a:cubicBezTo>
                  <a:cubicBezTo>
                    <a:pt x="2407" y="1325"/>
                    <a:pt x="2753" y="1376"/>
                    <a:pt x="3094" y="1500"/>
                  </a:cubicBezTo>
                  <a:cubicBezTo>
                    <a:pt x="3111" y="1506"/>
                    <a:pt x="3127" y="1509"/>
                    <a:pt x="3143" y="1509"/>
                  </a:cubicBezTo>
                  <a:cubicBezTo>
                    <a:pt x="3286" y="1509"/>
                    <a:pt x="3335" y="1276"/>
                    <a:pt x="3174" y="1223"/>
                  </a:cubicBezTo>
                  <a:cubicBezTo>
                    <a:pt x="2812" y="1089"/>
                    <a:pt x="2437" y="1033"/>
                    <a:pt x="2062" y="1033"/>
                  </a:cubicBezTo>
                  <a:cubicBezTo>
                    <a:pt x="1490" y="1033"/>
                    <a:pt x="916" y="1162"/>
                    <a:pt x="377" y="1342"/>
                  </a:cubicBezTo>
                  <a:cubicBezTo>
                    <a:pt x="673" y="611"/>
                    <a:pt x="1641" y="292"/>
                    <a:pt x="2423" y="292"/>
                  </a:cubicBezTo>
                  <a:close/>
                  <a:moveTo>
                    <a:pt x="2409" y="0"/>
                  </a:moveTo>
                  <a:cubicBezTo>
                    <a:pt x="1424" y="0"/>
                    <a:pt x="182" y="488"/>
                    <a:pt x="1" y="1540"/>
                  </a:cubicBezTo>
                  <a:cubicBezTo>
                    <a:pt x="1" y="1619"/>
                    <a:pt x="60" y="1718"/>
                    <a:pt x="159" y="1718"/>
                  </a:cubicBezTo>
                  <a:cubicBezTo>
                    <a:pt x="159" y="1778"/>
                    <a:pt x="199" y="1818"/>
                    <a:pt x="258" y="1857"/>
                  </a:cubicBezTo>
                  <a:cubicBezTo>
                    <a:pt x="992" y="2135"/>
                    <a:pt x="1190" y="2988"/>
                    <a:pt x="972" y="3662"/>
                  </a:cubicBezTo>
                  <a:cubicBezTo>
                    <a:pt x="955" y="3763"/>
                    <a:pt x="1024" y="3849"/>
                    <a:pt x="1106" y="3849"/>
                  </a:cubicBezTo>
                  <a:cubicBezTo>
                    <a:pt x="1120" y="3849"/>
                    <a:pt x="1136" y="3846"/>
                    <a:pt x="1151" y="3840"/>
                  </a:cubicBezTo>
                  <a:cubicBezTo>
                    <a:pt x="1726" y="3682"/>
                    <a:pt x="2023" y="3166"/>
                    <a:pt x="2142" y="2631"/>
                  </a:cubicBezTo>
                  <a:cubicBezTo>
                    <a:pt x="2365" y="2787"/>
                    <a:pt x="2601" y="2846"/>
                    <a:pt x="2846" y="2846"/>
                  </a:cubicBezTo>
                  <a:cubicBezTo>
                    <a:pt x="3595" y="2846"/>
                    <a:pt x="4419" y="2291"/>
                    <a:pt x="5153" y="2291"/>
                  </a:cubicBezTo>
                  <a:cubicBezTo>
                    <a:pt x="5181" y="2291"/>
                    <a:pt x="5208" y="2292"/>
                    <a:pt x="5236" y="2294"/>
                  </a:cubicBezTo>
                  <a:cubicBezTo>
                    <a:pt x="5355" y="2294"/>
                    <a:pt x="5414" y="2175"/>
                    <a:pt x="5375" y="2075"/>
                  </a:cubicBezTo>
                  <a:cubicBezTo>
                    <a:pt x="5077" y="1540"/>
                    <a:pt x="4701" y="1044"/>
                    <a:pt x="4244" y="628"/>
                  </a:cubicBezTo>
                  <a:cubicBezTo>
                    <a:pt x="3788" y="271"/>
                    <a:pt x="3253" y="53"/>
                    <a:pt x="2678" y="13"/>
                  </a:cubicBezTo>
                  <a:cubicBezTo>
                    <a:pt x="2591" y="4"/>
                    <a:pt x="2501" y="0"/>
                    <a:pt x="240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73" name="Google Shape;198;p3">
              <a:extLst>
                <a:ext uri="{FF2B5EF4-FFF2-40B4-BE49-F238E27FC236}">
                  <a16:creationId xmlns:a16="http://schemas.microsoft.com/office/drawing/2014/main" id="{854DF50F-3260-B09B-4005-7A60192C7422}"/>
                </a:ext>
              </a:extLst>
            </p:cNvPr>
            <p:cNvSpPr>
              <a:spLocks/>
            </p:cNvSpPr>
            <p:nvPr/>
          </p:nvSpPr>
          <p:spPr bwMode="auto">
            <a:xfrm>
              <a:off x="6348150" y="1047125"/>
              <a:ext cx="574650" cy="380350"/>
            </a:xfrm>
            <a:custGeom>
              <a:avLst/>
              <a:gdLst>
                <a:gd name="T0" fmla="*/ 488375 w 22986"/>
                <a:gd name="T1" fmla="*/ 120000 h 15214"/>
                <a:gd name="T2" fmla="*/ 399125 w 22986"/>
                <a:gd name="T3" fmla="*/ 120000 h 15214"/>
                <a:gd name="T4" fmla="*/ 366900 w 22986"/>
                <a:gd name="T5" fmla="*/ 23325 h 15214"/>
                <a:gd name="T6" fmla="*/ 397625 w 22986"/>
                <a:gd name="T7" fmla="*/ 165100 h 15214"/>
                <a:gd name="T8" fmla="*/ 405575 w 22986"/>
                <a:gd name="T9" fmla="*/ 158175 h 15214"/>
                <a:gd name="T10" fmla="*/ 197825 w 22986"/>
                <a:gd name="T11" fmla="*/ 70425 h 15214"/>
                <a:gd name="T12" fmla="*/ 378300 w 22986"/>
                <a:gd name="T13" fmla="*/ 164625 h 15214"/>
                <a:gd name="T14" fmla="*/ 220650 w 22986"/>
                <a:gd name="T15" fmla="*/ 153225 h 15214"/>
                <a:gd name="T16" fmla="*/ 294025 w 22986"/>
                <a:gd name="T17" fmla="*/ 187425 h 15214"/>
                <a:gd name="T18" fmla="*/ 291050 w 22986"/>
                <a:gd name="T19" fmla="*/ 201800 h 15214"/>
                <a:gd name="T20" fmla="*/ 147275 w 22986"/>
                <a:gd name="T21" fmla="*/ 150250 h 15214"/>
                <a:gd name="T22" fmla="*/ 63975 w 22986"/>
                <a:gd name="T23" fmla="*/ 46625 h 15214"/>
                <a:gd name="T24" fmla="*/ 216175 w 22986"/>
                <a:gd name="T25" fmla="*/ 209225 h 15214"/>
                <a:gd name="T26" fmla="*/ 354000 w 22986"/>
                <a:gd name="T27" fmla="*/ 192375 h 15214"/>
                <a:gd name="T28" fmla="*/ 195350 w 22986"/>
                <a:gd name="T29" fmla="*/ 256325 h 15214"/>
                <a:gd name="T30" fmla="*/ 245925 w 22986"/>
                <a:gd name="T31" fmla="*/ 252375 h 15214"/>
                <a:gd name="T32" fmla="*/ 370850 w 22986"/>
                <a:gd name="T33" fmla="*/ 189400 h 15214"/>
                <a:gd name="T34" fmla="*/ 190625 w 22986"/>
                <a:gd name="T35" fmla="*/ 287775 h 15214"/>
                <a:gd name="T36" fmla="*/ 150725 w 22986"/>
                <a:gd name="T37" fmla="*/ 260300 h 15214"/>
                <a:gd name="T38" fmla="*/ 48600 w 22986"/>
                <a:gd name="T39" fmla="*/ 122475 h 15214"/>
                <a:gd name="T40" fmla="*/ 357475 w 22986"/>
                <a:gd name="T41" fmla="*/ 232550 h 15214"/>
                <a:gd name="T42" fmla="*/ 441750 w 22986"/>
                <a:gd name="T43" fmla="*/ 290550 h 15214"/>
                <a:gd name="T44" fmla="*/ 414975 w 22986"/>
                <a:gd name="T45" fmla="*/ 325250 h 15214"/>
                <a:gd name="T46" fmla="*/ 409050 w 22986"/>
                <a:gd name="T47" fmla="*/ 372850 h 15214"/>
                <a:gd name="T48" fmla="*/ 334175 w 22986"/>
                <a:gd name="T49" fmla="*/ 317325 h 15214"/>
                <a:gd name="T50" fmla="*/ 355000 w 22986"/>
                <a:gd name="T51" fmla="*/ 303425 h 15214"/>
                <a:gd name="T52" fmla="*/ 410025 w 22986"/>
                <a:gd name="T53" fmla="*/ 345075 h 15214"/>
                <a:gd name="T54" fmla="*/ 68125 w 22986"/>
                <a:gd name="T55" fmla="*/ 25 h 15214"/>
                <a:gd name="T56" fmla="*/ 34725 w 22986"/>
                <a:gd name="T57" fmla="*/ 80825 h 15214"/>
                <a:gd name="T58" fmla="*/ 120975 w 22986"/>
                <a:gd name="T59" fmla="*/ 278150 h 15214"/>
                <a:gd name="T60" fmla="*/ 265750 w 22986"/>
                <a:gd name="T61" fmla="*/ 281125 h 15214"/>
                <a:gd name="T62" fmla="*/ 347550 w 22986"/>
                <a:gd name="T63" fmla="*/ 223125 h 15214"/>
                <a:gd name="T64" fmla="*/ 407250 w 22986"/>
                <a:gd name="T65" fmla="*/ 380350 h 15214"/>
                <a:gd name="T66" fmla="*/ 486375 w 22986"/>
                <a:gd name="T67" fmla="*/ 372350 h 15214"/>
                <a:gd name="T68" fmla="*/ 423900 w 22986"/>
                <a:gd name="T69" fmla="*/ 322275 h 15214"/>
                <a:gd name="T70" fmla="*/ 447700 w 22986"/>
                <a:gd name="T71" fmla="*/ 277650 h 15214"/>
                <a:gd name="T72" fmla="*/ 374825 w 22986"/>
                <a:gd name="T73" fmla="*/ 268225 h 15214"/>
                <a:gd name="T74" fmla="*/ 431850 w 22986"/>
                <a:gd name="T75" fmla="*/ 148250 h 15214"/>
                <a:gd name="T76" fmla="*/ 492350 w 22986"/>
                <a:gd name="T77" fmla="*/ 129400 h 15214"/>
                <a:gd name="T78" fmla="*/ 547350 w 22986"/>
                <a:gd name="T79" fmla="*/ 239475 h 15214"/>
                <a:gd name="T80" fmla="*/ 495500 w 22986"/>
                <a:gd name="T81" fmla="*/ 212225 h 15214"/>
                <a:gd name="T82" fmla="*/ 547850 w 22986"/>
                <a:gd name="T83" fmla="*/ 246925 h 15214"/>
                <a:gd name="T84" fmla="*/ 530500 w 22986"/>
                <a:gd name="T85" fmla="*/ 130400 h 15214"/>
                <a:gd name="T86" fmla="*/ 513150 w 22986"/>
                <a:gd name="T87" fmla="*/ 121475 h 15214"/>
                <a:gd name="T88" fmla="*/ 367850 w 22986"/>
                <a:gd name="T89" fmla="*/ 14500 h 15214"/>
                <a:gd name="T90" fmla="*/ 395150 w 22986"/>
                <a:gd name="T91" fmla="*/ 126925 h 15214"/>
                <a:gd name="T92" fmla="*/ 449200 w 22986"/>
                <a:gd name="T93" fmla="*/ 131400 h 15214"/>
                <a:gd name="T94" fmla="*/ 346225 w 22986"/>
                <a:gd name="T95" fmla="*/ 160850 h 15214"/>
                <a:gd name="T96" fmla="*/ 216675 w 22986"/>
                <a:gd name="T97" fmla="*/ 82800 h 15214"/>
                <a:gd name="T98" fmla="*/ 68125 w 22986"/>
                <a:gd name="T99" fmla="*/ 25 h 152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986" h="15214" extrusionOk="0">
                  <a:moveTo>
                    <a:pt x="14676" y="933"/>
                  </a:moveTo>
                  <a:cubicBezTo>
                    <a:pt x="14854" y="1369"/>
                    <a:pt x="15112" y="1785"/>
                    <a:pt x="15410" y="2182"/>
                  </a:cubicBezTo>
                  <a:cubicBezTo>
                    <a:pt x="16461" y="3491"/>
                    <a:pt x="17988" y="4245"/>
                    <a:pt x="19535" y="4800"/>
                  </a:cubicBezTo>
                  <a:cubicBezTo>
                    <a:pt x="19059" y="4820"/>
                    <a:pt x="18563" y="4879"/>
                    <a:pt x="18087" y="4919"/>
                  </a:cubicBezTo>
                  <a:cubicBezTo>
                    <a:pt x="17832" y="4954"/>
                    <a:pt x="17577" y="4972"/>
                    <a:pt x="17323" y="4972"/>
                  </a:cubicBezTo>
                  <a:cubicBezTo>
                    <a:pt x="16865" y="4972"/>
                    <a:pt x="16411" y="4915"/>
                    <a:pt x="15965" y="4800"/>
                  </a:cubicBezTo>
                  <a:lnTo>
                    <a:pt x="15985" y="4800"/>
                  </a:lnTo>
                  <a:cubicBezTo>
                    <a:pt x="15410" y="4621"/>
                    <a:pt x="14894" y="4284"/>
                    <a:pt x="14517" y="3828"/>
                  </a:cubicBezTo>
                  <a:cubicBezTo>
                    <a:pt x="13863" y="2995"/>
                    <a:pt x="13843" y="1647"/>
                    <a:pt x="14676" y="933"/>
                  </a:cubicBezTo>
                  <a:close/>
                  <a:moveTo>
                    <a:pt x="16223" y="6327"/>
                  </a:moveTo>
                  <a:lnTo>
                    <a:pt x="16223" y="6327"/>
                  </a:lnTo>
                  <a:cubicBezTo>
                    <a:pt x="16104" y="6406"/>
                    <a:pt x="16005" y="6505"/>
                    <a:pt x="15905" y="6604"/>
                  </a:cubicBezTo>
                  <a:cubicBezTo>
                    <a:pt x="15886" y="6545"/>
                    <a:pt x="15846" y="6505"/>
                    <a:pt x="15806" y="6485"/>
                  </a:cubicBezTo>
                  <a:cubicBezTo>
                    <a:pt x="15786" y="6466"/>
                    <a:pt x="15786" y="6466"/>
                    <a:pt x="15767" y="6446"/>
                  </a:cubicBezTo>
                  <a:cubicBezTo>
                    <a:pt x="15925" y="6406"/>
                    <a:pt x="16064" y="6366"/>
                    <a:pt x="16223" y="6327"/>
                  </a:cubicBezTo>
                  <a:close/>
                  <a:moveTo>
                    <a:pt x="2766" y="285"/>
                  </a:moveTo>
                  <a:cubicBezTo>
                    <a:pt x="3427" y="285"/>
                    <a:pt x="4088" y="400"/>
                    <a:pt x="4720" y="635"/>
                  </a:cubicBezTo>
                  <a:cubicBezTo>
                    <a:pt x="5950" y="1091"/>
                    <a:pt x="7061" y="1845"/>
                    <a:pt x="7913" y="2817"/>
                  </a:cubicBezTo>
                  <a:cubicBezTo>
                    <a:pt x="8806" y="3808"/>
                    <a:pt x="9460" y="5018"/>
                    <a:pt x="10591" y="5752"/>
                  </a:cubicBezTo>
                  <a:cubicBezTo>
                    <a:pt x="11600" y="6415"/>
                    <a:pt x="12714" y="6701"/>
                    <a:pt x="13849" y="6701"/>
                  </a:cubicBezTo>
                  <a:cubicBezTo>
                    <a:pt x="14275" y="6701"/>
                    <a:pt x="14704" y="6660"/>
                    <a:pt x="15132" y="6585"/>
                  </a:cubicBezTo>
                  <a:cubicBezTo>
                    <a:pt x="14092" y="6915"/>
                    <a:pt x="12940" y="7204"/>
                    <a:pt x="11831" y="7204"/>
                  </a:cubicBezTo>
                  <a:cubicBezTo>
                    <a:pt x="10741" y="7204"/>
                    <a:pt x="9691" y="6925"/>
                    <a:pt x="8826" y="6129"/>
                  </a:cubicBezTo>
                  <a:cubicBezTo>
                    <a:pt x="8794" y="6097"/>
                    <a:pt x="8759" y="6084"/>
                    <a:pt x="8726" y="6084"/>
                  </a:cubicBezTo>
                  <a:cubicBezTo>
                    <a:pt x="8614" y="6084"/>
                    <a:pt x="8520" y="6235"/>
                    <a:pt x="8627" y="6327"/>
                  </a:cubicBezTo>
                  <a:cubicBezTo>
                    <a:pt x="9500" y="7080"/>
                    <a:pt x="10610" y="7497"/>
                    <a:pt x="11761" y="7497"/>
                  </a:cubicBezTo>
                  <a:cubicBezTo>
                    <a:pt x="12772" y="7497"/>
                    <a:pt x="13803" y="7338"/>
                    <a:pt x="14755" y="7001"/>
                  </a:cubicBezTo>
                  <a:cubicBezTo>
                    <a:pt x="13863" y="7656"/>
                    <a:pt x="12732" y="7933"/>
                    <a:pt x="11642" y="8072"/>
                  </a:cubicBezTo>
                  <a:cubicBezTo>
                    <a:pt x="11097" y="8155"/>
                    <a:pt x="10530" y="8217"/>
                    <a:pt x="9966" y="8217"/>
                  </a:cubicBezTo>
                  <a:cubicBezTo>
                    <a:pt x="9319" y="8217"/>
                    <a:pt x="8676" y="8136"/>
                    <a:pt x="8072" y="7913"/>
                  </a:cubicBezTo>
                  <a:cubicBezTo>
                    <a:pt x="7120" y="7556"/>
                    <a:pt x="6426" y="6842"/>
                    <a:pt x="5891" y="6010"/>
                  </a:cubicBezTo>
                  <a:cubicBezTo>
                    <a:pt x="4939" y="4483"/>
                    <a:pt x="4344" y="2559"/>
                    <a:pt x="2698" y="1627"/>
                  </a:cubicBezTo>
                  <a:cubicBezTo>
                    <a:pt x="2680" y="1619"/>
                    <a:pt x="2663" y="1616"/>
                    <a:pt x="2646" y="1616"/>
                  </a:cubicBezTo>
                  <a:cubicBezTo>
                    <a:pt x="2533" y="1616"/>
                    <a:pt x="2455" y="1778"/>
                    <a:pt x="2559" y="1865"/>
                  </a:cubicBezTo>
                  <a:cubicBezTo>
                    <a:pt x="3491" y="2400"/>
                    <a:pt x="4086" y="3332"/>
                    <a:pt x="4602" y="4264"/>
                  </a:cubicBezTo>
                  <a:cubicBezTo>
                    <a:pt x="5058" y="5097"/>
                    <a:pt x="5474" y="5970"/>
                    <a:pt x="6049" y="6723"/>
                  </a:cubicBezTo>
                  <a:cubicBezTo>
                    <a:pt x="6684" y="7576"/>
                    <a:pt x="7616" y="8151"/>
                    <a:pt x="8647" y="8369"/>
                  </a:cubicBezTo>
                  <a:cubicBezTo>
                    <a:pt x="9108" y="8462"/>
                    <a:pt x="9578" y="8500"/>
                    <a:pt x="10049" y="8500"/>
                  </a:cubicBezTo>
                  <a:cubicBezTo>
                    <a:pt x="10794" y="8500"/>
                    <a:pt x="11540" y="8404"/>
                    <a:pt x="12256" y="8270"/>
                  </a:cubicBezTo>
                  <a:cubicBezTo>
                    <a:pt x="12931" y="8151"/>
                    <a:pt x="13565" y="7973"/>
                    <a:pt x="14160" y="7695"/>
                  </a:cubicBezTo>
                  <a:lnTo>
                    <a:pt x="14101" y="7735"/>
                  </a:lnTo>
                  <a:cubicBezTo>
                    <a:pt x="12217" y="9024"/>
                    <a:pt x="10075" y="9877"/>
                    <a:pt x="7814" y="10253"/>
                  </a:cubicBezTo>
                  <a:cubicBezTo>
                    <a:pt x="7648" y="10290"/>
                    <a:pt x="7706" y="10535"/>
                    <a:pt x="7859" y="10535"/>
                  </a:cubicBezTo>
                  <a:cubicBezTo>
                    <a:pt x="7870" y="10535"/>
                    <a:pt x="7882" y="10534"/>
                    <a:pt x="7894" y="10531"/>
                  </a:cubicBezTo>
                  <a:cubicBezTo>
                    <a:pt x="8548" y="10432"/>
                    <a:pt x="9202" y="10273"/>
                    <a:pt x="9837" y="10095"/>
                  </a:cubicBezTo>
                  <a:cubicBezTo>
                    <a:pt x="11681" y="9539"/>
                    <a:pt x="13407" y="8647"/>
                    <a:pt x="14934" y="7477"/>
                  </a:cubicBezTo>
                  <a:lnTo>
                    <a:pt x="14834" y="7576"/>
                  </a:lnTo>
                  <a:cubicBezTo>
                    <a:pt x="14200" y="8231"/>
                    <a:pt x="13585" y="8885"/>
                    <a:pt x="12911" y="9480"/>
                  </a:cubicBezTo>
                  <a:cubicBezTo>
                    <a:pt x="12197" y="10095"/>
                    <a:pt x="11404" y="10610"/>
                    <a:pt x="10531" y="10967"/>
                  </a:cubicBezTo>
                  <a:cubicBezTo>
                    <a:pt x="9595" y="11331"/>
                    <a:pt x="8611" y="11511"/>
                    <a:pt x="7625" y="11511"/>
                  </a:cubicBezTo>
                  <a:cubicBezTo>
                    <a:pt x="6834" y="11511"/>
                    <a:pt x="6043" y="11395"/>
                    <a:pt x="5276" y="11166"/>
                  </a:cubicBezTo>
                  <a:cubicBezTo>
                    <a:pt x="5514" y="10967"/>
                    <a:pt x="5772" y="10809"/>
                    <a:pt x="6049" y="10710"/>
                  </a:cubicBezTo>
                  <a:cubicBezTo>
                    <a:pt x="6228" y="10670"/>
                    <a:pt x="6188" y="10412"/>
                    <a:pt x="6029" y="10412"/>
                  </a:cubicBezTo>
                  <a:cubicBezTo>
                    <a:pt x="5157" y="10333"/>
                    <a:pt x="4324" y="10015"/>
                    <a:pt x="3630" y="9480"/>
                  </a:cubicBezTo>
                  <a:cubicBezTo>
                    <a:pt x="2995" y="8984"/>
                    <a:pt x="2519" y="8310"/>
                    <a:pt x="2301" y="7537"/>
                  </a:cubicBezTo>
                  <a:cubicBezTo>
                    <a:pt x="2043" y="6684"/>
                    <a:pt x="2004" y="5791"/>
                    <a:pt x="1944" y="4899"/>
                  </a:cubicBezTo>
                  <a:cubicBezTo>
                    <a:pt x="1825" y="3431"/>
                    <a:pt x="1508" y="1845"/>
                    <a:pt x="437" y="774"/>
                  </a:cubicBezTo>
                  <a:cubicBezTo>
                    <a:pt x="1182" y="450"/>
                    <a:pt x="1974" y="285"/>
                    <a:pt x="2766" y="285"/>
                  </a:cubicBezTo>
                  <a:close/>
                  <a:moveTo>
                    <a:pt x="14299" y="9302"/>
                  </a:moveTo>
                  <a:cubicBezTo>
                    <a:pt x="14259" y="10194"/>
                    <a:pt x="14696" y="11027"/>
                    <a:pt x="15410" y="11542"/>
                  </a:cubicBezTo>
                  <a:cubicBezTo>
                    <a:pt x="15778" y="11774"/>
                    <a:pt x="16191" y="11888"/>
                    <a:pt x="16604" y="11888"/>
                  </a:cubicBezTo>
                  <a:cubicBezTo>
                    <a:pt x="16969" y="11888"/>
                    <a:pt x="17335" y="11799"/>
                    <a:pt x="17670" y="11622"/>
                  </a:cubicBezTo>
                  <a:cubicBezTo>
                    <a:pt x="17432" y="12098"/>
                    <a:pt x="17075" y="12494"/>
                    <a:pt x="16619" y="12792"/>
                  </a:cubicBezTo>
                  <a:cubicBezTo>
                    <a:pt x="16540" y="12831"/>
                    <a:pt x="16520" y="12950"/>
                    <a:pt x="16599" y="13010"/>
                  </a:cubicBezTo>
                  <a:cubicBezTo>
                    <a:pt x="17075" y="13387"/>
                    <a:pt x="17710" y="13327"/>
                    <a:pt x="18226" y="13605"/>
                  </a:cubicBezTo>
                  <a:cubicBezTo>
                    <a:pt x="18662" y="13863"/>
                    <a:pt x="18999" y="14299"/>
                    <a:pt x="19138" y="14795"/>
                  </a:cubicBezTo>
                  <a:cubicBezTo>
                    <a:pt x="18226" y="14834"/>
                    <a:pt x="17294" y="14894"/>
                    <a:pt x="16362" y="14914"/>
                  </a:cubicBezTo>
                  <a:cubicBezTo>
                    <a:pt x="16304" y="14915"/>
                    <a:pt x="16247" y="14916"/>
                    <a:pt x="16190" y="14916"/>
                  </a:cubicBezTo>
                  <a:cubicBezTo>
                    <a:pt x="15497" y="14916"/>
                    <a:pt x="14830" y="14795"/>
                    <a:pt x="14299" y="14319"/>
                  </a:cubicBezTo>
                  <a:cubicBezTo>
                    <a:pt x="13823" y="13883"/>
                    <a:pt x="13506" y="13327"/>
                    <a:pt x="13367" y="12693"/>
                  </a:cubicBezTo>
                  <a:cubicBezTo>
                    <a:pt x="13109" y="11562"/>
                    <a:pt x="13446" y="10452"/>
                    <a:pt x="13982" y="9440"/>
                  </a:cubicBezTo>
                  <a:cubicBezTo>
                    <a:pt x="13803" y="10333"/>
                    <a:pt x="13883" y="11285"/>
                    <a:pt x="14200" y="12137"/>
                  </a:cubicBezTo>
                  <a:cubicBezTo>
                    <a:pt x="14577" y="13089"/>
                    <a:pt x="15350" y="13803"/>
                    <a:pt x="16322" y="14101"/>
                  </a:cubicBezTo>
                  <a:cubicBezTo>
                    <a:pt x="16334" y="14103"/>
                    <a:pt x="16345" y="14105"/>
                    <a:pt x="16356" y="14105"/>
                  </a:cubicBezTo>
                  <a:cubicBezTo>
                    <a:pt x="16510" y="14105"/>
                    <a:pt x="16568" y="13859"/>
                    <a:pt x="16401" y="13803"/>
                  </a:cubicBezTo>
                  <a:cubicBezTo>
                    <a:pt x="15509" y="13526"/>
                    <a:pt x="14795" y="12871"/>
                    <a:pt x="14458" y="11999"/>
                  </a:cubicBezTo>
                  <a:cubicBezTo>
                    <a:pt x="14140" y="11126"/>
                    <a:pt x="14081" y="10194"/>
                    <a:pt x="14299" y="9302"/>
                  </a:cubicBezTo>
                  <a:close/>
                  <a:moveTo>
                    <a:pt x="2725" y="1"/>
                  </a:moveTo>
                  <a:cubicBezTo>
                    <a:pt x="1816" y="1"/>
                    <a:pt x="910" y="203"/>
                    <a:pt x="100" y="615"/>
                  </a:cubicBezTo>
                  <a:cubicBezTo>
                    <a:pt x="1" y="675"/>
                    <a:pt x="1" y="794"/>
                    <a:pt x="60" y="853"/>
                  </a:cubicBezTo>
                  <a:cubicBezTo>
                    <a:pt x="734" y="1488"/>
                    <a:pt x="1191" y="2321"/>
                    <a:pt x="1389" y="3233"/>
                  </a:cubicBezTo>
                  <a:cubicBezTo>
                    <a:pt x="1785" y="4919"/>
                    <a:pt x="1488" y="6783"/>
                    <a:pt x="2281" y="8350"/>
                  </a:cubicBezTo>
                  <a:cubicBezTo>
                    <a:pt x="2916" y="9599"/>
                    <a:pt x="4165" y="10392"/>
                    <a:pt x="5514" y="10650"/>
                  </a:cubicBezTo>
                  <a:cubicBezTo>
                    <a:pt x="5276" y="10789"/>
                    <a:pt x="5038" y="10948"/>
                    <a:pt x="4839" y="11126"/>
                  </a:cubicBezTo>
                  <a:cubicBezTo>
                    <a:pt x="4760" y="11205"/>
                    <a:pt x="4800" y="11344"/>
                    <a:pt x="4919" y="11384"/>
                  </a:cubicBezTo>
                  <a:cubicBezTo>
                    <a:pt x="5782" y="11678"/>
                    <a:pt x="6680" y="11823"/>
                    <a:pt x="7576" y="11823"/>
                  </a:cubicBezTo>
                  <a:cubicBezTo>
                    <a:pt x="8615" y="11823"/>
                    <a:pt x="9651" y="11628"/>
                    <a:pt x="10630" y="11245"/>
                  </a:cubicBezTo>
                  <a:cubicBezTo>
                    <a:pt x="11424" y="10908"/>
                    <a:pt x="12177" y="10472"/>
                    <a:pt x="12832" y="9916"/>
                  </a:cubicBezTo>
                  <a:cubicBezTo>
                    <a:pt x="13208" y="9619"/>
                    <a:pt x="13565" y="9282"/>
                    <a:pt x="13902" y="8925"/>
                  </a:cubicBezTo>
                  <a:cubicBezTo>
                    <a:pt x="13545" y="9520"/>
                    <a:pt x="13268" y="10174"/>
                    <a:pt x="13109" y="10848"/>
                  </a:cubicBezTo>
                  <a:cubicBezTo>
                    <a:pt x="12772" y="12197"/>
                    <a:pt x="13070" y="13803"/>
                    <a:pt x="14240" y="14676"/>
                  </a:cubicBezTo>
                  <a:cubicBezTo>
                    <a:pt x="14854" y="15110"/>
                    <a:pt x="15568" y="15214"/>
                    <a:pt x="16290" y="15214"/>
                  </a:cubicBezTo>
                  <a:cubicBezTo>
                    <a:pt x="16360" y="15214"/>
                    <a:pt x="16430" y="15213"/>
                    <a:pt x="16500" y="15211"/>
                  </a:cubicBezTo>
                  <a:cubicBezTo>
                    <a:pt x="17432" y="15172"/>
                    <a:pt x="18384" y="15112"/>
                    <a:pt x="19316" y="15072"/>
                  </a:cubicBezTo>
                  <a:cubicBezTo>
                    <a:pt x="19416" y="15072"/>
                    <a:pt x="19475" y="14973"/>
                    <a:pt x="19455" y="14894"/>
                  </a:cubicBezTo>
                  <a:cubicBezTo>
                    <a:pt x="19356" y="14319"/>
                    <a:pt x="19019" y="13803"/>
                    <a:pt x="18543" y="13466"/>
                  </a:cubicBezTo>
                  <a:cubicBezTo>
                    <a:pt x="18305" y="13307"/>
                    <a:pt x="18027" y="13169"/>
                    <a:pt x="17730" y="13109"/>
                  </a:cubicBezTo>
                  <a:cubicBezTo>
                    <a:pt x="17452" y="13069"/>
                    <a:pt x="17214" y="13010"/>
                    <a:pt x="16956" y="12891"/>
                  </a:cubicBezTo>
                  <a:cubicBezTo>
                    <a:pt x="17512" y="12475"/>
                    <a:pt x="17928" y="11899"/>
                    <a:pt x="18166" y="11245"/>
                  </a:cubicBezTo>
                  <a:cubicBezTo>
                    <a:pt x="18195" y="11145"/>
                    <a:pt x="18100" y="11066"/>
                    <a:pt x="18008" y="11066"/>
                  </a:cubicBezTo>
                  <a:cubicBezTo>
                    <a:pt x="17972" y="11066"/>
                    <a:pt x="17936" y="11078"/>
                    <a:pt x="17908" y="11106"/>
                  </a:cubicBezTo>
                  <a:cubicBezTo>
                    <a:pt x="17557" y="11441"/>
                    <a:pt x="17106" y="11620"/>
                    <a:pt x="16628" y="11620"/>
                  </a:cubicBezTo>
                  <a:cubicBezTo>
                    <a:pt x="16540" y="11620"/>
                    <a:pt x="16451" y="11614"/>
                    <a:pt x="16362" y="11602"/>
                  </a:cubicBezTo>
                  <a:cubicBezTo>
                    <a:pt x="15806" y="11523"/>
                    <a:pt x="15310" y="11205"/>
                    <a:pt x="14993" y="10729"/>
                  </a:cubicBezTo>
                  <a:cubicBezTo>
                    <a:pt x="14279" y="9658"/>
                    <a:pt x="14577" y="8290"/>
                    <a:pt x="15449" y="7437"/>
                  </a:cubicBezTo>
                  <a:cubicBezTo>
                    <a:pt x="15489" y="7418"/>
                    <a:pt x="15489" y="7378"/>
                    <a:pt x="15489" y="7358"/>
                  </a:cubicBezTo>
                  <a:cubicBezTo>
                    <a:pt x="16044" y="6823"/>
                    <a:pt x="16639" y="6347"/>
                    <a:pt x="17274" y="5930"/>
                  </a:cubicBezTo>
                  <a:cubicBezTo>
                    <a:pt x="17532" y="5811"/>
                    <a:pt x="17770" y="5692"/>
                    <a:pt x="18008" y="5553"/>
                  </a:cubicBezTo>
                  <a:cubicBezTo>
                    <a:pt x="18265" y="5454"/>
                    <a:pt x="18543" y="5355"/>
                    <a:pt x="18821" y="5296"/>
                  </a:cubicBezTo>
                  <a:cubicBezTo>
                    <a:pt x="19108" y="5216"/>
                    <a:pt x="19401" y="5176"/>
                    <a:pt x="19694" y="5176"/>
                  </a:cubicBezTo>
                  <a:cubicBezTo>
                    <a:pt x="20272" y="5176"/>
                    <a:pt x="20846" y="5330"/>
                    <a:pt x="21359" y="5633"/>
                  </a:cubicBezTo>
                  <a:cubicBezTo>
                    <a:pt x="22053" y="6109"/>
                    <a:pt x="22529" y="6862"/>
                    <a:pt x="22628" y="7715"/>
                  </a:cubicBezTo>
                  <a:cubicBezTo>
                    <a:pt x="22708" y="8369"/>
                    <a:pt x="22529" y="9242"/>
                    <a:pt x="21894" y="9579"/>
                  </a:cubicBezTo>
                  <a:cubicBezTo>
                    <a:pt x="21735" y="9657"/>
                    <a:pt x="21576" y="9691"/>
                    <a:pt x="21419" y="9691"/>
                  </a:cubicBezTo>
                  <a:cubicBezTo>
                    <a:pt x="20775" y="9691"/>
                    <a:pt x="20186" y="9110"/>
                    <a:pt x="19931" y="8568"/>
                  </a:cubicBezTo>
                  <a:cubicBezTo>
                    <a:pt x="19906" y="8512"/>
                    <a:pt x="19864" y="8489"/>
                    <a:pt x="19820" y="8489"/>
                  </a:cubicBezTo>
                  <a:cubicBezTo>
                    <a:pt x="19723" y="8489"/>
                    <a:pt x="19619" y="8598"/>
                    <a:pt x="19673" y="8707"/>
                  </a:cubicBezTo>
                  <a:cubicBezTo>
                    <a:pt x="19997" y="9355"/>
                    <a:pt x="20666" y="9977"/>
                    <a:pt x="21408" y="9977"/>
                  </a:cubicBezTo>
                  <a:cubicBezTo>
                    <a:pt x="21574" y="9977"/>
                    <a:pt x="21744" y="9945"/>
                    <a:pt x="21914" y="9877"/>
                  </a:cubicBezTo>
                  <a:cubicBezTo>
                    <a:pt x="22688" y="9559"/>
                    <a:pt x="22985" y="8627"/>
                    <a:pt x="22926" y="7834"/>
                  </a:cubicBezTo>
                  <a:cubicBezTo>
                    <a:pt x="22866" y="7001"/>
                    <a:pt x="22470" y="6188"/>
                    <a:pt x="21835" y="5633"/>
                  </a:cubicBezTo>
                  <a:cubicBezTo>
                    <a:pt x="21656" y="5474"/>
                    <a:pt x="21438" y="5335"/>
                    <a:pt x="21220" y="5216"/>
                  </a:cubicBezTo>
                  <a:cubicBezTo>
                    <a:pt x="21240" y="5157"/>
                    <a:pt x="21200" y="5077"/>
                    <a:pt x="21121" y="5058"/>
                  </a:cubicBezTo>
                  <a:lnTo>
                    <a:pt x="20605" y="4899"/>
                  </a:lnTo>
                  <a:cubicBezTo>
                    <a:pt x="20586" y="4879"/>
                    <a:pt x="20546" y="4859"/>
                    <a:pt x="20526" y="4859"/>
                  </a:cubicBezTo>
                  <a:lnTo>
                    <a:pt x="20467" y="4859"/>
                  </a:lnTo>
                  <a:cubicBezTo>
                    <a:pt x="18226" y="4086"/>
                    <a:pt x="15747" y="3055"/>
                    <a:pt x="14854" y="675"/>
                  </a:cubicBezTo>
                  <a:cubicBezTo>
                    <a:pt x="14840" y="617"/>
                    <a:pt x="14783" y="580"/>
                    <a:pt x="14714" y="580"/>
                  </a:cubicBezTo>
                  <a:cubicBezTo>
                    <a:pt x="14689" y="580"/>
                    <a:pt x="14663" y="585"/>
                    <a:pt x="14636" y="596"/>
                  </a:cubicBezTo>
                  <a:cubicBezTo>
                    <a:pt x="14101" y="992"/>
                    <a:pt x="13764" y="1607"/>
                    <a:pt x="13724" y="2281"/>
                  </a:cubicBezTo>
                  <a:cubicBezTo>
                    <a:pt x="13625" y="3590"/>
                    <a:pt x="14616" y="4681"/>
                    <a:pt x="15806" y="5077"/>
                  </a:cubicBezTo>
                  <a:cubicBezTo>
                    <a:pt x="16302" y="5219"/>
                    <a:pt x="16818" y="5290"/>
                    <a:pt x="17340" y="5290"/>
                  </a:cubicBezTo>
                  <a:cubicBezTo>
                    <a:pt x="17549" y="5290"/>
                    <a:pt x="17758" y="5279"/>
                    <a:pt x="17968" y="5256"/>
                  </a:cubicBezTo>
                  <a:lnTo>
                    <a:pt x="17809" y="5335"/>
                  </a:lnTo>
                  <a:cubicBezTo>
                    <a:pt x="17611" y="5434"/>
                    <a:pt x="17393" y="5534"/>
                    <a:pt x="17194" y="5653"/>
                  </a:cubicBezTo>
                  <a:cubicBezTo>
                    <a:pt x="16165" y="6158"/>
                    <a:pt x="15019" y="6434"/>
                    <a:pt x="13849" y="6434"/>
                  </a:cubicBezTo>
                  <a:cubicBezTo>
                    <a:pt x="13735" y="6434"/>
                    <a:pt x="13620" y="6431"/>
                    <a:pt x="13506" y="6426"/>
                  </a:cubicBezTo>
                  <a:cubicBezTo>
                    <a:pt x="12177" y="6366"/>
                    <a:pt x="10928" y="5831"/>
                    <a:pt x="9956" y="4899"/>
                  </a:cubicBezTo>
                  <a:cubicBezTo>
                    <a:pt x="9500" y="4403"/>
                    <a:pt x="9064" y="3868"/>
                    <a:pt x="8667" y="3312"/>
                  </a:cubicBezTo>
                  <a:cubicBezTo>
                    <a:pt x="8270" y="2797"/>
                    <a:pt x="7834" y="2321"/>
                    <a:pt x="7338" y="1885"/>
                  </a:cubicBezTo>
                  <a:cubicBezTo>
                    <a:pt x="6366" y="1012"/>
                    <a:pt x="5196" y="397"/>
                    <a:pt x="3927" y="120"/>
                  </a:cubicBezTo>
                  <a:cubicBezTo>
                    <a:pt x="3531" y="40"/>
                    <a:pt x="3128" y="1"/>
                    <a:pt x="27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74" name="Google Shape;199;p3">
              <a:extLst>
                <a:ext uri="{FF2B5EF4-FFF2-40B4-BE49-F238E27FC236}">
                  <a16:creationId xmlns:a16="http://schemas.microsoft.com/office/drawing/2014/main" id="{609E1DB6-F833-872A-514A-9DACB2106473}"/>
                </a:ext>
              </a:extLst>
            </p:cNvPr>
            <p:cNvSpPr>
              <a:spLocks/>
            </p:cNvSpPr>
            <p:nvPr/>
          </p:nvSpPr>
          <p:spPr bwMode="auto">
            <a:xfrm>
              <a:off x="6442875" y="1077050"/>
              <a:ext cx="71600" cy="45575"/>
            </a:xfrm>
            <a:custGeom>
              <a:avLst/>
              <a:gdLst>
                <a:gd name="T0" fmla="*/ 4475 w 2864"/>
                <a:gd name="T1" fmla="*/ 0 h 1823"/>
                <a:gd name="T2" fmla="*/ 3950 w 2864"/>
                <a:gd name="T3" fmla="*/ 7275 h 1823"/>
                <a:gd name="T4" fmla="*/ 63950 w 2864"/>
                <a:gd name="T5" fmla="*/ 44450 h 1823"/>
                <a:gd name="T6" fmla="*/ 66400 w 2864"/>
                <a:gd name="T7" fmla="*/ 45575 h 1823"/>
                <a:gd name="T8" fmla="*/ 68900 w 2864"/>
                <a:gd name="T9" fmla="*/ 39000 h 1823"/>
                <a:gd name="T10" fmla="*/ 5925 w 2864"/>
                <a:gd name="T11" fmla="*/ 325 h 1823"/>
                <a:gd name="T12" fmla="*/ 4475 w 2864"/>
                <a:gd name="T13" fmla="*/ 0 h 18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64" h="1823" extrusionOk="0">
                  <a:moveTo>
                    <a:pt x="179" y="0"/>
                  </a:moveTo>
                  <a:cubicBezTo>
                    <a:pt x="44" y="0"/>
                    <a:pt x="0" y="238"/>
                    <a:pt x="158" y="291"/>
                  </a:cubicBezTo>
                  <a:cubicBezTo>
                    <a:pt x="1050" y="588"/>
                    <a:pt x="1883" y="1104"/>
                    <a:pt x="2558" y="1778"/>
                  </a:cubicBezTo>
                  <a:cubicBezTo>
                    <a:pt x="2589" y="1810"/>
                    <a:pt x="2623" y="1823"/>
                    <a:pt x="2656" y="1823"/>
                  </a:cubicBezTo>
                  <a:cubicBezTo>
                    <a:pt x="2769" y="1823"/>
                    <a:pt x="2863" y="1668"/>
                    <a:pt x="2756" y="1560"/>
                  </a:cubicBezTo>
                  <a:cubicBezTo>
                    <a:pt x="2042" y="846"/>
                    <a:pt x="1169" y="331"/>
                    <a:pt x="237" y="13"/>
                  </a:cubicBezTo>
                  <a:cubicBezTo>
                    <a:pt x="217" y="4"/>
                    <a:pt x="197" y="0"/>
                    <a:pt x="1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75" name="Google Shape;200;p3">
              <a:extLst>
                <a:ext uri="{FF2B5EF4-FFF2-40B4-BE49-F238E27FC236}">
                  <a16:creationId xmlns:a16="http://schemas.microsoft.com/office/drawing/2014/main" id="{8AA4D017-602C-AEDF-8AA4-44E80AF2C425}"/>
                </a:ext>
              </a:extLst>
            </p:cNvPr>
            <p:cNvSpPr>
              <a:spLocks/>
            </p:cNvSpPr>
            <p:nvPr/>
          </p:nvSpPr>
          <p:spPr bwMode="auto">
            <a:xfrm>
              <a:off x="6526625" y="1149125"/>
              <a:ext cx="11450" cy="15150"/>
            </a:xfrm>
            <a:custGeom>
              <a:avLst/>
              <a:gdLst>
                <a:gd name="T0" fmla="*/ 3475 w 458"/>
                <a:gd name="T1" fmla="*/ 25 h 606"/>
                <a:gd name="T2" fmla="*/ 25 w 458"/>
                <a:gd name="T3" fmla="*/ 2625 h 606"/>
                <a:gd name="T4" fmla="*/ 525 w 458"/>
                <a:gd name="T5" fmla="*/ 5600 h 606"/>
                <a:gd name="T6" fmla="*/ 4475 w 458"/>
                <a:gd name="T7" fmla="*/ 13525 h 606"/>
                <a:gd name="T8" fmla="*/ 6475 w 458"/>
                <a:gd name="T9" fmla="*/ 15025 h 606"/>
                <a:gd name="T10" fmla="*/ 7475 w 458"/>
                <a:gd name="T11" fmla="*/ 15150 h 606"/>
                <a:gd name="T12" fmla="*/ 10925 w 458"/>
                <a:gd name="T13" fmla="*/ 12550 h 606"/>
                <a:gd name="T14" fmla="*/ 10425 w 458"/>
                <a:gd name="T15" fmla="*/ 9575 h 606"/>
                <a:gd name="T16" fmla="*/ 6975 w 458"/>
                <a:gd name="T17" fmla="*/ 1625 h 606"/>
                <a:gd name="T18" fmla="*/ 4475 w 458"/>
                <a:gd name="T19" fmla="*/ 150 h 606"/>
                <a:gd name="T20" fmla="*/ 3475 w 458"/>
                <a:gd name="T21" fmla="*/ 25 h 6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8" h="606" extrusionOk="0">
                  <a:moveTo>
                    <a:pt x="139" y="1"/>
                  </a:moveTo>
                  <a:cubicBezTo>
                    <a:pt x="75" y="1"/>
                    <a:pt x="17" y="39"/>
                    <a:pt x="1" y="105"/>
                  </a:cubicBezTo>
                  <a:cubicBezTo>
                    <a:pt x="1" y="145"/>
                    <a:pt x="1" y="184"/>
                    <a:pt x="21" y="224"/>
                  </a:cubicBezTo>
                  <a:lnTo>
                    <a:pt x="179" y="541"/>
                  </a:lnTo>
                  <a:cubicBezTo>
                    <a:pt x="199" y="561"/>
                    <a:pt x="219" y="601"/>
                    <a:pt x="259" y="601"/>
                  </a:cubicBezTo>
                  <a:cubicBezTo>
                    <a:pt x="272" y="604"/>
                    <a:pt x="286" y="606"/>
                    <a:pt x="299" y="606"/>
                  </a:cubicBezTo>
                  <a:cubicBezTo>
                    <a:pt x="364" y="606"/>
                    <a:pt x="421" y="567"/>
                    <a:pt x="437" y="502"/>
                  </a:cubicBezTo>
                  <a:cubicBezTo>
                    <a:pt x="457" y="462"/>
                    <a:pt x="437" y="422"/>
                    <a:pt x="417" y="383"/>
                  </a:cubicBezTo>
                  <a:lnTo>
                    <a:pt x="279" y="65"/>
                  </a:lnTo>
                  <a:cubicBezTo>
                    <a:pt x="259" y="46"/>
                    <a:pt x="219" y="6"/>
                    <a:pt x="179" y="6"/>
                  </a:cubicBezTo>
                  <a:cubicBezTo>
                    <a:pt x="166" y="2"/>
                    <a:pt x="152" y="1"/>
                    <a:pt x="1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76" name="Google Shape;201;p3">
              <a:extLst>
                <a:ext uri="{FF2B5EF4-FFF2-40B4-BE49-F238E27FC236}">
                  <a16:creationId xmlns:a16="http://schemas.microsoft.com/office/drawing/2014/main" id="{AEF9CD74-CDF3-7C29-C609-E86CA2AC9221}"/>
                </a:ext>
              </a:extLst>
            </p:cNvPr>
            <p:cNvSpPr>
              <a:spLocks/>
            </p:cNvSpPr>
            <p:nvPr/>
          </p:nvSpPr>
          <p:spPr bwMode="auto">
            <a:xfrm>
              <a:off x="6429450" y="1222500"/>
              <a:ext cx="62675" cy="54800"/>
            </a:xfrm>
            <a:custGeom>
              <a:avLst/>
              <a:gdLst>
                <a:gd name="T0" fmla="*/ 4000 w 2507"/>
                <a:gd name="T1" fmla="*/ 25 h 2192"/>
                <a:gd name="T2" fmla="*/ 3000 w 2507"/>
                <a:gd name="T3" fmla="*/ 150 h 2192"/>
                <a:gd name="T4" fmla="*/ 525 w 2507"/>
                <a:gd name="T5" fmla="*/ 4600 h 2192"/>
                <a:gd name="T6" fmla="*/ 56550 w 2507"/>
                <a:gd name="T7" fmla="*/ 54675 h 2192"/>
                <a:gd name="T8" fmla="*/ 57450 w 2507"/>
                <a:gd name="T9" fmla="*/ 54775 h 2192"/>
                <a:gd name="T10" fmla="*/ 58525 w 2507"/>
                <a:gd name="T11" fmla="*/ 47750 h 2192"/>
                <a:gd name="T12" fmla="*/ 7450 w 2507"/>
                <a:gd name="T13" fmla="*/ 2625 h 2192"/>
                <a:gd name="T14" fmla="*/ 4000 w 2507"/>
                <a:gd name="T15" fmla="*/ 25 h 21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07" h="2192" extrusionOk="0">
                  <a:moveTo>
                    <a:pt x="160" y="1"/>
                  </a:moveTo>
                  <a:cubicBezTo>
                    <a:pt x="147" y="1"/>
                    <a:pt x="134" y="3"/>
                    <a:pt x="120" y="6"/>
                  </a:cubicBezTo>
                  <a:cubicBezTo>
                    <a:pt x="41" y="26"/>
                    <a:pt x="1" y="105"/>
                    <a:pt x="21" y="184"/>
                  </a:cubicBezTo>
                  <a:cubicBezTo>
                    <a:pt x="398" y="1176"/>
                    <a:pt x="1231" y="1930"/>
                    <a:pt x="2262" y="2187"/>
                  </a:cubicBezTo>
                  <a:cubicBezTo>
                    <a:pt x="2274" y="2190"/>
                    <a:pt x="2287" y="2191"/>
                    <a:pt x="2298" y="2191"/>
                  </a:cubicBezTo>
                  <a:cubicBezTo>
                    <a:pt x="2450" y="2191"/>
                    <a:pt x="2507" y="1965"/>
                    <a:pt x="2341" y="1910"/>
                  </a:cubicBezTo>
                  <a:cubicBezTo>
                    <a:pt x="1409" y="1672"/>
                    <a:pt x="655" y="997"/>
                    <a:pt x="298" y="105"/>
                  </a:cubicBezTo>
                  <a:cubicBezTo>
                    <a:pt x="282" y="39"/>
                    <a:pt x="225" y="1"/>
                    <a:pt x="16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77" name="Google Shape;202;p3">
              <a:extLst>
                <a:ext uri="{FF2B5EF4-FFF2-40B4-BE49-F238E27FC236}">
                  <a16:creationId xmlns:a16="http://schemas.microsoft.com/office/drawing/2014/main" id="{2E6A79C5-62B6-86D0-F5CF-F684B8F8F9E6}"/>
                </a:ext>
              </a:extLst>
            </p:cNvPr>
            <p:cNvSpPr>
              <a:spLocks/>
            </p:cNvSpPr>
            <p:nvPr/>
          </p:nvSpPr>
          <p:spPr bwMode="auto">
            <a:xfrm>
              <a:off x="6533075" y="1340575"/>
              <a:ext cx="108600" cy="131275"/>
            </a:xfrm>
            <a:custGeom>
              <a:avLst/>
              <a:gdLst>
                <a:gd name="T0" fmla="*/ 100175 w 4344"/>
                <a:gd name="T1" fmla="*/ 9000 h 5251"/>
                <a:gd name="T2" fmla="*/ 100175 w 4344"/>
                <a:gd name="T3" fmla="*/ 9000 h 5251"/>
                <a:gd name="T4" fmla="*/ 79850 w 4344"/>
                <a:gd name="T5" fmla="*/ 76425 h 5251"/>
                <a:gd name="T6" fmla="*/ 41675 w 4344"/>
                <a:gd name="T7" fmla="*/ 117575 h 5251"/>
                <a:gd name="T8" fmla="*/ 23800 w 4344"/>
                <a:gd name="T9" fmla="*/ 123925 h 5251"/>
                <a:gd name="T10" fmla="*/ 13400 w 4344"/>
                <a:gd name="T11" fmla="*/ 119550 h 5251"/>
                <a:gd name="T12" fmla="*/ 12900 w 4344"/>
                <a:gd name="T13" fmla="*/ 119550 h 5251"/>
                <a:gd name="T14" fmla="*/ 11425 w 4344"/>
                <a:gd name="T15" fmla="*/ 88325 h 5251"/>
                <a:gd name="T16" fmla="*/ 100175 w 4344"/>
                <a:gd name="T17" fmla="*/ 9000 h 5251"/>
                <a:gd name="T18" fmla="*/ 104100 w 4344"/>
                <a:gd name="T19" fmla="*/ 25 h 5251"/>
                <a:gd name="T20" fmla="*/ 102650 w 4344"/>
                <a:gd name="T21" fmla="*/ 575 h 5251"/>
                <a:gd name="T22" fmla="*/ 32750 w 4344"/>
                <a:gd name="T23" fmla="*/ 43700 h 5251"/>
                <a:gd name="T24" fmla="*/ 11925 w 4344"/>
                <a:gd name="T25" fmla="*/ 70475 h 5251"/>
                <a:gd name="T26" fmla="*/ 525 w 4344"/>
                <a:gd name="T27" fmla="*/ 104175 h 5251"/>
                <a:gd name="T28" fmla="*/ 13400 w 4344"/>
                <a:gd name="T29" fmla="*/ 128975 h 5251"/>
                <a:gd name="T30" fmla="*/ 23025 w 4344"/>
                <a:gd name="T31" fmla="*/ 131250 h 5251"/>
                <a:gd name="T32" fmla="*/ 45125 w 4344"/>
                <a:gd name="T33" fmla="*/ 124500 h 5251"/>
                <a:gd name="T34" fmla="*/ 108600 w 4344"/>
                <a:gd name="T35" fmla="*/ 5025 h 5251"/>
                <a:gd name="T36" fmla="*/ 106600 w 4344"/>
                <a:gd name="T37" fmla="*/ 1050 h 5251"/>
                <a:gd name="T38" fmla="*/ 104100 w 4344"/>
                <a:gd name="T39" fmla="*/ 25 h 52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344" h="5251" extrusionOk="0">
                  <a:moveTo>
                    <a:pt x="4007" y="360"/>
                  </a:moveTo>
                  <a:lnTo>
                    <a:pt x="4007" y="360"/>
                  </a:lnTo>
                  <a:cubicBezTo>
                    <a:pt x="3868" y="1292"/>
                    <a:pt x="3590" y="2204"/>
                    <a:pt x="3194" y="3057"/>
                  </a:cubicBezTo>
                  <a:cubicBezTo>
                    <a:pt x="2876" y="3731"/>
                    <a:pt x="2341" y="4306"/>
                    <a:pt x="1667" y="4703"/>
                  </a:cubicBezTo>
                  <a:cubicBezTo>
                    <a:pt x="1469" y="4826"/>
                    <a:pt x="1202" y="4957"/>
                    <a:pt x="952" y="4957"/>
                  </a:cubicBezTo>
                  <a:cubicBezTo>
                    <a:pt x="801" y="4957"/>
                    <a:pt x="656" y="4909"/>
                    <a:pt x="536" y="4782"/>
                  </a:cubicBezTo>
                  <a:lnTo>
                    <a:pt x="516" y="4782"/>
                  </a:lnTo>
                  <a:cubicBezTo>
                    <a:pt x="219" y="4425"/>
                    <a:pt x="298" y="3929"/>
                    <a:pt x="457" y="3533"/>
                  </a:cubicBezTo>
                  <a:cubicBezTo>
                    <a:pt x="1032" y="1966"/>
                    <a:pt x="2539" y="1014"/>
                    <a:pt x="4007" y="360"/>
                  </a:cubicBezTo>
                  <a:close/>
                  <a:moveTo>
                    <a:pt x="4164" y="1"/>
                  </a:moveTo>
                  <a:cubicBezTo>
                    <a:pt x="4142" y="1"/>
                    <a:pt x="4121" y="7"/>
                    <a:pt x="4106" y="23"/>
                  </a:cubicBezTo>
                  <a:cubicBezTo>
                    <a:pt x="3055" y="399"/>
                    <a:pt x="2123" y="994"/>
                    <a:pt x="1310" y="1748"/>
                  </a:cubicBezTo>
                  <a:cubicBezTo>
                    <a:pt x="992" y="2065"/>
                    <a:pt x="715" y="2422"/>
                    <a:pt x="477" y="2819"/>
                  </a:cubicBezTo>
                  <a:cubicBezTo>
                    <a:pt x="219" y="3215"/>
                    <a:pt x="60" y="3691"/>
                    <a:pt x="21" y="4167"/>
                  </a:cubicBezTo>
                  <a:cubicBezTo>
                    <a:pt x="1" y="4564"/>
                    <a:pt x="199" y="4941"/>
                    <a:pt x="536" y="5159"/>
                  </a:cubicBezTo>
                  <a:cubicBezTo>
                    <a:pt x="661" y="5224"/>
                    <a:pt x="790" y="5250"/>
                    <a:pt x="921" y="5250"/>
                  </a:cubicBezTo>
                  <a:cubicBezTo>
                    <a:pt x="1228" y="5250"/>
                    <a:pt x="1541" y="5106"/>
                    <a:pt x="1805" y="4980"/>
                  </a:cubicBezTo>
                  <a:cubicBezTo>
                    <a:pt x="3531" y="4048"/>
                    <a:pt x="4007" y="1966"/>
                    <a:pt x="4344" y="201"/>
                  </a:cubicBezTo>
                  <a:cubicBezTo>
                    <a:pt x="4344" y="142"/>
                    <a:pt x="4324" y="82"/>
                    <a:pt x="4264" y="42"/>
                  </a:cubicBezTo>
                  <a:cubicBezTo>
                    <a:pt x="4240" y="18"/>
                    <a:pt x="4200" y="1"/>
                    <a:pt x="41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78" name="Google Shape;203;p3">
              <a:extLst>
                <a:ext uri="{FF2B5EF4-FFF2-40B4-BE49-F238E27FC236}">
                  <a16:creationId xmlns:a16="http://schemas.microsoft.com/office/drawing/2014/main" id="{8915ED1C-B41C-199A-0EEE-945FEACF52EE}"/>
                </a:ext>
              </a:extLst>
            </p:cNvPr>
            <p:cNvSpPr>
              <a:spLocks/>
            </p:cNvSpPr>
            <p:nvPr/>
          </p:nvSpPr>
          <p:spPr bwMode="auto">
            <a:xfrm>
              <a:off x="6644025" y="1383725"/>
              <a:ext cx="61625" cy="67975"/>
            </a:xfrm>
            <a:custGeom>
              <a:avLst/>
              <a:gdLst>
                <a:gd name="T0" fmla="*/ 4475 w 2465"/>
                <a:gd name="T1" fmla="*/ 25 h 2719"/>
                <a:gd name="T2" fmla="*/ 625 w 2465"/>
                <a:gd name="T3" fmla="*/ 4525 h 2719"/>
                <a:gd name="T4" fmla="*/ 56150 w 2465"/>
                <a:gd name="T5" fmla="*/ 67975 h 2719"/>
                <a:gd name="T6" fmla="*/ 58125 w 2465"/>
                <a:gd name="T7" fmla="*/ 61025 h 2719"/>
                <a:gd name="T8" fmla="*/ 7550 w 2465"/>
                <a:gd name="T9" fmla="*/ 2525 h 2719"/>
                <a:gd name="T10" fmla="*/ 4475 w 2465"/>
                <a:gd name="T11" fmla="*/ 25 h 27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65" h="2719" extrusionOk="0">
                  <a:moveTo>
                    <a:pt x="179" y="1"/>
                  </a:moveTo>
                  <a:cubicBezTo>
                    <a:pt x="93" y="1"/>
                    <a:pt x="1" y="72"/>
                    <a:pt x="25" y="181"/>
                  </a:cubicBezTo>
                  <a:cubicBezTo>
                    <a:pt x="203" y="1390"/>
                    <a:pt x="1076" y="2362"/>
                    <a:pt x="2246" y="2719"/>
                  </a:cubicBezTo>
                  <a:cubicBezTo>
                    <a:pt x="2405" y="2719"/>
                    <a:pt x="2464" y="2501"/>
                    <a:pt x="2325" y="2441"/>
                  </a:cubicBezTo>
                  <a:cubicBezTo>
                    <a:pt x="1254" y="2124"/>
                    <a:pt x="461" y="1212"/>
                    <a:pt x="302" y="101"/>
                  </a:cubicBezTo>
                  <a:cubicBezTo>
                    <a:pt x="287" y="31"/>
                    <a:pt x="234" y="1"/>
                    <a:pt x="17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79" name="Google Shape;204;p3">
              <a:extLst>
                <a:ext uri="{FF2B5EF4-FFF2-40B4-BE49-F238E27FC236}">
                  <a16:creationId xmlns:a16="http://schemas.microsoft.com/office/drawing/2014/main" id="{6D7DED71-A3A7-9738-8C3B-83E083CE4621}"/>
                </a:ext>
              </a:extLst>
            </p:cNvPr>
            <p:cNvSpPr>
              <a:spLocks/>
            </p:cNvSpPr>
            <p:nvPr/>
          </p:nvSpPr>
          <p:spPr bwMode="auto">
            <a:xfrm>
              <a:off x="6721975" y="1448100"/>
              <a:ext cx="41675" cy="10700"/>
            </a:xfrm>
            <a:custGeom>
              <a:avLst/>
              <a:gdLst>
                <a:gd name="T0" fmla="*/ 37725 w 1667"/>
                <a:gd name="T1" fmla="*/ 0 h 428"/>
                <a:gd name="T2" fmla="*/ 36700 w 1667"/>
                <a:gd name="T3" fmla="*/ 125 h 428"/>
                <a:gd name="T4" fmla="*/ 15950 w 1667"/>
                <a:gd name="T5" fmla="*/ 3625 h 428"/>
                <a:gd name="T6" fmla="*/ 4975 w 1667"/>
                <a:gd name="T7" fmla="*/ 2600 h 428"/>
                <a:gd name="T8" fmla="*/ 3950 w 1667"/>
                <a:gd name="T9" fmla="*/ 2475 h 428"/>
                <a:gd name="T10" fmla="*/ 500 w 1667"/>
                <a:gd name="T11" fmla="*/ 5075 h 428"/>
                <a:gd name="T12" fmla="*/ 2975 w 1667"/>
                <a:gd name="T13" fmla="*/ 9550 h 428"/>
                <a:gd name="T14" fmla="*/ 16400 w 1667"/>
                <a:gd name="T15" fmla="*/ 10675 h 428"/>
                <a:gd name="T16" fmla="*/ 38675 w 1667"/>
                <a:gd name="T17" fmla="*/ 7075 h 428"/>
                <a:gd name="T18" fmla="*/ 41150 w 1667"/>
                <a:gd name="T19" fmla="*/ 2600 h 428"/>
                <a:gd name="T20" fmla="*/ 37725 w 1667"/>
                <a:gd name="T21" fmla="*/ 0 h 4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67" h="428" extrusionOk="0">
                  <a:moveTo>
                    <a:pt x="1509" y="0"/>
                  </a:moveTo>
                  <a:cubicBezTo>
                    <a:pt x="1495" y="0"/>
                    <a:pt x="1482" y="2"/>
                    <a:pt x="1468" y="5"/>
                  </a:cubicBezTo>
                  <a:cubicBezTo>
                    <a:pt x="1207" y="96"/>
                    <a:pt x="921" y="145"/>
                    <a:pt x="638" y="145"/>
                  </a:cubicBezTo>
                  <a:cubicBezTo>
                    <a:pt x="489" y="145"/>
                    <a:pt x="342" y="132"/>
                    <a:pt x="199" y="104"/>
                  </a:cubicBezTo>
                  <a:cubicBezTo>
                    <a:pt x="185" y="101"/>
                    <a:pt x="172" y="99"/>
                    <a:pt x="158" y="99"/>
                  </a:cubicBezTo>
                  <a:cubicBezTo>
                    <a:pt x="94" y="99"/>
                    <a:pt x="37" y="138"/>
                    <a:pt x="20" y="203"/>
                  </a:cubicBezTo>
                  <a:cubicBezTo>
                    <a:pt x="0" y="283"/>
                    <a:pt x="40" y="362"/>
                    <a:pt x="119" y="382"/>
                  </a:cubicBezTo>
                  <a:cubicBezTo>
                    <a:pt x="297" y="411"/>
                    <a:pt x="477" y="427"/>
                    <a:pt x="656" y="427"/>
                  </a:cubicBezTo>
                  <a:cubicBezTo>
                    <a:pt x="959" y="427"/>
                    <a:pt x="1261" y="382"/>
                    <a:pt x="1547" y="283"/>
                  </a:cubicBezTo>
                  <a:cubicBezTo>
                    <a:pt x="1627" y="263"/>
                    <a:pt x="1666" y="184"/>
                    <a:pt x="1646" y="104"/>
                  </a:cubicBezTo>
                  <a:cubicBezTo>
                    <a:pt x="1630" y="39"/>
                    <a:pt x="1573" y="0"/>
                    <a:pt x="150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80" name="Google Shape;205;p3">
              <a:extLst>
                <a:ext uri="{FF2B5EF4-FFF2-40B4-BE49-F238E27FC236}">
                  <a16:creationId xmlns:a16="http://schemas.microsoft.com/office/drawing/2014/main" id="{E0E35BAC-6365-6107-FE54-43C8851DEF73}"/>
                </a:ext>
              </a:extLst>
            </p:cNvPr>
            <p:cNvSpPr>
              <a:spLocks/>
            </p:cNvSpPr>
            <p:nvPr/>
          </p:nvSpPr>
          <p:spPr bwMode="auto">
            <a:xfrm>
              <a:off x="6456100" y="1346800"/>
              <a:ext cx="105450" cy="24000"/>
            </a:xfrm>
            <a:custGeom>
              <a:avLst/>
              <a:gdLst>
                <a:gd name="T0" fmla="*/ 5150 w 4218"/>
                <a:gd name="T1" fmla="*/ 25 h 960"/>
                <a:gd name="T2" fmla="*/ 2625 w 4218"/>
                <a:gd name="T3" fmla="*/ 6725 h 960"/>
                <a:gd name="T4" fmla="*/ 67975 w 4218"/>
                <a:gd name="T5" fmla="*/ 24000 h 960"/>
                <a:gd name="T6" fmla="*/ 101275 w 4218"/>
                <a:gd name="T7" fmla="*/ 19625 h 960"/>
                <a:gd name="T8" fmla="*/ 100225 w 4218"/>
                <a:gd name="T9" fmla="*/ 12575 h 960"/>
                <a:gd name="T10" fmla="*/ 99300 w 4218"/>
                <a:gd name="T11" fmla="*/ 12675 h 960"/>
                <a:gd name="T12" fmla="*/ 67775 w 4218"/>
                <a:gd name="T13" fmla="*/ 16850 h 960"/>
                <a:gd name="T14" fmla="*/ 6600 w 4218"/>
                <a:gd name="T15" fmla="*/ 300 h 960"/>
                <a:gd name="T16" fmla="*/ 5150 w 4218"/>
                <a:gd name="T17" fmla="*/ 25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18" h="960" extrusionOk="0">
                  <a:moveTo>
                    <a:pt x="206" y="1"/>
                  </a:moveTo>
                  <a:cubicBezTo>
                    <a:pt x="79" y="1"/>
                    <a:pt x="1" y="165"/>
                    <a:pt x="105" y="269"/>
                  </a:cubicBezTo>
                  <a:cubicBezTo>
                    <a:pt x="903" y="722"/>
                    <a:pt x="1809" y="960"/>
                    <a:pt x="2719" y="960"/>
                  </a:cubicBezTo>
                  <a:cubicBezTo>
                    <a:pt x="3166" y="960"/>
                    <a:pt x="3614" y="902"/>
                    <a:pt x="4051" y="785"/>
                  </a:cubicBezTo>
                  <a:cubicBezTo>
                    <a:pt x="4217" y="730"/>
                    <a:pt x="4161" y="503"/>
                    <a:pt x="4009" y="503"/>
                  </a:cubicBezTo>
                  <a:cubicBezTo>
                    <a:pt x="3997" y="503"/>
                    <a:pt x="3985" y="505"/>
                    <a:pt x="3972" y="507"/>
                  </a:cubicBezTo>
                  <a:cubicBezTo>
                    <a:pt x="3558" y="619"/>
                    <a:pt x="3134" y="674"/>
                    <a:pt x="2711" y="674"/>
                  </a:cubicBezTo>
                  <a:cubicBezTo>
                    <a:pt x="1856" y="674"/>
                    <a:pt x="1006" y="449"/>
                    <a:pt x="264" y="12"/>
                  </a:cubicBezTo>
                  <a:cubicBezTo>
                    <a:pt x="244" y="4"/>
                    <a:pt x="224" y="1"/>
                    <a:pt x="2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81" name="Google Shape;206;p3">
              <a:extLst>
                <a:ext uri="{FF2B5EF4-FFF2-40B4-BE49-F238E27FC236}">
                  <a16:creationId xmlns:a16="http://schemas.microsoft.com/office/drawing/2014/main" id="{FB741863-24D8-D818-855F-E4BADEBD9F8E}"/>
                </a:ext>
              </a:extLst>
            </p:cNvPr>
            <p:cNvSpPr>
              <a:spLocks/>
            </p:cNvSpPr>
            <p:nvPr/>
          </p:nvSpPr>
          <p:spPr bwMode="auto">
            <a:xfrm>
              <a:off x="5780975" y="1112900"/>
              <a:ext cx="661725" cy="397700"/>
            </a:xfrm>
            <a:custGeom>
              <a:avLst/>
              <a:gdLst>
                <a:gd name="T0" fmla="*/ 225600 w 26469"/>
                <a:gd name="T1" fmla="*/ 64625 h 15908"/>
                <a:gd name="T2" fmla="*/ 321775 w 26469"/>
                <a:gd name="T3" fmla="*/ 184125 h 15908"/>
                <a:gd name="T4" fmla="*/ 114550 w 26469"/>
                <a:gd name="T5" fmla="*/ 127100 h 15908"/>
                <a:gd name="T6" fmla="*/ 174275 w 26469"/>
                <a:gd name="T7" fmla="*/ 116950 h 15908"/>
                <a:gd name="T8" fmla="*/ 329700 w 26469"/>
                <a:gd name="T9" fmla="*/ 194525 h 15908"/>
                <a:gd name="T10" fmla="*/ 237000 w 26469"/>
                <a:gd name="T11" fmla="*/ 159825 h 15908"/>
                <a:gd name="T12" fmla="*/ 87100 w 26469"/>
                <a:gd name="T13" fmla="*/ 175575 h 15908"/>
                <a:gd name="T14" fmla="*/ 49600 w 26469"/>
                <a:gd name="T15" fmla="*/ 124625 h 15908"/>
                <a:gd name="T16" fmla="*/ 194350 w 26469"/>
                <a:gd name="T17" fmla="*/ 83975 h 15908"/>
                <a:gd name="T18" fmla="*/ 202800 w 26469"/>
                <a:gd name="T19" fmla="*/ 83975 h 15908"/>
                <a:gd name="T20" fmla="*/ 229550 w 26469"/>
                <a:gd name="T21" fmla="*/ 9600 h 15908"/>
                <a:gd name="T22" fmla="*/ 554300 w 26469"/>
                <a:gd name="T23" fmla="*/ 234200 h 15908"/>
                <a:gd name="T24" fmla="*/ 546875 w 26469"/>
                <a:gd name="T25" fmla="*/ 303600 h 15908"/>
                <a:gd name="T26" fmla="*/ 608350 w 26469"/>
                <a:gd name="T27" fmla="*/ 221300 h 15908"/>
                <a:gd name="T28" fmla="*/ 557150 w 26469"/>
                <a:gd name="T29" fmla="*/ 301150 h 15908"/>
                <a:gd name="T30" fmla="*/ 579575 w 26469"/>
                <a:gd name="T31" fmla="*/ 291700 h 15908"/>
                <a:gd name="T32" fmla="*/ 554750 w 26469"/>
                <a:gd name="T33" fmla="*/ 331475 h 15908"/>
                <a:gd name="T34" fmla="*/ 517600 w 26469"/>
                <a:gd name="T35" fmla="*/ 241625 h 15908"/>
                <a:gd name="T36" fmla="*/ 392675 w 26469"/>
                <a:gd name="T37" fmla="*/ 202450 h 15908"/>
                <a:gd name="T38" fmla="*/ 259800 w 26469"/>
                <a:gd name="T39" fmla="*/ 341775 h 15908"/>
                <a:gd name="T40" fmla="*/ 298475 w 26469"/>
                <a:gd name="T41" fmla="*/ 316000 h 15908"/>
                <a:gd name="T42" fmla="*/ 375825 w 26469"/>
                <a:gd name="T43" fmla="*/ 235675 h 15908"/>
                <a:gd name="T44" fmla="*/ 211875 w 26469"/>
                <a:gd name="T45" fmla="*/ 390425 h 15908"/>
                <a:gd name="T46" fmla="*/ 188400 w 26469"/>
                <a:gd name="T47" fmla="*/ 355150 h 15908"/>
                <a:gd name="T48" fmla="*/ 249150 w 26469"/>
                <a:gd name="T49" fmla="*/ 236350 h 15908"/>
                <a:gd name="T50" fmla="*/ 353000 w 26469"/>
                <a:gd name="T51" fmla="*/ 203950 h 15908"/>
                <a:gd name="T52" fmla="*/ 392675 w 26469"/>
                <a:gd name="T53" fmla="*/ 202450 h 15908"/>
                <a:gd name="T54" fmla="*/ 190900 w 26469"/>
                <a:gd name="T55" fmla="*/ 65125 h 15908"/>
                <a:gd name="T56" fmla="*/ 191875 w 26469"/>
                <a:gd name="T57" fmla="*/ 70575 h 15908"/>
                <a:gd name="T58" fmla="*/ 156675 w 26469"/>
                <a:gd name="T59" fmla="*/ 61650 h 15908"/>
                <a:gd name="T60" fmla="*/ 43650 w 26469"/>
                <a:gd name="T61" fmla="*/ 119675 h 15908"/>
                <a:gd name="T62" fmla="*/ 78350 w 26469"/>
                <a:gd name="T63" fmla="*/ 183125 h 15908"/>
                <a:gd name="T64" fmla="*/ 210150 w 26469"/>
                <a:gd name="T65" fmla="*/ 164225 h 15908"/>
                <a:gd name="T66" fmla="*/ 315825 w 26469"/>
                <a:gd name="T67" fmla="*/ 199000 h 15908"/>
                <a:gd name="T68" fmla="*/ 233975 w 26469"/>
                <a:gd name="T69" fmla="*/ 245275 h 15908"/>
                <a:gd name="T70" fmla="*/ 273675 w 26469"/>
                <a:gd name="T71" fmla="*/ 249550 h 15908"/>
                <a:gd name="T72" fmla="*/ 154700 w 26469"/>
                <a:gd name="T73" fmla="*/ 381425 h 15908"/>
                <a:gd name="T74" fmla="*/ 344575 w 26469"/>
                <a:gd name="T75" fmla="*/ 312025 h 15908"/>
                <a:gd name="T76" fmla="*/ 438775 w 26469"/>
                <a:gd name="T77" fmla="*/ 194025 h 15908"/>
                <a:gd name="T78" fmla="*/ 539925 w 26469"/>
                <a:gd name="T79" fmla="*/ 123625 h 15908"/>
                <a:gd name="T80" fmla="*/ 487375 w 26469"/>
                <a:gd name="T81" fmla="*/ 244100 h 15908"/>
                <a:gd name="T82" fmla="*/ 509675 w 26469"/>
                <a:gd name="T83" fmla="*/ 249550 h 15908"/>
                <a:gd name="T84" fmla="*/ 553725 w 26469"/>
                <a:gd name="T85" fmla="*/ 338750 h 15908"/>
                <a:gd name="T86" fmla="*/ 574700 w 26469"/>
                <a:gd name="T87" fmla="*/ 284250 h 15908"/>
                <a:gd name="T88" fmla="*/ 635600 w 26469"/>
                <a:gd name="T89" fmla="*/ 222775 h 15908"/>
                <a:gd name="T90" fmla="*/ 658425 w 26469"/>
                <a:gd name="T91" fmla="*/ 229225 h 15908"/>
                <a:gd name="T92" fmla="*/ 533975 w 26469"/>
                <a:gd name="T93" fmla="*/ 80500 h 15908"/>
                <a:gd name="T94" fmla="*/ 457125 w 26469"/>
                <a:gd name="T95" fmla="*/ 181150 h 15908"/>
                <a:gd name="T96" fmla="*/ 397125 w 26469"/>
                <a:gd name="T97" fmla="*/ 186600 h 15908"/>
                <a:gd name="T98" fmla="*/ 311850 w 26469"/>
                <a:gd name="T99" fmla="*/ 110750 h 15908"/>
                <a:gd name="T100" fmla="*/ 430350 w 26469"/>
                <a:gd name="T101" fmla="*/ 63650 h 15908"/>
                <a:gd name="T102" fmla="*/ 382750 w 26469"/>
                <a:gd name="T103" fmla="*/ 92900 h 15908"/>
                <a:gd name="T104" fmla="*/ 408175 w 26469"/>
                <a:gd name="T105" fmla="*/ 123575 h 15908"/>
                <a:gd name="T106" fmla="*/ 378575 w 26469"/>
                <a:gd name="T107" fmla="*/ 29300 h 15908"/>
                <a:gd name="T108" fmla="*/ 338625 w 26469"/>
                <a:gd name="T109" fmla="*/ 168250 h 15908"/>
                <a:gd name="T110" fmla="*/ 252375 w 26469"/>
                <a:gd name="T111" fmla="*/ 108750 h 159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469" h="15908" extrusionOk="0">
                  <a:moveTo>
                    <a:pt x="9182" y="384"/>
                  </a:moveTo>
                  <a:lnTo>
                    <a:pt x="9182" y="384"/>
                  </a:lnTo>
                  <a:cubicBezTo>
                    <a:pt x="8925" y="1078"/>
                    <a:pt x="8865" y="1852"/>
                    <a:pt x="9024" y="2585"/>
                  </a:cubicBezTo>
                  <a:cubicBezTo>
                    <a:pt x="9321" y="4112"/>
                    <a:pt x="10392" y="5421"/>
                    <a:pt x="11602" y="6333"/>
                  </a:cubicBezTo>
                  <a:cubicBezTo>
                    <a:pt x="12494" y="7047"/>
                    <a:pt x="13565" y="7543"/>
                    <a:pt x="14715" y="7741"/>
                  </a:cubicBezTo>
                  <a:cubicBezTo>
                    <a:pt x="14081" y="7722"/>
                    <a:pt x="13466" y="7583"/>
                    <a:pt x="12871" y="7365"/>
                  </a:cubicBezTo>
                  <a:cubicBezTo>
                    <a:pt x="11423" y="6789"/>
                    <a:pt x="10372" y="5540"/>
                    <a:pt x="8984" y="4866"/>
                  </a:cubicBezTo>
                  <a:cubicBezTo>
                    <a:pt x="8349" y="4553"/>
                    <a:pt x="7661" y="4397"/>
                    <a:pt x="6975" y="4397"/>
                  </a:cubicBezTo>
                  <a:cubicBezTo>
                    <a:pt x="6141" y="4397"/>
                    <a:pt x="5311" y="4627"/>
                    <a:pt x="4582" y="5084"/>
                  </a:cubicBezTo>
                  <a:cubicBezTo>
                    <a:pt x="4449" y="5167"/>
                    <a:pt x="4524" y="5346"/>
                    <a:pt x="4644" y="5346"/>
                  </a:cubicBezTo>
                  <a:cubicBezTo>
                    <a:pt x="4668" y="5346"/>
                    <a:pt x="4694" y="5339"/>
                    <a:pt x="4720" y="5322"/>
                  </a:cubicBezTo>
                  <a:cubicBezTo>
                    <a:pt x="5393" y="4897"/>
                    <a:pt x="6176" y="4678"/>
                    <a:pt x="6971" y="4678"/>
                  </a:cubicBezTo>
                  <a:cubicBezTo>
                    <a:pt x="7067" y="4678"/>
                    <a:pt x="7163" y="4681"/>
                    <a:pt x="7259" y="4687"/>
                  </a:cubicBezTo>
                  <a:cubicBezTo>
                    <a:pt x="8865" y="4787"/>
                    <a:pt x="10015" y="5897"/>
                    <a:pt x="11265" y="6770"/>
                  </a:cubicBezTo>
                  <a:cubicBezTo>
                    <a:pt x="11840" y="7206"/>
                    <a:pt x="12494" y="7543"/>
                    <a:pt x="13188" y="7781"/>
                  </a:cubicBezTo>
                  <a:cubicBezTo>
                    <a:pt x="12911" y="7722"/>
                    <a:pt x="12613" y="7662"/>
                    <a:pt x="12336" y="7583"/>
                  </a:cubicBezTo>
                  <a:cubicBezTo>
                    <a:pt x="11820" y="7424"/>
                    <a:pt x="11344" y="7226"/>
                    <a:pt x="10868" y="6988"/>
                  </a:cubicBezTo>
                  <a:cubicBezTo>
                    <a:pt x="10432" y="6730"/>
                    <a:pt x="9956" y="6552"/>
                    <a:pt x="9480" y="6393"/>
                  </a:cubicBezTo>
                  <a:cubicBezTo>
                    <a:pt x="9136" y="6294"/>
                    <a:pt x="8788" y="6254"/>
                    <a:pt x="8439" y="6254"/>
                  </a:cubicBezTo>
                  <a:cubicBezTo>
                    <a:pt x="7741" y="6254"/>
                    <a:pt x="7041" y="6413"/>
                    <a:pt x="6366" y="6571"/>
                  </a:cubicBezTo>
                  <a:cubicBezTo>
                    <a:pt x="5420" y="6812"/>
                    <a:pt x="4460" y="7023"/>
                    <a:pt x="3484" y="7023"/>
                  </a:cubicBezTo>
                  <a:cubicBezTo>
                    <a:pt x="3334" y="7023"/>
                    <a:pt x="3185" y="7018"/>
                    <a:pt x="3035" y="7008"/>
                  </a:cubicBezTo>
                  <a:cubicBezTo>
                    <a:pt x="2083" y="6948"/>
                    <a:pt x="1171" y="6591"/>
                    <a:pt x="437" y="5996"/>
                  </a:cubicBezTo>
                  <a:cubicBezTo>
                    <a:pt x="972" y="5679"/>
                    <a:pt x="1488" y="5342"/>
                    <a:pt x="1984" y="4985"/>
                  </a:cubicBezTo>
                  <a:cubicBezTo>
                    <a:pt x="2876" y="4330"/>
                    <a:pt x="3689" y="3498"/>
                    <a:pt x="4720" y="3022"/>
                  </a:cubicBezTo>
                  <a:cubicBezTo>
                    <a:pt x="5114" y="2832"/>
                    <a:pt x="5540" y="2740"/>
                    <a:pt x="5964" y="2740"/>
                  </a:cubicBezTo>
                  <a:cubicBezTo>
                    <a:pt x="6607" y="2740"/>
                    <a:pt x="7249" y="2952"/>
                    <a:pt x="7774" y="3359"/>
                  </a:cubicBezTo>
                  <a:lnTo>
                    <a:pt x="7794" y="3359"/>
                  </a:lnTo>
                  <a:cubicBezTo>
                    <a:pt x="7834" y="3418"/>
                    <a:pt x="7893" y="3448"/>
                    <a:pt x="7953" y="3448"/>
                  </a:cubicBezTo>
                  <a:cubicBezTo>
                    <a:pt x="8012" y="3448"/>
                    <a:pt x="8072" y="3418"/>
                    <a:pt x="8112" y="3359"/>
                  </a:cubicBezTo>
                  <a:cubicBezTo>
                    <a:pt x="8131" y="3279"/>
                    <a:pt x="8131" y="3160"/>
                    <a:pt x="8072" y="3081"/>
                  </a:cubicBezTo>
                  <a:lnTo>
                    <a:pt x="7953" y="2645"/>
                  </a:lnTo>
                  <a:cubicBezTo>
                    <a:pt x="7794" y="1693"/>
                    <a:pt x="8310" y="761"/>
                    <a:pt x="9182" y="384"/>
                  </a:cubicBezTo>
                  <a:close/>
                  <a:moveTo>
                    <a:pt x="23496" y="8489"/>
                  </a:moveTo>
                  <a:cubicBezTo>
                    <a:pt x="23781" y="8489"/>
                    <a:pt x="24067" y="8510"/>
                    <a:pt x="24353" y="8554"/>
                  </a:cubicBezTo>
                  <a:cubicBezTo>
                    <a:pt x="23560" y="8574"/>
                    <a:pt x="22787" y="8852"/>
                    <a:pt x="22172" y="9368"/>
                  </a:cubicBezTo>
                  <a:cubicBezTo>
                    <a:pt x="21299" y="10081"/>
                    <a:pt x="20784" y="11450"/>
                    <a:pt x="21676" y="12362"/>
                  </a:cubicBezTo>
                  <a:cubicBezTo>
                    <a:pt x="21703" y="12393"/>
                    <a:pt x="21735" y="12407"/>
                    <a:pt x="21767" y="12407"/>
                  </a:cubicBezTo>
                  <a:cubicBezTo>
                    <a:pt x="21875" y="12407"/>
                    <a:pt x="21982" y="12251"/>
                    <a:pt x="21875" y="12144"/>
                  </a:cubicBezTo>
                  <a:cubicBezTo>
                    <a:pt x="21061" y="11311"/>
                    <a:pt x="21696" y="10081"/>
                    <a:pt x="22469" y="9487"/>
                  </a:cubicBezTo>
                  <a:cubicBezTo>
                    <a:pt x="23005" y="9090"/>
                    <a:pt x="23659" y="8872"/>
                    <a:pt x="24334" y="8852"/>
                  </a:cubicBezTo>
                  <a:cubicBezTo>
                    <a:pt x="23858" y="9011"/>
                    <a:pt x="23421" y="9268"/>
                    <a:pt x="23064" y="9625"/>
                  </a:cubicBezTo>
                  <a:cubicBezTo>
                    <a:pt x="22469" y="10240"/>
                    <a:pt x="22132" y="11053"/>
                    <a:pt x="22132" y="11906"/>
                  </a:cubicBezTo>
                  <a:cubicBezTo>
                    <a:pt x="22132" y="11976"/>
                    <a:pt x="22212" y="12046"/>
                    <a:pt x="22286" y="12046"/>
                  </a:cubicBezTo>
                  <a:cubicBezTo>
                    <a:pt x="22317" y="12046"/>
                    <a:pt x="22347" y="12034"/>
                    <a:pt x="22370" y="12005"/>
                  </a:cubicBezTo>
                  <a:cubicBezTo>
                    <a:pt x="22519" y="11774"/>
                    <a:pt x="22777" y="11653"/>
                    <a:pt x="23031" y="11653"/>
                  </a:cubicBezTo>
                  <a:cubicBezTo>
                    <a:pt x="23082" y="11653"/>
                    <a:pt x="23133" y="11658"/>
                    <a:pt x="23183" y="11668"/>
                  </a:cubicBezTo>
                  <a:cubicBezTo>
                    <a:pt x="23501" y="11767"/>
                    <a:pt x="23679" y="12084"/>
                    <a:pt x="23600" y="12402"/>
                  </a:cubicBezTo>
                  <a:cubicBezTo>
                    <a:pt x="23441" y="12878"/>
                    <a:pt x="22945" y="13155"/>
                    <a:pt x="22489" y="13235"/>
                  </a:cubicBezTo>
                  <a:cubicBezTo>
                    <a:pt x="22389" y="13251"/>
                    <a:pt x="22289" y="13259"/>
                    <a:pt x="22190" y="13259"/>
                  </a:cubicBezTo>
                  <a:cubicBezTo>
                    <a:pt x="21797" y="13259"/>
                    <a:pt x="21418" y="13135"/>
                    <a:pt x="21101" y="12898"/>
                  </a:cubicBezTo>
                  <a:cubicBezTo>
                    <a:pt x="20149" y="12164"/>
                    <a:pt x="20030" y="10795"/>
                    <a:pt x="20804" y="9903"/>
                  </a:cubicBezTo>
                  <a:cubicBezTo>
                    <a:pt x="20903" y="9824"/>
                    <a:pt x="20843" y="9665"/>
                    <a:pt x="20704" y="9665"/>
                  </a:cubicBezTo>
                  <a:lnTo>
                    <a:pt x="20010" y="9685"/>
                  </a:lnTo>
                  <a:cubicBezTo>
                    <a:pt x="21013" y="8909"/>
                    <a:pt x="22239" y="8489"/>
                    <a:pt x="23496" y="8489"/>
                  </a:cubicBezTo>
                  <a:close/>
                  <a:moveTo>
                    <a:pt x="15707" y="8098"/>
                  </a:moveTo>
                  <a:cubicBezTo>
                    <a:pt x="15410" y="8217"/>
                    <a:pt x="15152" y="8376"/>
                    <a:pt x="14914" y="8554"/>
                  </a:cubicBezTo>
                  <a:cubicBezTo>
                    <a:pt x="13982" y="9229"/>
                    <a:pt x="13347" y="10161"/>
                    <a:pt x="12712" y="11093"/>
                  </a:cubicBezTo>
                  <a:cubicBezTo>
                    <a:pt x="12078" y="12025"/>
                    <a:pt x="11384" y="13036"/>
                    <a:pt x="10392" y="13671"/>
                  </a:cubicBezTo>
                  <a:cubicBezTo>
                    <a:pt x="10258" y="13755"/>
                    <a:pt x="10350" y="13951"/>
                    <a:pt x="10466" y="13951"/>
                  </a:cubicBezTo>
                  <a:cubicBezTo>
                    <a:pt x="10487" y="13951"/>
                    <a:pt x="10509" y="13944"/>
                    <a:pt x="10531" y="13929"/>
                  </a:cubicBezTo>
                  <a:cubicBezTo>
                    <a:pt x="11066" y="13572"/>
                    <a:pt x="11542" y="13136"/>
                    <a:pt x="11939" y="12640"/>
                  </a:cubicBezTo>
                  <a:cubicBezTo>
                    <a:pt x="13129" y="11172"/>
                    <a:pt x="14081" y="9011"/>
                    <a:pt x="15965" y="8297"/>
                  </a:cubicBezTo>
                  <a:cubicBezTo>
                    <a:pt x="15588" y="8614"/>
                    <a:pt x="15271" y="9011"/>
                    <a:pt x="15033" y="9427"/>
                  </a:cubicBezTo>
                  <a:cubicBezTo>
                    <a:pt x="14477" y="10319"/>
                    <a:pt x="14120" y="11311"/>
                    <a:pt x="13605" y="12203"/>
                  </a:cubicBezTo>
                  <a:cubicBezTo>
                    <a:pt x="13109" y="13056"/>
                    <a:pt x="12474" y="13810"/>
                    <a:pt x="11741" y="14425"/>
                  </a:cubicBezTo>
                  <a:cubicBezTo>
                    <a:pt x="10830" y="15158"/>
                    <a:pt x="9646" y="15617"/>
                    <a:pt x="8475" y="15617"/>
                  </a:cubicBezTo>
                  <a:cubicBezTo>
                    <a:pt x="7809" y="15617"/>
                    <a:pt x="7148" y="15469"/>
                    <a:pt x="6545" y="15138"/>
                  </a:cubicBezTo>
                  <a:lnTo>
                    <a:pt x="6545" y="15119"/>
                  </a:lnTo>
                  <a:cubicBezTo>
                    <a:pt x="6922" y="14861"/>
                    <a:pt x="7259" y="14563"/>
                    <a:pt x="7536" y="14206"/>
                  </a:cubicBezTo>
                  <a:cubicBezTo>
                    <a:pt x="8707" y="12818"/>
                    <a:pt x="9440" y="10657"/>
                    <a:pt x="11364" y="10141"/>
                  </a:cubicBezTo>
                  <a:cubicBezTo>
                    <a:pt x="11483" y="10101"/>
                    <a:pt x="11503" y="9943"/>
                    <a:pt x="11404" y="9883"/>
                  </a:cubicBezTo>
                  <a:cubicBezTo>
                    <a:pt x="10977" y="9610"/>
                    <a:pt x="10476" y="9454"/>
                    <a:pt x="9966" y="9454"/>
                  </a:cubicBezTo>
                  <a:cubicBezTo>
                    <a:pt x="9883" y="9454"/>
                    <a:pt x="9801" y="9458"/>
                    <a:pt x="9718" y="9467"/>
                  </a:cubicBezTo>
                  <a:cubicBezTo>
                    <a:pt x="10432" y="8654"/>
                    <a:pt x="11661" y="8356"/>
                    <a:pt x="12693" y="8237"/>
                  </a:cubicBezTo>
                  <a:cubicBezTo>
                    <a:pt x="13169" y="8198"/>
                    <a:pt x="13645" y="8178"/>
                    <a:pt x="14120" y="8158"/>
                  </a:cubicBezTo>
                  <a:cubicBezTo>
                    <a:pt x="14239" y="8163"/>
                    <a:pt x="14360" y="8165"/>
                    <a:pt x="14481" y="8165"/>
                  </a:cubicBezTo>
                  <a:cubicBezTo>
                    <a:pt x="14843" y="8165"/>
                    <a:pt x="15211" y="8143"/>
                    <a:pt x="15568" y="8098"/>
                  </a:cubicBezTo>
                  <a:lnTo>
                    <a:pt x="15707" y="8098"/>
                  </a:lnTo>
                  <a:close/>
                  <a:moveTo>
                    <a:pt x="9462" y="0"/>
                  </a:moveTo>
                  <a:cubicBezTo>
                    <a:pt x="9448" y="0"/>
                    <a:pt x="9435" y="2"/>
                    <a:pt x="9420" y="7"/>
                  </a:cubicBezTo>
                  <a:cubicBezTo>
                    <a:pt x="8250" y="305"/>
                    <a:pt x="7497" y="1415"/>
                    <a:pt x="7636" y="2605"/>
                  </a:cubicBezTo>
                  <a:cubicBezTo>
                    <a:pt x="7636" y="2625"/>
                    <a:pt x="7636" y="2645"/>
                    <a:pt x="7636" y="2665"/>
                  </a:cubicBezTo>
                  <a:lnTo>
                    <a:pt x="7655" y="2724"/>
                  </a:lnTo>
                  <a:cubicBezTo>
                    <a:pt x="7655" y="2764"/>
                    <a:pt x="7655" y="2784"/>
                    <a:pt x="7675" y="2823"/>
                  </a:cubicBezTo>
                  <a:cubicBezTo>
                    <a:pt x="7675" y="2823"/>
                    <a:pt x="7675" y="2843"/>
                    <a:pt x="7695" y="2863"/>
                  </a:cubicBezTo>
                  <a:lnTo>
                    <a:pt x="7735" y="3002"/>
                  </a:lnTo>
                  <a:cubicBezTo>
                    <a:pt x="7299" y="2704"/>
                    <a:pt x="6803" y="2526"/>
                    <a:pt x="6267" y="2466"/>
                  </a:cubicBezTo>
                  <a:cubicBezTo>
                    <a:pt x="6166" y="2456"/>
                    <a:pt x="6066" y="2451"/>
                    <a:pt x="5967" y="2451"/>
                  </a:cubicBezTo>
                  <a:cubicBezTo>
                    <a:pt x="4926" y="2451"/>
                    <a:pt x="4030" y="3002"/>
                    <a:pt x="3233" y="3636"/>
                  </a:cubicBezTo>
                  <a:cubicBezTo>
                    <a:pt x="2737" y="4033"/>
                    <a:pt x="2261" y="4430"/>
                    <a:pt x="1746" y="4787"/>
                  </a:cubicBezTo>
                  <a:cubicBezTo>
                    <a:pt x="1210" y="5163"/>
                    <a:pt x="655" y="5540"/>
                    <a:pt x="100" y="5857"/>
                  </a:cubicBezTo>
                  <a:cubicBezTo>
                    <a:pt x="1" y="5917"/>
                    <a:pt x="1" y="6016"/>
                    <a:pt x="60" y="6095"/>
                  </a:cubicBezTo>
                  <a:cubicBezTo>
                    <a:pt x="913" y="6849"/>
                    <a:pt x="1984" y="7265"/>
                    <a:pt x="3134" y="7325"/>
                  </a:cubicBezTo>
                  <a:cubicBezTo>
                    <a:pt x="3247" y="7331"/>
                    <a:pt x="3359" y="7334"/>
                    <a:pt x="3471" y="7334"/>
                  </a:cubicBezTo>
                  <a:cubicBezTo>
                    <a:pt x="4499" y="7334"/>
                    <a:pt x="5484" y="7099"/>
                    <a:pt x="6485" y="6849"/>
                  </a:cubicBezTo>
                  <a:cubicBezTo>
                    <a:pt x="7132" y="6699"/>
                    <a:pt x="7773" y="6569"/>
                    <a:pt x="8406" y="6569"/>
                  </a:cubicBezTo>
                  <a:cubicBezTo>
                    <a:pt x="8860" y="6569"/>
                    <a:pt x="9311" y="6636"/>
                    <a:pt x="9758" y="6809"/>
                  </a:cubicBezTo>
                  <a:cubicBezTo>
                    <a:pt x="10253" y="6988"/>
                    <a:pt x="10729" y="7265"/>
                    <a:pt x="11225" y="7484"/>
                  </a:cubicBezTo>
                  <a:cubicBezTo>
                    <a:pt x="11681" y="7702"/>
                    <a:pt x="12157" y="7860"/>
                    <a:pt x="12633" y="7960"/>
                  </a:cubicBezTo>
                  <a:lnTo>
                    <a:pt x="12415" y="7999"/>
                  </a:lnTo>
                  <a:cubicBezTo>
                    <a:pt x="11245" y="8138"/>
                    <a:pt x="9936" y="8574"/>
                    <a:pt x="9242" y="9606"/>
                  </a:cubicBezTo>
                  <a:cubicBezTo>
                    <a:pt x="9190" y="9693"/>
                    <a:pt x="9260" y="9811"/>
                    <a:pt x="9359" y="9811"/>
                  </a:cubicBezTo>
                  <a:cubicBezTo>
                    <a:pt x="9372" y="9811"/>
                    <a:pt x="9386" y="9809"/>
                    <a:pt x="9401" y="9804"/>
                  </a:cubicBezTo>
                  <a:cubicBezTo>
                    <a:pt x="9572" y="9764"/>
                    <a:pt x="9749" y="9744"/>
                    <a:pt x="9925" y="9744"/>
                  </a:cubicBezTo>
                  <a:cubicBezTo>
                    <a:pt x="10278" y="9744"/>
                    <a:pt x="10630" y="9824"/>
                    <a:pt x="10947" y="9982"/>
                  </a:cubicBezTo>
                  <a:cubicBezTo>
                    <a:pt x="10571" y="10121"/>
                    <a:pt x="10214" y="10339"/>
                    <a:pt x="9916" y="10597"/>
                  </a:cubicBezTo>
                  <a:cubicBezTo>
                    <a:pt x="8429" y="11846"/>
                    <a:pt x="7893" y="13988"/>
                    <a:pt x="6188" y="15019"/>
                  </a:cubicBezTo>
                  <a:cubicBezTo>
                    <a:pt x="6109" y="15079"/>
                    <a:pt x="6109" y="15198"/>
                    <a:pt x="6188" y="15257"/>
                  </a:cubicBezTo>
                  <a:cubicBezTo>
                    <a:pt x="6900" y="15688"/>
                    <a:pt x="7702" y="15907"/>
                    <a:pt x="8509" y="15907"/>
                  </a:cubicBezTo>
                  <a:cubicBezTo>
                    <a:pt x="8780" y="15907"/>
                    <a:pt x="9052" y="15882"/>
                    <a:pt x="9321" y="15833"/>
                  </a:cubicBezTo>
                  <a:cubicBezTo>
                    <a:pt x="11265" y="15535"/>
                    <a:pt x="12792" y="14107"/>
                    <a:pt x="13783" y="12481"/>
                  </a:cubicBezTo>
                  <a:cubicBezTo>
                    <a:pt x="14339" y="11549"/>
                    <a:pt x="14696" y="10518"/>
                    <a:pt x="15271" y="9606"/>
                  </a:cubicBezTo>
                  <a:cubicBezTo>
                    <a:pt x="15766" y="8773"/>
                    <a:pt x="16500" y="8019"/>
                    <a:pt x="17472" y="7801"/>
                  </a:cubicBezTo>
                  <a:cubicBezTo>
                    <a:pt x="17492" y="7801"/>
                    <a:pt x="17531" y="7781"/>
                    <a:pt x="17551" y="7761"/>
                  </a:cubicBezTo>
                  <a:cubicBezTo>
                    <a:pt x="17928" y="7702"/>
                    <a:pt x="18305" y="7583"/>
                    <a:pt x="18662" y="7424"/>
                  </a:cubicBezTo>
                  <a:cubicBezTo>
                    <a:pt x="19991" y="6770"/>
                    <a:pt x="20962" y="5540"/>
                    <a:pt x="21280" y="4092"/>
                  </a:cubicBezTo>
                  <a:cubicBezTo>
                    <a:pt x="21359" y="4390"/>
                    <a:pt x="21478" y="4668"/>
                    <a:pt x="21597" y="4945"/>
                  </a:cubicBezTo>
                  <a:cubicBezTo>
                    <a:pt x="22271" y="6314"/>
                    <a:pt x="23342" y="7384"/>
                    <a:pt x="24552" y="8297"/>
                  </a:cubicBezTo>
                  <a:cubicBezTo>
                    <a:pt x="24200" y="8232"/>
                    <a:pt x="23845" y="8200"/>
                    <a:pt x="23493" y="8200"/>
                  </a:cubicBezTo>
                  <a:cubicBezTo>
                    <a:pt x="22020" y="8200"/>
                    <a:pt x="20583" y="8756"/>
                    <a:pt x="19495" y="9764"/>
                  </a:cubicBezTo>
                  <a:cubicBezTo>
                    <a:pt x="19396" y="9863"/>
                    <a:pt x="19455" y="10002"/>
                    <a:pt x="19594" y="10002"/>
                  </a:cubicBezTo>
                  <a:lnTo>
                    <a:pt x="20387" y="9982"/>
                  </a:lnTo>
                  <a:cubicBezTo>
                    <a:pt x="20010" y="10538"/>
                    <a:pt x="19891" y="11271"/>
                    <a:pt x="20070" y="11926"/>
                  </a:cubicBezTo>
                  <a:cubicBezTo>
                    <a:pt x="20268" y="12580"/>
                    <a:pt x="20744" y="13116"/>
                    <a:pt x="21379" y="13393"/>
                  </a:cubicBezTo>
                  <a:cubicBezTo>
                    <a:pt x="21625" y="13499"/>
                    <a:pt x="21886" y="13550"/>
                    <a:pt x="22149" y="13550"/>
                  </a:cubicBezTo>
                  <a:cubicBezTo>
                    <a:pt x="22480" y="13550"/>
                    <a:pt x="22814" y="13469"/>
                    <a:pt x="23124" y="13314"/>
                  </a:cubicBezTo>
                  <a:cubicBezTo>
                    <a:pt x="23640" y="13056"/>
                    <a:pt x="24155" y="12382"/>
                    <a:pt x="23778" y="11787"/>
                  </a:cubicBezTo>
                  <a:cubicBezTo>
                    <a:pt x="23595" y="11518"/>
                    <a:pt x="23291" y="11370"/>
                    <a:pt x="22988" y="11370"/>
                  </a:cubicBezTo>
                  <a:cubicBezTo>
                    <a:pt x="22798" y="11370"/>
                    <a:pt x="22609" y="11427"/>
                    <a:pt x="22450" y="11549"/>
                  </a:cubicBezTo>
                  <a:cubicBezTo>
                    <a:pt x="22628" y="10081"/>
                    <a:pt x="23858" y="8991"/>
                    <a:pt x="25325" y="8951"/>
                  </a:cubicBezTo>
                  <a:cubicBezTo>
                    <a:pt x="25365" y="8951"/>
                    <a:pt x="25405" y="8951"/>
                    <a:pt x="25424" y="8911"/>
                  </a:cubicBezTo>
                  <a:cubicBezTo>
                    <a:pt x="25682" y="9090"/>
                    <a:pt x="25940" y="9249"/>
                    <a:pt x="26198" y="9407"/>
                  </a:cubicBezTo>
                  <a:cubicBezTo>
                    <a:pt x="26224" y="9424"/>
                    <a:pt x="26250" y="9431"/>
                    <a:pt x="26274" y="9431"/>
                  </a:cubicBezTo>
                  <a:cubicBezTo>
                    <a:pt x="26394" y="9431"/>
                    <a:pt x="26469" y="9252"/>
                    <a:pt x="26337" y="9169"/>
                  </a:cubicBezTo>
                  <a:cubicBezTo>
                    <a:pt x="26019" y="8971"/>
                    <a:pt x="25702" y="8753"/>
                    <a:pt x="25365" y="8535"/>
                  </a:cubicBezTo>
                  <a:cubicBezTo>
                    <a:pt x="25365" y="8515"/>
                    <a:pt x="25345" y="8495"/>
                    <a:pt x="25325" y="8495"/>
                  </a:cubicBezTo>
                  <a:cubicBezTo>
                    <a:pt x="23461" y="7206"/>
                    <a:pt x="21736" y="5540"/>
                    <a:pt x="21359" y="3220"/>
                  </a:cubicBezTo>
                  <a:cubicBezTo>
                    <a:pt x="21342" y="3143"/>
                    <a:pt x="21285" y="3111"/>
                    <a:pt x="21225" y="3111"/>
                  </a:cubicBezTo>
                  <a:cubicBezTo>
                    <a:pt x="21146" y="3111"/>
                    <a:pt x="21061" y="3169"/>
                    <a:pt x="21061" y="3260"/>
                  </a:cubicBezTo>
                  <a:cubicBezTo>
                    <a:pt x="21022" y="5025"/>
                    <a:pt x="19931" y="6591"/>
                    <a:pt x="18285" y="7246"/>
                  </a:cubicBezTo>
                  <a:cubicBezTo>
                    <a:pt x="17766" y="7447"/>
                    <a:pt x="17206" y="7544"/>
                    <a:pt x="16642" y="7544"/>
                  </a:cubicBezTo>
                  <a:cubicBezTo>
                    <a:pt x="16429" y="7544"/>
                    <a:pt x="16216" y="7531"/>
                    <a:pt x="16004" y="7503"/>
                  </a:cubicBezTo>
                  <a:cubicBezTo>
                    <a:pt x="15965" y="7464"/>
                    <a:pt x="15925" y="7464"/>
                    <a:pt x="15885" y="7464"/>
                  </a:cubicBezTo>
                  <a:lnTo>
                    <a:pt x="15866" y="7464"/>
                  </a:lnTo>
                  <a:cubicBezTo>
                    <a:pt x="15092" y="7325"/>
                    <a:pt x="14358" y="7008"/>
                    <a:pt x="13744" y="6532"/>
                  </a:cubicBezTo>
                  <a:cubicBezTo>
                    <a:pt x="13109" y="5996"/>
                    <a:pt x="12574" y="5282"/>
                    <a:pt x="12474" y="4430"/>
                  </a:cubicBezTo>
                  <a:cubicBezTo>
                    <a:pt x="12395" y="3656"/>
                    <a:pt x="12633" y="2883"/>
                    <a:pt x="13149" y="2308"/>
                  </a:cubicBezTo>
                  <a:cubicBezTo>
                    <a:pt x="13661" y="1757"/>
                    <a:pt x="14424" y="1466"/>
                    <a:pt x="15171" y="1466"/>
                  </a:cubicBezTo>
                  <a:cubicBezTo>
                    <a:pt x="15984" y="1466"/>
                    <a:pt x="16780" y="1812"/>
                    <a:pt x="17214" y="2546"/>
                  </a:cubicBezTo>
                  <a:cubicBezTo>
                    <a:pt x="17591" y="3180"/>
                    <a:pt x="17492" y="4092"/>
                    <a:pt x="16837" y="4509"/>
                  </a:cubicBezTo>
                  <a:cubicBezTo>
                    <a:pt x="16685" y="4606"/>
                    <a:pt x="16509" y="4650"/>
                    <a:pt x="16332" y="4650"/>
                  </a:cubicBezTo>
                  <a:cubicBezTo>
                    <a:pt x="15818" y="4650"/>
                    <a:pt x="15296" y="4276"/>
                    <a:pt x="15310" y="3716"/>
                  </a:cubicBezTo>
                  <a:cubicBezTo>
                    <a:pt x="15310" y="3616"/>
                    <a:pt x="15241" y="3567"/>
                    <a:pt x="15172" y="3567"/>
                  </a:cubicBezTo>
                  <a:cubicBezTo>
                    <a:pt x="15102" y="3567"/>
                    <a:pt x="15033" y="3616"/>
                    <a:pt x="15033" y="3716"/>
                  </a:cubicBezTo>
                  <a:cubicBezTo>
                    <a:pt x="15001" y="4434"/>
                    <a:pt x="15659" y="4943"/>
                    <a:pt x="16327" y="4943"/>
                  </a:cubicBezTo>
                  <a:cubicBezTo>
                    <a:pt x="16508" y="4943"/>
                    <a:pt x="16689" y="4906"/>
                    <a:pt x="16857" y="4826"/>
                  </a:cubicBezTo>
                  <a:cubicBezTo>
                    <a:pt x="17710" y="4430"/>
                    <a:pt x="17928" y="3299"/>
                    <a:pt x="17512" y="2506"/>
                  </a:cubicBezTo>
                  <a:cubicBezTo>
                    <a:pt x="17044" y="1604"/>
                    <a:pt x="16100" y="1172"/>
                    <a:pt x="15143" y="1172"/>
                  </a:cubicBezTo>
                  <a:cubicBezTo>
                    <a:pt x="14354" y="1172"/>
                    <a:pt x="13557" y="1465"/>
                    <a:pt x="13010" y="2030"/>
                  </a:cubicBezTo>
                  <a:cubicBezTo>
                    <a:pt x="12415" y="2665"/>
                    <a:pt x="12098" y="3517"/>
                    <a:pt x="12177" y="4370"/>
                  </a:cubicBezTo>
                  <a:cubicBezTo>
                    <a:pt x="12296" y="5302"/>
                    <a:pt x="12792" y="6155"/>
                    <a:pt x="13545" y="6730"/>
                  </a:cubicBezTo>
                  <a:cubicBezTo>
                    <a:pt x="13942" y="7027"/>
                    <a:pt x="14378" y="7285"/>
                    <a:pt x="14854" y="7464"/>
                  </a:cubicBezTo>
                  <a:cubicBezTo>
                    <a:pt x="14319" y="7384"/>
                    <a:pt x="13823" y="7246"/>
                    <a:pt x="13347" y="7027"/>
                  </a:cubicBezTo>
                  <a:cubicBezTo>
                    <a:pt x="12018" y="6452"/>
                    <a:pt x="10908" y="5520"/>
                    <a:pt x="10095" y="4350"/>
                  </a:cubicBezTo>
                  <a:cubicBezTo>
                    <a:pt x="9282" y="3141"/>
                    <a:pt x="8905" y="1574"/>
                    <a:pt x="9579" y="225"/>
                  </a:cubicBezTo>
                  <a:cubicBezTo>
                    <a:pt x="9632" y="121"/>
                    <a:pt x="9561" y="0"/>
                    <a:pt x="94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82" name="Google Shape;207;p3">
              <a:extLst>
                <a:ext uri="{FF2B5EF4-FFF2-40B4-BE49-F238E27FC236}">
                  <a16:creationId xmlns:a16="http://schemas.microsoft.com/office/drawing/2014/main" id="{F8480D35-58AE-659C-A65D-ECD334CA7347}"/>
                </a:ext>
              </a:extLst>
            </p:cNvPr>
            <p:cNvSpPr>
              <a:spLocks/>
            </p:cNvSpPr>
            <p:nvPr/>
          </p:nvSpPr>
          <p:spPr bwMode="auto">
            <a:xfrm>
              <a:off x="5974325" y="1467275"/>
              <a:ext cx="48900" cy="22125"/>
            </a:xfrm>
            <a:custGeom>
              <a:avLst/>
              <a:gdLst>
                <a:gd name="T0" fmla="*/ 44225 w 1956"/>
                <a:gd name="T1" fmla="*/ 25 h 885"/>
                <a:gd name="T2" fmla="*/ 42150 w 1956"/>
                <a:gd name="T3" fmla="*/ 775 h 885"/>
                <a:gd name="T4" fmla="*/ 3500 w 1956"/>
                <a:gd name="T5" fmla="*/ 15150 h 885"/>
                <a:gd name="T6" fmla="*/ 25 w 1956"/>
                <a:gd name="T7" fmla="*/ 18625 h 885"/>
                <a:gd name="T8" fmla="*/ 3500 w 1956"/>
                <a:gd name="T9" fmla="*/ 22100 h 885"/>
                <a:gd name="T10" fmla="*/ 45625 w 1956"/>
                <a:gd name="T11" fmla="*/ 6725 h 885"/>
                <a:gd name="T12" fmla="*/ 44225 w 1956"/>
                <a:gd name="T13" fmla="*/ 25 h 8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6" h="885" extrusionOk="0">
                  <a:moveTo>
                    <a:pt x="1769" y="1"/>
                  </a:moveTo>
                  <a:cubicBezTo>
                    <a:pt x="1743" y="1"/>
                    <a:pt x="1715" y="10"/>
                    <a:pt x="1686" y="31"/>
                  </a:cubicBezTo>
                  <a:cubicBezTo>
                    <a:pt x="1211" y="329"/>
                    <a:pt x="695" y="527"/>
                    <a:pt x="140" y="606"/>
                  </a:cubicBezTo>
                  <a:cubicBezTo>
                    <a:pt x="60" y="606"/>
                    <a:pt x="1" y="666"/>
                    <a:pt x="1" y="745"/>
                  </a:cubicBezTo>
                  <a:cubicBezTo>
                    <a:pt x="1" y="825"/>
                    <a:pt x="60" y="884"/>
                    <a:pt x="140" y="884"/>
                  </a:cubicBezTo>
                  <a:cubicBezTo>
                    <a:pt x="735" y="825"/>
                    <a:pt x="1329" y="606"/>
                    <a:pt x="1825" y="269"/>
                  </a:cubicBezTo>
                  <a:cubicBezTo>
                    <a:pt x="1955" y="188"/>
                    <a:pt x="1886" y="1"/>
                    <a:pt x="176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83" name="Google Shape;208;p3">
              <a:extLst>
                <a:ext uri="{FF2B5EF4-FFF2-40B4-BE49-F238E27FC236}">
                  <a16:creationId xmlns:a16="http://schemas.microsoft.com/office/drawing/2014/main" id="{3D72550A-B32D-73E3-C910-6C15DD6F11E1}"/>
                </a:ext>
              </a:extLst>
            </p:cNvPr>
            <p:cNvSpPr>
              <a:spLocks/>
            </p:cNvSpPr>
            <p:nvPr/>
          </p:nvSpPr>
          <p:spPr bwMode="auto">
            <a:xfrm>
              <a:off x="6014600" y="1376825"/>
              <a:ext cx="56925" cy="50850"/>
            </a:xfrm>
            <a:custGeom>
              <a:avLst/>
              <a:gdLst>
                <a:gd name="T0" fmla="*/ 52700 w 2277"/>
                <a:gd name="T1" fmla="*/ 0 h 2034"/>
                <a:gd name="T2" fmla="*/ 50975 w 2277"/>
                <a:gd name="T3" fmla="*/ 500 h 2034"/>
                <a:gd name="T4" fmla="*/ 1400 w 2277"/>
                <a:gd name="T5" fmla="*/ 45125 h 2034"/>
                <a:gd name="T6" fmla="*/ 5125 w 2277"/>
                <a:gd name="T7" fmla="*/ 50825 h 2034"/>
                <a:gd name="T8" fmla="*/ 7825 w 2277"/>
                <a:gd name="T9" fmla="*/ 49100 h 2034"/>
                <a:gd name="T10" fmla="*/ 54450 w 2277"/>
                <a:gd name="T11" fmla="*/ 6950 h 2034"/>
                <a:gd name="T12" fmla="*/ 55925 w 2277"/>
                <a:gd name="T13" fmla="*/ 2000 h 2034"/>
                <a:gd name="T14" fmla="*/ 52700 w 2277"/>
                <a:gd name="T15" fmla="*/ 0 h 20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77" h="2034" extrusionOk="0">
                  <a:moveTo>
                    <a:pt x="2108" y="0"/>
                  </a:moveTo>
                  <a:cubicBezTo>
                    <a:pt x="2083" y="0"/>
                    <a:pt x="2059" y="7"/>
                    <a:pt x="2039" y="20"/>
                  </a:cubicBezTo>
                  <a:cubicBezTo>
                    <a:pt x="1186" y="377"/>
                    <a:pt x="492" y="1012"/>
                    <a:pt x="56" y="1805"/>
                  </a:cubicBezTo>
                  <a:cubicBezTo>
                    <a:pt x="1" y="1929"/>
                    <a:pt x="107" y="2033"/>
                    <a:pt x="205" y="2033"/>
                  </a:cubicBezTo>
                  <a:cubicBezTo>
                    <a:pt x="248" y="2033"/>
                    <a:pt x="289" y="2013"/>
                    <a:pt x="313" y="1964"/>
                  </a:cubicBezTo>
                  <a:cubicBezTo>
                    <a:pt x="730" y="1210"/>
                    <a:pt x="1384" y="615"/>
                    <a:pt x="2178" y="278"/>
                  </a:cubicBezTo>
                  <a:cubicBezTo>
                    <a:pt x="2237" y="238"/>
                    <a:pt x="2277" y="139"/>
                    <a:pt x="2237" y="80"/>
                  </a:cubicBezTo>
                  <a:cubicBezTo>
                    <a:pt x="2211" y="27"/>
                    <a:pt x="2158" y="0"/>
                    <a:pt x="2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84" name="Google Shape;209;p3">
              <a:extLst>
                <a:ext uri="{FF2B5EF4-FFF2-40B4-BE49-F238E27FC236}">
                  <a16:creationId xmlns:a16="http://schemas.microsoft.com/office/drawing/2014/main" id="{1431DEB7-277B-AA5D-4168-45FA2C8BB0DB}"/>
                </a:ext>
              </a:extLst>
            </p:cNvPr>
            <p:cNvSpPr>
              <a:spLocks/>
            </p:cNvSpPr>
            <p:nvPr/>
          </p:nvSpPr>
          <p:spPr bwMode="auto">
            <a:xfrm>
              <a:off x="5836000" y="1249350"/>
              <a:ext cx="37100" cy="15950"/>
            </a:xfrm>
            <a:custGeom>
              <a:avLst/>
              <a:gdLst>
                <a:gd name="T0" fmla="*/ 32075 w 1484"/>
                <a:gd name="T1" fmla="*/ 0 h 638"/>
                <a:gd name="T2" fmla="*/ 30275 w 1484"/>
                <a:gd name="T3" fmla="*/ 575 h 638"/>
                <a:gd name="T4" fmla="*/ 3500 w 1484"/>
                <a:gd name="T5" fmla="*/ 8500 h 638"/>
                <a:gd name="T6" fmla="*/ 25 w 1484"/>
                <a:gd name="T7" fmla="*/ 12475 h 638"/>
                <a:gd name="T8" fmla="*/ 3500 w 1484"/>
                <a:gd name="T9" fmla="*/ 15925 h 638"/>
                <a:gd name="T10" fmla="*/ 33725 w 1484"/>
                <a:gd name="T11" fmla="*/ 6525 h 638"/>
                <a:gd name="T12" fmla="*/ 32075 w 1484"/>
                <a:gd name="T13" fmla="*/ 0 h 6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4" h="638" extrusionOk="0">
                  <a:moveTo>
                    <a:pt x="1283" y="0"/>
                  </a:moveTo>
                  <a:cubicBezTo>
                    <a:pt x="1260" y="0"/>
                    <a:pt x="1236" y="7"/>
                    <a:pt x="1211" y="23"/>
                  </a:cubicBezTo>
                  <a:cubicBezTo>
                    <a:pt x="873" y="201"/>
                    <a:pt x="516" y="320"/>
                    <a:pt x="140" y="340"/>
                  </a:cubicBezTo>
                  <a:cubicBezTo>
                    <a:pt x="60" y="340"/>
                    <a:pt x="1" y="419"/>
                    <a:pt x="1" y="499"/>
                  </a:cubicBezTo>
                  <a:cubicBezTo>
                    <a:pt x="1" y="578"/>
                    <a:pt x="60" y="637"/>
                    <a:pt x="140" y="637"/>
                  </a:cubicBezTo>
                  <a:cubicBezTo>
                    <a:pt x="556" y="598"/>
                    <a:pt x="973" y="479"/>
                    <a:pt x="1349" y="261"/>
                  </a:cubicBezTo>
                  <a:cubicBezTo>
                    <a:pt x="1483" y="194"/>
                    <a:pt x="1406" y="0"/>
                    <a:pt x="128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85" name="Google Shape;210;p3">
              <a:extLst>
                <a:ext uri="{FF2B5EF4-FFF2-40B4-BE49-F238E27FC236}">
                  <a16:creationId xmlns:a16="http://schemas.microsoft.com/office/drawing/2014/main" id="{FFFD3E79-4F87-C70E-8671-385D22B49C1E}"/>
                </a:ext>
              </a:extLst>
            </p:cNvPr>
            <p:cNvSpPr>
              <a:spLocks/>
            </p:cNvSpPr>
            <p:nvPr/>
          </p:nvSpPr>
          <p:spPr bwMode="auto">
            <a:xfrm>
              <a:off x="5883725" y="1190225"/>
              <a:ext cx="66025" cy="18125"/>
            </a:xfrm>
            <a:custGeom>
              <a:avLst/>
              <a:gdLst>
                <a:gd name="T0" fmla="*/ 42150 w 2641"/>
                <a:gd name="T1" fmla="*/ 0 h 725"/>
                <a:gd name="T2" fmla="*/ 3350 w 2641"/>
                <a:gd name="T3" fmla="*/ 11100 h 725"/>
                <a:gd name="T4" fmla="*/ 5500 w 2641"/>
                <a:gd name="T5" fmla="*/ 18100 h 725"/>
                <a:gd name="T6" fmla="*/ 7325 w 2641"/>
                <a:gd name="T7" fmla="*/ 17550 h 725"/>
                <a:gd name="T8" fmla="*/ 42525 w 2641"/>
                <a:gd name="T9" fmla="*/ 7250 h 725"/>
                <a:gd name="T10" fmla="*/ 59875 w 2641"/>
                <a:gd name="T11" fmla="*/ 9625 h 725"/>
                <a:gd name="T12" fmla="*/ 60800 w 2641"/>
                <a:gd name="T13" fmla="*/ 9725 h 725"/>
                <a:gd name="T14" fmla="*/ 61875 w 2641"/>
                <a:gd name="T15" fmla="*/ 2675 h 725"/>
                <a:gd name="T16" fmla="*/ 42150 w 2641"/>
                <a:gd name="T17" fmla="*/ 0 h 7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1" h="725" extrusionOk="0">
                  <a:moveTo>
                    <a:pt x="1686" y="0"/>
                  </a:moveTo>
                  <a:cubicBezTo>
                    <a:pt x="1141" y="0"/>
                    <a:pt x="602" y="150"/>
                    <a:pt x="134" y="444"/>
                  </a:cubicBezTo>
                  <a:cubicBezTo>
                    <a:pt x="1" y="528"/>
                    <a:pt x="93" y="724"/>
                    <a:pt x="220" y="724"/>
                  </a:cubicBezTo>
                  <a:cubicBezTo>
                    <a:pt x="243" y="724"/>
                    <a:pt x="268" y="718"/>
                    <a:pt x="293" y="702"/>
                  </a:cubicBezTo>
                  <a:cubicBezTo>
                    <a:pt x="712" y="432"/>
                    <a:pt x="1204" y="290"/>
                    <a:pt x="1701" y="290"/>
                  </a:cubicBezTo>
                  <a:cubicBezTo>
                    <a:pt x="1934" y="290"/>
                    <a:pt x="2168" y="321"/>
                    <a:pt x="2395" y="385"/>
                  </a:cubicBezTo>
                  <a:cubicBezTo>
                    <a:pt x="2408" y="387"/>
                    <a:pt x="2420" y="389"/>
                    <a:pt x="2432" y="389"/>
                  </a:cubicBezTo>
                  <a:cubicBezTo>
                    <a:pt x="2584" y="389"/>
                    <a:pt x="2640" y="162"/>
                    <a:pt x="2475" y="107"/>
                  </a:cubicBezTo>
                  <a:cubicBezTo>
                    <a:pt x="2215" y="36"/>
                    <a:pt x="1950" y="0"/>
                    <a:pt x="16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86" name="Google Shape;211;p3">
              <a:extLst>
                <a:ext uri="{FF2B5EF4-FFF2-40B4-BE49-F238E27FC236}">
                  <a16:creationId xmlns:a16="http://schemas.microsoft.com/office/drawing/2014/main" id="{4E2949FE-A100-BEF7-5C33-B36B8A5C4CB4}"/>
                </a:ext>
              </a:extLst>
            </p:cNvPr>
            <p:cNvSpPr>
              <a:spLocks/>
            </p:cNvSpPr>
            <p:nvPr/>
          </p:nvSpPr>
          <p:spPr bwMode="auto">
            <a:xfrm>
              <a:off x="6252025" y="1050100"/>
              <a:ext cx="99125" cy="134375"/>
            </a:xfrm>
            <a:custGeom>
              <a:avLst/>
              <a:gdLst>
                <a:gd name="T0" fmla="*/ 46550 w 3965"/>
                <a:gd name="T1" fmla="*/ 9925 h 5375"/>
                <a:gd name="T2" fmla="*/ 73825 w 3965"/>
                <a:gd name="T3" fmla="*/ 31250 h 5375"/>
                <a:gd name="T4" fmla="*/ 89200 w 3965"/>
                <a:gd name="T5" fmla="*/ 65950 h 5375"/>
                <a:gd name="T6" fmla="*/ 63425 w 3965"/>
                <a:gd name="T7" fmla="*/ 125450 h 5375"/>
                <a:gd name="T8" fmla="*/ 63425 w 3965"/>
                <a:gd name="T9" fmla="*/ 124950 h 5375"/>
                <a:gd name="T10" fmla="*/ 66400 w 3965"/>
                <a:gd name="T11" fmla="*/ 55050 h 5375"/>
                <a:gd name="T12" fmla="*/ 62550 w 3965"/>
                <a:gd name="T13" fmla="*/ 52525 h 5375"/>
                <a:gd name="T14" fmla="*/ 58950 w 3965"/>
                <a:gd name="T15" fmla="*/ 57025 h 5375"/>
                <a:gd name="T16" fmla="*/ 55975 w 3965"/>
                <a:gd name="T17" fmla="*/ 122975 h 5375"/>
                <a:gd name="T18" fmla="*/ 19125 w 3965"/>
                <a:gd name="T19" fmla="*/ 100725 h 5375"/>
                <a:gd name="T20" fmla="*/ 10375 w 3965"/>
                <a:gd name="T21" fmla="*/ 101650 h 5375"/>
                <a:gd name="T22" fmla="*/ 38625 w 3965"/>
                <a:gd name="T23" fmla="*/ 86775 h 5375"/>
                <a:gd name="T24" fmla="*/ 40125 w 3965"/>
                <a:gd name="T25" fmla="*/ 80325 h 5375"/>
                <a:gd name="T26" fmla="*/ 36650 w 3965"/>
                <a:gd name="T27" fmla="*/ 43650 h 5375"/>
                <a:gd name="T28" fmla="*/ 46550 w 3965"/>
                <a:gd name="T29" fmla="*/ 9925 h 5375"/>
                <a:gd name="T30" fmla="*/ 43300 w 3965"/>
                <a:gd name="T31" fmla="*/ 0 h 5375"/>
                <a:gd name="T32" fmla="*/ 39625 w 3965"/>
                <a:gd name="T33" fmla="*/ 3975 h 5375"/>
                <a:gd name="T34" fmla="*/ 31200 w 3965"/>
                <a:gd name="T35" fmla="*/ 81325 h 5375"/>
                <a:gd name="T36" fmla="*/ 450 w 3965"/>
                <a:gd name="T37" fmla="*/ 106125 h 5375"/>
                <a:gd name="T38" fmla="*/ 4275 w 3965"/>
                <a:gd name="T39" fmla="*/ 110650 h 5375"/>
                <a:gd name="T40" fmla="*/ 4925 w 3965"/>
                <a:gd name="T41" fmla="*/ 110575 h 5375"/>
                <a:gd name="T42" fmla="*/ 18550 w 3965"/>
                <a:gd name="T43" fmla="*/ 108475 h 5375"/>
                <a:gd name="T44" fmla="*/ 50525 w 3965"/>
                <a:gd name="T45" fmla="*/ 128425 h 5375"/>
                <a:gd name="T46" fmla="*/ 54000 w 3965"/>
                <a:gd name="T47" fmla="*/ 130900 h 5375"/>
                <a:gd name="T48" fmla="*/ 58450 w 3965"/>
                <a:gd name="T49" fmla="*/ 134375 h 5375"/>
                <a:gd name="T50" fmla="*/ 96625 w 3965"/>
                <a:gd name="T51" fmla="*/ 67450 h 5375"/>
                <a:gd name="T52" fmla="*/ 81275 w 3965"/>
                <a:gd name="T53" fmla="*/ 28775 h 5375"/>
                <a:gd name="T54" fmla="*/ 45075 w 3965"/>
                <a:gd name="T55" fmla="*/ 500 h 5375"/>
                <a:gd name="T56" fmla="*/ 43300 w 3965"/>
                <a:gd name="T57" fmla="*/ 0 h 537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65" h="5375" extrusionOk="0">
                  <a:moveTo>
                    <a:pt x="1862" y="397"/>
                  </a:moveTo>
                  <a:cubicBezTo>
                    <a:pt x="2259" y="615"/>
                    <a:pt x="2636" y="913"/>
                    <a:pt x="2953" y="1250"/>
                  </a:cubicBezTo>
                  <a:cubicBezTo>
                    <a:pt x="3290" y="1627"/>
                    <a:pt x="3508" y="2123"/>
                    <a:pt x="3568" y="2638"/>
                  </a:cubicBezTo>
                  <a:cubicBezTo>
                    <a:pt x="3667" y="3451"/>
                    <a:pt x="3370" y="4661"/>
                    <a:pt x="2537" y="5018"/>
                  </a:cubicBezTo>
                  <a:lnTo>
                    <a:pt x="2537" y="4998"/>
                  </a:lnTo>
                  <a:cubicBezTo>
                    <a:pt x="2814" y="4106"/>
                    <a:pt x="2993" y="3114"/>
                    <a:pt x="2656" y="2202"/>
                  </a:cubicBezTo>
                  <a:cubicBezTo>
                    <a:pt x="2625" y="2132"/>
                    <a:pt x="2562" y="2101"/>
                    <a:pt x="2502" y="2101"/>
                  </a:cubicBezTo>
                  <a:cubicBezTo>
                    <a:pt x="2410" y="2101"/>
                    <a:pt x="2322" y="2173"/>
                    <a:pt x="2358" y="2281"/>
                  </a:cubicBezTo>
                  <a:cubicBezTo>
                    <a:pt x="2695" y="3154"/>
                    <a:pt x="2517" y="4066"/>
                    <a:pt x="2239" y="4919"/>
                  </a:cubicBezTo>
                  <a:cubicBezTo>
                    <a:pt x="1956" y="4369"/>
                    <a:pt x="1378" y="4029"/>
                    <a:pt x="765" y="4029"/>
                  </a:cubicBezTo>
                  <a:cubicBezTo>
                    <a:pt x="649" y="4029"/>
                    <a:pt x="532" y="4041"/>
                    <a:pt x="415" y="4066"/>
                  </a:cubicBezTo>
                  <a:cubicBezTo>
                    <a:pt x="653" y="3689"/>
                    <a:pt x="1109" y="3531"/>
                    <a:pt x="1545" y="3471"/>
                  </a:cubicBezTo>
                  <a:cubicBezTo>
                    <a:pt x="1664" y="3431"/>
                    <a:pt x="1704" y="3293"/>
                    <a:pt x="1605" y="3213"/>
                  </a:cubicBezTo>
                  <a:cubicBezTo>
                    <a:pt x="1208" y="2837"/>
                    <a:pt x="1307" y="2222"/>
                    <a:pt x="1466" y="1746"/>
                  </a:cubicBezTo>
                  <a:cubicBezTo>
                    <a:pt x="1644" y="1310"/>
                    <a:pt x="1783" y="853"/>
                    <a:pt x="1862" y="397"/>
                  </a:cubicBezTo>
                  <a:close/>
                  <a:moveTo>
                    <a:pt x="1732" y="0"/>
                  </a:moveTo>
                  <a:cubicBezTo>
                    <a:pt x="1655" y="0"/>
                    <a:pt x="1585" y="68"/>
                    <a:pt x="1585" y="159"/>
                  </a:cubicBezTo>
                  <a:cubicBezTo>
                    <a:pt x="1644" y="1151"/>
                    <a:pt x="593" y="2321"/>
                    <a:pt x="1248" y="3253"/>
                  </a:cubicBezTo>
                  <a:cubicBezTo>
                    <a:pt x="692" y="3372"/>
                    <a:pt x="197" y="3669"/>
                    <a:pt x="18" y="4245"/>
                  </a:cubicBezTo>
                  <a:cubicBezTo>
                    <a:pt x="0" y="4335"/>
                    <a:pt x="81" y="4426"/>
                    <a:pt x="171" y="4426"/>
                  </a:cubicBezTo>
                  <a:cubicBezTo>
                    <a:pt x="179" y="4426"/>
                    <a:pt x="188" y="4425"/>
                    <a:pt x="197" y="4423"/>
                  </a:cubicBezTo>
                  <a:cubicBezTo>
                    <a:pt x="372" y="4368"/>
                    <a:pt x="558" y="4339"/>
                    <a:pt x="742" y="4339"/>
                  </a:cubicBezTo>
                  <a:cubicBezTo>
                    <a:pt x="1285" y="4339"/>
                    <a:pt x="1814" y="4589"/>
                    <a:pt x="2021" y="5137"/>
                  </a:cubicBezTo>
                  <a:cubicBezTo>
                    <a:pt x="2041" y="5196"/>
                    <a:pt x="2100" y="5236"/>
                    <a:pt x="2160" y="5236"/>
                  </a:cubicBezTo>
                  <a:cubicBezTo>
                    <a:pt x="2180" y="5315"/>
                    <a:pt x="2259" y="5375"/>
                    <a:pt x="2338" y="5375"/>
                  </a:cubicBezTo>
                  <a:cubicBezTo>
                    <a:pt x="3489" y="5177"/>
                    <a:pt x="3965" y="3709"/>
                    <a:pt x="3865" y="2698"/>
                  </a:cubicBezTo>
                  <a:cubicBezTo>
                    <a:pt x="3826" y="2123"/>
                    <a:pt x="3608" y="1587"/>
                    <a:pt x="3251" y="1151"/>
                  </a:cubicBezTo>
                  <a:cubicBezTo>
                    <a:pt x="2834" y="695"/>
                    <a:pt x="2338" y="318"/>
                    <a:pt x="1803" y="20"/>
                  </a:cubicBezTo>
                  <a:cubicBezTo>
                    <a:pt x="1780" y="7"/>
                    <a:pt x="1756" y="0"/>
                    <a:pt x="17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87" name="Google Shape;212;p3">
              <a:extLst>
                <a:ext uri="{FF2B5EF4-FFF2-40B4-BE49-F238E27FC236}">
                  <a16:creationId xmlns:a16="http://schemas.microsoft.com/office/drawing/2014/main" id="{A26974A7-56CC-5803-E593-C6308A9E090F}"/>
                </a:ext>
              </a:extLst>
            </p:cNvPr>
            <p:cNvSpPr>
              <a:spLocks/>
            </p:cNvSpPr>
            <p:nvPr/>
          </p:nvSpPr>
          <p:spPr bwMode="auto">
            <a:xfrm>
              <a:off x="7020950" y="4481025"/>
              <a:ext cx="142800" cy="189800"/>
            </a:xfrm>
            <a:custGeom>
              <a:avLst/>
              <a:gdLst>
                <a:gd name="T0" fmla="*/ 5750 w 5712"/>
                <a:gd name="T1" fmla="*/ 25 h 7592"/>
                <a:gd name="T2" fmla="*/ 3475 w 5712"/>
                <a:gd name="T3" fmla="*/ 6350 h 7592"/>
                <a:gd name="T4" fmla="*/ 65925 w 5712"/>
                <a:gd name="T5" fmla="*/ 22200 h 7592"/>
                <a:gd name="T6" fmla="*/ 122450 w 5712"/>
                <a:gd name="T7" fmla="*/ 11300 h 7592"/>
                <a:gd name="T8" fmla="*/ 122450 w 5712"/>
                <a:gd name="T9" fmla="*/ 11300 h 7592"/>
                <a:gd name="T10" fmla="*/ 77325 w 5712"/>
                <a:gd name="T11" fmla="*/ 65350 h 7592"/>
                <a:gd name="T12" fmla="*/ 77325 w 5712"/>
                <a:gd name="T13" fmla="*/ 71800 h 7592"/>
                <a:gd name="T14" fmla="*/ 79825 w 5712"/>
                <a:gd name="T15" fmla="*/ 73275 h 7592"/>
                <a:gd name="T16" fmla="*/ 121450 w 5712"/>
                <a:gd name="T17" fmla="*/ 88650 h 7592"/>
                <a:gd name="T18" fmla="*/ 134350 w 5712"/>
                <a:gd name="T19" fmla="*/ 119875 h 7592"/>
                <a:gd name="T20" fmla="*/ 132875 w 5712"/>
                <a:gd name="T21" fmla="*/ 187800 h 7592"/>
                <a:gd name="T22" fmla="*/ 135925 w 5712"/>
                <a:gd name="T23" fmla="*/ 189775 h 7592"/>
                <a:gd name="T24" fmla="*/ 139800 w 5712"/>
                <a:gd name="T25" fmla="*/ 186325 h 7592"/>
                <a:gd name="T26" fmla="*/ 141800 w 5712"/>
                <a:gd name="T27" fmla="*/ 129800 h 7592"/>
                <a:gd name="T28" fmla="*/ 119975 w 5712"/>
                <a:gd name="T29" fmla="*/ 79225 h 7592"/>
                <a:gd name="T30" fmla="*/ 87250 w 5712"/>
                <a:gd name="T31" fmla="*/ 68325 h 7592"/>
                <a:gd name="T32" fmla="*/ 129900 w 5712"/>
                <a:gd name="T33" fmla="*/ 10800 h 7592"/>
                <a:gd name="T34" fmla="*/ 129400 w 5712"/>
                <a:gd name="T35" fmla="*/ 8825 h 7592"/>
                <a:gd name="T36" fmla="*/ 126800 w 5712"/>
                <a:gd name="T37" fmla="*/ 2125 h 7592"/>
                <a:gd name="T38" fmla="*/ 125425 w 5712"/>
                <a:gd name="T39" fmla="*/ 2375 h 7592"/>
                <a:gd name="T40" fmla="*/ 69000 w 5712"/>
                <a:gd name="T41" fmla="*/ 14800 h 7592"/>
                <a:gd name="T42" fmla="*/ 65925 w 5712"/>
                <a:gd name="T43" fmla="*/ 14775 h 7592"/>
                <a:gd name="T44" fmla="*/ 7425 w 5712"/>
                <a:gd name="T45" fmla="*/ 400 h 7592"/>
                <a:gd name="T46" fmla="*/ 5750 w 5712"/>
                <a:gd name="T47" fmla="*/ 25 h 75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12" h="7592" extrusionOk="0">
                  <a:moveTo>
                    <a:pt x="230" y="1"/>
                  </a:moveTo>
                  <a:cubicBezTo>
                    <a:pt x="87" y="1"/>
                    <a:pt x="1" y="202"/>
                    <a:pt x="139" y="254"/>
                  </a:cubicBezTo>
                  <a:cubicBezTo>
                    <a:pt x="932" y="631"/>
                    <a:pt x="1785" y="849"/>
                    <a:pt x="2637" y="888"/>
                  </a:cubicBezTo>
                  <a:cubicBezTo>
                    <a:pt x="3411" y="888"/>
                    <a:pt x="4184" y="750"/>
                    <a:pt x="4898" y="452"/>
                  </a:cubicBezTo>
                  <a:cubicBezTo>
                    <a:pt x="4878" y="1503"/>
                    <a:pt x="3907" y="2118"/>
                    <a:pt x="3093" y="2614"/>
                  </a:cubicBezTo>
                  <a:cubicBezTo>
                    <a:pt x="2994" y="2673"/>
                    <a:pt x="2994" y="2812"/>
                    <a:pt x="3093" y="2872"/>
                  </a:cubicBezTo>
                  <a:cubicBezTo>
                    <a:pt x="3113" y="2911"/>
                    <a:pt x="3133" y="2931"/>
                    <a:pt x="3193" y="2931"/>
                  </a:cubicBezTo>
                  <a:cubicBezTo>
                    <a:pt x="3748" y="3090"/>
                    <a:pt x="4402" y="3129"/>
                    <a:pt x="4858" y="3546"/>
                  </a:cubicBezTo>
                  <a:cubicBezTo>
                    <a:pt x="5196" y="3863"/>
                    <a:pt x="5374" y="4319"/>
                    <a:pt x="5374" y="4795"/>
                  </a:cubicBezTo>
                  <a:cubicBezTo>
                    <a:pt x="5414" y="5688"/>
                    <a:pt x="5077" y="6600"/>
                    <a:pt x="5315" y="7512"/>
                  </a:cubicBezTo>
                  <a:cubicBezTo>
                    <a:pt x="5338" y="7567"/>
                    <a:pt x="5387" y="7591"/>
                    <a:pt x="5437" y="7591"/>
                  </a:cubicBezTo>
                  <a:cubicBezTo>
                    <a:pt x="5513" y="7591"/>
                    <a:pt x="5592" y="7536"/>
                    <a:pt x="5592" y="7453"/>
                  </a:cubicBezTo>
                  <a:cubicBezTo>
                    <a:pt x="5394" y="6699"/>
                    <a:pt x="5632" y="5926"/>
                    <a:pt x="5672" y="5192"/>
                  </a:cubicBezTo>
                  <a:cubicBezTo>
                    <a:pt x="5711" y="4379"/>
                    <a:pt x="5513" y="3605"/>
                    <a:pt x="4799" y="3169"/>
                  </a:cubicBezTo>
                  <a:cubicBezTo>
                    <a:pt x="4383" y="2951"/>
                    <a:pt x="3946" y="2792"/>
                    <a:pt x="3490" y="2733"/>
                  </a:cubicBezTo>
                  <a:cubicBezTo>
                    <a:pt x="4343" y="2197"/>
                    <a:pt x="5196" y="1523"/>
                    <a:pt x="5196" y="432"/>
                  </a:cubicBezTo>
                  <a:cubicBezTo>
                    <a:pt x="5196" y="393"/>
                    <a:pt x="5196" y="373"/>
                    <a:pt x="5176" y="353"/>
                  </a:cubicBezTo>
                  <a:cubicBezTo>
                    <a:pt x="5298" y="265"/>
                    <a:pt x="5204" y="85"/>
                    <a:pt x="5072" y="85"/>
                  </a:cubicBezTo>
                  <a:cubicBezTo>
                    <a:pt x="5054" y="85"/>
                    <a:pt x="5036" y="88"/>
                    <a:pt x="5017" y="95"/>
                  </a:cubicBezTo>
                  <a:cubicBezTo>
                    <a:pt x="4301" y="415"/>
                    <a:pt x="3532" y="592"/>
                    <a:pt x="2760" y="592"/>
                  </a:cubicBezTo>
                  <a:cubicBezTo>
                    <a:pt x="2719" y="592"/>
                    <a:pt x="2678" y="592"/>
                    <a:pt x="2637" y="591"/>
                  </a:cubicBezTo>
                  <a:cubicBezTo>
                    <a:pt x="1824" y="571"/>
                    <a:pt x="1031" y="373"/>
                    <a:pt x="297" y="16"/>
                  </a:cubicBezTo>
                  <a:cubicBezTo>
                    <a:pt x="274" y="5"/>
                    <a:pt x="251" y="1"/>
                    <a:pt x="2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88" name="Google Shape;213;p3">
              <a:extLst>
                <a:ext uri="{FF2B5EF4-FFF2-40B4-BE49-F238E27FC236}">
                  <a16:creationId xmlns:a16="http://schemas.microsoft.com/office/drawing/2014/main" id="{4C6F19D2-6A02-FB2E-81C0-E93DDD690441}"/>
                </a:ext>
              </a:extLst>
            </p:cNvPr>
            <p:cNvSpPr>
              <a:spLocks/>
            </p:cNvSpPr>
            <p:nvPr/>
          </p:nvSpPr>
          <p:spPr bwMode="auto">
            <a:xfrm>
              <a:off x="6968000" y="4534975"/>
              <a:ext cx="192275" cy="139925"/>
            </a:xfrm>
            <a:custGeom>
              <a:avLst/>
              <a:gdLst>
                <a:gd name="T0" fmla="*/ 5050 w 7691"/>
                <a:gd name="T1" fmla="*/ 0 h 5597"/>
                <a:gd name="T2" fmla="*/ 1375 w 7691"/>
                <a:gd name="T3" fmla="*/ 5450 h 5597"/>
                <a:gd name="T4" fmla="*/ 16250 w 7691"/>
                <a:gd name="T5" fmla="*/ 64450 h 5597"/>
                <a:gd name="T6" fmla="*/ 3850 w 7691"/>
                <a:gd name="T7" fmla="*/ 123450 h 5597"/>
                <a:gd name="T8" fmla="*/ 7400 w 7691"/>
                <a:gd name="T9" fmla="*/ 128825 h 5597"/>
                <a:gd name="T10" fmla="*/ 9800 w 7691"/>
                <a:gd name="T11" fmla="*/ 127400 h 5597"/>
                <a:gd name="T12" fmla="*/ 11800 w 7691"/>
                <a:gd name="T13" fmla="*/ 128400 h 5597"/>
                <a:gd name="T14" fmla="*/ 69300 w 7691"/>
                <a:gd name="T15" fmla="*/ 85750 h 5597"/>
                <a:gd name="T16" fmla="*/ 80225 w 7691"/>
                <a:gd name="T17" fmla="*/ 117975 h 5597"/>
                <a:gd name="T18" fmla="*/ 126050 w 7691"/>
                <a:gd name="T19" fmla="*/ 139925 h 5597"/>
                <a:gd name="T20" fmla="*/ 130775 w 7691"/>
                <a:gd name="T21" fmla="*/ 139800 h 5597"/>
                <a:gd name="T22" fmla="*/ 171225 w 7691"/>
                <a:gd name="T23" fmla="*/ 136075 h 5597"/>
                <a:gd name="T24" fmla="*/ 187300 w 7691"/>
                <a:gd name="T25" fmla="*/ 137825 h 5597"/>
                <a:gd name="T26" fmla="*/ 188800 w 7691"/>
                <a:gd name="T27" fmla="*/ 130875 h 5597"/>
                <a:gd name="T28" fmla="*/ 172100 w 7691"/>
                <a:gd name="T29" fmla="*/ 129025 h 5597"/>
                <a:gd name="T30" fmla="*/ 124750 w 7691"/>
                <a:gd name="T31" fmla="*/ 132950 h 5597"/>
                <a:gd name="T32" fmla="*/ 120875 w 7691"/>
                <a:gd name="T33" fmla="*/ 132850 h 5597"/>
                <a:gd name="T34" fmla="*/ 89625 w 7691"/>
                <a:gd name="T35" fmla="*/ 119475 h 5597"/>
                <a:gd name="T36" fmla="*/ 74750 w 7691"/>
                <a:gd name="T37" fmla="*/ 77825 h 5597"/>
                <a:gd name="T38" fmla="*/ 72775 w 7691"/>
                <a:gd name="T39" fmla="*/ 75350 h 5597"/>
                <a:gd name="T40" fmla="*/ 69625 w 7691"/>
                <a:gd name="T41" fmla="*/ 73850 h 5597"/>
                <a:gd name="T42" fmla="*/ 66825 w 7691"/>
                <a:gd name="T43" fmla="*/ 75350 h 5597"/>
                <a:gd name="T44" fmla="*/ 12300 w 7691"/>
                <a:gd name="T45" fmla="*/ 120950 h 5597"/>
                <a:gd name="T46" fmla="*/ 23200 w 7691"/>
                <a:gd name="T47" fmla="*/ 64450 h 5597"/>
                <a:gd name="T48" fmla="*/ 7825 w 7691"/>
                <a:gd name="T49" fmla="*/ 1975 h 5597"/>
                <a:gd name="T50" fmla="*/ 5050 w 7691"/>
                <a:gd name="T51" fmla="*/ 0 h 55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691" h="5597" extrusionOk="0">
                  <a:moveTo>
                    <a:pt x="202" y="0"/>
                  </a:moveTo>
                  <a:cubicBezTo>
                    <a:pt x="105" y="0"/>
                    <a:pt x="1" y="109"/>
                    <a:pt x="55" y="218"/>
                  </a:cubicBezTo>
                  <a:cubicBezTo>
                    <a:pt x="412" y="951"/>
                    <a:pt x="611" y="1765"/>
                    <a:pt x="650" y="2578"/>
                  </a:cubicBezTo>
                  <a:cubicBezTo>
                    <a:pt x="650" y="3391"/>
                    <a:pt x="492" y="4184"/>
                    <a:pt x="154" y="4938"/>
                  </a:cubicBezTo>
                  <a:cubicBezTo>
                    <a:pt x="98" y="5050"/>
                    <a:pt x="202" y="5153"/>
                    <a:pt x="296" y="5153"/>
                  </a:cubicBezTo>
                  <a:cubicBezTo>
                    <a:pt x="333" y="5153"/>
                    <a:pt x="370" y="5136"/>
                    <a:pt x="392" y="5096"/>
                  </a:cubicBezTo>
                  <a:cubicBezTo>
                    <a:pt x="412" y="5116"/>
                    <a:pt x="452" y="5136"/>
                    <a:pt x="472" y="5136"/>
                  </a:cubicBezTo>
                  <a:cubicBezTo>
                    <a:pt x="1563" y="5116"/>
                    <a:pt x="2237" y="4263"/>
                    <a:pt x="2772" y="3430"/>
                  </a:cubicBezTo>
                  <a:cubicBezTo>
                    <a:pt x="2832" y="3887"/>
                    <a:pt x="2990" y="4323"/>
                    <a:pt x="3209" y="4719"/>
                  </a:cubicBezTo>
                  <a:cubicBezTo>
                    <a:pt x="3628" y="5376"/>
                    <a:pt x="4317" y="5597"/>
                    <a:pt x="5042" y="5597"/>
                  </a:cubicBezTo>
                  <a:cubicBezTo>
                    <a:pt x="5105" y="5597"/>
                    <a:pt x="5168" y="5595"/>
                    <a:pt x="5231" y="5592"/>
                  </a:cubicBezTo>
                  <a:cubicBezTo>
                    <a:pt x="5757" y="5564"/>
                    <a:pt x="6304" y="5443"/>
                    <a:pt x="6849" y="5443"/>
                  </a:cubicBezTo>
                  <a:cubicBezTo>
                    <a:pt x="7064" y="5443"/>
                    <a:pt x="7279" y="5462"/>
                    <a:pt x="7492" y="5513"/>
                  </a:cubicBezTo>
                  <a:cubicBezTo>
                    <a:pt x="7651" y="5513"/>
                    <a:pt x="7690" y="5295"/>
                    <a:pt x="7552" y="5235"/>
                  </a:cubicBezTo>
                  <a:cubicBezTo>
                    <a:pt x="7330" y="5181"/>
                    <a:pt x="7108" y="5161"/>
                    <a:pt x="6884" y="5161"/>
                  </a:cubicBezTo>
                  <a:cubicBezTo>
                    <a:pt x="6258" y="5161"/>
                    <a:pt x="5624" y="5318"/>
                    <a:pt x="4990" y="5318"/>
                  </a:cubicBezTo>
                  <a:cubicBezTo>
                    <a:pt x="4938" y="5318"/>
                    <a:pt x="4886" y="5317"/>
                    <a:pt x="4835" y="5314"/>
                  </a:cubicBezTo>
                  <a:cubicBezTo>
                    <a:pt x="4359" y="5314"/>
                    <a:pt x="3903" y="5116"/>
                    <a:pt x="3585" y="4779"/>
                  </a:cubicBezTo>
                  <a:cubicBezTo>
                    <a:pt x="3189" y="4323"/>
                    <a:pt x="3129" y="3668"/>
                    <a:pt x="2990" y="3113"/>
                  </a:cubicBezTo>
                  <a:cubicBezTo>
                    <a:pt x="2971" y="3073"/>
                    <a:pt x="2951" y="3034"/>
                    <a:pt x="2911" y="3014"/>
                  </a:cubicBezTo>
                  <a:cubicBezTo>
                    <a:pt x="2881" y="2974"/>
                    <a:pt x="2832" y="2954"/>
                    <a:pt x="2785" y="2954"/>
                  </a:cubicBezTo>
                  <a:cubicBezTo>
                    <a:pt x="2738" y="2954"/>
                    <a:pt x="2693" y="2974"/>
                    <a:pt x="2673" y="3014"/>
                  </a:cubicBezTo>
                  <a:cubicBezTo>
                    <a:pt x="2177" y="3847"/>
                    <a:pt x="1543" y="4799"/>
                    <a:pt x="492" y="4838"/>
                  </a:cubicBezTo>
                  <a:cubicBezTo>
                    <a:pt x="789" y="4124"/>
                    <a:pt x="928" y="3351"/>
                    <a:pt x="928" y="2578"/>
                  </a:cubicBezTo>
                  <a:cubicBezTo>
                    <a:pt x="888" y="1705"/>
                    <a:pt x="670" y="852"/>
                    <a:pt x="313" y="79"/>
                  </a:cubicBezTo>
                  <a:cubicBezTo>
                    <a:pt x="288" y="23"/>
                    <a:pt x="246" y="0"/>
                    <a:pt x="2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89" name="Google Shape;214;p3">
              <a:extLst>
                <a:ext uri="{FF2B5EF4-FFF2-40B4-BE49-F238E27FC236}">
                  <a16:creationId xmlns:a16="http://schemas.microsoft.com/office/drawing/2014/main" id="{DD24FB01-CA50-E1D7-94A5-E737AE0E53B2}"/>
                </a:ext>
              </a:extLst>
            </p:cNvPr>
            <p:cNvSpPr>
              <a:spLocks/>
            </p:cNvSpPr>
            <p:nvPr/>
          </p:nvSpPr>
          <p:spPr bwMode="auto">
            <a:xfrm>
              <a:off x="6965725" y="4479725"/>
              <a:ext cx="156025" cy="152125"/>
            </a:xfrm>
            <a:custGeom>
              <a:avLst/>
              <a:gdLst>
                <a:gd name="T0" fmla="*/ 58825 w 6241"/>
                <a:gd name="T1" fmla="*/ 0 h 6085"/>
                <a:gd name="T2" fmla="*/ 57700 w 6241"/>
                <a:gd name="T3" fmla="*/ 200 h 6085"/>
                <a:gd name="T4" fmla="*/ 29450 w 6241"/>
                <a:gd name="T5" fmla="*/ 9625 h 6085"/>
                <a:gd name="T6" fmla="*/ 6625 w 6241"/>
                <a:gd name="T7" fmla="*/ 1700 h 6085"/>
                <a:gd name="T8" fmla="*/ 5100 w 6241"/>
                <a:gd name="T9" fmla="*/ 1350 h 6085"/>
                <a:gd name="T10" fmla="*/ 1675 w 6241"/>
                <a:gd name="T11" fmla="*/ 6650 h 6085"/>
                <a:gd name="T12" fmla="*/ 5150 w 6241"/>
                <a:gd name="T13" fmla="*/ 54750 h 6085"/>
                <a:gd name="T14" fmla="*/ 8875 w 6241"/>
                <a:gd name="T15" fmla="*/ 60450 h 6085"/>
                <a:gd name="T16" fmla="*/ 11600 w 6241"/>
                <a:gd name="T17" fmla="*/ 58700 h 6085"/>
                <a:gd name="T18" fmla="*/ 16050 w 6241"/>
                <a:gd name="T19" fmla="*/ 30950 h 6085"/>
                <a:gd name="T20" fmla="*/ 16050 w 6241"/>
                <a:gd name="T21" fmla="*/ 30950 h 6085"/>
                <a:gd name="T22" fmla="*/ 39850 w 6241"/>
                <a:gd name="T23" fmla="*/ 135050 h 6085"/>
                <a:gd name="T24" fmla="*/ 43350 w 6241"/>
                <a:gd name="T25" fmla="*/ 139550 h 6085"/>
                <a:gd name="T26" fmla="*/ 46800 w 6241"/>
                <a:gd name="T27" fmla="*/ 137050 h 6085"/>
                <a:gd name="T28" fmla="*/ 28950 w 6241"/>
                <a:gd name="T29" fmla="*/ 38375 h 6085"/>
                <a:gd name="T30" fmla="*/ 28950 w 6241"/>
                <a:gd name="T31" fmla="*/ 38375 h 6085"/>
                <a:gd name="T32" fmla="*/ 68600 w 6241"/>
                <a:gd name="T33" fmla="*/ 113250 h 6085"/>
                <a:gd name="T34" fmla="*/ 72350 w 6241"/>
                <a:gd name="T35" fmla="*/ 115950 h 6085"/>
                <a:gd name="T36" fmla="*/ 76050 w 6241"/>
                <a:gd name="T37" fmla="*/ 111750 h 6085"/>
                <a:gd name="T38" fmla="*/ 59175 w 6241"/>
                <a:gd name="T39" fmla="*/ 65650 h 6085"/>
                <a:gd name="T40" fmla="*/ 46800 w 6241"/>
                <a:gd name="T41" fmla="*/ 47800 h 6085"/>
                <a:gd name="T42" fmla="*/ 46800 w 6241"/>
                <a:gd name="T43" fmla="*/ 47800 h 6085"/>
                <a:gd name="T44" fmla="*/ 79525 w 6241"/>
                <a:gd name="T45" fmla="*/ 79525 h 6085"/>
                <a:gd name="T46" fmla="*/ 148425 w 6241"/>
                <a:gd name="T47" fmla="*/ 150925 h 6085"/>
                <a:gd name="T48" fmla="*/ 151050 w 6241"/>
                <a:gd name="T49" fmla="*/ 152100 h 6085"/>
                <a:gd name="T50" fmla="*/ 153375 w 6241"/>
                <a:gd name="T51" fmla="*/ 145975 h 6085"/>
                <a:gd name="T52" fmla="*/ 85475 w 6241"/>
                <a:gd name="T53" fmla="*/ 75575 h 6085"/>
                <a:gd name="T54" fmla="*/ 56700 w 6241"/>
                <a:gd name="T55" fmla="*/ 46800 h 6085"/>
                <a:gd name="T56" fmla="*/ 56700 w 6241"/>
                <a:gd name="T57" fmla="*/ 46800 h 6085"/>
                <a:gd name="T58" fmla="*/ 70100 w 6241"/>
                <a:gd name="T59" fmla="*/ 53750 h 6085"/>
                <a:gd name="T60" fmla="*/ 114725 w 6241"/>
                <a:gd name="T61" fmla="*/ 68125 h 6085"/>
                <a:gd name="T62" fmla="*/ 114725 w 6241"/>
                <a:gd name="T63" fmla="*/ 60700 h 6085"/>
                <a:gd name="T64" fmla="*/ 72575 w 6241"/>
                <a:gd name="T65" fmla="*/ 46800 h 6085"/>
                <a:gd name="T66" fmla="*/ 54225 w 6241"/>
                <a:gd name="T67" fmla="*/ 37400 h 6085"/>
                <a:gd name="T68" fmla="*/ 54225 w 6241"/>
                <a:gd name="T69" fmla="*/ 37400 h 6085"/>
                <a:gd name="T70" fmla="*/ 72075 w 6241"/>
                <a:gd name="T71" fmla="*/ 42850 h 6085"/>
                <a:gd name="T72" fmla="*/ 101075 w 6241"/>
                <a:gd name="T73" fmla="*/ 46150 h 6085"/>
                <a:gd name="T74" fmla="*/ 125125 w 6241"/>
                <a:gd name="T75" fmla="*/ 43825 h 6085"/>
                <a:gd name="T76" fmla="*/ 123600 w 6241"/>
                <a:gd name="T77" fmla="*/ 36875 h 6085"/>
                <a:gd name="T78" fmla="*/ 123150 w 6241"/>
                <a:gd name="T79" fmla="*/ 36900 h 6085"/>
                <a:gd name="T80" fmla="*/ 101475 w 6241"/>
                <a:gd name="T81" fmla="*/ 38775 h 6085"/>
                <a:gd name="T82" fmla="*/ 71075 w 6241"/>
                <a:gd name="T83" fmla="*/ 34900 h 6085"/>
                <a:gd name="T84" fmla="*/ 43325 w 6241"/>
                <a:gd name="T85" fmla="*/ 25500 h 6085"/>
                <a:gd name="T86" fmla="*/ 27450 w 6241"/>
                <a:gd name="T87" fmla="*/ 16575 h 6085"/>
                <a:gd name="T88" fmla="*/ 27950 w 6241"/>
                <a:gd name="T89" fmla="*/ 16575 h 6085"/>
                <a:gd name="T90" fmla="*/ 59175 w 6241"/>
                <a:gd name="T91" fmla="*/ 7650 h 6085"/>
                <a:gd name="T92" fmla="*/ 58825 w 6241"/>
                <a:gd name="T93" fmla="*/ 0 h 60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241" h="6085" extrusionOk="0">
                  <a:moveTo>
                    <a:pt x="2353" y="0"/>
                  </a:moveTo>
                  <a:cubicBezTo>
                    <a:pt x="2339" y="0"/>
                    <a:pt x="2324" y="3"/>
                    <a:pt x="2308" y="8"/>
                  </a:cubicBezTo>
                  <a:cubicBezTo>
                    <a:pt x="1931" y="147"/>
                    <a:pt x="1554" y="365"/>
                    <a:pt x="1178" y="385"/>
                  </a:cubicBezTo>
                  <a:cubicBezTo>
                    <a:pt x="840" y="385"/>
                    <a:pt x="563" y="187"/>
                    <a:pt x="265" y="68"/>
                  </a:cubicBezTo>
                  <a:cubicBezTo>
                    <a:pt x="246" y="58"/>
                    <a:pt x="225" y="54"/>
                    <a:pt x="204" y="54"/>
                  </a:cubicBezTo>
                  <a:cubicBezTo>
                    <a:pt x="100" y="54"/>
                    <a:pt x="1" y="167"/>
                    <a:pt x="67" y="266"/>
                  </a:cubicBezTo>
                  <a:cubicBezTo>
                    <a:pt x="325" y="861"/>
                    <a:pt x="543" y="1595"/>
                    <a:pt x="206" y="2190"/>
                  </a:cubicBezTo>
                  <a:cubicBezTo>
                    <a:pt x="151" y="2313"/>
                    <a:pt x="258" y="2418"/>
                    <a:pt x="355" y="2418"/>
                  </a:cubicBezTo>
                  <a:cubicBezTo>
                    <a:pt x="398" y="2418"/>
                    <a:pt x="439" y="2397"/>
                    <a:pt x="464" y="2348"/>
                  </a:cubicBezTo>
                  <a:cubicBezTo>
                    <a:pt x="642" y="2011"/>
                    <a:pt x="702" y="1615"/>
                    <a:pt x="642" y="1238"/>
                  </a:cubicBezTo>
                  <a:cubicBezTo>
                    <a:pt x="1435" y="2487"/>
                    <a:pt x="2030" y="3915"/>
                    <a:pt x="1594" y="5402"/>
                  </a:cubicBezTo>
                  <a:cubicBezTo>
                    <a:pt x="1558" y="5511"/>
                    <a:pt x="1646" y="5582"/>
                    <a:pt x="1734" y="5582"/>
                  </a:cubicBezTo>
                  <a:cubicBezTo>
                    <a:pt x="1791" y="5582"/>
                    <a:pt x="1848" y="5552"/>
                    <a:pt x="1872" y="5482"/>
                  </a:cubicBezTo>
                  <a:cubicBezTo>
                    <a:pt x="2288" y="4094"/>
                    <a:pt x="1852" y="2725"/>
                    <a:pt x="1158" y="1535"/>
                  </a:cubicBezTo>
                  <a:cubicBezTo>
                    <a:pt x="1991" y="2329"/>
                    <a:pt x="2546" y="3380"/>
                    <a:pt x="2744" y="4530"/>
                  </a:cubicBezTo>
                  <a:cubicBezTo>
                    <a:pt x="2769" y="4605"/>
                    <a:pt x="2832" y="4638"/>
                    <a:pt x="2894" y="4638"/>
                  </a:cubicBezTo>
                  <a:cubicBezTo>
                    <a:pt x="2981" y="4638"/>
                    <a:pt x="3065" y="4574"/>
                    <a:pt x="3042" y="4470"/>
                  </a:cubicBezTo>
                  <a:cubicBezTo>
                    <a:pt x="2903" y="3816"/>
                    <a:pt x="2665" y="3201"/>
                    <a:pt x="2367" y="2626"/>
                  </a:cubicBezTo>
                  <a:cubicBezTo>
                    <a:pt x="2209" y="2368"/>
                    <a:pt x="2050" y="2130"/>
                    <a:pt x="1872" y="1912"/>
                  </a:cubicBezTo>
                  <a:cubicBezTo>
                    <a:pt x="2328" y="2309"/>
                    <a:pt x="2764" y="2745"/>
                    <a:pt x="3181" y="3181"/>
                  </a:cubicBezTo>
                  <a:cubicBezTo>
                    <a:pt x="4073" y="4153"/>
                    <a:pt x="4985" y="5105"/>
                    <a:pt x="5937" y="6037"/>
                  </a:cubicBezTo>
                  <a:cubicBezTo>
                    <a:pt x="5970" y="6070"/>
                    <a:pt x="6007" y="6084"/>
                    <a:pt x="6042" y="6084"/>
                  </a:cubicBezTo>
                  <a:cubicBezTo>
                    <a:pt x="6152" y="6084"/>
                    <a:pt x="6241" y="5944"/>
                    <a:pt x="6135" y="5839"/>
                  </a:cubicBezTo>
                  <a:cubicBezTo>
                    <a:pt x="5223" y="4926"/>
                    <a:pt x="4311" y="3975"/>
                    <a:pt x="3419" y="3023"/>
                  </a:cubicBezTo>
                  <a:cubicBezTo>
                    <a:pt x="3062" y="2626"/>
                    <a:pt x="2665" y="2249"/>
                    <a:pt x="2268" y="1872"/>
                  </a:cubicBezTo>
                  <a:lnTo>
                    <a:pt x="2804" y="2150"/>
                  </a:lnTo>
                  <a:cubicBezTo>
                    <a:pt x="3359" y="2467"/>
                    <a:pt x="3974" y="2666"/>
                    <a:pt x="4589" y="2725"/>
                  </a:cubicBezTo>
                  <a:cubicBezTo>
                    <a:pt x="4787" y="2725"/>
                    <a:pt x="4787" y="2428"/>
                    <a:pt x="4589" y="2428"/>
                  </a:cubicBezTo>
                  <a:cubicBezTo>
                    <a:pt x="3974" y="2408"/>
                    <a:pt x="3438" y="2130"/>
                    <a:pt x="2903" y="1872"/>
                  </a:cubicBezTo>
                  <a:cubicBezTo>
                    <a:pt x="2665" y="1734"/>
                    <a:pt x="2407" y="1615"/>
                    <a:pt x="2169" y="1496"/>
                  </a:cubicBezTo>
                  <a:cubicBezTo>
                    <a:pt x="2407" y="1575"/>
                    <a:pt x="2645" y="1654"/>
                    <a:pt x="2883" y="1714"/>
                  </a:cubicBezTo>
                  <a:cubicBezTo>
                    <a:pt x="3265" y="1801"/>
                    <a:pt x="3652" y="1846"/>
                    <a:pt x="4043" y="1846"/>
                  </a:cubicBezTo>
                  <a:cubicBezTo>
                    <a:pt x="4362" y="1846"/>
                    <a:pt x="4684" y="1816"/>
                    <a:pt x="5005" y="1753"/>
                  </a:cubicBezTo>
                  <a:cubicBezTo>
                    <a:pt x="5177" y="1734"/>
                    <a:pt x="5109" y="1475"/>
                    <a:pt x="4944" y="1475"/>
                  </a:cubicBezTo>
                  <a:cubicBezTo>
                    <a:pt x="4938" y="1475"/>
                    <a:pt x="4932" y="1475"/>
                    <a:pt x="4926" y="1476"/>
                  </a:cubicBezTo>
                  <a:cubicBezTo>
                    <a:pt x="4637" y="1525"/>
                    <a:pt x="4348" y="1551"/>
                    <a:pt x="4059" y="1551"/>
                  </a:cubicBezTo>
                  <a:cubicBezTo>
                    <a:pt x="3654" y="1551"/>
                    <a:pt x="3249" y="1501"/>
                    <a:pt x="2843" y="1396"/>
                  </a:cubicBezTo>
                  <a:cubicBezTo>
                    <a:pt x="2467" y="1317"/>
                    <a:pt x="2090" y="1178"/>
                    <a:pt x="1733" y="1020"/>
                  </a:cubicBezTo>
                  <a:cubicBezTo>
                    <a:pt x="1515" y="921"/>
                    <a:pt x="1316" y="782"/>
                    <a:pt x="1098" y="663"/>
                  </a:cubicBezTo>
                  <a:lnTo>
                    <a:pt x="1118" y="663"/>
                  </a:lnTo>
                  <a:cubicBezTo>
                    <a:pt x="1554" y="663"/>
                    <a:pt x="1971" y="445"/>
                    <a:pt x="2367" y="306"/>
                  </a:cubicBezTo>
                  <a:cubicBezTo>
                    <a:pt x="2530" y="252"/>
                    <a:pt x="2495" y="0"/>
                    <a:pt x="23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90" name="Google Shape;215;p3">
              <a:extLst>
                <a:ext uri="{FF2B5EF4-FFF2-40B4-BE49-F238E27FC236}">
                  <a16:creationId xmlns:a16="http://schemas.microsoft.com/office/drawing/2014/main" id="{D042BC7B-B911-CF05-FDAC-E5FFC65D864C}"/>
                </a:ext>
              </a:extLst>
            </p:cNvPr>
            <p:cNvSpPr>
              <a:spLocks/>
            </p:cNvSpPr>
            <p:nvPr/>
          </p:nvSpPr>
          <p:spPr bwMode="auto">
            <a:xfrm>
              <a:off x="6356575" y="4362200"/>
              <a:ext cx="574650" cy="380725"/>
            </a:xfrm>
            <a:custGeom>
              <a:avLst/>
              <a:gdLst>
                <a:gd name="T0" fmla="*/ 455150 w 22986"/>
                <a:gd name="T1" fmla="*/ 39900 h 15229"/>
                <a:gd name="T2" fmla="*/ 441275 w 22986"/>
                <a:gd name="T3" fmla="*/ 89475 h 15229"/>
                <a:gd name="T4" fmla="*/ 356975 w 22986"/>
                <a:gd name="T5" fmla="*/ 147475 h 15229"/>
                <a:gd name="T6" fmla="*/ 408450 w 22986"/>
                <a:gd name="T7" fmla="*/ 27900 h 15229"/>
                <a:gd name="T8" fmla="*/ 349050 w 22986"/>
                <a:gd name="T9" fmla="*/ 144500 h 15229"/>
                <a:gd name="T10" fmla="*/ 401400 w 22986"/>
                <a:gd name="T11" fmla="*/ 7475 h 15229"/>
                <a:gd name="T12" fmla="*/ 396650 w 22986"/>
                <a:gd name="T13" fmla="*/ 215400 h 15229"/>
                <a:gd name="T14" fmla="*/ 394175 w 22986"/>
                <a:gd name="T15" fmla="*/ 217875 h 15229"/>
                <a:gd name="T16" fmla="*/ 451675 w 22986"/>
                <a:gd name="T17" fmla="*/ 257050 h 15229"/>
                <a:gd name="T18" fmla="*/ 365900 w 22986"/>
                <a:gd name="T19" fmla="*/ 356700 h 15229"/>
                <a:gd name="T20" fmla="*/ 432575 w 22986"/>
                <a:gd name="T21" fmla="*/ 255725 h 15229"/>
                <a:gd name="T22" fmla="*/ 322275 w 22986"/>
                <a:gd name="T23" fmla="*/ 143025 h 15229"/>
                <a:gd name="T24" fmla="*/ 245425 w 22986"/>
                <a:gd name="T25" fmla="*/ 127650 h 15229"/>
                <a:gd name="T26" fmla="*/ 194850 w 22986"/>
                <a:gd name="T27" fmla="*/ 123675 h 15229"/>
                <a:gd name="T28" fmla="*/ 305925 w 22986"/>
                <a:gd name="T29" fmla="*/ 173250 h 15229"/>
                <a:gd name="T30" fmla="*/ 150725 w 22986"/>
                <a:gd name="T31" fmla="*/ 211925 h 15229"/>
                <a:gd name="T32" fmla="*/ 65850 w 22986"/>
                <a:gd name="T33" fmla="*/ 339500 h 15229"/>
                <a:gd name="T34" fmla="*/ 201300 w 22986"/>
                <a:gd name="T35" fmla="*/ 182175 h 15229"/>
                <a:gd name="T36" fmla="*/ 368375 w 22986"/>
                <a:gd name="T37" fmla="*/ 204500 h 15229"/>
                <a:gd name="T38" fmla="*/ 217800 w 22986"/>
                <a:gd name="T39" fmla="*/ 227725 h 15229"/>
                <a:gd name="T40" fmla="*/ 377800 w 22986"/>
                <a:gd name="T41" fmla="*/ 214900 h 15229"/>
                <a:gd name="T42" fmla="*/ 197350 w 22986"/>
                <a:gd name="T43" fmla="*/ 309100 h 15229"/>
                <a:gd name="T44" fmla="*/ 10425 w 22986"/>
                <a:gd name="T45" fmla="*/ 360675 h 15229"/>
                <a:gd name="T46" fmla="*/ 90250 w 22986"/>
                <a:gd name="T47" fmla="*/ 143025 h 15229"/>
                <a:gd name="T48" fmla="*/ 131400 w 22986"/>
                <a:gd name="T49" fmla="*/ 100875 h 15229"/>
                <a:gd name="T50" fmla="*/ 356000 w 22986"/>
                <a:gd name="T51" fmla="*/ 13625 h 15229"/>
                <a:gd name="T52" fmla="*/ 320800 w 22986"/>
                <a:gd name="T53" fmla="*/ 132600 h 15229"/>
                <a:gd name="T54" fmla="*/ 122975 w 22986"/>
                <a:gd name="T55" fmla="*/ 95925 h 15229"/>
                <a:gd name="T56" fmla="*/ 57025 w 22986"/>
                <a:gd name="T57" fmla="*/ 171775 h 15229"/>
                <a:gd name="T58" fmla="*/ 2500 w 22986"/>
                <a:gd name="T59" fmla="*/ 365125 h 15229"/>
                <a:gd name="T60" fmla="*/ 183450 w 22986"/>
                <a:gd name="T61" fmla="*/ 333400 h 15229"/>
                <a:gd name="T62" fmla="*/ 337650 w 22986"/>
                <a:gd name="T63" fmla="*/ 219875 h 15229"/>
                <a:gd name="T64" fmla="*/ 445225 w 22986"/>
                <a:gd name="T65" fmla="*/ 247125 h 15229"/>
                <a:gd name="T66" fmla="*/ 395150 w 22986"/>
                <a:gd name="T67" fmla="*/ 253575 h 15229"/>
                <a:gd name="T68" fmla="*/ 367850 w 22986"/>
                <a:gd name="T69" fmla="*/ 366025 h 15229"/>
                <a:gd name="T70" fmla="*/ 513150 w 22986"/>
                <a:gd name="T71" fmla="*/ 259025 h 15229"/>
                <a:gd name="T72" fmla="*/ 530500 w 22986"/>
                <a:gd name="T73" fmla="*/ 249600 h 15229"/>
                <a:gd name="T74" fmla="*/ 547850 w 22986"/>
                <a:gd name="T75" fmla="*/ 133600 h 15229"/>
                <a:gd name="T76" fmla="*/ 495500 w 22986"/>
                <a:gd name="T77" fmla="*/ 168300 h 15229"/>
                <a:gd name="T78" fmla="*/ 547375 w 22986"/>
                <a:gd name="T79" fmla="*/ 141025 h 15229"/>
                <a:gd name="T80" fmla="*/ 492350 w 22986"/>
                <a:gd name="T81" fmla="*/ 251125 h 15229"/>
                <a:gd name="T82" fmla="*/ 431850 w 22986"/>
                <a:gd name="T83" fmla="*/ 232250 h 15229"/>
                <a:gd name="T84" fmla="*/ 374825 w 22986"/>
                <a:gd name="T85" fmla="*/ 112275 h 15229"/>
                <a:gd name="T86" fmla="*/ 447700 w 22986"/>
                <a:gd name="T87" fmla="*/ 102850 h 15229"/>
                <a:gd name="T88" fmla="*/ 423925 w 22986"/>
                <a:gd name="T89" fmla="*/ 58250 h 15229"/>
                <a:gd name="T90" fmla="*/ 486375 w 22986"/>
                <a:gd name="T91" fmla="*/ 8650 h 15229"/>
                <a:gd name="T92" fmla="*/ 403925 w 22986"/>
                <a:gd name="T93" fmla="*/ 0 h 152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986" h="15229" extrusionOk="0">
                  <a:moveTo>
                    <a:pt x="16342" y="287"/>
                  </a:moveTo>
                  <a:cubicBezTo>
                    <a:pt x="17274" y="307"/>
                    <a:pt x="18186" y="366"/>
                    <a:pt x="19118" y="426"/>
                  </a:cubicBezTo>
                  <a:cubicBezTo>
                    <a:pt x="18979" y="922"/>
                    <a:pt x="18642" y="1338"/>
                    <a:pt x="18206" y="1596"/>
                  </a:cubicBezTo>
                  <a:cubicBezTo>
                    <a:pt x="17690" y="1893"/>
                    <a:pt x="17056" y="1814"/>
                    <a:pt x="16580" y="2191"/>
                  </a:cubicBezTo>
                  <a:cubicBezTo>
                    <a:pt x="16500" y="2270"/>
                    <a:pt x="16520" y="2369"/>
                    <a:pt x="16600" y="2429"/>
                  </a:cubicBezTo>
                  <a:cubicBezTo>
                    <a:pt x="17036" y="2726"/>
                    <a:pt x="17393" y="3123"/>
                    <a:pt x="17651" y="3579"/>
                  </a:cubicBezTo>
                  <a:cubicBezTo>
                    <a:pt x="17324" y="3407"/>
                    <a:pt x="16964" y="3321"/>
                    <a:pt x="16606" y="3321"/>
                  </a:cubicBezTo>
                  <a:cubicBezTo>
                    <a:pt x="16180" y="3321"/>
                    <a:pt x="15756" y="3441"/>
                    <a:pt x="15390" y="3678"/>
                  </a:cubicBezTo>
                  <a:cubicBezTo>
                    <a:pt x="14656" y="4174"/>
                    <a:pt x="14240" y="5027"/>
                    <a:pt x="14279" y="5899"/>
                  </a:cubicBezTo>
                  <a:cubicBezTo>
                    <a:pt x="14061" y="5007"/>
                    <a:pt x="14121" y="4075"/>
                    <a:pt x="14438" y="3222"/>
                  </a:cubicBezTo>
                  <a:cubicBezTo>
                    <a:pt x="14755" y="2349"/>
                    <a:pt x="15469" y="1675"/>
                    <a:pt x="16362" y="1397"/>
                  </a:cubicBezTo>
                  <a:cubicBezTo>
                    <a:pt x="16527" y="1342"/>
                    <a:pt x="16488" y="1116"/>
                    <a:pt x="16338" y="1116"/>
                  </a:cubicBezTo>
                  <a:cubicBezTo>
                    <a:pt x="16327" y="1116"/>
                    <a:pt x="16315" y="1117"/>
                    <a:pt x="16302" y="1120"/>
                  </a:cubicBezTo>
                  <a:cubicBezTo>
                    <a:pt x="15330" y="1417"/>
                    <a:pt x="14557" y="2131"/>
                    <a:pt x="14180" y="3063"/>
                  </a:cubicBezTo>
                  <a:cubicBezTo>
                    <a:pt x="13843" y="3936"/>
                    <a:pt x="13764" y="4868"/>
                    <a:pt x="13962" y="5780"/>
                  </a:cubicBezTo>
                  <a:cubicBezTo>
                    <a:pt x="13427" y="4769"/>
                    <a:pt x="13089" y="3638"/>
                    <a:pt x="13347" y="2508"/>
                  </a:cubicBezTo>
                  <a:cubicBezTo>
                    <a:pt x="13486" y="1893"/>
                    <a:pt x="13803" y="1318"/>
                    <a:pt x="14279" y="882"/>
                  </a:cubicBezTo>
                  <a:cubicBezTo>
                    <a:pt x="14782" y="432"/>
                    <a:pt x="15405" y="299"/>
                    <a:pt x="16056" y="299"/>
                  </a:cubicBezTo>
                  <a:cubicBezTo>
                    <a:pt x="16151" y="299"/>
                    <a:pt x="16246" y="302"/>
                    <a:pt x="16342" y="307"/>
                  </a:cubicBezTo>
                  <a:lnTo>
                    <a:pt x="16342" y="287"/>
                  </a:lnTo>
                  <a:close/>
                  <a:moveTo>
                    <a:pt x="15866" y="8616"/>
                  </a:moveTo>
                  <a:cubicBezTo>
                    <a:pt x="15985" y="8695"/>
                    <a:pt x="16084" y="8795"/>
                    <a:pt x="16183" y="8874"/>
                  </a:cubicBezTo>
                  <a:cubicBezTo>
                    <a:pt x="16044" y="8834"/>
                    <a:pt x="15886" y="8795"/>
                    <a:pt x="15747" y="8755"/>
                  </a:cubicBezTo>
                  <a:cubicBezTo>
                    <a:pt x="15767" y="8755"/>
                    <a:pt x="15767" y="8735"/>
                    <a:pt x="15767" y="8715"/>
                  </a:cubicBezTo>
                  <a:cubicBezTo>
                    <a:pt x="15826" y="8695"/>
                    <a:pt x="15866" y="8656"/>
                    <a:pt x="15866" y="8616"/>
                  </a:cubicBezTo>
                  <a:close/>
                  <a:moveTo>
                    <a:pt x="17303" y="10229"/>
                  </a:moveTo>
                  <a:cubicBezTo>
                    <a:pt x="17557" y="10229"/>
                    <a:pt x="17812" y="10246"/>
                    <a:pt x="18067" y="10282"/>
                  </a:cubicBezTo>
                  <a:cubicBezTo>
                    <a:pt x="18543" y="10322"/>
                    <a:pt x="19019" y="10381"/>
                    <a:pt x="19515" y="10401"/>
                  </a:cubicBezTo>
                  <a:cubicBezTo>
                    <a:pt x="17948" y="10976"/>
                    <a:pt x="16441" y="11710"/>
                    <a:pt x="15390" y="13038"/>
                  </a:cubicBezTo>
                  <a:cubicBezTo>
                    <a:pt x="15092" y="13415"/>
                    <a:pt x="14835" y="13832"/>
                    <a:pt x="14636" y="14268"/>
                  </a:cubicBezTo>
                  <a:cubicBezTo>
                    <a:pt x="13803" y="13554"/>
                    <a:pt x="13823" y="12225"/>
                    <a:pt x="14497" y="11392"/>
                  </a:cubicBezTo>
                  <a:cubicBezTo>
                    <a:pt x="14874" y="10916"/>
                    <a:pt x="15370" y="10579"/>
                    <a:pt x="15945" y="10401"/>
                  </a:cubicBezTo>
                  <a:cubicBezTo>
                    <a:pt x="16391" y="10286"/>
                    <a:pt x="16846" y="10229"/>
                    <a:pt x="17303" y="10229"/>
                  </a:cubicBezTo>
                  <a:close/>
                  <a:moveTo>
                    <a:pt x="7605" y="3690"/>
                  </a:moveTo>
                  <a:cubicBezTo>
                    <a:pt x="8591" y="3690"/>
                    <a:pt x="9576" y="3870"/>
                    <a:pt x="10511" y="4233"/>
                  </a:cubicBezTo>
                  <a:cubicBezTo>
                    <a:pt x="11384" y="4590"/>
                    <a:pt x="12177" y="5086"/>
                    <a:pt x="12891" y="5721"/>
                  </a:cubicBezTo>
                  <a:cubicBezTo>
                    <a:pt x="13565" y="6316"/>
                    <a:pt x="14180" y="6990"/>
                    <a:pt x="14815" y="7625"/>
                  </a:cubicBezTo>
                  <a:lnTo>
                    <a:pt x="14914" y="7724"/>
                  </a:lnTo>
                  <a:cubicBezTo>
                    <a:pt x="13387" y="6554"/>
                    <a:pt x="11662" y="5661"/>
                    <a:pt x="9817" y="5106"/>
                  </a:cubicBezTo>
                  <a:cubicBezTo>
                    <a:pt x="9183" y="4908"/>
                    <a:pt x="8528" y="4769"/>
                    <a:pt x="7874" y="4670"/>
                  </a:cubicBezTo>
                  <a:cubicBezTo>
                    <a:pt x="7862" y="4667"/>
                    <a:pt x="7851" y="4666"/>
                    <a:pt x="7840" y="4666"/>
                  </a:cubicBezTo>
                  <a:cubicBezTo>
                    <a:pt x="7686" y="4666"/>
                    <a:pt x="7628" y="4910"/>
                    <a:pt x="7794" y="4947"/>
                  </a:cubicBezTo>
                  <a:cubicBezTo>
                    <a:pt x="10055" y="5304"/>
                    <a:pt x="12197" y="6177"/>
                    <a:pt x="14081" y="7466"/>
                  </a:cubicBezTo>
                  <a:lnTo>
                    <a:pt x="14141" y="7506"/>
                  </a:lnTo>
                  <a:cubicBezTo>
                    <a:pt x="13546" y="7228"/>
                    <a:pt x="12911" y="7030"/>
                    <a:pt x="12237" y="6930"/>
                  </a:cubicBezTo>
                  <a:cubicBezTo>
                    <a:pt x="11520" y="6797"/>
                    <a:pt x="10774" y="6700"/>
                    <a:pt x="10030" y="6700"/>
                  </a:cubicBezTo>
                  <a:cubicBezTo>
                    <a:pt x="9559" y="6700"/>
                    <a:pt x="9089" y="6739"/>
                    <a:pt x="8627" y="6831"/>
                  </a:cubicBezTo>
                  <a:cubicBezTo>
                    <a:pt x="7596" y="7049"/>
                    <a:pt x="6664" y="7625"/>
                    <a:pt x="6029" y="8477"/>
                  </a:cubicBezTo>
                  <a:cubicBezTo>
                    <a:pt x="5454" y="9231"/>
                    <a:pt x="5038" y="10103"/>
                    <a:pt x="4582" y="10936"/>
                  </a:cubicBezTo>
                  <a:cubicBezTo>
                    <a:pt x="4066" y="11868"/>
                    <a:pt x="3471" y="12781"/>
                    <a:pt x="2539" y="13316"/>
                  </a:cubicBezTo>
                  <a:cubicBezTo>
                    <a:pt x="2432" y="13424"/>
                    <a:pt x="2502" y="13580"/>
                    <a:pt x="2634" y="13580"/>
                  </a:cubicBezTo>
                  <a:cubicBezTo>
                    <a:pt x="2648" y="13580"/>
                    <a:pt x="2663" y="13578"/>
                    <a:pt x="2678" y="13574"/>
                  </a:cubicBezTo>
                  <a:cubicBezTo>
                    <a:pt x="4324" y="12642"/>
                    <a:pt x="4919" y="10698"/>
                    <a:pt x="5871" y="9191"/>
                  </a:cubicBezTo>
                  <a:cubicBezTo>
                    <a:pt x="6406" y="8358"/>
                    <a:pt x="7100" y="7625"/>
                    <a:pt x="8052" y="7287"/>
                  </a:cubicBezTo>
                  <a:cubicBezTo>
                    <a:pt x="8668" y="7061"/>
                    <a:pt x="9325" y="6981"/>
                    <a:pt x="9984" y="6981"/>
                  </a:cubicBezTo>
                  <a:cubicBezTo>
                    <a:pt x="10536" y="6981"/>
                    <a:pt x="11089" y="7037"/>
                    <a:pt x="11622" y="7109"/>
                  </a:cubicBezTo>
                  <a:cubicBezTo>
                    <a:pt x="12713" y="7268"/>
                    <a:pt x="13863" y="7525"/>
                    <a:pt x="14735" y="8180"/>
                  </a:cubicBezTo>
                  <a:cubicBezTo>
                    <a:pt x="13764" y="7862"/>
                    <a:pt x="12752" y="7704"/>
                    <a:pt x="11741" y="7684"/>
                  </a:cubicBezTo>
                  <a:cubicBezTo>
                    <a:pt x="10591" y="7684"/>
                    <a:pt x="9460" y="8100"/>
                    <a:pt x="8608" y="8854"/>
                  </a:cubicBezTo>
                  <a:cubicBezTo>
                    <a:pt x="8499" y="8963"/>
                    <a:pt x="8597" y="9109"/>
                    <a:pt x="8712" y="9109"/>
                  </a:cubicBezTo>
                  <a:cubicBezTo>
                    <a:pt x="8743" y="9109"/>
                    <a:pt x="8776" y="9098"/>
                    <a:pt x="8806" y="9072"/>
                  </a:cubicBezTo>
                  <a:cubicBezTo>
                    <a:pt x="9665" y="8273"/>
                    <a:pt x="10720" y="7994"/>
                    <a:pt x="11818" y="7994"/>
                  </a:cubicBezTo>
                  <a:cubicBezTo>
                    <a:pt x="12926" y="7994"/>
                    <a:pt x="14076" y="8278"/>
                    <a:pt x="15112" y="8596"/>
                  </a:cubicBezTo>
                  <a:cubicBezTo>
                    <a:pt x="14703" y="8528"/>
                    <a:pt x="14290" y="8492"/>
                    <a:pt x="13878" y="8492"/>
                  </a:cubicBezTo>
                  <a:cubicBezTo>
                    <a:pt x="12731" y="8492"/>
                    <a:pt x="11592" y="8773"/>
                    <a:pt x="10571" y="9429"/>
                  </a:cubicBezTo>
                  <a:cubicBezTo>
                    <a:pt x="9440" y="10183"/>
                    <a:pt x="8786" y="11373"/>
                    <a:pt x="7894" y="12364"/>
                  </a:cubicBezTo>
                  <a:cubicBezTo>
                    <a:pt x="7021" y="13356"/>
                    <a:pt x="5930" y="14109"/>
                    <a:pt x="4701" y="14565"/>
                  </a:cubicBezTo>
                  <a:cubicBezTo>
                    <a:pt x="4069" y="14800"/>
                    <a:pt x="3403" y="14916"/>
                    <a:pt x="2739" y="14916"/>
                  </a:cubicBezTo>
                  <a:cubicBezTo>
                    <a:pt x="1945" y="14916"/>
                    <a:pt x="1152" y="14751"/>
                    <a:pt x="417" y="14427"/>
                  </a:cubicBezTo>
                  <a:cubicBezTo>
                    <a:pt x="1488" y="13336"/>
                    <a:pt x="1805" y="11749"/>
                    <a:pt x="1924" y="10282"/>
                  </a:cubicBezTo>
                  <a:cubicBezTo>
                    <a:pt x="1984" y="9409"/>
                    <a:pt x="2024" y="8517"/>
                    <a:pt x="2281" y="7644"/>
                  </a:cubicBezTo>
                  <a:cubicBezTo>
                    <a:pt x="2500" y="6891"/>
                    <a:pt x="2975" y="6197"/>
                    <a:pt x="3610" y="5721"/>
                  </a:cubicBezTo>
                  <a:cubicBezTo>
                    <a:pt x="4304" y="5185"/>
                    <a:pt x="5137" y="4868"/>
                    <a:pt x="6010" y="4769"/>
                  </a:cubicBezTo>
                  <a:cubicBezTo>
                    <a:pt x="6168" y="4769"/>
                    <a:pt x="6208" y="4531"/>
                    <a:pt x="6029" y="4491"/>
                  </a:cubicBezTo>
                  <a:cubicBezTo>
                    <a:pt x="5752" y="4372"/>
                    <a:pt x="5494" y="4233"/>
                    <a:pt x="5256" y="4035"/>
                  </a:cubicBezTo>
                  <a:cubicBezTo>
                    <a:pt x="6024" y="3806"/>
                    <a:pt x="6815" y="3690"/>
                    <a:pt x="7605" y="3690"/>
                  </a:cubicBezTo>
                  <a:close/>
                  <a:moveTo>
                    <a:pt x="16157" y="0"/>
                  </a:moveTo>
                  <a:cubicBezTo>
                    <a:pt x="15466" y="0"/>
                    <a:pt x="14801" y="119"/>
                    <a:pt x="14240" y="545"/>
                  </a:cubicBezTo>
                  <a:cubicBezTo>
                    <a:pt x="13070" y="1417"/>
                    <a:pt x="12772" y="3024"/>
                    <a:pt x="13109" y="4372"/>
                  </a:cubicBezTo>
                  <a:cubicBezTo>
                    <a:pt x="13268" y="5046"/>
                    <a:pt x="13546" y="5701"/>
                    <a:pt x="13903" y="6296"/>
                  </a:cubicBezTo>
                  <a:cubicBezTo>
                    <a:pt x="13565" y="5959"/>
                    <a:pt x="13208" y="5622"/>
                    <a:pt x="12832" y="5304"/>
                  </a:cubicBezTo>
                  <a:cubicBezTo>
                    <a:pt x="12177" y="4749"/>
                    <a:pt x="11424" y="4313"/>
                    <a:pt x="10630" y="3995"/>
                  </a:cubicBezTo>
                  <a:cubicBezTo>
                    <a:pt x="9645" y="3599"/>
                    <a:pt x="8603" y="3400"/>
                    <a:pt x="7558" y="3400"/>
                  </a:cubicBezTo>
                  <a:cubicBezTo>
                    <a:pt x="6668" y="3400"/>
                    <a:pt x="5777" y="3545"/>
                    <a:pt x="4919" y="3837"/>
                  </a:cubicBezTo>
                  <a:cubicBezTo>
                    <a:pt x="4800" y="3876"/>
                    <a:pt x="4760" y="4015"/>
                    <a:pt x="4840" y="4095"/>
                  </a:cubicBezTo>
                  <a:cubicBezTo>
                    <a:pt x="5038" y="4273"/>
                    <a:pt x="5276" y="4432"/>
                    <a:pt x="5514" y="4570"/>
                  </a:cubicBezTo>
                  <a:cubicBezTo>
                    <a:pt x="4165" y="4828"/>
                    <a:pt x="2916" y="5622"/>
                    <a:pt x="2281" y="6871"/>
                  </a:cubicBezTo>
                  <a:cubicBezTo>
                    <a:pt x="1488" y="8438"/>
                    <a:pt x="1786" y="10302"/>
                    <a:pt x="1389" y="11987"/>
                  </a:cubicBezTo>
                  <a:cubicBezTo>
                    <a:pt x="1191" y="12900"/>
                    <a:pt x="735" y="13733"/>
                    <a:pt x="60" y="14367"/>
                  </a:cubicBezTo>
                  <a:cubicBezTo>
                    <a:pt x="1" y="14446"/>
                    <a:pt x="1" y="14546"/>
                    <a:pt x="100" y="14605"/>
                  </a:cubicBezTo>
                  <a:cubicBezTo>
                    <a:pt x="909" y="15017"/>
                    <a:pt x="1813" y="15229"/>
                    <a:pt x="2720" y="15229"/>
                  </a:cubicBezTo>
                  <a:cubicBezTo>
                    <a:pt x="3125" y="15229"/>
                    <a:pt x="3530" y="15187"/>
                    <a:pt x="3927" y="15101"/>
                  </a:cubicBezTo>
                  <a:cubicBezTo>
                    <a:pt x="5197" y="14823"/>
                    <a:pt x="6367" y="14208"/>
                    <a:pt x="7338" y="13336"/>
                  </a:cubicBezTo>
                  <a:cubicBezTo>
                    <a:pt x="7834" y="12900"/>
                    <a:pt x="8270" y="12424"/>
                    <a:pt x="8667" y="11908"/>
                  </a:cubicBezTo>
                  <a:cubicBezTo>
                    <a:pt x="9064" y="11353"/>
                    <a:pt x="9500" y="10817"/>
                    <a:pt x="9956" y="10322"/>
                  </a:cubicBezTo>
                  <a:cubicBezTo>
                    <a:pt x="10928" y="9409"/>
                    <a:pt x="12177" y="8854"/>
                    <a:pt x="13506" y="8795"/>
                  </a:cubicBezTo>
                  <a:cubicBezTo>
                    <a:pt x="13621" y="8789"/>
                    <a:pt x="13735" y="8787"/>
                    <a:pt x="13849" y="8787"/>
                  </a:cubicBezTo>
                  <a:cubicBezTo>
                    <a:pt x="15020" y="8787"/>
                    <a:pt x="16165" y="9062"/>
                    <a:pt x="17195" y="9568"/>
                  </a:cubicBezTo>
                  <a:cubicBezTo>
                    <a:pt x="17393" y="9687"/>
                    <a:pt x="17611" y="9806"/>
                    <a:pt x="17809" y="9885"/>
                  </a:cubicBezTo>
                  <a:lnTo>
                    <a:pt x="17968" y="9965"/>
                  </a:lnTo>
                  <a:cubicBezTo>
                    <a:pt x="17758" y="9942"/>
                    <a:pt x="17549" y="9931"/>
                    <a:pt x="17340" y="9931"/>
                  </a:cubicBezTo>
                  <a:cubicBezTo>
                    <a:pt x="16818" y="9931"/>
                    <a:pt x="16302" y="10001"/>
                    <a:pt x="15806" y="10143"/>
                  </a:cubicBezTo>
                  <a:cubicBezTo>
                    <a:pt x="14616" y="10540"/>
                    <a:pt x="13625" y="11630"/>
                    <a:pt x="13724" y="12939"/>
                  </a:cubicBezTo>
                  <a:cubicBezTo>
                    <a:pt x="13764" y="13614"/>
                    <a:pt x="14101" y="14228"/>
                    <a:pt x="14636" y="14625"/>
                  </a:cubicBezTo>
                  <a:cubicBezTo>
                    <a:pt x="14663" y="14636"/>
                    <a:pt x="14689" y="14641"/>
                    <a:pt x="14714" y="14641"/>
                  </a:cubicBezTo>
                  <a:cubicBezTo>
                    <a:pt x="14783" y="14641"/>
                    <a:pt x="14840" y="14604"/>
                    <a:pt x="14854" y="14546"/>
                  </a:cubicBezTo>
                  <a:cubicBezTo>
                    <a:pt x="15747" y="12166"/>
                    <a:pt x="18226" y="11135"/>
                    <a:pt x="20467" y="10361"/>
                  </a:cubicBezTo>
                  <a:lnTo>
                    <a:pt x="20526" y="10361"/>
                  </a:lnTo>
                  <a:cubicBezTo>
                    <a:pt x="20546" y="10361"/>
                    <a:pt x="20586" y="10341"/>
                    <a:pt x="20606" y="10322"/>
                  </a:cubicBezTo>
                  <a:lnTo>
                    <a:pt x="21121" y="10163"/>
                  </a:lnTo>
                  <a:cubicBezTo>
                    <a:pt x="21200" y="10143"/>
                    <a:pt x="21240" y="10064"/>
                    <a:pt x="21220" y="9984"/>
                  </a:cubicBezTo>
                  <a:cubicBezTo>
                    <a:pt x="21438" y="9885"/>
                    <a:pt x="21657" y="9746"/>
                    <a:pt x="21835" y="9588"/>
                  </a:cubicBezTo>
                  <a:cubicBezTo>
                    <a:pt x="22470" y="9033"/>
                    <a:pt x="22866" y="8219"/>
                    <a:pt x="22926" y="7367"/>
                  </a:cubicBezTo>
                  <a:cubicBezTo>
                    <a:pt x="22985" y="6593"/>
                    <a:pt x="22668" y="5661"/>
                    <a:pt x="21914" y="5344"/>
                  </a:cubicBezTo>
                  <a:cubicBezTo>
                    <a:pt x="21744" y="5275"/>
                    <a:pt x="21574" y="5244"/>
                    <a:pt x="21407" y="5244"/>
                  </a:cubicBezTo>
                  <a:cubicBezTo>
                    <a:pt x="20660" y="5244"/>
                    <a:pt x="19981" y="5866"/>
                    <a:pt x="19673" y="6514"/>
                  </a:cubicBezTo>
                  <a:cubicBezTo>
                    <a:pt x="19619" y="6623"/>
                    <a:pt x="19723" y="6732"/>
                    <a:pt x="19820" y="6732"/>
                  </a:cubicBezTo>
                  <a:cubicBezTo>
                    <a:pt x="19864" y="6732"/>
                    <a:pt x="19906" y="6709"/>
                    <a:pt x="19931" y="6653"/>
                  </a:cubicBezTo>
                  <a:cubicBezTo>
                    <a:pt x="20187" y="6110"/>
                    <a:pt x="20775" y="5529"/>
                    <a:pt x="21419" y="5529"/>
                  </a:cubicBezTo>
                  <a:cubicBezTo>
                    <a:pt x="21576" y="5529"/>
                    <a:pt x="21736" y="5564"/>
                    <a:pt x="21895" y="5641"/>
                  </a:cubicBezTo>
                  <a:cubicBezTo>
                    <a:pt x="22529" y="5979"/>
                    <a:pt x="22708" y="6851"/>
                    <a:pt x="22628" y="7506"/>
                  </a:cubicBezTo>
                  <a:cubicBezTo>
                    <a:pt x="22529" y="8358"/>
                    <a:pt x="22053" y="9112"/>
                    <a:pt x="21359" y="9588"/>
                  </a:cubicBezTo>
                  <a:cubicBezTo>
                    <a:pt x="20846" y="9890"/>
                    <a:pt x="20272" y="10045"/>
                    <a:pt x="19694" y="10045"/>
                  </a:cubicBezTo>
                  <a:cubicBezTo>
                    <a:pt x="19401" y="10045"/>
                    <a:pt x="19108" y="10005"/>
                    <a:pt x="18821" y="9925"/>
                  </a:cubicBezTo>
                  <a:cubicBezTo>
                    <a:pt x="18543" y="9865"/>
                    <a:pt x="18265" y="9766"/>
                    <a:pt x="18008" y="9667"/>
                  </a:cubicBezTo>
                  <a:cubicBezTo>
                    <a:pt x="17770" y="9528"/>
                    <a:pt x="17532" y="9409"/>
                    <a:pt x="17274" y="9290"/>
                  </a:cubicBezTo>
                  <a:cubicBezTo>
                    <a:pt x="16639" y="8894"/>
                    <a:pt x="16044" y="8398"/>
                    <a:pt x="15489" y="7862"/>
                  </a:cubicBezTo>
                  <a:cubicBezTo>
                    <a:pt x="15489" y="7843"/>
                    <a:pt x="15469" y="7803"/>
                    <a:pt x="15449" y="7783"/>
                  </a:cubicBezTo>
                  <a:cubicBezTo>
                    <a:pt x="14577" y="6930"/>
                    <a:pt x="14279" y="5542"/>
                    <a:pt x="14993" y="4491"/>
                  </a:cubicBezTo>
                  <a:cubicBezTo>
                    <a:pt x="15291" y="4015"/>
                    <a:pt x="15806" y="3698"/>
                    <a:pt x="16362" y="3619"/>
                  </a:cubicBezTo>
                  <a:cubicBezTo>
                    <a:pt x="16446" y="3607"/>
                    <a:pt x="16530" y="3601"/>
                    <a:pt x="16613" y="3601"/>
                  </a:cubicBezTo>
                  <a:cubicBezTo>
                    <a:pt x="17097" y="3601"/>
                    <a:pt x="17553" y="3793"/>
                    <a:pt x="17908" y="4114"/>
                  </a:cubicBezTo>
                  <a:cubicBezTo>
                    <a:pt x="17936" y="4142"/>
                    <a:pt x="17972" y="4155"/>
                    <a:pt x="18008" y="4155"/>
                  </a:cubicBezTo>
                  <a:cubicBezTo>
                    <a:pt x="18099" y="4155"/>
                    <a:pt x="18189" y="4075"/>
                    <a:pt x="18146" y="3976"/>
                  </a:cubicBezTo>
                  <a:cubicBezTo>
                    <a:pt x="17928" y="3321"/>
                    <a:pt x="17512" y="2746"/>
                    <a:pt x="16957" y="2330"/>
                  </a:cubicBezTo>
                  <a:cubicBezTo>
                    <a:pt x="17195" y="2230"/>
                    <a:pt x="17452" y="2151"/>
                    <a:pt x="17730" y="2111"/>
                  </a:cubicBezTo>
                  <a:cubicBezTo>
                    <a:pt x="18008" y="2052"/>
                    <a:pt x="18285" y="1933"/>
                    <a:pt x="18543" y="1754"/>
                  </a:cubicBezTo>
                  <a:cubicBezTo>
                    <a:pt x="19019" y="1417"/>
                    <a:pt x="19336" y="902"/>
                    <a:pt x="19455" y="346"/>
                  </a:cubicBezTo>
                  <a:cubicBezTo>
                    <a:pt x="19475" y="247"/>
                    <a:pt x="19416" y="148"/>
                    <a:pt x="19317" y="148"/>
                  </a:cubicBezTo>
                  <a:cubicBezTo>
                    <a:pt x="18384" y="108"/>
                    <a:pt x="17433" y="49"/>
                    <a:pt x="16500" y="9"/>
                  </a:cubicBezTo>
                  <a:cubicBezTo>
                    <a:pt x="16385" y="4"/>
                    <a:pt x="16271" y="0"/>
                    <a:pt x="161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91" name="Google Shape;216;p3">
              <a:extLst>
                <a:ext uri="{FF2B5EF4-FFF2-40B4-BE49-F238E27FC236}">
                  <a16:creationId xmlns:a16="http://schemas.microsoft.com/office/drawing/2014/main" id="{92E606BA-BBCA-B4CF-7282-1D00455CEBA4}"/>
                </a:ext>
              </a:extLst>
            </p:cNvPr>
            <p:cNvSpPr>
              <a:spLocks/>
            </p:cNvSpPr>
            <p:nvPr/>
          </p:nvSpPr>
          <p:spPr bwMode="auto">
            <a:xfrm>
              <a:off x="6450700" y="4667150"/>
              <a:ext cx="71650" cy="45525"/>
            </a:xfrm>
            <a:custGeom>
              <a:avLst/>
              <a:gdLst>
                <a:gd name="T0" fmla="*/ 66675 w 2866"/>
                <a:gd name="T1" fmla="*/ 0 h 1821"/>
                <a:gd name="T2" fmla="*/ 64050 w 2866"/>
                <a:gd name="T3" fmla="*/ 1175 h 1821"/>
                <a:gd name="T4" fmla="*/ 4050 w 2866"/>
                <a:gd name="T5" fmla="*/ 38375 h 1821"/>
                <a:gd name="T6" fmla="*/ 4475 w 2866"/>
                <a:gd name="T7" fmla="*/ 45500 h 1821"/>
                <a:gd name="T8" fmla="*/ 5550 w 2866"/>
                <a:gd name="T9" fmla="*/ 45300 h 1821"/>
                <a:gd name="T10" fmla="*/ 69000 w 2866"/>
                <a:gd name="T11" fmla="*/ 6150 h 1821"/>
                <a:gd name="T12" fmla="*/ 66675 w 2866"/>
                <a:gd name="T13" fmla="*/ 0 h 18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66" h="1821" extrusionOk="0">
                  <a:moveTo>
                    <a:pt x="2667" y="0"/>
                  </a:moveTo>
                  <a:cubicBezTo>
                    <a:pt x="2632" y="0"/>
                    <a:pt x="2595" y="14"/>
                    <a:pt x="2562" y="47"/>
                  </a:cubicBezTo>
                  <a:cubicBezTo>
                    <a:pt x="1868" y="702"/>
                    <a:pt x="1055" y="1217"/>
                    <a:pt x="162" y="1535"/>
                  </a:cubicBezTo>
                  <a:cubicBezTo>
                    <a:pt x="1" y="1588"/>
                    <a:pt x="50" y="1820"/>
                    <a:pt x="179" y="1820"/>
                  </a:cubicBezTo>
                  <a:cubicBezTo>
                    <a:pt x="192" y="1820"/>
                    <a:pt x="207" y="1818"/>
                    <a:pt x="222" y="1812"/>
                  </a:cubicBezTo>
                  <a:cubicBezTo>
                    <a:pt x="1174" y="1495"/>
                    <a:pt x="2046" y="959"/>
                    <a:pt x="2760" y="246"/>
                  </a:cubicBezTo>
                  <a:cubicBezTo>
                    <a:pt x="2866" y="140"/>
                    <a:pt x="2776" y="0"/>
                    <a:pt x="26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92" name="Google Shape;217;p3">
              <a:extLst>
                <a:ext uri="{FF2B5EF4-FFF2-40B4-BE49-F238E27FC236}">
                  <a16:creationId xmlns:a16="http://schemas.microsoft.com/office/drawing/2014/main" id="{D27E9ABE-3DEC-EAE0-4553-93485A9C77CB}"/>
                </a:ext>
              </a:extLst>
            </p:cNvPr>
            <p:cNvSpPr>
              <a:spLocks/>
            </p:cNvSpPr>
            <p:nvPr/>
          </p:nvSpPr>
          <p:spPr bwMode="auto">
            <a:xfrm>
              <a:off x="6534075" y="4625050"/>
              <a:ext cx="11425" cy="15150"/>
            </a:xfrm>
            <a:custGeom>
              <a:avLst/>
              <a:gdLst>
                <a:gd name="T0" fmla="*/ 7750 w 457"/>
                <a:gd name="T1" fmla="*/ 25 h 606"/>
                <a:gd name="T2" fmla="*/ 6950 w 457"/>
                <a:gd name="T3" fmla="*/ 150 h 606"/>
                <a:gd name="T4" fmla="*/ 4475 w 457"/>
                <a:gd name="T5" fmla="*/ 2125 h 606"/>
                <a:gd name="T6" fmla="*/ 500 w 457"/>
                <a:gd name="T7" fmla="*/ 9575 h 606"/>
                <a:gd name="T8" fmla="*/ 0 w 457"/>
                <a:gd name="T9" fmla="*/ 12550 h 606"/>
                <a:gd name="T10" fmla="*/ 3450 w 457"/>
                <a:gd name="T11" fmla="*/ 15150 h 606"/>
                <a:gd name="T12" fmla="*/ 4475 w 457"/>
                <a:gd name="T13" fmla="*/ 15025 h 606"/>
                <a:gd name="T14" fmla="*/ 6950 w 457"/>
                <a:gd name="T15" fmla="*/ 13525 h 606"/>
                <a:gd name="T16" fmla="*/ 10925 w 457"/>
                <a:gd name="T17" fmla="*/ 5600 h 606"/>
                <a:gd name="T18" fmla="*/ 11425 w 457"/>
                <a:gd name="T19" fmla="*/ 2625 h 606"/>
                <a:gd name="T20" fmla="*/ 7750 w 457"/>
                <a:gd name="T21" fmla="*/ 25 h 6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7" h="606" extrusionOk="0">
                  <a:moveTo>
                    <a:pt x="310" y="1"/>
                  </a:moveTo>
                  <a:cubicBezTo>
                    <a:pt x="299" y="1"/>
                    <a:pt x="288" y="2"/>
                    <a:pt x="278" y="6"/>
                  </a:cubicBezTo>
                  <a:cubicBezTo>
                    <a:pt x="238" y="26"/>
                    <a:pt x="199" y="46"/>
                    <a:pt x="179" y="85"/>
                  </a:cubicBezTo>
                  <a:lnTo>
                    <a:pt x="20" y="383"/>
                  </a:lnTo>
                  <a:cubicBezTo>
                    <a:pt x="0" y="422"/>
                    <a:pt x="0" y="462"/>
                    <a:pt x="0" y="502"/>
                  </a:cubicBezTo>
                  <a:cubicBezTo>
                    <a:pt x="17" y="567"/>
                    <a:pt x="74" y="606"/>
                    <a:pt x="138" y="606"/>
                  </a:cubicBezTo>
                  <a:cubicBezTo>
                    <a:pt x="152" y="606"/>
                    <a:pt x="165" y="604"/>
                    <a:pt x="179" y="601"/>
                  </a:cubicBezTo>
                  <a:cubicBezTo>
                    <a:pt x="219" y="601"/>
                    <a:pt x="258" y="581"/>
                    <a:pt x="278" y="541"/>
                  </a:cubicBezTo>
                  <a:lnTo>
                    <a:pt x="437" y="224"/>
                  </a:lnTo>
                  <a:cubicBezTo>
                    <a:pt x="457" y="184"/>
                    <a:pt x="457" y="145"/>
                    <a:pt x="457" y="105"/>
                  </a:cubicBezTo>
                  <a:cubicBezTo>
                    <a:pt x="424" y="39"/>
                    <a:pt x="364" y="1"/>
                    <a:pt x="3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93" name="Google Shape;218;p3">
              <a:extLst>
                <a:ext uri="{FF2B5EF4-FFF2-40B4-BE49-F238E27FC236}">
                  <a16:creationId xmlns:a16="http://schemas.microsoft.com/office/drawing/2014/main" id="{EE47B3D3-16C9-BABA-5029-908EC18C5CDC}"/>
                </a:ext>
              </a:extLst>
            </p:cNvPr>
            <p:cNvSpPr>
              <a:spLocks/>
            </p:cNvSpPr>
            <p:nvPr/>
          </p:nvSpPr>
          <p:spPr bwMode="auto">
            <a:xfrm>
              <a:off x="6436900" y="4512050"/>
              <a:ext cx="62700" cy="54775"/>
            </a:xfrm>
            <a:custGeom>
              <a:avLst/>
              <a:gdLst>
                <a:gd name="T0" fmla="*/ 57925 w 2508"/>
                <a:gd name="T1" fmla="*/ 0 h 2191"/>
                <a:gd name="T2" fmla="*/ 57025 w 2508"/>
                <a:gd name="T3" fmla="*/ 100 h 2191"/>
                <a:gd name="T4" fmla="*/ 1000 w 2508"/>
                <a:gd name="T5" fmla="*/ 50175 h 2191"/>
                <a:gd name="T6" fmla="*/ 3475 w 2508"/>
                <a:gd name="T7" fmla="*/ 54650 h 2191"/>
                <a:gd name="T8" fmla="*/ 4500 w 2508"/>
                <a:gd name="T9" fmla="*/ 54775 h 2191"/>
                <a:gd name="T10" fmla="*/ 7950 w 2508"/>
                <a:gd name="T11" fmla="*/ 52175 h 2191"/>
                <a:gd name="T12" fmla="*/ 59000 w 2508"/>
                <a:gd name="T13" fmla="*/ 7050 h 2191"/>
                <a:gd name="T14" fmla="*/ 57925 w 2508"/>
                <a:gd name="T15" fmla="*/ 0 h 21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08" h="2191" extrusionOk="0">
                  <a:moveTo>
                    <a:pt x="2317" y="0"/>
                  </a:moveTo>
                  <a:cubicBezTo>
                    <a:pt x="2306" y="0"/>
                    <a:pt x="2294" y="2"/>
                    <a:pt x="2281" y="4"/>
                  </a:cubicBezTo>
                  <a:cubicBezTo>
                    <a:pt x="1250" y="262"/>
                    <a:pt x="417" y="1016"/>
                    <a:pt x="40" y="2007"/>
                  </a:cubicBezTo>
                  <a:cubicBezTo>
                    <a:pt x="0" y="2087"/>
                    <a:pt x="60" y="2166"/>
                    <a:pt x="139" y="2186"/>
                  </a:cubicBezTo>
                  <a:cubicBezTo>
                    <a:pt x="153" y="2189"/>
                    <a:pt x="166" y="2191"/>
                    <a:pt x="180" y="2191"/>
                  </a:cubicBezTo>
                  <a:cubicBezTo>
                    <a:pt x="244" y="2191"/>
                    <a:pt x="301" y="2152"/>
                    <a:pt x="318" y="2087"/>
                  </a:cubicBezTo>
                  <a:cubicBezTo>
                    <a:pt x="675" y="1194"/>
                    <a:pt x="1428" y="520"/>
                    <a:pt x="2360" y="282"/>
                  </a:cubicBezTo>
                  <a:cubicBezTo>
                    <a:pt x="2508" y="227"/>
                    <a:pt x="2467" y="0"/>
                    <a:pt x="23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94" name="Google Shape;219;p3">
              <a:extLst>
                <a:ext uri="{FF2B5EF4-FFF2-40B4-BE49-F238E27FC236}">
                  <a16:creationId xmlns:a16="http://schemas.microsoft.com/office/drawing/2014/main" id="{D3CED604-085F-851B-BCEF-41B7D56FABEF}"/>
                </a:ext>
              </a:extLst>
            </p:cNvPr>
            <p:cNvSpPr>
              <a:spLocks/>
            </p:cNvSpPr>
            <p:nvPr/>
          </p:nvSpPr>
          <p:spPr bwMode="auto">
            <a:xfrm>
              <a:off x="6541025" y="4318000"/>
              <a:ext cx="109075" cy="130900"/>
            </a:xfrm>
            <a:custGeom>
              <a:avLst/>
              <a:gdLst>
                <a:gd name="T0" fmla="*/ 23750 w 4363"/>
                <a:gd name="T1" fmla="*/ 7075 h 5236"/>
                <a:gd name="T2" fmla="*/ 42150 w 4363"/>
                <a:gd name="T3" fmla="*/ 13200 h 5236"/>
                <a:gd name="T4" fmla="*/ 80325 w 4363"/>
                <a:gd name="T5" fmla="*/ 54850 h 5236"/>
                <a:gd name="T6" fmla="*/ 100650 w 4363"/>
                <a:gd name="T7" fmla="*/ 121775 h 5236"/>
                <a:gd name="T8" fmla="*/ 11400 w 4363"/>
                <a:gd name="T9" fmla="*/ 42450 h 5236"/>
                <a:gd name="T10" fmla="*/ 13375 w 4363"/>
                <a:gd name="T11" fmla="*/ 11700 h 5236"/>
                <a:gd name="T12" fmla="*/ 23750 w 4363"/>
                <a:gd name="T13" fmla="*/ 7075 h 5236"/>
                <a:gd name="T14" fmla="*/ 23175 w 4363"/>
                <a:gd name="T15" fmla="*/ 0 h 5236"/>
                <a:gd name="T16" fmla="*/ 13875 w 4363"/>
                <a:gd name="T17" fmla="*/ 2300 h 5236"/>
                <a:gd name="T18" fmla="*/ 1000 w 4363"/>
                <a:gd name="T19" fmla="*/ 27075 h 5236"/>
                <a:gd name="T20" fmla="*/ 12400 w 4363"/>
                <a:gd name="T21" fmla="*/ 60800 h 5236"/>
                <a:gd name="T22" fmla="*/ 32725 w 4363"/>
                <a:gd name="T23" fmla="*/ 87075 h 5236"/>
                <a:gd name="T24" fmla="*/ 102625 w 4363"/>
                <a:gd name="T25" fmla="*/ 130700 h 5236"/>
                <a:gd name="T26" fmla="*/ 103825 w 4363"/>
                <a:gd name="T27" fmla="*/ 130900 h 5236"/>
                <a:gd name="T28" fmla="*/ 107100 w 4363"/>
                <a:gd name="T29" fmla="*/ 129700 h 5236"/>
                <a:gd name="T30" fmla="*/ 108575 w 4363"/>
                <a:gd name="T31" fmla="*/ 125750 h 5236"/>
                <a:gd name="T32" fmla="*/ 45125 w 4363"/>
                <a:gd name="T33" fmla="*/ 6750 h 5236"/>
                <a:gd name="T34" fmla="*/ 23175 w 4363"/>
                <a:gd name="T35" fmla="*/ 0 h 5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63" h="5236" extrusionOk="0">
                  <a:moveTo>
                    <a:pt x="950" y="283"/>
                  </a:moveTo>
                  <a:cubicBezTo>
                    <a:pt x="1196" y="283"/>
                    <a:pt x="1464" y="417"/>
                    <a:pt x="1686" y="528"/>
                  </a:cubicBezTo>
                  <a:cubicBezTo>
                    <a:pt x="2340" y="925"/>
                    <a:pt x="2876" y="1500"/>
                    <a:pt x="3213" y="2194"/>
                  </a:cubicBezTo>
                  <a:cubicBezTo>
                    <a:pt x="3609" y="3027"/>
                    <a:pt x="3867" y="3939"/>
                    <a:pt x="4026" y="4871"/>
                  </a:cubicBezTo>
                  <a:cubicBezTo>
                    <a:pt x="2538" y="4236"/>
                    <a:pt x="1051" y="3265"/>
                    <a:pt x="456" y="1698"/>
                  </a:cubicBezTo>
                  <a:cubicBezTo>
                    <a:pt x="317" y="1301"/>
                    <a:pt x="218" y="806"/>
                    <a:pt x="535" y="468"/>
                  </a:cubicBezTo>
                  <a:cubicBezTo>
                    <a:pt x="656" y="333"/>
                    <a:pt x="799" y="283"/>
                    <a:pt x="950" y="283"/>
                  </a:cubicBezTo>
                  <a:close/>
                  <a:moveTo>
                    <a:pt x="927" y="0"/>
                  </a:moveTo>
                  <a:cubicBezTo>
                    <a:pt x="799" y="0"/>
                    <a:pt x="674" y="26"/>
                    <a:pt x="555" y="92"/>
                  </a:cubicBezTo>
                  <a:cubicBezTo>
                    <a:pt x="218" y="290"/>
                    <a:pt x="0" y="667"/>
                    <a:pt x="40" y="1083"/>
                  </a:cubicBezTo>
                  <a:cubicBezTo>
                    <a:pt x="60" y="1559"/>
                    <a:pt x="218" y="2015"/>
                    <a:pt x="496" y="2432"/>
                  </a:cubicBezTo>
                  <a:cubicBezTo>
                    <a:pt x="714" y="2809"/>
                    <a:pt x="992" y="3165"/>
                    <a:pt x="1309" y="3483"/>
                  </a:cubicBezTo>
                  <a:cubicBezTo>
                    <a:pt x="2122" y="4236"/>
                    <a:pt x="3074" y="4831"/>
                    <a:pt x="4105" y="5228"/>
                  </a:cubicBezTo>
                  <a:cubicBezTo>
                    <a:pt x="4121" y="5233"/>
                    <a:pt x="4137" y="5236"/>
                    <a:pt x="4153" y="5236"/>
                  </a:cubicBezTo>
                  <a:cubicBezTo>
                    <a:pt x="4197" y="5236"/>
                    <a:pt x="4240" y="5217"/>
                    <a:pt x="4284" y="5188"/>
                  </a:cubicBezTo>
                  <a:cubicBezTo>
                    <a:pt x="4323" y="5168"/>
                    <a:pt x="4363" y="5109"/>
                    <a:pt x="4343" y="5030"/>
                  </a:cubicBezTo>
                  <a:cubicBezTo>
                    <a:pt x="4006" y="3265"/>
                    <a:pt x="3530" y="1202"/>
                    <a:pt x="1805" y="270"/>
                  </a:cubicBezTo>
                  <a:cubicBezTo>
                    <a:pt x="1540" y="145"/>
                    <a:pt x="1227" y="0"/>
                    <a:pt x="9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95" name="Google Shape;220;p3">
              <a:extLst>
                <a:ext uri="{FF2B5EF4-FFF2-40B4-BE49-F238E27FC236}">
                  <a16:creationId xmlns:a16="http://schemas.microsoft.com/office/drawing/2014/main" id="{C55DA966-B1A0-89B2-6E48-E2434B10B589}"/>
                </a:ext>
              </a:extLst>
            </p:cNvPr>
            <p:cNvSpPr>
              <a:spLocks/>
            </p:cNvSpPr>
            <p:nvPr/>
          </p:nvSpPr>
          <p:spPr bwMode="auto">
            <a:xfrm>
              <a:off x="6652000" y="4338100"/>
              <a:ext cx="61425" cy="67700"/>
            </a:xfrm>
            <a:custGeom>
              <a:avLst/>
              <a:gdLst>
                <a:gd name="T0" fmla="*/ 56575 w 2457"/>
                <a:gd name="T1" fmla="*/ 0 h 2708"/>
                <a:gd name="T2" fmla="*/ 56100 w 2457"/>
                <a:gd name="T3" fmla="*/ 50 h 2708"/>
                <a:gd name="T4" fmla="*/ 575 w 2457"/>
                <a:gd name="T5" fmla="*/ 63500 h 2708"/>
                <a:gd name="T6" fmla="*/ 4150 w 2457"/>
                <a:gd name="T7" fmla="*/ 67675 h 2708"/>
                <a:gd name="T8" fmla="*/ 7525 w 2457"/>
                <a:gd name="T9" fmla="*/ 64975 h 2708"/>
                <a:gd name="T10" fmla="*/ 58100 w 2457"/>
                <a:gd name="T11" fmla="*/ 6975 h 2708"/>
                <a:gd name="T12" fmla="*/ 56575 w 2457"/>
                <a:gd name="T13" fmla="*/ 0 h 27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57" h="2708" extrusionOk="0">
                  <a:moveTo>
                    <a:pt x="2263" y="0"/>
                  </a:moveTo>
                  <a:cubicBezTo>
                    <a:pt x="2257" y="0"/>
                    <a:pt x="2251" y="1"/>
                    <a:pt x="2244" y="2"/>
                  </a:cubicBezTo>
                  <a:cubicBezTo>
                    <a:pt x="1074" y="339"/>
                    <a:pt x="202" y="1330"/>
                    <a:pt x="23" y="2540"/>
                  </a:cubicBezTo>
                  <a:cubicBezTo>
                    <a:pt x="0" y="2644"/>
                    <a:pt x="84" y="2707"/>
                    <a:pt x="166" y="2707"/>
                  </a:cubicBezTo>
                  <a:cubicBezTo>
                    <a:pt x="226" y="2707"/>
                    <a:pt x="284" y="2674"/>
                    <a:pt x="301" y="2599"/>
                  </a:cubicBezTo>
                  <a:cubicBezTo>
                    <a:pt x="459" y="1509"/>
                    <a:pt x="1253" y="597"/>
                    <a:pt x="2324" y="279"/>
                  </a:cubicBezTo>
                  <a:cubicBezTo>
                    <a:pt x="2457" y="222"/>
                    <a:pt x="2407" y="0"/>
                    <a:pt x="22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96" name="Google Shape;221;p3">
              <a:extLst>
                <a:ext uri="{FF2B5EF4-FFF2-40B4-BE49-F238E27FC236}">
                  <a16:creationId xmlns:a16="http://schemas.microsoft.com/office/drawing/2014/main" id="{B95655CE-4C61-F522-263E-5B4310F9943F}"/>
                </a:ext>
              </a:extLst>
            </p:cNvPr>
            <p:cNvSpPr>
              <a:spLocks/>
            </p:cNvSpPr>
            <p:nvPr/>
          </p:nvSpPr>
          <p:spPr bwMode="auto">
            <a:xfrm>
              <a:off x="6729900" y="4330825"/>
              <a:ext cx="42175" cy="10925"/>
            </a:xfrm>
            <a:custGeom>
              <a:avLst/>
              <a:gdLst>
                <a:gd name="T0" fmla="*/ 16225 w 1687"/>
                <a:gd name="T1" fmla="*/ 25 h 437"/>
                <a:gd name="T2" fmla="*/ 3000 w 1687"/>
                <a:gd name="T3" fmla="*/ 1375 h 437"/>
                <a:gd name="T4" fmla="*/ 525 w 1687"/>
                <a:gd name="T5" fmla="*/ 5825 h 437"/>
                <a:gd name="T6" fmla="*/ 3975 w 1687"/>
                <a:gd name="T7" fmla="*/ 8425 h 437"/>
                <a:gd name="T8" fmla="*/ 4975 w 1687"/>
                <a:gd name="T9" fmla="*/ 8300 h 437"/>
                <a:gd name="T10" fmla="*/ 15975 w 1687"/>
                <a:gd name="T11" fmla="*/ 7300 h 437"/>
                <a:gd name="T12" fmla="*/ 37200 w 1687"/>
                <a:gd name="T13" fmla="*/ 10775 h 437"/>
                <a:gd name="T14" fmla="*/ 38225 w 1687"/>
                <a:gd name="T15" fmla="*/ 10900 h 437"/>
                <a:gd name="T16" fmla="*/ 41675 w 1687"/>
                <a:gd name="T17" fmla="*/ 8300 h 437"/>
                <a:gd name="T18" fmla="*/ 38700 w 1687"/>
                <a:gd name="T19" fmla="*/ 3850 h 437"/>
                <a:gd name="T20" fmla="*/ 16225 w 1687"/>
                <a:gd name="T21" fmla="*/ 25 h 4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7" h="437" extrusionOk="0">
                  <a:moveTo>
                    <a:pt x="649" y="1"/>
                  </a:moveTo>
                  <a:cubicBezTo>
                    <a:pt x="472" y="1"/>
                    <a:pt x="294" y="18"/>
                    <a:pt x="120" y="55"/>
                  </a:cubicBezTo>
                  <a:cubicBezTo>
                    <a:pt x="40" y="74"/>
                    <a:pt x="1" y="154"/>
                    <a:pt x="21" y="233"/>
                  </a:cubicBezTo>
                  <a:cubicBezTo>
                    <a:pt x="37" y="299"/>
                    <a:pt x="94" y="337"/>
                    <a:pt x="159" y="337"/>
                  </a:cubicBezTo>
                  <a:cubicBezTo>
                    <a:pt x="172" y="337"/>
                    <a:pt x="185" y="336"/>
                    <a:pt x="199" y="332"/>
                  </a:cubicBezTo>
                  <a:cubicBezTo>
                    <a:pt x="342" y="305"/>
                    <a:pt x="490" y="292"/>
                    <a:pt x="639" y="292"/>
                  </a:cubicBezTo>
                  <a:cubicBezTo>
                    <a:pt x="924" y="292"/>
                    <a:pt x="1215" y="340"/>
                    <a:pt x="1488" y="431"/>
                  </a:cubicBezTo>
                  <a:cubicBezTo>
                    <a:pt x="1502" y="435"/>
                    <a:pt x="1515" y="436"/>
                    <a:pt x="1529" y="436"/>
                  </a:cubicBezTo>
                  <a:cubicBezTo>
                    <a:pt x="1593" y="436"/>
                    <a:pt x="1650" y="398"/>
                    <a:pt x="1667" y="332"/>
                  </a:cubicBezTo>
                  <a:cubicBezTo>
                    <a:pt x="1686" y="253"/>
                    <a:pt x="1627" y="174"/>
                    <a:pt x="1548" y="154"/>
                  </a:cubicBezTo>
                  <a:cubicBezTo>
                    <a:pt x="1259" y="53"/>
                    <a:pt x="954" y="1"/>
                    <a:pt x="6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97" name="Google Shape;222;p3">
              <a:extLst>
                <a:ext uri="{FF2B5EF4-FFF2-40B4-BE49-F238E27FC236}">
                  <a16:creationId xmlns:a16="http://schemas.microsoft.com/office/drawing/2014/main" id="{AA0350C7-CB6D-EE80-AA64-7367F221A783}"/>
                </a:ext>
              </a:extLst>
            </p:cNvPr>
            <p:cNvSpPr>
              <a:spLocks/>
            </p:cNvSpPr>
            <p:nvPr/>
          </p:nvSpPr>
          <p:spPr bwMode="auto">
            <a:xfrm>
              <a:off x="6464050" y="4418775"/>
              <a:ext cx="104925" cy="23775"/>
            </a:xfrm>
            <a:custGeom>
              <a:avLst/>
              <a:gdLst>
                <a:gd name="T0" fmla="*/ 67825 w 4197"/>
                <a:gd name="T1" fmla="*/ 0 h 951"/>
                <a:gd name="T2" fmla="*/ 2600 w 4197"/>
                <a:gd name="T3" fmla="*/ 17525 h 951"/>
                <a:gd name="T4" fmla="*/ 4650 w 4197"/>
                <a:gd name="T5" fmla="*/ 23750 h 951"/>
                <a:gd name="T6" fmla="*/ 6075 w 4197"/>
                <a:gd name="T7" fmla="*/ 23475 h 951"/>
                <a:gd name="T8" fmla="*/ 68025 w 4197"/>
                <a:gd name="T9" fmla="*/ 7250 h 951"/>
                <a:gd name="T10" fmla="*/ 98800 w 4197"/>
                <a:gd name="T11" fmla="*/ 11075 h 951"/>
                <a:gd name="T12" fmla="*/ 99700 w 4197"/>
                <a:gd name="T13" fmla="*/ 11175 h 951"/>
                <a:gd name="T14" fmla="*/ 100775 w 4197"/>
                <a:gd name="T15" fmla="*/ 4150 h 951"/>
                <a:gd name="T16" fmla="*/ 67825 w 4197"/>
                <a:gd name="T17" fmla="*/ 0 h 9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97" h="951" extrusionOk="0">
                  <a:moveTo>
                    <a:pt x="2713" y="0"/>
                  </a:moveTo>
                  <a:cubicBezTo>
                    <a:pt x="1805" y="0"/>
                    <a:pt x="905" y="234"/>
                    <a:pt x="104" y="701"/>
                  </a:cubicBezTo>
                  <a:cubicBezTo>
                    <a:pt x="0" y="788"/>
                    <a:pt x="63" y="950"/>
                    <a:pt x="186" y="950"/>
                  </a:cubicBezTo>
                  <a:cubicBezTo>
                    <a:pt x="204" y="950"/>
                    <a:pt x="223" y="947"/>
                    <a:pt x="243" y="939"/>
                  </a:cubicBezTo>
                  <a:cubicBezTo>
                    <a:pt x="1007" y="510"/>
                    <a:pt x="1862" y="290"/>
                    <a:pt x="2721" y="290"/>
                  </a:cubicBezTo>
                  <a:cubicBezTo>
                    <a:pt x="3133" y="290"/>
                    <a:pt x="3547" y="340"/>
                    <a:pt x="3952" y="443"/>
                  </a:cubicBezTo>
                  <a:cubicBezTo>
                    <a:pt x="3964" y="446"/>
                    <a:pt x="3976" y="447"/>
                    <a:pt x="3988" y="447"/>
                  </a:cubicBezTo>
                  <a:cubicBezTo>
                    <a:pt x="4140" y="447"/>
                    <a:pt x="4197" y="221"/>
                    <a:pt x="4031" y="166"/>
                  </a:cubicBezTo>
                  <a:cubicBezTo>
                    <a:pt x="3597" y="56"/>
                    <a:pt x="3154" y="0"/>
                    <a:pt x="27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98" name="Google Shape;223;p3">
              <a:extLst>
                <a:ext uri="{FF2B5EF4-FFF2-40B4-BE49-F238E27FC236}">
                  <a16:creationId xmlns:a16="http://schemas.microsoft.com/office/drawing/2014/main" id="{579DDF29-2AC0-E901-6DD3-016043A6342B}"/>
                </a:ext>
              </a:extLst>
            </p:cNvPr>
            <p:cNvSpPr>
              <a:spLocks/>
            </p:cNvSpPr>
            <p:nvPr/>
          </p:nvSpPr>
          <p:spPr bwMode="auto">
            <a:xfrm>
              <a:off x="5789400" y="4278550"/>
              <a:ext cx="662175" cy="398275"/>
            </a:xfrm>
            <a:custGeom>
              <a:avLst/>
              <a:gdLst>
                <a:gd name="T0" fmla="*/ 589000 w 26487"/>
                <a:gd name="T1" fmla="*/ 88350 h 15931"/>
                <a:gd name="T2" fmla="*/ 558775 w 26487"/>
                <a:gd name="T3" fmla="*/ 98250 h 15931"/>
                <a:gd name="T4" fmla="*/ 576125 w 26487"/>
                <a:gd name="T5" fmla="*/ 157750 h 15931"/>
                <a:gd name="T6" fmla="*/ 546375 w 26487"/>
                <a:gd name="T7" fmla="*/ 94300 h 15931"/>
                <a:gd name="T8" fmla="*/ 553300 w 26487"/>
                <a:gd name="T9" fmla="*/ 164200 h 15931"/>
                <a:gd name="T10" fmla="*/ 499775 w 26487"/>
                <a:gd name="T11" fmla="*/ 155775 h 15931"/>
                <a:gd name="T12" fmla="*/ 519600 w 26487"/>
                <a:gd name="T13" fmla="*/ 150325 h 15931"/>
                <a:gd name="T14" fmla="*/ 211150 w 26487"/>
                <a:gd name="T15" fmla="*/ 7700 h 15931"/>
                <a:gd name="T16" fmla="*/ 375325 w 26487"/>
                <a:gd name="T17" fmla="*/ 162700 h 15931"/>
                <a:gd name="T18" fmla="*/ 262775 w 26487"/>
                <a:gd name="T19" fmla="*/ 49675 h 15931"/>
                <a:gd name="T20" fmla="*/ 316825 w 26487"/>
                <a:gd name="T21" fmla="*/ 120075 h 15931"/>
                <a:gd name="T22" fmla="*/ 388225 w 26487"/>
                <a:gd name="T23" fmla="*/ 194950 h 15931"/>
                <a:gd name="T24" fmla="*/ 316325 w 26487"/>
                <a:gd name="T25" fmla="*/ 191475 h 15931"/>
                <a:gd name="T26" fmla="*/ 246900 w 26487"/>
                <a:gd name="T27" fmla="*/ 161400 h 15931"/>
                <a:gd name="T28" fmla="*/ 187425 w 26487"/>
                <a:gd name="T29" fmla="*/ 42725 h 15931"/>
                <a:gd name="T30" fmla="*/ 366900 w 26487"/>
                <a:gd name="T31" fmla="*/ 203850 h 15931"/>
                <a:gd name="T32" fmla="*/ 229075 w 26487"/>
                <a:gd name="T33" fmla="*/ 388800 h 15931"/>
                <a:gd name="T34" fmla="*/ 201800 w 26487"/>
                <a:gd name="T35" fmla="*/ 313925 h 15931"/>
                <a:gd name="T36" fmla="*/ 193875 w 26487"/>
                <a:gd name="T37" fmla="*/ 314425 h 15931"/>
                <a:gd name="T38" fmla="*/ 48600 w 26487"/>
                <a:gd name="T39" fmla="*/ 273775 h 15931"/>
                <a:gd name="T40" fmla="*/ 88050 w 26487"/>
                <a:gd name="T41" fmla="*/ 222650 h 15931"/>
                <a:gd name="T42" fmla="*/ 236500 w 26487"/>
                <a:gd name="T43" fmla="*/ 238575 h 15931"/>
                <a:gd name="T44" fmla="*/ 329225 w 26487"/>
                <a:gd name="T45" fmla="*/ 203850 h 15931"/>
                <a:gd name="T46" fmla="*/ 180475 w 26487"/>
                <a:gd name="T47" fmla="*/ 281200 h 15931"/>
                <a:gd name="T48" fmla="*/ 115575 w 26487"/>
                <a:gd name="T49" fmla="*/ 264250 h 15931"/>
                <a:gd name="T50" fmla="*/ 223625 w 26487"/>
                <a:gd name="T51" fmla="*/ 276250 h 15931"/>
                <a:gd name="T52" fmla="*/ 213750 w 26487"/>
                <a:gd name="T53" fmla="*/ 0 h 15931"/>
                <a:gd name="T54" fmla="*/ 247425 w 26487"/>
                <a:gd name="T55" fmla="*/ 133450 h 15931"/>
                <a:gd name="T56" fmla="*/ 234525 w 26487"/>
                <a:gd name="T57" fmla="*/ 153300 h 15931"/>
                <a:gd name="T58" fmla="*/ 309375 w 26487"/>
                <a:gd name="T59" fmla="*/ 198400 h 15931"/>
                <a:gd name="T60" fmla="*/ 243450 w 26487"/>
                <a:gd name="T61" fmla="*/ 228150 h 15931"/>
                <a:gd name="T62" fmla="*/ 85350 w 26487"/>
                <a:gd name="T63" fmla="*/ 215050 h 15931"/>
                <a:gd name="T64" fmla="*/ 2500 w 26487"/>
                <a:gd name="T65" fmla="*/ 251950 h 15931"/>
                <a:gd name="T66" fmla="*/ 149200 w 26487"/>
                <a:gd name="T67" fmla="*/ 337100 h 15931"/>
                <a:gd name="T68" fmla="*/ 193375 w 26487"/>
                <a:gd name="T69" fmla="*/ 323350 h 15931"/>
                <a:gd name="T70" fmla="*/ 191400 w 26487"/>
                <a:gd name="T71" fmla="*/ 330275 h 15931"/>
                <a:gd name="T72" fmla="*/ 235025 w 26487"/>
                <a:gd name="T73" fmla="*/ 398200 h 15931"/>
                <a:gd name="T74" fmla="*/ 251875 w 26487"/>
                <a:gd name="T75" fmla="*/ 289625 h 15931"/>
                <a:gd name="T76" fmla="*/ 371350 w 26487"/>
                <a:gd name="T77" fmla="*/ 211300 h 15931"/>
                <a:gd name="T78" fmla="*/ 325250 w 26487"/>
                <a:gd name="T79" fmla="*/ 347150 h 15931"/>
                <a:gd name="T80" fmla="*/ 421425 w 26487"/>
                <a:gd name="T81" fmla="*/ 277225 h 15931"/>
                <a:gd name="T82" fmla="*/ 379550 w 26487"/>
                <a:gd name="T83" fmla="*/ 308725 h 15931"/>
                <a:gd name="T84" fmla="*/ 420950 w 26487"/>
                <a:gd name="T85" fmla="*/ 285175 h 15931"/>
                <a:gd name="T86" fmla="*/ 329225 w 26487"/>
                <a:gd name="T87" fmla="*/ 340200 h 15931"/>
                <a:gd name="T88" fmla="*/ 396650 w 26487"/>
                <a:gd name="T89" fmla="*/ 211300 h 15931"/>
                <a:gd name="T90" fmla="*/ 416425 w 26487"/>
                <a:gd name="T91" fmla="*/ 209075 h 15931"/>
                <a:gd name="T92" fmla="*/ 530725 w 26487"/>
                <a:gd name="T93" fmla="*/ 319925 h 15931"/>
                <a:gd name="T94" fmla="*/ 634625 w 26487"/>
                <a:gd name="T95" fmla="*/ 184525 h 15931"/>
                <a:gd name="T96" fmla="*/ 654950 w 26487"/>
                <a:gd name="T97" fmla="*/ 162700 h 15931"/>
                <a:gd name="T98" fmla="*/ 633625 w 26487"/>
                <a:gd name="T99" fmla="*/ 174125 h 15931"/>
                <a:gd name="T100" fmla="*/ 575050 w 26487"/>
                <a:gd name="T101" fmla="*/ 113650 h 15931"/>
                <a:gd name="T102" fmla="*/ 554950 w 26487"/>
                <a:gd name="T103" fmla="*/ 58950 h 15931"/>
                <a:gd name="T104" fmla="*/ 510175 w 26487"/>
                <a:gd name="T105" fmla="*/ 148325 h 15931"/>
                <a:gd name="T106" fmla="*/ 587925 w 26487"/>
                <a:gd name="T107" fmla="*/ 192700 h 15931"/>
                <a:gd name="T108" fmla="*/ 539925 w 26487"/>
                <a:gd name="T109" fmla="*/ 274275 h 15931"/>
                <a:gd name="T110" fmla="*/ 438775 w 26487"/>
                <a:gd name="T111" fmla="*/ 203850 h 15931"/>
                <a:gd name="T112" fmla="*/ 344575 w 26487"/>
                <a:gd name="T113" fmla="*/ 85875 h 159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6487" h="15931" extrusionOk="0">
                  <a:moveTo>
                    <a:pt x="22160" y="2677"/>
                  </a:moveTo>
                  <a:cubicBezTo>
                    <a:pt x="22257" y="2677"/>
                    <a:pt x="22354" y="2685"/>
                    <a:pt x="22450" y="2701"/>
                  </a:cubicBezTo>
                  <a:cubicBezTo>
                    <a:pt x="22906" y="2780"/>
                    <a:pt x="23422" y="3058"/>
                    <a:pt x="23560" y="3534"/>
                  </a:cubicBezTo>
                  <a:cubicBezTo>
                    <a:pt x="23660" y="3831"/>
                    <a:pt x="23481" y="4168"/>
                    <a:pt x="23164" y="4248"/>
                  </a:cubicBezTo>
                  <a:cubicBezTo>
                    <a:pt x="23103" y="4263"/>
                    <a:pt x="23043" y="4270"/>
                    <a:pt x="22984" y="4270"/>
                  </a:cubicBezTo>
                  <a:cubicBezTo>
                    <a:pt x="22731" y="4270"/>
                    <a:pt x="22495" y="4139"/>
                    <a:pt x="22351" y="3930"/>
                  </a:cubicBezTo>
                  <a:cubicBezTo>
                    <a:pt x="22326" y="3899"/>
                    <a:pt x="22292" y="3885"/>
                    <a:pt x="22259" y="3885"/>
                  </a:cubicBezTo>
                  <a:cubicBezTo>
                    <a:pt x="22187" y="3885"/>
                    <a:pt x="22113" y="3948"/>
                    <a:pt x="22113" y="4030"/>
                  </a:cubicBezTo>
                  <a:cubicBezTo>
                    <a:pt x="22113" y="4882"/>
                    <a:pt x="22450" y="5695"/>
                    <a:pt x="23045" y="6310"/>
                  </a:cubicBezTo>
                  <a:cubicBezTo>
                    <a:pt x="23402" y="6667"/>
                    <a:pt x="23838" y="6925"/>
                    <a:pt x="24314" y="7084"/>
                  </a:cubicBezTo>
                  <a:cubicBezTo>
                    <a:pt x="23640" y="7064"/>
                    <a:pt x="22985" y="6846"/>
                    <a:pt x="22450" y="6429"/>
                  </a:cubicBezTo>
                  <a:cubicBezTo>
                    <a:pt x="21657" y="5854"/>
                    <a:pt x="21042" y="4625"/>
                    <a:pt x="21855" y="3772"/>
                  </a:cubicBezTo>
                  <a:cubicBezTo>
                    <a:pt x="21947" y="3680"/>
                    <a:pt x="21849" y="3529"/>
                    <a:pt x="21736" y="3529"/>
                  </a:cubicBezTo>
                  <a:cubicBezTo>
                    <a:pt x="21703" y="3529"/>
                    <a:pt x="21668" y="3542"/>
                    <a:pt x="21637" y="3573"/>
                  </a:cubicBezTo>
                  <a:cubicBezTo>
                    <a:pt x="20764" y="4486"/>
                    <a:pt x="21280" y="5854"/>
                    <a:pt x="22132" y="6568"/>
                  </a:cubicBezTo>
                  <a:cubicBezTo>
                    <a:pt x="22747" y="7064"/>
                    <a:pt x="23521" y="7361"/>
                    <a:pt x="24314" y="7381"/>
                  </a:cubicBezTo>
                  <a:cubicBezTo>
                    <a:pt x="24048" y="7419"/>
                    <a:pt x="23781" y="7438"/>
                    <a:pt x="23514" y="7438"/>
                  </a:cubicBezTo>
                  <a:cubicBezTo>
                    <a:pt x="22251" y="7438"/>
                    <a:pt x="21006" y="7017"/>
                    <a:pt x="19991" y="6231"/>
                  </a:cubicBezTo>
                  <a:lnTo>
                    <a:pt x="20685" y="6270"/>
                  </a:lnTo>
                  <a:cubicBezTo>
                    <a:pt x="20804" y="6270"/>
                    <a:pt x="20883" y="6112"/>
                    <a:pt x="20784" y="6013"/>
                  </a:cubicBezTo>
                  <a:cubicBezTo>
                    <a:pt x="19991" y="5120"/>
                    <a:pt x="20130" y="3752"/>
                    <a:pt x="21062" y="3038"/>
                  </a:cubicBezTo>
                  <a:cubicBezTo>
                    <a:pt x="21394" y="2801"/>
                    <a:pt x="21777" y="2677"/>
                    <a:pt x="22160" y="2677"/>
                  </a:cubicBezTo>
                  <a:close/>
                  <a:moveTo>
                    <a:pt x="8446" y="308"/>
                  </a:moveTo>
                  <a:cubicBezTo>
                    <a:pt x="9623" y="308"/>
                    <a:pt x="10810" y="764"/>
                    <a:pt x="11721" y="1511"/>
                  </a:cubicBezTo>
                  <a:cubicBezTo>
                    <a:pt x="12475" y="2126"/>
                    <a:pt x="13109" y="2879"/>
                    <a:pt x="13585" y="3732"/>
                  </a:cubicBezTo>
                  <a:cubicBezTo>
                    <a:pt x="14121" y="4625"/>
                    <a:pt x="14478" y="5616"/>
                    <a:pt x="15013" y="6508"/>
                  </a:cubicBezTo>
                  <a:cubicBezTo>
                    <a:pt x="15271" y="6925"/>
                    <a:pt x="15568" y="7282"/>
                    <a:pt x="15925" y="7619"/>
                  </a:cubicBezTo>
                  <a:cubicBezTo>
                    <a:pt x="14061" y="6905"/>
                    <a:pt x="13109" y="4724"/>
                    <a:pt x="11900" y="3256"/>
                  </a:cubicBezTo>
                  <a:cubicBezTo>
                    <a:pt x="11503" y="2760"/>
                    <a:pt x="11027" y="2324"/>
                    <a:pt x="10511" y="1987"/>
                  </a:cubicBezTo>
                  <a:cubicBezTo>
                    <a:pt x="10485" y="1970"/>
                    <a:pt x="10458" y="1963"/>
                    <a:pt x="10433" y="1963"/>
                  </a:cubicBezTo>
                  <a:cubicBezTo>
                    <a:pt x="10309" y="1963"/>
                    <a:pt x="10220" y="2142"/>
                    <a:pt x="10353" y="2225"/>
                  </a:cubicBezTo>
                  <a:cubicBezTo>
                    <a:pt x="11344" y="2860"/>
                    <a:pt x="12018" y="3851"/>
                    <a:pt x="12673" y="4803"/>
                  </a:cubicBezTo>
                  <a:cubicBezTo>
                    <a:pt x="13327" y="5775"/>
                    <a:pt x="13962" y="6667"/>
                    <a:pt x="14874" y="7341"/>
                  </a:cubicBezTo>
                  <a:cubicBezTo>
                    <a:pt x="15112" y="7520"/>
                    <a:pt x="15390" y="7679"/>
                    <a:pt x="15648" y="7798"/>
                  </a:cubicBezTo>
                  <a:lnTo>
                    <a:pt x="15529" y="7798"/>
                  </a:lnTo>
                  <a:cubicBezTo>
                    <a:pt x="15172" y="7753"/>
                    <a:pt x="14804" y="7731"/>
                    <a:pt x="14433" y="7731"/>
                  </a:cubicBezTo>
                  <a:cubicBezTo>
                    <a:pt x="14309" y="7731"/>
                    <a:pt x="14185" y="7733"/>
                    <a:pt x="14061" y="7738"/>
                  </a:cubicBezTo>
                  <a:cubicBezTo>
                    <a:pt x="13605" y="7738"/>
                    <a:pt x="13129" y="7718"/>
                    <a:pt x="12653" y="7659"/>
                  </a:cubicBezTo>
                  <a:cubicBezTo>
                    <a:pt x="11642" y="7560"/>
                    <a:pt x="10412" y="7262"/>
                    <a:pt x="9678" y="6449"/>
                  </a:cubicBezTo>
                  <a:cubicBezTo>
                    <a:pt x="9745" y="6453"/>
                    <a:pt x="9810" y="6456"/>
                    <a:pt x="9876" y="6456"/>
                  </a:cubicBezTo>
                  <a:cubicBezTo>
                    <a:pt x="10400" y="6456"/>
                    <a:pt x="10904" y="6315"/>
                    <a:pt x="11344" y="6033"/>
                  </a:cubicBezTo>
                  <a:cubicBezTo>
                    <a:pt x="11463" y="5953"/>
                    <a:pt x="11443" y="5795"/>
                    <a:pt x="11324" y="5755"/>
                  </a:cubicBezTo>
                  <a:cubicBezTo>
                    <a:pt x="9401" y="5259"/>
                    <a:pt x="8647" y="3097"/>
                    <a:pt x="7497" y="1709"/>
                  </a:cubicBezTo>
                  <a:cubicBezTo>
                    <a:pt x="7219" y="1352"/>
                    <a:pt x="6882" y="1035"/>
                    <a:pt x="6505" y="777"/>
                  </a:cubicBezTo>
                  <a:cubicBezTo>
                    <a:pt x="7115" y="454"/>
                    <a:pt x="7779" y="308"/>
                    <a:pt x="8446" y="308"/>
                  </a:cubicBezTo>
                  <a:close/>
                  <a:moveTo>
                    <a:pt x="14676" y="8154"/>
                  </a:moveTo>
                  <a:cubicBezTo>
                    <a:pt x="13546" y="8373"/>
                    <a:pt x="12475" y="8868"/>
                    <a:pt x="11562" y="9602"/>
                  </a:cubicBezTo>
                  <a:cubicBezTo>
                    <a:pt x="10372" y="10514"/>
                    <a:pt x="9302" y="11823"/>
                    <a:pt x="9004" y="13350"/>
                  </a:cubicBezTo>
                  <a:cubicBezTo>
                    <a:pt x="8845" y="14084"/>
                    <a:pt x="8905" y="14838"/>
                    <a:pt x="9163" y="15552"/>
                  </a:cubicBezTo>
                  <a:cubicBezTo>
                    <a:pt x="8270" y="15155"/>
                    <a:pt x="7775" y="14223"/>
                    <a:pt x="7913" y="13291"/>
                  </a:cubicBezTo>
                  <a:lnTo>
                    <a:pt x="8052" y="12854"/>
                  </a:lnTo>
                  <a:cubicBezTo>
                    <a:pt x="8092" y="12755"/>
                    <a:pt x="8112" y="12656"/>
                    <a:pt x="8072" y="12557"/>
                  </a:cubicBezTo>
                  <a:cubicBezTo>
                    <a:pt x="8042" y="12498"/>
                    <a:pt x="7983" y="12468"/>
                    <a:pt x="7923" y="12468"/>
                  </a:cubicBezTo>
                  <a:cubicBezTo>
                    <a:pt x="7864" y="12468"/>
                    <a:pt x="7804" y="12498"/>
                    <a:pt x="7775" y="12557"/>
                  </a:cubicBezTo>
                  <a:lnTo>
                    <a:pt x="7755" y="12577"/>
                  </a:lnTo>
                  <a:cubicBezTo>
                    <a:pt x="7224" y="12978"/>
                    <a:pt x="6596" y="13182"/>
                    <a:pt x="5960" y="13182"/>
                  </a:cubicBezTo>
                  <a:cubicBezTo>
                    <a:pt x="5527" y="13182"/>
                    <a:pt x="5091" y="13087"/>
                    <a:pt x="4681" y="12894"/>
                  </a:cubicBezTo>
                  <a:cubicBezTo>
                    <a:pt x="3669" y="12438"/>
                    <a:pt x="2856" y="11605"/>
                    <a:pt x="1944" y="10951"/>
                  </a:cubicBezTo>
                  <a:cubicBezTo>
                    <a:pt x="1448" y="10574"/>
                    <a:pt x="933" y="10237"/>
                    <a:pt x="397" y="9919"/>
                  </a:cubicBezTo>
                  <a:cubicBezTo>
                    <a:pt x="1151" y="9325"/>
                    <a:pt x="2063" y="8968"/>
                    <a:pt x="3015" y="8928"/>
                  </a:cubicBezTo>
                  <a:cubicBezTo>
                    <a:pt x="3185" y="8913"/>
                    <a:pt x="3354" y="8906"/>
                    <a:pt x="3522" y="8906"/>
                  </a:cubicBezTo>
                  <a:cubicBezTo>
                    <a:pt x="4473" y="8906"/>
                    <a:pt x="5400" y="9125"/>
                    <a:pt x="6327" y="9344"/>
                  </a:cubicBezTo>
                  <a:cubicBezTo>
                    <a:pt x="7004" y="9517"/>
                    <a:pt x="7717" y="9672"/>
                    <a:pt x="8424" y="9672"/>
                  </a:cubicBezTo>
                  <a:cubicBezTo>
                    <a:pt x="8773" y="9672"/>
                    <a:pt x="9120" y="9634"/>
                    <a:pt x="9460" y="9543"/>
                  </a:cubicBezTo>
                  <a:cubicBezTo>
                    <a:pt x="9936" y="9384"/>
                    <a:pt x="10392" y="9186"/>
                    <a:pt x="10829" y="8948"/>
                  </a:cubicBezTo>
                  <a:cubicBezTo>
                    <a:pt x="11305" y="8710"/>
                    <a:pt x="11800" y="8511"/>
                    <a:pt x="12296" y="8353"/>
                  </a:cubicBezTo>
                  <a:cubicBezTo>
                    <a:pt x="12574" y="8273"/>
                    <a:pt x="12871" y="8194"/>
                    <a:pt x="13169" y="8154"/>
                  </a:cubicBezTo>
                  <a:cubicBezTo>
                    <a:pt x="12475" y="8373"/>
                    <a:pt x="11820" y="8710"/>
                    <a:pt x="11225" y="9146"/>
                  </a:cubicBezTo>
                  <a:cubicBezTo>
                    <a:pt x="9996" y="10038"/>
                    <a:pt x="8826" y="11129"/>
                    <a:pt x="7219" y="11248"/>
                  </a:cubicBezTo>
                  <a:cubicBezTo>
                    <a:pt x="7129" y="11254"/>
                    <a:pt x="7039" y="11257"/>
                    <a:pt x="6950" y="11257"/>
                  </a:cubicBezTo>
                  <a:cubicBezTo>
                    <a:pt x="6152" y="11257"/>
                    <a:pt x="5378" y="11022"/>
                    <a:pt x="4701" y="10594"/>
                  </a:cubicBezTo>
                  <a:cubicBezTo>
                    <a:pt x="4674" y="10577"/>
                    <a:pt x="4648" y="10570"/>
                    <a:pt x="4623" y="10570"/>
                  </a:cubicBezTo>
                  <a:cubicBezTo>
                    <a:pt x="4498" y="10570"/>
                    <a:pt x="4410" y="10749"/>
                    <a:pt x="4542" y="10832"/>
                  </a:cubicBezTo>
                  <a:cubicBezTo>
                    <a:pt x="5271" y="11289"/>
                    <a:pt x="6102" y="11519"/>
                    <a:pt x="6935" y="11519"/>
                  </a:cubicBezTo>
                  <a:cubicBezTo>
                    <a:pt x="7621" y="11519"/>
                    <a:pt x="8309" y="11363"/>
                    <a:pt x="8945" y="11050"/>
                  </a:cubicBezTo>
                  <a:cubicBezTo>
                    <a:pt x="10333" y="10356"/>
                    <a:pt x="11384" y="9126"/>
                    <a:pt x="12851" y="8551"/>
                  </a:cubicBezTo>
                  <a:cubicBezTo>
                    <a:pt x="13427" y="8313"/>
                    <a:pt x="14041" y="8194"/>
                    <a:pt x="14676" y="8154"/>
                  </a:cubicBezTo>
                  <a:close/>
                  <a:moveTo>
                    <a:pt x="8550" y="0"/>
                  </a:moveTo>
                  <a:cubicBezTo>
                    <a:pt x="7717" y="0"/>
                    <a:pt x="6896" y="223"/>
                    <a:pt x="6168" y="678"/>
                  </a:cubicBezTo>
                  <a:cubicBezTo>
                    <a:pt x="6089" y="718"/>
                    <a:pt x="6089" y="857"/>
                    <a:pt x="6168" y="916"/>
                  </a:cubicBezTo>
                  <a:cubicBezTo>
                    <a:pt x="7874" y="1947"/>
                    <a:pt x="8409" y="4069"/>
                    <a:pt x="9897" y="5338"/>
                  </a:cubicBezTo>
                  <a:cubicBezTo>
                    <a:pt x="10194" y="5596"/>
                    <a:pt x="10551" y="5795"/>
                    <a:pt x="10928" y="5953"/>
                  </a:cubicBezTo>
                  <a:cubicBezTo>
                    <a:pt x="10610" y="6112"/>
                    <a:pt x="10258" y="6191"/>
                    <a:pt x="9905" y="6191"/>
                  </a:cubicBezTo>
                  <a:cubicBezTo>
                    <a:pt x="9729" y="6191"/>
                    <a:pt x="9553" y="6171"/>
                    <a:pt x="9381" y="6132"/>
                  </a:cubicBezTo>
                  <a:cubicBezTo>
                    <a:pt x="9367" y="6127"/>
                    <a:pt x="9353" y="6125"/>
                    <a:pt x="9339" y="6125"/>
                  </a:cubicBezTo>
                  <a:cubicBezTo>
                    <a:pt x="9240" y="6125"/>
                    <a:pt x="9170" y="6243"/>
                    <a:pt x="9222" y="6330"/>
                  </a:cubicBezTo>
                  <a:cubicBezTo>
                    <a:pt x="9897" y="7361"/>
                    <a:pt x="11225" y="7798"/>
                    <a:pt x="12375" y="7936"/>
                  </a:cubicBezTo>
                  <a:lnTo>
                    <a:pt x="12613" y="7976"/>
                  </a:lnTo>
                  <a:cubicBezTo>
                    <a:pt x="12137" y="8075"/>
                    <a:pt x="11662" y="8234"/>
                    <a:pt x="11205" y="8452"/>
                  </a:cubicBezTo>
                  <a:cubicBezTo>
                    <a:pt x="10710" y="8670"/>
                    <a:pt x="10254" y="8948"/>
                    <a:pt x="9738" y="9126"/>
                  </a:cubicBezTo>
                  <a:cubicBezTo>
                    <a:pt x="9291" y="9300"/>
                    <a:pt x="8837" y="9367"/>
                    <a:pt x="8381" y="9367"/>
                  </a:cubicBezTo>
                  <a:cubicBezTo>
                    <a:pt x="7743" y="9367"/>
                    <a:pt x="7101" y="9237"/>
                    <a:pt x="6466" y="9087"/>
                  </a:cubicBezTo>
                  <a:cubicBezTo>
                    <a:pt x="5476" y="8853"/>
                    <a:pt x="4454" y="8602"/>
                    <a:pt x="3414" y="8602"/>
                  </a:cubicBezTo>
                  <a:cubicBezTo>
                    <a:pt x="3308" y="8602"/>
                    <a:pt x="3201" y="8605"/>
                    <a:pt x="3094" y="8611"/>
                  </a:cubicBezTo>
                  <a:cubicBezTo>
                    <a:pt x="1984" y="8670"/>
                    <a:pt x="893" y="9087"/>
                    <a:pt x="60" y="9840"/>
                  </a:cubicBezTo>
                  <a:cubicBezTo>
                    <a:pt x="1" y="9900"/>
                    <a:pt x="1" y="10019"/>
                    <a:pt x="100" y="10078"/>
                  </a:cubicBezTo>
                  <a:cubicBezTo>
                    <a:pt x="655" y="10395"/>
                    <a:pt x="1210" y="10752"/>
                    <a:pt x="1746" y="11149"/>
                  </a:cubicBezTo>
                  <a:cubicBezTo>
                    <a:pt x="2242" y="11506"/>
                    <a:pt x="2737" y="11903"/>
                    <a:pt x="3233" y="12299"/>
                  </a:cubicBezTo>
                  <a:cubicBezTo>
                    <a:pt x="4030" y="12933"/>
                    <a:pt x="4927" y="13484"/>
                    <a:pt x="5968" y="13484"/>
                  </a:cubicBezTo>
                  <a:cubicBezTo>
                    <a:pt x="6066" y="13484"/>
                    <a:pt x="6166" y="13480"/>
                    <a:pt x="6267" y="13469"/>
                  </a:cubicBezTo>
                  <a:cubicBezTo>
                    <a:pt x="6803" y="13410"/>
                    <a:pt x="7299" y="13231"/>
                    <a:pt x="7735" y="12934"/>
                  </a:cubicBezTo>
                  <a:lnTo>
                    <a:pt x="7695" y="13073"/>
                  </a:lnTo>
                  <a:cubicBezTo>
                    <a:pt x="7675" y="13073"/>
                    <a:pt x="7675" y="13092"/>
                    <a:pt x="7675" y="13112"/>
                  </a:cubicBezTo>
                  <a:cubicBezTo>
                    <a:pt x="7675" y="13152"/>
                    <a:pt x="7675" y="13172"/>
                    <a:pt x="7656" y="13211"/>
                  </a:cubicBezTo>
                  <a:lnTo>
                    <a:pt x="7636" y="13271"/>
                  </a:lnTo>
                  <a:cubicBezTo>
                    <a:pt x="7636" y="13291"/>
                    <a:pt x="7636" y="13311"/>
                    <a:pt x="7636" y="13330"/>
                  </a:cubicBezTo>
                  <a:cubicBezTo>
                    <a:pt x="7497" y="14520"/>
                    <a:pt x="8251" y="15631"/>
                    <a:pt x="9401" y="15928"/>
                  </a:cubicBezTo>
                  <a:cubicBezTo>
                    <a:pt x="9411" y="15930"/>
                    <a:pt x="9421" y="15931"/>
                    <a:pt x="9431" y="15931"/>
                  </a:cubicBezTo>
                  <a:cubicBezTo>
                    <a:pt x="9553" y="15931"/>
                    <a:pt x="9634" y="15820"/>
                    <a:pt x="9579" y="15710"/>
                  </a:cubicBezTo>
                  <a:cubicBezTo>
                    <a:pt x="8905" y="14362"/>
                    <a:pt x="9282" y="12795"/>
                    <a:pt x="10075" y="11585"/>
                  </a:cubicBezTo>
                  <a:cubicBezTo>
                    <a:pt x="10908" y="10395"/>
                    <a:pt x="12038" y="9463"/>
                    <a:pt x="13347" y="8888"/>
                  </a:cubicBezTo>
                  <a:cubicBezTo>
                    <a:pt x="13823" y="8670"/>
                    <a:pt x="14339" y="8511"/>
                    <a:pt x="14854" y="8452"/>
                  </a:cubicBezTo>
                  <a:cubicBezTo>
                    <a:pt x="14378" y="8630"/>
                    <a:pt x="13942" y="8868"/>
                    <a:pt x="13546" y="9186"/>
                  </a:cubicBezTo>
                  <a:cubicBezTo>
                    <a:pt x="12792" y="9761"/>
                    <a:pt x="12296" y="10594"/>
                    <a:pt x="12177" y="11546"/>
                  </a:cubicBezTo>
                  <a:cubicBezTo>
                    <a:pt x="12118" y="12398"/>
                    <a:pt x="12415" y="13251"/>
                    <a:pt x="13010" y="13886"/>
                  </a:cubicBezTo>
                  <a:cubicBezTo>
                    <a:pt x="13567" y="14443"/>
                    <a:pt x="14369" y="14735"/>
                    <a:pt x="15160" y="14735"/>
                  </a:cubicBezTo>
                  <a:cubicBezTo>
                    <a:pt x="16115" y="14735"/>
                    <a:pt x="17055" y="14310"/>
                    <a:pt x="17532" y="13410"/>
                  </a:cubicBezTo>
                  <a:cubicBezTo>
                    <a:pt x="17928" y="12617"/>
                    <a:pt x="17730" y="11486"/>
                    <a:pt x="16857" y="11089"/>
                  </a:cubicBezTo>
                  <a:cubicBezTo>
                    <a:pt x="16693" y="11009"/>
                    <a:pt x="16514" y="10972"/>
                    <a:pt x="16335" y="10972"/>
                  </a:cubicBezTo>
                  <a:cubicBezTo>
                    <a:pt x="15671" y="10972"/>
                    <a:pt x="15002" y="11482"/>
                    <a:pt x="15033" y="12200"/>
                  </a:cubicBezTo>
                  <a:cubicBezTo>
                    <a:pt x="15033" y="12299"/>
                    <a:pt x="15107" y="12349"/>
                    <a:pt x="15182" y="12349"/>
                  </a:cubicBezTo>
                  <a:cubicBezTo>
                    <a:pt x="15256" y="12349"/>
                    <a:pt x="15330" y="12299"/>
                    <a:pt x="15330" y="12200"/>
                  </a:cubicBezTo>
                  <a:cubicBezTo>
                    <a:pt x="15301" y="11640"/>
                    <a:pt x="15820" y="11266"/>
                    <a:pt x="16332" y="11266"/>
                  </a:cubicBezTo>
                  <a:cubicBezTo>
                    <a:pt x="16509" y="11266"/>
                    <a:pt x="16685" y="11310"/>
                    <a:pt x="16838" y="11407"/>
                  </a:cubicBezTo>
                  <a:cubicBezTo>
                    <a:pt x="17512" y="11823"/>
                    <a:pt x="17591" y="12735"/>
                    <a:pt x="17214" y="13370"/>
                  </a:cubicBezTo>
                  <a:cubicBezTo>
                    <a:pt x="16780" y="14104"/>
                    <a:pt x="15985" y="14450"/>
                    <a:pt x="15174" y="14450"/>
                  </a:cubicBezTo>
                  <a:cubicBezTo>
                    <a:pt x="14429" y="14450"/>
                    <a:pt x="13672" y="14159"/>
                    <a:pt x="13169" y="13608"/>
                  </a:cubicBezTo>
                  <a:cubicBezTo>
                    <a:pt x="12653" y="13033"/>
                    <a:pt x="12395" y="12260"/>
                    <a:pt x="12475" y="11466"/>
                  </a:cubicBezTo>
                  <a:cubicBezTo>
                    <a:pt x="12574" y="10633"/>
                    <a:pt x="13109" y="9919"/>
                    <a:pt x="13764" y="9384"/>
                  </a:cubicBezTo>
                  <a:cubicBezTo>
                    <a:pt x="14378" y="8908"/>
                    <a:pt x="15092" y="8571"/>
                    <a:pt x="15866" y="8452"/>
                  </a:cubicBezTo>
                  <a:lnTo>
                    <a:pt x="15886" y="8452"/>
                  </a:lnTo>
                  <a:cubicBezTo>
                    <a:pt x="15945" y="8452"/>
                    <a:pt x="15985" y="8452"/>
                    <a:pt x="16005" y="8412"/>
                  </a:cubicBezTo>
                  <a:cubicBezTo>
                    <a:pt x="16221" y="8379"/>
                    <a:pt x="16439" y="8363"/>
                    <a:pt x="16657" y="8363"/>
                  </a:cubicBezTo>
                  <a:cubicBezTo>
                    <a:pt x="17217" y="8363"/>
                    <a:pt x="17777" y="8470"/>
                    <a:pt x="18305" y="8670"/>
                  </a:cubicBezTo>
                  <a:cubicBezTo>
                    <a:pt x="19931" y="9325"/>
                    <a:pt x="21022" y="10891"/>
                    <a:pt x="21081" y="12656"/>
                  </a:cubicBezTo>
                  <a:cubicBezTo>
                    <a:pt x="21081" y="12745"/>
                    <a:pt x="21156" y="12797"/>
                    <a:pt x="21229" y="12797"/>
                  </a:cubicBezTo>
                  <a:cubicBezTo>
                    <a:pt x="21286" y="12797"/>
                    <a:pt x="21342" y="12765"/>
                    <a:pt x="21359" y="12696"/>
                  </a:cubicBezTo>
                  <a:cubicBezTo>
                    <a:pt x="21736" y="10376"/>
                    <a:pt x="23461" y="8730"/>
                    <a:pt x="25325" y="7421"/>
                  </a:cubicBezTo>
                  <a:cubicBezTo>
                    <a:pt x="25345" y="7421"/>
                    <a:pt x="25365" y="7401"/>
                    <a:pt x="25385" y="7381"/>
                  </a:cubicBezTo>
                  <a:cubicBezTo>
                    <a:pt x="25702" y="7163"/>
                    <a:pt x="26019" y="6945"/>
                    <a:pt x="26357" y="6746"/>
                  </a:cubicBezTo>
                  <a:cubicBezTo>
                    <a:pt x="26486" y="6665"/>
                    <a:pt x="26404" y="6478"/>
                    <a:pt x="26282" y="6478"/>
                  </a:cubicBezTo>
                  <a:cubicBezTo>
                    <a:pt x="26255" y="6478"/>
                    <a:pt x="26227" y="6487"/>
                    <a:pt x="26198" y="6508"/>
                  </a:cubicBezTo>
                  <a:cubicBezTo>
                    <a:pt x="25940" y="6667"/>
                    <a:pt x="25702" y="6826"/>
                    <a:pt x="25444" y="7004"/>
                  </a:cubicBezTo>
                  <a:cubicBezTo>
                    <a:pt x="25415" y="6975"/>
                    <a:pt x="25397" y="6957"/>
                    <a:pt x="25374" y="6957"/>
                  </a:cubicBezTo>
                  <a:cubicBezTo>
                    <a:pt x="25365" y="6957"/>
                    <a:pt x="25356" y="6959"/>
                    <a:pt x="25345" y="6965"/>
                  </a:cubicBezTo>
                  <a:cubicBezTo>
                    <a:pt x="23878" y="6925"/>
                    <a:pt x="22648" y="5834"/>
                    <a:pt x="22450" y="4367"/>
                  </a:cubicBezTo>
                  <a:cubicBezTo>
                    <a:pt x="22617" y="4488"/>
                    <a:pt x="22811" y="4546"/>
                    <a:pt x="23002" y="4546"/>
                  </a:cubicBezTo>
                  <a:cubicBezTo>
                    <a:pt x="23308" y="4546"/>
                    <a:pt x="23607" y="4398"/>
                    <a:pt x="23778" y="4129"/>
                  </a:cubicBezTo>
                  <a:cubicBezTo>
                    <a:pt x="24155" y="3534"/>
                    <a:pt x="23660" y="2860"/>
                    <a:pt x="23124" y="2582"/>
                  </a:cubicBezTo>
                  <a:cubicBezTo>
                    <a:pt x="22836" y="2432"/>
                    <a:pt x="22519" y="2358"/>
                    <a:pt x="22198" y="2358"/>
                  </a:cubicBezTo>
                  <a:cubicBezTo>
                    <a:pt x="21922" y="2358"/>
                    <a:pt x="21644" y="2413"/>
                    <a:pt x="21379" y="2522"/>
                  </a:cubicBezTo>
                  <a:cubicBezTo>
                    <a:pt x="20744" y="2800"/>
                    <a:pt x="20288" y="3335"/>
                    <a:pt x="20090" y="3990"/>
                  </a:cubicBezTo>
                  <a:cubicBezTo>
                    <a:pt x="19892" y="4644"/>
                    <a:pt x="20011" y="5358"/>
                    <a:pt x="20407" y="5933"/>
                  </a:cubicBezTo>
                  <a:lnTo>
                    <a:pt x="19594" y="5894"/>
                  </a:lnTo>
                  <a:cubicBezTo>
                    <a:pt x="19475" y="5894"/>
                    <a:pt x="19396" y="6052"/>
                    <a:pt x="19495" y="6152"/>
                  </a:cubicBezTo>
                  <a:cubicBezTo>
                    <a:pt x="20605" y="7165"/>
                    <a:pt x="22041" y="7708"/>
                    <a:pt x="23517" y="7708"/>
                  </a:cubicBezTo>
                  <a:cubicBezTo>
                    <a:pt x="23861" y="7708"/>
                    <a:pt x="24207" y="7679"/>
                    <a:pt x="24552" y="7619"/>
                  </a:cubicBezTo>
                  <a:cubicBezTo>
                    <a:pt x="23342" y="8531"/>
                    <a:pt x="22271" y="9602"/>
                    <a:pt x="21597" y="10971"/>
                  </a:cubicBezTo>
                  <a:cubicBezTo>
                    <a:pt x="21478" y="11248"/>
                    <a:pt x="21359" y="11526"/>
                    <a:pt x="21280" y="11803"/>
                  </a:cubicBezTo>
                  <a:cubicBezTo>
                    <a:pt x="20962" y="10356"/>
                    <a:pt x="20011" y="9126"/>
                    <a:pt x="18662" y="8492"/>
                  </a:cubicBezTo>
                  <a:cubicBezTo>
                    <a:pt x="18305" y="8333"/>
                    <a:pt x="17928" y="8214"/>
                    <a:pt x="17551" y="8154"/>
                  </a:cubicBezTo>
                  <a:cubicBezTo>
                    <a:pt x="17532" y="8135"/>
                    <a:pt x="17512" y="8115"/>
                    <a:pt x="17472" y="8095"/>
                  </a:cubicBezTo>
                  <a:cubicBezTo>
                    <a:pt x="16500" y="7897"/>
                    <a:pt x="15786" y="7143"/>
                    <a:pt x="15271" y="6310"/>
                  </a:cubicBezTo>
                  <a:cubicBezTo>
                    <a:pt x="14716" y="5398"/>
                    <a:pt x="14359" y="4367"/>
                    <a:pt x="13783" y="3435"/>
                  </a:cubicBezTo>
                  <a:cubicBezTo>
                    <a:pt x="12792" y="1808"/>
                    <a:pt x="11265" y="381"/>
                    <a:pt x="9321" y="63"/>
                  </a:cubicBezTo>
                  <a:cubicBezTo>
                    <a:pt x="9065" y="21"/>
                    <a:pt x="8807" y="0"/>
                    <a:pt x="855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99" name="Google Shape;224;p3">
              <a:extLst>
                <a:ext uri="{FF2B5EF4-FFF2-40B4-BE49-F238E27FC236}">
                  <a16:creationId xmlns:a16="http://schemas.microsoft.com/office/drawing/2014/main" id="{E63BEB10-DDD1-CD38-7A7A-A245931BD88C}"/>
                </a:ext>
              </a:extLst>
            </p:cNvPr>
            <p:cNvSpPr>
              <a:spLocks/>
            </p:cNvSpPr>
            <p:nvPr/>
          </p:nvSpPr>
          <p:spPr bwMode="auto">
            <a:xfrm>
              <a:off x="5982275" y="4299950"/>
              <a:ext cx="48975" cy="22400"/>
            </a:xfrm>
            <a:custGeom>
              <a:avLst/>
              <a:gdLst>
                <a:gd name="T0" fmla="*/ 3475 w 1959"/>
                <a:gd name="T1" fmla="*/ 25 h 896"/>
                <a:gd name="T2" fmla="*/ 0 w 1959"/>
                <a:gd name="T3" fmla="*/ 3475 h 896"/>
                <a:gd name="T4" fmla="*/ 3475 w 1959"/>
                <a:gd name="T5" fmla="*/ 7450 h 896"/>
                <a:gd name="T6" fmla="*/ 42150 w 1959"/>
                <a:gd name="T7" fmla="*/ 21825 h 896"/>
                <a:gd name="T8" fmla="*/ 43950 w 1959"/>
                <a:gd name="T9" fmla="*/ 22375 h 896"/>
                <a:gd name="T10" fmla="*/ 45625 w 1959"/>
                <a:gd name="T11" fmla="*/ 15375 h 896"/>
                <a:gd name="T12" fmla="*/ 3475 w 1959"/>
                <a:gd name="T13" fmla="*/ 25 h 8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9" h="896" extrusionOk="0">
                  <a:moveTo>
                    <a:pt x="139" y="1"/>
                  </a:moveTo>
                  <a:cubicBezTo>
                    <a:pt x="60" y="1"/>
                    <a:pt x="0" y="60"/>
                    <a:pt x="0" y="139"/>
                  </a:cubicBezTo>
                  <a:cubicBezTo>
                    <a:pt x="0" y="219"/>
                    <a:pt x="60" y="278"/>
                    <a:pt x="139" y="298"/>
                  </a:cubicBezTo>
                  <a:cubicBezTo>
                    <a:pt x="694" y="358"/>
                    <a:pt x="1210" y="556"/>
                    <a:pt x="1686" y="873"/>
                  </a:cubicBezTo>
                  <a:cubicBezTo>
                    <a:pt x="1711" y="889"/>
                    <a:pt x="1735" y="895"/>
                    <a:pt x="1758" y="895"/>
                  </a:cubicBezTo>
                  <a:cubicBezTo>
                    <a:pt x="1881" y="895"/>
                    <a:pt x="1958" y="699"/>
                    <a:pt x="1825" y="615"/>
                  </a:cubicBezTo>
                  <a:cubicBezTo>
                    <a:pt x="1329" y="278"/>
                    <a:pt x="734" y="80"/>
                    <a:pt x="1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00" name="Google Shape;225;p3">
              <a:extLst>
                <a:ext uri="{FF2B5EF4-FFF2-40B4-BE49-F238E27FC236}">
                  <a16:creationId xmlns:a16="http://schemas.microsoft.com/office/drawing/2014/main" id="{1EAF6B47-7F27-567E-ED95-52B53BF9F3ED}"/>
                </a:ext>
              </a:extLst>
            </p:cNvPr>
            <p:cNvSpPr>
              <a:spLocks/>
            </p:cNvSpPr>
            <p:nvPr/>
          </p:nvSpPr>
          <p:spPr bwMode="auto">
            <a:xfrm>
              <a:off x="6022550" y="4361925"/>
              <a:ext cx="56425" cy="50625"/>
            </a:xfrm>
            <a:custGeom>
              <a:avLst/>
              <a:gdLst>
                <a:gd name="T0" fmla="*/ 5025 w 2257"/>
                <a:gd name="T1" fmla="*/ 25 h 2025"/>
                <a:gd name="T2" fmla="*/ 1375 w 2257"/>
                <a:gd name="T3" fmla="*/ 5475 h 2025"/>
                <a:gd name="T4" fmla="*/ 50950 w 2257"/>
                <a:gd name="T5" fmla="*/ 50075 h 2025"/>
                <a:gd name="T6" fmla="*/ 52675 w 2257"/>
                <a:gd name="T7" fmla="*/ 50600 h 2025"/>
                <a:gd name="T8" fmla="*/ 55900 w 2257"/>
                <a:gd name="T9" fmla="*/ 49100 h 2025"/>
                <a:gd name="T10" fmla="*/ 54425 w 2257"/>
                <a:gd name="T11" fmla="*/ 44125 h 2025"/>
                <a:gd name="T12" fmla="*/ 7825 w 2257"/>
                <a:gd name="T13" fmla="*/ 2000 h 2025"/>
                <a:gd name="T14" fmla="*/ 5025 w 2257"/>
                <a:gd name="T15" fmla="*/ 25 h 20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57" h="2025" extrusionOk="0">
                  <a:moveTo>
                    <a:pt x="201" y="1"/>
                  </a:moveTo>
                  <a:cubicBezTo>
                    <a:pt x="105" y="1"/>
                    <a:pt x="1" y="110"/>
                    <a:pt x="55" y="219"/>
                  </a:cubicBezTo>
                  <a:cubicBezTo>
                    <a:pt x="491" y="1012"/>
                    <a:pt x="1185" y="1646"/>
                    <a:pt x="2038" y="2003"/>
                  </a:cubicBezTo>
                  <a:cubicBezTo>
                    <a:pt x="2059" y="2017"/>
                    <a:pt x="2083" y="2024"/>
                    <a:pt x="2107" y="2024"/>
                  </a:cubicBezTo>
                  <a:cubicBezTo>
                    <a:pt x="2151" y="2024"/>
                    <a:pt x="2198" y="2002"/>
                    <a:pt x="2236" y="1964"/>
                  </a:cubicBezTo>
                  <a:cubicBezTo>
                    <a:pt x="2256" y="1884"/>
                    <a:pt x="2236" y="1805"/>
                    <a:pt x="2177" y="1765"/>
                  </a:cubicBezTo>
                  <a:cubicBezTo>
                    <a:pt x="1384" y="1428"/>
                    <a:pt x="729" y="833"/>
                    <a:pt x="313" y="80"/>
                  </a:cubicBezTo>
                  <a:cubicBezTo>
                    <a:pt x="288" y="24"/>
                    <a:pt x="245" y="1"/>
                    <a:pt x="2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01" name="Google Shape;226;p3">
              <a:extLst>
                <a:ext uri="{FF2B5EF4-FFF2-40B4-BE49-F238E27FC236}">
                  <a16:creationId xmlns:a16="http://schemas.microsoft.com/office/drawing/2014/main" id="{2A7A792C-3121-B343-246B-D808F3466003}"/>
                </a:ext>
              </a:extLst>
            </p:cNvPr>
            <p:cNvSpPr>
              <a:spLocks/>
            </p:cNvSpPr>
            <p:nvPr/>
          </p:nvSpPr>
          <p:spPr bwMode="auto">
            <a:xfrm>
              <a:off x="5843950" y="4524550"/>
              <a:ext cx="37150" cy="15775"/>
            </a:xfrm>
            <a:custGeom>
              <a:avLst/>
              <a:gdLst>
                <a:gd name="T0" fmla="*/ 3475 w 1486"/>
                <a:gd name="T1" fmla="*/ 0 h 631"/>
                <a:gd name="T2" fmla="*/ 0 w 1486"/>
                <a:gd name="T3" fmla="*/ 3475 h 631"/>
                <a:gd name="T4" fmla="*/ 3475 w 1486"/>
                <a:gd name="T5" fmla="*/ 6950 h 631"/>
                <a:gd name="T6" fmla="*/ 30250 w 1486"/>
                <a:gd name="T7" fmla="*/ 15375 h 631"/>
                <a:gd name="T8" fmla="*/ 31850 w 1486"/>
                <a:gd name="T9" fmla="*/ 15775 h 631"/>
                <a:gd name="T10" fmla="*/ 33725 w 1486"/>
                <a:gd name="T11" fmla="*/ 8925 h 631"/>
                <a:gd name="T12" fmla="*/ 3475 w 1486"/>
                <a:gd name="T13" fmla="*/ 0 h 6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6" h="631" extrusionOk="0">
                  <a:moveTo>
                    <a:pt x="139" y="0"/>
                  </a:moveTo>
                  <a:cubicBezTo>
                    <a:pt x="60" y="0"/>
                    <a:pt x="0" y="60"/>
                    <a:pt x="0" y="139"/>
                  </a:cubicBezTo>
                  <a:cubicBezTo>
                    <a:pt x="0" y="218"/>
                    <a:pt x="60" y="278"/>
                    <a:pt x="139" y="278"/>
                  </a:cubicBezTo>
                  <a:cubicBezTo>
                    <a:pt x="516" y="317"/>
                    <a:pt x="873" y="436"/>
                    <a:pt x="1210" y="615"/>
                  </a:cubicBezTo>
                  <a:cubicBezTo>
                    <a:pt x="1232" y="626"/>
                    <a:pt x="1254" y="631"/>
                    <a:pt x="1274" y="631"/>
                  </a:cubicBezTo>
                  <a:cubicBezTo>
                    <a:pt x="1401" y="631"/>
                    <a:pt x="1485" y="442"/>
                    <a:pt x="1349" y="357"/>
                  </a:cubicBezTo>
                  <a:cubicBezTo>
                    <a:pt x="972" y="159"/>
                    <a:pt x="555" y="40"/>
                    <a:pt x="1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02" name="Google Shape;227;p3">
              <a:extLst>
                <a:ext uri="{FF2B5EF4-FFF2-40B4-BE49-F238E27FC236}">
                  <a16:creationId xmlns:a16="http://schemas.microsoft.com/office/drawing/2014/main" id="{41BE22DD-6073-1441-4F5D-CE85D192C91C}"/>
                </a:ext>
              </a:extLst>
            </p:cNvPr>
            <p:cNvSpPr>
              <a:spLocks/>
            </p:cNvSpPr>
            <p:nvPr/>
          </p:nvSpPr>
          <p:spPr bwMode="auto">
            <a:xfrm>
              <a:off x="5891650" y="4581000"/>
              <a:ext cx="65575" cy="18125"/>
            </a:xfrm>
            <a:custGeom>
              <a:avLst/>
              <a:gdLst>
                <a:gd name="T0" fmla="*/ 5500 w 2623"/>
                <a:gd name="T1" fmla="*/ 0 h 725"/>
                <a:gd name="T2" fmla="*/ 3375 w 2623"/>
                <a:gd name="T3" fmla="*/ 7025 h 725"/>
                <a:gd name="T4" fmla="*/ 42150 w 2623"/>
                <a:gd name="T5" fmla="*/ 18100 h 725"/>
                <a:gd name="T6" fmla="*/ 61875 w 2623"/>
                <a:gd name="T7" fmla="*/ 15450 h 725"/>
                <a:gd name="T8" fmla="*/ 60725 w 2623"/>
                <a:gd name="T9" fmla="*/ 8400 h 725"/>
                <a:gd name="T10" fmla="*/ 59900 w 2623"/>
                <a:gd name="T11" fmla="*/ 8500 h 725"/>
                <a:gd name="T12" fmla="*/ 42550 w 2623"/>
                <a:gd name="T13" fmla="*/ 10850 h 725"/>
                <a:gd name="T14" fmla="*/ 7325 w 2623"/>
                <a:gd name="T15" fmla="*/ 575 h 725"/>
                <a:gd name="T16" fmla="*/ 5500 w 2623"/>
                <a:gd name="T17" fmla="*/ 0 h 7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23" h="725" extrusionOk="0">
                  <a:moveTo>
                    <a:pt x="220" y="0"/>
                  </a:moveTo>
                  <a:cubicBezTo>
                    <a:pt x="93" y="0"/>
                    <a:pt x="1" y="197"/>
                    <a:pt x="135" y="281"/>
                  </a:cubicBezTo>
                  <a:cubicBezTo>
                    <a:pt x="602" y="574"/>
                    <a:pt x="1141" y="724"/>
                    <a:pt x="1686" y="724"/>
                  </a:cubicBezTo>
                  <a:cubicBezTo>
                    <a:pt x="1950" y="724"/>
                    <a:pt x="2216" y="689"/>
                    <a:pt x="2475" y="618"/>
                  </a:cubicBezTo>
                  <a:cubicBezTo>
                    <a:pt x="2623" y="581"/>
                    <a:pt x="2581" y="336"/>
                    <a:pt x="2429" y="336"/>
                  </a:cubicBezTo>
                  <a:cubicBezTo>
                    <a:pt x="2419" y="336"/>
                    <a:pt x="2407" y="337"/>
                    <a:pt x="2396" y="340"/>
                  </a:cubicBezTo>
                  <a:cubicBezTo>
                    <a:pt x="2168" y="403"/>
                    <a:pt x="1934" y="434"/>
                    <a:pt x="1702" y="434"/>
                  </a:cubicBezTo>
                  <a:cubicBezTo>
                    <a:pt x="1205" y="434"/>
                    <a:pt x="712" y="293"/>
                    <a:pt x="293" y="23"/>
                  </a:cubicBezTo>
                  <a:cubicBezTo>
                    <a:pt x="269" y="7"/>
                    <a:pt x="244" y="0"/>
                    <a:pt x="2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03" name="Google Shape;228;p3">
              <a:extLst>
                <a:ext uri="{FF2B5EF4-FFF2-40B4-BE49-F238E27FC236}">
                  <a16:creationId xmlns:a16="http://schemas.microsoft.com/office/drawing/2014/main" id="{486B5CE7-9D82-E5CD-6180-8371F39806E6}"/>
                </a:ext>
              </a:extLst>
            </p:cNvPr>
            <p:cNvSpPr>
              <a:spLocks/>
            </p:cNvSpPr>
            <p:nvPr/>
          </p:nvSpPr>
          <p:spPr bwMode="auto">
            <a:xfrm>
              <a:off x="6259975" y="4604775"/>
              <a:ext cx="99100" cy="134550"/>
            </a:xfrm>
            <a:custGeom>
              <a:avLst/>
              <a:gdLst>
                <a:gd name="T0" fmla="*/ 63400 w 3964"/>
                <a:gd name="T1" fmla="*/ 9025 h 5382"/>
                <a:gd name="T2" fmla="*/ 63400 w 3964"/>
                <a:gd name="T3" fmla="*/ 9025 h 5382"/>
                <a:gd name="T4" fmla="*/ 89175 w 3964"/>
                <a:gd name="T5" fmla="*/ 68525 h 5382"/>
                <a:gd name="T6" fmla="*/ 73825 w 3964"/>
                <a:gd name="T7" fmla="*/ 103225 h 5382"/>
                <a:gd name="T8" fmla="*/ 46550 w 3964"/>
                <a:gd name="T9" fmla="*/ 124525 h 5382"/>
                <a:gd name="T10" fmla="*/ 36625 w 3964"/>
                <a:gd name="T11" fmla="*/ 90325 h 5382"/>
                <a:gd name="T12" fmla="*/ 40600 w 3964"/>
                <a:gd name="T13" fmla="*/ 53650 h 5382"/>
                <a:gd name="T14" fmla="*/ 38600 w 3964"/>
                <a:gd name="T15" fmla="*/ 47700 h 5382"/>
                <a:gd name="T16" fmla="*/ 10350 w 3964"/>
                <a:gd name="T17" fmla="*/ 32825 h 5382"/>
                <a:gd name="T18" fmla="*/ 10350 w 3964"/>
                <a:gd name="T19" fmla="*/ 32825 h 5382"/>
                <a:gd name="T20" fmla="*/ 18550 w 3964"/>
                <a:gd name="T21" fmla="*/ 33575 h 5382"/>
                <a:gd name="T22" fmla="*/ 55975 w 3964"/>
                <a:gd name="T23" fmla="*/ 11000 h 5382"/>
                <a:gd name="T24" fmla="*/ 59425 w 3964"/>
                <a:gd name="T25" fmla="*/ 77425 h 5382"/>
                <a:gd name="T26" fmla="*/ 62800 w 3964"/>
                <a:gd name="T27" fmla="*/ 81925 h 5382"/>
                <a:gd name="T28" fmla="*/ 66375 w 3964"/>
                <a:gd name="T29" fmla="*/ 79425 h 5382"/>
                <a:gd name="T30" fmla="*/ 63400 w 3964"/>
                <a:gd name="T31" fmla="*/ 9025 h 5382"/>
                <a:gd name="T32" fmla="*/ 57675 w 3964"/>
                <a:gd name="T33" fmla="*/ 25 h 5382"/>
                <a:gd name="T34" fmla="*/ 53975 w 3964"/>
                <a:gd name="T35" fmla="*/ 4050 h 5382"/>
                <a:gd name="T36" fmla="*/ 50500 w 3964"/>
                <a:gd name="T37" fmla="*/ 6550 h 5382"/>
                <a:gd name="T38" fmla="*/ 18525 w 3964"/>
                <a:gd name="T39" fmla="*/ 26475 h 5382"/>
                <a:gd name="T40" fmla="*/ 4900 w 3964"/>
                <a:gd name="T41" fmla="*/ 24400 h 5382"/>
                <a:gd name="T42" fmla="*/ 3775 w 3964"/>
                <a:gd name="T43" fmla="*/ 24175 h 5382"/>
                <a:gd name="T44" fmla="*/ 425 w 3964"/>
                <a:gd name="T45" fmla="*/ 28850 h 5382"/>
                <a:gd name="T46" fmla="*/ 31175 w 3964"/>
                <a:gd name="T47" fmla="*/ 53650 h 5382"/>
                <a:gd name="T48" fmla="*/ 39600 w 3964"/>
                <a:gd name="T49" fmla="*/ 130975 h 5382"/>
                <a:gd name="T50" fmla="*/ 43025 w 3964"/>
                <a:gd name="T51" fmla="*/ 134550 h 5382"/>
                <a:gd name="T52" fmla="*/ 45050 w 3964"/>
                <a:gd name="T53" fmla="*/ 133950 h 5382"/>
                <a:gd name="T54" fmla="*/ 80750 w 3964"/>
                <a:gd name="T55" fmla="*/ 106200 h 5382"/>
                <a:gd name="T56" fmla="*/ 96625 w 3964"/>
                <a:gd name="T57" fmla="*/ 67025 h 5382"/>
                <a:gd name="T58" fmla="*/ 58450 w 3964"/>
                <a:gd name="T59" fmla="*/ 100 h 5382"/>
                <a:gd name="T60" fmla="*/ 57675 w 3964"/>
                <a:gd name="T61" fmla="*/ 25 h 53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964" h="5382" extrusionOk="0">
                  <a:moveTo>
                    <a:pt x="2536" y="361"/>
                  </a:moveTo>
                  <a:lnTo>
                    <a:pt x="2536" y="361"/>
                  </a:lnTo>
                  <a:cubicBezTo>
                    <a:pt x="3369" y="718"/>
                    <a:pt x="3666" y="1927"/>
                    <a:pt x="3567" y="2741"/>
                  </a:cubicBezTo>
                  <a:cubicBezTo>
                    <a:pt x="3508" y="3256"/>
                    <a:pt x="3290" y="3732"/>
                    <a:pt x="2953" y="4129"/>
                  </a:cubicBezTo>
                  <a:cubicBezTo>
                    <a:pt x="2635" y="4466"/>
                    <a:pt x="2258" y="4743"/>
                    <a:pt x="1862" y="4981"/>
                  </a:cubicBezTo>
                  <a:cubicBezTo>
                    <a:pt x="1782" y="4505"/>
                    <a:pt x="1663" y="4049"/>
                    <a:pt x="1465" y="3613"/>
                  </a:cubicBezTo>
                  <a:cubicBezTo>
                    <a:pt x="1307" y="3137"/>
                    <a:pt x="1227" y="2542"/>
                    <a:pt x="1624" y="2146"/>
                  </a:cubicBezTo>
                  <a:cubicBezTo>
                    <a:pt x="1703" y="2066"/>
                    <a:pt x="1663" y="1927"/>
                    <a:pt x="1544" y="1908"/>
                  </a:cubicBezTo>
                  <a:cubicBezTo>
                    <a:pt x="1128" y="1848"/>
                    <a:pt x="652" y="1689"/>
                    <a:pt x="414" y="1313"/>
                  </a:cubicBezTo>
                  <a:cubicBezTo>
                    <a:pt x="523" y="1333"/>
                    <a:pt x="633" y="1343"/>
                    <a:pt x="742" y="1343"/>
                  </a:cubicBezTo>
                  <a:cubicBezTo>
                    <a:pt x="1363" y="1343"/>
                    <a:pt x="1952" y="1014"/>
                    <a:pt x="2239" y="440"/>
                  </a:cubicBezTo>
                  <a:cubicBezTo>
                    <a:pt x="2516" y="1313"/>
                    <a:pt x="2695" y="2225"/>
                    <a:pt x="2377" y="3097"/>
                  </a:cubicBezTo>
                  <a:cubicBezTo>
                    <a:pt x="2329" y="3206"/>
                    <a:pt x="2420" y="3277"/>
                    <a:pt x="2512" y="3277"/>
                  </a:cubicBezTo>
                  <a:cubicBezTo>
                    <a:pt x="2571" y="3277"/>
                    <a:pt x="2632" y="3247"/>
                    <a:pt x="2655" y="3177"/>
                  </a:cubicBezTo>
                  <a:cubicBezTo>
                    <a:pt x="2992" y="2265"/>
                    <a:pt x="2814" y="1273"/>
                    <a:pt x="2536" y="361"/>
                  </a:cubicBezTo>
                  <a:close/>
                  <a:moveTo>
                    <a:pt x="2307" y="1"/>
                  </a:moveTo>
                  <a:cubicBezTo>
                    <a:pt x="2223" y="1"/>
                    <a:pt x="2159" y="74"/>
                    <a:pt x="2159" y="162"/>
                  </a:cubicBezTo>
                  <a:cubicBezTo>
                    <a:pt x="2100" y="162"/>
                    <a:pt x="2040" y="202"/>
                    <a:pt x="2020" y="262"/>
                  </a:cubicBezTo>
                  <a:cubicBezTo>
                    <a:pt x="1813" y="810"/>
                    <a:pt x="1284" y="1059"/>
                    <a:pt x="741" y="1059"/>
                  </a:cubicBezTo>
                  <a:cubicBezTo>
                    <a:pt x="557" y="1059"/>
                    <a:pt x="371" y="1031"/>
                    <a:pt x="196" y="976"/>
                  </a:cubicBezTo>
                  <a:cubicBezTo>
                    <a:pt x="181" y="969"/>
                    <a:pt x="166" y="967"/>
                    <a:pt x="151" y="967"/>
                  </a:cubicBezTo>
                  <a:cubicBezTo>
                    <a:pt x="69" y="967"/>
                    <a:pt x="1" y="1053"/>
                    <a:pt x="17" y="1154"/>
                  </a:cubicBezTo>
                  <a:cubicBezTo>
                    <a:pt x="196" y="1729"/>
                    <a:pt x="692" y="2027"/>
                    <a:pt x="1247" y="2146"/>
                  </a:cubicBezTo>
                  <a:cubicBezTo>
                    <a:pt x="593" y="3078"/>
                    <a:pt x="1644" y="4248"/>
                    <a:pt x="1584" y="5239"/>
                  </a:cubicBezTo>
                  <a:cubicBezTo>
                    <a:pt x="1584" y="5326"/>
                    <a:pt x="1648" y="5382"/>
                    <a:pt x="1721" y="5382"/>
                  </a:cubicBezTo>
                  <a:cubicBezTo>
                    <a:pt x="1748" y="5382"/>
                    <a:pt x="1776" y="5374"/>
                    <a:pt x="1802" y="5358"/>
                  </a:cubicBezTo>
                  <a:cubicBezTo>
                    <a:pt x="2338" y="5081"/>
                    <a:pt x="2814" y="4684"/>
                    <a:pt x="3230" y="4248"/>
                  </a:cubicBezTo>
                  <a:cubicBezTo>
                    <a:pt x="3607" y="3792"/>
                    <a:pt x="3825" y="3256"/>
                    <a:pt x="3865" y="2681"/>
                  </a:cubicBezTo>
                  <a:cubicBezTo>
                    <a:pt x="3964" y="1670"/>
                    <a:pt x="3488" y="202"/>
                    <a:pt x="2338" y="4"/>
                  </a:cubicBezTo>
                  <a:cubicBezTo>
                    <a:pt x="2327" y="2"/>
                    <a:pt x="2317" y="1"/>
                    <a:pt x="230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04" name="Google Shape;229;p3">
              <a:extLst>
                <a:ext uri="{FF2B5EF4-FFF2-40B4-BE49-F238E27FC236}">
                  <a16:creationId xmlns:a16="http://schemas.microsoft.com/office/drawing/2014/main" id="{56C64738-7DA7-576B-F651-613CE659DBAD}"/>
                </a:ext>
              </a:extLst>
            </p:cNvPr>
            <p:cNvSpPr>
              <a:spLocks/>
            </p:cNvSpPr>
            <p:nvPr/>
          </p:nvSpPr>
          <p:spPr bwMode="auto">
            <a:xfrm>
              <a:off x="6855825" y="3863900"/>
              <a:ext cx="384775" cy="573075"/>
            </a:xfrm>
            <a:custGeom>
              <a:avLst/>
              <a:gdLst>
                <a:gd name="T0" fmla="*/ 310875 w 15391"/>
                <a:gd name="T1" fmla="*/ 197600 h 22923"/>
                <a:gd name="T2" fmla="*/ 228075 w 15391"/>
                <a:gd name="T3" fmla="*/ 220400 h 22923"/>
                <a:gd name="T4" fmla="*/ 193875 w 15391"/>
                <a:gd name="T5" fmla="*/ 293775 h 22923"/>
                <a:gd name="T6" fmla="*/ 183950 w 15391"/>
                <a:gd name="T7" fmla="*/ 201550 h 22923"/>
                <a:gd name="T8" fmla="*/ 337400 w 15391"/>
                <a:gd name="T9" fmla="*/ 62425 h 22923"/>
                <a:gd name="T10" fmla="*/ 213200 w 15391"/>
                <a:gd name="T11" fmla="*/ 151000 h 22923"/>
                <a:gd name="T12" fmla="*/ 189425 w 15391"/>
                <a:gd name="T13" fmla="*/ 353775 h 22923"/>
                <a:gd name="T14" fmla="*/ 121900 w 15391"/>
                <a:gd name="T15" fmla="*/ 192450 h 22923"/>
                <a:gd name="T16" fmla="*/ 194375 w 15391"/>
                <a:gd name="T17" fmla="*/ 373100 h 22923"/>
                <a:gd name="T18" fmla="*/ 144800 w 15391"/>
                <a:gd name="T19" fmla="*/ 322525 h 22923"/>
                <a:gd name="T20" fmla="*/ 102650 w 15391"/>
                <a:gd name="T21" fmla="*/ 131150 h 22923"/>
                <a:gd name="T22" fmla="*/ 121000 w 15391"/>
                <a:gd name="T23" fmla="*/ 150000 h 22923"/>
                <a:gd name="T24" fmla="*/ 258825 w 15391"/>
                <a:gd name="T25" fmla="*/ 47875 h 22923"/>
                <a:gd name="T26" fmla="*/ 223125 w 15391"/>
                <a:gd name="T27" fmla="*/ 404825 h 22923"/>
                <a:gd name="T28" fmla="*/ 220150 w 15391"/>
                <a:gd name="T29" fmla="*/ 393925 h 22923"/>
                <a:gd name="T30" fmla="*/ 120425 w 15391"/>
                <a:gd name="T31" fmla="*/ 346625 h 22923"/>
                <a:gd name="T32" fmla="*/ 32150 w 15391"/>
                <a:gd name="T33" fmla="*/ 411975 h 22923"/>
                <a:gd name="T34" fmla="*/ 121300 w 15391"/>
                <a:gd name="T35" fmla="*/ 354000 h 22923"/>
                <a:gd name="T36" fmla="*/ 92725 w 15391"/>
                <a:gd name="T37" fmla="*/ 385000 h 22923"/>
                <a:gd name="T38" fmla="*/ 58325 w 15391"/>
                <a:gd name="T39" fmla="*/ 413475 h 22923"/>
                <a:gd name="T40" fmla="*/ 11425 w 15391"/>
                <a:gd name="T41" fmla="*/ 478200 h 22923"/>
                <a:gd name="T42" fmla="*/ 63475 w 15391"/>
                <a:gd name="T43" fmla="*/ 333925 h 22923"/>
                <a:gd name="T44" fmla="*/ 357975 w 15391"/>
                <a:gd name="T45" fmla="*/ 366650 h 22923"/>
                <a:gd name="T46" fmla="*/ 258325 w 15391"/>
                <a:gd name="T47" fmla="*/ 451925 h 22923"/>
                <a:gd name="T48" fmla="*/ 285600 w 15391"/>
                <a:gd name="T49" fmla="*/ 362700 h 22923"/>
                <a:gd name="T50" fmla="*/ 359975 w 15391"/>
                <a:gd name="T51" fmla="*/ 1275 h 22923"/>
                <a:gd name="T52" fmla="*/ 115050 w 15391"/>
                <a:gd name="T53" fmla="*/ 137100 h 22923"/>
                <a:gd name="T54" fmla="*/ 96700 w 15391"/>
                <a:gd name="T55" fmla="*/ 122225 h 22923"/>
                <a:gd name="T56" fmla="*/ 157675 w 15391"/>
                <a:gd name="T57" fmla="*/ 347325 h 22923"/>
                <a:gd name="T58" fmla="*/ 14400 w 15391"/>
                <a:gd name="T59" fmla="*/ 355250 h 22923"/>
                <a:gd name="T60" fmla="*/ 8150 w 15391"/>
                <a:gd name="T61" fmla="*/ 486225 h 22923"/>
                <a:gd name="T62" fmla="*/ 53575 w 15391"/>
                <a:gd name="T63" fmla="*/ 443000 h 22923"/>
                <a:gd name="T64" fmla="*/ 101425 w 15391"/>
                <a:gd name="T65" fmla="*/ 453700 h 22923"/>
                <a:gd name="T66" fmla="*/ 113050 w 15391"/>
                <a:gd name="T67" fmla="*/ 374100 h 22923"/>
                <a:gd name="T68" fmla="*/ 197350 w 15391"/>
                <a:gd name="T69" fmla="*/ 386975 h 22923"/>
                <a:gd name="T70" fmla="*/ 248900 w 15391"/>
                <a:gd name="T71" fmla="*/ 470275 h 22923"/>
                <a:gd name="T72" fmla="*/ 180875 w 15391"/>
                <a:gd name="T73" fmla="*/ 565900 h 22923"/>
                <a:gd name="T74" fmla="*/ 165450 w 15391"/>
                <a:gd name="T75" fmla="*/ 491025 h 22923"/>
                <a:gd name="T76" fmla="*/ 180325 w 15391"/>
                <a:gd name="T77" fmla="*/ 573075 h 22923"/>
                <a:gd name="T78" fmla="*/ 250400 w 15391"/>
                <a:gd name="T79" fmla="*/ 530275 h 22923"/>
                <a:gd name="T80" fmla="*/ 258825 w 15391"/>
                <a:gd name="T81" fmla="*/ 514900 h 22923"/>
                <a:gd name="T82" fmla="*/ 363925 w 15391"/>
                <a:gd name="T83" fmla="*/ 371125 h 22923"/>
                <a:gd name="T84" fmla="*/ 319750 w 15391"/>
                <a:gd name="T85" fmla="*/ 342675 h 22923"/>
                <a:gd name="T86" fmla="*/ 247925 w 15391"/>
                <a:gd name="T87" fmla="*/ 445000 h 22923"/>
                <a:gd name="T88" fmla="*/ 258825 w 15391"/>
                <a:gd name="T89" fmla="*/ 248650 h 22923"/>
                <a:gd name="T90" fmla="*/ 377800 w 15391"/>
                <a:gd name="T91" fmla="*/ 97950 h 229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391" h="22923" extrusionOk="0">
                  <a:moveTo>
                    <a:pt x="14478" y="427"/>
                  </a:moveTo>
                  <a:cubicBezTo>
                    <a:pt x="15073" y="1776"/>
                    <a:pt x="15132" y="3323"/>
                    <a:pt x="14636" y="4711"/>
                  </a:cubicBezTo>
                  <a:cubicBezTo>
                    <a:pt x="14180" y="5940"/>
                    <a:pt x="13407" y="7031"/>
                    <a:pt x="12435" y="7904"/>
                  </a:cubicBezTo>
                  <a:cubicBezTo>
                    <a:pt x="11444" y="8796"/>
                    <a:pt x="10254" y="9431"/>
                    <a:pt x="9500" y="10581"/>
                  </a:cubicBezTo>
                  <a:cubicBezTo>
                    <a:pt x="8588" y="11949"/>
                    <a:pt x="8390" y="13556"/>
                    <a:pt x="8667" y="15122"/>
                  </a:cubicBezTo>
                  <a:cubicBezTo>
                    <a:pt x="8013" y="13060"/>
                    <a:pt x="7517" y="10541"/>
                    <a:pt x="9123" y="8816"/>
                  </a:cubicBezTo>
                  <a:cubicBezTo>
                    <a:pt x="9231" y="8708"/>
                    <a:pt x="9124" y="8553"/>
                    <a:pt x="9015" y="8553"/>
                  </a:cubicBezTo>
                  <a:cubicBezTo>
                    <a:pt x="8984" y="8553"/>
                    <a:pt x="8952" y="8567"/>
                    <a:pt x="8925" y="8598"/>
                  </a:cubicBezTo>
                  <a:cubicBezTo>
                    <a:pt x="8171" y="9470"/>
                    <a:pt x="7755" y="10581"/>
                    <a:pt x="7755" y="11751"/>
                  </a:cubicBezTo>
                  <a:cubicBezTo>
                    <a:pt x="7755" y="12762"/>
                    <a:pt x="7933" y="13774"/>
                    <a:pt x="8251" y="14746"/>
                  </a:cubicBezTo>
                  <a:cubicBezTo>
                    <a:pt x="7596" y="13853"/>
                    <a:pt x="7319" y="12723"/>
                    <a:pt x="7180" y="11632"/>
                  </a:cubicBezTo>
                  <a:cubicBezTo>
                    <a:pt x="7021" y="10462"/>
                    <a:pt x="6922" y="9193"/>
                    <a:pt x="7358" y="8062"/>
                  </a:cubicBezTo>
                  <a:cubicBezTo>
                    <a:pt x="7696" y="7110"/>
                    <a:pt x="8429" y="6416"/>
                    <a:pt x="9262" y="5881"/>
                  </a:cubicBezTo>
                  <a:cubicBezTo>
                    <a:pt x="10769" y="4909"/>
                    <a:pt x="12693" y="4334"/>
                    <a:pt x="13625" y="2688"/>
                  </a:cubicBezTo>
                  <a:cubicBezTo>
                    <a:pt x="13666" y="2578"/>
                    <a:pt x="13584" y="2497"/>
                    <a:pt x="13496" y="2497"/>
                  </a:cubicBezTo>
                  <a:cubicBezTo>
                    <a:pt x="13457" y="2497"/>
                    <a:pt x="13418" y="2513"/>
                    <a:pt x="13387" y="2549"/>
                  </a:cubicBezTo>
                  <a:cubicBezTo>
                    <a:pt x="12852" y="3481"/>
                    <a:pt x="11920" y="4076"/>
                    <a:pt x="11007" y="4572"/>
                  </a:cubicBezTo>
                  <a:cubicBezTo>
                    <a:pt x="10155" y="5048"/>
                    <a:pt x="9302" y="5445"/>
                    <a:pt x="8528" y="6040"/>
                  </a:cubicBezTo>
                  <a:cubicBezTo>
                    <a:pt x="7676" y="6674"/>
                    <a:pt x="7101" y="7606"/>
                    <a:pt x="6882" y="8637"/>
                  </a:cubicBezTo>
                  <a:cubicBezTo>
                    <a:pt x="6644" y="9827"/>
                    <a:pt x="6783" y="11077"/>
                    <a:pt x="6982" y="12247"/>
                  </a:cubicBezTo>
                  <a:cubicBezTo>
                    <a:pt x="7101" y="12901"/>
                    <a:pt x="7299" y="13556"/>
                    <a:pt x="7577" y="14151"/>
                  </a:cubicBezTo>
                  <a:lnTo>
                    <a:pt x="7537" y="14091"/>
                  </a:lnTo>
                  <a:cubicBezTo>
                    <a:pt x="6228" y="12207"/>
                    <a:pt x="5375" y="10065"/>
                    <a:pt x="4998" y="7805"/>
                  </a:cubicBezTo>
                  <a:cubicBezTo>
                    <a:pt x="4990" y="7731"/>
                    <a:pt x="4936" y="7698"/>
                    <a:pt x="4876" y="7698"/>
                  </a:cubicBezTo>
                  <a:cubicBezTo>
                    <a:pt x="4791" y="7698"/>
                    <a:pt x="4697" y="7767"/>
                    <a:pt x="4721" y="7884"/>
                  </a:cubicBezTo>
                  <a:cubicBezTo>
                    <a:pt x="4820" y="8538"/>
                    <a:pt x="4979" y="9193"/>
                    <a:pt x="5177" y="9827"/>
                  </a:cubicBezTo>
                  <a:cubicBezTo>
                    <a:pt x="5712" y="11672"/>
                    <a:pt x="6605" y="13397"/>
                    <a:pt x="7775" y="14924"/>
                  </a:cubicBezTo>
                  <a:lnTo>
                    <a:pt x="7676" y="14805"/>
                  </a:lnTo>
                  <a:cubicBezTo>
                    <a:pt x="7021" y="14190"/>
                    <a:pt x="6367" y="13575"/>
                    <a:pt x="5772" y="12901"/>
                  </a:cubicBezTo>
                  <a:lnTo>
                    <a:pt x="5792" y="12901"/>
                  </a:lnTo>
                  <a:cubicBezTo>
                    <a:pt x="5157" y="12187"/>
                    <a:pt x="4641" y="11374"/>
                    <a:pt x="4304" y="10502"/>
                  </a:cubicBezTo>
                  <a:cubicBezTo>
                    <a:pt x="3650" y="8836"/>
                    <a:pt x="3571" y="6972"/>
                    <a:pt x="4106" y="5246"/>
                  </a:cubicBezTo>
                  <a:cubicBezTo>
                    <a:pt x="4285" y="5484"/>
                    <a:pt x="4443" y="5762"/>
                    <a:pt x="4542" y="6040"/>
                  </a:cubicBezTo>
                  <a:cubicBezTo>
                    <a:pt x="4569" y="6112"/>
                    <a:pt x="4634" y="6147"/>
                    <a:pt x="4696" y="6147"/>
                  </a:cubicBezTo>
                  <a:cubicBezTo>
                    <a:pt x="4769" y="6147"/>
                    <a:pt x="4840" y="6097"/>
                    <a:pt x="4840" y="6000"/>
                  </a:cubicBezTo>
                  <a:cubicBezTo>
                    <a:pt x="4919" y="5147"/>
                    <a:pt x="5236" y="4314"/>
                    <a:pt x="5772" y="3620"/>
                  </a:cubicBezTo>
                  <a:cubicBezTo>
                    <a:pt x="6268" y="2986"/>
                    <a:pt x="6942" y="2510"/>
                    <a:pt x="7715" y="2272"/>
                  </a:cubicBezTo>
                  <a:cubicBezTo>
                    <a:pt x="8568" y="2034"/>
                    <a:pt x="9461" y="1994"/>
                    <a:pt x="10353" y="1915"/>
                  </a:cubicBezTo>
                  <a:cubicBezTo>
                    <a:pt x="11820" y="1816"/>
                    <a:pt x="13407" y="1498"/>
                    <a:pt x="14478" y="427"/>
                  </a:cubicBezTo>
                  <a:close/>
                  <a:moveTo>
                    <a:pt x="8806" y="15757"/>
                  </a:moveTo>
                  <a:cubicBezTo>
                    <a:pt x="8846" y="15896"/>
                    <a:pt x="8885" y="16054"/>
                    <a:pt x="8925" y="16193"/>
                  </a:cubicBezTo>
                  <a:cubicBezTo>
                    <a:pt x="8826" y="16094"/>
                    <a:pt x="8727" y="15995"/>
                    <a:pt x="8647" y="15876"/>
                  </a:cubicBezTo>
                  <a:cubicBezTo>
                    <a:pt x="8707" y="15876"/>
                    <a:pt x="8747" y="15836"/>
                    <a:pt x="8766" y="15777"/>
                  </a:cubicBezTo>
                  <a:cubicBezTo>
                    <a:pt x="8766" y="15777"/>
                    <a:pt x="8786" y="15777"/>
                    <a:pt x="8806" y="15757"/>
                  </a:cubicBezTo>
                  <a:close/>
                  <a:moveTo>
                    <a:pt x="3335" y="13269"/>
                  </a:moveTo>
                  <a:cubicBezTo>
                    <a:pt x="4195" y="13269"/>
                    <a:pt x="5038" y="13563"/>
                    <a:pt x="5812" y="13972"/>
                  </a:cubicBezTo>
                  <a:cubicBezTo>
                    <a:pt x="5481" y="13900"/>
                    <a:pt x="5149" y="13865"/>
                    <a:pt x="4817" y="13865"/>
                  </a:cubicBezTo>
                  <a:cubicBezTo>
                    <a:pt x="4233" y="13865"/>
                    <a:pt x="3652" y="13975"/>
                    <a:pt x="3095" y="14190"/>
                  </a:cubicBezTo>
                  <a:cubicBezTo>
                    <a:pt x="2163" y="14567"/>
                    <a:pt x="1449" y="15340"/>
                    <a:pt x="1151" y="16312"/>
                  </a:cubicBezTo>
                  <a:cubicBezTo>
                    <a:pt x="1128" y="16416"/>
                    <a:pt x="1206" y="16479"/>
                    <a:pt x="1286" y="16479"/>
                  </a:cubicBezTo>
                  <a:cubicBezTo>
                    <a:pt x="1344" y="16479"/>
                    <a:pt x="1404" y="16446"/>
                    <a:pt x="1429" y="16372"/>
                  </a:cubicBezTo>
                  <a:cubicBezTo>
                    <a:pt x="1706" y="15479"/>
                    <a:pt x="2381" y="14765"/>
                    <a:pt x="3253" y="14448"/>
                  </a:cubicBezTo>
                  <a:cubicBezTo>
                    <a:pt x="3766" y="14257"/>
                    <a:pt x="4308" y="14160"/>
                    <a:pt x="4852" y="14160"/>
                  </a:cubicBezTo>
                  <a:cubicBezTo>
                    <a:pt x="5213" y="14160"/>
                    <a:pt x="5575" y="14202"/>
                    <a:pt x="5931" y="14289"/>
                  </a:cubicBezTo>
                  <a:cubicBezTo>
                    <a:pt x="5892" y="14288"/>
                    <a:pt x="5854" y="14287"/>
                    <a:pt x="5816" y="14287"/>
                  </a:cubicBezTo>
                  <a:cubicBezTo>
                    <a:pt x="4984" y="14287"/>
                    <a:pt x="4183" y="14698"/>
                    <a:pt x="3709" y="15400"/>
                  </a:cubicBezTo>
                  <a:cubicBezTo>
                    <a:pt x="3273" y="16074"/>
                    <a:pt x="3233" y="16947"/>
                    <a:pt x="3610" y="17661"/>
                  </a:cubicBezTo>
                  <a:cubicBezTo>
                    <a:pt x="3154" y="17403"/>
                    <a:pt x="2758" y="17046"/>
                    <a:pt x="2460" y="16610"/>
                  </a:cubicBezTo>
                  <a:cubicBezTo>
                    <a:pt x="2427" y="16565"/>
                    <a:pt x="2381" y="16539"/>
                    <a:pt x="2333" y="16539"/>
                  </a:cubicBezTo>
                  <a:cubicBezTo>
                    <a:pt x="2295" y="16539"/>
                    <a:pt x="2257" y="16555"/>
                    <a:pt x="2222" y="16590"/>
                  </a:cubicBezTo>
                  <a:cubicBezTo>
                    <a:pt x="1865" y="17046"/>
                    <a:pt x="1925" y="17700"/>
                    <a:pt x="1627" y="18196"/>
                  </a:cubicBezTo>
                  <a:cubicBezTo>
                    <a:pt x="1369" y="18652"/>
                    <a:pt x="953" y="18989"/>
                    <a:pt x="457" y="19128"/>
                  </a:cubicBezTo>
                  <a:cubicBezTo>
                    <a:pt x="398" y="18196"/>
                    <a:pt x="338" y="17264"/>
                    <a:pt x="318" y="16352"/>
                  </a:cubicBezTo>
                  <a:cubicBezTo>
                    <a:pt x="298" y="15598"/>
                    <a:pt x="398" y="14864"/>
                    <a:pt x="913" y="14289"/>
                  </a:cubicBezTo>
                  <a:cubicBezTo>
                    <a:pt x="1349" y="13813"/>
                    <a:pt x="1925" y="13496"/>
                    <a:pt x="2539" y="13357"/>
                  </a:cubicBezTo>
                  <a:cubicBezTo>
                    <a:pt x="2805" y="13297"/>
                    <a:pt x="3071" y="13269"/>
                    <a:pt x="3335" y="13269"/>
                  </a:cubicBezTo>
                  <a:close/>
                  <a:moveTo>
                    <a:pt x="12832" y="14020"/>
                  </a:moveTo>
                  <a:cubicBezTo>
                    <a:pt x="13392" y="14020"/>
                    <a:pt x="13943" y="14228"/>
                    <a:pt x="14319" y="14666"/>
                  </a:cubicBezTo>
                  <a:cubicBezTo>
                    <a:pt x="13863" y="14845"/>
                    <a:pt x="13447" y="15102"/>
                    <a:pt x="13070" y="15400"/>
                  </a:cubicBezTo>
                  <a:cubicBezTo>
                    <a:pt x="11761" y="16451"/>
                    <a:pt x="11007" y="17958"/>
                    <a:pt x="10452" y="19525"/>
                  </a:cubicBezTo>
                  <a:cubicBezTo>
                    <a:pt x="10432" y="19029"/>
                    <a:pt x="10373" y="18553"/>
                    <a:pt x="10333" y="18077"/>
                  </a:cubicBezTo>
                  <a:cubicBezTo>
                    <a:pt x="10234" y="17363"/>
                    <a:pt x="10274" y="16649"/>
                    <a:pt x="10432" y="15955"/>
                  </a:cubicBezTo>
                  <a:lnTo>
                    <a:pt x="10452" y="15955"/>
                  </a:lnTo>
                  <a:cubicBezTo>
                    <a:pt x="10631" y="15380"/>
                    <a:pt x="10968" y="14884"/>
                    <a:pt x="11424" y="14508"/>
                  </a:cubicBezTo>
                  <a:cubicBezTo>
                    <a:pt x="11818" y="14188"/>
                    <a:pt x="12328" y="14020"/>
                    <a:pt x="12832" y="14020"/>
                  </a:cubicBezTo>
                  <a:close/>
                  <a:moveTo>
                    <a:pt x="14499" y="0"/>
                  </a:moveTo>
                  <a:cubicBezTo>
                    <a:pt x="14462" y="0"/>
                    <a:pt x="14425" y="16"/>
                    <a:pt x="14399" y="51"/>
                  </a:cubicBezTo>
                  <a:cubicBezTo>
                    <a:pt x="13744" y="725"/>
                    <a:pt x="12911" y="1181"/>
                    <a:pt x="11999" y="1359"/>
                  </a:cubicBezTo>
                  <a:cubicBezTo>
                    <a:pt x="10333" y="1776"/>
                    <a:pt x="8469" y="1478"/>
                    <a:pt x="6882" y="2272"/>
                  </a:cubicBezTo>
                  <a:cubicBezTo>
                    <a:pt x="5653" y="2906"/>
                    <a:pt x="4860" y="4156"/>
                    <a:pt x="4602" y="5484"/>
                  </a:cubicBezTo>
                  <a:cubicBezTo>
                    <a:pt x="4463" y="5246"/>
                    <a:pt x="4304" y="5028"/>
                    <a:pt x="4106" y="4830"/>
                  </a:cubicBezTo>
                  <a:cubicBezTo>
                    <a:pt x="4077" y="4801"/>
                    <a:pt x="4040" y="4788"/>
                    <a:pt x="4003" y="4788"/>
                  </a:cubicBezTo>
                  <a:cubicBezTo>
                    <a:pt x="3941" y="4788"/>
                    <a:pt x="3881" y="4827"/>
                    <a:pt x="3868" y="4889"/>
                  </a:cubicBezTo>
                  <a:cubicBezTo>
                    <a:pt x="3233" y="6754"/>
                    <a:pt x="3273" y="8796"/>
                    <a:pt x="4007" y="10621"/>
                  </a:cubicBezTo>
                  <a:cubicBezTo>
                    <a:pt x="4324" y="11414"/>
                    <a:pt x="4780" y="12148"/>
                    <a:pt x="5316" y="12822"/>
                  </a:cubicBezTo>
                  <a:cubicBezTo>
                    <a:pt x="5633" y="13199"/>
                    <a:pt x="5970" y="13556"/>
                    <a:pt x="6307" y="13893"/>
                  </a:cubicBezTo>
                  <a:cubicBezTo>
                    <a:pt x="5712" y="13536"/>
                    <a:pt x="5078" y="13258"/>
                    <a:pt x="4404" y="13080"/>
                  </a:cubicBezTo>
                  <a:cubicBezTo>
                    <a:pt x="4066" y="13002"/>
                    <a:pt x="3716" y="12961"/>
                    <a:pt x="3367" y="12961"/>
                  </a:cubicBezTo>
                  <a:cubicBezTo>
                    <a:pt x="2297" y="12961"/>
                    <a:pt x="1234" y="13343"/>
                    <a:pt x="576" y="14210"/>
                  </a:cubicBezTo>
                  <a:cubicBezTo>
                    <a:pt x="80" y="14904"/>
                    <a:pt x="1" y="15697"/>
                    <a:pt x="41" y="16491"/>
                  </a:cubicBezTo>
                  <a:cubicBezTo>
                    <a:pt x="80" y="17423"/>
                    <a:pt x="140" y="18375"/>
                    <a:pt x="179" y="19307"/>
                  </a:cubicBezTo>
                  <a:cubicBezTo>
                    <a:pt x="179" y="19393"/>
                    <a:pt x="255" y="19449"/>
                    <a:pt x="326" y="19449"/>
                  </a:cubicBezTo>
                  <a:cubicBezTo>
                    <a:pt x="337" y="19449"/>
                    <a:pt x="348" y="19448"/>
                    <a:pt x="358" y="19446"/>
                  </a:cubicBezTo>
                  <a:cubicBezTo>
                    <a:pt x="933" y="19327"/>
                    <a:pt x="1449" y="19009"/>
                    <a:pt x="1786" y="18533"/>
                  </a:cubicBezTo>
                  <a:cubicBezTo>
                    <a:pt x="1944" y="18275"/>
                    <a:pt x="2063" y="17998"/>
                    <a:pt x="2143" y="17720"/>
                  </a:cubicBezTo>
                  <a:cubicBezTo>
                    <a:pt x="2182" y="17443"/>
                    <a:pt x="2242" y="17185"/>
                    <a:pt x="2361" y="16947"/>
                  </a:cubicBezTo>
                  <a:cubicBezTo>
                    <a:pt x="2777" y="17502"/>
                    <a:pt x="3352" y="17919"/>
                    <a:pt x="4007" y="18137"/>
                  </a:cubicBezTo>
                  <a:cubicBezTo>
                    <a:pt x="4024" y="18144"/>
                    <a:pt x="4041" y="18148"/>
                    <a:pt x="4057" y="18148"/>
                  </a:cubicBezTo>
                  <a:cubicBezTo>
                    <a:pt x="4168" y="18148"/>
                    <a:pt x="4232" y="17985"/>
                    <a:pt x="4146" y="17899"/>
                  </a:cubicBezTo>
                  <a:cubicBezTo>
                    <a:pt x="3749" y="17482"/>
                    <a:pt x="3571" y="16907"/>
                    <a:pt x="3650" y="16352"/>
                  </a:cubicBezTo>
                  <a:cubicBezTo>
                    <a:pt x="3729" y="15797"/>
                    <a:pt x="4047" y="15281"/>
                    <a:pt x="4522" y="14964"/>
                  </a:cubicBezTo>
                  <a:cubicBezTo>
                    <a:pt x="4921" y="14693"/>
                    <a:pt x="5366" y="14570"/>
                    <a:pt x="5811" y="14570"/>
                  </a:cubicBezTo>
                  <a:cubicBezTo>
                    <a:pt x="6540" y="14570"/>
                    <a:pt x="7273" y="14898"/>
                    <a:pt x="7815" y="15440"/>
                  </a:cubicBezTo>
                  <a:cubicBezTo>
                    <a:pt x="7834" y="15459"/>
                    <a:pt x="7854" y="15479"/>
                    <a:pt x="7894" y="15479"/>
                  </a:cubicBezTo>
                  <a:cubicBezTo>
                    <a:pt x="8429" y="16015"/>
                    <a:pt x="8905" y="16629"/>
                    <a:pt x="9322" y="17264"/>
                  </a:cubicBezTo>
                  <a:cubicBezTo>
                    <a:pt x="9421" y="17522"/>
                    <a:pt x="9560" y="17760"/>
                    <a:pt x="9679" y="17998"/>
                  </a:cubicBezTo>
                  <a:cubicBezTo>
                    <a:pt x="9798" y="18256"/>
                    <a:pt x="9897" y="18533"/>
                    <a:pt x="9956" y="18811"/>
                  </a:cubicBezTo>
                  <a:cubicBezTo>
                    <a:pt x="10194" y="19664"/>
                    <a:pt x="10075" y="20576"/>
                    <a:pt x="9619" y="21349"/>
                  </a:cubicBezTo>
                  <a:cubicBezTo>
                    <a:pt x="9143" y="22043"/>
                    <a:pt x="8370" y="22500"/>
                    <a:pt x="7537" y="22619"/>
                  </a:cubicBezTo>
                  <a:cubicBezTo>
                    <a:pt x="7439" y="22630"/>
                    <a:pt x="7338" y="22636"/>
                    <a:pt x="7235" y="22636"/>
                  </a:cubicBezTo>
                  <a:cubicBezTo>
                    <a:pt x="6626" y="22636"/>
                    <a:pt x="5961" y="22425"/>
                    <a:pt x="5673" y="21865"/>
                  </a:cubicBezTo>
                  <a:cubicBezTo>
                    <a:pt x="5256" y="21072"/>
                    <a:pt x="6010" y="20239"/>
                    <a:pt x="6684" y="19902"/>
                  </a:cubicBezTo>
                  <a:cubicBezTo>
                    <a:pt x="6818" y="19835"/>
                    <a:pt x="6740" y="19641"/>
                    <a:pt x="6618" y="19641"/>
                  </a:cubicBezTo>
                  <a:cubicBezTo>
                    <a:pt x="6595" y="19641"/>
                    <a:pt x="6570" y="19648"/>
                    <a:pt x="6545" y="19664"/>
                  </a:cubicBezTo>
                  <a:cubicBezTo>
                    <a:pt x="5732" y="20060"/>
                    <a:pt x="4998" y="20973"/>
                    <a:pt x="5375" y="21885"/>
                  </a:cubicBezTo>
                  <a:cubicBezTo>
                    <a:pt x="5649" y="22598"/>
                    <a:pt x="6480" y="22923"/>
                    <a:pt x="7213" y="22923"/>
                  </a:cubicBezTo>
                  <a:cubicBezTo>
                    <a:pt x="7276" y="22923"/>
                    <a:pt x="7337" y="22921"/>
                    <a:pt x="7398" y="22916"/>
                  </a:cubicBezTo>
                  <a:cubicBezTo>
                    <a:pt x="8251" y="22837"/>
                    <a:pt x="9044" y="22460"/>
                    <a:pt x="9619" y="21825"/>
                  </a:cubicBezTo>
                  <a:cubicBezTo>
                    <a:pt x="9778" y="21627"/>
                    <a:pt x="9917" y="21429"/>
                    <a:pt x="10016" y="21211"/>
                  </a:cubicBezTo>
                  <a:cubicBezTo>
                    <a:pt x="10026" y="21213"/>
                    <a:pt x="10037" y="21214"/>
                    <a:pt x="10047" y="21214"/>
                  </a:cubicBezTo>
                  <a:cubicBezTo>
                    <a:pt x="10110" y="21214"/>
                    <a:pt x="10157" y="21163"/>
                    <a:pt x="10174" y="21111"/>
                  </a:cubicBezTo>
                  <a:lnTo>
                    <a:pt x="10353" y="20596"/>
                  </a:lnTo>
                  <a:cubicBezTo>
                    <a:pt x="10373" y="20576"/>
                    <a:pt x="10393" y="20536"/>
                    <a:pt x="10393" y="20516"/>
                  </a:cubicBezTo>
                  <a:lnTo>
                    <a:pt x="10393" y="20457"/>
                  </a:lnTo>
                  <a:cubicBezTo>
                    <a:pt x="11146" y="18196"/>
                    <a:pt x="12197" y="15737"/>
                    <a:pt x="14557" y="14845"/>
                  </a:cubicBezTo>
                  <a:cubicBezTo>
                    <a:pt x="14656" y="14825"/>
                    <a:pt x="14696" y="14706"/>
                    <a:pt x="14656" y="14627"/>
                  </a:cubicBezTo>
                  <a:cubicBezTo>
                    <a:pt x="14260" y="14091"/>
                    <a:pt x="13645" y="13754"/>
                    <a:pt x="12971" y="13714"/>
                  </a:cubicBezTo>
                  <a:cubicBezTo>
                    <a:pt x="12910" y="13710"/>
                    <a:pt x="12850" y="13707"/>
                    <a:pt x="12790" y="13707"/>
                  </a:cubicBezTo>
                  <a:cubicBezTo>
                    <a:pt x="11562" y="13707"/>
                    <a:pt x="10553" y="14662"/>
                    <a:pt x="10174" y="15797"/>
                  </a:cubicBezTo>
                  <a:cubicBezTo>
                    <a:pt x="9976" y="16491"/>
                    <a:pt x="9917" y="17224"/>
                    <a:pt x="9996" y="17938"/>
                  </a:cubicBezTo>
                  <a:lnTo>
                    <a:pt x="9917" y="17800"/>
                  </a:lnTo>
                  <a:cubicBezTo>
                    <a:pt x="9817" y="17601"/>
                    <a:pt x="9718" y="17383"/>
                    <a:pt x="9599" y="17185"/>
                  </a:cubicBezTo>
                  <a:cubicBezTo>
                    <a:pt x="9024" y="16035"/>
                    <a:pt x="8766" y="14765"/>
                    <a:pt x="8826" y="13496"/>
                  </a:cubicBezTo>
                  <a:cubicBezTo>
                    <a:pt x="8885" y="12167"/>
                    <a:pt x="9421" y="10898"/>
                    <a:pt x="10353" y="9946"/>
                  </a:cubicBezTo>
                  <a:cubicBezTo>
                    <a:pt x="10849" y="9490"/>
                    <a:pt x="11364" y="9054"/>
                    <a:pt x="11920" y="8657"/>
                  </a:cubicBezTo>
                  <a:cubicBezTo>
                    <a:pt x="12455" y="8261"/>
                    <a:pt x="12931" y="7805"/>
                    <a:pt x="13367" y="7329"/>
                  </a:cubicBezTo>
                  <a:cubicBezTo>
                    <a:pt x="14240" y="6357"/>
                    <a:pt x="14835" y="5187"/>
                    <a:pt x="15112" y="3918"/>
                  </a:cubicBezTo>
                  <a:cubicBezTo>
                    <a:pt x="15390" y="2609"/>
                    <a:pt x="15212" y="1260"/>
                    <a:pt x="14617" y="70"/>
                  </a:cubicBezTo>
                  <a:cubicBezTo>
                    <a:pt x="14594" y="26"/>
                    <a:pt x="14547" y="0"/>
                    <a:pt x="1449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05" name="Google Shape;230;p3">
              <a:extLst>
                <a:ext uri="{FF2B5EF4-FFF2-40B4-BE49-F238E27FC236}">
                  <a16:creationId xmlns:a16="http://schemas.microsoft.com/office/drawing/2014/main" id="{96044F46-875B-9E67-87BC-2B39E842FCBB}"/>
                </a:ext>
              </a:extLst>
            </p:cNvPr>
            <p:cNvSpPr>
              <a:spLocks/>
            </p:cNvSpPr>
            <p:nvPr/>
          </p:nvSpPr>
          <p:spPr bwMode="auto">
            <a:xfrm>
              <a:off x="7160075" y="3959525"/>
              <a:ext cx="47700" cy="68950"/>
            </a:xfrm>
            <a:custGeom>
              <a:avLst/>
              <a:gdLst>
                <a:gd name="T0" fmla="*/ 43350 w 1908"/>
                <a:gd name="T1" fmla="*/ 25 h 2758"/>
                <a:gd name="T2" fmla="*/ 39850 w 1908"/>
                <a:gd name="T3" fmla="*/ 2325 h 2758"/>
                <a:gd name="T4" fmla="*/ 2675 w 1908"/>
                <a:gd name="T5" fmla="*/ 62300 h 2758"/>
                <a:gd name="T6" fmla="*/ 5450 w 1908"/>
                <a:gd name="T7" fmla="*/ 68925 h 2758"/>
                <a:gd name="T8" fmla="*/ 8125 w 1908"/>
                <a:gd name="T9" fmla="*/ 67750 h 2758"/>
                <a:gd name="T10" fmla="*/ 46800 w 1908"/>
                <a:gd name="T11" fmla="*/ 4300 h 2758"/>
                <a:gd name="T12" fmla="*/ 43350 w 1908"/>
                <a:gd name="T13" fmla="*/ 25 h 27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08" h="2758" extrusionOk="0">
                  <a:moveTo>
                    <a:pt x="1734" y="1"/>
                  </a:moveTo>
                  <a:cubicBezTo>
                    <a:pt x="1676" y="1"/>
                    <a:pt x="1618" y="29"/>
                    <a:pt x="1594" y="93"/>
                  </a:cubicBezTo>
                  <a:cubicBezTo>
                    <a:pt x="1277" y="1005"/>
                    <a:pt x="781" y="1818"/>
                    <a:pt x="107" y="2492"/>
                  </a:cubicBezTo>
                  <a:cubicBezTo>
                    <a:pt x="1" y="2613"/>
                    <a:pt x="102" y="2757"/>
                    <a:pt x="218" y="2757"/>
                  </a:cubicBezTo>
                  <a:cubicBezTo>
                    <a:pt x="254" y="2757"/>
                    <a:pt x="292" y="2743"/>
                    <a:pt x="325" y="2710"/>
                  </a:cubicBezTo>
                  <a:cubicBezTo>
                    <a:pt x="1019" y="1996"/>
                    <a:pt x="1554" y="1124"/>
                    <a:pt x="1872" y="172"/>
                  </a:cubicBezTo>
                  <a:cubicBezTo>
                    <a:pt x="1907" y="65"/>
                    <a:pt x="1822" y="1"/>
                    <a:pt x="173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06" name="Google Shape;231;p3">
              <a:extLst>
                <a:ext uri="{FF2B5EF4-FFF2-40B4-BE49-F238E27FC236}">
                  <a16:creationId xmlns:a16="http://schemas.microsoft.com/office/drawing/2014/main" id="{55E6C3F1-0D6B-63CC-3270-ADD29871D872}"/>
                </a:ext>
              </a:extLst>
            </p:cNvPr>
            <p:cNvSpPr>
              <a:spLocks/>
            </p:cNvSpPr>
            <p:nvPr/>
          </p:nvSpPr>
          <p:spPr bwMode="auto">
            <a:xfrm>
              <a:off x="7119100" y="4041950"/>
              <a:ext cx="16375" cy="11125"/>
            </a:xfrm>
            <a:custGeom>
              <a:avLst/>
              <a:gdLst>
                <a:gd name="T0" fmla="*/ 12050 w 655"/>
                <a:gd name="T1" fmla="*/ 0 h 445"/>
                <a:gd name="T2" fmla="*/ 10425 w 655"/>
                <a:gd name="T3" fmla="*/ 700 h 445"/>
                <a:gd name="T4" fmla="*/ 2500 w 655"/>
                <a:gd name="T5" fmla="*/ 4175 h 445"/>
                <a:gd name="T6" fmla="*/ 500 w 655"/>
                <a:gd name="T7" fmla="*/ 6650 h 445"/>
                <a:gd name="T8" fmla="*/ 3475 w 655"/>
                <a:gd name="T9" fmla="*/ 11125 h 445"/>
                <a:gd name="T10" fmla="*/ 5950 w 655"/>
                <a:gd name="T11" fmla="*/ 10625 h 445"/>
                <a:gd name="T12" fmla="*/ 13900 w 655"/>
                <a:gd name="T13" fmla="*/ 6650 h 445"/>
                <a:gd name="T14" fmla="*/ 15875 w 655"/>
                <a:gd name="T15" fmla="*/ 4675 h 445"/>
                <a:gd name="T16" fmla="*/ 12900 w 655"/>
                <a:gd name="T17" fmla="*/ 200 h 445"/>
                <a:gd name="T18" fmla="*/ 12050 w 655"/>
                <a:gd name="T19" fmla="*/ 0 h 4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5" h="445" extrusionOk="0">
                  <a:moveTo>
                    <a:pt x="482" y="0"/>
                  </a:moveTo>
                  <a:cubicBezTo>
                    <a:pt x="455" y="0"/>
                    <a:pt x="431" y="14"/>
                    <a:pt x="417" y="28"/>
                  </a:cubicBezTo>
                  <a:lnTo>
                    <a:pt x="100" y="167"/>
                  </a:lnTo>
                  <a:cubicBezTo>
                    <a:pt x="60" y="187"/>
                    <a:pt x="40" y="226"/>
                    <a:pt x="20" y="266"/>
                  </a:cubicBezTo>
                  <a:cubicBezTo>
                    <a:pt x="0" y="345"/>
                    <a:pt x="60" y="425"/>
                    <a:pt x="139" y="445"/>
                  </a:cubicBezTo>
                  <a:cubicBezTo>
                    <a:pt x="179" y="445"/>
                    <a:pt x="219" y="445"/>
                    <a:pt x="238" y="425"/>
                  </a:cubicBezTo>
                  <a:lnTo>
                    <a:pt x="556" y="266"/>
                  </a:lnTo>
                  <a:cubicBezTo>
                    <a:pt x="595" y="246"/>
                    <a:pt x="615" y="226"/>
                    <a:pt x="635" y="187"/>
                  </a:cubicBezTo>
                  <a:cubicBezTo>
                    <a:pt x="655" y="107"/>
                    <a:pt x="595" y="28"/>
                    <a:pt x="516" y="8"/>
                  </a:cubicBezTo>
                  <a:cubicBezTo>
                    <a:pt x="504" y="2"/>
                    <a:pt x="493" y="0"/>
                    <a:pt x="48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07" name="Google Shape;232;p3">
              <a:extLst>
                <a:ext uri="{FF2B5EF4-FFF2-40B4-BE49-F238E27FC236}">
                  <a16:creationId xmlns:a16="http://schemas.microsoft.com/office/drawing/2014/main" id="{DD561FB3-982C-7B63-B60E-66E7CA0F9DA8}"/>
                </a:ext>
              </a:extLst>
            </p:cNvPr>
            <p:cNvSpPr>
              <a:spLocks/>
            </p:cNvSpPr>
            <p:nvPr/>
          </p:nvSpPr>
          <p:spPr bwMode="auto">
            <a:xfrm>
              <a:off x="7006475" y="3944875"/>
              <a:ext cx="55625" cy="60825"/>
            </a:xfrm>
            <a:custGeom>
              <a:avLst/>
              <a:gdLst>
                <a:gd name="T0" fmla="*/ 51450 w 2225"/>
                <a:gd name="T1" fmla="*/ 25 h 2433"/>
                <a:gd name="T2" fmla="*/ 50650 w 2225"/>
                <a:gd name="T3" fmla="*/ 100 h 2433"/>
                <a:gd name="T4" fmla="*/ 600 w 2225"/>
                <a:gd name="T5" fmla="*/ 56625 h 2433"/>
                <a:gd name="T6" fmla="*/ 3950 w 2225"/>
                <a:gd name="T7" fmla="*/ 60800 h 2433"/>
                <a:gd name="T8" fmla="*/ 7525 w 2225"/>
                <a:gd name="T9" fmla="*/ 58125 h 2433"/>
                <a:gd name="T10" fmla="*/ 52150 w 2225"/>
                <a:gd name="T11" fmla="*/ 7550 h 2433"/>
                <a:gd name="T12" fmla="*/ 55125 w 2225"/>
                <a:gd name="T13" fmla="*/ 3075 h 2433"/>
                <a:gd name="T14" fmla="*/ 51450 w 2225"/>
                <a:gd name="T15" fmla="*/ 25 h 24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25" h="2433" extrusionOk="0">
                  <a:moveTo>
                    <a:pt x="2058" y="1"/>
                  </a:moveTo>
                  <a:cubicBezTo>
                    <a:pt x="2047" y="1"/>
                    <a:pt x="2037" y="2"/>
                    <a:pt x="2026" y="4"/>
                  </a:cubicBezTo>
                  <a:cubicBezTo>
                    <a:pt x="1035" y="401"/>
                    <a:pt x="281" y="1234"/>
                    <a:pt x="24" y="2265"/>
                  </a:cubicBezTo>
                  <a:cubicBezTo>
                    <a:pt x="0" y="2369"/>
                    <a:pt x="78" y="2432"/>
                    <a:pt x="158" y="2432"/>
                  </a:cubicBezTo>
                  <a:cubicBezTo>
                    <a:pt x="217" y="2432"/>
                    <a:pt x="276" y="2399"/>
                    <a:pt x="301" y="2325"/>
                  </a:cubicBezTo>
                  <a:cubicBezTo>
                    <a:pt x="539" y="1412"/>
                    <a:pt x="1194" y="639"/>
                    <a:pt x="2086" y="302"/>
                  </a:cubicBezTo>
                  <a:cubicBezTo>
                    <a:pt x="2165" y="282"/>
                    <a:pt x="2225" y="203"/>
                    <a:pt x="2205" y="123"/>
                  </a:cubicBezTo>
                  <a:cubicBezTo>
                    <a:pt x="2188" y="54"/>
                    <a:pt x="2126" y="1"/>
                    <a:pt x="205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08" name="Google Shape;233;p3">
              <a:extLst>
                <a:ext uri="{FF2B5EF4-FFF2-40B4-BE49-F238E27FC236}">
                  <a16:creationId xmlns:a16="http://schemas.microsoft.com/office/drawing/2014/main" id="{8182142F-73EC-4677-C4AD-5766053AAD63}"/>
                </a:ext>
              </a:extLst>
            </p:cNvPr>
            <p:cNvSpPr>
              <a:spLocks/>
            </p:cNvSpPr>
            <p:nvPr/>
          </p:nvSpPr>
          <p:spPr bwMode="auto">
            <a:xfrm>
              <a:off x="6809225" y="4049050"/>
              <a:ext cx="134400" cy="108275"/>
            </a:xfrm>
            <a:custGeom>
              <a:avLst/>
              <a:gdLst>
                <a:gd name="T0" fmla="*/ 29425 w 5376"/>
                <a:gd name="T1" fmla="*/ 7675 h 4331"/>
                <a:gd name="T2" fmla="*/ 46125 w 5376"/>
                <a:gd name="T3" fmla="*/ 10950 h 4331"/>
                <a:gd name="T4" fmla="*/ 125450 w 5376"/>
                <a:gd name="T5" fmla="*/ 99700 h 4331"/>
                <a:gd name="T6" fmla="*/ 58025 w 5376"/>
                <a:gd name="T7" fmla="*/ 79875 h 4331"/>
                <a:gd name="T8" fmla="*/ 16875 w 5376"/>
                <a:gd name="T9" fmla="*/ 41700 h 4331"/>
                <a:gd name="T10" fmla="*/ 14900 w 5376"/>
                <a:gd name="T11" fmla="*/ 12950 h 4331"/>
                <a:gd name="T12" fmla="*/ 29425 w 5376"/>
                <a:gd name="T13" fmla="*/ 7675 h 4331"/>
                <a:gd name="T14" fmla="*/ 28850 w 5376"/>
                <a:gd name="T15" fmla="*/ 25 h 4331"/>
                <a:gd name="T16" fmla="*/ 5475 w 5376"/>
                <a:gd name="T17" fmla="*/ 13425 h 4331"/>
                <a:gd name="T18" fmla="*/ 9925 w 5376"/>
                <a:gd name="T19" fmla="*/ 44675 h 4331"/>
                <a:gd name="T20" fmla="*/ 129425 w 5376"/>
                <a:gd name="T21" fmla="*/ 108125 h 4331"/>
                <a:gd name="T22" fmla="*/ 130200 w 5376"/>
                <a:gd name="T23" fmla="*/ 108250 h 4331"/>
                <a:gd name="T24" fmla="*/ 132900 w 5376"/>
                <a:gd name="T25" fmla="*/ 106150 h 4331"/>
                <a:gd name="T26" fmla="*/ 133875 w 5376"/>
                <a:gd name="T27" fmla="*/ 102175 h 4331"/>
                <a:gd name="T28" fmla="*/ 90250 w 5376"/>
                <a:gd name="T29" fmla="*/ 32275 h 4331"/>
                <a:gd name="T30" fmla="*/ 63975 w 5376"/>
                <a:gd name="T31" fmla="*/ 11450 h 4331"/>
                <a:gd name="T32" fmla="*/ 30275 w 5376"/>
                <a:gd name="T33" fmla="*/ 50 h 4331"/>
                <a:gd name="T34" fmla="*/ 28850 w 5376"/>
                <a:gd name="T35" fmla="*/ 25 h 43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76" h="4331" extrusionOk="0">
                  <a:moveTo>
                    <a:pt x="1177" y="307"/>
                  </a:moveTo>
                  <a:cubicBezTo>
                    <a:pt x="1399" y="307"/>
                    <a:pt x="1632" y="367"/>
                    <a:pt x="1845" y="438"/>
                  </a:cubicBezTo>
                  <a:cubicBezTo>
                    <a:pt x="3412" y="1033"/>
                    <a:pt x="4364" y="2521"/>
                    <a:pt x="5018" y="3988"/>
                  </a:cubicBezTo>
                  <a:cubicBezTo>
                    <a:pt x="4086" y="3849"/>
                    <a:pt x="3174" y="3591"/>
                    <a:pt x="2321" y="3195"/>
                  </a:cubicBezTo>
                  <a:cubicBezTo>
                    <a:pt x="1627" y="2858"/>
                    <a:pt x="1052" y="2322"/>
                    <a:pt x="675" y="1668"/>
                  </a:cubicBezTo>
                  <a:cubicBezTo>
                    <a:pt x="477" y="1311"/>
                    <a:pt x="259" y="835"/>
                    <a:pt x="596" y="518"/>
                  </a:cubicBezTo>
                  <a:cubicBezTo>
                    <a:pt x="761" y="362"/>
                    <a:pt x="964" y="307"/>
                    <a:pt x="1177" y="307"/>
                  </a:cubicBezTo>
                  <a:close/>
                  <a:moveTo>
                    <a:pt x="1154" y="1"/>
                  </a:moveTo>
                  <a:cubicBezTo>
                    <a:pt x="760" y="1"/>
                    <a:pt x="408" y="197"/>
                    <a:pt x="219" y="537"/>
                  </a:cubicBezTo>
                  <a:cubicBezTo>
                    <a:pt x="1" y="934"/>
                    <a:pt x="199" y="1430"/>
                    <a:pt x="397" y="1787"/>
                  </a:cubicBezTo>
                  <a:cubicBezTo>
                    <a:pt x="1330" y="3512"/>
                    <a:pt x="3392" y="3988"/>
                    <a:pt x="5177" y="4325"/>
                  </a:cubicBezTo>
                  <a:cubicBezTo>
                    <a:pt x="5187" y="4329"/>
                    <a:pt x="5198" y="4330"/>
                    <a:pt x="5208" y="4330"/>
                  </a:cubicBezTo>
                  <a:cubicBezTo>
                    <a:pt x="5256" y="4330"/>
                    <a:pt x="5299" y="4295"/>
                    <a:pt x="5316" y="4246"/>
                  </a:cubicBezTo>
                  <a:cubicBezTo>
                    <a:pt x="5355" y="4206"/>
                    <a:pt x="5375" y="4147"/>
                    <a:pt x="5355" y="4087"/>
                  </a:cubicBezTo>
                  <a:cubicBezTo>
                    <a:pt x="4959" y="3056"/>
                    <a:pt x="4364" y="2104"/>
                    <a:pt x="3610" y="1291"/>
                  </a:cubicBezTo>
                  <a:cubicBezTo>
                    <a:pt x="3293" y="974"/>
                    <a:pt x="2936" y="696"/>
                    <a:pt x="2559" y="458"/>
                  </a:cubicBezTo>
                  <a:cubicBezTo>
                    <a:pt x="2143" y="200"/>
                    <a:pt x="1686" y="42"/>
                    <a:pt x="1211" y="2"/>
                  </a:cubicBezTo>
                  <a:cubicBezTo>
                    <a:pt x="1191" y="1"/>
                    <a:pt x="1172" y="1"/>
                    <a:pt x="11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09" name="Google Shape;234;p3">
              <a:extLst>
                <a:ext uri="{FF2B5EF4-FFF2-40B4-BE49-F238E27FC236}">
                  <a16:creationId xmlns:a16="http://schemas.microsoft.com/office/drawing/2014/main" id="{A1686FDC-3F86-FEF1-4E27-F8C05C2453D1}"/>
                </a:ext>
              </a:extLst>
            </p:cNvPr>
            <p:cNvSpPr>
              <a:spLocks/>
            </p:cNvSpPr>
            <p:nvPr/>
          </p:nvSpPr>
          <p:spPr bwMode="auto">
            <a:xfrm>
              <a:off x="6832250" y="4159625"/>
              <a:ext cx="69575" cy="60250"/>
            </a:xfrm>
            <a:custGeom>
              <a:avLst/>
              <a:gdLst>
                <a:gd name="T0" fmla="*/ 64200 w 2783"/>
                <a:gd name="T1" fmla="*/ 0 h 2410"/>
                <a:gd name="T2" fmla="*/ 63750 w 2783"/>
                <a:gd name="T3" fmla="*/ 25 h 2410"/>
                <a:gd name="T4" fmla="*/ 300 w 2783"/>
                <a:gd name="T5" fmla="*/ 56050 h 2410"/>
                <a:gd name="T6" fmla="*/ 3825 w 2783"/>
                <a:gd name="T7" fmla="*/ 60250 h 2410"/>
                <a:gd name="T8" fmla="*/ 7250 w 2783"/>
                <a:gd name="T9" fmla="*/ 57550 h 2410"/>
                <a:gd name="T10" fmla="*/ 65250 w 2783"/>
                <a:gd name="T11" fmla="*/ 7475 h 2410"/>
                <a:gd name="T12" fmla="*/ 64200 w 2783"/>
                <a:gd name="T13" fmla="*/ 0 h 24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83" h="2410" extrusionOk="0">
                  <a:moveTo>
                    <a:pt x="2568" y="0"/>
                  </a:moveTo>
                  <a:cubicBezTo>
                    <a:pt x="2562" y="0"/>
                    <a:pt x="2556" y="1"/>
                    <a:pt x="2550" y="1"/>
                  </a:cubicBezTo>
                  <a:cubicBezTo>
                    <a:pt x="1341" y="200"/>
                    <a:pt x="349" y="1072"/>
                    <a:pt x="12" y="2242"/>
                  </a:cubicBezTo>
                  <a:cubicBezTo>
                    <a:pt x="0" y="2346"/>
                    <a:pt x="76" y="2410"/>
                    <a:pt x="153" y="2410"/>
                  </a:cubicBezTo>
                  <a:cubicBezTo>
                    <a:pt x="208" y="2410"/>
                    <a:pt x="265" y="2377"/>
                    <a:pt x="290" y="2302"/>
                  </a:cubicBezTo>
                  <a:cubicBezTo>
                    <a:pt x="607" y="1231"/>
                    <a:pt x="1519" y="457"/>
                    <a:pt x="2610" y="299"/>
                  </a:cubicBezTo>
                  <a:cubicBezTo>
                    <a:pt x="2782" y="260"/>
                    <a:pt x="2733" y="0"/>
                    <a:pt x="25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10" name="Google Shape;235;p3">
              <a:extLst>
                <a:ext uri="{FF2B5EF4-FFF2-40B4-BE49-F238E27FC236}">
                  <a16:creationId xmlns:a16="http://schemas.microsoft.com/office/drawing/2014/main" id="{BCD93417-0E20-7535-5B99-89DCFC86DAB3}"/>
                </a:ext>
              </a:extLst>
            </p:cNvPr>
            <p:cNvSpPr>
              <a:spLocks/>
            </p:cNvSpPr>
            <p:nvPr/>
          </p:nvSpPr>
          <p:spPr bwMode="auto">
            <a:xfrm>
              <a:off x="6824100" y="4237675"/>
              <a:ext cx="12425" cy="41100"/>
            </a:xfrm>
            <a:custGeom>
              <a:avLst/>
              <a:gdLst>
                <a:gd name="T0" fmla="*/ 5675 w 497"/>
                <a:gd name="T1" fmla="*/ 0 h 1644"/>
                <a:gd name="T2" fmla="*/ 2500 w 497"/>
                <a:gd name="T3" fmla="*/ 2800 h 1644"/>
                <a:gd name="T4" fmla="*/ 4975 w 497"/>
                <a:gd name="T5" fmla="*/ 38500 h 1644"/>
                <a:gd name="T6" fmla="*/ 8425 w 497"/>
                <a:gd name="T7" fmla="*/ 41100 h 1644"/>
                <a:gd name="T8" fmla="*/ 9450 w 497"/>
                <a:gd name="T9" fmla="*/ 40975 h 1644"/>
                <a:gd name="T10" fmla="*/ 11925 w 497"/>
                <a:gd name="T11" fmla="*/ 36500 h 1644"/>
                <a:gd name="T12" fmla="*/ 9450 w 497"/>
                <a:gd name="T13" fmla="*/ 4775 h 1644"/>
                <a:gd name="T14" fmla="*/ 6950 w 497"/>
                <a:gd name="T15" fmla="*/ 325 h 1644"/>
                <a:gd name="T16" fmla="*/ 5675 w 497"/>
                <a:gd name="T17" fmla="*/ 0 h 16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7" h="1644" extrusionOk="0">
                  <a:moveTo>
                    <a:pt x="227" y="0"/>
                  </a:moveTo>
                  <a:cubicBezTo>
                    <a:pt x="167" y="0"/>
                    <a:pt x="115" y="50"/>
                    <a:pt x="100" y="112"/>
                  </a:cubicBezTo>
                  <a:cubicBezTo>
                    <a:pt x="1" y="588"/>
                    <a:pt x="40" y="1084"/>
                    <a:pt x="199" y="1540"/>
                  </a:cubicBezTo>
                  <a:cubicBezTo>
                    <a:pt x="215" y="1605"/>
                    <a:pt x="273" y="1644"/>
                    <a:pt x="337" y="1644"/>
                  </a:cubicBezTo>
                  <a:cubicBezTo>
                    <a:pt x="350" y="1644"/>
                    <a:pt x="364" y="1642"/>
                    <a:pt x="378" y="1639"/>
                  </a:cubicBezTo>
                  <a:cubicBezTo>
                    <a:pt x="457" y="1619"/>
                    <a:pt x="497" y="1540"/>
                    <a:pt x="477" y="1460"/>
                  </a:cubicBezTo>
                  <a:cubicBezTo>
                    <a:pt x="338" y="1064"/>
                    <a:pt x="298" y="608"/>
                    <a:pt x="378" y="191"/>
                  </a:cubicBezTo>
                  <a:cubicBezTo>
                    <a:pt x="397" y="112"/>
                    <a:pt x="358" y="32"/>
                    <a:pt x="278" y="13"/>
                  </a:cubicBezTo>
                  <a:cubicBezTo>
                    <a:pt x="261" y="4"/>
                    <a:pt x="244" y="0"/>
                    <a:pt x="2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11" name="Google Shape;236;p3">
              <a:extLst>
                <a:ext uri="{FF2B5EF4-FFF2-40B4-BE49-F238E27FC236}">
                  <a16:creationId xmlns:a16="http://schemas.microsoft.com/office/drawing/2014/main" id="{ADCB39F6-C92D-7F8F-5216-7DFA19E6DFFA}"/>
                </a:ext>
              </a:extLst>
            </p:cNvPr>
            <p:cNvSpPr>
              <a:spLocks/>
            </p:cNvSpPr>
            <p:nvPr/>
          </p:nvSpPr>
          <p:spPr bwMode="auto">
            <a:xfrm>
              <a:off x="6908875" y="3973000"/>
              <a:ext cx="29000" cy="102100"/>
            </a:xfrm>
            <a:custGeom>
              <a:avLst/>
              <a:gdLst>
                <a:gd name="T0" fmla="*/ 24400 w 1160"/>
                <a:gd name="T1" fmla="*/ 25 h 4084"/>
                <a:gd name="T2" fmla="*/ 21825 w 1160"/>
                <a:gd name="T3" fmla="*/ 1225 h 4084"/>
                <a:gd name="T4" fmla="*/ 8450 w 1160"/>
                <a:gd name="T5" fmla="*/ 99400 h 4084"/>
                <a:gd name="T6" fmla="*/ 12050 w 1160"/>
                <a:gd name="T7" fmla="*/ 102100 h 4084"/>
                <a:gd name="T8" fmla="*/ 15900 w 1160"/>
                <a:gd name="T9" fmla="*/ 97925 h 4084"/>
                <a:gd name="T10" fmla="*/ 28275 w 1160"/>
                <a:gd name="T11" fmla="*/ 4700 h 4084"/>
                <a:gd name="T12" fmla="*/ 24400 w 1160"/>
                <a:gd name="T13" fmla="*/ 25 h 40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0" h="4084" extrusionOk="0">
                  <a:moveTo>
                    <a:pt x="976" y="1"/>
                  </a:moveTo>
                  <a:cubicBezTo>
                    <a:pt x="939" y="1"/>
                    <a:pt x="902" y="15"/>
                    <a:pt x="873" y="49"/>
                  </a:cubicBezTo>
                  <a:cubicBezTo>
                    <a:pt x="179" y="1239"/>
                    <a:pt x="1" y="2647"/>
                    <a:pt x="338" y="3976"/>
                  </a:cubicBezTo>
                  <a:cubicBezTo>
                    <a:pt x="363" y="4051"/>
                    <a:pt x="423" y="4084"/>
                    <a:pt x="482" y="4084"/>
                  </a:cubicBezTo>
                  <a:cubicBezTo>
                    <a:pt x="565" y="4084"/>
                    <a:pt x="647" y="4020"/>
                    <a:pt x="636" y="3917"/>
                  </a:cubicBezTo>
                  <a:cubicBezTo>
                    <a:pt x="298" y="2647"/>
                    <a:pt x="477" y="1319"/>
                    <a:pt x="1131" y="188"/>
                  </a:cubicBezTo>
                  <a:cubicBezTo>
                    <a:pt x="1160" y="89"/>
                    <a:pt x="1067" y="1"/>
                    <a:pt x="97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12" name="Google Shape;237;p3">
              <a:extLst>
                <a:ext uri="{FF2B5EF4-FFF2-40B4-BE49-F238E27FC236}">
                  <a16:creationId xmlns:a16="http://schemas.microsoft.com/office/drawing/2014/main" id="{2D49EF5F-B0FA-04A3-18EC-071ED5FAC66C}"/>
                </a:ext>
              </a:extLst>
            </p:cNvPr>
            <p:cNvSpPr>
              <a:spLocks/>
            </p:cNvSpPr>
            <p:nvPr/>
          </p:nvSpPr>
          <p:spPr bwMode="auto">
            <a:xfrm>
              <a:off x="6770075" y="3296950"/>
              <a:ext cx="401500" cy="659725"/>
            </a:xfrm>
            <a:custGeom>
              <a:avLst/>
              <a:gdLst>
                <a:gd name="T0" fmla="*/ 325225 w 16060"/>
                <a:gd name="T1" fmla="*/ 117050 h 26389"/>
                <a:gd name="T2" fmla="*/ 316800 w 16060"/>
                <a:gd name="T3" fmla="*/ 201825 h 26389"/>
                <a:gd name="T4" fmla="*/ 334650 w 16060"/>
                <a:gd name="T5" fmla="*/ 197875 h 26389"/>
                <a:gd name="T6" fmla="*/ 356575 w 16060"/>
                <a:gd name="T7" fmla="*/ 222700 h 26389"/>
                <a:gd name="T8" fmla="*/ 207250 w 16060"/>
                <a:gd name="T9" fmla="*/ 366925 h 26389"/>
                <a:gd name="T10" fmla="*/ 274175 w 16060"/>
                <a:gd name="T11" fmla="*/ 113575 h 26389"/>
                <a:gd name="T12" fmla="*/ 283600 w 16060"/>
                <a:gd name="T13" fmla="*/ 180525 h 26389"/>
                <a:gd name="T14" fmla="*/ 211700 w 16060"/>
                <a:gd name="T15" fmla="*/ 307425 h 26389"/>
                <a:gd name="T16" fmla="*/ 236500 w 16060"/>
                <a:gd name="T17" fmla="*/ 158200 h 26389"/>
                <a:gd name="T18" fmla="*/ 22800 w 16060"/>
                <a:gd name="T19" fmla="*/ 163150 h 26389"/>
                <a:gd name="T20" fmla="*/ 147250 w 16060"/>
                <a:gd name="T21" fmla="*/ 283150 h 26389"/>
                <a:gd name="T22" fmla="*/ 164100 w 16060"/>
                <a:gd name="T23" fmla="*/ 242000 h 26389"/>
                <a:gd name="T24" fmla="*/ 196825 w 16060"/>
                <a:gd name="T25" fmla="*/ 352050 h 26389"/>
                <a:gd name="T26" fmla="*/ 186925 w 16060"/>
                <a:gd name="T27" fmla="*/ 371875 h 26389"/>
                <a:gd name="T28" fmla="*/ 56075 w 16060"/>
                <a:gd name="T29" fmla="*/ 257675 h 26389"/>
                <a:gd name="T30" fmla="*/ 193350 w 16060"/>
                <a:gd name="T31" fmla="*/ 398150 h 26389"/>
                <a:gd name="T32" fmla="*/ 40650 w 16060"/>
                <a:gd name="T33" fmla="*/ 293050 h 26389"/>
                <a:gd name="T34" fmla="*/ 158650 w 16060"/>
                <a:gd name="T35" fmla="*/ 499800 h 26389"/>
                <a:gd name="T36" fmla="*/ 120050 w 16060"/>
                <a:gd name="T37" fmla="*/ 529425 h 26389"/>
                <a:gd name="T38" fmla="*/ 97175 w 16060"/>
                <a:gd name="T39" fmla="*/ 545900 h 26389"/>
                <a:gd name="T40" fmla="*/ 179975 w 16060"/>
                <a:gd name="T41" fmla="*/ 607875 h 26389"/>
                <a:gd name="T42" fmla="*/ 100650 w 16060"/>
                <a:gd name="T43" fmla="*/ 558800 h 26389"/>
                <a:gd name="T44" fmla="*/ 90725 w 16060"/>
                <a:gd name="T45" fmla="*/ 589525 h 26389"/>
                <a:gd name="T46" fmla="*/ 119225 w 16060"/>
                <a:gd name="T47" fmla="*/ 506925 h 26389"/>
                <a:gd name="T48" fmla="*/ 159150 w 16060"/>
                <a:gd name="T49" fmla="*/ 517150 h 26389"/>
                <a:gd name="T50" fmla="*/ 248875 w 16060"/>
                <a:gd name="T51" fmla="*/ 1050 h 26389"/>
                <a:gd name="T52" fmla="*/ 231050 w 16060"/>
                <a:gd name="T53" fmla="*/ 243475 h 26389"/>
                <a:gd name="T54" fmla="*/ 201300 w 16060"/>
                <a:gd name="T55" fmla="*/ 309425 h 26389"/>
                <a:gd name="T56" fmla="*/ 156175 w 16060"/>
                <a:gd name="T57" fmla="*/ 234550 h 26389"/>
                <a:gd name="T58" fmla="*/ 25775 w 16060"/>
                <a:gd name="T59" fmla="*/ 154225 h 26389"/>
                <a:gd name="T60" fmla="*/ 4950 w 16060"/>
                <a:gd name="T61" fmla="*/ 232075 h 26389"/>
                <a:gd name="T62" fmla="*/ 205750 w 16060"/>
                <a:gd name="T63" fmla="*/ 435850 h 26389"/>
                <a:gd name="T64" fmla="*/ 298475 w 16060"/>
                <a:gd name="T65" fmla="*/ 531025 h 26389"/>
                <a:gd name="T66" fmla="*/ 157175 w 16060"/>
                <a:gd name="T67" fmla="*/ 486400 h 26389"/>
                <a:gd name="T68" fmla="*/ 151725 w 16060"/>
                <a:gd name="T69" fmla="*/ 509225 h 26389"/>
                <a:gd name="T70" fmla="*/ 66450 w 16060"/>
                <a:gd name="T71" fmla="*/ 533500 h 26389"/>
                <a:gd name="T72" fmla="*/ 106100 w 16060"/>
                <a:gd name="T73" fmla="*/ 594000 h 26389"/>
                <a:gd name="T74" fmla="*/ 177000 w 16060"/>
                <a:gd name="T75" fmla="*/ 632675 h 26389"/>
                <a:gd name="T76" fmla="*/ 168800 w 16060"/>
                <a:gd name="T77" fmla="*/ 659700 h 26389"/>
                <a:gd name="T78" fmla="*/ 188400 w 16060"/>
                <a:gd name="T79" fmla="*/ 632175 h 26389"/>
                <a:gd name="T80" fmla="*/ 219625 w 16060"/>
                <a:gd name="T81" fmla="*/ 456675 h 26389"/>
                <a:gd name="T82" fmla="*/ 214175 w 16060"/>
                <a:gd name="T83" fmla="*/ 395675 h 26389"/>
                <a:gd name="T84" fmla="*/ 298250 w 16060"/>
                <a:gd name="T85" fmla="*/ 310875 h 26389"/>
                <a:gd name="T86" fmla="*/ 316400 w 16060"/>
                <a:gd name="T87" fmla="*/ 435025 h 26389"/>
                <a:gd name="T88" fmla="*/ 307875 w 16060"/>
                <a:gd name="T89" fmla="*/ 382300 h 26389"/>
                <a:gd name="T90" fmla="*/ 280125 w 16060"/>
                <a:gd name="T91" fmla="*/ 420975 h 26389"/>
                <a:gd name="T92" fmla="*/ 350025 w 16060"/>
                <a:gd name="T93" fmla="*/ 324300 h 26389"/>
                <a:gd name="T94" fmla="*/ 232525 w 16060"/>
                <a:gd name="T95" fmla="*/ 338675 h 26389"/>
                <a:gd name="T96" fmla="*/ 292525 w 16060"/>
                <a:gd name="T97" fmla="*/ 251900 h 26389"/>
                <a:gd name="T98" fmla="*/ 397450 w 16060"/>
                <a:gd name="T99" fmla="*/ 239450 h 26389"/>
                <a:gd name="T100" fmla="*/ 336150 w 16060"/>
                <a:gd name="T101" fmla="*/ 190425 h 26389"/>
                <a:gd name="T102" fmla="*/ 330700 w 16060"/>
                <a:gd name="T103" fmla="*/ 191425 h 26389"/>
                <a:gd name="T104" fmla="*/ 339625 w 16060"/>
                <a:gd name="T105" fmla="*/ 156225 h 26389"/>
                <a:gd name="T106" fmla="*/ 254825 w 16060"/>
                <a:gd name="T107" fmla="*/ 2025 h 263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6060" h="26389" extrusionOk="0">
                  <a:moveTo>
                    <a:pt x="10035" y="399"/>
                  </a:moveTo>
                  <a:cubicBezTo>
                    <a:pt x="10352" y="934"/>
                    <a:pt x="10689" y="1450"/>
                    <a:pt x="11066" y="1945"/>
                  </a:cubicBezTo>
                  <a:cubicBezTo>
                    <a:pt x="11701" y="2838"/>
                    <a:pt x="12553" y="3651"/>
                    <a:pt x="13009" y="4682"/>
                  </a:cubicBezTo>
                  <a:cubicBezTo>
                    <a:pt x="13485" y="5674"/>
                    <a:pt x="13347" y="6864"/>
                    <a:pt x="12672" y="7736"/>
                  </a:cubicBezTo>
                  <a:cubicBezTo>
                    <a:pt x="12672" y="7756"/>
                    <a:pt x="12672" y="7756"/>
                    <a:pt x="12672" y="7776"/>
                  </a:cubicBezTo>
                  <a:cubicBezTo>
                    <a:pt x="12553" y="7835"/>
                    <a:pt x="12553" y="7994"/>
                    <a:pt x="12672" y="8073"/>
                  </a:cubicBezTo>
                  <a:cubicBezTo>
                    <a:pt x="12709" y="8081"/>
                    <a:pt x="12745" y="8085"/>
                    <a:pt x="12781" y="8085"/>
                  </a:cubicBezTo>
                  <a:cubicBezTo>
                    <a:pt x="12844" y="8085"/>
                    <a:pt x="12907" y="8071"/>
                    <a:pt x="12970" y="8034"/>
                  </a:cubicBezTo>
                  <a:lnTo>
                    <a:pt x="13386" y="7915"/>
                  </a:lnTo>
                  <a:cubicBezTo>
                    <a:pt x="13493" y="7899"/>
                    <a:pt x="13599" y="7891"/>
                    <a:pt x="13704" y="7891"/>
                  </a:cubicBezTo>
                  <a:cubicBezTo>
                    <a:pt x="14540" y="7891"/>
                    <a:pt x="15312" y="8371"/>
                    <a:pt x="15647" y="9164"/>
                  </a:cubicBezTo>
                  <a:cubicBezTo>
                    <a:pt x="15207" y="8988"/>
                    <a:pt x="14736" y="8908"/>
                    <a:pt x="14263" y="8908"/>
                  </a:cubicBezTo>
                  <a:cubicBezTo>
                    <a:pt x="13989" y="8908"/>
                    <a:pt x="13715" y="8935"/>
                    <a:pt x="13446" y="8985"/>
                  </a:cubicBezTo>
                  <a:cubicBezTo>
                    <a:pt x="11939" y="9283"/>
                    <a:pt x="10630" y="10354"/>
                    <a:pt x="9698" y="11564"/>
                  </a:cubicBezTo>
                  <a:cubicBezTo>
                    <a:pt x="8984" y="12476"/>
                    <a:pt x="8488" y="13527"/>
                    <a:pt x="8290" y="14677"/>
                  </a:cubicBezTo>
                  <a:cubicBezTo>
                    <a:pt x="8309" y="14042"/>
                    <a:pt x="8448" y="13428"/>
                    <a:pt x="8666" y="12833"/>
                  </a:cubicBezTo>
                  <a:cubicBezTo>
                    <a:pt x="9242" y="11385"/>
                    <a:pt x="10491" y="10334"/>
                    <a:pt x="11165" y="8946"/>
                  </a:cubicBezTo>
                  <a:cubicBezTo>
                    <a:pt x="11859" y="7538"/>
                    <a:pt x="11780" y="5872"/>
                    <a:pt x="10967" y="4543"/>
                  </a:cubicBezTo>
                  <a:cubicBezTo>
                    <a:pt x="10936" y="4494"/>
                    <a:pt x="10890" y="4473"/>
                    <a:pt x="10843" y="4473"/>
                  </a:cubicBezTo>
                  <a:cubicBezTo>
                    <a:pt x="10742" y="4473"/>
                    <a:pt x="10641" y="4573"/>
                    <a:pt x="10709" y="4682"/>
                  </a:cubicBezTo>
                  <a:cubicBezTo>
                    <a:pt x="11185" y="5436"/>
                    <a:pt x="11403" y="6328"/>
                    <a:pt x="11344" y="7221"/>
                  </a:cubicBezTo>
                  <a:cubicBezTo>
                    <a:pt x="11245" y="8827"/>
                    <a:pt x="10134" y="9977"/>
                    <a:pt x="9261" y="11226"/>
                  </a:cubicBezTo>
                  <a:cubicBezTo>
                    <a:pt x="8825" y="11821"/>
                    <a:pt x="8488" y="12476"/>
                    <a:pt x="8270" y="13170"/>
                  </a:cubicBezTo>
                  <a:cubicBezTo>
                    <a:pt x="8309" y="12872"/>
                    <a:pt x="8369" y="12575"/>
                    <a:pt x="8468" y="12297"/>
                  </a:cubicBezTo>
                  <a:cubicBezTo>
                    <a:pt x="8607" y="11782"/>
                    <a:pt x="8805" y="11306"/>
                    <a:pt x="9063" y="10830"/>
                  </a:cubicBezTo>
                  <a:cubicBezTo>
                    <a:pt x="9301" y="10394"/>
                    <a:pt x="9499" y="9937"/>
                    <a:pt x="9638" y="9461"/>
                  </a:cubicBezTo>
                  <a:cubicBezTo>
                    <a:pt x="9936" y="8410"/>
                    <a:pt x="9717" y="7339"/>
                    <a:pt x="9460" y="6328"/>
                  </a:cubicBezTo>
                  <a:cubicBezTo>
                    <a:pt x="9202" y="5237"/>
                    <a:pt x="8944" y="4147"/>
                    <a:pt x="9023" y="2996"/>
                  </a:cubicBezTo>
                  <a:cubicBezTo>
                    <a:pt x="9083" y="2045"/>
                    <a:pt x="9440" y="1132"/>
                    <a:pt x="10035" y="399"/>
                  </a:cubicBezTo>
                  <a:close/>
                  <a:moveTo>
                    <a:pt x="912" y="6526"/>
                  </a:moveTo>
                  <a:lnTo>
                    <a:pt x="912" y="6526"/>
                  </a:lnTo>
                  <a:cubicBezTo>
                    <a:pt x="1170" y="6883"/>
                    <a:pt x="1468" y="7221"/>
                    <a:pt x="1825" y="7518"/>
                  </a:cubicBezTo>
                  <a:cubicBezTo>
                    <a:pt x="3213" y="8668"/>
                    <a:pt x="5374" y="9402"/>
                    <a:pt x="5890" y="11326"/>
                  </a:cubicBezTo>
                  <a:cubicBezTo>
                    <a:pt x="5913" y="11393"/>
                    <a:pt x="5973" y="11429"/>
                    <a:pt x="6033" y="11429"/>
                  </a:cubicBezTo>
                  <a:cubicBezTo>
                    <a:pt x="6078" y="11429"/>
                    <a:pt x="6122" y="11408"/>
                    <a:pt x="6148" y="11365"/>
                  </a:cubicBezTo>
                  <a:cubicBezTo>
                    <a:pt x="6485" y="10869"/>
                    <a:pt x="6624" y="10275"/>
                    <a:pt x="6564" y="9680"/>
                  </a:cubicBezTo>
                  <a:cubicBezTo>
                    <a:pt x="7377" y="10413"/>
                    <a:pt x="7675" y="11643"/>
                    <a:pt x="7794" y="12654"/>
                  </a:cubicBezTo>
                  <a:cubicBezTo>
                    <a:pt x="7834" y="13130"/>
                    <a:pt x="7853" y="13606"/>
                    <a:pt x="7873" y="14082"/>
                  </a:cubicBezTo>
                  <a:cubicBezTo>
                    <a:pt x="7853" y="14558"/>
                    <a:pt x="7873" y="15054"/>
                    <a:pt x="7933" y="15530"/>
                  </a:cubicBezTo>
                  <a:lnTo>
                    <a:pt x="7933" y="15669"/>
                  </a:lnTo>
                  <a:cubicBezTo>
                    <a:pt x="7814" y="15391"/>
                    <a:pt x="7655" y="15133"/>
                    <a:pt x="7477" y="14875"/>
                  </a:cubicBezTo>
                  <a:cubicBezTo>
                    <a:pt x="6802" y="13963"/>
                    <a:pt x="5870" y="13309"/>
                    <a:pt x="4938" y="12674"/>
                  </a:cubicBezTo>
                  <a:cubicBezTo>
                    <a:pt x="4006" y="12059"/>
                    <a:pt x="2995" y="11365"/>
                    <a:pt x="2360" y="10374"/>
                  </a:cubicBezTo>
                  <a:cubicBezTo>
                    <a:pt x="2331" y="10327"/>
                    <a:pt x="2287" y="10307"/>
                    <a:pt x="2243" y="10307"/>
                  </a:cubicBezTo>
                  <a:cubicBezTo>
                    <a:pt x="2139" y="10307"/>
                    <a:pt x="2033" y="10415"/>
                    <a:pt x="2102" y="10512"/>
                  </a:cubicBezTo>
                  <a:cubicBezTo>
                    <a:pt x="2459" y="11048"/>
                    <a:pt x="2896" y="11504"/>
                    <a:pt x="3391" y="11901"/>
                  </a:cubicBezTo>
                  <a:cubicBezTo>
                    <a:pt x="4839" y="13110"/>
                    <a:pt x="7020" y="14062"/>
                    <a:pt x="7734" y="15926"/>
                  </a:cubicBezTo>
                  <a:cubicBezTo>
                    <a:pt x="7397" y="15569"/>
                    <a:pt x="7020" y="15272"/>
                    <a:pt x="6604" y="15014"/>
                  </a:cubicBezTo>
                  <a:cubicBezTo>
                    <a:pt x="5731" y="14459"/>
                    <a:pt x="4740" y="14122"/>
                    <a:pt x="3828" y="13586"/>
                  </a:cubicBezTo>
                  <a:cubicBezTo>
                    <a:pt x="2995" y="13110"/>
                    <a:pt x="2241" y="12476"/>
                    <a:pt x="1626" y="11722"/>
                  </a:cubicBezTo>
                  <a:cubicBezTo>
                    <a:pt x="456" y="10275"/>
                    <a:pt x="0" y="8212"/>
                    <a:pt x="912" y="6526"/>
                  </a:cubicBezTo>
                  <a:close/>
                  <a:moveTo>
                    <a:pt x="6346" y="19992"/>
                  </a:moveTo>
                  <a:lnTo>
                    <a:pt x="6346" y="19992"/>
                  </a:lnTo>
                  <a:cubicBezTo>
                    <a:pt x="7298" y="21221"/>
                    <a:pt x="7715" y="22788"/>
                    <a:pt x="7477" y="24315"/>
                  </a:cubicBezTo>
                  <a:cubicBezTo>
                    <a:pt x="7457" y="23522"/>
                    <a:pt x="7179" y="22748"/>
                    <a:pt x="6663" y="22134"/>
                  </a:cubicBezTo>
                  <a:cubicBezTo>
                    <a:pt x="6209" y="21591"/>
                    <a:pt x="5499" y="21177"/>
                    <a:pt x="4802" y="21177"/>
                  </a:cubicBezTo>
                  <a:cubicBezTo>
                    <a:pt x="4403" y="21177"/>
                    <a:pt x="4008" y="21313"/>
                    <a:pt x="3669" y="21638"/>
                  </a:cubicBezTo>
                  <a:cubicBezTo>
                    <a:pt x="3578" y="21743"/>
                    <a:pt x="3671" y="21883"/>
                    <a:pt x="3782" y="21883"/>
                  </a:cubicBezTo>
                  <a:cubicBezTo>
                    <a:pt x="3817" y="21883"/>
                    <a:pt x="3854" y="21869"/>
                    <a:pt x="3887" y="21836"/>
                  </a:cubicBezTo>
                  <a:cubicBezTo>
                    <a:pt x="4162" y="21574"/>
                    <a:pt x="4480" y="21466"/>
                    <a:pt x="4804" y="21466"/>
                  </a:cubicBezTo>
                  <a:cubicBezTo>
                    <a:pt x="5462" y="21466"/>
                    <a:pt x="6146" y="21913"/>
                    <a:pt x="6544" y="22431"/>
                  </a:cubicBezTo>
                  <a:cubicBezTo>
                    <a:pt x="6941" y="22986"/>
                    <a:pt x="7179" y="23641"/>
                    <a:pt x="7199" y="24315"/>
                  </a:cubicBezTo>
                  <a:cubicBezTo>
                    <a:pt x="7040" y="23839"/>
                    <a:pt x="6763" y="23403"/>
                    <a:pt x="6406" y="23046"/>
                  </a:cubicBezTo>
                  <a:cubicBezTo>
                    <a:pt x="5811" y="22451"/>
                    <a:pt x="4998" y="22114"/>
                    <a:pt x="4145" y="22114"/>
                  </a:cubicBezTo>
                  <a:cubicBezTo>
                    <a:pt x="4026" y="22114"/>
                    <a:pt x="3927" y="22272"/>
                    <a:pt x="4026" y="22352"/>
                  </a:cubicBezTo>
                  <a:cubicBezTo>
                    <a:pt x="4304" y="22530"/>
                    <a:pt x="4423" y="22867"/>
                    <a:pt x="4363" y="23165"/>
                  </a:cubicBezTo>
                  <a:cubicBezTo>
                    <a:pt x="4280" y="23431"/>
                    <a:pt x="4042" y="23600"/>
                    <a:pt x="3780" y="23600"/>
                  </a:cubicBezTo>
                  <a:cubicBezTo>
                    <a:pt x="3731" y="23600"/>
                    <a:pt x="3680" y="23594"/>
                    <a:pt x="3629" y="23581"/>
                  </a:cubicBezTo>
                  <a:cubicBezTo>
                    <a:pt x="3153" y="23423"/>
                    <a:pt x="2896" y="22927"/>
                    <a:pt x="2796" y="22471"/>
                  </a:cubicBezTo>
                  <a:cubicBezTo>
                    <a:pt x="2717" y="21975"/>
                    <a:pt x="2836" y="21479"/>
                    <a:pt x="3133" y="21083"/>
                  </a:cubicBezTo>
                  <a:cubicBezTo>
                    <a:pt x="3545" y="20549"/>
                    <a:pt x="4155" y="20277"/>
                    <a:pt x="4769" y="20277"/>
                  </a:cubicBezTo>
                  <a:cubicBezTo>
                    <a:pt x="5251" y="20277"/>
                    <a:pt x="5736" y="20445"/>
                    <a:pt x="6128" y="20785"/>
                  </a:cubicBezTo>
                  <a:cubicBezTo>
                    <a:pt x="6162" y="20819"/>
                    <a:pt x="6200" y="20834"/>
                    <a:pt x="6236" y="20834"/>
                  </a:cubicBezTo>
                  <a:cubicBezTo>
                    <a:pt x="6306" y="20834"/>
                    <a:pt x="6366" y="20777"/>
                    <a:pt x="6366" y="20686"/>
                  </a:cubicBezTo>
                  <a:lnTo>
                    <a:pt x="6346" y="19992"/>
                  </a:lnTo>
                  <a:close/>
                  <a:moveTo>
                    <a:pt x="10057" y="1"/>
                  </a:moveTo>
                  <a:cubicBezTo>
                    <a:pt x="10019" y="1"/>
                    <a:pt x="9981" y="16"/>
                    <a:pt x="9955" y="42"/>
                  </a:cubicBezTo>
                  <a:cubicBezTo>
                    <a:pt x="9202" y="894"/>
                    <a:pt x="8766" y="1965"/>
                    <a:pt x="8726" y="3096"/>
                  </a:cubicBezTo>
                  <a:cubicBezTo>
                    <a:pt x="8666" y="4246"/>
                    <a:pt x="8924" y="5356"/>
                    <a:pt x="9202" y="6467"/>
                  </a:cubicBezTo>
                  <a:cubicBezTo>
                    <a:pt x="9460" y="7577"/>
                    <a:pt x="9658" y="8648"/>
                    <a:pt x="9242" y="9739"/>
                  </a:cubicBezTo>
                  <a:cubicBezTo>
                    <a:pt x="9063" y="10235"/>
                    <a:pt x="8785" y="10711"/>
                    <a:pt x="8567" y="11207"/>
                  </a:cubicBezTo>
                  <a:cubicBezTo>
                    <a:pt x="8349" y="11663"/>
                    <a:pt x="8190" y="12139"/>
                    <a:pt x="8091" y="12615"/>
                  </a:cubicBezTo>
                  <a:cubicBezTo>
                    <a:pt x="8091" y="12535"/>
                    <a:pt x="8071" y="12456"/>
                    <a:pt x="8052" y="12377"/>
                  </a:cubicBezTo>
                  <a:cubicBezTo>
                    <a:pt x="7913" y="11226"/>
                    <a:pt x="7477" y="9898"/>
                    <a:pt x="6445" y="9223"/>
                  </a:cubicBezTo>
                  <a:cubicBezTo>
                    <a:pt x="6425" y="9211"/>
                    <a:pt x="6403" y="9206"/>
                    <a:pt x="6381" y="9206"/>
                  </a:cubicBezTo>
                  <a:cubicBezTo>
                    <a:pt x="6297" y="9206"/>
                    <a:pt x="6216" y="9288"/>
                    <a:pt x="6247" y="9382"/>
                  </a:cubicBezTo>
                  <a:cubicBezTo>
                    <a:pt x="6366" y="9898"/>
                    <a:pt x="6306" y="10453"/>
                    <a:pt x="6069" y="10929"/>
                  </a:cubicBezTo>
                  <a:cubicBezTo>
                    <a:pt x="5910" y="10552"/>
                    <a:pt x="5712" y="10195"/>
                    <a:pt x="5454" y="9898"/>
                  </a:cubicBezTo>
                  <a:cubicBezTo>
                    <a:pt x="4204" y="8410"/>
                    <a:pt x="2063" y="7875"/>
                    <a:pt x="1031" y="6169"/>
                  </a:cubicBezTo>
                  <a:cubicBezTo>
                    <a:pt x="1002" y="6130"/>
                    <a:pt x="952" y="6110"/>
                    <a:pt x="905" y="6110"/>
                  </a:cubicBezTo>
                  <a:cubicBezTo>
                    <a:pt x="858" y="6110"/>
                    <a:pt x="813" y="6130"/>
                    <a:pt x="793" y="6169"/>
                  </a:cubicBezTo>
                  <a:cubicBezTo>
                    <a:pt x="218" y="7102"/>
                    <a:pt x="20" y="8212"/>
                    <a:pt x="198" y="9283"/>
                  </a:cubicBezTo>
                  <a:cubicBezTo>
                    <a:pt x="516" y="11246"/>
                    <a:pt x="1944" y="12753"/>
                    <a:pt x="3570" y="13745"/>
                  </a:cubicBezTo>
                  <a:cubicBezTo>
                    <a:pt x="4482" y="14320"/>
                    <a:pt x="5513" y="14677"/>
                    <a:pt x="6445" y="15232"/>
                  </a:cubicBezTo>
                  <a:cubicBezTo>
                    <a:pt x="7258" y="15728"/>
                    <a:pt x="8012" y="16462"/>
                    <a:pt x="8230" y="17434"/>
                  </a:cubicBezTo>
                  <a:cubicBezTo>
                    <a:pt x="8230" y="17473"/>
                    <a:pt x="8250" y="17493"/>
                    <a:pt x="8290" y="17513"/>
                  </a:cubicBezTo>
                  <a:cubicBezTo>
                    <a:pt x="8349" y="17890"/>
                    <a:pt x="8468" y="18267"/>
                    <a:pt x="8627" y="18623"/>
                  </a:cubicBezTo>
                  <a:cubicBezTo>
                    <a:pt x="9261" y="19972"/>
                    <a:pt x="10491" y="20924"/>
                    <a:pt x="11939" y="21241"/>
                  </a:cubicBezTo>
                  <a:cubicBezTo>
                    <a:pt x="11661" y="21321"/>
                    <a:pt x="11363" y="21440"/>
                    <a:pt x="11106" y="21578"/>
                  </a:cubicBezTo>
                  <a:cubicBezTo>
                    <a:pt x="9717" y="22233"/>
                    <a:pt x="8647" y="23304"/>
                    <a:pt x="7754" y="24513"/>
                  </a:cubicBezTo>
                  <a:cubicBezTo>
                    <a:pt x="8071" y="22689"/>
                    <a:pt x="7536" y="20825"/>
                    <a:pt x="6287" y="19456"/>
                  </a:cubicBezTo>
                  <a:cubicBezTo>
                    <a:pt x="6255" y="19425"/>
                    <a:pt x="6218" y="19411"/>
                    <a:pt x="6181" y="19411"/>
                  </a:cubicBezTo>
                  <a:cubicBezTo>
                    <a:pt x="6103" y="19411"/>
                    <a:pt x="6029" y="19474"/>
                    <a:pt x="6029" y="19556"/>
                  </a:cubicBezTo>
                  <a:lnTo>
                    <a:pt x="6069" y="20369"/>
                  </a:lnTo>
                  <a:cubicBezTo>
                    <a:pt x="5677" y="20098"/>
                    <a:pt x="5221" y="19957"/>
                    <a:pt x="4757" y="19957"/>
                  </a:cubicBezTo>
                  <a:cubicBezTo>
                    <a:pt x="4539" y="19957"/>
                    <a:pt x="4320" y="19988"/>
                    <a:pt x="4105" y="20051"/>
                  </a:cubicBezTo>
                  <a:cubicBezTo>
                    <a:pt x="3451" y="20250"/>
                    <a:pt x="2915" y="20706"/>
                    <a:pt x="2658" y="21340"/>
                  </a:cubicBezTo>
                  <a:cubicBezTo>
                    <a:pt x="2420" y="21915"/>
                    <a:pt x="2439" y="22550"/>
                    <a:pt x="2717" y="23105"/>
                  </a:cubicBezTo>
                  <a:cubicBezTo>
                    <a:pt x="2929" y="23499"/>
                    <a:pt x="3372" y="23881"/>
                    <a:pt x="3826" y="23881"/>
                  </a:cubicBezTo>
                  <a:cubicBezTo>
                    <a:pt x="3966" y="23881"/>
                    <a:pt x="4108" y="23844"/>
                    <a:pt x="4244" y="23760"/>
                  </a:cubicBezTo>
                  <a:cubicBezTo>
                    <a:pt x="4700" y="23462"/>
                    <a:pt x="4819" y="22848"/>
                    <a:pt x="4502" y="22411"/>
                  </a:cubicBezTo>
                  <a:cubicBezTo>
                    <a:pt x="5950" y="22610"/>
                    <a:pt x="7040" y="23839"/>
                    <a:pt x="7080" y="25307"/>
                  </a:cubicBezTo>
                  <a:cubicBezTo>
                    <a:pt x="7080" y="25346"/>
                    <a:pt x="7080" y="25386"/>
                    <a:pt x="7120" y="25406"/>
                  </a:cubicBezTo>
                  <a:cubicBezTo>
                    <a:pt x="6941" y="25664"/>
                    <a:pt x="6782" y="25921"/>
                    <a:pt x="6624" y="26179"/>
                  </a:cubicBezTo>
                  <a:cubicBezTo>
                    <a:pt x="6556" y="26288"/>
                    <a:pt x="6656" y="26388"/>
                    <a:pt x="6752" y="26388"/>
                  </a:cubicBezTo>
                  <a:cubicBezTo>
                    <a:pt x="6795" y="26388"/>
                    <a:pt x="6837" y="26368"/>
                    <a:pt x="6862" y="26318"/>
                  </a:cubicBezTo>
                  <a:cubicBezTo>
                    <a:pt x="7080" y="26001"/>
                    <a:pt x="7278" y="25664"/>
                    <a:pt x="7496" y="25346"/>
                  </a:cubicBezTo>
                  <a:cubicBezTo>
                    <a:pt x="7516" y="25326"/>
                    <a:pt x="7536" y="25307"/>
                    <a:pt x="7536" y="25287"/>
                  </a:cubicBezTo>
                  <a:cubicBezTo>
                    <a:pt x="8845" y="23423"/>
                    <a:pt x="10491" y="21697"/>
                    <a:pt x="12811" y="21321"/>
                  </a:cubicBezTo>
                  <a:cubicBezTo>
                    <a:pt x="12990" y="21301"/>
                    <a:pt x="12930" y="21043"/>
                    <a:pt x="12772" y="21043"/>
                  </a:cubicBezTo>
                  <a:cubicBezTo>
                    <a:pt x="11007" y="21003"/>
                    <a:pt x="9440" y="19913"/>
                    <a:pt x="8785" y="18267"/>
                  </a:cubicBezTo>
                  <a:cubicBezTo>
                    <a:pt x="8508" y="17533"/>
                    <a:pt x="8428" y="16759"/>
                    <a:pt x="8547" y="15986"/>
                  </a:cubicBezTo>
                  <a:cubicBezTo>
                    <a:pt x="8567" y="15946"/>
                    <a:pt x="8567" y="15907"/>
                    <a:pt x="8567" y="15867"/>
                  </a:cubicBezTo>
                  <a:lnTo>
                    <a:pt x="8567" y="15827"/>
                  </a:lnTo>
                  <a:cubicBezTo>
                    <a:pt x="8706" y="15054"/>
                    <a:pt x="9023" y="14340"/>
                    <a:pt x="9499" y="13725"/>
                  </a:cubicBezTo>
                  <a:cubicBezTo>
                    <a:pt x="10035" y="13071"/>
                    <a:pt x="10749" y="12535"/>
                    <a:pt x="11601" y="12456"/>
                  </a:cubicBezTo>
                  <a:cubicBezTo>
                    <a:pt x="11711" y="12442"/>
                    <a:pt x="11821" y="12435"/>
                    <a:pt x="11930" y="12435"/>
                  </a:cubicBezTo>
                  <a:cubicBezTo>
                    <a:pt x="12590" y="12435"/>
                    <a:pt x="13230" y="12688"/>
                    <a:pt x="13723" y="13130"/>
                  </a:cubicBezTo>
                  <a:cubicBezTo>
                    <a:pt x="14874" y="14181"/>
                    <a:pt x="14893" y="16363"/>
                    <a:pt x="13485" y="17176"/>
                  </a:cubicBezTo>
                  <a:cubicBezTo>
                    <a:pt x="13236" y="17324"/>
                    <a:pt x="12944" y="17401"/>
                    <a:pt x="12656" y="17401"/>
                  </a:cubicBezTo>
                  <a:cubicBezTo>
                    <a:pt x="12211" y="17401"/>
                    <a:pt x="11775" y="17216"/>
                    <a:pt x="11522" y="16819"/>
                  </a:cubicBezTo>
                  <a:cubicBezTo>
                    <a:pt x="11149" y="16211"/>
                    <a:pt x="11553" y="15292"/>
                    <a:pt x="12292" y="15292"/>
                  </a:cubicBezTo>
                  <a:cubicBezTo>
                    <a:pt x="12300" y="15292"/>
                    <a:pt x="12307" y="15292"/>
                    <a:pt x="12315" y="15292"/>
                  </a:cubicBezTo>
                  <a:cubicBezTo>
                    <a:pt x="12514" y="15292"/>
                    <a:pt x="12514" y="15014"/>
                    <a:pt x="12315" y="14994"/>
                  </a:cubicBezTo>
                  <a:cubicBezTo>
                    <a:pt x="12299" y="14994"/>
                    <a:pt x="12283" y="14993"/>
                    <a:pt x="12267" y="14993"/>
                  </a:cubicBezTo>
                  <a:cubicBezTo>
                    <a:pt x="11383" y="14993"/>
                    <a:pt x="10835" y="16059"/>
                    <a:pt x="11205" y="16839"/>
                  </a:cubicBezTo>
                  <a:cubicBezTo>
                    <a:pt x="11471" y="17412"/>
                    <a:pt x="12069" y="17698"/>
                    <a:pt x="12673" y="17698"/>
                  </a:cubicBezTo>
                  <a:cubicBezTo>
                    <a:pt x="12968" y="17698"/>
                    <a:pt x="13265" y="17630"/>
                    <a:pt x="13525" y="17493"/>
                  </a:cubicBezTo>
                  <a:cubicBezTo>
                    <a:pt x="15171" y="16640"/>
                    <a:pt x="15250" y="14201"/>
                    <a:pt x="14001" y="12972"/>
                  </a:cubicBezTo>
                  <a:cubicBezTo>
                    <a:pt x="13437" y="12443"/>
                    <a:pt x="12702" y="12165"/>
                    <a:pt x="11947" y="12165"/>
                  </a:cubicBezTo>
                  <a:cubicBezTo>
                    <a:pt x="11852" y="12165"/>
                    <a:pt x="11756" y="12169"/>
                    <a:pt x="11661" y="12178"/>
                  </a:cubicBezTo>
                  <a:cubicBezTo>
                    <a:pt x="10709" y="12277"/>
                    <a:pt x="9856" y="12773"/>
                    <a:pt x="9301" y="13547"/>
                  </a:cubicBezTo>
                  <a:cubicBezTo>
                    <a:pt x="8984" y="13923"/>
                    <a:pt x="8746" y="14380"/>
                    <a:pt x="8567" y="14836"/>
                  </a:cubicBezTo>
                  <a:cubicBezTo>
                    <a:pt x="8627" y="14320"/>
                    <a:pt x="8785" y="13804"/>
                    <a:pt x="9004" y="13329"/>
                  </a:cubicBezTo>
                  <a:cubicBezTo>
                    <a:pt x="9579" y="12020"/>
                    <a:pt x="10511" y="10889"/>
                    <a:pt x="11701" y="10076"/>
                  </a:cubicBezTo>
                  <a:cubicBezTo>
                    <a:pt x="12477" y="9554"/>
                    <a:pt x="13400" y="9212"/>
                    <a:pt x="14318" y="9212"/>
                  </a:cubicBezTo>
                  <a:cubicBezTo>
                    <a:pt x="14831" y="9212"/>
                    <a:pt x="15342" y="9319"/>
                    <a:pt x="15826" y="9561"/>
                  </a:cubicBezTo>
                  <a:cubicBezTo>
                    <a:pt x="15850" y="9573"/>
                    <a:pt x="15875" y="9578"/>
                    <a:pt x="15898" y="9578"/>
                  </a:cubicBezTo>
                  <a:cubicBezTo>
                    <a:pt x="15988" y="9578"/>
                    <a:pt x="16059" y="9496"/>
                    <a:pt x="16044" y="9402"/>
                  </a:cubicBezTo>
                  <a:cubicBezTo>
                    <a:pt x="15770" y="8325"/>
                    <a:pt x="14807" y="7601"/>
                    <a:pt x="13728" y="7601"/>
                  </a:cubicBezTo>
                  <a:cubicBezTo>
                    <a:pt x="13634" y="7601"/>
                    <a:pt x="13540" y="7606"/>
                    <a:pt x="13446" y="7617"/>
                  </a:cubicBezTo>
                  <a:lnTo>
                    <a:pt x="13386" y="7617"/>
                  </a:lnTo>
                  <a:lnTo>
                    <a:pt x="13307" y="7637"/>
                  </a:lnTo>
                  <a:lnTo>
                    <a:pt x="13228" y="7657"/>
                  </a:lnTo>
                  <a:cubicBezTo>
                    <a:pt x="13208" y="7657"/>
                    <a:pt x="13188" y="7657"/>
                    <a:pt x="13168" y="7677"/>
                  </a:cubicBezTo>
                  <a:lnTo>
                    <a:pt x="13049" y="7716"/>
                  </a:lnTo>
                  <a:cubicBezTo>
                    <a:pt x="13347" y="7280"/>
                    <a:pt x="13525" y="6784"/>
                    <a:pt x="13585" y="6249"/>
                  </a:cubicBezTo>
                  <a:cubicBezTo>
                    <a:pt x="13704" y="5079"/>
                    <a:pt x="13109" y="4087"/>
                    <a:pt x="12395" y="3215"/>
                  </a:cubicBezTo>
                  <a:cubicBezTo>
                    <a:pt x="12018" y="2719"/>
                    <a:pt x="11621" y="2243"/>
                    <a:pt x="11264" y="1727"/>
                  </a:cubicBezTo>
                  <a:cubicBezTo>
                    <a:pt x="10888" y="1192"/>
                    <a:pt x="10511" y="637"/>
                    <a:pt x="10193" y="81"/>
                  </a:cubicBezTo>
                  <a:cubicBezTo>
                    <a:pt x="10160" y="25"/>
                    <a:pt x="10107" y="1"/>
                    <a:pt x="100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13" name="Google Shape;238;p3">
              <a:extLst>
                <a:ext uri="{FF2B5EF4-FFF2-40B4-BE49-F238E27FC236}">
                  <a16:creationId xmlns:a16="http://schemas.microsoft.com/office/drawing/2014/main" id="{E44185AB-C9A9-C29F-FCCA-1566EDD7317B}"/>
                </a:ext>
              </a:extLst>
            </p:cNvPr>
            <p:cNvSpPr>
              <a:spLocks/>
            </p:cNvSpPr>
            <p:nvPr/>
          </p:nvSpPr>
          <p:spPr bwMode="auto">
            <a:xfrm>
              <a:off x="6794350" y="3489850"/>
              <a:ext cx="23600" cy="47050"/>
            </a:xfrm>
            <a:custGeom>
              <a:avLst/>
              <a:gdLst>
                <a:gd name="T0" fmla="*/ 4000 w 944"/>
                <a:gd name="T1" fmla="*/ 0 h 1882"/>
                <a:gd name="T2" fmla="*/ 25 w 944"/>
                <a:gd name="T3" fmla="*/ 3475 h 1882"/>
                <a:gd name="T4" fmla="*/ 15400 w 944"/>
                <a:gd name="T5" fmla="*/ 45625 h 1882"/>
                <a:gd name="T6" fmla="*/ 18225 w 944"/>
                <a:gd name="T7" fmla="*/ 47050 h 1882"/>
                <a:gd name="T8" fmla="*/ 21825 w 944"/>
                <a:gd name="T9" fmla="*/ 41650 h 1882"/>
                <a:gd name="T10" fmla="*/ 7450 w 944"/>
                <a:gd name="T11" fmla="*/ 3475 h 1882"/>
                <a:gd name="T12" fmla="*/ 4000 w 944"/>
                <a:gd name="T13" fmla="*/ 0 h 18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4" h="1882" extrusionOk="0">
                  <a:moveTo>
                    <a:pt x="160" y="0"/>
                  </a:moveTo>
                  <a:cubicBezTo>
                    <a:pt x="80" y="0"/>
                    <a:pt x="1" y="60"/>
                    <a:pt x="1" y="139"/>
                  </a:cubicBezTo>
                  <a:cubicBezTo>
                    <a:pt x="80" y="734"/>
                    <a:pt x="278" y="1309"/>
                    <a:pt x="616" y="1825"/>
                  </a:cubicBezTo>
                  <a:cubicBezTo>
                    <a:pt x="644" y="1865"/>
                    <a:pt x="686" y="1882"/>
                    <a:pt x="729" y="1882"/>
                  </a:cubicBezTo>
                  <a:cubicBezTo>
                    <a:pt x="834" y="1882"/>
                    <a:pt x="944" y="1779"/>
                    <a:pt x="873" y="1666"/>
                  </a:cubicBezTo>
                  <a:cubicBezTo>
                    <a:pt x="556" y="1210"/>
                    <a:pt x="358" y="694"/>
                    <a:pt x="298" y="139"/>
                  </a:cubicBezTo>
                  <a:cubicBezTo>
                    <a:pt x="298" y="60"/>
                    <a:pt x="219" y="0"/>
                    <a:pt x="1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14" name="Google Shape;239;p3">
              <a:extLst>
                <a:ext uri="{FF2B5EF4-FFF2-40B4-BE49-F238E27FC236}">
                  <a16:creationId xmlns:a16="http://schemas.microsoft.com/office/drawing/2014/main" id="{7BE6A3C4-42BF-502C-865D-A797B73A3AB1}"/>
                </a:ext>
              </a:extLst>
            </p:cNvPr>
            <p:cNvSpPr>
              <a:spLocks/>
            </p:cNvSpPr>
            <p:nvPr/>
          </p:nvSpPr>
          <p:spPr bwMode="auto">
            <a:xfrm>
              <a:off x="6854900" y="3531100"/>
              <a:ext cx="52525" cy="54975"/>
            </a:xfrm>
            <a:custGeom>
              <a:avLst/>
              <a:gdLst>
                <a:gd name="T0" fmla="*/ 5300 w 2101"/>
                <a:gd name="T1" fmla="*/ 0 h 2199"/>
                <a:gd name="T2" fmla="*/ 3425 w 2101"/>
                <a:gd name="T3" fmla="*/ 6850 h 2199"/>
                <a:gd name="T4" fmla="*/ 45575 w 2101"/>
                <a:gd name="T5" fmla="*/ 53450 h 2199"/>
                <a:gd name="T6" fmla="*/ 48475 w 2101"/>
                <a:gd name="T7" fmla="*/ 54950 h 2199"/>
                <a:gd name="T8" fmla="*/ 50525 w 2101"/>
                <a:gd name="T9" fmla="*/ 54450 h 2199"/>
                <a:gd name="T10" fmla="*/ 52025 w 2101"/>
                <a:gd name="T11" fmla="*/ 49475 h 2199"/>
                <a:gd name="T12" fmla="*/ 6900 w 2101"/>
                <a:gd name="T13" fmla="*/ 400 h 2199"/>
                <a:gd name="T14" fmla="*/ 5300 w 2101"/>
                <a:gd name="T15" fmla="*/ 0 h 2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01" h="2199" extrusionOk="0">
                  <a:moveTo>
                    <a:pt x="212" y="0"/>
                  </a:moveTo>
                  <a:cubicBezTo>
                    <a:pt x="84" y="0"/>
                    <a:pt x="0" y="189"/>
                    <a:pt x="137" y="274"/>
                  </a:cubicBezTo>
                  <a:cubicBezTo>
                    <a:pt x="891" y="690"/>
                    <a:pt x="1486" y="1345"/>
                    <a:pt x="1823" y="2138"/>
                  </a:cubicBezTo>
                  <a:cubicBezTo>
                    <a:pt x="1848" y="2176"/>
                    <a:pt x="1891" y="2198"/>
                    <a:pt x="1939" y="2198"/>
                  </a:cubicBezTo>
                  <a:cubicBezTo>
                    <a:pt x="1965" y="2198"/>
                    <a:pt x="1993" y="2192"/>
                    <a:pt x="2021" y="2178"/>
                  </a:cubicBezTo>
                  <a:cubicBezTo>
                    <a:pt x="2081" y="2138"/>
                    <a:pt x="2100" y="2059"/>
                    <a:pt x="2081" y="1979"/>
                  </a:cubicBezTo>
                  <a:cubicBezTo>
                    <a:pt x="1704" y="1146"/>
                    <a:pt x="1069" y="452"/>
                    <a:pt x="276" y="16"/>
                  </a:cubicBezTo>
                  <a:cubicBezTo>
                    <a:pt x="254" y="5"/>
                    <a:pt x="232" y="0"/>
                    <a:pt x="2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15" name="Google Shape;240;p3">
              <a:extLst>
                <a:ext uri="{FF2B5EF4-FFF2-40B4-BE49-F238E27FC236}">
                  <a16:creationId xmlns:a16="http://schemas.microsoft.com/office/drawing/2014/main" id="{31048D46-294F-201A-223B-97193A00ACDB}"/>
                </a:ext>
              </a:extLst>
            </p:cNvPr>
            <p:cNvSpPr>
              <a:spLocks/>
            </p:cNvSpPr>
            <p:nvPr/>
          </p:nvSpPr>
          <p:spPr bwMode="auto">
            <a:xfrm>
              <a:off x="7018950" y="3351025"/>
              <a:ext cx="16775" cy="35975"/>
            </a:xfrm>
            <a:custGeom>
              <a:avLst/>
              <a:gdLst>
                <a:gd name="T0" fmla="*/ 3475 w 671"/>
                <a:gd name="T1" fmla="*/ 25 h 1439"/>
                <a:gd name="T2" fmla="*/ 0 w 671"/>
                <a:gd name="T3" fmla="*/ 3975 h 1439"/>
                <a:gd name="T4" fmla="*/ 8925 w 671"/>
                <a:gd name="T5" fmla="*/ 34225 h 1439"/>
                <a:gd name="T6" fmla="*/ 11875 w 671"/>
                <a:gd name="T7" fmla="*/ 35950 h 1439"/>
                <a:gd name="T8" fmla="*/ 15375 w 671"/>
                <a:gd name="T9" fmla="*/ 30250 h 1439"/>
                <a:gd name="T10" fmla="*/ 6950 w 671"/>
                <a:gd name="T11" fmla="*/ 3975 h 1439"/>
                <a:gd name="T12" fmla="*/ 3475 w 671"/>
                <a:gd name="T13" fmla="*/ 25 h 1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1" h="1439" extrusionOk="0">
                  <a:moveTo>
                    <a:pt x="139" y="1"/>
                  </a:moveTo>
                  <a:cubicBezTo>
                    <a:pt x="60" y="20"/>
                    <a:pt x="0" y="80"/>
                    <a:pt x="0" y="159"/>
                  </a:cubicBezTo>
                  <a:cubicBezTo>
                    <a:pt x="40" y="576"/>
                    <a:pt x="159" y="992"/>
                    <a:pt x="357" y="1369"/>
                  </a:cubicBezTo>
                  <a:cubicBezTo>
                    <a:pt x="388" y="1418"/>
                    <a:pt x="432" y="1438"/>
                    <a:pt x="475" y="1438"/>
                  </a:cubicBezTo>
                  <a:cubicBezTo>
                    <a:pt x="573" y="1438"/>
                    <a:pt x="670" y="1334"/>
                    <a:pt x="615" y="1210"/>
                  </a:cubicBezTo>
                  <a:cubicBezTo>
                    <a:pt x="437" y="893"/>
                    <a:pt x="318" y="536"/>
                    <a:pt x="278" y="159"/>
                  </a:cubicBezTo>
                  <a:cubicBezTo>
                    <a:pt x="278" y="80"/>
                    <a:pt x="219" y="20"/>
                    <a:pt x="1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16" name="Google Shape;241;p3">
              <a:extLst>
                <a:ext uri="{FF2B5EF4-FFF2-40B4-BE49-F238E27FC236}">
                  <a16:creationId xmlns:a16="http://schemas.microsoft.com/office/drawing/2014/main" id="{050C074E-8666-9098-308C-8CF43D1D2B60}"/>
                </a:ext>
              </a:extLst>
            </p:cNvPr>
            <p:cNvSpPr>
              <a:spLocks/>
            </p:cNvSpPr>
            <p:nvPr/>
          </p:nvSpPr>
          <p:spPr bwMode="auto">
            <a:xfrm>
              <a:off x="7074800" y="3401000"/>
              <a:ext cx="22000" cy="62625"/>
            </a:xfrm>
            <a:custGeom>
              <a:avLst/>
              <a:gdLst>
                <a:gd name="T0" fmla="*/ 4475 w 880"/>
                <a:gd name="T1" fmla="*/ 25 h 2505"/>
                <a:gd name="T2" fmla="*/ 1675 w 880"/>
                <a:gd name="T3" fmla="*/ 5575 h 2505"/>
                <a:gd name="T4" fmla="*/ 9100 w 880"/>
                <a:gd name="T5" fmla="*/ 58125 h 2505"/>
                <a:gd name="T6" fmla="*/ 13075 w 880"/>
                <a:gd name="T7" fmla="*/ 62625 h 2505"/>
                <a:gd name="T8" fmla="*/ 16550 w 880"/>
                <a:gd name="T9" fmla="*/ 60100 h 2505"/>
                <a:gd name="T10" fmla="*/ 7625 w 880"/>
                <a:gd name="T11" fmla="*/ 2100 h 2505"/>
                <a:gd name="T12" fmla="*/ 4475 w 880"/>
                <a:gd name="T13" fmla="*/ 25 h 25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0" h="2505" extrusionOk="0">
                  <a:moveTo>
                    <a:pt x="179" y="1"/>
                  </a:moveTo>
                  <a:cubicBezTo>
                    <a:pt x="86" y="1"/>
                    <a:pt x="0" y="103"/>
                    <a:pt x="67" y="223"/>
                  </a:cubicBezTo>
                  <a:cubicBezTo>
                    <a:pt x="464" y="857"/>
                    <a:pt x="563" y="1611"/>
                    <a:pt x="364" y="2325"/>
                  </a:cubicBezTo>
                  <a:cubicBezTo>
                    <a:pt x="340" y="2433"/>
                    <a:pt x="433" y="2505"/>
                    <a:pt x="523" y="2505"/>
                  </a:cubicBezTo>
                  <a:cubicBezTo>
                    <a:pt x="581" y="2505"/>
                    <a:pt x="638" y="2474"/>
                    <a:pt x="662" y="2404"/>
                  </a:cubicBezTo>
                  <a:cubicBezTo>
                    <a:pt x="880" y="1611"/>
                    <a:pt x="741" y="758"/>
                    <a:pt x="305" y="84"/>
                  </a:cubicBezTo>
                  <a:cubicBezTo>
                    <a:pt x="272" y="25"/>
                    <a:pt x="225" y="1"/>
                    <a:pt x="17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17" name="Google Shape;242;p3">
              <a:extLst>
                <a:ext uri="{FF2B5EF4-FFF2-40B4-BE49-F238E27FC236}">
                  <a16:creationId xmlns:a16="http://schemas.microsoft.com/office/drawing/2014/main" id="{23A440C2-E0D8-875C-B678-337F99EC7A7D}"/>
                </a:ext>
              </a:extLst>
            </p:cNvPr>
            <p:cNvSpPr>
              <a:spLocks/>
            </p:cNvSpPr>
            <p:nvPr/>
          </p:nvSpPr>
          <p:spPr bwMode="auto">
            <a:xfrm>
              <a:off x="7099275" y="3767925"/>
              <a:ext cx="135850" cy="96575"/>
            </a:xfrm>
            <a:custGeom>
              <a:avLst/>
              <a:gdLst>
                <a:gd name="T0" fmla="*/ 32725 w 5434"/>
                <a:gd name="T1" fmla="*/ 9975 h 3863"/>
                <a:gd name="T2" fmla="*/ 32725 w 5434"/>
                <a:gd name="T3" fmla="*/ 9975 h 3863"/>
                <a:gd name="T4" fmla="*/ 47600 w 5434"/>
                <a:gd name="T5" fmla="*/ 38250 h 3863"/>
                <a:gd name="T6" fmla="*/ 51200 w 5434"/>
                <a:gd name="T7" fmla="*/ 40925 h 3863"/>
                <a:gd name="T8" fmla="*/ 54050 w 5434"/>
                <a:gd name="T9" fmla="*/ 39725 h 3863"/>
                <a:gd name="T10" fmla="*/ 72175 w 5434"/>
                <a:gd name="T11" fmla="*/ 32775 h 3863"/>
                <a:gd name="T12" fmla="*/ 90725 w 5434"/>
                <a:gd name="T13" fmla="*/ 36250 h 3863"/>
                <a:gd name="T14" fmla="*/ 124450 w 5434"/>
                <a:gd name="T15" fmla="*/ 46175 h 3863"/>
                <a:gd name="T16" fmla="*/ 103125 w 5434"/>
                <a:gd name="T17" fmla="*/ 73450 h 3863"/>
                <a:gd name="T18" fmla="*/ 68425 w 5434"/>
                <a:gd name="T19" fmla="*/ 88800 h 3863"/>
                <a:gd name="T20" fmla="*/ 60600 w 5434"/>
                <a:gd name="T21" fmla="*/ 89275 h 3863"/>
                <a:gd name="T22" fmla="*/ 9425 w 5434"/>
                <a:gd name="T23" fmla="*/ 62525 h 3863"/>
                <a:gd name="T24" fmla="*/ 9425 w 5434"/>
                <a:gd name="T25" fmla="*/ 62525 h 3863"/>
                <a:gd name="T26" fmla="*/ 51750 w 5434"/>
                <a:gd name="T27" fmla="*/ 70450 h 3863"/>
                <a:gd name="T28" fmla="*/ 79325 w 5434"/>
                <a:gd name="T29" fmla="*/ 65500 h 3863"/>
                <a:gd name="T30" fmla="*/ 78550 w 5434"/>
                <a:gd name="T31" fmla="*/ 58350 h 3863"/>
                <a:gd name="T32" fmla="*/ 77350 w 5434"/>
                <a:gd name="T33" fmla="*/ 58575 h 3863"/>
                <a:gd name="T34" fmla="*/ 51475 w 5434"/>
                <a:gd name="T35" fmla="*/ 62950 h 3863"/>
                <a:gd name="T36" fmla="*/ 11400 w 5434"/>
                <a:gd name="T37" fmla="*/ 55600 h 3863"/>
                <a:gd name="T38" fmla="*/ 32725 w 5434"/>
                <a:gd name="T39" fmla="*/ 9975 h 3863"/>
                <a:gd name="T40" fmla="*/ 28125 w 5434"/>
                <a:gd name="T41" fmla="*/ 0 h 3863"/>
                <a:gd name="T42" fmla="*/ 24300 w 5434"/>
                <a:gd name="T43" fmla="*/ 4525 h 3863"/>
                <a:gd name="T44" fmla="*/ 6450 w 5434"/>
                <a:gd name="T45" fmla="*/ 50150 h 3863"/>
                <a:gd name="T46" fmla="*/ 3975 w 5434"/>
                <a:gd name="T47" fmla="*/ 53600 h 3863"/>
                <a:gd name="T48" fmla="*/ 500 w 5434"/>
                <a:gd name="T49" fmla="*/ 58075 h 3863"/>
                <a:gd name="T50" fmla="*/ 60225 w 5434"/>
                <a:gd name="T51" fmla="*/ 96575 h 3863"/>
                <a:gd name="T52" fmla="*/ 66925 w 5434"/>
                <a:gd name="T53" fmla="*/ 96250 h 3863"/>
                <a:gd name="T54" fmla="*/ 106100 w 5434"/>
                <a:gd name="T55" fmla="*/ 80375 h 3863"/>
                <a:gd name="T56" fmla="*/ 134350 w 5434"/>
                <a:gd name="T57" fmla="*/ 44675 h 3863"/>
                <a:gd name="T58" fmla="*/ 130900 w 5434"/>
                <a:gd name="T59" fmla="*/ 39225 h 3863"/>
                <a:gd name="T60" fmla="*/ 128825 w 5434"/>
                <a:gd name="T61" fmla="*/ 39300 h 3863"/>
                <a:gd name="T62" fmla="*/ 70700 w 5434"/>
                <a:gd name="T63" fmla="*/ 25200 h 3863"/>
                <a:gd name="T64" fmla="*/ 53550 w 5434"/>
                <a:gd name="T65" fmla="*/ 30300 h 3863"/>
                <a:gd name="T66" fmla="*/ 28750 w 5434"/>
                <a:gd name="T67" fmla="*/ 75 h 3863"/>
                <a:gd name="T68" fmla="*/ 28125 w 5434"/>
                <a:gd name="T69" fmla="*/ 0 h 38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434" h="3863" extrusionOk="0">
                  <a:moveTo>
                    <a:pt x="1309" y="399"/>
                  </a:moveTo>
                  <a:lnTo>
                    <a:pt x="1309" y="399"/>
                  </a:lnTo>
                  <a:cubicBezTo>
                    <a:pt x="1686" y="637"/>
                    <a:pt x="1844" y="1093"/>
                    <a:pt x="1904" y="1530"/>
                  </a:cubicBezTo>
                  <a:cubicBezTo>
                    <a:pt x="1928" y="1601"/>
                    <a:pt x="1987" y="1637"/>
                    <a:pt x="2048" y="1637"/>
                  </a:cubicBezTo>
                  <a:cubicBezTo>
                    <a:pt x="2089" y="1637"/>
                    <a:pt x="2130" y="1621"/>
                    <a:pt x="2162" y="1589"/>
                  </a:cubicBezTo>
                  <a:cubicBezTo>
                    <a:pt x="2357" y="1384"/>
                    <a:pt x="2616" y="1311"/>
                    <a:pt x="2887" y="1311"/>
                  </a:cubicBezTo>
                  <a:cubicBezTo>
                    <a:pt x="3138" y="1311"/>
                    <a:pt x="3400" y="1374"/>
                    <a:pt x="3629" y="1450"/>
                  </a:cubicBezTo>
                  <a:cubicBezTo>
                    <a:pt x="4066" y="1629"/>
                    <a:pt x="4522" y="1768"/>
                    <a:pt x="4978" y="1847"/>
                  </a:cubicBezTo>
                  <a:cubicBezTo>
                    <a:pt x="4760" y="2244"/>
                    <a:pt x="4462" y="2620"/>
                    <a:pt x="4125" y="2938"/>
                  </a:cubicBezTo>
                  <a:cubicBezTo>
                    <a:pt x="3748" y="3275"/>
                    <a:pt x="3252" y="3493"/>
                    <a:pt x="2737" y="3552"/>
                  </a:cubicBezTo>
                  <a:cubicBezTo>
                    <a:pt x="2638" y="3565"/>
                    <a:pt x="2533" y="3571"/>
                    <a:pt x="2424" y="3571"/>
                  </a:cubicBezTo>
                  <a:cubicBezTo>
                    <a:pt x="1642" y="3571"/>
                    <a:pt x="673" y="3250"/>
                    <a:pt x="377" y="2501"/>
                  </a:cubicBezTo>
                  <a:cubicBezTo>
                    <a:pt x="918" y="2682"/>
                    <a:pt x="1496" y="2818"/>
                    <a:pt x="2070" y="2818"/>
                  </a:cubicBezTo>
                  <a:cubicBezTo>
                    <a:pt x="2443" y="2818"/>
                    <a:pt x="2814" y="2761"/>
                    <a:pt x="3173" y="2620"/>
                  </a:cubicBezTo>
                  <a:cubicBezTo>
                    <a:pt x="3335" y="2567"/>
                    <a:pt x="3285" y="2334"/>
                    <a:pt x="3142" y="2334"/>
                  </a:cubicBezTo>
                  <a:cubicBezTo>
                    <a:pt x="3127" y="2334"/>
                    <a:pt x="3111" y="2337"/>
                    <a:pt x="3094" y="2343"/>
                  </a:cubicBezTo>
                  <a:cubicBezTo>
                    <a:pt x="2753" y="2467"/>
                    <a:pt x="2406" y="2518"/>
                    <a:pt x="2059" y="2518"/>
                  </a:cubicBezTo>
                  <a:cubicBezTo>
                    <a:pt x="1518" y="2518"/>
                    <a:pt x="976" y="2393"/>
                    <a:pt x="456" y="2224"/>
                  </a:cubicBezTo>
                  <a:cubicBezTo>
                    <a:pt x="1111" y="1867"/>
                    <a:pt x="1468" y="1133"/>
                    <a:pt x="1309" y="399"/>
                  </a:cubicBezTo>
                  <a:close/>
                  <a:moveTo>
                    <a:pt x="1125" y="0"/>
                  </a:moveTo>
                  <a:cubicBezTo>
                    <a:pt x="1035" y="0"/>
                    <a:pt x="954" y="91"/>
                    <a:pt x="972" y="181"/>
                  </a:cubicBezTo>
                  <a:cubicBezTo>
                    <a:pt x="1190" y="875"/>
                    <a:pt x="992" y="1728"/>
                    <a:pt x="258" y="2006"/>
                  </a:cubicBezTo>
                  <a:cubicBezTo>
                    <a:pt x="198" y="2025"/>
                    <a:pt x="159" y="2085"/>
                    <a:pt x="159" y="2144"/>
                  </a:cubicBezTo>
                  <a:cubicBezTo>
                    <a:pt x="60" y="2144"/>
                    <a:pt x="0" y="2224"/>
                    <a:pt x="20" y="2323"/>
                  </a:cubicBezTo>
                  <a:cubicBezTo>
                    <a:pt x="183" y="3375"/>
                    <a:pt x="1424" y="3863"/>
                    <a:pt x="2409" y="3863"/>
                  </a:cubicBezTo>
                  <a:cubicBezTo>
                    <a:pt x="2501" y="3863"/>
                    <a:pt x="2591" y="3858"/>
                    <a:pt x="2677" y="3850"/>
                  </a:cubicBezTo>
                  <a:cubicBezTo>
                    <a:pt x="3252" y="3810"/>
                    <a:pt x="3788" y="3592"/>
                    <a:pt x="4244" y="3215"/>
                  </a:cubicBezTo>
                  <a:cubicBezTo>
                    <a:pt x="4700" y="2799"/>
                    <a:pt x="5077" y="2323"/>
                    <a:pt x="5374" y="1787"/>
                  </a:cubicBezTo>
                  <a:cubicBezTo>
                    <a:pt x="5434" y="1688"/>
                    <a:pt x="5355" y="1569"/>
                    <a:pt x="5236" y="1569"/>
                  </a:cubicBezTo>
                  <a:cubicBezTo>
                    <a:pt x="5208" y="1571"/>
                    <a:pt x="5180" y="1572"/>
                    <a:pt x="5153" y="1572"/>
                  </a:cubicBezTo>
                  <a:cubicBezTo>
                    <a:pt x="4413" y="1572"/>
                    <a:pt x="3582" y="1008"/>
                    <a:pt x="2828" y="1008"/>
                  </a:cubicBezTo>
                  <a:cubicBezTo>
                    <a:pt x="2590" y="1008"/>
                    <a:pt x="2360" y="1064"/>
                    <a:pt x="2142" y="1212"/>
                  </a:cubicBezTo>
                  <a:cubicBezTo>
                    <a:pt x="2023" y="677"/>
                    <a:pt x="1725" y="181"/>
                    <a:pt x="1150" y="3"/>
                  </a:cubicBezTo>
                  <a:cubicBezTo>
                    <a:pt x="1142" y="1"/>
                    <a:pt x="1133" y="0"/>
                    <a:pt x="11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18" name="Google Shape;243;p3">
              <a:extLst>
                <a:ext uri="{FF2B5EF4-FFF2-40B4-BE49-F238E27FC236}">
                  <a16:creationId xmlns:a16="http://schemas.microsoft.com/office/drawing/2014/main" id="{92F51E52-ACD0-33A8-C5E4-C55067B0ECC1}"/>
                </a:ext>
              </a:extLst>
            </p:cNvPr>
            <p:cNvSpPr>
              <a:spLocks/>
            </p:cNvSpPr>
            <p:nvPr/>
          </p:nvSpPr>
          <p:spPr bwMode="auto">
            <a:xfrm>
              <a:off x="476575" y="1118200"/>
              <a:ext cx="142800" cy="190100"/>
            </a:xfrm>
            <a:custGeom>
              <a:avLst/>
              <a:gdLst>
                <a:gd name="T0" fmla="*/ 7000 w 5712"/>
                <a:gd name="T1" fmla="*/ 25 h 7604"/>
                <a:gd name="T2" fmla="*/ 3500 w 5712"/>
                <a:gd name="T3" fmla="*/ 4300 h 7604"/>
                <a:gd name="T4" fmla="*/ 1025 w 5712"/>
                <a:gd name="T5" fmla="*/ 60825 h 7604"/>
                <a:gd name="T6" fmla="*/ 22825 w 5712"/>
                <a:gd name="T7" fmla="*/ 110900 h 7604"/>
                <a:gd name="T8" fmla="*/ 55550 w 5712"/>
                <a:gd name="T9" fmla="*/ 121800 h 7604"/>
                <a:gd name="T10" fmla="*/ 12900 w 5712"/>
                <a:gd name="T11" fmla="*/ 179300 h 7604"/>
                <a:gd name="T12" fmla="*/ 13400 w 5712"/>
                <a:gd name="T13" fmla="*/ 181300 h 7604"/>
                <a:gd name="T14" fmla="*/ 16450 w 5712"/>
                <a:gd name="T15" fmla="*/ 187975 h 7604"/>
                <a:gd name="T16" fmla="*/ 17875 w 5712"/>
                <a:gd name="T17" fmla="*/ 187750 h 7604"/>
                <a:gd name="T18" fmla="*/ 73800 w 5712"/>
                <a:gd name="T19" fmla="*/ 175300 h 7604"/>
                <a:gd name="T20" fmla="*/ 76875 w 5712"/>
                <a:gd name="T21" fmla="*/ 175350 h 7604"/>
                <a:gd name="T22" fmla="*/ 135375 w 5712"/>
                <a:gd name="T23" fmla="*/ 189725 h 7604"/>
                <a:gd name="T24" fmla="*/ 137075 w 5712"/>
                <a:gd name="T25" fmla="*/ 190100 h 7604"/>
                <a:gd name="T26" fmla="*/ 139325 w 5712"/>
                <a:gd name="T27" fmla="*/ 183775 h 7604"/>
                <a:gd name="T28" fmla="*/ 76875 w 5712"/>
                <a:gd name="T29" fmla="*/ 167900 h 7604"/>
                <a:gd name="T30" fmla="*/ 20350 w 5712"/>
                <a:gd name="T31" fmla="*/ 178825 h 7604"/>
                <a:gd name="T32" fmla="*/ 65475 w 5712"/>
                <a:gd name="T33" fmla="*/ 124775 h 7604"/>
                <a:gd name="T34" fmla="*/ 65475 w 5712"/>
                <a:gd name="T35" fmla="*/ 118325 h 7604"/>
                <a:gd name="T36" fmla="*/ 63475 w 5712"/>
                <a:gd name="T37" fmla="*/ 116350 h 7604"/>
                <a:gd name="T38" fmla="*/ 21825 w 5712"/>
                <a:gd name="T39" fmla="*/ 101475 h 7604"/>
                <a:gd name="T40" fmla="*/ 8450 w 5712"/>
                <a:gd name="T41" fmla="*/ 70250 h 7604"/>
                <a:gd name="T42" fmla="*/ 10425 w 5712"/>
                <a:gd name="T43" fmla="*/ 2325 h 7604"/>
                <a:gd name="T44" fmla="*/ 7000 w 5712"/>
                <a:gd name="T45" fmla="*/ 25 h 76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712" h="7604" extrusionOk="0">
                  <a:moveTo>
                    <a:pt x="280" y="1"/>
                  </a:moveTo>
                  <a:cubicBezTo>
                    <a:pt x="202" y="1"/>
                    <a:pt x="128" y="65"/>
                    <a:pt x="140" y="172"/>
                  </a:cubicBezTo>
                  <a:cubicBezTo>
                    <a:pt x="318" y="906"/>
                    <a:pt x="80" y="1679"/>
                    <a:pt x="41" y="2433"/>
                  </a:cubicBezTo>
                  <a:cubicBezTo>
                    <a:pt x="1" y="3226"/>
                    <a:pt x="199" y="3999"/>
                    <a:pt x="913" y="4436"/>
                  </a:cubicBezTo>
                  <a:cubicBezTo>
                    <a:pt x="1330" y="4654"/>
                    <a:pt x="1766" y="4813"/>
                    <a:pt x="2222" y="4872"/>
                  </a:cubicBezTo>
                  <a:cubicBezTo>
                    <a:pt x="1369" y="5407"/>
                    <a:pt x="516" y="6082"/>
                    <a:pt x="516" y="7172"/>
                  </a:cubicBezTo>
                  <a:cubicBezTo>
                    <a:pt x="516" y="7192"/>
                    <a:pt x="516" y="7232"/>
                    <a:pt x="536" y="7252"/>
                  </a:cubicBezTo>
                  <a:cubicBezTo>
                    <a:pt x="413" y="7322"/>
                    <a:pt x="509" y="7519"/>
                    <a:pt x="658" y="7519"/>
                  </a:cubicBezTo>
                  <a:cubicBezTo>
                    <a:pt x="676" y="7519"/>
                    <a:pt x="695" y="7516"/>
                    <a:pt x="715" y="7510"/>
                  </a:cubicBezTo>
                  <a:cubicBezTo>
                    <a:pt x="1412" y="7189"/>
                    <a:pt x="2180" y="7012"/>
                    <a:pt x="2952" y="7012"/>
                  </a:cubicBezTo>
                  <a:cubicBezTo>
                    <a:pt x="2993" y="7012"/>
                    <a:pt x="3034" y="7013"/>
                    <a:pt x="3075" y="7014"/>
                  </a:cubicBezTo>
                  <a:cubicBezTo>
                    <a:pt x="3888" y="7034"/>
                    <a:pt x="4681" y="7232"/>
                    <a:pt x="5415" y="7589"/>
                  </a:cubicBezTo>
                  <a:cubicBezTo>
                    <a:pt x="5438" y="7599"/>
                    <a:pt x="5461" y="7604"/>
                    <a:pt x="5483" y="7604"/>
                  </a:cubicBezTo>
                  <a:cubicBezTo>
                    <a:pt x="5625" y="7604"/>
                    <a:pt x="5711" y="7403"/>
                    <a:pt x="5573" y="7351"/>
                  </a:cubicBezTo>
                  <a:cubicBezTo>
                    <a:pt x="4780" y="6974"/>
                    <a:pt x="3947" y="6756"/>
                    <a:pt x="3075" y="6716"/>
                  </a:cubicBezTo>
                  <a:cubicBezTo>
                    <a:pt x="2301" y="6716"/>
                    <a:pt x="1528" y="6855"/>
                    <a:pt x="814" y="7153"/>
                  </a:cubicBezTo>
                  <a:cubicBezTo>
                    <a:pt x="854" y="6102"/>
                    <a:pt x="1806" y="5467"/>
                    <a:pt x="2619" y="4991"/>
                  </a:cubicBezTo>
                  <a:cubicBezTo>
                    <a:pt x="2718" y="4932"/>
                    <a:pt x="2718" y="4793"/>
                    <a:pt x="2619" y="4733"/>
                  </a:cubicBezTo>
                  <a:cubicBezTo>
                    <a:pt x="2599" y="4694"/>
                    <a:pt x="2579" y="4674"/>
                    <a:pt x="2539" y="4654"/>
                  </a:cubicBezTo>
                  <a:cubicBezTo>
                    <a:pt x="1964" y="4515"/>
                    <a:pt x="1330" y="4456"/>
                    <a:pt x="873" y="4059"/>
                  </a:cubicBezTo>
                  <a:cubicBezTo>
                    <a:pt x="516" y="3742"/>
                    <a:pt x="338" y="3286"/>
                    <a:pt x="338" y="2810"/>
                  </a:cubicBezTo>
                  <a:cubicBezTo>
                    <a:pt x="298" y="1917"/>
                    <a:pt x="635" y="1005"/>
                    <a:pt x="417" y="93"/>
                  </a:cubicBezTo>
                  <a:cubicBezTo>
                    <a:pt x="386" y="29"/>
                    <a:pt x="332" y="1"/>
                    <a:pt x="28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19" name="Google Shape;244;p3">
              <a:extLst>
                <a:ext uri="{FF2B5EF4-FFF2-40B4-BE49-F238E27FC236}">
                  <a16:creationId xmlns:a16="http://schemas.microsoft.com/office/drawing/2014/main" id="{1036AD10-A65C-563E-6E37-B6161DDCA41E}"/>
                </a:ext>
              </a:extLst>
            </p:cNvPr>
            <p:cNvSpPr>
              <a:spLocks/>
            </p:cNvSpPr>
            <p:nvPr/>
          </p:nvSpPr>
          <p:spPr bwMode="auto">
            <a:xfrm>
              <a:off x="479400" y="1114425"/>
              <a:ext cx="192925" cy="140225"/>
            </a:xfrm>
            <a:custGeom>
              <a:avLst/>
              <a:gdLst>
                <a:gd name="T0" fmla="*/ 67375 w 7717"/>
                <a:gd name="T1" fmla="*/ 25 h 5609"/>
                <a:gd name="T2" fmla="*/ 62650 w 7717"/>
                <a:gd name="T3" fmla="*/ 150 h 5609"/>
                <a:gd name="T4" fmla="*/ 21000 w 7717"/>
                <a:gd name="T5" fmla="*/ 4250 h 5609"/>
                <a:gd name="T6" fmla="*/ 6125 w 7717"/>
                <a:gd name="T7" fmla="*/ 2625 h 5609"/>
                <a:gd name="T8" fmla="*/ 5150 w 7717"/>
                <a:gd name="T9" fmla="*/ 2500 h 5609"/>
                <a:gd name="T10" fmla="*/ 4150 w 7717"/>
                <a:gd name="T11" fmla="*/ 9550 h 5609"/>
                <a:gd name="T12" fmla="*/ 20825 w 7717"/>
                <a:gd name="T13" fmla="*/ 11425 h 5609"/>
                <a:gd name="T14" fmla="*/ 68200 w 7717"/>
                <a:gd name="T15" fmla="*/ 7500 h 5609"/>
                <a:gd name="T16" fmla="*/ 72050 w 7717"/>
                <a:gd name="T17" fmla="*/ 7575 h 5609"/>
                <a:gd name="T18" fmla="*/ 103300 w 7717"/>
                <a:gd name="T19" fmla="*/ 20975 h 5609"/>
                <a:gd name="T20" fmla="*/ 118175 w 7717"/>
                <a:gd name="T21" fmla="*/ 62600 h 5609"/>
                <a:gd name="T22" fmla="*/ 120150 w 7717"/>
                <a:gd name="T23" fmla="*/ 64600 h 5609"/>
                <a:gd name="T24" fmla="*/ 123125 w 7717"/>
                <a:gd name="T25" fmla="*/ 66450 h 5609"/>
                <a:gd name="T26" fmla="*/ 126100 w 7717"/>
                <a:gd name="T27" fmla="*/ 64600 h 5609"/>
                <a:gd name="T28" fmla="*/ 180625 w 7717"/>
                <a:gd name="T29" fmla="*/ 19475 h 5609"/>
                <a:gd name="T30" fmla="*/ 180625 w 7717"/>
                <a:gd name="T31" fmla="*/ 19475 h 5609"/>
                <a:gd name="T32" fmla="*/ 169725 w 7717"/>
                <a:gd name="T33" fmla="*/ 76000 h 5609"/>
                <a:gd name="T34" fmla="*/ 185600 w 7717"/>
                <a:gd name="T35" fmla="*/ 138475 h 5609"/>
                <a:gd name="T36" fmla="*/ 188200 w 7717"/>
                <a:gd name="T37" fmla="*/ 140200 h 5609"/>
                <a:gd name="T38" fmla="*/ 191550 w 7717"/>
                <a:gd name="T39" fmla="*/ 134500 h 5609"/>
                <a:gd name="T40" fmla="*/ 177175 w 7717"/>
                <a:gd name="T41" fmla="*/ 76000 h 5609"/>
                <a:gd name="T42" fmla="*/ 189550 w 7717"/>
                <a:gd name="T43" fmla="*/ 16500 h 5609"/>
                <a:gd name="T44" fmla="*/ 185775 w 7717"/>
                <a:gd name="T45" fmla="*/ 11100 h 5609"/>
                <a:gd name="T46" fmla="*/ 183125 w 7717"/>
                <a:gd name="T47" fmla="*/ 12525 h 5609"/>
                <a:gd name="T48" fmla="*/ 181125 w 7717"/>
                <a:gd name="T49" fmla="*/ 12050 h 5609"/>
                <a:gd name="T50" fmla="*/ 123625 w 7717"/>
                <a:gd name="T51" fmla="*/ 54675 h 5609"/>
                <a:gd name="T52" fmla="*/ 113200 w 7717"/>
                <a:gd name="T53" fmla="*/ 21950 h 5609"/>
                <a:gd name="T54" fmla="*/ 67375 w 7717"/>
                <a:gd name="T55" fmla="*/ 25 h 56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717" h="5609" extrusionOk="0">
                  <a:moveTo>
                    <a:pt x="2695" y="1"/>
                  </a:moveTo>
                  <a:cubicBezTo>
                    <a:pt x="2632" y="1"/>
                    <a:pt x="2569" y="3"/>
                    <a:pt x="2506" y="6"/>
                  </a:cubicBezTo>
                  <a:cubicBezTo>
                    <a:pt x="1953" y="35"/>
                    <a:pt x="1390" y="170"/>
                    <a:pt x="840" y="170"/>
                  </a:cubicBezTo>
                  <a:cubicBezTo>
                    <a:pt x="639" y="170"/>
                    <a:pt x="441" y="152"/>
                    <a:pt x="245" y="105"/>
                  </a:cubicBezTo>
                  <a:cubicBezTo>
                    <a:pt x="231" y="102"/>
                    <a:pt x="218" y="100"/>
                    <a:pt x="206" y="100"/>
                  </a:cubicBezTo>
                  <a:cubicBezTo>
                    <a:pt x="56" y="100"/>
                    <a:pt x="1" y="309"/>
                    <a:pt x="166" y="382"/>
                  </a:cubicBezTo>
                  <a:cubicBezTo>
                    <a:pt x="387" y="437"/>
                    <a:pt x="610" y="457"/>
                    <a:pt x="833" y="457"/>
                  </a:cubicBezTo>
                  <a:cubicBezTo>
                    <a:pt x="1460" y="457"/>
                    <a:pt x="2093" y="300"/>
                    <a:pt x="2728" y="300"/>
                  </a:cubicBezTo>
                  <a:cubicBezTo>
                    <a:pt x="2779" y="300"/>
                    <a:pt x="2831" y="301"/>
                    <a:pt x="2882" y="303"/>
                  </a:cubicBezTo>
                  <a:cubicBezTo>
                    <a:pt x="3358" y="303"/>
                    <a:pt x="3795" y="482"/>
                    <a:pt x="4132" y="839"/>
                  </a:cubicBezTo>
                  <a:cubicBezTo>
                    <a:pt x="4528" y="1295"/>
                    <a:pt x="4588" y="1929"/>
                    <a:pt x="4727" y="2504"/>
                  </a:cubicBezTo>
                  <a:cubicBezTo>
                    <a:pt x="4727" y="2544"/>
                    <a:pt x="4766" y="2564"/>
                    <a:pt x="4806" y="2584"/>
                  </a:cubicBezTo>
                  <a:cubicBezTo>
                    <a:pt x="4836" y="2633"/>
                    <a:pt x="4880" y="2658"/>
                    <a:pt x="4925" y="2658"/>
                  </a:cubicBezTo>
                  <a:cubicBezTo>
                    <a:pt x="4970" y="2658"/>
                    <a:pt x="5014" y="2633"/>
                    <a:pt x="5044" y="2584"/>
                  </a:cubicBezTo>
                  <a:cubicBezTo>
                    <a:pt x="5540" y="1771"/>
                    <a:pt x="6174" y="819"/>
                    <a:pt x="7225" y="779"/>
                  </a:cubicBezTo>
                  <a:cubicBezTo>
                    <a:pt x="6928" y="1493"/>
                    <a:pt x="6769" y="2266"/>
                    <a:pt x="6789" y="3040"/>
                  </a:cubicBezTo>
                  <a:cubicBezTo>
                    <a:pt x="6829" y="3912"/>
                    <a:pt x="7047" y="4745"/>
                    <a:pt x="7424" y="5539"/>
                  </a:cubicBezTo>
                  <a:cubicBezTo>
                    <a:pt x="7448" y="5587"/>
                    <a:pt x="7488" y="5608"/>
                    <a:pt x="7528" y="5608"/>
                  </a:cubicBezTo>
                  <a:cubicBezTo>
                    <a:pt x="7620" y="5608"/>
                    <a:pt x="7717" y="5504"/>
                    <a:pt x="7662" y="5380"/>
                  </a:cubicBezTo>
                  <a:cubicBezTo>
                    <a:pt x="7325" y="4646"/>
                    <a:pt x="7126" y="3853"/>
                    <a:pt x="7087" y="3040"/>
                  </a:cubicBezTo>
                  <a:cubicBezTo>
                    <a:pt x="7067" y="2227"/>
                    <a:pt x="7245" y="1414"/>
                    <a:pt x="7582" y="660"/>
                  </a:cubicBezTo>
                  <a:cubicBezTo>
                    <a:pt x="7625" y="547"/>
                    <a:pt x="7527" y="444"/>
                    <a:pt x="7431" y="444"/>
                  </a:cubicBezTo>
                  <a:cubicBezTo>
                    <a:pt x="7392" y="444"/>
                    <a:pt x="7353" y="461"/>
                    <a:pt x="7325" y="501"/>
                  </a:cubicBezTo>
                  <a:cubicBezTo>
                    <a:pt x="7305" y="482"/>
                    <a:pt x="7285" y="482"/>
                    <a:pt x="7245" y="482"/>
                  </a:cubicBezTo>
                  <a:cubicBezTo>
                    <a:pt x="6174" y="482"/>
                    <a:pt x="5480" y="1334"/>
                    <a:pt x="4945" y="2187"/>
                  </a:cubicBezTo>
                  <a:cubicBezTo>
                    <a:pt x="4885" y="1731"/>
                    <a:pt x="4747" y="1295"/>
                    <a:pt x="4528" y="878"/>
                  </a:cubicBezTo>
                  <a:cubicBezTo>
                    <a:pt x="4109" y="221"/>
                    <a:pt x="3420" y="1"/>
                    <a:pt x="26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20" name="Google Shape;245;p3">
              <a:extLst>
                <a:ext uri="{FF2B5EF4-FFF2-40B4-BE49-F238E27FC236}">
                  <a16:creationId xmlns:a16="http://schemas.microsoft.com/office/drawing/2014/main" id="{C6CF934D-937F-86F5-E310-DC7A69F3AF4F}"/>
                </a:ext>
              </a:extLst>
            </p:cNvPr>
            <p:cNvSpPr>
              <a:spLocks/>
            </p:cNvSpPr>
            <p:nvPr/>
          </p:nvSpPr>
          <p:spPr bwMode="auto">
            <a:xfrm>
              <a:off x="518525" y="1157575"/>
              <a:ext cx="156025" cy="152050"/>
            </a:xfrm>
            <a:custGeom>
              <a:avLst/>
              <a:gdLst>
                <a:gd name="T0" fmla="*/ 5625 w 6241"/>
                <a:gd name="T1" fmla="*/ 0 h 6082"/>
                <a:gd name="T2" fmla="*/ 2700 w 6241"/>
                <a:gd name="T3" fmla="*/ 6575 h 6082"/>
                <a:gd name="T4" fmla="*/ 70625 w 6241"/>
                <a:gd name="T5" fmla="*/ 76475 h 6082"/>
                <a:gd name="T6" fmla="*/ 99875 w 6241"/>
                <a:gd name="T7" fmla="*/ 105225 h 6082"/>
                <a:gd name="T8" fmla="*/ 85975 w 6241"/>
                <a:gd name="T9" fmla="*/ 98300 h 6082"/>
                <a:gd name="T10" fmla="*/ 41850 w 6241"/>
                <a:gd name="T11" fmla="*/ 83925 h 6082"/>
                <a:gd name="T12" fmla="*/ 41850 w 6241"/>
                <a:gd name="T13" fmla="*/ 91350 h 6082"/>
                <a:gd name="T14" fmla="*/ 84000 w 6241"/>
                <a:gd name="T15" fmla="*/ 105725 h 6082"/>
                <a:gd name="T16" fmla="*/ 102850 w 6241"/>
                <a:gd name="T17" fmla="*/ 114650 h 6082"/>
                <a:gd name="T18" fmla="*/ 84500 w 6241"/>
                <a:gd name="T19" fmla="*/ 109700 h 6082"/>
                <a:gd name="T20" fmla="*/ 54450 w 6241"/>
                <a:gd name="T21" fmla="*/ 106300 h 6082"/>
                <a:gd name="T22" fmla="*/ 31950 w 6241"/>
                <a:gd name="T23" fmla="*/ 108200 h 6082"/>
                <a:gd name="T24" fmla="*/ 32575 w 6241"/>
                <a:gd name="T25" fmla="*/ 115250 h 6082"/>
                <a:gd name="T26" fmla="*/ 33425 w 6241"/>
                <a:gd name="T27" fmla="*/ 115150 h 6082"/>
                <a:gd name="T28" fmla="*/ 55100 w 6241"/>
                <a:gd name="T29" fmla="*/ 113275 h 6082"/>
                <a:gd name="T30" fmla="*/ 85500 w 6241"/>
                <a:gd name="T31" fmla="*/ 117125 h 6082"/>
                <a:gd name="T32" fmla="*/ 112750 w 6241"/>
                <a:gd name="T33" fmla="*/ 126550 h 6082"/>
                <a:gd name="T34" fmla="*/ 128625 w 6241"/>
                <a:gd name="T35" fmla="*/ 135475 h 6082"/>
                <a:gd name="T36" fmla="*/ 128125 w 6241"/>
                <a:gd name="T37" fmla="*/ 135475 h 6082"/>
                <a:gd name="T38" fmla="*/ 96900 w 6241"/>
                <a:gd name="T39" fmla="*/ 144900 h 6082"/>
                <a:gd name="T40" fmla="*/ 97675 w 6241"/>
                <a:gd name="T41" fmla="*/ 152050 h 6082"/>
                <a:gd name="T42" fmla="*/ 98875 w 6241"/>
                <a:gd name="T43" fmla="*/ 151825 h 6082"/>
                <a:gd name="T44" fmla="*/ 127125 w 6241"/>
                <a:gd name="T45" fmla="*/ 142900 h 6082"/>
                <a:gd name="T46" fmla="*/ 149450 w 6241"/>
                <a:gd name="T47" fmla="*/ 150350 h 6082"/>
                <a:gd name="T48" fmla="*/ 151350 w 6241"/>
                <a:gd name="T49" fmla="*/ 150875 h 6082"/>
                <a:gd name="T50" fmla="*/ 154400 w 6241"/>
                <a:gd name="T51" fmla="*/ 145400 h 6082"/>
                <a:gd name="T52" fmla="*/ 150925 w 6241"/>
                <a:gd name="T53" fmla="*/ 97300 h 6082"/>
                <a:gd name="T54" fmla="*/ 147750 w 6241"/>
                <a:gd name="T55" fmla="*/ 91850 h 6082"/>
                <a:gd name="T56" fmla="*/ 144975 w 6241"/>
                <a:gd name="T57" fmla="*/ 93825 h 6082"/>
                <a:gd name="T58" fmla="*/ 140025 w 6241"/>
                <a:gd name="T59" fmla="*/ 121100 h 6082"/>
                <a:gd name="T60" fmla="*/ 116725 w 6241"/>
                <a:gd name="T61" fmla="*/ 16975 h 6082"/>
                <a:gd name="T62" fmla="*/ 113200 w 6241"/>
                <a:gd name="T63" fmla="*/ 12600 h 6082"/>
                <a:gd name="T64" fmla="*/ 109775 w 6241"/>
                <a:gd name="T65" fmla="*/ 15500 h 6082"/>
                <a:gd name="T66" fmla="*/ 127625 w 6241"/>
                <a:gd name="T67" fmla="*/ 114150 h 6082"/>
                <a:gd name="T68" fmla="*/ 103325 w 6241"/>
                <a:gd name="T69" fmla="*/ 82925 h 6082"/>
                <a:gd name="T70" fmla="*/ 87475 w 6241"/>
                <a:gd name="T71" fmla="*/ 39300 h 6082"/>
                <a:gd name="T72" fmla="*/ 83900 w 6241"/>
                <a:gd name="T73" fmla="*/ 36600 h 6082"/>
                <a:gd name="T74" fmla="*/ 80525 w 6241"/>
                <a:gd name="T75" fmla="*/ 40775 h 6082"/>
                <a:gd name="T76" fmla="*/ 97375 w 6241"/>
                <a:gd name="T77" fmla="*/ 86875 h 6082"/>
                <a:gd name="T78" fmla="*/ 109775 w 6241"/>
                <a:gd name="T79" fmla="*/ 104725 h 6082"/>
                <a:gd name="T80" fmla="*/ 77050 w 6241"/>
                <a:gd name="T81" fmla="*/ 72500 h 6082"/>
                <a:gd name="T82" fmla="*/ 8150 w 6241"/>
                <a:gd name="T83" fmla="*/ 1125 h 6082"/>
                <a:gd name="T84" fmla="*/ 5625 w 6241"/>
                <a:gd name="T85" fmla="*/ 0 h 60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41" h="6082" extrusionOk="0">
                  <a:moveTo>
                    <a:pt x="225" y="0"/>
                  </a:moveTo>
                  <a:cubicBezTo>
                    <a:pt x="107" y="0"/>
                    <a:pt x="0" y="155"/>
                    <a:pt x="108" y="263"/>
                  </a:cubicBezTo>
                  <a:cubicBezTo>
                    <a:pt x="1040" y="1175"/>
                    <a:pt x="1952" y="2107"/>
                    <a:pt x="2825" y="3059"/>
                  </a:cubicBezTo>
                  <a:cubicBezTo>
                    <a:pt x="3201" y="3456"/>
                    <a:pt x="3598" y="3832"/>
                    <a:pt x="3995" y="4209"/>
                  </a:cubicBezTo>
                  <a:lnTo>
                    <a:pt x="3439" y="3932"/>
                  </a:lnTo>
                  <a:cubicBezTo>
                    <a:pt x="2904" y="3614"/>
                    <a:pt x="2309" y="3416"/>
                    <a:pt x="1674" y="3357"/>
                  </a:cubicBezTo>
                  <a:cubicBezTo>
                    <a:pt x="1476" y="3357"/>
                    <a:pt x="1476" y="3654"/>
                    <a:pt x="1674" y="3654"/>
                  </a:cubicBezTo>
                  <a:cubicBezTo>
                    <a:pt x="2289" y="3674"/>
                    <a:pt x="2825" y="3951"/>
                    <a:pt x="3360" y="4229"/>
                  </a:cubicBezTo>
                  <a:cubicBezTo>
                    <a:pt x="3618" y="4348"/>
                    <a:pt x="3856" y="4467"/>
                    <a:pt x="4114" y="4586"/>
                  </a:cubicBezTo>
                  <a:cubicBezTo>
                    <a:pt x="3876" y="4507"/>
                    <a:pt x="3638" y="4427"/>
                    <a:pt x="3380" y="4388"/>
                  </a:cubicBezTo>
                  <a:cubicBezTo>
                    <a:pt x="2983" y="4297"/>
                    <a:pt x="2580" y="4252"/>
                    <a:pt x="2178" y="4252"/>
                  </a:cubicBezTo>
                  <a:cubicBezTo>
                    <a:pt x="1876" y="4252"/>
                    <a:pt x="1575" y="4277"/>
                    <a:pt x="1278" y="4328"/>
                  </a:cubicBezTo>
                  <a:cubicBezTo>
                    <a:pt x="1093" y="4365"/>
                    <a:pt x="1149" y="4610"/>
                    <a:pt x="1303" y="4610"/>
                  </a:cubicBezTo>
                  <a:cubicBezTo>
                    <a:pt x="1314" y="4610"/>
                    <a:pt x="1325" y="4609"/>
                    <a:pt x="1337" y="4606"/>
                  </a:cubicBezTo>
                  <a:cubicBezTo>
                    <a:pt x="1626" y="4556"/>
                    <a:pt x="1915" y="4531"/>
                    <a:pt x="2204" y="4531"/>
                  </a:cubicBezTo>
                  <a:cubicBezTo>
                    <a:pt x="2609" y="4531"/>
                    <a:pt x="3014" y="4581"/>
                    <a:pt x="3420" y="4685"/>
                  </a:cubicBezTo>
                  <a:cubicBezTo>
                    <a:pt x="3796" y="4784"/>
                    <a:pt x="4153" y="4903"/>
                    <a:pt x="4510" y="5062"/>
                  </a:cubicBezTo>
                  <a:cubicBezTo>
                    <a:pt x="4728" y="5181"/>
                    <a:pt x="4947" y="5300"/>
                    <a:pt x="5145" y="5419"/>
                  </a:cubicBezTo>
                  <a:lnTo>
                    <a:pt x="5125" y="5419"/>
                  </a:lnTo>
                  <a:cubicBezTo>
                    <a:pt x="4689" y="5419"/>
                    <a:pt x="4292" y="5637"/>
                    <a:pt x="3876" y="5796"/>
                  </a:cubicBezTo>
                  <a:cubicBezTo>
                    <a:pt x="3714" y="5850"/>
                    <a:pt x="3764" y="6082"/>
                    <a:pt x="3907" y="6082"/>
                  </a:cubicBezTo>
                  <a:cubicBezTo>
                    <a:pt x="3922" y="6082"/>
                    <a:pt x="3938" y="6079"/>
                    <a:pt x="3955" y="6073"/>
                  </a:cubicBezTo>
                  <a:cubicBezTo>
                    <a:pt x="4312" y="5935"/>
                    <a:pt x="4689" y="5716"/>
                    <a:pt x="5085" y="5716"/>
                  </a:cubicBezTo>
                  <a:cubicBezTo>
                    <a:pt x="5403" y="5716"/>
                    <a:pt x="5700" y="5895"/>
                    <a:pt x="5978" y="6014"/>
                  </a:cubicBezTo>
                  <a:cubicBezTo>
                    <a:pt x="6004" y="6029"/>
                    <a:pt x="6030" y="6035"/>
                    <a:pt x="6054" y="6035"/>
                  </a:cubicBezTo>
                  <a:cubicBezTo>
                    <a:pt x="6161" y="6035"/>
                    <a:pt x="6241" y="5912"/>
                    <a:pt x="6176" y="5816"/>
                  </a:cubicBezTo>
                  <a:cubicBezTo>
                    <a:pt x="5918" y="5221"/>
                    <a:pt x="5720" y="4487"/>
                    <a:pt x="6037" y="3892"/>
                  </a:cubicBezTo>
                  <a:cubicBezTo>
                    <a:pt x="6105" y="3783"/>
                    <a:pt x="6005" y="3674"/>
                    <a:pt x="5910" y="3674"/>
                  </a:cubicBezTo>
                  <a:cubicBezTo>
                    <a:pt x="5867" y="3674"/>
                    <a:pt x="5824" y="3697"/>
                    <a:pt x="5799" y="3753"/>
                  </a:cubicBezTo>
                  <a:cubicBezTo>
                    <a:pt x="5621" y="4090"/>
                    <a:pt x="5561" y="4467"/>
                    <a:pt x="5601" y="4844"/>
                  </a:cubicBezTo>
                  <a:cubicBezTo>
                    <a:pt x="4828" y="3594"/>
                    <a:pt x="4233" y="2167"/>
                    <a:pt x="4669" y="679"/>
                  </a:cubicBezTo>
                  <a:cubicBezTo>
                    <a:pt x="4704" y="574"/>
                    <a:pt x="4615" y="504"/>
                    <a:pt x="4528" y="504"/>
                  </a:cubicBezTo>
                  <a:cubicBezTo>
                    <a:pt x="4468" y="504"/>
                    <a:pt x="4408" y="538"/>
                    <a:pt x="4391" y="620"/>
                  </a:cubicBezTo>
                  <a:cubicBezTo>
                    <a:pt x="3975" y="2008"/>
                    <a:pt x="4411" y="3357"/>
                    <a:pt x="5105" y="4566"/>
                  </a:cubicBezTo>
                  <a:cubicBezTo>
                    <a:pt x="4728" y="4189"/>
                    <a:pt x="4411" y="3773"/>
                    <a:pt x="4133" y="3317"/>
                  </a:cubicBezTo>
                  <a:cubicBezTo>
                    <a:pt x="3856" y="2762"/>
                    <a:pt x="3638" y="2167"/>
                    <a:pt x="3499" y="1572"/>
                  </a:cubicBezTo>
                  <a:cubicBezTo>
                    <a:pt x="3474" y="1497"/>
                    <a:pt x="3414" y="1464"/>
                    <a:pt x="3356" y="1464"/>
                  </a:cubicBezTo>
                  <a:cubicBezTo>
                    <a:pt x="3276" y="1464"/>
                    <a:pt x="3198" y="1527"/>
                    <a:pt x="3221" y="1631"/>
                  </a:cubicBezTo>
                  <a:cubicBezTo>
                    <a:pt x="3360" y="2286"/>
                    <a:pt x="3578" y="2900"/>
                    <a:pt x="3895" y="3475"/>
                  </a:cubicBezTo>
                  <a:cubicBezTo>
                    <a:pt x="4034" y="3733"/>
                    <a:pt x="4193" y="3971"/>
                    <a:pt x="4391" y="4189"/>
                  </a:cubicBezTo>
                  <a:cubicBezTo>
                    <a:pt x="3935" y="3793"/>
                    <a:pt x="3499" y="3357"/>
                    <a:pt x="3082" y="2900"/>
                  </a:cubicBezTo>
                  <a:cubicBezTo>
                    <a:pt x="2170" y="1929"/>
                    <a:pt x="1258" y="977"/>
                    <a:pt x="326" y="45"/>
                  </a:cubicBezTo>
                  <a:cubicBezTo>
                    <a:pt x="295" y="13"/>
                    <a:pt x="259" y="0"/>
                    <a:pt x="2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21" name="Google Shape;246;p3">
              <a:extLst>
                <a:ext uri="{FF2B5EF4-FFF2-40B4-BE49-F238E27FC236}">
                  <a16:creationId xmlns:a16="http://schemas.microsoft.com/office/drawing/2014/main" id="{C3A944DE-A4F3-0CF1-4BEA-AF750B85A691}"/>
                </a:ext>
              </a:extLst>
            </p:cNvPr>
            <p:cNvSpPr>
              <a:spLocks/>
            </p:cNvSpPr>
            <p:nvPr/>
          </p:nvSpPr>
          <p:spPr bwMode="auto">
            <a:xfrm>
              <a:off x="709600" y="1046400"/>
              <a:ext cx="574650" cy="381075"/>
            </a:xfrm>
            <a:custGeom>
              <a:avLst/>
              <a:gdLst>
                <a:gd name="T0" fmla="*/ 175525 w 22986"/>
                <a:gd name="T1" fmla="*/ 120725 h 15243"/>
                <a:gd name="T2" fmla="*/ 86775 w 22986"/>
                <a:gd name="T3" fmla="*/ 121225 h 15243"/>
                <a:gd name="T4" fmla="*/ 169575 w 22986"/>
                <a:gd name="T5" fmla="*/ 158900 h 15243"/>
                <a:gd name="T6" fmla="*/ 177500 w 22986"/>
                <a:gd name="T7" fmla="*/ 165825 h 15243"/>
                <a:gd name="T8" fmla="*/ 563725 w 22986"/>
                <a:gd name="T9" fmla="*/ 20075 h 15243"/>
                <a:gd name="T10" fmla="*/ 483900 w 22986"/>
                <a:gd name="T11" fmla="*/ 237725 h 15243"/>
                <a:gd name="T12" fmla="*/ 443250 w 22986"/>
                <a:gd name="T13" fmla="*/ 279875 h 15243"/>
                <a:gd name="T14" fmla="*/ 252375 w 22986"/>
                <a:gd name="T15" fmla="*/ 237725 h 15243"/>
                <a:gd name="T16" fmla="*/ 201300 w 22986"/>
                <a:gd name="T17" fmla="*/ 188150 h 15243"/>
                <a:gd name="T18" fmla="*/ 378650 w 22986"/>
                <a:gd name="T19" fmla="*/ 264600 h 15243"/>
                <a:gd name="T20" fmla="*/ 220650 w 22986"/>
                <a:gd name="T21" fmla="*/ 193100 h 15243"/>
                <a:gd name="T22" fmla="*/ 324775 w 22986"/>
                <a:gd name="T23" fmla="*/ 213600 h 15243"/>
                <a:gd name="T24" fmla="*/ 460100 w 22986"/>
                <a:gd name="T25" fmla="*/ 107325 h 15243"/>
                <a:gd name="T26" fmla="*/ 507200 w 22986"/>
                <a:gd name="T27" fmla="*/ 41400 h 15243"/>
                <a:gd name="T28" fmla="*/ 324800 w 22986"/>
                <a:gd name="T29" fmla="*/ 206225 h 15243"/>
                <a:gd name="T30" fmla="*/ 205775 w 22986"/>
                <a:gd name="T31" fmla="*/ 175750 h 15243"/>
                <a:gd name="T32" fmla="*/ 359450 w 22986"/>
                <a:gd name="T33" fmla="*/ 158900 h 15243"/>
                <a:gd name="T34" fmla="*/ 279250 w 22986"/>
                <a:gd name="T35" fmla="*/ 180825 h 15243"/>
                <a:gd name="T36" fmla="*/ 228675 w 22986"/>
                <a:gd name="T37" fmla="*/ 168250 h 15243"/>
                <a:gd name="T38" fmla="*/ 456625 w 22986"/>
                <a:gd name="T39" fmla="*/ 16600 h 15243"/>
                <a:gd name="T40" fmla="*/ 217175 w 22986"/>
                <a:gd name="T41" fmla="*/ 233275 h 15243"/>
                <a:gd name="T42" fmla="*/ 165750 w 22986"/>
                <a:gd name="T43" fmla="*/ 353350 h 15243"/>
                <a:gd name="T44" fmla="*/ 225100 w 22986"/>
                <a:gd name="T45" fmla="*/ 236725 h 15243"/>
                <a:gd name="T46" fmla="*/ 217175 w 22986"/>
                <a:gd name="T47" fmla="*/ 358700 h 15243"/>
                <a:gd name="T48" fmla="*/ 96200 w 22986"/>
                <a:gd name="T49" fmla="*/ 370600 h 15243"/>
                <a:gd name="T50" fmla="*/ 159150 w 22986"/>
                <a:gd name="T51" fmla="*/ 320525 h 15243"/>
                <a:gd name="T52" fmla="*/ 159425 w 22986"/>
                <a:gd name="T53" fmla="*/ 298125 h 15243"/>
                <a:gd name="T54" fmla="*/ 506400 w 22986"/>
                <a:gd name="T55" fmla="*/ 25 h 15243"/>
                <a:gd name="T56" fmla="*/ 357475 w 22986"/>
                <a:gd name="T57" fmla="*/ 83050 h 15243"/>
                <a:gd name="T58" fmla="*/ 228050 w 22986"/>
                <a:gd name="T59" fmla="*/ 161075 h 15243"/>
                <a:gd name="T60" fmla="*/ 125450 w 22986"/>
                <a:gd name="T61" fmla="*/ 131625 h 15243"/>
                <a:gd name="T62" fmla="*/ 179500 w 22986"/>
                <a:gd name="T63" fmla="*/ 127175 h 15243"/>
                <a:gd name="T64" fmla="*/ 206850 w 22986"/>
                <a:gd name="T65" fmla="*/ 14750 h 15243"/>
                <a:gd name="T66" fmla="*/ 61500 w 22986"/>
                <a:gd name="T67" fmla="*/ 121700 h 15243"/>
                <a:gd name="T68" fmla="*/ 44150 w 22986"/>
                <a:gd name="T69" fmla="*/ 131125 h 15243"/>
                <a:gd name="T70" fmla="*/ 26800 w 22986"/>
                <a:gd name="T71" fmla="*/ 247150 h 15243"/>
                <a:gd name="T72" fmla="*/ 79125 w 22986"/>
                <a:gd name="T73" fmla="*/ 212675 h 15243"/>
                <a:gd name="T74" fmla="*/ 27275 w 22986"/>
                <a:gd name="T75" fmla="*/ 239700 h 15243"/>
                <a:gd name="T76" fmla="*/ 82300 w 22986"/>
                <a:gd name="T77" fmla="*/ 129625 h 15243"/>
                <a:gd name="T78" fmla="*/ 142800 w 22986"/>
                <a:gd name="T79" fmla="*/ 148975 h 15243"/>
                <a:gd name="T80" fmla="*/ 200300 w 22986"/>
                <a:gd name="T81" fmla="*/ 268475 h 15243"/>
                <a:gd name="T82" fmla="*/ 127425 w 22986"/>
                <a:gd name="T83" fmla="*/ 277875 h 15243"/>
                <a:gd name="T84" fmla="*/ 151225 w 22986"/>
                <a:gd name="T85" fmla="*/ 323000 h 15243"/>
                <a:gd name="T86" fmla="*/ 88275 w 22986"/>
                <a:gd name="T87" fmla="*/ 373075 h 15243"/>
                <a:gd name="T88" fmla="*/ 167475 w 22986"/>
                <a:gd name="T89" fmla="*/ 381075 h 15243"/>
                <a:gd name="T90" fmla="*/ 226600 w 22986"/>
                <a:gd name="T91" fmla="*/ 223350 h 15243"/>
                <a:gd name="T92" fmla="*/ 308400 w 22986"/>
                <a:gd name="T93" fmla="*/ 281350 h 15243"/>
                <a:gd name="T94" fmla="*/ 453150 w 22986"/>
                <a:gd name="T95" fmla="*/ 278375 h 15243"/>
                <a:gd name="T96" fmla="*/ 539925 w 22986"/>
                <a:gd name="T97" fmla="*/ 81050 h 15243"/>
                <a:gd name="T98" fmla="*/ 506400 w 22986"/>
                <a:gd name="T99" fmla="*/ 25 h 152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986" h="15243" extrusionOk="0">
                  <a:moveTo>
                    <a:pt x="8330" y="962"/>
                  </a:moveTo>
                  <a:cubicBezTo>
                    <a:pt x="9163" y="1676"/>
                    <a:pt x="9143" y="3024"/>
                    <a:pt x="8488" y="3857"/>
                  </a:cubicBezTo>
                  <a:cubicBezTo>
                    <a:pt x="8092" y="4313"/>
                    <a:pt x="7596" y="4650"/>
                    <a:pt x="7021" y="4829"/>
                  </a:cubicBezTo>
                  <a:cubicBezTo>
                    <a:pt x="6552" y="4949"/>
                    <a:pt x="6074" y="5007"/>
                    <a:pt x="5600" y="5007"/>
                  </a:cubicBezTo>
                  <a:cubicBezTo>
                    <a:pt x="5371" y="5007"/>
                    <a:pt x="5144" y="4993"/>
                    <a:pt x="4919" y="4968"/>
                  </a:cubicBezTo>
                  <a:cubicBezTo>
                    <a:pt x="4423" y="4928"/>
                    <a:pt x="3947" y="4868"/>
                    <a:pt x="3471" y="4849"/>
                  </a:cubicBezTo>
                  <a:cubicBezTo>
                    <a:pt x="5018" y="4274"/>
                    <a:pt x="6525" y="3540"/>
                    <a:pt x="7576" y="2211"/>
                  </a:cubicBezTo>
                  <a:cubicBezTo>
                    <a:pt x="7894" y="1834"/>
                    <a:pt x="8131" y="1418"/>
                    <a:pt x="8330" y="962"/>
                  </a:cubicBezTo>
                  <a:close/>
                  <a:moveTo>
                    <a:pt x="6783" y="6356"/>
                  </a:moveTo>
                  <a:cubicBezTo>
                    <a:pt x="6942" y="6395"/>
                    <a:pt x="7080" y="6455"/>
                    <a:pt x="7239" y="6475"/>
                  </a:cubicBezTo>
                  <a:cubicBezTo>
                    <a:pt x="7219" y="6495"/>
                    <a:pt x="7199" y="6514"/>
                    <a:pt x="7199" y="6534"/>
                  </a:cubicBezTo>
                  <a:cubicBezTo>
                    <a:pt x="7160" y="6534"/>
                    <a:pt x="7120" y="6574"/>
                    <a:pt x="7100" y="6633"/>
                  </a:cubicBezTo>
                  <a:cubicBezTo>
                    <a:pt x="7001" y="6534"/>
                    <a:pt x="6902" y="6455"/>
                    <a:pt x="6783" y="6356"/>
                  </a:cubicBezTo>
                  <a:close/>
                  <a:moveTo>
                    <a:pt x="20227" y="314"/>
                  </a:moveTo>
                  <a:cubicBezTo>
                    <a:pt x="21021" y="314"/>
                    <a:pt x="21814" y="479"/>
                    <a:pt x="22549" y="803"/>
                  </a:cubicBezTo>
                  <a:cubicBezTo>
                    <a:pt x="21478" y="1874"/>
                    <a:pt x="21181" y="3460"/>
                    <a:pt x="21062" y="4928"/>
                  </a:cubicBezTo>
                  <a:cubicBezTo>
                    <a:pt x="20982" y="5820"/>
                    <a:pt x="20962" y="6713"/>
                    <a:pt x="20705" y="7566"/>
                  </a:cubicBezTo>
                  <a:cubicBezTo>
                    <a:pt x="20467" y="8339"/>
                    <a:pt x="20010" y="9013"/>
                    <a:pt x="19356" y="9509"/>
                  </a:cubicBezTo>
                  <a:cubicBezTo>
                    <a:pt x="18662" y="10044"/>
                    <a:pt x="17849" y="10362"/>
                    <a:pt x="16976" y="10441"/>
                  </a:cubicBezTo>
                  <a:cubicBezTo>
                    <a:pt x="16798" y="10461"/>
                    <a:pt x="16778" y="10699"/>
                    <a:pt x="16937" y="10739"/>
                  </a:cubicBezTo>
                  <a:cubicBezTo>
                    <a:pt x="17214" y="10838"/>
                    <a:pt x="17492" y="10996"/>
                    <a:pt x="17730" y="11195"/>
                  </a:cubicBezTo>
                  <a:cubicBezTo>
                    <a:pt x="16962" y="11424"/>
                    <a:pt x="16171" y="11540"/>
                    <a:pt x="15381" y="11540"/>
                  </a:cubicBezTo>
                  <a:cubicBezTo>
                    <a:pt x="14395" y="11540"/>
                    <a:pt x="13410" y="11360"/>
                    <a:pt x="12475" y="10996"/>
                  </a:cubicBezTo>
                  <a:cubicBezTo>
                    <a:pt x="11602" y="10639"/>
                    <a:pt x="10789" y="10124"/>
                    <a:pt x="10095" y="9509"/>
                  </a:cubicBezTo>
                  <a:cubicBezTo>
                    <a:pt x="9401" y="8914"/>
                    <a:pt x="8806" y="8260"/>
                    <a:pt x="8171" y="7625"/>
                  </a:cubicBezTo>
                  <a:lnTo>
                    <a:pt x="8052" y="7526"/>
                  </a:lnTo>
                  <a:cubicBezTo>
                    <a:pt x="9579" y="8696"/>
                    <a:pt x="11304" y="9568"/>
                    <a:pt x="13149" y="10124"/>
                  </a:cubicBezTo>
                  <a:cubicBezTo>
                    <a:pt x="13783" y="10322"/>
                    <a:pt x="14438" y="10481"/>
                    <a:pt x="15112" y="10580"/>
                  </a:cubicBezTo>
                  <a:cubicBezTo>
                    <a:pt x="15124" y="10583"/>
                    <a:pt x="15135" y="10584"/>
                    <a:pt x="15146" y="10584"/>
                  </a:cubicBezTo>
                  <a:cubicBezTo>
                    <a:pt x="15297" y="10584"/>
                    <a:pt x="15338" y="10339"/>
                    <a:pt x="15172" y="10302"/>
                  </a:cubicBezTo>
                  <a:cubicBezTo>
                    <a:pt x="12911" y="9925"/>
                    <a:pt x="10769" y="9073"/>
                    <a:pt x="8885" y="7764"/>
                  </a:cubicBezTo>
                  <a:lnTo>
                    <a:pt x="8826" y="7724"/>
                  </a:lnTo>
                  <a:cubicBezTo>
                    <a:pt x="9440" y="8002"/>
                    <a:pt x="10075" y="8200"/>
                    <a:pt x="10729" y="8319"/>
                  </a:cubicBezTo>
                  <a:cubicBezTo>
                    <a:pt x="11461" y="8443"/>
                    <a:pt x="12231" y="8544"/>
                    <a:pt x="12991" y="8544"/>
                  </a:cubicBezTo>
                  <a:cubicBezTo>
                    <a:pt x="13447" y="8544"/>
                    <a:pt x="13900" y="8508"/>
                    <a:pt x="14339" y="8418"/>
                  </a:cubicBezTo>
                  <a:cubicBezTo>
                    <a:pt x="15390" y="8200"/>
                    <a:pt x="16302" y="7605"/>
                    <a:pt x="16937" y="6752"/>
                  </a:cubicBezTo>
                  <a:cubicBezTo>
                    <a:pt x="17532" y="5999"/>
                    <a:pt x="17928" y="5126"/>
                    <a:pt x="18404" y="4293"/>
                  </a:cubicBezTo>
                  <a:cubicBezTo>
                    <a:pt x="18900" y="3361"/>
                    <a:pt x="19495" y="2449"/>
                    <a:pt x="20447" y="1894"/>
                  </a:cubicBezTo>
                  <a:cubicBezTo>
                    <a:pt x="20551" y="1807"/>
                    <a:pt x="20473" y="1645"/>
                    <a:pt x="20346" y="1645"/>
                  </a:cubicBezTo>
                  <a:cubicBezTo>
                    <a:pt x="20328" y="1645"/>
                    <a:pt x="20308" y="1648"/>
                    <a:pt x="20288" y="1656"/>
                  </a:cubicBezTo>
                  <a:cubicBezTo>
                    <a:pt x="18662" y="2588"/>
                    <a:pt x="18067" y="4531"/>
                    <a:pt x="17095" y="6039"/>
                  </a:cubicBezTo>
                  <a:cubicBezTo>
                    <a:pt x="16560" y="6871"/>
                    <a:pt x="15886" y="7585"/>
                    <a:pt x="14934" y="7942"/>
                  </a:cubicBezTo>
                  <a:cubicBezTo>
                    <a:pt x="14307" y="8169"/>
                    <a:pt x="13652" y="8249"/>
                    <a:pt x="12992" y="8249"/>
                  </a:cubicBezTo>
                  <a:cubicBezTo>
                    <a:pt x="12440" y="8249"/>
                    <a:pt x="11886" y="8193"/>
                    <a:pt x="11344" y="8121"/>
                  </a:cubicBezTo>
                  <a:cubicBezTo>
                    <a:pt x="10253" y="7962"/>
                    <a:pt x="9123" y="7685"/>
                    <a:pt x="8231" y="7030"/>
                  </a:cubicBezTo>
                  <a:cubicBezTo>
                    <a:pt x="9202" y="7367"/>
                    <a:pt x="10214" y="7526"/>
                    <a:pt x="11225" y="7526"/>
                  </a:cubicBezTo>
                  <a:cubicBezTo>
                    <a:pt x="11252" y="7526"/>
                    <a:pt x="11278" y="7527"/>
                    <a:pt x="11305" y="7527"/>
                  </a:cubicBezTo>
                  <a:cubicBezTo>
                    <a:pt x="12446" y="7527"/>
                    <a:pt x="13526" y="7112"/>
                    <a:pt x="14378" y="6356"/>
                  </a:cubicBezTo>
                  <a:cubicBezTo>
                    <a:pt x="14487" y="6263"/>
                    <a:pt x="14377" y="6121"/>
                    <a:pt x="14257" y="6121"/>
                  </a:cubicBezTo>
                  <a:cubicBezTo>
                    <a:pt x="14224" y="6121"/>
                    <a:pt x="14190" y="6132"/>
                    <a:pt x="14160" y="6158"/>
                  </a:cubicBezTo>
                  <a:cubicBezTo>
                    <a:pt x="13305" y="6954"/>
                    <a:pt x="12260" y="7233"/>
                    <a:pt x="11170" y="7233"/>
                  </a:cubicBezTo>
                  <a:cubicBezTo>
                    <a:pt x="10060" y="7233"/>
                    <a:pt x="8904" y="6944"/>
                    <a:pt x="7854" y="6614"/>
                  </a:cubicBezTo>
                  <a:cubicBezTo>
                    <a:pt x="8284" y="6690"/>
                    <a:pt x="8717" y="6730"/>
                    <a:pt x="9147" y="6730"/>
                  </a:cubicBezTo>
                  <a:cubicBezTo>
                    <a:pt x="10284" y="6730"/>
                    <a:pt x="11402" y="6448"/>
                    <a:pt x="12395" y="5801"/>
                  </a:cubicBezTo>
                  <a:cubicBezTo>
                    <a:pt x="13545" y="5047"/>
                    <a:pt x="14200" y="3857"/>
                    <a:pt x="15092" y="2866"/>
                  </a:cubicBezTo>
                  <a:cubicBezTo>
                    <a:pt x="15945" y="1874"/>
                    <a:pt x="17036" y="1120"/>
                    <a:pt x="18265" y="664"/>
                  </a:cubicBezTo>
                  <a:cubicBezTo>
                    <a:pt x="18898" y="429"/>
                    <a:pt x="19563" y="314"/>
                    <a:pt x="20227" y="314"/>
                  </a:cubicBezTo>
                  <a:close/>
                  <a:moveTo>
                    <a:pt x="8687" y="9331"/>
                  </a:moveTo>
                  <a:lnTo>
                    <a:pt x="8687" y="9331"/>
                  </a:lnTo>
                  <a:cubicBezTo>
                    <a:pt x="8905" y="10223"/>
                    <a:pt x="8845" y="11155"/>
                    <a:pt x="8528" y="12028"/>
                  </a:cubicBezTo>
                  <a:cubicBezTo>
                    <a:pt x="8211" y="12900"/>
                    <a:pt x="7497" y="13574"/>
                    <a:pt x="6604" y="13832"/>
                  </a:cubicBezTo>
                  <a:cubicBezTo>
                    <a:pt x="6438" y="13888"/>
                    <a:pt x="6479" y="14134"/>
                    <a:pt x="6630" y="14134"/>
                  </a:cubicBezTo>
                  <a:cubicBezTo>
                    <a:pt x="6641" y="14134"/>
                    <a:pt x="6652" y="14132"/>
                    <a:pt x="6664" y="14130"/>
                  </a:cubicBezTo>
                  <a:cubicBezTo>
                    <a:pt x="7636" y="13832"/>
                    <a:pt x="8409" y="13118"/>
                    <a:pt x="8786" y="12166"/>
                  </a:cubicBezTo>
                  <a:cubicBezTo>
                    <a:pt x="9123" y="11314"/>
                    <a:pt x="9202" y="10362"/>
                    <a:pt x="9004" y="9469"/>
                  </a:cubicBezTo>
                  <a:cubicBezTo>
                    <a:pt x="9540" y="10481"/>
                    <a:pt x="9877" y="11591"/>
                    <a:pt x="9619" y="12722"/>
                  </a:cubicBezTo>
                  <a:cubicBezTo>
                    <a:pt x="9480" y="13356"/>
                    <a:pt x="9163" y="13912"/>
                    <a:pt x="8687" y="14348"/>
                  </a:cubicBezTo>
                  <a:cubicBezTo>
                    <a:pt x="8131" y="14863"/>
                    <a:pt x="7378" y="14963"/>
                    <a:pt x="6624" y="14963"/>
                  </a:cubicBezTo>
                  <a:lnTo>
                    <a:pt x="6624" y="14943"/>
                  </a:lnTo>
                  <a:cubicBezTo>
                    <a:pt x="5712" y="14923"/>
                    <a:pt x="4780" y="14863"/>
                    <a:pt x="3848" y="14824"/>
                  </a:cubicBezTo>
                  <a:cubicBezTo>
                    <a:pt x="3987" y="14328"/>
                    <a:pt x="4324" y="13892"/>
                    <a:pt x="4780" y="13634"/>
                  </a:cubicBezTo>
                  <a:cubicBezTo>
                    <a:pt x="5276" y="13356"/>
                    <a:pt x="5930" y="13416"/>
                    <a:pt x="6406" y="13039"/>
                  </a:cubicBezTo>
                  <a:cubicBezTo>
                    <a:pt x="6466" y="12979"/>
                    <a:pt x="6446" y="12860"/>
                    <a:pt x="6366" y="12821"/>
                  </a:cubicBezTo>
                  <a:cubicBezTo>
                    <a:pt x="5930" y="12523"/>
                    <a:pt x="5573" y="12127"/>
                    <a:pt x="5315" y="11651"/>
                  </a:cubicBezTo>
                  <a:cubicBezTo>
                    <a:pt x="5647" y="11835"/>
                    <a:pt x="6013" y="11925"/>
                    <a:pt x="6377" y="11925"/>
                  </a:cubicBezTo>
                  <a:cubicBezTo>
                    <a:pt x="6797" y="11925"/>
                    <a:pt x="7215" y="11805"/>
                    <a:pt x="7576" y="11571"/>
                  </a:cubicBezTo>
                  <a:cubicBezTo>
                    <a:pt x="8310" y="11056"/>
                    <a:pt x="8726" y="10223"/>
                    <a:pt x="8687" y="9331"/>
                  </a:cubicBezTo>
                  <a:close/>
                  <a:moveTo>
                    <a:pt x="20256" y="1"/>
                  </a:moveTo>
                  <a:cubicBezTo>
                    <a:pt x="19850" y="1"/>
                    <a:pt x="19442" y="43"/>
                    <a:pt x="19039" y="129"/>
                  </a:cubicBezTo>
                  <a:cubicBezTo>
                    <a:pt x="17770" y="406"/>
                    <a:pt x="16599" y="1021"/>
                    <a:pt x="15628" y="1894"/>
                  </a:cubicBezTo>
                  <a:cubicBezTo>
                    <a:pt x="15152" y="2330"/>
                    <a:pt x="14696" y="2806"/>
                    <a:pt x="14299" y="3322"/>
                  </a:cubicBezTo>
                  <a:cubicBezTo>
                    <a:pt x="13902" y="3877"/>
                    <a:pt x="13486" y="4412"/>
                    <a:pt x="13010" y="4908"/>
                  </a:cubicBezTo>
                  <a:cubicBezTo>
                    <a:pt x="12058" y="5820"/>
                    <a:pt x="10789" y="6376"/>
                    <a:pt x="9460" y="6435"/>
                  </a:cubicBezTo>
                  <a:cubicBezTo>
                    <a:pt x="9347" y="6440"/>
                    <a:pt x="9234" y="6443"/>
                    <a:pt x="9122" y="6443"/>
                  </a:cubicBezTo>
                  <a:cubicBezTo>
                    <a:pt x="7966" y="6443"/>
                    <a:pt x="6821" y="6168"/>
                    <a:pt x="5791" y="5662"/>
                  </a:cubicBezTo>
                  <a:cubicBezTo>
                    <a:pt x="5573" y="5543"/>
                    <a:pt x="5375" y="5444"/>
                    <a:pt x="5177" y="5344"/>
                  </a:cubicBezTo>
                  <a:lnTo>
                    <a:pt x="5018" y="5265"/>
                  </a:lnTo>
                  <a:cubicBezTo>
                    <a:pt x="5228" y="5288"/>
                    <a:pt x="5437" y="5299"/>
                    <a:pt x="5646" y="5299"/>
                  </a:cubicBezTo>
                  <a:cubicBezTo>
                    <a:pt x="6168" y="5299"/>
                    <a:pt x="6684" y="5228"/>
                    <a:pt x="7180" y="5087"/>
                  </a:cubicBezTo>
                  <a:cubicBezTo>
                    <a:pt x="8369" y="4690"/>
                    <a:pt x="9361" y="3599"/>
                    <a:pt x="9262" y="2290"/>
                  </a:cubicBezTo>
                  <a:cubicBezTo>
                    <a:pt x="9222" y="1616"/>
                    <a:pt x="8885" y="1001"/>
                    <a:pt x="8350" y="605"/>
                  </a:cubicBezTo>
                  <a:cubicBezTo>
                    <a:pt x="8324" y="595"/>
                    <a:pt x="8298" y="590"/>
                    <a:pt x="8274" y="590"/>
                  </a:cubicBezTo>
                  <a:cubicBezTo>
                    <a:pt x="8205" y="590"/>
                    <a:pt x="8146" y="630"/>
                    <a:pt x="8131" y="704"/>
                  </a:cubicBezTo>
                  <a:cubicBezTo>
                    <a:pt x="7239" y="3064"/>
                    <a:pt x="4760" y="4115"/>
                    <a:pt x="2519" y="4868"/>
                  </a:cubicBezTo>
                  <a:lnTo>
                    <a:pt x="2460" y="4868"/>
                  </a:lnTo>
                  <a:cubicBezTo>
                    <a:pt x="2420" y="4868"/>
                    <a:pt x="2400" y="4888"/>
                    <a:pt x="2380" y="4908"/>
                  </a:cubicBezTo>
                  <a:lnTo>
                    <a:pt x="1865" y="5087"/>
                  </a:lnTo>
                  <a:cubicBezTo>
                    <a:pt x="1785" y="5106"/>
                    <a:pt x="1746" y="5166"/>
                    <a:pt x="1766" y="5245"/>
                  </a:cubicBezTo>
                  <a:cubicBezTo>
                    <a:pt x="1547" y="5344"/>
                    <a:pt x="1329" y="5483"/>
                    <a:pt x="1151" y="5642"/>
                  </a:cubicBezTo>
                  <a:cubicBezTo>
                    <a:pt x="516" y="6217"/>
                    <a:pt x="120" y="7010"/>
                    <a:pt x="60" y="7863"/>
                  </a:cubicBezTo>
                  <a:cubicBezTo>
                    <a:pt x="1" y="8636"/>
                    <a:pt x="298" y="9588"/>
                    <a:pt x="1072" y="9886"/>
                  </a:cubicBezTo>
                  <a:cubicBezTo>
                    <a:pt x="1245" y="9956"/>
                    <a:pt x="1418" y="9987"/>
                    <a:pt x="1587" y="9987"/>
                  </a:cubicBezTo>
                  <a:cubicBezTo>
                    <a:pt x="2331" y="9987"/>
                    <a:pt x="3006" y="9378"/>
                    <a:pt x="3312" y="8716"/>
                  </a:cubicBezTo>
                  <a:cubicBezTo>
                    <a:pt x="3367" y="8607"/>
                    <a:pt x="3262" y="8507"/>
                    <a:pt x="3165" y="8507"/>
                  </a:cubicBezTo>
                  <a:cubicBezTo>
                    <a:pt x="3122" y="8507"/>
                    <a:pt x="3079" y="8527"/>
                    <a:pt x="3055" y="8577"/>
                  </a:cubicBezTo>
                  <a:cubicBezTo>
                    <a:pt x="2785" y="9117"/>
                    <a:pt x="2209" y="9708"/>
                    <a:pt x="1573" y="9708"/>
                  </a:cubicBezTo>
                  <a:cubicBezTo>
                    <a:pt x="1415" y="9708"/>
                    <a:pt x="1253" y="9671"/>
                    <a:pt x="1091" y="9588"/>
                  </a:cubicBezTo>
                  <a:cubicBezTo>
                    <a:pt x="457" y="9251"/>
                    <a:pt x="278" y="8398"/>
                    <a:pt x="358" y="7724"/>
                  </a:cubicBezTo>
                  <a:cubicBezTo>
                    <a:pt x="457" y="6891"/>
                    <a:pt x="933" y="6118"/>
                    <a:pt x="1627" y="5642"/>
                  </a:cubicBezTo>
                  <a:cubicBezTo>
                    <a:pt x="2140" y="5339"/>
                    <a:pt x="2714" y="5185"/>
                    <a:pt x="3292" y="5185"/>
                  </a:cubicBezTo>
                  <a:cubicBezTo>
                    <a:pt x="3585" y="5185"/>
                    <a:pt x="3878" y="5225"/>
                    <a:pt x="4165" y="5305"/>
                  </a:cubicBezTo>
                  <a:cubicBezTo>
                    <a:pt x="4443" y="5384"/>
                    <a:pt x="4720" y="5463"/>
                    <a:pt x="4998" y="5582"/>
                  </a:cubicBezTo>
                  <a:cubicBezTo>
                    <a:pt x="5236" y="5721"/>
                    <a:pt x="5474" y="5820"/>
                    <a:pt x="5712" y="5959"/>
                  </a:cubicBezTo>
                  <a:cubicBezTo>
                    <a:pt x="6366" y="6356"/>
                    <a:pt x="6961" y="6832"/>
                    <a:pt x="7497" y="7367"/>
                  </a:cubicBezTo>
                  <a:cubicBezTo>
                    <a:pt x="7497" y="7407"/>
                    <a:pt x="7517" y="7447"/>
                    <a:pt x="7537" y="7466"/>
                  </a:cubicBezTo>
                  <a:cubicBezTo>
                    <a:pt x="8429" y="8319"/>
                    <a:pt x="8726" y="9687"/>
                    <a:pt x="8012" y="10739"/>
                  </a:cubicBezTo>
                  <a:cubicBezTo>
                    <a:pt x="7695" y="11214"/>
                    <a:pt x="7199" y="11532"/>
                    <a:pt x="6624" y="11611"/>
                  </a:cubicBezTo>
                  <a:cubicBezTo>
                    <a:pt x="6538" y="11623"/>
                    <a:pt x="6451" y="11630"/>
                    <a:pt x="6364" y="11630"/>
                  </a:cubicBezTo>
                  <a:cubicBezTo>
                    <a:pt x="5894" y="11630"/>
                    <a:pt x="5432" y="11450"/>
                    <a:pt x="5097" y="11115"/>
                  </a:cubicBezTo>
                  <a:cubicBezTo>
                    <a:pt x="5070" y="11094"/>
                    <a:pt x="5036" y="11084"/>
                    <a:pt x="5001" y="11084"/>
                  </a:cubicBezTo>
                  <a:cubicBezTo>
                    <a:pt x="4907" y="11084"/>
                    <a:pt x="4811" y="11153"/>
                    <a:pt x="4839" y="11254"/>
                  </a:cubicBezTo>
                  <a:cubicBezTo>
                    <a:pt x="5077" y="11928"/>
                    <a:pt x="5494" y="12504"/>
                    <a:pt x="6049" y="12920"/>
                  </a:cubicBezTo>
                  <a:cubicBezTo>
                    <a:pt x="5791" y="13019"/>
                    <a:pt x="5534" y="13098"/>
                    <a:pt x="5276" y="13138"/>
                  </a:cubicBezTo>
                  <a:cubicBezTo>
                    <a:pt x="4978" y="13198"/>
                    <a:pt x="4701" y="13317"/>
                    <a:pt x="4443" y="13495"/>
                  </a:cubicBezTo>
                  <a:cubicBezTo>
                    <a:pt x="3967" y="13832"/>
                    <a:pt x="3630" y="14348"/>
                    <a:pt x="3531" y="14923"/>
                  </a:cubicBezTo>
                  <a:cubicBezTo>
                    <a:pt x="3511" y="15002"/>
                    <a:pt x="3570" y="15101"/>
                    <a:pt x="3669" y="15101"/>
                  </a:cubicBezTo>
                  <a:cubicBezTo>
                    <a:pt x="4601" y="15141"/>
                    <a:pt x="5553" y="15201"/>
                    <a:pt x="6485" y="15240"/>
                  </a:cubicBezTo>
                  <a:cubicBezTo>
                    <a:pt x="6557" y="15242"/>
                    <a:pt x="6628" y="15243"/>
                    <a:pt x="6699" y="15243"/>
                  </a:cubicBezTo>
                  <a:cubicBezTo>
                    <a:pt x="7437" y="15243"/>
                    <a:pt x="8149" y="15137"/>
                    <a:pt x="8746" y="14685"/>
                  </a:cubicBezTo>
                  <a:cubicBezTo>
                    <a:pt x="9896" y="13812"/>
                    <a:pt x="10194" y="12206"/>
                    <a:pt x="9877" y="10858"/>
                  </a:cubicBezTo>
                  <a:cubicBezTo>
                    <a:pt x="9698" y="10183"/>
                    <a:pt x="9421" y="9529"/>
                    <a:pt x="9064" y="8934"/>
                  </a:cubicBezTo>
                  <a:cubicBezTo>
                    <a:pt x="9421" y="9271"/>
                    <a:pt x="9758" y="9608"/>
                    <a:pt x="10134" y="9925"/>
                  </a:cubicBezTo>
                  <a:cubicBezTo>
                    <a:pt x="10809" y="10481"/>
                    <a:pt x="11542" y="10917"/>
                    <a:pt x="12336" y="11254"/>
                  </a:cubicBezTo>
                  <a:cubicBezTo>
                    <a:pt x="13326" y="11637"/>
                    <a:pt x="14367" y="11832"/>
                    <a:pt x="15408" y="11832"/>
                  </a:cubicBezTo>
                  <a:cubicBezTo>
                    <a:pt x="16306" y="11832"/>
                    <a:pt x="17203" y="11687"/>
                    <a:pt x="18067" y="11393"/>
                  </a:cubicBezTo>
                  <a:cubicBezTo>
                    <a:pt x="18166" y="11353"/>
                    <a:pt x="18206" y="11214"/>
                    <a:pt x="18126" y="11135"/>
                  </a:cubicBezTo>
                  <a:cubicBezTo>
                    <a:pt x="17928" y="10957"/>
                    <a:pt x="17710" y="10798"/>
                    <a:pt x="17472" y="10659"/>
                  </a:cubicBezTo>
                  <a:cubicBezTo>
                    <a:pt x="18801" y="10401"/>
                    <a:pt x="20070" y="9608"/>
                    <a:pt x="20685" y="8359"/>
                  </a:cubicBezTo>
                  <a:cubicBezTo>
                    <a:pt x="21478" y="6792"/>
                    <a:pt x="21181" y="4928"/>
                    <a:pt x="21597" y="3242"/>
                  </a:cubicBezTo>
                  <a:cubicBezTo>
                    <a:pt x="21775" y="2330"/>
                    <a:pt x="22232" y="1497"/>
                    <a:pt x="22906" y="863"/>
                  </a:cubicBezTo>
                  <a:cubicBezTo>
                    <a:pt x="22985" y="783"/>
                    <a:pt x="22965" y="684"/>
                    <a:pt x="22886" y="625"/>
                  </a:cubicBezTo>
                  <a:cubicBezTo>
                    <a:pt x="22063" y="213"/>
                    <a:pt x="21164" y="1"/>
                    <a:pt x="202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22" name="Google Shape;247;p3">
              <a:extLst>
                <a:ext uri="{FF2B5EF4-FFF2-40B4-BE49-F238E27FC236}">
                  <a16:creationId xmlns:a16="http://schemas.microsoft.com/office/drawing/2014/main" id="{AFAEC507-83C3-DB1E-F7CE-F9B59D2C59E3}"/>
                </a:ext>
              </a:extLst>
            </p:cNvPr>
            <p:cNvSpPr>
              <a:spLocks/>
            </p:cNvSpPr>
            <p:nvPr/>
          </p:nvSpPr>
          <p:spPr bwMode="auto">
            <a:xfrm>
              <a:off x="1118025" y="1077175"/>
              <a:ext cx="72075" cy="45450"/>
            </a:xfrm>
            <a:custGeom>
              <a:avLst/>
              <a:gdLst>
                <a:gd name="T0" fmla="*/ 67275 w 2883"/>
                <a:gd name="T1" fmla="*/ 0 h 1818"/>
                <a:gd name="T2" fmla="*/ 66050 w 2883"/>
                <a:gd name="T3" fmla="*/ 200 h 1818"/>
                <a:gd name="T4" fmla="*/ 3100 w 2883"/>
                <a:gd name="T5" fmla="*/ 38875 h 1818"/>
                <a:gd name="T6" fmla="*/ 5525 w 2883"/>
                <a:gd name="T7" fmla="*/ 45450 h 1818"/>
                <a:gd name="T8" fmla="*/ 8050 w 2883"/>
                <a:gd name="T9" fmla="*/ 44325 h 1818"/>
                <a:gd name="T10" fmla="*/ 68050 w 2883"/>
                <a:gd name="T11" fmla="*/ 7150 h 1818"/>
                <a:gd name="T12" fmla="*/ 67275 w 2883"/>
                <a:gd name="T13" fmla="*/ 0 h 18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3" h="1818" extrusionOk="0">
                  <a:moveTo>
                    <a:pt x="2691" y="0"/>
                  </a:moveTo>
                  <a:cubicBezTo>
                    <a:pt x="2676" y="0"/>
                    <a:pt x="2659" y="3"/>
                    <a:pt x="2642" y="8"/>
                  </a:cubicBezTo>
                  <a:cubicBezTo>
                    <a:pt x="1690" y="326"/>
                    <a:pt x="818" y="841"/>
                    <a:pt x="124" y="1555"/>
                  </a:cubicBezTo>
                  <a:cubicBezTo>
                    <a:pt x="1" y="1663"/>
                    <a:pt x="104" y="1818"/>
                    <a:pt x="221" y="1818"/>
                  </a:cubicBezTo>
                  <a:cubicBezTo>
                    <a:pt x="255" y="1818"/>
                    <a:pt x="291" y="1805"/>
                    <a:pt x="322" y="1773"/>
                  </a:cubicBezTo>
                  <a:cubicBezTo>
                    <a:pt x="996" y="1099"/>
                    <a:pt x="1809" y="583"/>
                    <a:pt x="2722" y="286"/>
                  </a:cubicBezTo>
                  <a:cubicBezTo>
                    <a:pt x="2883" y="232"/>
                    <a:pt x="2834" y="0"/>
                    <a:pt x="269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23" name="Google Shape;248;p3">
              <a:extLst>
                <a:ext uri="{FF2B5EF4-FFF2-40B4-BE49-F238E27FC236}">
                  <a16:creationId xmlns:a16="http://schemas.microsoft.com/office/drawing/2014/main" id="{F7EA6024-D4EE-5B48-3EF4-6802EF9B2C91}"/>
                </a:ext>
              </a:extLst>
            </p:cNvPr>
            <p:cNvSpPr>
              <a:spLocks/>
            </p:cNvSpPr>
            <p:nvPr/>
          </p:nvSpPr>
          <p:spPr bwMode="auto">
            <a:xfrm>
              <a:off x="1094825" y="1149125"/>
              <a:ext cx="11425" cy="15150"/>
            </a:xfrm>
            <a:custGeom>
              <a:avLst/>
              <a:gdLst>
                <a:gd name="T0" fmla="*/ 7975 w 457"/>
                <a:gd name="T1" fmla="*/ 25 h 606"/>
                <a:gd name="T2" fmla="*/ 6950 w 457"/>
                <a:gd name="T3" fmla="*/ 150 h 606"/>
                <a:gd name="T4" fmla="*/ 4475 w 457"/>
                <a:gd name="T5" fmla="*/ 1625 h 606"/>
                <a:gd name="T6" fmla="*/ 500 w 457"/>
                <a:gd name="T7" fmla="*/ 9575 h 606"/>
                <a:gd name="T8" fmla="*/ 500 w 457"/>
                <a:gd name="T9" fmla="*/ 12550 h 606"/>
                <a:gd name="T10" fmla="*/ 3950 w 457"/>
                <a:gd name="T11" fmla="*/ 15150 h 606"/>
                <a:gd name="T12" fmla="*/ 4975 w 457"/>
                <a:gd name="T13" fmla="*/ 15025 h 606"/>
                <a:gd name="T14" fmla="*/ 6950 w 457"/>
                <a:gd name="T15" fmla="*/ 13525 h 606"/>
                <a:gd name="T16" fmla="*/ 10925 w 457"/>
                <a:gd name="T17" fmla="*/ 5600 h 606"/>
                <a:gd name="T18" fmla="*/ 11425 w 457"/>
                <a:gd name="T19" fmla="*/ 2625 h 606"/>
                <a:gd name="T20" fmla="*/ 7975 w 457"/>
                <a:gd name="T21" fmla="*/ 25 h 6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7" h="606" extrusionOk="0">
                  <a:moveTo>
                    <a:pt x="319" y="1"/>
                  </a:moveTo>
                  <a:cubicBezTo>
                    <a:pt x="305" y="1"/>
                    <a:pt x="292" y="2"/>
                    <a:pt x="278" y="6"/>
                  </a:cubicBezTo>
                  <a:cubicBezTo>
                    <a:pt x="239" y="26"/>
                    <a:pt x="199" y="46"/>
                    <a:pt x="179" y="65"/>
                  </a:cubicBezTo>
                  <a:lnTo>
                    <a:pt x="20" y="383"/>
                  </a:lnTo>
                  <a:cubicBezTo>
                    <a:pt x="1" y="422"/>
                    <a:pt x="1" y="462"/>
                    <a:pt x="20" y="502"/>
                  </a:cubicBezTo>
                  <a:cubicBezTo>
                    <a:pt x="37" y="567"/>
                    <a:pt x="94" y="606"/>
                    <a:pt x="158" y="606"/>
                  </a:cubicBezTo>
                  <a:cubicBezTo>
                    <a:pt x="172" y="606"/>
                    <a:pt x="185" y="604"/>
                    <a:pt x="199" y="601"/>
                  </a:cubicBezTo>
                  <a:cubicBezTo>
                    <a:pt x="219" y="601"/>
                    <a:pt x="258" y="581"/>
                    <a:pt x="278" y="541"/>
                  </a:cubicBezTo>
                  <a:lnTo>
                    <a:pt x="437" y="224"/>
                  </a:lnTo>
                  <a:cubicBezTo>
                    <a:pt x="457" y="184"/>
                    <a:pt x="457" y="145"/>
                    <a:pt x="457" y="105"/>
                  </a:cubicBezTo>
                  <a:cubicBezTo>
                    <a:pt x="440" y="39"/>
                    <a:pt x="383" y="1"/>
                    <a:pt x="3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24" name="Google Shape;249;p3">
              <a:extLst>
                <a:ext uri="{FF2B5EF4-FFF2-40B4-BE49-F238E27FC236}">
                  <a16:creationId xmlns:a16="http://schemas.microsoft.com/office/drawing/2014/main" id="{44F74F49-BD68-C6B8-0340-359ECB7E51D2}"/>
                </a:ext>
              </a:extLst>
            </p:cNvPr>
            <p:cNvSpPr>
              <a:spLocks/>
            </p:cNvSpPr>
            <p:nvPr/>
          </p:nvSpPr>
          <p:spPr bwMode="auto">
            <a:xfrm>
              <a:off x="1140750" y="1222500"/>
              <a:ext cx="62675" cy="54800"/>
            </a:xfrm>
            <a:custGeom>
              <a:avLst/>
              <a:gdLst>
                <a:gd name="T0" fmla="*/ 58675 w 2507"/>
                <a:gd name="T1" fmla="*/ 25 h 2192"/>
                <a:gd name="T2" fmla="*/ 55225 w 2507"/>
                <a:gd name="T3" fmla="*/ 2625 h 2192"/>
                <a:gd name="T4" fmla="*/ 4175 w 2507"/>
                <a:gd name="T5" fmla="*/ 47750 h 2192"/>
                <a:gd name="T6" fmla="*/ 5150 w 2507"/>
                <a:gd name="T7" fmla="*/ 54775 h 2192"/>
                <a:gd name="T8" fmla="*/ 6150 w 2507"/>
                <a:gd name="T9" fmla="*/ 54675 h 2192"/>
                <a:gd name="T10" fmla="*/ 62175 w 2507"/>
                <a:gd name="T11" fmla="*/ 4600 h 2192"/>
                <a:gd name="T12" fmla="*/ 59700 w 2507"/>
                <a:gd name="T13" fmla="*/ 150 h 2192"/>
                <a:gd name="T14" fmla="*/ 58675 w 2507"/>
                <a:gd name="T15" fmla="*/ 25 h 21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07" h="2192" extrusionOk="0">
                  <a:moveTo>
                    <a:pt x="2347" y="1"/>
                  </a:moveTo>
                  <a:cubicBezTo>
                    <a:pt x="2283" y="1"/>
                    <a:pt x="2226" y="39"/>
                    <a:pt x="2209" y="105"/>
                  </a:cubicBezTo>
                  <a:cubicBezTo>
                    <a:pt x="1852" y="997"/>
                    <a:pt x="1099" y="1672"/>
                    <a:pt x="167" y="1910"/>
                  </a:cubicBezTo>
                  <a:cubicBezTo>
                    <a:pt x="1" y="1965"/>
                    <a:pt x="40" y="2191"/>
                    <a:pt x="206" y="2191"/>
                  </a:cubicBezTo>
                  <a:cubicBezTo>
                    <a:pt x="218" y="2191"/>
                    <a:pt x="232" y="2190"/>
                    <a:pt x="246" y="2187"/>
                  </a:cubicBezTo>
                  <a:cubicBezTo>
                    <a:pt x="1257" y="1930"/>
                    <a:pt x="2110" y="1176"/>
                    <a:pt x="2487" y="184"/>
                  </a:cubicBezTo>
                  <a:cubicBezTo>
                    <a:pt x="2507" y="105"/>
                    <a:pt x="2467" y="26"/>
                    <a:pt x="2388" y="6"/>
                  </a:cubicBezTo>
                  <a:cubicBezTo>
                    <a:pt x="2374" y="3"/>
                    <a:pt x="2360" y="1"/>
                    <a:pt x="23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25" name="Google Shape;250;p3">
              <a:extLst>
                <a:ext uri="{FF2B5EF4-FFF2-40B4-BE49-F238E27FC236}">
                  <a16:creationId xmlns:a16="http://schemas.microsoft.com/office/drawing/2014/main" id="{45BC3AD2-15A8-4727-1FF0-5A0F24AF76A1}"/>
                </a:ext>
              </a:extLst>
            </p:cNvPr>
            <p:cNvSpPr>
              <a:spLocks/>
            </p:cNvSpPr>
            <p:nvPr/>
          </p:nvSpPr>
          <p:spPr bwMode="auto">
            <a:xfrm>
              <a:off x="990225" y="1340800"/>
              <a:ext cx="109100" cy="131150"/>
            </a:xfrm>
            <a:custGeom>
              <a:avLst/>
              <a:gdLst>
                <a:gd name="T0" fmla="*/ 8925 w 4364"/>
                <a:gd name="T1" fmla="*/ 8775 h 5246"/>
                <a:gd name="T2" fmla="*/ 8925 w 4364"/>
                <a:gd name="T3" fmla="*/ 8775 h 5246"/>
                <a:gd name="T4" fmla="*/ 97675 w 4364"/>
                <a:gd name="T5" fmla="*/ 88100 h 5246"/>
                <a:gd name="T6" fmla="*/ 96175 w 4364"/>
                <a:gd name="T7" fmla="*/ 119325 h 5246"/>
                <a:gd name="T8" fmla="*/ 85750 w 4364"/>
                <a:gd name="T9" fmla="*/ 123700 h 5246"/>
                <a:gd name="T10" fmla="*/ 67425 w 4364"/>
                <a:gd name="T11" fmla="*/ 117350 h 5246"/>
                <a:gd name="T12" fmla="*/ 29250 w 4364"/>
                <a:gd name="T13" fmla="*/ 76200 h 5246"/>
                <a:gd name="T14" fmla="*/ 8925 w 4364"/>
                <a:gd name="T15" fmla="*/ 8775 h 5246"/>
                <a:gd name="T16" fmla="*/ 4625 w 4364"/>
                <a:gd name="T17" fmla="*/ 25 h 5246"/>
                <a:gd name="T18" fmla="*/ 2475 w 4364"/>
                <a:gd name="T19" fmla="*/ 825 h 5246"/>
                <a:gd name="T20" fmla="*/ 500 w 4364"/>
                <a:gd name="T21" fmla="*/ 4800 h 5246"/>
                <a:gd name="T22" fmla="*/ 63950 w 4364"/>
                <a:gd name="T23" fmla="*/ 124275 h 5246"/>
                <a:gd name="T24" fmla="*/ 85700 w 4364"/>
                <a:gd name="T25" fmla="*/ 131125 h 5246"/>
                <a:gd name="T26" fmla="*/ 95700 w 4364"/>
                <a:gd name="T27" fmla="*/ 128750 h 5246"/>
                <a:gd name="T28" fmla="*/ 108575 w 4364"/>
                <a:gd name="T29" fmla="*/ 103950 h 5246"/>
                <a:gd name="T30" fmla="*/ 97175 w 4364"/>
                <a:gd name="T31" fmla="*/ 70250 h 5246"/>
                <a:gd name="T32" fmla="*/ 76350 w 4364"/>
                <a:gd name="T33" fmla="*/ 43475 h 5246"/>
                <a:gd name="T34" fmla="*/ 6450 w 4364"/>
                <a:gd name="T35" fmla="*/ 350 h 5246"/>
                <a:gd name="T36" fmla="*/ 4625 w 4364"/>
                <a:gd name="T37" fmla="*/ 25 h 52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64" h="5246" extrusionOk="0">
                  <a:moveTo>
                    <a:pt x="357" y="351"/>
                  </a:moveTo>
                  <a:lnTo>
                    <a:pt x="357" y="351"/>
                  </a:lnTo>
                  <a:cubicBezTo>
                    <a:pt x="1844" y="1005"/>
                    <a:pt x="3332" y="1957"/>
                    <a:pt x="3907" y="3524"/>
                  </a:cubicBezTo>
                  <a:cubicBezTo>
                    <a:pt x="4066" y="3920"/>
                    <a:pt x="4165" y="4416"/>
                    <a:pt x="3847" y="4773"/>
                  </a:cubicBezTo>
                  <a:cubicBezTo>
                    <a:pt x="3728" y="4900"/>
                    <a:pt x="3583" y="4948"/>
                    <a:pt x="3430" y="4948"/>
                  </a:cubicBezTo>
                  <a:cubicBezTo>
                    <a:pt x="3179" y="4948"/>
                    <a:pt x="2907" y="4817"/>
                    <a:pt x="2697" y="4694"/>
                  </a:cubicBezTo>
                  <a:cubicBezTo>
                    <a:pt x="2023" y="4297"/>
                    <a:pt x="1507" y="3722"/>
                    <a:pt x="1170" y="3048"/>
                  </a:cubicBezTo>
                  <a:cubicBezTo>
                    <a:pt x="774" y="2195"/>
                    <a:pt x="496" y="1283"/>
                    <a:pt x="357" y="351"/>
                  </a:cubicBezTo>
                  <a:close/>
                  <a:moveTo>
                    <a:pt x="185" y="1"/>
                  </a:moveTo>
                  <a:cubicBezTo>
                    <a:pt x="153" y="1"/>
                    <a:pt x="123" y="10"/>
                    <a:pt x="99" y="33"/>
                  </a:cubicBezTo>
                  <a:cubicBezTo>
                    <a:pt x="40" y="73"/>
                    <a:pt x="0" y="133"/>
                    <a:pt x="20" y="192"/>
                  </a:cubicBezTo>
                  <a:cubicBezTo>
                    <a:pt x="357" y="1957"/>
                    <a:pt x="833" y="4039"/>
                    <a:pt x="2558" y="4971"/>
                  </a:cubicBezTo>
                  <a:cubicBezTo>
                    <a:pt x="2818" y="5108"/>
                    <a:pt x="3126" y="5245"/>
                    <a:pt x="3428" y="5245"/>
                  </a:cubicBezTo>
                  <a:cubicBezTo>
                    <a:pt x="3564" y="5245"/>
                    <a:pt x="3699" y="5217"/>
                    <a:pt x="3828" y="5150"/>
                  </a:cubicBezTo>
                  <a:cubicBezTo>
                    <a:pt x="4165" y="4932"/>
                    <a:pt x="4363" y="4555"/>
                    <a:pt x="4343" y="4158"/>
                  </a:cubicBezTo>
                  <a:cubicBezTo>
                    <a:pt x="4304" y="3663"/>
                    <a:pt x="4145" y="3206"/>
                    <a:pt x="3887" y="2810"/>
                  </a:cubicBezTo>
                  <a:cubicBezTo>
                    <a:pt x="3649" y="2413"/>
                    <a:pt x="3371" y="2056"/>
                    <a:pt x="3054" y="1739"/>
                  </a:cubicBezTo>
                  <a:cubicBezTo>
                    <a:pt x="2241" y="985"/>
                    <a:pt x="1289" y="410"/>
                    <a:pt x="258" y="14"/>
                  </a:cubicBezTo>
                  <a:cubicBezTo>
                    <a:pt x="233" y="5"/>
                    <a:pt x="209" y="1"/>
                    <a:pt x="1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26" name="Google Shape;251;p3">
              <a:extLst>
                <a:ext uri="{FF2B5EF4-FFF2-40B4-BE49-F238E27FC236}">
                  <a16:creationId xmlns:a16="http://schemas.microsoft.com/office/drawing/2014/main" id="{1728606C-3AD6-866E-D73B-44BF38794482}"/>
                </a:ext>
              </a:extLst>
            </p:cNvPr>
            <p:cNvSpPr>
              <a:spLocks/>
            </p:cNvSpPr>
            <p:nvPr/>
          </p:nvSpPr>
          <p:spPr bwMode="auto">
            <a:xfrm>
              <a:off x="927250" y="1383725"/>
              <a:ext cx="61300" cy="67975"/>
            </a:xfrm>
            <a:custGeom>
              <a:avLst/>
              <a:gdLst>
                <a:gd name="T0" fmla="*/ 56675 w 2452"/>
                <a:gd name="T1" fmla="*/ 25 h 2719"/>
                <a:gd name="T2" fmla="*/ 53550 w 2452"/>
                <a:gd name="T3" fmla="*/ 2525 h 2719"/>
                <a:gd name="T4" fmla="*/ 3475 w 2452"/>
                <a:gd name="T5" fmla="*/ 61025 h 2719"/>
                <a:gd name="T6" fmla="*/ 4975 w 2452"/>
                <a:gd name="T7" fmla="*/ 67975 h 2719"/>
                <a:gd name="T8" fmla="*/ 61000 w 2452"/>
                <a:gd name="T9" fmla="*/ 4525 h 2719"/>
                <a:gd name="T10" fmla="*/ 56675 w 2452"/>
                <a:gd name="T11" fmla="*/ 25 h 27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52" h="2719" extrusionOk="0">
                  <a:moveTo>
                    <a:pt x="2267" y="1"/>
                  </a:moveTo>
                  <a:cubicBezTo>
                    <a:pt x="2211" y="1"/>
                    <a:pt x="2158" y="31"/>
                    <a:pt x="2142" y="101"/>
                  </a:cubicBezTo>
                  <a:cubicBezTo>
                    <a:pt x="1984" y="1212"/>
                    <a:pt x="1210" y="2124"/>
                    <a:pt x="139" y="2441"/>
                  </a:cubicBezTo>
                  <a:cubicBezTo>
                    <a:pt x="1" y="2501"/>
                    <a:pt x="40" y="2719"/>
                    <a:pt x="199" y="2719"/>
                  </a:cubicBezTo>
                  <a:cubicBezTo>
                    <a:pt x="1369" y="2362"/>
                    <a:pt x="2242" y="1390"/>
                    <a:pt x="2440" y="181"/>
                  </a:cubicBezTo>
                  <a:cubicBezTo>
                    <a:pt x="2452" y="72"/>
                    <a:pt x="2355" y="1"/>
                    <a:pt x="226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27" name="Google Shape;252;p3">
              <a:extLst>
                <a:ext uri="{FF2B5EF4-FFF2-40B4-BE49-F238E27FC236}">
                  <a16:creationId xmlns:a16="http://schemas.microsoft.com/office/drawing/2014/main" id="{1CA2CBBC-F6F3-A4B3-06A9-D69E0B566CB9}"/>
                </a:ext>
              </a:extLst>
            </p:cNvPr>
            <p:cNvSpPr>
              <a:spLocks/>
            </p:cNvSpPr>
            <p:nvPr/>
          </p:nvSpPr>
          <p:spPr bwMode="auto">
            <a:xfrm>
              <a:off x="868250" y="1447600"/>
              <a:ext cx="42175" cy="11050"/>
            </a:xfrm>
            <a:custGeom>
              <a:avLst/>
              <a:gdLst>
                <a:gd name="T0" fmla="*/ 3950 w 1687"/>
                <a:gd name="T1" fmla="*/ 0 h 442"/>
                <a:gd name="T2" fmla="*/ 500 w 1687"/>
                <a:gd name="T3" fmla="*/ 2600 h 442"/>
                <a:gd name="T4" fmla="*/ 3475 w 1687"/>
                <a:gd name="T5" fmla="*/ 7075 h 442"/>
                <a:gd name="T6" fmla="*/ 27175 w 1687"/>
                <a:gd name="T7" fmla="*/ 11050 h 442"/>
                <a:gd name="T8" fmla="*/ 39175 w 1687"/>
                <a:gd name="T9" fmla="*/ 10050 h 442"/>
                <a:gd name="T10" fmla="*/ 41650 w 1687"/>
                <a:gd name="T11" fmla="*/ 5575 h 442"/>
                <a:gd name="T12" fmla="*/ 38225 w 1687"/>
                <a:gd name="T13" fmla="*/ 2975 h 442"/>
                <a:gd name="T14" fmla="*/ 37200 w 1687"/>
                <a:gd name="T15" fmla="*/ 3100 h 442"/>
                <a:gd name="T16" fmla="*/ 27625 w 1687"/>
                <a:gd name="T17" fmla="*/ 3775 h 442"/>
                <a:gd name="T18" fmla="*/ 4975 w 1687"/>
                <a:gd name="T19" fmla="*/ 125 h 442"/>
                <a:gd name="T20" fmla="*/ 3950 w 1687"/>
                <a:gd name="T21" fmla="*/ 0 h 4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7" h="442" extrusionOk="0">
                  <a:moveTo>
                    <a:pt x="158" y="0"/>
                  </a:moveTo>
                  <a:cubicBezTo>
                    <a:pt x="94" y="0"/>
                    <a:pt x="37" y="39"/>
                    <a:pt x="20" y="104"/>
                  </a:cubicBezTo>
                  <a:cubicBezTo>
                    <a:pt x="1" y="184"/>
                    <a:pt x="60" y="263"/>
                    <a:pt x="139" y="283"/>
                  </a:cubicBezTo>
                  <a:cubicBezTo>
                    <a:pt x="444" y="389"/>
                    <a:pt x="765" y="442"/>
                    <a:pt x="1087" y="442"/>
                  </a:cubicBezTo>
                  <a:cubicBezTo>
                    <a:pt x="1248" y="442"/>
                    <a:pt x="1409" y="428"/>
                    <a:pt x="1567" y="402"/>
                  </a:cubicBezTo>
                  <a:cubicBezTo>
                    <a:pt x="1647" y="382"/>
                    <a:pt x="1686" y="303"/>
                    <a:pt x="1666" y="223"/>
                  </a:cubicBezTo>
                  <a:cubicBezTo>
                    <a:pt x="1650" y="158"/>
                    <a:pt x="1593" y="119"/>
                    <a:pt x="1529" y="119"/>
                  </a:cubicBezTo>
                  <a:cubicBezTo>
                    <a:pt x="1515" y="119"/>
                    <a:pt x="1502" y="121"/>
                    <a:pt x="1488" y="124"/>
                  </a:cubicBezTo>
                  <a:cubicBezTo>
                    <a:pt x="1363" y="142"/>
                    <a:pt x="1235" y="151"/>
                    <a:pt x="1105" y="151"/>
                  </a:cubicBezTo>
                  <a:cubicBezTo>
                    <a:pt x="801" y="151"/>
                    <a:pt x="490" y="102"/>
                    <a:pt x="199" y="5"/>
                  </a:cubicBezTo>
                  <a:cubicBezTo>
                    <a:pt x="185" y="2"/>
                    <a:pt x="172" y="0"/>
                    <a:pt x="1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28" name="Google Shape;253;p3">
              <a:extLst>
                <a:ext uri="{FF2B5EF4-FFF2-40B4-BE49-F238E27FC236}">
                  <a16:creationId xmlns:a16="http://schemas.microsoft.com/office/drawing/2014/main" id="{A6E29AAB-4C5A-86BC-2339-513E9044464B}"/>
                </a:ext>
              </a:extLst>
            </p:cNvPr>
            <p:cNvSpPr>
              <a:spLocks/>
            </p:cNvSpPr>
            <p:nvPr/>
          </p:nvSpPr>
          <p:spPr bwMode="auto">
            <a:xfrm>
              <a:off x="1071325" y="1346925"/>
              <a:ext cx="105100" cy="23875"/>
            </a:xfrm>
            <a:custGeom>
              <a:avLst/>
              <a:gdLst>
                <a:gd name="T0" fmla="*/ 99975 w 4204"/>
                <a:gd name="T1" fmla="*/ 25 h 955"/>
                <a:gd name="T2" fmla="*/ 98875 w 4204"/>
                <a:gd name="T3" fmla="*/ 175 h 955"/>
                <a:gd name="T4" fmla="*/ 37600 w 4204"/>
                <a:gd name="T5" fmla="*/ 16725 h 955"/>
                <a:gd name="T6" fmla="*/ 6150 w 4204"/>
                <a:gd name="T7" fmla="*/ 12550 h 955"/>
                <a:gd name="T8" fmla="*/ 5300 w 4204"/>
                <a:gd name="T9" fmla="*/ 12450 h 955"/>
                <a:gd name="T10" fmla="*/ 4175 w 4204"/>
                <a:gd name="T11" fmla="*/ 19500 h 955"/>
                <a:gd name="T12" fmla="*/ 37375 w 4204"/>
                <a:gd name="T13" fmla="*/ 23875 h 955"/>
                <a:gd name="T14" fmla="*/ 102850 w 4204"/>
                <a:gd name="T15" fmla="*/ 6600 h 955"/>
                <a:gd name="T16" fmla="*/ 99975 w 4204"/>
                <a:gd name="T17" fmla="*/ 25 h 9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04" h="955" extrusionOk="0">
                  <a:moveTo>
                    <a:pt x="3999" y="1"/>
                  </a:moveTo>
                  <a:cubicBezTo>
                    <a:pt x="3985" y="1"/>
                    <a:pt x="3970" y="3"/>
                    <a:pt x="3955" y="7"/>
                  </a:cubicBezTo>
                  <a:cubicBezTo>
                    <a:pt x="3199" y="444"/>
                    <a:pt x="2354" y="669"/>
                    <a:pt x="1504" y="669"/>
                  </a:cubicBezTo>
                  <a:cubicBezTo>
                    <a:pt x="1083" y="669"/>
                    <a:pt x="660" y="614"/>
                    <a:pt x="246" y="502"/>
                  </a:cubicBezTo>
                  <a:cubicBezTo>
                    <a:pt x="235" y="500"/>
                    <a:pt x="223" y="498"/>
                    <a:pt x="212" y="498"/>
                  </a:cubicBezTo>
                  <a:cubicBezTo>
                    <a:pt x="59" y="498"/>
                    <a:pt x="1" y="743"/>
                    <a:pt x="167" y="780"/>
                  </a:cubicBezTo>
                  <a:cubicBezTo>
                    <a:pt x="605" y="897"/>
                    <a:pt x="1050" y="955"/>
                    <a:pt x="1495" y="955"/>
                  </a:cubicBezTo>
                  <a:cubicBezTo>
                    <a:pt x="2401" y="955"/>
                    <a:pt x="3302" y="717"/>
                    <a:pt x="4114" y="264"/>
                  </a:cubicBezTo>
                  <a:cubicBezTo>
                    <a:pt x="4203" y="157"/>
                    <a:pt x="4131" y="1"/>
                    <a:pt x="39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29" name="Google Shape;254;p3">
              <a:extLst>
                <a:ext uri="{FF2B5EF4-FFF2-40B4-BE49-F238E27FC236}">
                  <a16:creationId xmlns:a16="http://schemas.microsoft.com/office/drawing/2014/main" id="{5B52F84B-7750-456C-3A81-10AAAB8324B2}"/>
                </a:ext>
              </a:extLst>
            </p:cNvPr>
            <p:cNvSpPr>
              <a:spLocks/>
            </p:cNvSpPr>
            <p:nvPr/>
          </p:nvSpPr>
          <p:spPr bwMode="auto">
            <a:xfrm>
              <a:off x="1189750" y="1113025"/>
              <a:ext cx="661175" cy="397575"/>
            </a:xfrm>
            <a:custGeom>
              <a:avLst/>
              <a:gdLst>
                <a:gd name="T0" fmla="*/ 463350 w 26447"/>
                <a:gd name="T1" fmla="*/ 66000 h 15903"/>
                <a:gd name="T2" fmla="*/ 463350 w 26447"/>
                <a:gd name="T3" fmla="*/ 86575 h 15903"/>
                <a:gd name="T4" fmla="*/ 513075 w 26447"/>
                <a:gd name="T5" fmla="*/ 68375 h 15903"/>
                <a:gd name="T6" fmla="*/ 651250 w 26447"/>
                <a:gd name="T7" fmla="*/ 150275 h 15903"/>
                <a:gd name="T8" fmla="*/ 503000 w 26447"/>
                <a:gd name="T9" fmla="*/ 164650 h 15903"/>
                <a:gd name="T10" fmla="*/ 390450 w 26447"/>
                <a:gd name="T11" fmla="*/ 174575 h 15903"/>
                <a:gd name="T12" fmla="*/ 381050 w 26447"/>
                <a:gd name="T13" fmla="*/ 169600 h 15903"/>
                <a:gd name="T14" fmla="*/ 544150 w 26447"/>
                <a:gd name="T15" fmla="*/ 133425 h 15903"/>
                <a:gd name="T16" fmla="*/ 487800 w 26447"/>
                <a:gd name="T17" fmla="*/ 109800 h 15903"/>
                <a:gd name="T18" fmla="*/ 294275 w 26447"/>
                <a:gd name="T19" fmla="*/ 193900 h 15903"/>
                <a:gd name="T20" fmla="*/ 432600 w 26447"/>
                <a:gd name="T21" fmla="*/ 9475 h 15903"/>
                <a:gd name="T22" fmla="*/ 144550 w 26447"/>
                <a:gd name="T23" fmla="*/ 241500 h 15903"/>
                <a:gd name="T24" fmla="*/ 107425 w 26447"/>
                <a:gd name="T25" fmla="*/ 331350 h 15903"/>
                <a:gd name="T26" fmla="*/ 82575 w 26447"/>
                <a:gd name="T27" fmla="*/ 292075 h 15903"/>
                <a:gd name="T28" fmla="*/ 104825 w 26447"/>
                <a:gd name="T29" fmla="*/ 301125 h 15903"/>
                <a:gd name="T30" fmla="*/ 53825 w 26447"/>
                <a:gd name="T31" fmla="*/ 221175 h 15903"/>
                <a:gd name="T32" fmla="*/ 115300 w 26447"/>
                <a:gd name="T33" fmla="*/ 303975 h 15903"/>
                <a:gd name="T34" fmla="*/ 107875 w 26447"/>
                <a:gd name="T35" fmla="*/ 234075 h 15903"/>
                <a:gd name="T36" fmla="*/ 272950 w 26447"/>
                <a:gd name="T37" fmla="*/ 202825 h 15903"/>
                <a:gd name="T38" fmla="*/ 344850 w 26447"/>
                <a:gd name="T39" fmla="*/ 206300 h 15903"/>
                <a:gd name="T40" fmla="*/ 377575 w 26447"/>
                <a:gd name="T41" fmla="*/ 246950 h 15903"/>
                <a:gd name="T42" fmla="*/ 498550 w 26447"/>
                <a:gd name="T43" fmla="*/ 378325 h 15903"/>
                <a:gd name="T44" fmla="*/ 322050 w 26447"/>
                <a:gd name="T45" fmla="*/ 304950 h 15903"/>
                <a:gd name="T46" fmla="*/ 263050 w 26447"/>
                <a:gd name="T47" fmla="*/ 207800 h 15903"/>
                <a:gd name="T48" fmla="*/ 400500 w 26447"/>
                <a:gd name="T49" fmla="*/ 348875 h 15903"/>
                <a:gd name="T50" fmla="*/ 289325 w 26447"/>
                <a:gd name="T51" fmla="*/ 214225 h 15903"/>
                <a:gd name="T52" fmla="*/ 425400 w 26447"/>
                <a:gd name="T53" fmla="*/ 0 h 15903"/>
                <a:gd name="T54" fmla="*/ 328000 w 26447"/>
                <a:gd name="T55" fmla="*/ 176050 h 15903"/>
                <a:gd name="T56" fmla="*/ 357250 w 26447"/>
                <a:gd name="T57" fmla="*/ 109625 h 15903"/>
                <a:gd name="T58" fmla="*/ 223875 w 26447"/>
                <a:gd name="T59" fmla="*/ 62525 h 15903"/>
                <a:gd name="T60" fmla="*/ 285850 w 26447"/>
                <a:gd name="T61" fmla="*/ 92775 h 15903"/>
                <a:gd name="T62" fmla="*/ 253300 w 26447"/>
                <a:gd name="T63" fmla="*/ 116550 h 15903"/>
                <a:gd name="T64" fmla="*/ 282975 w 26447"/>
                <a:gd name="T65" fmla="*/ 36575 h 15903"/>
                <a:gd name="T66" fmla="*/ 318075 w 26447"/>
                <a:gd name="T67" fmla="*/ 163175 h 15903"/>
                <a:gd name="T68" fmla="*/ 261550 w 26447"/>
                <a:gd name="T69" fmla="*/ 187450 h 15903"/>
                <a:gd name="T70" fmla="*/ 135125 w 26447"/>
                <a:gd name="T71" fmla="*/ 81375 h 15903"/>
                <a:gd name="T72" fmla="*/ 28550 w 26447"/>
                <a:gd name="T73" fmla="*/ 212250 h 15903"/>
                <a:gd name="T74" fmla="*/ 4650 w 26447"/>
                <a:gd name="T75" fmla="*/ 235825 h 15903"/>
                <a:gd name="T76" fmla="*/ 27750 w 26447"/>
                <a:gd name="T77" fmla="*/ 223850 h 15903"/>
                <a:gd name="T78" fmla="*/ 87225 w 26447"/>
                <a:gd name="T79" fmla="*/ 284150 h 15903"/>
                <a:gd name="T80" fmla="*/ 107175 w 26447"/>
                <a:gd name="T81" fmla="*/ 338825 h 15903"/>
                <a:gd name="T82" fmla="*/ 152000 w 26447"/>
                <a:gd name="T83" fmla="*/ 249425 h 15903"/>
                <a:gd name="T84" fmla="*/ 174800 w 26447"/>
                <a:gd name="T85" fmla="*/ 243975 h 15903"/>
                <a:gd name="T86" fmla="*/ 121750 w 26447"/>
                <a:gd name="T87" fmla="*/ 124000 h 15903"/>
                <a:gd name="T88" fmla="*/ 223375 w 26447"/>
                <a:gd name="T89" fmla="*/ 193400 h 15903"/>
                <a:gd name="T90" fmla="*/ 317075 w 26447"/>
                <a:gd name="T91" fmla="*/ 311400 h 15903"/>
                <a:gd name="T92" fmla="*/ 506975 w 26447"/>
                <a:gd name="T93" fmla="*/ 381800 h 15903"/>
                <a:gd name="T94" fmla="*/ 388475 w 26447"/>
                <a:gd name="T95" fmla="*/ 249425 h 15903"/>
                <a:gd name="T96" fmla="*/ 427225 w 26447"/>
                <a:gd name="T97" fmla="*/ 245525 h 15903"/>
                <a:gd name="T98" fmla="*/ 345850 w 26447"/>
                <a:gd name="T99" fmla="*/ 199350 h 15903"/>
                <a:gd name="T100" fmla="*/ 451600 w 26447"/>
                <a:gd name="T101" fmla="*/ 163850 h 15903"/>
                <a:gd name="T102" fmla="*/ 583325 w 26447"/>
                <a:gd name="T103" fmla="*/ 182500 h 15903"/>
                <a:gd name="T104" fmla="*/ 618025 w 26447"/>
                <a:gd name="T105" fmla="*/ 119550 h 15903"/>
                <a:gd name="T106" fmla="*/ 504500 w 26447"/>
                <a:gd name="T107" fmla="*/ 61525 h 15903"/>
                <a:gd name="T108" fmla="*/ 469300 w 26447"/>
                <a:gd name="T109" fmla="*/ 70450 h 15903"/>
                <a:gd name="T110" fmla="*/ 470275 w 26447"/>
                <a:gd name="T111" fmla="*/ 65000 h 159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447" h="15903" extrusionOk="0">
                  <a:moveTo>
                    <a:pt x="17304" y="379"/>
                  </a:moveTo>
                  <a:lnTo>
                    <a:pt x="17304" y="379"/>
                  </a:lnTo>
                  <a:cubicBezTo>
                    <a:pt x="18177" y="776"/>
                    <a:pt x="18692" y="1708"/>
                    <a:pt x="18534" y="2640"/>
                  </a:cubicBezTo>
                  <a:lnTo>
                    <a:pt x="18415" y="3076"/>
                  </a:lnTo>
                  <a:cubicBezTo>
                    <a:pt x="18355" y="3175"/>
                    <a:pt x="18355" y="3274"/>
                    <a:pt x="18375" y="3374"/>
                  </a:cubicBezTo>
                  <a:cubicBezTo>
                    <a:pt x="18415" y="3433"/>
                    <a:pt x="18474" y="3463"/>
                    <a:pt x="18534" y="3463"/>
                  </a:cubicBezTo>
                  <a:cubicBezTo>
                    <a:pt x="18593" y="3463"/>
                    <a:pt x="18653" y="3433"/>
                    <a:pt x="18692" y="3374"/>
                  </a:cubicBezTo>
                  <a:lnTo>
                    <a:pt x="18712" y="3354"/>
                  </a:lnTo>
                  <a:cubicBezTo>
                    <a:pt x="19238" y="2947"/>
                    <a:pt x="19879" y="2735"/>
                    <a:pt x="20523" y="2735"/>
                  </a:cubicBezTo>
                  <a:cubicBezTo>
                    <a:pt x="20947" y="2735"/>
                    <a:pt x="21372" y="2827"/>
                    <a:pt x="21766" y="3017"/>
                  </a:cubicBezTo>
                  <a:cubicBezTo>
                    <a:pt x="22778" y="3493"/>
                    <a:pt x="23591" y="4325"/>
                    <a:pt x="24503" y="4980"/>
                  </a:cubicBezTo>
                  <a:cubicBezTo>
                    <a:pt x="24999" y="5337"/>
                    <a:pt x="25514" y="5694"/>
                    <a:pt x="26050" y="6011"/>
                  </a:cubicBezTo>
                  <a:cubicBezTo>
                    <a:pt x="25316" y="6606"/>
                    <a:pt x="24404" y="6963"/>
                    <a:pt x="23452" y="7003"/>
                  </a:cubicBezTo>
                  <a:cubicBezTo>
                    <a:pt x="23279" y="7018"/>
                    <a:pt x="23108" y="7024"/>
                    <a:pt x="22938" y="7024"/>
                  </a:cubicBezTo>
                  <a:cubicBezTo>
                    <a:pt x="21974" y="7024"/>
                    <a:pt x="21047" y="6805"/>
                    <a:pt x="20120" y="6586"/>
                  </a:cubicBezTo>
                  <a:cubicBezTo>
                    <a:pt x="19443" y="6413"/>
                    <a:pt x="18739" y="6259"/>
                    <a:pt x="18037" y="6259"/>
                  </a:cubicBezTo>
                  <a:cubicBezTo>
                    <a:pt x="17692" y="6259"/>
                    <a:pt x="17347" y="6296"/>
                    <a:pt x="17007" y="6388"/>
                  </a:cubicBezTo>
                  <a:cubicBezTo>
                    <a:pt x="16531" y="6547"/>
                    <a:pt x="16055" y="6745"/>
                    <a:pt x="15618" y="6983"/>
                  </a:cubicBezTo>
                  <a:cubicBezTo>
                    <a:pt x="15143" y="7221"/>
                    <a:pt x="14667" y="7419"/>
                    <a:pt x="14151" y="7578"/>
                  </a:cubicBezTo>
                  <a:cubicBezTo>
                    <a:pt x="13873" y="7657"/>
                    <a:pt x="13576" y="7717"/>
                    <a:pt x="13298" y="7776"/>
                  </a:cubicBezTo>
                  <a:cubicBezTo>
                    <a:pt x="13992" y="7538"/>
                    <a:pt x="14647" y="7221"/>
                    <a:pt x="15242" y="6784"/>
                  </a:cubicBezTo>
                  <a:cubicBezTo>
                    <a:pt x="16471" y="5892"/>
                    <a:pt x="17641" y="4801"/>
                    <a:pt x="19248" y="4682"/>
                  </a:cubicBezTo>
                  <a:cubicBezTo>
                    <a:pt x="19336" y="4676"/>
                    <a:pt x="19424" y="4673"/>
                    <a:pt x="19513" y="4673"/>
                  </a:cubicBezTo>
                  <a:cubicBezTo>
                    <a:pt x="20299" y="4673"/>
                    <a:pt x="21089" y="4909"/>
                    <a:pt x="21766" y="5337"/>
                  </a:cubicBezTo>
                  <a:cubicBezTo>
                    <a:pt x="21791" y="5352"/>
                    <a:pt x="21815" y="5359"/>
                    <a:pt x="21838" y="5359"/>
                  </a:cubicBezTo>
                  <a:cubicBezTo>
                    <a:pt x="21961" y="5359"/>
                    <a:pt x="22039" y="5163"/>
                    <a:pt x="21905" y="5079"/>
                  </a:cubicBezTo>
                  <a:cubicBezTo>
                    <a:pt x="21176" y="4622"/>
                    <a:pt x="20345" y="4392"/>
                    <a:pt x="19512" y="4392"/>
                  </a:cubicBezTo>
                  <a:cubicBezTo>
                    <a:pt x="18826" y="4392"/>
                    <a:pt x="18138" y="4548"/>
                    <a:pt x="17502" y="4861"/>
                  </a:cubicBezTo>
                  <a:cubicBezTo>
                    <a:pt x="16114" y="5555"/>
                    <a:pt x="15063" y="6784"/>
                    <a:pt x="13616" y="7360"/>
                  </a:cubicBezTo>
                  <a:cubicBezTo>
                    <a:pt x="13021" y="7598"/>
                    <a:pt x="12406" y="7717"/>
                    <a:pt x="11771" y="7756"/>
                  </a:cubicBezTo>
                  <a:cubicBezTo>
                    <a:pt x="12921" y="7538"/>
                    <a:pt x="13992" y="7062"/>
                    <a:pt x="14885" y="6328"/>
                  </a:cubicBezTo>
                  <a:cubicBezTo>
                    <a:pt x="16094" y="5416"/>
                    <a:pt x="17165" y="4107"/>
                    <a:pt x="17463" y="2580"/>
                  </a:cubicBezTo>
                  <a:cubicBezTo>
                    <a:pt x="17621" y="1847"/>
                    <a:pt x="17562" y="1093"/>
                    <a:pt x="17304" y="379"/>
                  </a:cubicBezTo>
                  <a:close/>
                  <a:moveTo>
                    <a:pt x="2961" y="8491"/>
                  </a:moveTo>
                  <a:cubicBezTo>
                    <a:pt x="4228" y="8491"/>
                    <a:pt x="5463" y="8901"/>
                    <a:pt x="6456" y="9700"/>
                  </a:cubicBezTo>
                  <a:lnTo>
                    <a:pt x="5782" y="9660"/>
                  </a:lnTo>
                  <a:cubicBezTo>
                    <a:pt x="5643" y="9660"/>
                    <a:pt x="5584" y="9819"/>
                    <a:pt x="5663" y="9918"/>
                  </a:cubicBezTo>
                  <a:cubicBezTo>
                    <a:pt x="6456" y="10810"/>
                    <a:pt x="6337" y="12179"/>
                    <a:pt x="5386" y="12893"/>
                  </a:cubicBezTo>
                  <a:cubicBezTo>
                    <a:pt x="5069" y="13130"/>
                    <a:pt x="4689" y="13254"/>
                    <a:pt x="4297" y="13254"/>
                  </a:cubicBezTo>
                  <a:cubicBezTo>
                    <a:pt x="4198" y="13254"/>
                    <a:pt x="4097" y="13246"/>
                    <a:pt x="3997" y="13230"/>
                  </a:cubicBezTo>
                  <a:cubicBezTo>
                    <a:pt x="3541" y="13150"/>
                    <a:pt x="3045" y="12873"/>
                    <a:pt x="2887" y="12397"/>
                  </a:cubicBezTo>
                  <a:cubicBezTo>
                    <a:pt x="2788" y="12099"/>
                    <a:pt x="2986" y="11762"/>
                    <a:pt x="3303" y="11683"/>
                  </a:cubicBezTo>
                  <a:cubicBezTo>
                    <a:pt x="3360" y="11668"/>
                    <a:pt x="3417" y="11661"/>
                    <a:pt x="3474" y="11661"/>
                  </a:cubicBezTo>
                  <a:cubicBezTo>
                    <a:pt x="3716" y="11661"/>
                    <a:pt x="3952" y="11791"/>
                    <a:pt x="4096" y="12000"/>
                  </a:cubicBezTo>
                  <a:cubicBezTo>
                    <a:pt x="4122" y="12032"/>
                    <a:pt x="4157" y="12045"/>
                    <a:pt x="4193" y="12045"/>
                  </a:cubicBezTo>
                  <a:cubicBezTo>
                    <a:pt x="4271" y="12045"/>
                    <a:pt x="4354" y="11982"/>
                    <a:pt x="4354" y="11901"/>
                  </a:cubicBezTo>
                  <a:cubicBezTo>
                    <a:pt x="4334" y="11048"/>
                    <a:pt x="3997" y="10235"/>
                    <a:pt x="3422" y="9620"/>
                  </a:cubicBezTo>
                  <a:cubicBezTo>
                    <a:pt x="3065" y="9263"/>
                    <a:pt x="2629" y="9006"/>
                    <a:pt x="2153" y="8847"/>
                  </a:cubicBezTo>
                  <a:cubicBezTo>
                    <a:pt x="2827" y="8867"/>
                    <a:pt x="3482" y="9085"/>
                    <a:pt x="4017" y="9501"/>
                  </a:cubicBezTo>
                  <a:cubicBezTo>
                    <a:pt x="4791" y="10076"/>
                    <a:pt x="5405" y="11306"/>
                    <a:pt x="4612" y="12159"/>
                  </a:cubicBezTo>
                  <a:cubicBezTo>
                    <a:pt x="4505" y="12251"/>
                    <a:pt x="4599" y="12402"/>
                    <a:pt x="4711" y="12402"/>
                  </a:cubicBezTo>
                  <a:cubicBezTo>
                    <a:pt x="4744" y="12402"/>
                    <a:pt x="4779" y="12389"/>
                    <a:pt x="4810" y="12357"/>
                  </a:cubicBezTo>
                  <a:cubicBezTo>
                    <a:pt x="5703" y="11445"/>
                    <a:pt x="5167" y="10076"/>
                    <a:pt x="4315" y="9363"/>
                  </a:cubicBezTo>
                  <a:cubicBezTo>
                    <a:pt x="3700" y="8867"/>
                    <a:pt x="2926" y="8569"/>
                    <a:pt x="2133" y="8549"/>
                  </a:cubicBezTo>
                  <a:cubicBezTo>
                    <a:pt x="2409" y="8511"/>
                    <a:pt x="2686" y="8491"/>
                    <a:pt x="2961" y="8491"/>
                  </a:cubicBezTo>
                  <a:close/>
                  <a:moveTo>
                    <a:pt x="10918" y="8113"/>
                  </a:moveTo>
                  <a:cubicBezTo>
                    <a:pt x="11275" y="8158"/>
                    <a:pt x="11644" y="8180"/>
                    <a:pt x="12014" y="8180"/>
                  </a:cubicBezTo>
                  <a:cubicBezTo>
                    <a:pt x="12138" y="8180"/>
                    <a:pt x="12262" y="8178"/>
                    <a:pt x="12386" y="8173"/>
                  </a:cubicBezTo>
                  <a:cubicBezTo>
                    <a:pt x="12842" y="8173"/>
                    <a:pt x="13318" y="8193"/>
                    <a:pt x="13794" y="8252"/>
                  </a:cubicBezTo>
                  <a:cubicBezTo>
                    <a:pt x="14825" y="8351"/>
                    <a:pt x="16035" y="8668"/>
                    <a:pt x="16769" y="9462"/>
                  </a:cubicBezTo>
                  <a:cubicBezTo>
                    <a:pt x="16703" y="9457"/>
                    <a:pt x="16637" y="9455"/>
                    <a:pt x="16571" y="9455"/>
                  </a:cubicBezTo>
                  <a:cubicBezTo>
                    <a:pt x="16047" y="9455"/>
                    <a:pt x="15544" y="9596"/>
                    <a:pt x="15103" y="9878"/>
                  </a:cubicBezTo>
                  <a:cubicBezTo>
                    <a:pt x="14984" y="9958"/>
                    <a:pt x="15004" y="10116"/>
                    <a:pt x="15123" y="10156"/>
                  </a:cubicBezTo>
                  <a:cubicBezTo>
                    <a:pt x="17046" y="10652"/>
                    <a:pt x="17800" y="12833"/>
                    <a:pt x="18950" y="14221"/>
                  </a:cubicBezTo>
                  <a:cubicBezTo>
                    <a:pt x="19228" y="14558"/>
                    <a:pt x="19565" y="14876"/>
                    <a:pt x="19942" y="15133"/>
                  </a:cubicBezTo>
                  <a:cubicBezTo>
                    <a:pt x="19331" y="15464"/>
                    <a:pt x="18668" y="15612"/>
                    <a:pt x="18003" y="15612"/>
                  </a:cubicBezTo>
                  <a:cubicBezTo>
                    <a:pt x="16833" y="15612"/>
                    <a:pt x="15656" y="15153"/>
                    <a:pt x="14746" y="14420"/>
                  </a:cubicBezTo>
                  <a:cubicBezTo>
                    <a:pt x="13992" y="13805"/>
                    <a:pt x="13358" y="13051"/>
                    <a:pt x="12882" y="12198"/>
                  </a:cubicBezTo>
                  <a:cubicBezTo>
                    <a:pt x="12346" y="11306"/>
                    <a:pt x="11989" y="10314"/>
                    <a:pt x="11454" y="9422"/>
                  </a:cubicBezTo>
                  <a:cubicBezTo>
                    <a:pt x="11196" y="9006"/>
                    <a:pt x="10879" y="8629"/>
                    <a:pt x="10522" y="8312"/>
                  </a:cubicBezTo>
                  <a:cubicBezTo>
                    <a:pt x="12386" y="9006"/>
                    <a:pt x="13338" y="11187"/>
                    <a:pt x="14548" y="12655"/>
                  </a:cubicBezTo>
                  <a:cubicBezTo>
                    <a:pt x="14944" y="13150"/>
                    <a:pt x="15420" y="13587"/>
                    <a:pt x="15936" y="13924"/>
                  </a:cubicBezTo>
                  <a:cubicBezTo>
                    <a:pt x="15965" y="13945"/>
                    <a:pt x="15993" y="13955"/>
                    <a:pt x="16020" y="13955"/>
                  </a:cubicBezTo>
                  <a:cubicBezTo>
                    <a:pt x="16142" y="13955"/>
                    <a:pt x="16224" y="13767"/>
                    <a:pt x="16094" y="13686"/>
                  </a:cubicBezTo>
                  <a:cubicBezTo>
                    <a:pt x="15103" y="13051"/>
                    <a:pt x="14429" y="12060"/>
                    <a:pt x="13774" y="11108"/>
                  </a:cubicBezTo>
                  <a:cubicBezTo>
                    <a:pt x="13120" y="10156"/>
                    <a:pt x="12485" y="9244"/>
                    <a:pt x="11573" y="8569"/>
                  </a:cubicBezTo>
                  <a:cubicBezTo>
                    <a:pt x="11335" y="8391"/>
                    <a:pt x="11057" y="8232"/>
                    <a:pt x="10799" y="8113"/>
                  </a:cubicBezTo>
                  <a:lnTo>
                    <a:pt x="10918" y="8113"/>
                  </a:lnTo>
                  <a:close/>
                  <a:moveTo>
                    <a:pt x="17016" y="0"/>
                  </a:moveTo>
                  <a:cubicBezTo>
                    <a:pt x="16894" y="0"/>
                    <a:pt x="16813" y="110"/>
                    <a:pt x="16868" y="220"/>
                  </a:cubicBezTo>
                  <a:cubicBezTo>
                    <a:pt x="17542" y="1569"/>
                    <a:pt x="17165" y="3136"/>
                    <a:pt x="16372" y="4345"/>
                  </a:cubicBezTo>
                  <a:cubicBezTo>
                    <a:pt x="15559" y="5515"/>
                    <a:pt x="14429" y="6467"/>
                    <a:pt x="13120" y="7042"/>
                  </a:cubicBezTo>
                  <a:cubicBezTo>
                    <a:pt x="12644" y="7260"/>
                    <a:pt x="12148" y="7399"/>
                    <a:pt x="11613" y="7479"/>
                  </a:cubicBezTo>
                  <a:cubicBezTo>
                    <a:pt x="12088" y="7300"/>
                    <a:pt x="12525" y="7042"/>
                    <a:pt x="12921" y="6725"/>
                  </a:cubicBezTo>
                  <a:cubicBezTo>
                    <a:pt x="13675" y="6170"/>
                    <a:pt x="14171" y="5317"/>
                    <a:pt x="14290" y="4385"/>
                  </a:cubicBezTo>
                  <a:cubicBezTo>
                    <a:pt x="14369" y="3512"/>
                    <a:pt x="14052" y="2660"/>
                    <a:pt x="13457" y="2045"/>
                  </a:cubicBezTo>
                  <a:cubicBezTo>
                    <a:pt x="12906" y="1476"/>
                    <a:pt x="12100" y="1178"/>
                    <a:pt x="11306" y="1178"/>
                  </a:cubicBezTo>
                  <a:cubicBezTo>
                    <a:pt x="10355" y="1178"/>
                    <a:pt x="9420" y="1604"/>
                    <a:pt x="8955" y="2501"/>
                  </a:cubicBezTo>
                  <a:cubicBezTo>
                    <a:pt x="8539" y="3314"/>
                    <a:pt x="8757" y="4425"/>
                    <a:pt x="9610" y="4841"/>
                  </a:cubicBezTo>
                  <a:cubicBezTo>
                    <a:pt x="9775" y="4920"/>
                    <a:pt x="9952" y="4956"/>
                    <a:pt x="10129" y="4956"/>
                  </a:cubicBezTo>
                  <a:cubicBezTo>
                    <a:pt x="10801" y="4956"/>
                    <a:pt x="11465" y="4433"/>
                    <a:pt x="11434" y="3711"/>
                  </a:cubicBezTo>
                  <a:cubicBezTo>
                    <a:pt x="11434" y="3621"/>
                    <a:pt x="11360" y="3577"/>
                    <a:pt x="11288" y="3577"/>
                  </a:cubicBezTo>
                  <a:cubicBezTo>
                    <a:pt x="11216" y="3577"/>
                    <a:pt x="11147" y="3621"/>
                    <a:pt x="11156" y="3711"/>
                  </a:cubicBezTo>
                  <a:cubicBezTo>
                    <a:pt x="11171" y="4275"/>
                    <a:pt x="10652" y="4662"/>
                    <a:pt x="10132" y="4662"/>
                  </a:cubicBezTo>
                  <a:cubicBezTo>
                    <a:pt x="9958" y="4662"/>
                    <a:pt x="9784" y="4618"/>
                    <a:pt x="9629" y="4524"/>
                  </a:cubicBezTo>
                  <a:cubicBezTo>
                    <a:pt x="8975" y="4107"/>
                    <a:pt x="8896" y="3195"/>
                    <a:pt x="9253" y="2560"/>
                  </a:cubicBezTo>
                  <a:cubicBezTo>
                    <a:pt x="9699" y="1813"/>
                    <a:pt x="10503" y="1463"/>
                    <a:pt x="11319" y="1463"/>
                  </a:cubicBezTo>
                  <a:cubicBezTo>
                    <a:pt x="12063" y="1463"/>
                    <a:pt x="12817" y="1754"/>
                    <a:pt x="13318" y="2303"/>
                  </a:cubicBezTo>
                  <a:cubicBezTo>
                    <a:pt x="13834" y="2898"/>
                    <a:pt x="14072" y="3671"/>
                    <a:pt x="13992" y="4444"/>
                  </a:cubicBezTo>
                  <a:cubicBezTo>
                    <a:pt x="13893" y="5297"/>
                    <a:pt x="13358" y="6011"/>
                    <a:pt x="12723" y="6527"/>
                  </a:cubicBezTo>
                  <a:cubicBezTo>
                    <a:pt x="12108" y="7003"/>
                    <a:pt x="11375" y="7340"/>
                    <a:pt x="10601" y="7459"/>
                  </a:cubicBezTo>
                  <a:lnTo>
                    <a:pt x="10581" y="7459"/>
                  </a:lnTo>
                  <a:cubicBezTo>
                    <a:pt x="10542" y="7459"/>
                    <a:pt x="10502" y="7459"/>
                    <a:pt x="10462" y="7498"/>
                  </a:cubicBezTo>
                  <a:cubicBezTo>
                    <a:pt x="10246" y="7532"/>
                    <a:pt x="10028" y="7548"/>
                    <a:pt x="9811" y="7548"/>
                  </a:cubicBezTo>
                  <a:cubicBezTo>
                    <a:pt x="9251" y="7548"/>
                    <a:pt x="8696" y="7441"/>
                    <a:pt x="8182" y="7241"/>
                  </a:cubicBezTo>
                  <a:cubicBezTo>
                    <a:pt x="6536" y="6586"/>
                    <a:pt x="5445" y="5020"/>
                    <a:pt x="5405" y="3255"/>
                  </a:cubicBezTo>
                  <a:cubicBezTo>
                    <a:pt x="5405" y="3165"/>
                    <a:pt x="5324" y="3114"/>
                    <a:pt x="5246" y="3114"/>
                  </a:cubicBezTo>
                  <a:cubicBezTo>
                    <a:pt x="5185" y="3114"/>
                    <a:pt x="5125" y="3145"/>
                    <a:pt x="5108" y="3215"/>
                  </a:cubicBezTo>
                  <a:cubicBezTo>
                    <a:pt x="4731" y="5555"/>
                    <a:pt x="3006" y="7181"/>
                    <a:pt x="1142" y="8490"/>
                  </a:cubicBezTo>
                  <a:cubicBezTo>
                    <a:pt x="1122" y="8490"/>
                    <a:pt x="1102" y="8510"/>
                    <a:pt x="1082" y="8530"/>
                  </a:cubicBezTo>
                  <a:cubicBezTo>
                    <a:pt x="765" y="8748"/>
                    <a:pt x="447" y="8966"/>
                    <a:pt x="130" y="9164"/>
                  </a:cubicBezTo>
                  <a:cubicBezTo>
                    <a:pt x="0" y="9245"/>
                    <a:pt x="70" y="9433"/>
                    <a:pt x="186" y="9433"/>
                  </a:cubicBezTo>
                  <a:cubicBezTo>
                    <a:pt x="212" y="9433"/>
                    <a:pt x="240" y="9424"/>
                    <a:pt x="269" y="9402"/>
                  </a:cubicBezTo>
                  <a:cubicBezTo>
                    <a:pt x="527" y="9244"/>
                    <a:pt x="785" y="9085"/>
                    <a:pt x="1042" y="8906"/>
                  </a:cubicBezTo>
                  <a:cubicBezTo>
                    <a:pt x="1057" y="8935"/>
                    <a:pt x="1082" y="8954"/>
                    <a:pt x="1110" y="8954"/>
                  </a:cubicBezTo>
                  <a:cubicBezTo>
                    <a:pt x="1120" y="8954"/>
                    <a:pt x="1131" y="8951"/>
                    <a:pt x="1142" y="8946"/>
                  </a:cubicBezTo>
                  <a:cubicBezTo>
                    <a:pt x="2609" y="8986"/>
                    <a:pt x="3839" y="10076"/>
                    <a:pt x="4037" y="11544"/>
                  </a:cubicBezTo>
                  <a:cubicBezTo>
                    <a:pt x="3871" y="11423"/>
                    <a:pt x="3680" y="11366"/>
                    <a:pt x="3489" y="11366"/>
                  </a:cubicBezTo>
                  <a:cubicBezTo>
                    <a:pt x="3179" y="11366"/>
                    <a:pt x="2873" y="11519"/>
                    <a:pt x="2688" y="11802"/>
                  </a:cubicBezTo>
                  <a:cubicBezTo>
                    <a:pt x="2312" y="12377"/>
                    <a:pt x="2827" y="13051"/>
                    <a:pt x="3343" y="13329"/>
                  </a:cubicBezTo>
                  <a:cubicBezTo>
                    <a:pt x="3642" y="13478"/>
                    <a:pt x="3964" y="13553"/>
                    <a:pt x="4287" y="13553"/>
                  </a:cubicBezTo>
                  <a:cubicBezTo>
                    <a:pt x="4564" y="13553"/>
                    <a:pt x="4842" y="13498"/>
                    <a:pt x="5108" y="13388"/>
                  </a:cubicBezTo>
                  <a:cubicBezTo>
                    <a:pt x="5723" y="13131"/>
                    <a:pt x="6199" y="12595"/>
                    <a:pt x="6397" y="11941"/>
                  </a:cubicBezTo>
                  <a:cubicBezTo>
                    <a:pt x="6595" y="11266"/>
                    <a:pt x="6476" y="10552"/>
                    <a:pt x="6080" y="9977"/>
                  </a:cubicBezTo>
                  <a:lnTo>
                    <a:pt x="6893" y="10017"/>
                  </a:lnTo>
                  <a:cubicBezTo>
                    <a:pt x="7012" y="10017"/>
                    <a:pt x="7071" y="9858"/>
                    <a:pt x="6992" y="9759"/>
                  </a:cubicBezTo>
                  <a:cubicBezTo>
                    <a:pt x="5888" y="8768"/>
                    <a:pt x="4462" y="8214"/>
                    <a:pt x="2994" y="8214"/>
                  </a:cubicBezTo>
                  <a:cubicBezTo>
                    <a:pt x="2642" y="8214"/>
                    <a:pt x="2288" y="8246"/>
                    <a:pt x="1935" y="8312"/>
                  </a:cubicBezTo>
                  <a:cubicBezTo>
                    <a:pt x="3145" y="7399"/>
                    <a:pt x="4215" y="6328"/>
                    <a:pt x="4870" y="4960"/>
                  </a:cubicBezTo>
                  <a:cubicBezTo>
                    <a:pt x="5009" y="4682"/>
                    <a:pt x="5108" y="4385"/>
                    <a:pt x="5207" y="4087"/>
                  </a:cubicBezTo>
                  <a:cubicBezTo>
                    <a:pt x="5504" y="5535"/>
                    <a:pt x="6476" y="6765"/>
                    <a:pt x="7825" y="7399"/>
                  </a:cubicBezTo>
                  <a:cubicBezTo>
                    <a:pt x="8182" y="7558"/>
                    <a:pt x="8559" y="7677"/>
                    <a:pt x="8935" y="7736"/>
                  </a:cubicBezTo>
                  <a:cubicBezTo>
                    <a:pt x="8955" y="7776"/>
                    <a:pt x="8975" y="7796"/>
                    <a:pt x="9015" y="7796"/>
                  </a:cubicBezTo>
                  <a:cubicBezTo>
                    <a:pt x="9986" y="8014"/>
                    <a:pt x="10700" y="8768"/>
                    <a:pt x="11196" y="9581"/>
                  </a:cubicBezTo>
                  <a:cubicBezTo>
                    <a:pt x="11771" y="10513"/>
                    <a:pt x="12128" y="11544"/>
                    <a:pt x="12683" y="12456"/>
                  </a:cubicBezTo>
                  <a:cubicBezTo>
                    <a:pt x="13675" y="14102"/>
                    <a:pt x="15222" y="15510"/>
                    <a:pt x="17145" y="15828"/>
                  </a:cubicBezTo>
                  <a:cubicBezTo>
                    <a:pt x="17422" y="15878"/>
                    <a:pt x="17699" y="15903"/>
                    <a:pt x="17975" y="15903"/>
                  </a:cubicBezTo>
                  <a:cubicBezTo>
                    <a:pt x="18787" y="15903"/>
                    <a:pt x="19583" y="15687"/>
                    <a:pt x="20279" y="15272"/>
                  </a:cubicBezTo>
                  <a:cubicBezTo>
                    <a:pt x="20378" y="15213"/>
                    <a:pt x="20378" y="15074"/>
                    <a:pt x="20279" y="15014"/>
                  </a:cubicBezTo>
                  <a:cubicBezTo>
                    <a:pt x="18573" y="13983"/>
                    <a:pt x="18058" y="11861"/>
                    <a:pt x="16570" y="10592"/>
                  </a:cubicBezTo>
                  <a:cubicBezTo>
                    <a:pt x="16253" y="10334"/>
                    <a:pt x="15896" y="10136"/>
                    <a:pt x="15539" y="9977"/>
                  </a:cubicBezTo>
                  <a:cubicBezTo>
                    <a:pt x="15846" y="9824"/>
                    <a:pt x="16176" y="9745"/>
                    <a:pt x="16511" y="9745"/>
                  </a:cubicBezTo>
                  <a:cubicBezTo>
                    <a:pt x="16696" y="9745"/>
                    <a:pt x="16882" y="9769"/>
                    <a:pt x="17066" y="9819"/>
                  </a:cubicBezTo>
                  <a:cubicBezTo>
                    <a:pt x="17074" y="9820"/>
                    <a:pt x="17082" y="9821"/>
                    <a:pt x="17089" y="9821"/>
                  </a:cubicBezTo>
                  <a:cubicBezTo>
                    <a:pt x="17200" y="9821"/>
                    <a:pt x="17299" y="9693"/>
                    <a:pt x="17225" y="9601"/>
                  </a:cubicBezTo>
                  <a:cubicBezTo>
                    <a:pt x="16551" y="8569"/>
                    <a:pt x="15222" y="8153"/>
                    <a:pt x="14072" y="7994"/>
                  </a:cubicBezTo>
                  <a:lnTo>
                    <a:pt x="13834" y="7974"/>
                  </a:lnTo>
                  <a:cubicBezTo>
                    <a:pt x="14310" y="7855"/>
                    <a:pt x="14786" y="7677"/>
                    <a:pt x="15242" y="7479"/>
                  </a:cubicBezTo>
                  <a:cubicBezTo>
                    <a:pt x="15737" y="7260"/>
                    <a:pt x="16194" y="6983"/>
                    <a:pt x="16709" y="6784"/>
                  </a:cubicBezTo>
                  <a:cubicBezTo>
                    <a:pt x="17155" y="6619"/>
                    <a:pt x="17609" y="6554"/>
                    <a:pt x="18064" y="6554"/>
                  </a:cubicBezTo>
                  <a:cubicBezTo>
                    <a:pt x="18702" y="6554"/>
                    <a:pt x="19345" y="6682"/>
                    <a:pt x="19981" y="6844"/>
                  </a:cubicBezTo>
                  <a:cubicBezTo>
                    <a:pt x="20925" y="7071"/>
                    <a:pt x="21916" y="7314"/>
                    <a:pt x="22925" y="7314"/>
                  </a:cubicBezTo>
                  <a:cubicBezTo>
                    <a:pt x="23060" y="7314"/>
                    <a:pt x="23197" y="7310"/>
                    <a:pt x="23333" y="7300"/>
                  </a:cubicBezTo>
                  <a:cubicBezTo>
                    <a:pt x="24463" y="7260"/>
                    <a:pt x="25534" y="6824"/>
                    <a:pt x="26387" y="6090"/>
                  </a:cubicBezTo>
                  <a:cubicBezTo>
                    <a:pt x="26446" y="6011"/>
                    <a:pt x="26446" y="5912"/>
                    <a:pt x="26367" y="5852"/>
                  </a:cubicBezTo>
                  <a:cubicBezTo>
                    <a:pt x="25792" y="5535"/>
                    <a:pt x="25237" y="5178"/>
                    <a:pt x="24721" y="4782"/>
                  </a:cubicBezTo>
                  <a:cubicBezTo>
                    <a:pt x="24225" y="4425"/>
                    <a:pt x="23730" y="4028"/>
                    <a:pt x="23234" y="3631"/>
                  </a:cubicBezTo>
                  <a:cubicBezTo>
                    <a:pt x="22419" y="2997"/>
                    <a:pt x="21521" y="2446"/>
                    <a:pt x="20480" y="2446"/>
                  </a:cubicBezTo>
                  <a:cubicBezTo>
                    <a:pt x="20381" y="2446"/>
                    <a:pt x="20281" y="2451"/>
                    <a:pt x="20180" y="2461"/>
                  </a:cubicBezTo>
                  <a:cubicBezTo>
                    <a:pt x="19644" y="2521"/>
                    <a:pt x="19148" y="2699"/>
                    <a:pt x="18712" y="2997"/>
                  </a:cubicBezTo>
                  <a:lnTo>
                    <a:pt x="18752" y="2858"/>
                  </a:lnTo>
                  <a:cubicBezTo>
                    <a:pt x="18772" y="2858"/>
                    <a:pt x="18772" y="2838"/>
                    <a:pt x="18772" y="2818"/>
                  </a:cubicBezTo>
                  <a:cubicBezTo>
                    <a:pt x="18772" y="2779"/>
                    <a:pt x="18772" y="2759"/>
                    <a:pt x="18791" y="2719"/>
                  </a:cubicBezTo>
                  <a:lnTo>
                    <a:pt x="18811" y="2660"/>
                  </a:lnTo>
                  <a:cubicBezTo>
                    <a:pt x="18811" y="2640"/>
                    <a:pt x="18811" y="2620"/>
                    <a:pt x="18811" y="2600"/>
                  </a:cubicBezTo>
                  <a:cubicBezTo>
                    <a:pt x="18950" y="1410"/>
                    <a:pt x="18197" y="300"/>
                    <a:pt x="17046" y="2"/>
                  </a:cubicBezTo>
                  <a:cubicBezTo>
                    <a:pt x="17036" y="1"/>
                    <a:pt x="17026" y="0"/>
                    <a:pt x="170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30" name="Google Shape;255;p3">
              <a:extLst>
                <a:ext uri="{FF2B5EF4-FFF2-40B4-BE49-F238E27FC236}">
                  <a16:creationId xmlns:a16="http://schemas.microsoft.com/office/drawing/2014/main" id="{CBD12ED4-854C-9B5D-F746-3E6910403BDA}"/>
                </a:ext>
              </a:extLst>
            </p:cNvPr>
            <p:cNvSpPr>
              <a:spLocks/>
            </p:cNvSpPr>
            <p:nvPr/>
          </p:nvSpPr>
          <p:spPr bwMode="auto">
            <a:xfrm>
              <a:off x="1609625" y="1467450"/>
              <a:ext cx="48925" cy="21950"/>
            </a:xfrm>
            <a:custGeom>
              <a:avLst/>
              <a:gdLst>
                <a:gd name="T0" fmla="*/ 4875 w 1957"/>
                <a:gd name="T1" fmla="*/ 25 h 878"/>
                <a:gd name="T2" fmla="*/ 3300 w 1957"/>
                <a:gd name="T3" fmla="*/ 6550 h 878"/>
                <a:gd name="T4" fmla="*/ 44950 w 1957"/>
                <a:gd name="T5" fmla="*/ 21925 h 878"/>
                <a:gd name="T6" fmla="*/ 48925 w 1957"/>
                <a:gd name="T7" fmla="*/ 18450 h 878"/>
                <a:gd name="T8" fmla="*/ 44950 w 1957"/>
                <a:gd name="T9" fmla="*/ 14975 h 878"/>
                <a:gd name="T10" fmla="*/ 6775 w 1957"/>
                <a:gd name="T11" fmla="*/ 600 h 878"/>
                <a:gd name="T12" fmla="*/ 4875 w 1957"/>
                <a:gd name="T13" fmla="*/ 25 h 8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7" h="878" extrusionOk="0">
                  <a:moveTo>
                    <a:pt x="195" y="1"/>
                  </a:moveTo>
                  <a:cubicBezTo>
                    <a:pt x="75" y="1"/>
                    <a:pt x="0" y="180"/>
                    <a:pt x="132" y="262"/>
                  </a:cubicBezTo>
                  <a:cubicBezTo>
                    <a:pt x="628" y="599"/>
                    <a:pt x="1203" y="818"/>
                    <a:pt x="1798" y="877"/>
                  </a:cubicBezTo>
                  <a:cubicBezTo>
                    <a:pt x="1878" y="877"/>
                    <a:pt x="1957" y="818"/>
                    <a:pt x="1957" y="738"/>
                  </a:cubicBezTo>
                  <a:cubicBezTo>
                    <a:pt x="1937" y="659"/>
                    <a:pt x="1878" y="599"/>
                    <a:pt x="1798" y="599"/>
                  </a:cubicBezTo>
                  <a:cubicBezTo>
                    <a:pt x="1263" y="520"/>
                    <a:pt x="727" y="322"/>
                    <a:pt x="271" y="24"/>
                  </a:cubicBezTo>
                  <a:cubicBezTo>
                    <a:pt x="245" y="8"/>
                    <a:pt x="219" y="1"/>
                    <a:pt x="1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31" name="Google Shape;256;p3">
              <a:extLst>
                <a:ext uri="{FF2B5EF4-FFF2-40B4-BE49-F238E27FC236}">
                  <a16:creationId xmlns:a16="http://schemas.microsoft.com/office/drawing/2014/main" id="{109C3CCC-5604-5837-7A4F-EB0557E6A95B}"/>
                </a:ext>
              </a:extLst>
            </p:cNvPr>
            <p:cNvSpPr>
              <a:spLocks/>
            </p:cNvSpPr>
            <p:nvPr/>
          </p:nvSpPr>
          <p:spPr bwMode="auto">
            <a:xfrm>
              <a:off x="1561350" y="1376825"/>
              <a:ext cx="56775" cy="50850"/>
            </a:xfrm>
            <a:custGeom>
              <a:avLst/>
              <a:gdLst>
                <a:gd name="T0" fmla="*/ 4025 w 2271"/>
                <a:gd name="T1" fmla="*/ 0 h 2034"/>
                <a:gd name="T2" fmla="*/ 1025 w 2271"/>
                <a:gd name="T3" fmla="*/ 2000 h 2034"/>
                <a:gd name="T4" fmla="*/ 2500 w 2271"/>
                <a:gd name="T5" fmla="*/ 6950 h 2034"/>
                <a:gd name="T6" fmla="*/ 48600 w 2271"/>
                <a:gd name="T7" fmla="*/ 49100 h 2034"/>
                <a:gd name="T8" fmla="*/ 51700 w 2271"/>
                <a:gd name="T9" fmla="*/ 50850 h 2034"/>
                <a:gd name="T10" fmla="*/ 55050 w 2271"/>
                <a:gd name="T11" fmla="*/ 45625 h 2034"/>
                <a:gd name="T12" fmla="*/ 5975 w 2271"/>
                <a:gd name="T13" fmla="*/ 500 h 2034"/>
                <a:gd name="T14" fmla="*/ 4025 w 2271"/>
                <a:gd name="T15" fmla="*/ 0 h 20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71" h="2034" extrusionOk="0">
                  <a:moveTo>
                    <a:pt x="161" y="0"/>
                  </a:moveTo>
                  <a:cubicBezTo>
                    <a:pt x="111" y="0"/>
                    <a:pt x="67" y="27"/>
                    <a:pt x="41" y="80"/>
                  </a:cubicBezTo>
                  <a:cubicBezTo>
                    <a:pt x="1" y="139"/>
                    <a:pt x="21" y="238"/>
                    <a:pt x="100" y="278"/>
                  </a:cubicBezTo>
                  <a:cubicBezTo>
                    <a:pt x="873" y="615"/>
                    <a:pt x="1548" y="1210"/>
                    <a:pt x="1944" y="1964"/>
                  </a:cubicBezTo>
                  <a:cubicBezTo>
                    <a:pt x="1975" y="2013"/>
                    <a:pt x="2022" y="2034"/>
                    <a:pt x="2068" y="2034"/>
                  </a:cubicBezTo>
                  <a:cubicBezTo>
                    <a:pt x="2170" y="2034"/>
                    <a:pt x="2270" y="1934"/>
                    <a:pt x="2202" y="1825"/>
                  </a:cubicBezTo>
                  <a:cubicBezTo>
                    <a:pt x="1766" y="1012"/>
                    <a:pt x="1072" y="377"/>
                    <a:pt x="239" y="20"/>
                  </a:cubicBezTo>
                  <a:cubicBezTo>
                    <a:pt x="212" y="7"/>
                    <a:pt x="186" y="0"/>
                    <a:pt x="16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32" name="Google Shape;257;p3">
              <a:extLst>
                <a:ext uri="{FF2B5EF4-FFF2-40B4-BE49-F238E27FC236}">
                  <a16:creationId xmlns:a16="http://schemas.microsoft.com/office/drawing/2014/main" id="{7B6F44F9-5B3E-2A5F-0E3C-45417CA9A0C6}"/>
                </a:ext>
              </a:extLst>
            </p:cNvPr>
            <p:cNvSpPr>
              <a:spLocks/>
            </p:cNvSpPr>
            <p:nvPr/>
          </p:nvSpPr>
          <p:spPr bwMode="auto">
            <a:xfrm>
              <a:off x="1759375" y="1249350"/>
              <a:ext cx="37500" cy="15950"/>
            </a:xfrm>
            <a:custGeom>
              <a:avLst/>
              <a:gdLst>
                <a:gd name="T0" fmla="*/ 5400 w 1500"/>
                <a:gd name="T1" fmla="*/ 0 h 638"/>
                <a:gd name="T2" fmla="*/ 3775 w 1500"/>
                <a:gd name="T3" fmla="*/ 6525 h 638"/>
                <a:gd name="T4" fmla="*/ 34025 w 1500"/>
                <a:gd name="T5" fmla="*/ 15925 h 638"/>
                <a:gd name="T6" fmla="*/ 37500 w 1500"/>
                <a:gd name="T7" fmla="*/ 12475 h 638"/>
                <a:gd name="T8" fmla="*/ 34025 w 1500"/>
                <a:gd name="T9" fmla="*/ 8500 h 638"/>
                <a:gd name="T10" fmla="*/ 7250 w 1500"/>
                <a:gd name="T11" fmla="*/ 575 h 638"/>
                <a:gd name="T12" fmla="*/ 5400 w 1500"/>
                <a:gd name="T13" fmla="*/ 0 h 6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0" h="638" extrusionOk="0">
                  <a:moveTo>
                    <a:pt x="216" y="0"/>
                  </a:moveTo>
                  <a:cubicBezTo>
                    <a:pt x="90" y="0"/>
                    <a:pt x="1" y="194"/>
                    <a:pt x="151" y="261"/>
                  </a:cubicBezTo>
                  <a:cubicBezTo>
                    <a:pt x="528" y="479"/>
                    <a:pt x="925" y="598"/>
                    <a:pt x="1361" y="637"/>
                  </a:cubicBezTo>
                  <a:cubicBezTo>
                    <a:pt x="1440" y="637"/>
                    <a:pt x="1500" y="578"/>
                    <a:pt x="1500" y="499"/>
                  </a:cubicBezTo>
                  <a:cubicBezTo>
                    <a:pt x="1500" y="419"/>
                    <a:pt x="1440" y="340"/>
                    <a:pt x="1361" y="340"/>
                  </a:cubicBezTo>
                  <a:cubicBezTo>
                    <a:pt x="984" y="320"/>
                    <a:pt x="627" y="201"/>
                    <a:pt x="290" y="23"/>
                  </a:cubicBezTo>
                  <a:cubicBezTo>
                    <a:pt x="265" y="7"/>
                    <a:pt x="240" y="0"/>
                    <a:pt x="216" y="0"/>
                  </a:cubicBezTo>
                  <a:close/>
                </a:path>
              </a:pathLst>
            </a:custGeom>
            <a:solidFill>
              <a:srgbClr val="3D3F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33" name="Google Shape;258;p3">
              <a:extLst>
                <a:ext uri="{FF2B5EF4-FFF2-40B4-BE49-F238E27FC236}">
                  <a16:creationId xmlns:a16="http://schemas.microsoft.com/office/drawing/2014/main" id="{3B390A08-2851-C738-8DD2-08EFB86FA6CE}"/>
                </a:ext>
              </a:extLst>
            </p:cNvPr>
            <p:cNvSpPr>
              <a:spLocks/>
            </p:cNvSpPr>
            <p:nvPr/>
          </p:nvSpPr>
          <p:spPr bwMode="auto">
            <a:xfrm>
              <a:off x="1683150" y="1190225"/>
              <a:ext cx="65525" cy="18125"/>
            </a:xfrm>
            <a:custGeom>
              <a:avLst/>
              <a:gdLst>
                <a:gd name="T0" fmla="*/ 23750 w 2621"/>
                <a:gd name="T1" fmla="*/ 0 h 725"/>
                <a:gd name="T2" fmla="*/ 4150 w 2621"/>
                <a:gd name="T3" fmla="*/ 2675 h 725"/>
                <a:gd name="T4" fmla="*/ 5125 w 2621"/>
                <a:gd name="T5" fmla="*/ 9725 h 725"/>
                <a:gd name="T6" fmla="*/ 6125 w 2621"/>
                <a:gd name="T7" fmla="*/ 9625 h 725"/>
                <a:gd name="T8" fmla="*/ 23375 w 2621"/>
                <a:gd name="T9" fmla="*/ 7250 h 725"/>
                <a:gd name="T10" fmla="*/ 58700 w 2621"/>
                <a:gd name="T11" fmla="*/ 17550 h 725"/>
                <a:gd name="T12" fmla="*/ 60500 w 2621"/>
                <a:gd name="T13" fmla="*/ 18100 h 725"/>
                <a:gd name="T14" fmla="*/ 62150 w 2621"/>
                <a:gd name="T15" fmla="*/ 11100 h 725"/>
                <a:gd name="T16" fmla="*/ 23750 w 2621"/>
                <a:gd name="T17" fmla="*/ 0 h 7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21" h="725" extrusionOk="0">
                  <a:moveTo>
                    <a:pt x="950" y="0"/>
                  </a:moveTo>
                  <a:cubicBezTo>
                    <a:pt x="689" y="0"/>
                    <a:pt x="425" y="36"/>
                    <a:pt x="166" y="107"/>
                  </a:cubicBezTo>
                  <a:cubicBezTo>
                    <a:pt x="0" y="162"/>
                    <a:pt x="40" y="389"/>
                    <a:pt x="205" y="389"/>
                  </a:cubicBezTo>
                  <a:cubicBezTo>
                    <a:pt x="218" y="389"/>
                    <a:pt x="231" y="387"/>
                    <a:pt x="245" y="385"/>
                  </a:cubicBezTo>
                  <a:cubicBezTo>
                    <a:pt x="473" y="321"/>
                    <a:pt x="705" y="290"/>
                    <a:pt x="935" y="290"/>
                  </a:cubicBezTo>
                  <a:cubicBezTo>
                    <a:pt x="1428" y="290"/>
                    <a:pt x="1915" y="432"/>
                    <a:pt x="2348" y="702"/>
                  </a:cubicBezTo>
                  <a:cubicBezTo>
                    <a:pt x="2372" y="718"/>
                    <a:pt x="2397" y="724"/>
                    <a:pt x="2420" y="724"/>
                  </a:cubicBezTo>
                  <a:cubicBezTo>
                    <a:pt x="2542" y="724"/>
                    <a:pt x="2620" y="528"/>
                    <a:pt x="2486" y="444"/>
                  </a:cubicBezTo>
                  <a:cubicBezTo>
                    <a:pt x="2019" y="150"/>
                    <a:pt x="1489" y="0"/>
                    <a:pt x="95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34" name="Google Shape;259;p3">
              <a:extLst>
                <a:ext uri="{FF2B5EF4-FFF2-40B4-BE49-F238E27FC236}">
                  <a16:creationId xmlns:a16="http://schemas.microsoft.com/office/drawing/2014/main" id="{CF61068D-F7E5-1DC7-8037-1CE5FC695FF5}"/>
                </a:ext>
              </a:extLst>
            </p:cNvPr>
            <p:cNvSpPr>
              <a:spLocks/>
            </p:cNvSpPr>
            <p:nvPr/>
          </p:nvSpPr>
          <p:spPr bwMode="auto">
            <a:xfrm>
              <a:off x="1281750" y="1050075"/>
              <a:ext cx="99075" cy="134900"/>
            </a:xfrm>
            <a:custGeom>
              <a:avLst/>
              <a:gdLst>
                <a:gd name="T0" fmla="*/ 52050 w 3963"/>
                <a:gd name="T1" fmla="*/ 10450 h 5396"/>
                <a:gd name="T2" fmla="*/ 61975 w 3963"/>
                <a:gd name="T3" fmla="*/ 44175 h 5396"/>
                <a:gd name="T4" fmla="*/ 58500 w 3963"/>
                <a:gd name="T5" fmla="*/ 80850 h 5396"/>
                <a:gd name="T6" fmla="*/ 60000 w 3963"/>
                <a:gd name="T7" fmla="*/ 87300 h 5396"/>
                <a:gd name="T8" fmla="*/ 88250 w 3963"/>
                <a:gd name="T9" fmla="*/ 102175 h 5396"/>
                <a:gd name="T10" fmla="*/ 79525 w 3963"/>
                <a:gd name="T11" fmla="*/ 101225 h 5396"/>
                <a:gd name="T12" fmla="*/ 42650 w 3963"/>
                <a:gd name="T13" fmla="*/ 123500 h 5396"/>
                <a:gd name="T14" fmla="*/ 39675 w 3963"/>
                <a:gd name="T15" fmla="*/ 57050 h 5396"/>
                <a:gd name="T16" fmla="*/ 36250 w 3963"/>
                <a:gd name="T17" fmla="*/ 53025 h 5396"/>
                <a:gd name="T18" fmla="*/ 32725 w 3963"/>
                <a:gd name="T19" fmla="*/ 55575 h 5396"/>
                <a:gd name="T20" fmla="*/ 35700 w 3963"/>
                <a:gd name="T21" fmla="*/ 125475 h 5396"/>
                <a:gd name="T22" fmla="*/ 9925 w 3963"/>
                <a:gd name="T23" fmla="*/ 65975 h 5396"/>
                <a:gd name="T24" fmla="*/ 25275 w 3963"/>
                <a:gd name="T25" fmla="*/ 31275 h 5396"/>
                <a:gd name="T26" fmla="*/ 52050 w 3963"/>
                <a:gd name="T27" fmla="*/ 10450 h 5396"/>
                <a:gd name="T28" fmla="*/ 55850 w 3963"/>
                <a:gd name="T29" fmla="*/ 25 h 5396"/>
                <a:gd name="T30" fmla="*/ 54050 w 3963"/>
                <a:gd name="T31" fmla="*/ 525 h 5396"/>
                <a:gd name="T32" fmla="*/ 17850 w 3963"/>
                <a:gd name="T33" fmla="*/ 28800 h 5396"/>
                <a:gd name="T34" fmla="*/ 2475 w 3963"/>
                <a:gd name="T35" fmla="*/ 67975 h 5396"/>
                <a:gd name="T36" fmla="*/ 40650 w 3963"/>
                <a:gd name="T37" fmla="*/ 134900 h 5396"/>
                <a:gd name="T38" fmla="*/ 45125 w 3963"/>
                <a:gd name="T39" fmla="*/ 130925 h 5396"/>
                <a:gd name="T40" fmla="*/ 48100 w 3963"/>
                <a:gd name="T41" fmla="*/ 128450 h 5396"/>
                <a:gd name="T42" fmla="*/ 79775 w 3963"/>
                <a:gd name="T43" fmla="*/ 108425 h 5396"/>
                <a:gd name="T44" fmla="*/ 93700 w 3963"/>
                <a:gd name="T45" fmla="*/ 110600 h 5396"/>
                <a:gd name="T46" fmla="*/ 94475 w 3963"/>
                <a:gd name="T47" fmla="*/ 110675 h 5396"/>
                <a:gd name="T48" fmla="*/ 98175 w 3963"/>
                <a:gd name="T49" fmla="*/ 106150 h 5396"/>
                <a:gd name="T50" fmla="*/ 67925 w 3963"/>
                <a:gd name="T51" fmla="*/ 81350 h 5396"/>
                <a:gd name="T52" fmla="*/ 59500 w 3963"/>
                <a:gd name="T53" fmla="*/ 3500 h 5396"/>
                <a:gd name="T54" fmla="*/ 55850 w 3963"/>
                <a:gd name="T55" fmla="*/ 25 h 53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63" h="5396" extrusionOk="0">
                  <a:moveTo>
                    <a:pt x="2082" y="418"/>
                  </a:moveTo>
                  <a:cubicBezTo>
                    <a:pt x="2162" y="874"/>
                    <a:pt x="2300" y="1330"/>
                    <a:pt x="2479" y="1767"/>
                  </a:cubicBezTo>
                  <a:cubicBezTo>
                    <a:pt x="2657" y="2243"/>
                    <a:pt x="2737" y="2838"/>
                    <a:pt x="2340" y="3234"/>
                  </a:cubicBezTo>
                  <a:cubicBezTo>
                    <a:pt x="2261" y="3313"/>
                    <a:pt x="2300" y="3452"/>
                    <a:pt x="2400" y="3492"/>
                  </a:cubicBezTo>
                  <a:cubicBezTo>
                    <a:pt x="2836" y="3551"/>
                    <a:pt x="3292" y="3710"/>
                    <a:pt x="3530" y="4087"/>
                  </a:cubicBezTo>
                  <a:cubicBezTo>
                    <a:pt x="3413" y="4062"/>
                    <a:pt x="3296" y="4049"/>
                    <a:pt x="3181" y="4049"/>
                  </a:cubicBezTo>
                  <a:cubicBezTo>
                    <a:pt x="2572" y="4049"/>
                    <a:pt x="2006" y="4389"/>
                    <a:pt x="1706" y="4940"/>
                  </a:cubicBezTo>
                  <a:cubicBezTo>
                    <a:pt x="1428" y="4087"/>
                    <a:pt x="1269" y="3175"/>
                    <a:pt x="1587" y="2282"/>
                  </a:cubicBezTo>
                  <a:cubicBezTo>
                    <a:pt x="1622" y="2187"/>
                    <a:pt x="1537" y="2121"/>
                    <a:pt x="1450" y="2121"/>
                  </a:cubicBezTo>
                  <a:cubicBezTo>
                    <a:pt x="1392" y="2121"/>
                    <a:pt x="1333" y="2151"/>
                    <a:pt x="1309" y="2223"/>
                  </a:cubicBezTo>
                  <a:cubicBezTo>
                    <a:pt x="972" y="3135"/>
                    <a:pt x="1130" y="4107"/>
                    <a:pt x="1428" y="5019"/>
                  </a:cubicBezTo>
                  <a:cubicBezTo>
                    <a:pt x="595" y="4662"/>
                    <a:pt x="297" y="3452"/>
                    <a:pt x="397" y="2639"/>
                  </a:cubicBezTo>
                  <a:cubicBezTo>
                    <a:pt x="456" y="2124"/>
                    <a:pt x="674" y="1648"/>
                    <a:pt x="1011" y="1251"/>
                  </a:cubicBezTo>
                  <a:cubicBezTo>
                    <a:pt x="1329" y="934"/>
                    <a:pt x="1686" y="636"/>
                    <a:pt x="2082" y="418"/>
                  </a:cubicBezTo>
                  <a:close/>
                  <a:moveTo>
                    <a:pt x="2234" y="1"/>
                  </a:moveTo>
                  <a:cubicBezTo>
                    <a:pt x="2210" y="1"/>
                    <a:pt x="2185" y="7"/>
                    <a:pt x="2162" y="21"/>
                  </a:cubicBezTo>
                  <a:cubicBezTo>
                    <a:pt x="1626" y="319"/>
                    <a:pt x="1130" y="696"/>
                    <a:pt x="714" y="1152"/>
                  </a:cubicBezTo>
                  <a:cubicBezTo>
                    <a:pt x="357" y="1608"/>
                    <a:pt x="139" y="2143"/>
                    <a:pt x="99" y="2719"/>
                  </a:cubicBezTo>
                  <a:cubicBezTo>
                    <a:pt x="0" y="3730"/>
                    <a:pt x="476" y="5197"/>
                    <a:pt x="1626" y="5396"/>
                  </a:cubicBezTo>
                  <a:cubicBezTo>
                    <a:pt x="1706" y="5396"/>
                    <a:pt x="1805" y="5336"/>
                    <a:pt x="1805" y="5237"/>
                  </a:cubicBezTo>
                  <a:cubicBezTo>
                    <a:pt x="1864" y="5237"/>
                    <a:pt x="1904" y="5197"/>
                    <a:pt x="1924" y="5138"/>
                  </a:cubicBezTo>
                  <a:cubicBezTo>
                    <a:pt x="2144" y="4580"/>
                    <a:pt x="2657" y="4337"/>
                    <a:pt x="3191" y="4337"/>
                  </a:cubicBezTo>
                  <a:cubicBezTo>
                    <a:pt x="3378" y="4337"/>
                    <a:pt x="3568" y="4367"/>
                    <a:pt x="3748" y="4424"/>
                  </a:cubicBezTo>
                  <a:cubicBezTo>
                    <a:pt x="3758" y="4426"/>
                    <a:pt x="3769" y="4427"/>
                    <a:pt x="3779" y="4427"/>
                  </a:cubicBezTo>
                  <a:cubicBezTo>
                    <a:pt x="3883" y="4427"/>
                    <a:pt x="3963" y="4336"/>
                    <a:pt x="3927" y="4246"/>
                  </a:cubicBezTo>
                  <a:cubicBezTo>
                    <a:pt x="3768" y="3670"/>
                    <a:pt x="3252" y="3373"/>
                    <a:pt x="2717" y="3254"/>
                  </a:cubicBezTo>
                  <a:cubicBezTo>
                    <a:pt x="3352" y="2322"/>
                    <a:pt x="2320" y="1132"/>
                    <a:pt x="2380" y="140"/>
                  </a:cubicBezTo>
                  <a:cubicBezTo>
                    <a:pt x="2380" y="65"/>
                    <a:pt x="2311" y="1"/>
                    <a:pt x="223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35" name="Google Shape;260;p3">
              <a:extLst>
                <a:ext uri="{FF2B5EF4-FFF2-40B4-BE49-F238E27FC236}">
                  <a16:creationId xmlns:a16="http://schemas.microsoft.com/office/drawing/2014/main" id="{134201C9-627C-7D3D-ECE7-0A7210482F9A}"/>
                </a:ext>
              </a:extLst>
            </p:cNvPr>
            <p:cNvSpPr>
              <a:spLocks/>
            </p:cNvSpPr>
            <p:nvPr/>
          </p:nvSpPr>
          <p:spPr bwMode="auto">
            <a:xfrm>
              <a:off x="399750" y="1352350"/>
              <a:ext cx="384750" cy="572600"/>
            </a:xfrm>
            <a:custGeom>
              <a:avLst/>
              <a:gdLst>
                <a:gd name="T0" fmla="*/ 168575 w 15390"/>
                <a:gd name="T1" fmla="*/ 176200 h 22904"/>
                <a:gd name="T2" fmla="*/ 162125 w 15390"/>
                <a:gd name="T3" fmla="*/ 168275 h 22904"/>
                <a:gd name="T4" fmla="*/ 123950 w 15390"/>
                <a:gd name="T5" fmla="*/ 174200 h 22904"/>
                <a:gd name="T6" fmla="*/ 27275 w 15390"/>
                <a:gd name="T7" fmla="*/ 206925 h 22904"/>
                <a:gd name="T8" fmla="*/ 373325 w 15390"/>
                <a:gd name="T9" fmla="*/ 94875 h 22904"/>
                <a:gd name="T10" fmla="*/ 321275 w 15390"/>
                <a:gd name="T11" fmla="*/ 239150 h 22904"/>
                <a:gd name="T12" fmla="*/ 239475 w 15390"/>
                <a:gd name="T13" fmla="*/ 223800 h 22904"/>
                <a:gd name="T14" fmla="*/ 356475 w 15390"/>
                <a:gd name="T15" fmla="*/ 165775 h 22904"/>
                <a:gd name="T16" fmla="*/ 303425 w 15390"/>
                <a:gd name="T17" fmla="*/ 211900 h 22904"/>
                <a:gd name="T18" fmla="*/ 236500 w 15390"/>
                <a:gd name="T19" fmla="*/ 215850 h 22904"/>
                <a:gd name="T20" fmla="*/ 294500 w 15390"/>
                <a:gd name="T21" fmla="*/ 131575 h 22904"/>
                <a:gd name="T22" fmla="*/ 326950 w 15390"/>
                <a:gd name="T23" fmla="*/ 159700 h 22904"/>
                <a:gd name="T24" fmla="*/ 373325 w 15390"/>
                <a:gd name="T25" fmla="*/ 94875 h 22904"/>
                <a:gd name="T26" fmla="*/ 156675 w 15390"/>
                <a:gd name="T27" fmla="*/ 353200 h 22904"/>
                <a:gd name="T28" fmla="*/ 191875 w 15390"/>
                <a:gd name="T29" fmla="*/ 279825 h 22904"/>
                <a:gd name="T30" fmla="*/ 206250 w 15390"/>
                <a:gd name="T31" fmla="*/ 282800 h 22904"/>
                <a:gd name="T32" fmla="*/ 44625 w 15390"/>
                <a:gd name="T33" fmla="*/ 506375 h 22904"/>
                <a:gd name="T34" fmla="*/ 110550 w 15390"/>
                <a:gd name="T35" fmla="*/ 458800 h 22904"/>
                <a:gd name="T36" fmla="*/ 210700 w 15390"/>
                <a:gd name="T37" fmla="*/ 266925 h 22904"/>
                <a:gd name="T38" fmla="*/ 197325 w 15390"/>
                <a:gd name="T39" fmla="*/ 220825 h 22904"/>
                <a:gd name="T40" fmla="*/ 267725 w 15390"/>
                <a:gd name="T41" fmla="*/ 376500 h 22904"/>
                <a:gd name="T42" fmla="*/ 191375 w 15390"/>
                <a:gd name="T43" fmla="*/ 200500 h 22904"/>
                <a:gd name="T44" fmla="*/ 240450 w 15390"/>
                <a:gd name="T45" fmla="*/ 251050 h 22904"/>
                <a:gd name="T46" fmla="*/ 271200 w 15390"/>
                <a:gd name="T47" fmla="*/ 422100 h 22904"/>
                <a:gd name="T48" fmla="*/ 240950 w 15390"/>
                <a:gd name="T49" fmla="*/ 483075 h 22904"/>
                <a:gd name="T50" fmla="*/ 23300 w 15390"/>
                <a:gd name="T51" fmla="*/ 562900 h 22904"/>
                <a:gd name="T52" fmla="*/ 147750 w 15390"/>
                <a:gd name="T53" fmla="*/ 308575 h 22904"/>
                <a:gd name="T54" fmla="*/ 199800 w 15390"/>
                <a:gd name="T55" fmla="*/ 200 h 22904"/>
                <a:gd name="T56" fmla="*/ 133375 w 15390"/>
                <a:gd name="T57" fmla="*/ 42700 h 22904"/>
                <a:gd name="T58" fmla="*/ 124950 w 15390"/>
                <a:gd name="T59" fmla="*/ 60175 h 22904"/>
                <a:gd name="T60" fmla="*/ 18350 w 15390"/>
                <a:gd name="T61" fmla="*/ 206925 h 22904"/>
                <a:gd name="T62" fmla="*/ 130400 w 15390"/>
                <a:gd name="T63" fmla="*/ 178175 h 22904"/>
                <a:gd name="T64" fmla="*/ 136825 w 15390"/>
                <a:gd name="T65" fmla="*/ 127600 h 22904"/>
                <a:gd name="T66" fmla="*/ 126425 w 15390"/>
                <a:gd name="T67" fmla="*/ 323950 h 22904"/>
                <a:gd name="T68" fmla="*/ 6450 w 15390"/>
                <a:gd name="T69" fmla="*/ 474650 h 22904"/>
                <a:gd name="T70" fmla="*/ 24800 w 15390"/>
                <a:gd name="T71" fmla="*/ 571325 h 22904"/>
                <a:gd name="T72" fmla="*/ 269700 w 15390"/>
                <a:gd name="T73" fmla="*/ 435500 h 22904"/>
                <a:gd name="T74" fmla="*/ 288050 w 15390"/>
                <a:gd name="T75" fmla="*/ 450350 h 22904"/>
                <a:gd name="T76" fmla="*/ 226575 w 15390"/>
                <a:gd name="T77" fmla="*/ 225275 h 22904"/>
                <a:gd name="T78" fmla="*/ 300600 w 15390"/>
                <a:gd name="T79" fmla="*/ 248575 h 22904"/>
                <a:gd name="T80" fmla="*/ 380775 w 15390"/>
                <a:gd name="T81" fmla="*/ 90925 h 22904"/>
                <a:gd name="T82" fmla="*/ 340600 w 15390"/>
                <a:gd name="T83" fmla="*/ 110250 h 22904"/>
                <a:gd name="T84" fmla="*/ 285075 w 15390"/>
                <a:gd name="T85" fmla="*/ 119675 h 22904"/>
                <a:gd name="T86" fmla="*/ 294000 w 15390"/>
                <a:gd name="T87" fmla="*/ 164300 h 22904"/>
                <a:gd name="T88" fmla="*/ 189875 w 15390"/>
                <a:gd name="T89" fmla="*/ 187100 h 22904"/>
                <a:gd name="T90" fmla="*/ 142775 w 15390"/>
                <a:gd name="T91" fmla="*/ 123650 h 22904"/>
                <a:gd name="T92" fmla="*/ 196325 w 15390"/>
                <a:gd name="T93" fmla="*/ 8125 h 22904"/>
                <a:gd name="T94" fmla="*/ 217650 w 15390"/>
                <a:gd name="T95" fmla="*/ 75550 h 22904"/>
                <a:gd name="T96" fmla="*/ 250875 w 15390"/>
                <a:gd name="T97" fmla="*/ 25975 h 229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390" h="22904" extrusionOk="0">
                  <a:moveTo>
                    <a:pt x="6485" y="6731"/>
                  </a:moveTo>
                  <a:cubicBezTo>
                    <a:pt x="6564" y="6849"/>
                    <a:pt x="6683" y="6949"/>
                    <a:pt x="6763" y="7048"/>
                  </a:cubicBezTo>
                  <a:lnTo>
                    <a:pt x="6743" y="7048"/>
                  </a:lnTo>
                  <a:cubicBezTo>
                    <a:pt x="6703" y="7068"/>
                    <a:pt x="6663" y="7107"/>
                    <a:pt x="6644" y="7147"/>
                  </a:cubicBezTo>
                  <a:cubicBezTo>
                    <a:pt x="6624" y="7147"/>
                    <a:pt x="6624" y="7167"/>
                    <a:pt x="6604" y="7187"/>
                  </a:cubicBezTo>
                  <a:cubicBezTo>
                    <a:pt x="6564" y="7028"/>
                    <a:pt x="6525" y="6889"/>
                    <a:pt x="6485" y="6731"/>
                  </a:cubicBezTo>
                  <a:close/>
                  <a:moveTo>
                    <a:pt x="4958" y="3419"/>
                  </a:moveTo>
                  <a:cubicBezTo>
                    <a:pt x="4978" y="3895"/>
                    <a:pt x="5037" y="4371"/>
                    <a:pt x="5077" y="4866"/>
                  </a:cubicBezTo>
                  <a:cubicBezTo>
                    <a:pt x="5176" y="5560"/>
                    <a:pt x="5136" y="6274"/>
                    <a:pt x="4958" y="6968"/>
                  </a:cubicBezTo>
                  <a:cubicBezTo>
                    <a:pt x="4779" y="7544"/>
                    <a:pt x="4442" y="8039"/>
                    <a:pt x="3986" y="8436"/>
                  </a:cubicBezTo>
                  <a:cubicBezTo>
                    <a:pt x="3589" y="8748"/>
                    <a:pt x="3075" y="8916"/>
                    <a:pt x="2568" y="8916"/>
                  </a:cubicBezTo>
                  <a:cubicBezTo>
                    <a:pt x="2012" y="8916"/>
                    <a:pt x="1464" y="8713"/>
                    <a:pt x="1091" y="8277"/>
                  </a:cubicBezTo>
                  <a:cubicBezTo>
                    <a:pt x="1527" y="8079"/>
                    <a:pt x="1943" y="7841"/>
                    <a:pt x="2320" y="7524"/>
                  </a:cubicBezTo>
                  <a:cubicBezTo>
                    <a:pt x="3649" y="6473"/>
                    <a:pt x="4383" y="4966"/>
                    <a:pt x="4958" y="3419"/>
                  </a:cubicBezTo>
                  <a:close/>
                  <a:moveTo>
                    <a:pt x="14933" y="3795"/>
                  </a:moveTo>
                  <a:cubicBezTo>
                    <a:pt x="14993" y="4728"/>
                    <a:pt x="15052" y="5660"/>
                    <a:pt x="15072" y="6572"/>
                  </a:cubicBezTo>
                  <a:cubicBezTo>
                    <a:pt x="15112" y="7325"/>
                    <a:pt x="14993" y="8079"/>
                    <a:pt x="14477" y="8654"/>
                  </a:cubicBezTo>
                  <a:cubicBezTo>
                    <a:pt x="14041" y="9110"/>
                    <a:pt x="13485" y="9428"/>
                    <a:pt x="12851" y="9566"/>
                  </a:cubicBezTo>
                  <a:cubicBezTo>
                    <a:pt x="12585" y="9627"/>
                    <a:pt x="12320" y="9655"/>
                    <a:pt x="12058" y="9655"/>
                  </a:cubicBezTo>
                  <a:cubicBezTo>
                    <a:pt x="11203" y="9655"/>
                    <a:pt x="10367" y="9361"/>
                    <a:pt x="9579" y="8952"/>
                  </a:cubicBezTo>
                  <a:cubicBezTo>
                    <a:pt x="9909" y="9023"/>
                    <a:pt x="10244" y="9059"/>
                    <a:pt x="10578" y="9059"/>
                  </a:cubicBezTo>
                  <a:cubicBezTo>
                    <a:pt x="11167" y="9059"/>
                    <a:pt x="11751" y="8949"/>
                    <a:pt x="12295" y="8733"/>
                  </a:cubicBezTo>
                  <a:cubicBezTo>
                    <a:pt x="13228" y="8357"/>
                    <a:pt x="13961" y="7583"/>
                    <a:pt x="14259" y="6631"/>
                  </a:cubicBezTo>
                  <a:cubicBezTo>
                    <a:pt x="14270" y="6514"/>
                    <a:pt x="14186" y="6446"/>
                    <a:pt x="14102" y="6446"/>
                  </a:cubicBezTo>
                  <a:cubicBezTo>
                    <a:pt x="14043" y="6446"/>
                    <a:pt x="13986" y="6479"/>
                    <a:pt x="13961" y="6552"/>
                  </a:cubicBezTo>
                  <a:cubicBezTo>
                    <a:pt x="13684" y="7444"/>
                    <a:pt x="13009" y="8158"/>
                    <a:pt x="12137" y="8476"/>
                  </a:cubicBezTo>
                  <a:cubicBezTo>
                    <a:pt x="11624" y="8667"/>
                    <a:pt x="11082" y="8764"/>
                    <a:pt x="10538" y="8764"/>
                  </a:cubicBezTo>
                  <a:cubicBezTo>
                    <a:pt x="10177" y="8764"/>
                    <a:pt x="9815" y="8721"/>
                    <a:pt x="9460" y="8634"/>
                  </a:cubicBezTo>
                  <a:cubicBezTo>
                    <a:pt x="9499" y="8636"/>
                    <a:pt x="9538" y="8637"/>
                    <a:pt x="9576" y="8637"/>
                  </a:cubicBezTo>
                  <a:cubicBezTo>
                    <a:pt x="10424" y="8637"/>
                    <a:pt x="11207" y="8225"/>
                    <a:pt x="11701" y="7524"/>
                  </a:cubicBezTo>
                  <a:cubicBezTo>
                    <a:pt x="12137" y="6849"/>
                    <a:pt x="12157" y="5977"/>
                    <a:pt x="11780" y="5263"/>
                  </a:cubicBezTo>
                  <a:cubicBezTo>
                    <a:pt x="12256" y="5521"/>
                    <a:pt x="12652" y="5878"/>
                    <a:pt x="12950" y="6314"/>
                  </a:cubicBezTo>
                  <a:cubicBezTo>
                    <a:pt x="12974" y="6362"/>
                    <a:pt x="13027" y="6388"/>
                    <a:pt x="13078" y="6388"/>
                  </a:cubicBezTo>
                  <a:cubicBezTo>
                    <a:pt x="13112" y="6388"/>
                    <a:pt x="13145" y="6377"/>
                    <a:pt x="13168" y="6354"/>
                  </a:cubicBezTo>
                  <a:cubicBezTo>
                    <a:pt x="13545" y="5878"/>
                    <a:pt x="13466" y="5223"/>
                    <a:pt x="13763" y="4728"/>
                  </a:cubicBezTo>
                  <a:cubicBezTo>
                    <a:pt x="14021" y="4271"/>
                    <a:pt x="14437" y="3934"/>
                    <a:pt x="14933" y="3795"/>
                  </a:cubicBezTo>
                  <a:close/>
                  <a:moveTo>
                    <a:pt x="6743" y="7801"/>
                  </a:moveTo>
                  <a:lnTo>
                    <a:pt x="6743" y="7801"/>
                  </a:lnTo>
                  <a:cubicBezTo>
                    <a:pt x="7397" y="9884"/>
                    <a:pt x="7893" y="12382"/>
                    <a:pt x="6267" y="14128"/>
                  </a:cubicBezTo>
                  <a:cubicBezTo>
                    <a:pt x="6176" y="14233"/>
                    <a:pt x="6269" y="14373"/>
                    <a:pt x="6380" y="14373"/>
                  </a:cubicBezTo>
                  <a:cubicBezTo>
                    <a:pt x="6415" y="14373"/>
                    <a:pt x="6452" y="14359"/>
                    <a:pt x="6485" y="14326"/>
                  </a:cubicBezTo>
                  <a:cubicBezTo>
                    <a:pt x="7238" y="13453"/>
                    <a:pt x="7655" y="12343"/>
                    <a:pt x="7675" y="11193"/>
                  </a:cubicBezTo>
                  <a:cubicBezTo>
                    <a:pt x="7655" y="10161"/>
                    <a:pt x="7496" y="9150"/>
                    <a:pt x="7179" y="8178"/>
                  </a:cubicBezTo>
                  <a:cubicBezTo>
                    <a:pt x="7833" y="9090"/>
                    <a:pt x="8091" y="10221"/>
                    <a:pt x="8250" y="11312"/>
                  </a:cubicBezTo>
                  <a:cubicBezTo>
                    <a:pt x="8409" y="12482"/>
                    <a:pt x="8488" y="13751"/>
                    <a:pt x="8071" y="14881"/>
                  </a:cubicBezTo>
                  <a:cubicBezTo>
                    <a:pt x="7714" y="15833"/>
                    <a:pt x="7000" y="16527"/>
                    <a:pt x="6168" y="17043"/>
                  </a:cubicBezTo>
                  <a:cubicBezTo>
                    <a:pt x="4660" y="18014"/>
                    <a:pt x="2717" y="18609"/>
                    <a:pt x="1785" y="20255"/>
                  </a:cubicBezTo>
                  <a:cubicBezTo>
                    <a:pt x="1742" y="20354"/>
                    <a:pt x="1831" y="20443"/>
                    <a:pt x="1928" y="20443"/>
                  </a:cubicBezTo>
                  <a:cubicBezTo>
                    <a:pt x="1968" y="20443"/>
                    <a:pt x="2008" y="20429"/>
                    <a:pt x="2043" y="20394"/>
                  </a:cubicBezTo>
                  <a:cubicBezTo>
                    <a:pt x="2578" y="19462"/>
                    <a:pt x="3490" y="18867"/>
                    <a:pt x="4422" y="18352"/>
                  </a:cubicBezTo>
                  <a:cubicBezTo>
                    <a:pt x="5255" y="17896"/>
                    <a:pt x="6128" y="17479"/>
                    <a:pt x="6882" y="16904"/>
                  </a:cubicBezTo>
                  <a:cubicBezTo>
                    <a:pt x="7734" y="16250"/>
                    <a:pt x="8309" y="15337"/>
                    <a:pt x="8528" y="14286"/>
                  </a:cubicBezTo>
                  <a:cubicBezTo>
                    <a:pt x="8785" y="13116"/>
                    <a:pt x="8646" y="11867"/>
                    <a:pt x="8428" y="10677"/>
                  </a:cubicBezTo>
                  <a:cubicBezTo>
                    <a:pt x="8329" y="10022"/>
                    <a:pt x="8131" y="9388"/>
                    <a:pt x="7853" y="8773"/>
                  </a:cubicBezTo>
                  <a:lnTo>
                    <a:pt x="7893" y="8833"/>
                  </a:lnTo>
                  <a:cubicBezTo>
                    <a:pt x="9182" y="10717"/>
                    <a:pt x="10055" y="12878"/>
                    <a:pt x="10411" y="15139"/>
                  </a:cubicBezTo>
                  <a:cubicBezTo>
                    <a:pt x="10427" y="15209"/>
                    <a:pt x="10480" y="15240"/>
                    <a:pt x="10536" y="15240"/>
                  </a:cubicBezTo>
                  <a:cubicBezTo>
                    <a:pt x="10624" y="15240"/>
                    <a:pt x="10721" y="15168"/>
                    <a:pt x="10709" y="15060"/>
                  </a:cubicBezTo>
                  <a:cubicBezTo>
                    <a:pt x="10590" y="14405"/>
                    <a:pt x="10451" y="13751"/>
                    <a:pt x="10253" y="13116"/>
                  </a:cubicBezTo>
                  <a:cubicBezTo>
                    <a:pt x="9698" y="11272"/>
                    <a:pt x="8825" y="9547"/>
                    <a:pt x="7655" y="8020"/>
                  </a:cubicBezTo>
                  <a:lnTo>
                    <a:pt x="7754" y="8119"/>
                  </a:lnTo>
                  <a:cubicBezTo>
                    <a:pt x="8389" y="8753"/>
                    <a:pt x="9043" y="9368"/>
                    <a:pt x="9638" y="10042"/>
                  </a:cubicBezTo>
                  <a:lnTo>
                    <a:pt x="9618" y="10042"/>
                  </a:lnTo>
                  <a:cubicBezTo>
                    <a:pt x="10253" y="10736"/>
                    <a:pt x="10749" y="11550"/>
                    <a:pt x="11106" y="12422"/>
                  </a:cubicBezTo>
                  <a:cubicBezTo>
                    <a:pt x="11760" y="14108"/>
                    <a:pt x="11839" y="15952"/>
                    <a:pt x="11304" y="17677"/>
                  </a:cubicBezTo>
                  <a:cubicBezTo>
                    <a:pt x="11106" y="17439"/>
                    <a:pt x="10967" y="17182"/>
                    <a:pt x="10848" y="16884"/>
                  </a:cubicBezTo>
                  <a:cubicBezTo>
                    <a:pt x="10830" y="16812"/>
                    <a:pt x="10770" y="16777"/>
                    <a:pt x="10711" y="16777"/>
                  </a:cubicBezTo>
                  <a:cubicBezTo>
                    <a:pt x="10641" y="16777"/>
                    <a:pt x="10570" y="16827"/>
                    <a:pt x="10570" y="16924"/>
                  </a:cubicBezTo>
                  <a:cubicBezTo>
                    <a:pt x="10491" y="17796"/>
                    <a:pt x="10154" y="18629"/>
                    <a:pt x="9638" y="19323"/>
                  </a:cubicBezTo>
                  <a:cubicBezTo>
                    <a:pt x="9142" y="19958"/>
                    <a:pt x="8468" y="20414"/>
                    <a:pt x="7695" y="20652"/>
                  </a:cubicBezTo>
                  <a:cubicBezTo>
                    <a:pt x="6842" y="20890"/>
                    <a:pt x="5949" y="20930"/>
                    <a:pt x="5057" y="21009"/>
                  </a:cubicBezTo>
                  <a:cubicBezTo>
                    <a:pt x="3589" y="21128"/>
                    <a:pt x="2003" y="21425"/>
                    <a:pt x="932" y="22516"/>
                  </a:cubicBezTo>
                  <a:cubicBezTo>
                    <a:pt x="317" y="21148"/>
                    <a:pt x="278" y="19621"/>
                    <a:pt x="773" y="18213"/>
                  </a:cubicBezTo>
                  <a:cubicBezTo>
                    <a:pt x="1230" y="16983"/>
                    <a:pt x="1983" y="15893"/>
                    <a:pt x="2975" y="15040"/>
                  </a:cubicBezTo>
                  <a:cubicBezTo>
                    <a:pt x="3966" y="14147"/>
                    <a:pt x="5156" y="13493"/>
                    <a:pt x="5910" y="12343"/>
                  </a:cubicBezTo>
                  <a:cubicBezTo>
                    <a:pt x="6822" y="10974"/>
                    <a:pt x="7020" y="9368"/>
                    <a:pt x="6743" y="7801"/>
                  </a:cubicBezTo>
                  <a:close/>
                  <a:moveTo>
                    <a:pt x="8186" y="0"/>
                  </a:moveTo>
                  <a:cubicBezTo>
                    <a:pt x="8120" y="0"/>
                    <a:pt x="8055" y="3"/>
                    <a:pt x="7992" y="8"/>
                  </a:cubicBezTo>
                  <a:cubicBezTo>
                    <a:pt x="7139" y="67"/>
                    <a:pt x="6346" y="464"/>
                    <a:pt x="5771" y="1098"/>
                  </a:cubicBezTo>
                  <a:cubicBezTo>
                    <a:pt x="5612" y="1277"/>
                    <a:pt x="5473" y="1495"/>
                    <a:pt x="5374" y="1713"/>
                  </a:cubicBezTo>
                  <a:cubicBezTo>
                    <a:pt x="5361" y="1710"/>
                    <a:pt x="5348" y="1708"/>
                    <a:pt x="5335" y="1708"/>
                  </a:cubicBezTo>
                  <a:cubicBezTo>
                    <a:pt x="5276" y="1708"/>
                    <a:pt x="5232" y="1747"/>
                    <a:pt x="5216" y="1812"/>
                  </a:cubicBezTo>
                  <a:lnTo>
                    <a:pt x="5037" y="2328"/>
                  </a:lnTo>
                  <a:cubicBezTo>
                    <a:pt x="5017" y="2348"/>
                    <a:pt x="4998" y="2368"/>
                    <a:pt x="4998" y="2407"/>
                  </a:cubicBezTo>
                  <a:lnTo>
                    <a:pt x="4998" y="2447"/>
                  </a:lnTo>
                  <a:cubicBezTo>
                    <a:pt x="4244" y="4708"/>
                    <a:pt x="3193" y="7167"/>
                    <a:pt x="833" y="8079"/>
                  </a:cubicBezTo>
                  <a:cubicBezTo>
                    <a:pt x="734" y="8099"/>
                    <a:pt x="694" y="8198"/>
                    <a:pt x="734" y="8277"/>
                  </a:cubicBezTo>
                  <a:cubicBezTo>
                    <a:pt x="1130" y="8813"/>
                    <a:pt x="1765" y="9150"/>
                    <a:pt x="2419" y="9190"/>
                  </a:cubicBezTo>
                  <a:cubicBezTo>
                    <a:pt x="2491" y="9196"/>
                    <a:pt x="2562" y="9199"/>
                    <a:pt x="2632" y="9199"/>
                  </a:cubicBezTo>
                  <a:cubicBezTo>
                    <a:pt x="3862" y="9199"/>
                    <a:pt x="4840" y="8234"/>
                    <a:pt x="5216" y="7127"/>
                  </a:cubicBezTo>
                  <a:cubicBezTo>
                    <a:pt x="5434" y="6413"/>
                    <a:pt x="5493" y="5679"/>
                    <a:pt x="5394" y="4966"/>
                  </a:cubicBezTo>
                  <a:lnTo>
                    <a:pt x="5473" y="5104"/>
                  </a:lnTo>
                  <a:cubicBezTo>
                    <a:pt x="5573" y="5322"/>
                    <a:pt x="5672" y="5521"/>
                    <a:pt x="5791" y="5719"/>
                  </a:cubicBezTo>
                  <a:cubicBezTo>
                    <a:pt x="6366" y="6869"/>
                    <a:pt x="6624" y="8139"/>
                    <a:pt x="6584" y="9408"/>
                  </a:cubicBezTo>
                  <a:cubicBezTo>
                    <a:pt x="6505" y="10736"/>
                    <a:pt x="5969" y="12006"/>
                    <a:pt x="5057" y="12958"/>
                  </a:cubicBezTo>
                  <a:cubicBezTo>
                    <a:pt x="4541" y="13433"/>
                    <a:pt x="4006" y="13870"/>
                    <a:pt x="3451" y="14266"/>
                  </a:cubicBezTo>
                  <a:cubicBezTo>
                    <a:pt x="2935" y="14663"/>
                    <a:pt x="2459" y="15099"/>
                    <a:pt x="2023" y="15595"/>
                  </a:cubicBezTo>
                  <a:cubicBezTo>
                    <a:pt x="1150" y="16547"/>
                    <a:pt x="535" y="17717"/>
                    <a:pt x="258" y="18986"/>
                  </a:cubicBezTo>
                  <a:cubicBezTo>
                    <a:pt x="0" y="20295"/>
                    <a:pt x="159" y="21644"/>
                    <a:pt x="754" y="22833"/>
                  </a:cubicBezTo>
                  <a:cubicBezTo>
                    <a:pt x="787" y="22878"/>
                    <a:pt x="839" y="22904"/>
                    <a:pt x="889" y="22904"/>
                  </a:cubicBezTo>
                  <a:cubicBezTo>
                    <a:pt x="928" y="22904"/>
                    <a:pt x="966" y="22888"/>
                    <a:pt x="992" y="22853"/>
                  </a:cubicBezTo>
                  <a:cubicBezTo>
                    <a:pt x="1626" y="22179"/>
                    <a:pt x="2459" y="21723"/>
                    <a:pt x="3371" y="21544"/>
                  </a:cubicBezTo>
                  <a:cubicBezTo>
                    <a:pt x="5057" y="21128"/>
                    <a:pt x="6921" y="21445"/>
                    <a:pt x="8508" y="20632"/>
                  </a:cubicBezTo>
                  <a:cubicBezTo>
                    <a:pt x="9737" y="20017"/>
                    <a:pt x="10530" y="18748"/>
                    <a:pt x="10788" y="17420"/>
                  </a:cubicBezTo>
                  <a:cubicBezTo>
                    <a:pt x="10927" y="17658"/>
                    <a:pt x="11086" y="17876"/>
                    <a:pt x="11264" y="18074"/>
                  </a:cubicBezTo>
                  <a:cubicBezTo>
                    <a:pt x="11293" y="18103"/>
                    <a:pt x="11330" y="18116"/>
                    <a:pt x="11368" y="18116"/>
                  </a:cubicBezTo>
                  <a:cubicBezTo>
                    <a:pt x="11432" y="18116"/>
                    <a:pt x="11497" y="18077"/>
                    <a:pt x="11522" y="18014"/>
                  </a:cubicBezTo>
                  <a:cubicBezTo>
                    <a:pt x="12157" y="16150"/>
                    <a:pt x="12097" y="14128"/>
                    <a:pt x="11383" y="12303"/>
                  </a:cubicBezTo>
                  <a:cubicBezTo>
                    <a:pt x="11046" y="11490"/>
                    <a:pt x="10610" y="10756"/>
                    <a:pt x="10055" y="10082"/>
                  </a:cubicBezTo>
                  <a:cubicBezTo>
                    <a:pt x="9757" y="9725"/>
                    <a:pt x="9420" y="9368"/>
                    <a:pt x="9063" y="9011"/>
                  </a:cubicBezTo>
                  <a:cubicBezTo>
                    <a:pt x="9658" y="9368"/>
                    <a:pt x="10312" y="9646"/>
                    <a:pt x="10987" y="9824"/>
                  </a:cubicBezTo>
                  <a:cubicBezTo>
                    <a:pt x="11324" y="9902"/>
                    <a:pt x="11674" y="9943"/>
                    <a:pt x="12024" y="9943"/>
                  </a:cubicBezTo>
                  <a:cubicBezTo>
                    <a:pt x="13093" y="9943"/>
                    <a:pt x="14156" y="9561"/>
                    <a:pt x="14814" y="8694"/>
                  </a:cubicBezTo>
                  <a:cubicBezTo>
                    <a:pt x="15310" y="8039"/>
                    <a:pt x="15389" y="7246"/>
                    <a:pt x="15369" y="6453"/>
                  </a:cubicBezTo>
                  <a:cubicBezTo>
                    <a:pt x="15330" y="5501"/>
                    <a:pt x="15270" y="4569"/>
                    <a:pt x="15231" y="3637"/>
                  </a:cubicBezTo>
                  <a:cubicBezTo>
                    <a:pt x="15231" y="3548"/>
                    <a:pt x="15151" y="3475"/>
                    <a:pt x="15063" y="3475"/>
                  </a:cubicBezTo>
                  <a:cubicBezTo>
                    <a:pt x="15053" y="3475"/>
                    <a:pt x="15043" y="3476"/>
                    <a:pt x="15032" y="3478"/>
                  </a:cubicBezTo>
                  <a:cubicBezTo>
                    <a:pt x="14477" y="3597"/>
                    <a:pt x="13961" y="3934"/>
                    <a:pt x="13624" y="4410"/>
                  </a:cubicBezTo>
                  <a:cubicBezTo>
                    <a:pt x="13446" y="4648"/>
                    <a:pt x="13327" y="4926"/>
                    <a:pt x="13267" y="5223"/>
                  </a:cubicBezTo>
                  <a:cubicBezTo>
                    <a:pt x="13228" y="5481"/>
                    <a:pt x="13148" y="5739"/>
                    <a:pt x="13049" y="5997"/>
                  </a:cubicBezTo>
                  <a:cubicBezTo>
                    <a:pt x="12633" y="5441"/>
                    <a:pt x="12057" y="5025"/>
                    <a:pt x="11403" y="4787"/>
                  </a:cubicBezTo>
                  <a:cubicBezTo>
                    <a:pt x="11391" y="4784"/>
                    <a:pt x="11379" y="4782"/>
                    <a:pt x="11367" y="4782"/>
                  </a:cubicBezTo>
                  <a:cubicBezTo>
                    <a:pt x="11248" y="4782"/>
                    <a:pt x="11174" y="4955"/>
                    <a:pt x="11264" y="5045"/>
                  </a:cubicBezTo>
                  <a:cubicBezTo>
                    <a:pt x="11641" y="5441"/>
                    <a:pt x="11839" y="6017"/>
                    <a:pt x="11760" y="6572"/>
                  </a:cubicBezTo>
                  <a:cubicBezTo>
                    <a:pt x="11681" y="7147"/>
                    <a:pt x="11363" y="7643"/>
                    <a:pt x="10868" y="7960"/>
                  </a:cubicBezTo>
                  <a:cubicBezTo>
                    <a:pt x="10465" y="8234"/>
                    <a:pt x="10016" y="8359"/>
                    <a:pt x="9567" y="8359"/>
                  </a:cubicBezTo>
                  <a:cubicBezTo>
                    <a:pt x="8844" y="8359"/>
                    <a:pt x="8121" y="8035"/>
                    <a:pt x="7595" y="7484"/>
                  </a:cubicBezTo>
                  <a:cubicBezTo>
                    <a:pt x="7576" y="7464"/>
                    <a:pt x="7536" y="7444"/>
                    <a:pt x="7516" y="7444"/>
                  </a:cubicBezTo>
                  <a:cubicBezTo>
                    <a:pt x="6961" y="6909"/>
                    <a:pt x="6485" y="6314"/>
                    <a:pt x="6088" y="5679"/>
                  </a:cubicBezTo>
                  <a:cubicBezTo>
                    <a:pt x="5969" y="5422"/>
                    <a:pt x="5830" y="5184"/>
                    <a:pt x="5711" y="4946"/>
                  </a:cubicBezTo>
                  <a:cubicBezTo>
                    <a:pt x="5592" y="4688"/>
                    <a:pt x="5493" y="4410"/>
                    <a:pt x="5434" y="4113"/>
                  </a:cubicBezTo>
                  <a:cubicBezTo>
                    <a:pt x="5196" y="3260"/>
                    <a:pt x="5315" y="2348"/>
                    <a:pt x="5771" y="1594"/>
                  </a:cubicBezTo>
                  <a:cubicBezTo>
                    <a:pt x="6247" y="880"/>
                    <a:pt x="7020" y="424"/>
                    <a:pt x="7853" y="325"/>
                  </a:cubicBezTo>
                  <a:cubicBezTo>
                    <a:pt x="7962" y="309"/>
                    <a:pt x="8074" y="301"/>
                    <a:pt x="8189" y="301"/>
                  </a:cubicBezTo>
                  <a:cubicBezTo>
                    <a:pt x="8788" y="301"/>
                    <a:pt x="9434" y="526"/>
                    <a:pt x="9717" y="1059"/>
                  </a:cubicBezTo>
                  <a:cubicBezTo>
                    <a:pt x="10134" y="1852"/>
                    <a:pt x="9400" y="2705"/>
                    <a:pt x="8706" y="3022"/>
                  </a:cubicBezTo>
                  <a:cubicBezTo>
                    <a:pt x="8572" y="3089"/>
                    <a:pt x="8650" y="3282"/>
                    <a:pt x="8784" y="3282"/>
                  </a:cubicBezTo>
                  <a:cubicBezTo>
                    <a:pt x="8809" y="3282"/>
                    <a:pt x="8837" y="3276"/>
                    <a:pt x="8865" y="3260"/>
                  </a:cubicBezTo>
                  <a:cubicBezTo>
                    <a:pt x="9658" y="2883"/>
                    <a:pt x="10392" y="1951"/>
                    <a:pt x="10035" y="1039"/>
                  </a:cubicBezTo>
                  <a:cubicBezTo>
                    <a:pt x="9743" y="311"/>
                    <a:pt x="8917" y="0"/>
                    <a:pt x="81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36" name="Google Shape;261;p3">
              <a:extLst>
                <a:ext uri="{FF2B5EF4-FFF2-40B4-BE49-F238E27FC236}">
                  <a16:creationId xmlns:a16="http://schemas.microsoft.com/office/drawing/2014/main" id="{9BF68019-085F-0E6A-C4BD-49B6A2EDF88E}"/>
                </a:ext>
              </a:extLst>
            </p:cNvPr>
            <p:cNvSpPr>
              <a:spLocks/>
            </p:cNvSpPr>
            <p:nvPr/>
          </p:nvSpPr>
          <p:spPr bwMode="auto">
            <a:xfrm>
              <a:off x="433050" y="1761350"/>
              <a:ext cx="47675" cy="68675"/>
            </a:xfrm>
            <a:custGeom>
              <a:avLst/>
              <a:gdLst>
                <a:gd name="T0" fmla="*/ 42275 w 1907"/>
                <a:gd name="T1" fmla="*/ 25 h 2747"/>
                <a:gd name="T2" fmla="*/ 39575 w 1907"/>
                <a:gd name="T3" fmla="*/ 1200 h 2747"/>
                <a:gd name="T4" fmla="*/ 900 w 1907"/>
                <a:gd name="T5" fmla="*/ 64175 h 2747"/>
                <a:gd name="T6" fmla="*/ 4400 w 1907"/>
                <a:gd name="T7" fmla="*/ 68675 h 2747"/>
                <a:gd name="T8" fmla="*/ 7850 w 1907"/>
                <a:gd name="T9" fmla="*/ 66150 h 2747"/>
                <a:gd name="T10" fmla="*/ 45025 w 1907"/>
                <a:gd name="T11" fmla="*/ 6150 h 2747"/>
                <a:gd name="T12" fmla="*/ 42275 w 1907"/>
                <a:gd name="T13" fmla="*/ 25 h 27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07" h="2747" extrusionOk="0">
                  <a:moveTo>
                    <a:pt x="1691" y="1"/>
                  </a:moveTo>
                  <a:cubicBezTo>
                    <a:pt x="1654" y="1"/>
                    <a:pt x="1617" y="15"/>
                    <a:pt x="1583" y="48"/>
                  </a:cubicBezTo>
                  <a:cubicBezTo>
                    <a:pt x="869" y="762"/>
                    <a:pt x="354" y="1615"/>
                    <a:pt x="36" y="2567"/>
                  </a:cubicBezTo>
                  <a:cubicBezTo>
                    <a:pt x="0" y="2675"/>
                    <a:pt x="88" y="2747"/>
                    <a:pt x="176" y="2747"/>
                  </a:cubicBezTo>
                  <a:cubicBezTo>
                    <a:pt x="233" y="2747"/>
                    <a:pt x="291" y="2716"/>
                    <a:pt x="314" y="2646"/>
                  </a:cubicBezTo>
                  <a:cubicBezTo>
                    <a:pt x="611" y="1734"/>
                    <a:pt x="1127" y="921"/>
                    <a:pt x="1801" y="246"/>
                  </a:cubicBezTo>
                  <a:cubicBezTo>
                    <a:pt x="1907" y="141"/>
                    <a:pt x="1806" y="1"/>
                    <a:pt x="169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37" name="Google Shape;262;p3">
              <a:extLst>
                <a:ext uri="{FF2B5EF4-FFF2-40B4-BE49-F238E27FC236}">
                  <a16:creationId xmlns:a16="http://schemas.microsoft.com/office/drawing/2014/main" id="{8A078147-096C-CD59-4E23-463115D50600}"/>
                </a:ext>
              </a:extLst>
            </p:cNvPr>
            <p:cNvSpPr>
              <a:spLocks/>
            </p:cNvSpPr>
            <p:nvPr/>
          </p:nvSpPr>
          <p:spPr bwMode="auto">
            <a:xfrm>
              <a:off x="505350" y="1736400"/>
              <a:ext cx="15875" cy="11300"/>
            </a:xfrm>
            <a:custGeom>
              <a:avLst/>
              <a:gdLst>
                <a:gd name="T0" fmla="*/ 11400 w 635"/>
                <a:gd name="T1" fmla="*/ 0 h 452"/>
                <a:gd name="T2" fmla="*/ 9925 w 635"/>
                <a:gd name="T3" fmla="*/ 375 h 452"/>
                <a:gd name="T4" fmla="*/ 1975 w 635"/>
                <a:gd name="T5" fmla="*/ 4350 h 452"/>
                <a:gd name="T6" fmla="*/ 500 w 635"/>
                <a:gd name="T7" fmla="*/ 6825 h 452"/>
                <a:gd name="T8" fmla="*/ 2975 w 635"/>
                <a:gd name="T9" fmla="*/ 11275 h 452"/>
                <a:gd name="T10" fmla="*/ 5950 w 635"/>
                <a:gd name="T11" fmla="*/ 10775 h 452"/>
                <a:gd name="T12" fmla="*/ 13875 w 635"/>
                <a:gd name="T13" fmla="*/ 6825 h 452"/>
                <a:gd name="T14" fmla="*/ 15375 w 635"/>
                <a:gd name="T15" fmla="*/ 4825 h 452"/>
                <a:gd name="T16" fmla="*/ 12900 w 635"/>
                <a:gd name="T17" fmla="*/ 375 h 452"/>
                <a:gd name="T18" fmla="*/ 11400 w 635"/>
                <a:gd name="T19" fmla="*/ 0 h 4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5" h="452" extrusionOk="0">
                  <a:moveTo>
                    <a:pt x="456" y="0"/>
                  </a:moveTo>
                  <a:cubicBezTo>
                    <a:pt x="436" y="0"/>
                    <a:pt x="417" y="5"/>
                    <a:pt x="397" y="15"/>
                  </a:cubicBezTo>
                  <a:lnTo>
                    <a:pt x="79" y="174"/>
                  </a:lnTo>
                  <a:cubicBezTo>
                    <a:pt x="60" y="193"/>
                    <a:pt x="20" y="233"/>
                    <a:pt x="20" y="273"/>
                  </a:cubicBezTo>
                  <a:cubicBezTo>
                    <a:pt x="0" y="352"/>
                    <a:pt x="40" y="431"/>
                    <a:pt x="119" y="451"/>
                  </a:cubicBezTo>
                  <a:cubicBezTo>
                    <a:pt x="159" y="451"/>
                    <a:pt x="198" y="451"/>
                    <a:pt x="238" y="431"/>
                  </a:cubicBezTo>
                  <a:lnTo>
                    <a:pt x="555" y="273"/>
                  </a:lnTo>
                  <a:cubicBezTo>
                    <a:pt x="575" y="253"/>
                    <a:pt x="615" y="213"/>
                    <a:pt x="615" y="193"/>
                  </a:cubicBezTo>
                  <a:cubicBezTo>
                    <a:pt x="635" y="114"/>
                    <a:pt x="595" y="35"/>
                    <a:pt x="516" y="15"/>
                  </a:cubicBezTo>
                  <a:cubicBezTo>
                    <a:pt x="496" y="5"/>
                    <a:pt x="476" y="0"/>
                    <a:pt x="4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38" name="Google Shape;263;p3">
              <a:extLst>
                <a:ext uri="{FF2B5EF4-FFF2-40B4-BE49-F238E27FC236}">
                  <a16:creationId xmlns:a16="http://schemas.microsoft.com/office/drawing/2014/main" id="{78A8DA66-8E60-D308-BBD1-F4BD37C31CC8}"/>
                </a:ext>
              </a:extLst>
            </p:cNvPr>
            <p:cNvSpPr>
              <a:spLocks/>
            </p:cNvSpPr>
            <p:nvPr/>
          </p:nvSpPr>
          <p:spPr bwMode="auto">
            <a:xfrm>
              <a:off x="578725" y="1783825"/>
              <a:ext cx="55650" cy="60675"/>
            </a:xfrm>
            <a:custGeom>
              <a:avLst/>
              <a:gdLst>
                <a:gd name="T0" fmla="*/ 51400 w 2226"/>
                <a:gd name="T1" fmla="*/ 0 h 2427"/>
                <a:gd name="T2" fmla="*/ 48100 w 2226"/>
                <a:gd name="T3" fmla="*/ 2525 h 2427"/>
                <a:gd name="T4" fmla="*/ 2975 w 2226"/>
                <a:gd name="T5" fmla="*/ 53600 h 2427"/>
                <a:gd name="T6" fmla="*/ 500 w 2226"/>
                <a:gd name="T7" fmla="*/ 58050 h 2427"/>
                <a:gd name="T8" fmla="*/ 3950 w 2226"/>
                <a:gd name="T9" fmla="*/ 60650 h 2427"/>
                <a:gd name="T10" fmla="*/ 4950 w 2226"/>
                <a:gd name="T11" fmla="*/ 60525 h 2427"/>
                <a:gd name="T12" fmla="*/ 55025 w 2226"/>
                <a:gd name="T13" fmla="*/ 4500 h 2427"/>
                <a:gd name="T14" fmla="*/ 51400 w 2226"/>
                <a:gd name="T15" fmla="*/ 0 h 24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26" h="2427" extrusionOk="0">
                  <a:moveTo>
                    <a:pt x="2056" y="0"/>
                  </a:moveTo>
                  <a:cubicBezTo>
                    <a:pt x="2001" y="0"/>
                    <a:pt x="1947" y="31"/>
                    <a:pt x="1924" y="101"/>
                  </a:cubicBezTo>
                  <a:cubicBezTo>
                    <a:pt x="1686" y="1033"/>
                    <a:pt x="1012" y="1787"/>
                    <a:pt x="119" y="2144"/>
                  </a:cubicBezTo>
                  <a:cubicBezTo>
                    <a:pt x="40" y="2164"/>
                    <a:pt x="0" y="2243"/>
                    <a:pt x="20" y="2322"/>
                  </a:cubicBezTo>
                  <a:cubicBezTo>
                    <a:pt x="36" y="2388"/>
                    <a:pt x="94" y="2426"/>
                    <a:pt x="158" y="2426"/>
                  </a:cubicBezTo>
                  <a:cubicBezTo>
                    <a:pt x="171" y="2426"/>
                    <a:pt x="185" y="2425"/>
                    <a:pt x="198" y="2421"/>
                  </a:cubicBezTo>
                  <a:cubicBezTo>
                    <a:pt x="1190" y="2045"/>
                    <a:pt x="1944" y="1212"/>
                    <a:pt x="2201" y="180"/>
                  </a:cubicBezTo>
                  <a:cubicBezTo>
                    <a:pt x="2225" y="72"/>
                    <a:pt x="2140" y="0"/>
                    <a:pt x="20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39" name="Google Shape;264;p3">
              <a:extLst>
                <a:ext uri="{FF2B5EF4-FFF2-40B4-BE49-F238E27FC236}">
                  <a16:creationId xmlns:a16="http://schemas.microsoft.com/office/drawing/2014/main" id="{5514B37D-CEEB-2EC6-299C-6F87B1BCCE0B}"/>
                </a:ext>
              </a:extLst>
            </p:cNvPr>
            <p:cNvSpPr>
              <a:spLocks/>
            </p:cNvSpPr>
            <p:nvPr/>
          </p:nvSpPr>
          <p:spPr bwMode="auto">
            <a:xfrm>
              <a:off x="696725" y="1632450"/>
              <a:ext cx="134375" cy="107850"/>
            </a:xfrm>
            <a:custGeom>
              <a:avLst/>
              <a:gdLst>
                <a:gd name="T0" fmla="*/ 9425 w 5375"/>
                <a:gd name="T1" fmla="*/ 8150 h 4314"/>
                <a:gd name="T2" fmla="*/ 9425 w 5375"/>
                <a:gd name="T3" fmla="*/ 8150 h 4314"/>
                <a:gd name="T4" fmla="*/ 76850 w 5375"/>
                <a:gd name="T5" fmla="*/ 28475 h 4314"/>
                <a:gd name="T6" fmla="*/ 118000 w 5375"/>
                <a:gd name="T7" fmla="*/ 66650 h 4314"/>
                <a:gd name="T8" fmla="*/ 119975 w 5375"/>
                <a:gd name="T9" fmla="*/ 95400 h 4314"/>
                <a:gd name="T10" fmla="*/ 105400 w 5375"/>
                <a:gd name="T11" fmla="*/ 100625 h 4314"/>
                <a:gd name="T12" fmla="*/ 88750 w 5375"/>
                <a:gd name="T13" fmla="*/ 96875 h 4314"/>
                <a:gd name="T14" fmla="*/ 9425 w 5375"/>
                <a:gd name="T15" fmla="*/ 8150 h 4314"/>
                <a:gd name="T16" fmla="*/ 4350 w 5375"/>
                <a:gd name="T17" fmla="*/ 25 h 4314"/>
                <a:gd name="T18" fmla="*/ 1475 w 5375"/>
                <a:gd name="T19" fmla="*/ 1700 h 4314"/>
                <a:gd name="T20" fmla="*/ 1000 w 5375"/>
                <a:gd name="T21" fmla="*/ 6150 h 4314"/>
                <a:gd name="T22" fmla="*/ 44125 w 5375"/>
                <a:gd name="T23" fmla="*/ 75575 h 4314"/>
                <a:gd name="T24" fmla="*/ 70900 w 5375"/>
                <a:gd name="T25" fmla="*/ 96400 h 4314"/>
                <a:gd name="T26" fmla="*/ 104600 w 5375"/>
                <a:gd name="T27" fmla="*/ 107800 h 4314"/>
                <a:gd name="T28" fmla="*/ 105975 w 5375"/>
                <a:gd name="T29" fmla="*/ 107825 h 4314"/>
                <a:gd name="T30" fmla="*/ 129400 w 5375"/>
                <a:gd name="T31" fmla="*/ 94900 h 4314"/>
                <a:gd name="T32" fmla="*/ 124950 w 5375"/>
                <a:gd name="T33" fmla="*/ 63675 h 4314"/>
                <a:gd name="T34" fmla="*/ 5450 w 5375"/>
                <a:gd name="T35" fmla="*/ 200 h 4314"/>
                <a:gd name="T36" fmla="*/ 4350 w 5375"/>
                <a:gd name="T37" fmla="*/ 25 h 43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375" h="4314" extrusionOk="0">
                  <a:moveTo>
                    <a:pt x="377" y="326"/>
                  </a:moveTo>
                  <a:lnTo>
                    <a:pt x="377" y="326"/>
                  </a:lnTo>
                  <a:cubicBezTo>
                    <a:pt x="1309" y="464"/>
                    <a:pt x="2221" y="742"/>
                    <a:pt x="3074" y="1139"/>
                  </a:cubicBezTo>
                  <a:cubicBezTo>
                    <a:pt x="3748" y="1476"/>
                    <a:pt x="4323" y="1991"/>
                    <a:pt x="4720" y="2666"/>
                  </a:cubicBezTo>
                  <a:cubicBezTo>
                    <a:pt x="4918" y="3003"/>
                    <a:pt x="5136" y="3499"/>
                    <a:pt x="4799" y="3816"/>
                  </a:cubicBezTo>
                  <a:cubicBezTo>
                    <a:pt x="4628" y="3968"/>
                    <a:pt x="4425" y="4025"/>
                    <a:pt x="4216" y="4025"/>
                  </a:cubicBezTo>
                  <a:cubicBezTo>
                    <a:pt x="3990" y="4025"/>
                    <a:pt x="3756" y="3958"/>
                    <a:pt x="3550" y="3875"/>
                  </a:cubicBezTo>
                  <a:cubicBezTo>
                    <a:pt x="1983" y="3300"/>
                    <a:pt x="1031" y="1793"/>
                    <a:pt x="377" y="326"/>
                  </a:cubicBezTo>
                  <a:close/>
                  <a:moveTo>
                    <a:pt x="174" y="1"/>
                  </a:moveTo>
                  <a:cubicBezTo>
                    <a:pt x="130" y="1"/>
                    <a:pt x="89" y="23"/>
                    <a:pt x="59" y="68"/>
                  </a:cubicBezTo>
                  <a:cubicBezTo>
                    <a:pt x="20" y="108"/>
                    <a:pt x="0" y="187"/>
                    <a:pt x="40" y="246"/>
                  </a:cubicBezTo>
                  <a:cubicBezTo>
                    <a:pt x="416" y="1278"/>
                    <a:pt x="1011" y="2229"/>
                    <a:pt x="1765" y="3023"/>
                  </a:cubicBezTo>
                  <a:cubicBezTo>
                    <a:pt x="2082" y="3360"/>
                    <a:pt x="2439" y="3637"/>
                    <a:pt x="2836" y="3856"/>
                  </a:cubicBezTo>
                  <a:cubicBezTo>
                    <a:pt x="3233" y="4113"/>
                    <a:pt x="3708" y="4272"/>
                    <a:pt x="4184" y="4312"/>
                  </a:cubicBezTo>
                  <a:cubicBezTo>
                    <a:pt x="4203" y="4313"/>
                    <a:pt x="4221" y="4313"/>
                    <a:pt x="4239" y="4313"/>
                  </a:cubicBezTo>
                  <a:cubicBezTo>
                    <a:pt x="4615" y="4313"/>
                    <a:pt x="4968" y="4118"/>
                    <a:pt x="5176" y="3796"/>
                  </a:cubicBezTo>
                  <a:cubicBezTo>
                    <a:pt x="5374" y="3400"/>
                    <a:pt x="5176" y="2904"/>
                    <a:pt x="4998" y="2547"/>
                  </a:cubicBezTo>
                  <a:cubicBezTo>
                    <a:pt x="4065" y="802"/>
                    <a:pt x="1983" y="346"/>
                    <a:pt x="218" y="8"/>
                  </a:cubicBezTo>
                  <a:cubicBezTo>
                    <a:pt x="203" y="3"/>
                    <a:pt x="188" y="1"/>
                    <a:pt x="17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40" name="Google Shape;265;p3">
              <a:extLst>
                <a:ext uri="{FF2B5EF4-FFF2-40B4-BE49-F238E27FC236}">
                  <a16:creationId xmlns:a16="http://schemas.microsoft.com/office/drawing/2014/main" id="{46664977-3D4F-020C-C582-EDA3C2064D7D}"/>
                </a:ext>
              </a:extLst>
            </p:cNvPr>
            <p:cNvSpPr>
              <a:spLocks/>
            </p:cNvSpPr>
            <p:nvPr/>
          </p:nvSpPr>
          <p:spPr bwMode="auto">
            <a:xfrm>
              <a:off x="739025" y="1569850"/>
              <a:ext cx="69550" cy="59875"/>
            </a:xfrm>
            <a:custGeom>
              <a:avLst/>
              <a:gdLst>
                <a:gd name="T0" fmla="*/ 65550 w 2782"/>
                <a:gd name="T1" fmla="*/ 25 h 2395"/>
                <a:gd name="T2" fmla="*/ 62300 w 2782"/>
                <a:gd name="T3" fmla="*/ 2325 h 2395"/>
                <a:gd name="T4" fmla="*/ 4300 w 2782"/>
                <a:gd name="T5" fmla="*/ 52900 h 2395"/>
                <a:gd name="T6" fmla="*/ 5300 w 2782"/>
                <a:gd name="T7" fmla="*/ 59850 h 2395"/>
                <a:gd name="T8" fmla="*/ 5800 w 2782"/>
                <a:gd name="T9" fmla="*/ 59825 h 2395"/>
                <a:gd name="T10" fmla="*/ 69250 w 2782"/>
                <a:gd name="T11" fmla="*/ 4300 h 2395"/>
                <a:gd name="T12" fmla="*/ 65550 w 2782"/>
                <a:gd name="T13" fmla="*/ 25 h 23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82" h="2395" extrusionOk="0">
                  <a:moveTo>
                    <a:pt x="2622" y="1"/>
                  </a:moveTo>
                  <a:cubicBezTo>
                    <a:pt x="2569" y="1"/>
                    <a:pt x="2516" y="29"/>
                    <a:pt x="2492" y="93"/>
                  </a:cubicBezTo>
                  <a:cubicBezTo>
                    <a:pt x="2175" y="1164"/>
                    <a:pt x="1263" y="1957"/>
                    <a:pt x="172" y="2116"/>
                  </a:cubicBezTo>
                  <a:cubicBezTo>
                    <a:pt x="0" y="2154"/>
                    <a:pt x="49" y="2394"/>
                    <a:pt x="212" y="2394"/>
                  </a:cubicBezTo>
                  <a:cubicBezTo>
                    <a:pt x="219" y="2394"/>
                    <a:pt x="225" y="2394"/>
                    <a:pt x="232" y="2393"/>
                  </a:cubicBezTo>
                  <a:cubicBezTo>
                    <a:pt x="1441" y="2215"/>
                    <a:pt x="2433" y="1342"/>
                    <a:pt x="2770" y="172"/>
                  </a:cubicBezTo>
                  <a:cubicBezTo>
                    <a:pt x="2782" y="65"/>
                    <a:pt x="2701" y="1"/>
                    <a:pt x="262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41" name="Google Shape;266;p3">
              <a:extLst>
                <a:ext uri="{FF2B5EF4-FFF2-40B4-BE49-F238E27FC236}">
                  <a16:creationId xmlns:a16="http://schemas.microsoft.com/office/drawing/2014/main" id="{3E727ADD-4C63-6863-0484-C2F0F2570A44}"/>
                </a:ext>
              </a:extLst>
            </p:cNvPr>
            <p:cNvSpPr>
              <a:spLocks/>
            </p:cNvSpPr>
            <p:nvPr/>
          </p:nvSpPr>
          <p:spPr bwMode="auto">
            <a:xfrm>
              <a:off x="803800" y="1510550"/>
              <a:ext cx="12425" cy="41425"/>
            </a:xfrm>
            <a:custGeom>
              <a:avLst/>
              <a:gdLst>
                <a:gd name="T0" fmla="*/ 4000 w 497"/>
                <a:gd name="T1" fmla="*/ 25 h 1657"/>
                <a:gd name="T2" fmla="*/ 3000 w 497"/>
                <a:gd name="T3" fmla="*/ 150 h 1657"/>
                <a:gd name="T4" fmla="*/ 500 w 497"/>
                <a:gd name="T5" fmla="*/ 4600 h 1657"/>
                <a:gd name="T6" fmla="*/ 3000 w 497"/>
                <a:gd name="T7" fmla="*/ 36825 h 1657"/>
                <a:gd name="T8" fmla="*/ 5975 w 497"/>
                <a:gd name="T9" fmla="*/ 41300 h 1657"/>
                <a:gd name="T10" fmla="*/ 6975 w 497"/>
                <a:gd name="T11" fmla="*/ 41425 h 1657"/>
                <a:gd name="T12" fmla="*/ 10425 w 497"/>
                <a:gd name="T13" fmla="*/ 38825 h 1657"/>
                <a:gd name="T14" fmla="*/ 7450 w 497"/>
                <a:gd name="T15" fmla="*/ 2625 h 1657"/>
                <a:gd name="T16" fmla="*/ 4000 w 497"/>
                <a:gd name="T17" fmla="*/ 25 h 16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7" h="1657" extrusionOk="0">
                  <a:moveTo>
                    <a:pt x="160" y="1"/>
                  </a:moveTo>
                  <a:cubicBezTo>
                    <a:pt x="147" y="1"/>
                    <a:pt x="133" y="2"/>
                    <a:pt x="120" y="6"/>
                  </a:cubicBezTo>
                  <a:cubicBezTo>
                    <a:pt x="40" y="26"/>
                    <a:pt x="1" y="105"/>
                    <a:pt x="20" y="184"/>
                  </a:cubicBezTo>
                  <a:cubicBezTo>
                    <a:pt x="159" y="601"/>
                    <a:pt x="199" y="1037"/>
                    <a:pt x="120" y="1473"/>
                  </a:cubicBezTo>
                  <a:cubicBezTo>
                    <a:pt x="100" y="1553"/>
                    <a:pt x="159" y="1632"/>
                    <a:pt x="239" y="1652"/>
                  </a:cubicBezTo>
                  <a:cubicBezTo>
                    <a:pt x="252" y="1655"/>
                    <a:pt x="266" y="1657"/>
                    <a:pt x="279" y="1657"/>
                  </a:cubicBezTo>
                  <a:cubicBezTo>
                    <a:pt x="343" y="1657"/>
                    <a:pt x="401" y="1618"/>
                    <a:pt x="417" y="1553"/>
                  </a:cubicBezTo>
                  <a:cubicBezTo>
                    <a:pt x="496" y="1057"/>
                    <a:pt x="457" y="581"/>
                    <a:pt x="298" y="105"/>
                  </a:cubicBezTo>
                  <a:cubicBezTo>
                    <a:pt x="282" y="39"/>
                    <a:pt x="224" y="1"/>
                    <a:pt x="16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42" name="Google Shape;267;p3">
              <a:extLst>
                <a:ext uri="{FF2B5EF4-FFF2-40B4-BE49-F238E27FC236}">
                  <a16:creationId xmlns:a16="http://schemas.microsoft.com/office/drawing/2014/main" id="{FBE273A8-607D-3903-B945-2680FDE61D10}"/>
                </a:ext>
              </a:extLst>
            </p:cNvPr>
            <p:cNvSpPr>
              <a:spLocks/>
            </p:cNvSpPr>
            <p:nvPr/>
          </p:nvSpPr>
          <p:spPr bwMode="auto">
            <a:xfrm>
              <a:off x="702625" y="1714275"/>
              <a:ext cx="29325" cy="102150"/>
            </a:xfrm>
            <a:custGeom>
              <a:avLst/>
              <a:gdLst>
                <a:gd name="T0" fmla="*/ 16900 w 1173"/>
                <a:gd name="T1" fmla="*/ 0 h 4086"/>
                <a:gd name="T2" fmla="*/ 13425 w 1173"/>
                <a:gd name="T3" fmla="*/ 4650 h 4086"/>
                <a:gd name="T4" fmla="*/ 1050 w 1173"/>
                <a:gd name="T5" fmla="*/ 97350 h 4086"/>
                <a:gd name="T6" fmla="*/ 4275 w 1173"/>
                <a:gd name="T7" fmla="*/ 102150 h 4086"/>
                <a:gd name="T8" fmla="*/ 7000 w 1173"/>
                <a:gd name="T9" fmla="*/ 100825 h 4086"/>
                <a:gd name="T10" fmla="*/ 20375 w 1173"/>
                <a:gd name="T11" fmla="*/ 2675 h 4086"/>
                <a:gd name="T12" fmla="*/ 16900 w 1173"/>
                <a:gd name="T13" fmla="*/ 0 h 40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3" h="4086" extrusionOk="0">
                  <a:moveTo>
                    <a:pt x="676" y="0"/>
                  </a:moveTo>
                  <a:cubicBezTo>
                    <a:pt x="594" y="0"/>
                    <a:pt x="514" y="69"/>
                    <a:pt x="537" y="186"/>
                  </a:cubicBezTo>
                  <a:cubicBezTo>
                    <a:pt x="855" y="1435"/>
                    <a:pt x="676" y="2764"/>
                    <a:pt x="42" y="3894"/>
                  </a:cubicBezTo>
                  <a:cubicBezTo>
                    <a:pt x="0" y="4004"/>
                    <a:pt x="83" y="4086"/>
                    <a:pt x="171" y="4086"/>
                  </a:cubicBezTo>
                  <a:cubicBezTo>
                    <a:pt x="209" y="4086"/>
                    <a:pt x="249" y="4070"/>
                    <a:pt x="280" y="4033"/>
                  </a:cubicBezTo>
                  <a:cubicBezTo>
                    <a:pt x="974" y="2843"/>
                    <a:pt x="1172" y="1435"/>
                    <a:pt x="815" y="107"/>
                  </a:cubicBezTo>
                  <a:cubicBezTo>
                    <a:pt x="791" y="34"/>
                    <a:pt x="733" y="0"/>
                    <a:pt x="6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43" name="Google Shape;268;p3">
              <a:extLst>
                <a:ext uri="{FF2B5EF4-FFF2-40B4-BE49-F238E27FC236}">
                  <a16:creationId xmlns:a16="http://schemas.microsoft.com/office/drawing/2014/main" id="{DB0B5D3D-93AA-9AA1-1718-425522450F63}"/>
                </a:ext>
              </a:extLst>
            </p:cNvPr>
            <p:cNvSpPr>
              <a:spLocks/>
            </p:cNvSpPr>
            <p:nvPr/>
          </p:nvSpPr>
          <p:spPr bwMode="auto">
            <a:xfrm>
              <a:off x="468750" y="1832675"/>
              <a:ext cx="401500" cy="660050"/>
            </a:xfrm>
            <a:custGeom>
              <a:avLst/>
              <a:gdLst>
                <a:gd name="T0" fmla="*/ 234925 w 16060"/>
                <a:gd name="T1" fmla="*/ 106375 h 26402"/>
                <a:gd name="T2" fmla="*/ 307225 w 16060"/>
                <a:gd name="T3" fmla="*/ 112625 h 26402"/>
                <a:gd name="T4" fmla="*/ 238375 w 16060"/>
                <a:gd name="T5" fmla="*/ 98950 h 26402"/>
                <a:gd name="T6" fmla="*/ 241350 w 16060"/>
                <a:gd name="T7" fmla="*/ 83575 h 26402"/>
                <a:gd name="T8" fmla="*/ 292425 w 16060"/>
                <a:gd name="T9" fmla="*/ 80600 h 26402"/>
                <a:gd name="T10" fmla="*/ 331600 w 16060"/>
                <a:gd name="T11" fmla="*/ 98450 h 26402"/>
                <a:gd name="T12" fmla="*/ 248300 w 16060"/>
                <a:gd name="T13" fmla="*/ 140100 h 26402"/>
                <a:gd name="T14" fmla="*/ 242850 w 16060"/>
                <a:gd name="T15" fmla="*/ 159925 h 26402"/>
                <a:gd name="T16" fmla="*/ 236400 w 16060"/>
                <a:gd name="T17" fmla="*/ 284375 h 26402"/>
                <a:gd name="T18" fmla="*/ 378900 w 16060"/>
                <a:gd name="T19" fmla="*/ 496650 h 26402"/>
                <a:gd name="T20" fmla="*/ 254750 w 16060"/>
                <a:gd name="T21" fmla="*/ 376575 h 26402"/>
                <a:gd name="T22" fmla="*/ 237400 w 16060"/>
                <a:gd name="T23" fmla="*/ 417725 h 26402"/>
                <a:gd name="T24" fmla="*/ 203175 w 16060"/>
                <a:gd name="T25" fmla="*/ 271475 h 26402"/>
                <a:gd name="T26" fmla="*/ 278550 w 16060"/>
                <a:gd name="T27" fmla="*/ 342875 h 26402"/>
                <a:gd name="T28" fmla="*/ 348950 w 16060"/>
                <a:gd name="T29" fmla="*/ 396900 h 26402"/>
                <a:gd name="T30" fmla="*/ 194750 w 16060"/>
                <a:gd name="T31" fmla="*/ 293275 h 26402"/>
                <a:gd name="T32" fmla="*/ 122875 w 16060"/>
                <a:gd name="T33" fmla="*/ 436075 h 26402"/>
                <a:gd name="T34" fmla="*/ 134275 w 16060"/>
                <a:gd name="T35" fmla="*/ 542675 h 26402"/>
                <a:gd name="T36" fmla="*/ 195250 w 16060"/>
                <a:gd name="T37" fmla="*/ 330975 h 26402"/>
                <a:gd name="T38" fmla="*/ 175425 w 16060"/>
                <a:gd name="T39" fmla="*/ 388975 h 26402"/>
                <a:gd name="T40" fmla="*/ 175925 w 16060"/>
                <a:gd name="T41" fmla="*/ 584800 h 26402"/>
                <a:gd name="T42" fmla="*/ 76275 w 16060"/>
                <a:gd name="T43" fmla="*/ 543150 h 26402"/>
                <a:gd name="T44" fmla="*/ 85200 w 16060"/>
                <a:gd name="T45" fmla="*/ 458375 h 26402"/>
                <a:gd name="T46" fmla="*/ 66850 w 16060"/>
                <a:gd name="T47" fmla="*/ 461850 h 26402"/>
                <a:gd name="T48" fmla="*/ 10325 w 16060"/>
                <a:gd name="T49" fmla="*/ 431125 h 26402"/>
                <a:gd name="T50" fmla="*/ 159050 w 16060"/>
                <a:gd name="T51" fmla="*/ 370625 h 26402"/>
                <a:gd name="T52" fmla="*/ 229950 w 16060"/>
                <a:gd name="T53" fmla="*/ 1775 h 26402"/>
                <a:gd name="T54" fmla="*/ 81225 w 16060"/>
                <a:gd name="T55" fmla="*/ 126700 h 26402"/>
                <a:gd name="T56" fmla="*/ 188300 w 16060"/>
                <a:gd name="T57" fmla="*/ 260075 h 26402"/>
                <a:gd name="T58" fmla="*/ 164025 w 16060"/>
                <a:gd name="T59" fmla="*/ 316600 h 26402"/>
                <a:gd name="T60" fmla="*/ 58425 w 16060"/>
                <a:gd name="T61" fmla="*/ 331450 h 26402"/>
                <a:gd name="T62" fmla="*/ 113450 w 16060"/>
                <a:gd name="T63" fmla="*/ 239250 h 26402"/>
                <a:gd name="T64" fmla="*/ 93625 w 16060"/>
                <a:gd name="T65" fmla="*/ 284850 h 26402"/>
                <a:gd name="T66" fmla="*/ 84700 w 16060"/>
                <a:gd name="T67" fmla="*/ 217275 h 26402"/>
                <a:gd name="T68" fmla="*/ 103525 w 16060"/>
                <a:gd name="T69" fmla="*/ 356075 h 26402"/>
                <a:gd name="T70" fmla="*/ 187325 w 16060"/>
                <a:gd name="T71" fmla="*/ 289325 h 26402"/>
                <a:gd name="T72" fmla="*/ 108975 w 16060"/>
                <a:gd name="T73" fmla="*/ 408300 h 26402"/>
                <a:gd name="T74" fmla="*/ 4050 w 16060"/>
                <a:gd name="T75" fmla="*/ 420750 h 26402"/>
                <a:gd name="T76" fmla="*/ 65350 w 16060"/>
                <a:gd name="T77" fmla="*/ 469775 h 26402"/>
                <a:gd name="T78" fmla="*/ 70800 w 16060"/>
                <a:gd name="T79" fmla="*/ 468800 h 26402"/>
                <a:gd name="T80" fmla="*/ 75275 w 16060"/>
                <a:gd name="T81" fmla="*/ 467300 h 26402"/>
                <a:gd name="T82" fmla="*/ 120400 w 16060"/>
                <a:gd name="T83" fmla="*/ 617025 h 26402"/>
                <a:gd name="T84" fmla="*/ 152625 w 16060"/>
                <a:gd name="T85" fmla="*/ 659175 h 26402"/>
                <a:gd name="T86" fmla="*/ 170475 w 16060"/>
                <a:gd name="T87" fmla="*/ 416725 h 26402"/>
                <a:gd name="T88" fmla="*/ 200200 w 16060"/>
                <a:gd name="T89" fmla="*/ 350300 h 26402"/>
                <a:gd name="T90" fmla="*/ 245825 w 16060"/>
                <a:gd name="T91" fmla="*/ 425650 h 26402"/>
                <a:gd name="T92" fmla="*/ 375725 w 16060"/>
                <a:gd name="T93" fmla="*/ 505975 h 26402"/>
                <a:gd name="T94" fmla="*/ 396550 w 16060"/>
                <a:gd name="T95" fmla="*/ 427650 h 26402"/>
                <a:gd name="T96" fmla="*/ 195750 w 16060"/>
                <a:gd name="T97" fmla="*/ 223875 h 26402"/>
                <a:gd name="T98" fmla="*/ 103050 w 16060"/>
                <a:gd name="T99" fmla="*/ 129175 h 26402"/>
                <a:gd name="T100" fmla="*/ 208150 w 16060"/>
                <a:gd name="T101" fmla="*/ 47375 h 26402"/>
                <a:gd name="T102" fmla="*/ 250775 w 16060"/>
                <a:gd name="T103" fmla="*/ 170825 h 26402"/>
                <a:gd name="T104" fmla="*/ 283225 w 16060"/>
                <a:gd name="T105" fmla="*/ 160975 h 26402"/>
                <a:gd name="T106" fmla="*/ 333575 w 16060"/>
                <a:gd name="T107" fmla="*/ 82575 h 26402"/>
                <a:gd name="T108" fmla="*/ 289450 w 16060"/>
                <a:gd name="T109" fmla="*/ 99925 h 26402"/>
                <a:gd name="T110" fmla="*/ 236400 w 16060"/>
                <a:gd name="T111" fmla="*/ 5250 h 264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060" h="26402" extrusionOk="0">
                  <a:moveTo>
                    <a:pt x="8584" y="2074"/>
                  </a:moveTo>
                  <a:lnTo>
                    <a:pt x="8584" y="2074"/>
                  </a:lnTo>
                  <a:cubicBezTo>
                    <a:pt x="8603" y="2867"/>
                    <a:pt x="8881" y="3640"/>
                    <a:pt x="9397" y="4255"/>
                  </a:cubicBezTo>
                  <a:cubicBezTo>
                    <a:pt x="9851" y="4797"/>
                    <a:pt x="10569" y="5211"/>
                    <a:pt x="11267" y="5211"/>
                  </a:cubicBezTo>
                  <a:cubicBezTo>
                    <a:pt x="11667" y="5211"/>
                    <a:pt x="12059" y="5076"/>
                    <a:pt x="12391" y="4751"/>
                  </a:cubicBezTo>
                  <a:cubicBezTo>
                    <a:pt x="12497" y="4645"/>
                    <a:pt x="12396" y="4505"/>
                    <a:pt x="12289" y="4505"/>
                  </a:cubicBezTo>
                  <a:cubicBezTo>
                    <a:pt x="12256" y="4505"/>
                    <a:pt x="12221" y="4519"/>
                    <a:pt x="12193" y="4553"/>
                  </a:cubicBezTo>
                  <a:cubicBezTo>
                    <a:pt x="11911" y="4814"/>
                    <a:pt x="11589" y="4923"/>
                    <a:pt x="11263" y="4923"/>
                  </a:cubicBezTo>
                  <a:cubicBezTo>
                    <a:pt x="10600" y="4923"/>
                    <a:pt x="9921" y="4476"/>
                    <a:pt x="9535" y="3958"/>
                  </a:cubicBezTo>
                  <a:cubicBezTo>
                    <a:pt x="9119" y="3422"/>
                    <a:pt x="8881" y="2768"/>
                    <a:pt x="8881" y="2093"/>
                  </a:cubicBezTo>
                  <a:cubicBezTo>
                    <a:pt x="9020" y="2569"/>
                    <a:pt x="9297" y="2986"/>
                    <a:pt x="9654" y="3343"/>
                  </a:cubicBezTo>
                  <a:cubicBezTo>
                    <a:pt x="10249" y="3938"/>
                    <a:pt x="11062" y="4275"/>
                    <a:pt x="11915" y="4295"/>
                  </a:cubicBezTo>
                  <a:cubicBezTo>
                    <a:pt x="12034" y="4295"/>
                    <a:pt x="12133" y="4116"/>
                    <a:pt x="12034" y="4037"/>
                  </a:cubicBezTo>
                  <a:cubicBezTo>
                    <a:pt x="11757" y="3858"/>
                    <a:pt x="11638" y="3541"/>
                    <a:pt x="11697" y="3224"/>
                  </a:cubicBezTo>
                  <a:cubicBezTo>
                    <a:pt x="11779" y="2979"/>
                    <a:pt x="12008" y="2801"/>
                    <a:pt x="12263" y="2801"/>
                  </a:cubicBezTo>
                  <a:cubicBezTo>
                    <a:pt x="12318" y="2801"/>
                    <a:pt x="12375" y="2810"/>
                    <a:pt x="12431" y="2827"/>
                  </a:cubicBezTo>
                  <a:cubicBezTo>
                    <a:pt x="12907" y="2966"/>
                    <a:pt x="13165" y="3482"/>
                    <a:pt x="13264" y="3938"/>
                  </a:cubicBezTo>
                  <a:cubicBezTo>
                    <a:pt x="13343" y="4414"/>
                    <a:pt x="13224" y="4929"/>
                    <a:pt x="12927" y="5326"/>
                  </a:cubicBezTo>
                  <a:cubicBezTo>
                    <a:pt x="12516" y="5848"/>
                    <a:pt x="11906" y="6121"/>
                    <a:pt x="11292" y="6121"/>
                  </a:cubicBezTo>
                  <a:cubicBezTo>
                    <a:pt x="10809" y="6121"/>
                    <a:pt x="10325" y="5953"/>
                    <a:pt x="9932" y="5604"/>
                  </a:cubicBezTo>
                  <a:cubicBezTo>
                    <a:pt x="9901" y="5579"/>
                    <a:pt x="9866" y="5567"/>
                    <a:pt x="9833" y="5567"/>
                  </a:cubicBezTo>
                  <a:cubicBezTo>
                    <a:pt x="9759" y="5567"/>
                    <a:pt x="9694" y="5621"/>
                    <a:pt x="9694" y="5703"/>
                  </a:cubicBezTo>
                  <a:lnTo>
                    <a:pt x="9714" y="6397"/>
                  </a:lnTo>
                  <a:cubicBezTo>
                    <a:pt x="8762" y="5167"/>
                    <a:pt x="8365" y="3601"/>
                    <a:pt x="8584" y="2074"/>
                  </a:cubicBezTo>
                  <a:close/>
                  <a:moveTo>
                    <a:pt x="8326" y="10462"/>
                  </a:moveTo>
                  <a:cubicBezTo>
                    <a:pt x="8663" y="10819"/>
                    <a:pt x="9040" y="11117"/>
                    <a:pt x="9456" y="11375"/>
                  </a:cubicBezTo>
                  <a:cubicBezTo>
                    <a:pt x="10349" y="11930"/>
                    <a:pt x="11340" y="12267"/>
                    <a:pt x="12233" y="12802"/>
                  </a:cubicBezTo>
                  <a:cubicBezTo>
                    <a:pt x="13085" y="13278"/>
                    <a:pt x="13839" y="13913"/>
                    <a:pt x="14454" y="14667"/>
                  </a:cubicBezTo>
                  <a:cubicBezTo>
                    <a:pt x="15600" y="16110"/>
                    <a:pt x="16057" y="18183"/>
                    <a:pt x="15156" y="19866"/>
                  </a:cubicBezTo>
                  <a:cubicBezTo>
                    <a:pt x="14901" y="19496"/>
                    <a:pt x="14587" y="19164"/>
                    <a:pt x="14235" y="18891"/>
                  </a:cubicBezTo>
                  <a:cubicBezTo>
                    <a:pt x="12847" y="17721"/>
                    <a:pt x="10686" y="16987"/>
                    <a:pt x="10190" y="15063"/>
                  </a:cubicBezTo>
                  <a:cubicBezTo>
                    <a:pt x="10167" y="14996"/>
                    <a:pt x="10107" y="14960"/>
                    <a:pt x="10044" y="14960"/>
                  </a:cubicBezTo>
                  <a:cubicBezTo>
                    <a:pt x="9996" y="14960"/>
                    <a:pt x="9947" y="14981"/>
                    <a:pt x="9912" y="15023"/>
                  </a:cubicBezTo>
                  <a:cubicBezTo>
                    <a:pt x="9595" y="15519"/>
                    <a:pt x="9436" y="16114"/>
                    <a:pt x="9496" y="16709"/>
                  </a:cubicBezTo>
                  <a:cubicBezTo>
                    <a:pt x="8683" y="15975"/>
                    <a:pt x="8385" y="14746"/>
                    <a:pt x="8266" y="13734"/>
                  </a:cubicBezTo>
                  <a:cubicBezTo>
                    <a:pt x="8227" y="13258"/>
                    <a:pt x="8207" y="12783"/>
                    <a:pt x="8187" y="12307"/>
                  </a:cubicBezTo>
                  <a:cubicBezTo>
                    <a:pt x="8227" y="11831"/>
                    <a:pt x="8207" y="11335"/>
                    <a:pt x="8127" y="10859"/>
                  </a:cubicBezTo>
                  <a:lnTo>
                    <a:pt x="8127" y="10720"/>
                  </a:lnTo>
                  <a:cubicBezTo>
                    <a:pt x="8266" y="10998"/>
                    <a:pt x="8405" y="11256"/>
                    <a:pt x="8603" y="11513"/>
                  </a:cubicBezTo>
                  <a:cubicBezTo>
                    <a:pt x="9278" y="12426"/>
                    <a:pt x="10210" y="13080"/>
                    <a:pt x="11142" y="13715"/>
                  </a:cubicBezTo>
                  <a:cubicBezTo>
                    <a:pt x="12054" y="14329"/>
                    <a:pt x="13085" y="15023"/>
                    <a:pt x="13720" y="16015"/>
                  </a:cubicBezTo>
                  <a:cubicBezTo>
                    <a:pt x="13749" y="16062"/>
                    <a:pt x="13793" y="16081"/>
                    <a:pt x="13836" y="16081"/>
                  </a:cubicBezTo>
                  <a:cubicBezTo>
                    <a:pt x="13939" y="16081"/>
                    <a:pt x="14042" y="15974"/>
                    <a:pt x="13958" y="15876"/>
                  </a:cubicBezTo>
                  <a:cubicBezTo>
                    <a:pt x="13601" y="15341"/>
                    <a:pt x="13184" y="14885"/>
                    <a:pt x="12689" y="14488"/>
                  </a:cubicBezTo>
                  <a:cubicBezTo>
                    <a:pt x="11221" y="13278"/>
                    <a:pt x="9040" y="12326"/>
                    <a:pt x="8326" y="10462"/>
                  </a:cubicBezTo>
                  <a:close/>
                  <a:moveTo>
                    <a:pt x="7790" y="11731"/>
                  </a:moveTo>
                  <a:lnTo>
                    <a:pt x="7790" y="11731"/>
                  </a:lnTo>
                  <a:cubicBezTo>
                    <a:pt x="7751" y="12346"/>
                    <a:pt x="7612" y="12961"/>
                    <a:pt x="7394" y="13556"/>
                  </a:cubicBezTo>
                  <a:cubicBezTo>
                    <a:pt x="6819" y="15004"/>
                    <a:pt x="5589" y="16055"/>
                    <a:pt x="4915" y="17443"/>
                  </a:cubicBezTo>
                  <a:cubicBezTo>
                    <a:pt x="4201" y="18851"/>
                    <a:pt x="4280" y="20517"/>
                    <a:pt x="5113" y="21845"/>
                  </a:cubicBezTo>
                  <a:cubicBezTo>
                    <a:pt x="5144" y="21895"/>
                    <a:pt x="5190" y="21915"/>
                    <a:pt x="5237" y="21915"/>
                  </a:cubicBezTo>
                  <a:cubicBezTo>
                    <a:pt x="5338" y="21915"/>
                    <a:pt x="5439" y="21816"/>
                    <a:pt x="5371" y="21707"/>
                  </a:cubicBezTo>
                  <a:cubicBezTo>
                    <a:pt x="4895" y="20953"/>
                    <a:pt x="4657" y="20061"/>
                    <a:pt x="4716" y="19188"/>
                  </a:cubicBezTo>
                  <a:cubicBezTo>
                    <a:pt x="4816" y="17582"/>
                    <a:pt x="5926" y="16412"/>
                    <a:pt x="6819" y="15182"/>
                  </a:cubicBezTo>
                  <a:cubicBezTo>
                    <a:pt x="7255" y="14587"/>
                    <a:pt x="7572" y="13933"/>
                    <a:pt x="7810" y="13239"/>
                  </a:cubicBezTo>
                  <a:cubicBezTo>
                    <a:pt x="7751" y="13516"/>
                    <a:pt x="7691" y="13814"/>
                    <a:pt x="7612" y="14091"/>
                  </a:cubicBezTo>
                  <a:cubicBezTo>
                    <a:pt x="7453" y="14607"/>
                    <a:pt x="7255" y="15083"/>
                    <a:pt x="7017" y="15559"/>
                  </a:cubicBezTo>
                  <a:cubicBezTo>
                    <a:pt x="6779" y="15995"/>
                    <a:pt x="6581" y="16471"/>
                    <a:pt x="6422" y="16947"/>
                  </a:cubicBezTo>
                  <a:cubicBezTo>
                    <a:pt x="6144" y="17978"/>
                    <a:pt x="6362" y="19049"/>
                    <a:pt x="6600" y="20080"/>
                  </a:cubicBezTo>
                  <a:cubicBezTo>
                    <a:pt x="6878" y="21171"/>
                    <a:pt x="7136" y="22242"/>
                    <a:pt x="7037" y="23392"/>
                  </a:cubicBezTo>
                  <a:cubicBezTo>
                    <a:pt x="6977" y="24344"/>
                    <a:pt x="6640" y="25256"/>
                    <a:pt x="6045" y="25990"/>
                  </a:cubicBezTo>
                  <a:cubicBezTo>
                    <a:pt x="5708" y="25475"/>
                    <a:pt x="5371" y="24939"/>
                    <a:pt x="5014" y="24443"/>
                  </a:cubicBezTo>
                  <a:cubicBezTo>
                    <a:pt x="4359" y="23551"/>
                    <a:pt x="3527" y="22738"/>
                    <a:pt x="3051" y="21726"/>
                  </a:cubicBezTo>
                  <a:cubicBezTo>
                    <a:pt x="2575" y="20715"/>
                    <a:pt x="2713" y="19525"/>
                    <a:pt x="3388" y="18653"/>
                  </a:cubicBezTo>
                  <a:cubicBezTo>
                    <a:pt x="3388" y="18653"/>
                    <a:pt x="3408" y="18633"/>
                    <a:pt x="3408" y="18633"/>
                  </a:cubicBezTo>
                  <a:cubicBezTo>
                    <a:pt x="3527" y="18553"/>
                    <a:pt x="3527" y="18395"/>
                    <a:pt x="3408" y="18335"/>
                  </a:cubicBezTo>
                  <a:cubicBezTo>
                    <a:pt x="3370" y="18320"/>
                    <a:pt x="3329" y="18314"/>
                    <a:pt x="3289" y="18314"/>
                  </a:cubicBezTo>
                  <a:cubicBezTo>
                    <a:pt x="3223" y="18314"/>
                    <a:pt x="3159" y="18331"/>
                    <a:pt x="3110" y="18355"/>
                  </a:cubicBezTo>
                  <a:lnTo>
                    <a:pt x="2674" y="18474"/>
                  </a:lnTo>
                  <a:cubicBezTo>
                    <a:pt x="2559" y="18493"/>
                    <a:pt x="2444" y="18503"/>
                    <a:pt x="2330" y="18503"/>
                  </a:cubicBezTo>
                  <a:cubicBezTo>
                    <a:pt x="1504" y="18503"/>
                    <a:pt x="744" y="18011"/>
                    <a:pt x="413" y="17245"/>
                  </a:cubicBezTo>
                  <a:cubicBezTo>
                    <a:pt x="863" y="17407"/>
                    <a:pt x="1329" y="17491"/>
                    <a:pt x="1795" y="17491"/>
                  </a:cubicBezTo>
                  <a:cubicBezTo>
                    <a:pt x="2069" y="17491"/>
                    <a:pt x="2343" y="17462"/>
                    <a:pt x="2614" y="17403"/>
                  </a:cubicBezTo>
                  <a:cubicBezTo>
                    <a:pt x="4141" y="17106"/>
                    <a:pt x="5450" y="16035"/>
                    <a:pt x="6362" y="14825"/>
                  </a:cubicBezTo>
                  <a:cubicBezTo>
                    <a:pt x="7096" y="13933"/>
                    <a:pt x="7572" y="12862"/>
                    <a:pt x="7790" y="11731"/>
                  </a:cubicBezTo>
                  <a:close/>
                  <a:moveTo>
                    <a:pt x="9322" y="1"/>
                  </a:moveTo>
                  <a:cubicBezTo>
                    <a:pt x="9276" y="1"/>
                    <a:pt x="9229" y="21"/>
                    <a:pt x="9198" y="71"/>
                  </a:cubicBezTo>
                  <a:cubicBezTo>
                    <a:pt x="9000" y="388"/>
                    <a:pt x="8782" y="725"/>
                    <a:pt x="8564" y="1042"/>
                  </a:cubicBezTo>
                  <a:cubicBezTo>
                    <a:pt x="8544" y="1062"/>
                    <a:pt x="8544" y="1082"/>
                    <a:pt x="8524" y="1102"/>
                  </a:cubicBezTo>
                  <a:cubicBezTo>
                    <a:pt x="7235" y="2966"/>
                    <a:pt x="5589" y="4691"/>
                    <a:pt x="3249" y="5068"/>
                  </a:cubicBezTo>
                  <a:cubicBezTo>
                    <a:pt x="3090" y="5088"/>
                    <a:pt x="3130" y="5346"/>
                    <a:pt x="3289" y="5346"/>
                  </a:cubicBezTo>
                  <a:cubicBezTo>
                    <a:pt x="5054" y="5385"/>
                    <a:pt x="6620" y="6476"/>
                    <a:pt x="7275" y="8122"/>
                  </a:cubicBezTo>
                  <a:cubicBezTo>
                    <a:pt x="7552" y="8856"/>
                    <a:pt x="7651" y="9629"/>
                    <a:pt x="7532" y="10403"/>
                  </a:cubicBezTo>
                  <a:cubicBezTo>
                    <a:pt x="7513" y="10442"/>
                    <a:pt x="7493" y="10482"/>
                    <a:pt x="7513" y="10522"/>
                  </a:cubicBezTo>
                  <a:lnTo>
                    <a:pt x="7513" y="10561"/>
                  </a:lnTo>
                  <a:cubicBezTo>
                    <a:pt x="7374" y="11335"/>
                    <a:pt x="7037" y="12049"/>
                    <a:pt x="6561" y="12664"/>
                  </a:cubicBezTo>
                  <a:cubicBezTo>
                    <a:pt x="6045" y="13318"/>
                    <a:pt x="5331" y="13853"/>
                    <a:pt x="4478" y="13933"/>
                  </a:cubicBezTo>
                  <a:cubicBezTo>
                    <a:pt x="4369" y="13947"/>
                    <a:pt x="4259" y="13954"/>
                    <a:pt x="4150" y="13954"/>
                  </a:cubicBezTo>
                  <a:cubicBezTo>
                    <a:pt x="3489" y="13954"/>
                    <a:pt x="2847" y="13701"/>
                    <a:pt x="2337" y="13258"/>
                  </a:cubicBezTo>
                  <a:cubicBezTo>
                    <a:pt x="1186" y="12207"/>
                    <a:pt x="1186" y="10026"/>
                    <a:pt x="2594" y="9213"/>
                  </a:cubicBezTo>
                  <a:cubicBezTo>
                    <a:pt x="2844" y="9065"/>
                    <a:pt x="3133" y="8987"/>
                    <a:pt x="3417" y="8987"/>
                  </a:cubicBezTo>
                  <a:cubicBezTo>
                    <a:pt x="3857" y="8987"/>
                    <a:pt x="4285" y="9173"/>
                    <a:pt x="4538" y="9570"/>
                  </a:cubicBezTo>
                  <a:cubicBezTo>
                    <a:pt x="4911" y="10178"/>
                    <a:pt x="4507" y="11097"/>
                    <a:pt x="3768" y="11097"/>
                  </a:cubicBezTo>
                  <a:cubicBezTo>
                    <a:pt x="3760" y="11097"/>
                    <a:pt x="3753" y="11097"/>
                    <a:pt x="3745" y="11097"/>
                  </a:cubicBezTo>
                  <a:cubicBezTo>
                    <a:pt x="3546" y="11097"/>
                    <a:pt x="3546" y="11375"/>
                    <a:pt x="3745" y="11394"/>
                  </a:cubicBezTo>
                  <a:cubicBezTo>
                    <a:pt x="3761" y="11395"/>
                    <a:pt x="3777" y="11395"/>
                    <a:pt x="3793" y="11395"/>
                  </a:cubicBezTo>
                  <a:cubicBezTo>
                    <a:pt x="4677" y="11395"/>
                    <a:pt x="5226" y="10329"/>
                    <a:pt x="4875" y="9550"/>
                  </a:cubicBezTo>
                  <a:cubicBezTo>
                    <a:pt x="4595" y="8977"/>
                    <a:pt x="3993" y="8691"/>
                    <a:pt x="3388" y="8691"/>
                  </a:cubicBezTo>
                  <a:cubicBezTo>
                    <a:pt x="3092" y="8691"/>
                    <a:pt x="2795" y="8759"/>
                    <a:pt x="2535" y="8896"/>
                  </a:cubicBezTo>
                  <a:cubicBezTo>
                    <a:pt x="889" y="9748"/>
                    <a:pt x="829" y="12188"/>
                    <a:pt x="2059" y="13417"/>
                  </a:cubicBezTo>
                  <a:cubicBezTo>
                    <a:pt x="2626" y="13949"/>
                    <a:pt x="3367" y="14243"/>
                    <a:pt x="4141" y="14243"/>
                  </a:cubicBezTo>
                  <a:cubicBezTo>
                    <a:pt x="4233" y="14243"/>
                    <a:pt x="4326" y="14239"/>
                    <a:pt x="4419" y="14230"/>
                  </a:cubicBezTo>
                  <a:cubicBezTo>
                    <a:pt x="5351" y="14111"/>
                    <a:pt x="6204" y="13615"/>
                    <a:pt x="6759" y="12862"/>
                  </a:cubicBezTo>
                  <a:cubicBezTo>
                    <a:pt x="7076" y="12465"/>
                    <a:pt x="7314" y="12029"/>
                    <a:pt x="7493" y="11573"/>
                  </a:cubicBezTo>
                  <a:cubicBezTo>
                    <a:pt x="7433" y="12088"/>
                    <a:pt x="7275" y="12584"/>
                    <a:pt x="7076" y="13060"/>
                  </a:cubicBezTo>
                  <a:cubicBezTo>
                    <a:pt x="6481" y="14389"/>
                    <a:pt x="5549" y="15519"/>
                    <a:pt x="4359" y="16332"/>
                  </a:cubicBezTo>
                  <a:cubicBezTo>
                    <a:pt x="3583" y="16854"/>
                    <a:pt x="2660" y="17196"/>
                    <a:pt x="1742" y="17196"/>
                  </a:cubicBezTo>
                  <a:cubicBezTo>
                    <a:pt x="1229" y="17196"/>
                    <a:pt x="718" y="17090"/>
                    <a:pt x="235" y="16848"/>
                  </a:cubicBezTo>
                  <a:cubicBezTo>
                    <a:pt x="210" y="16836"/>
                    <a:pt x="186" y="16830"/>
                    <a:pt x="162" y="16830"/>
                  </a:cubicBezTo>
                  <a:cubicBezTo>
                    <a:pt x="72" y="16830"/>
                    <a:pt x="1" y="16912"/>
                    <a:pt x="16" y="17007"/>
                  </a:cubicBezTo>
                  <a:cubicBezTo>
                    <a:pt x="290" y="18084"/>
                    <a:pt x="1253" y="18808"/>
                    <a:pt x="2333" y="18808"/>
                  </a:cubicBezTo>
                  <a:cubicBezTo>
                    <a:pt x="2426" y="18808"/>
                    <a:pt x="2520" y="18802"/>
                    <a:pt x="2614" y="18791"/>
                  </a:cubicBezTo>
                  <a:lnTo>
                    <a:pt x="2674" y="18791"/>
                  </a:lnTo>
                  <a:lnTo>
                    <a:pt x="2753" y="18772"/>
                  </a:lnTo>
                  <a:lnTo>
                    <a:pt x="2832" y="18752"/>
                  </a:lnTo>
                  <a:cubicBezTo>
                    <a:pt x="2852" y="18752"/>
                    <a:pt x="2872" y="18732"/>
                    <a:pt x="2892" y="18732"/>
                  </a:cubicBezTo>
                  <a:lnTo>
                    <a:pt x="3011" y="18692"/>
                  </a:lnTo>
                  <a:cubicBezTo>
                    <a:pt x="2713" y="19129"/>
                    <a:pt x="2535" y="19624"/>
                    <a:pt x="2476" y="20140"/>
                  </a:cubicBezTo>
                  <a:cubicBezTo>
                    <a:pt x="2357" y="21310"/>
                    <a:pt x="2971" y="22321"/>
                    <a:pt x="3665" y="23194"/>
                  </a:cubicBezTo>
                  <a:cubicBezTo>
                    <a:pt x="4042" y="23690"/>
                    <a:pt x="4439" y="24166"/>
                    <a:pt x="4816" y="24681"/>
                  </a:cubicBezTo>
                  <a:cubicBezTo>
                    <a:pt x="5173" y="25197"/>
                    <a:pt x="5549" y="25772"/>
                    <a:pt x="5886" y="26327"/>
                  </a:cubicBezTo>
                  <a:cubicBezTo>
                    <a:pt x="5911" y="26375"/>
                    <a:pt x="5964" y="26402"/>
                    <a:pt x="6015" y="26402"/>
                  </a:cubicBezTo>
                  <a:cubicBezTo>
                    <a:pt x="6048" y="26402"/>
                    <a:pt x="6081" y="26390"/>
                    <a:pt x="6105" y="26367"/>
                  </a:cubicBezTo>
                  <a:cubicBezTo>
                    <a:pt x="6858" y="25514"/>
                    <a:pt x="7295" y="24423"/>
                    <a:pt x="7334" y="23293"/>
                  </a:cubicBezTo>
                  <a:cubicBezTo>
                    <a:pt x="7394" y="22143"/>
                    <a:pt x="7136" y="21052"/>
                    <a:pt x="6858" y="19942"/>
                  </a:cubicBezTo>
                  <a:cubicBezTo>
                    <a:pt x="6600" y="18831"/>
                    <a:pt x="6402" y="17740"/>
                    <a:pt x="6819" y="16669"/>
                  </a:cubicBezTo>
                  <a:cubicBezTo>
                    <a:pt x="6997" y="16174"/>
                    <a:pt x="7275" y="15698"/>
                    <a:pt x="7513" y="15202"/>
                  </a:cubicBezTo>
                  <a:cubicBezTo>
                    <a:pt x="7711" y="14746"/>
                    <a:pt x="7870" y="14270"/>
                    <a:pt x="7989" y="13794"/>
                  </a:cubicBezTo>
                  <a:cubicBezTo>
                    <a:pt x="7989" y="13873"/>
                    <a:pt x="7989" y="13933"/>
                    <a:pt x="8008" y="14012"/>
                  </a:cubicBezTo>
                  <a:cubicBezTo>
                    <a:pt x="8167" y="15182"/>
                    <a:pt x="8584" y="16491"/>
                    <a:pt x="9615" y="17185"/>
                  </a:cubicBezTo>
                  <a:cubicBezTo>
                    <a:pt x="9635" y="17197"/>
                    <a:pt x="9657" y="17203"/>
                    <a:pt x="9679" y="17203"/>
                  </a:cubicBezTo>
                  <a:cubicBezTo>
                    <a:pt x="9764" y="17203"/>
                    <a:pt x="9849" y="17121"/>
                    <a:pt x="9833" y="17026"/>
                  </a:cubicBezTo>
                  <a:cubicBezTo>
                    <a:pt x="9694" y="16511"/>
                    <a:pt x="9754" y="15956"/>
                    <a:pt x="9992" y="15480"/>
                  </a:cubicBezTo>
                  <a:cubicBezTo>
                    <a:pt x="10150" y="15856"/>
                    <a:pt x="10349" y="16213"/>
                    <a:pt x="10606" y="16511"/>
                  </a:cubicBezTo>
                  <a:cubicBezTo>
                    <a:pt x="11876" y="17998"/>
                    <a:pt x="13998" y="18534"/>
                    <a:pt x="15029" y="20239"/>
                  </a:cubicBezTo>
                  <a:cubicBezTo>
                    <a:pt x="15058" y="20279"/>
                    <a:pt x="15108" y="20299"/>
                    <a:pt x="15158" y="20299"/>
                  </a:cubicBezTo>
                  <a:cubicBezTo>
                    <a:pt x="15207" y="20299"/>
                    <a:pt x="15257" y="20279"/>
                    <a:pt x="15287" y="20239"/>
                  </a:cubicBezTo>
                  <a:cubicBezTo>
                    <a:pt x="15842" y="19287"/>
                    <a:pt x="16060" y="18177"/>
                    <a:pt x="15862" y="17106"/>
                  </a:cubicBezTo>
                  <a:cubicBezTo>
                    <a:pt x="15564" y="15162"/>
                    <a:pt x="14136" y="13635"/>
                    <a:pt x="12510" y="12644"/>
                  </a:cubicBezTo>
                  <a:cubicBezTo>
                    <a:pt x="11578" y="12088"/>
                    <a:pt x="10547" y="11731"/>
                    <a:pt x="9635" y="11156"/>
                  </a:cubicBezTo>
                  <a:cubicBezTo>
                    <a:pt x="8802" y="10661"/>
                    <a:pt x="8048" y="9927"/>
                    <a:pt x="7830" y="8955"/>
                  </a:cubicBezTo>
                  <a:cubicBezTo>
                    <a:pt x="7830" y="8935"/>
                    <a:pt x="7810" y="8896"/>
                    <a:pt x="7790" y="8896"/>
                  </a:cubicBezTo>
                  <a:cubicBezTo>
                    <a:pt x="7711" y="8499"/>
                    <a:pt x="7612" y="8122"/>
                    <a:pt x="7433" y="7785"/>
                  </a:cubicBezTo>
                  <a:cubicBezTo>
                    <a:pt x="6799" y="6437"/>
                    <a:pt x="5569" y="5465"/>
                    <a:pt x="4122" y="5167"/>
                  </a:cubicBezTo>
                  <a:cubicBezTo>
                    <a:pt x="4419" y="5068"/>
                    <a:pt x="4697" y="4969"/>
                    <a:pt x="4974" y="4830"/>
                  </a:cubicBezTo>
                  <a:cubicBezTo>
                    <a:pt x="6343" y="4176"/>
                    <a:pt x="7414" y="3105"/>
                    <a:pt x="8326" y="1895"/>
                  </a:cubicBezTo>
                  <a:cubicBezTo>
                    <a:pt x="7989" y="3720"/>
                    <a:pt x="8544" y="5584"/>
                    <a:pt x="9793" y="6952"/>
                  </a:cubicBezTo>
                  <a:cubicBezTo>
                    <a:pt x="9818" y="6976"/>
                    <a:pt x="9849" y="6988"/>
                    <a:pt x="9881" y="6988"/>
                  </a:cubicBezTo>
                  <a:cubicBezTo>
                    <a:pt x="9955" y="6988"/>
                    <a:pt x="10031" y="6930"/>
                    <a:pt x="10031" y="6833"/>
                  </a:cubicBezTo>
                  <a:lnTo>
                    <a:pt x="9992" y="6040"/>
                  </a:lnTo>
                  <a:cubicBezTo>
                    <a:pt x="10391" y="6301"/>
                    <a:pt x="10856" y="6439"/>
                    <a:pt x="11329" y="6439"/>
                  </a:cubicBezTo>
                  <a:cubicBezTo>
                    <a:pt x="11538" y="6439"/>
                    <a:pt x="11748" y="6412"/>
                    <a:pt x="11955" y="6357"/>
                  </a:cubicBezTo>
                  <a:cubicBezTo>
                    <a:pt x="12609" y="6159"/>
                    <a:pt x="13145" y="5683"/>
                    <a:pt x="13422" y="5068"/>
                  </a:cubicBezTo>
                  <a:cubicBezTo>
                    <a:pt x="13660" y="4493"/>
                    <a:pt x="13621" y="3858"/>
                    <a:pt x="13343" y="3303"/>
                  </a:cubicBezTo>
                  <a:cubicBezTo>
                    <a:pt x="13132" y="2911"/>
                    <a:pt x="12692" y="2519"/>
                    <a:pt x="12240" y="2519"/>
                  </a:cubicBezTo>
                  <a:cubicBezTo>
                    <a:pt x="12098" y="2519"/>
                    <a:pt x="11954" y="2558"/>
                    <a:pt x="11816" y="2649"/>
                  </a:cubicBezTo>
                  <a:cubicBezTo>
                    <a:pt x="11360" y="2946"/>
                    <a:pt x="11261" y="3561"/>
                    <a:pt x="11578" y="3997"/>
                  </a:cubicBezTo>
                  <a:cubicBezTo>
                    <a:pt x="10111" y="3799"/>
                    <a:pt x="9020" y="2550"/>
                    <a:pt x="9000" y="1082"/>
                  </a:cubicBezTo>
                  <a:cubicBezTo>
                    <a:pt x="9000" y="1042"/>
                    <a:pt x="8980" y="1003"/>
                    <a:pt x="8960" y="983"/>
                  </a:cubicBezTo>
                  <a:cubicBezTo>
                    <a:pt x="9119" y="725"/>
                    <a:pt x="9278" y="467"/>
                    <a:pt x="9456" y="210"/>
                  </a:cubicBezTo>
                  <a:cubicBezTo>
                    <a:pt x="9524" y="100"/>
                    <a:pt x="9424" y="1"/>
                    <a:pt x="932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44" name="Google Shape;269;p3">
              <a:extLst>
                <a:ext uri="{FF2B5EF4-FFF2-40B4-BE49-F238E27FC236}">
                  <a16:creationId xmlns:a16="http://schemas.microsoft.com/office/drawing/2014/main" id="{DB0D8B38-9DDD-BC5A-22D9-6CDF32F6F801}"/>
                </a:ext>
              </a:extLst>
            </p:cNvPr>
            <p:cNvSpPr>
              <a:spLocks/>
            </p:cNvSpPr>
            <p:nvPr/>
          </p:nvSpPr>
          <p:spPr bwMode="auto">
            <a:xfrm>
              <a:off x="822500" y="2252425"/>
              <a:ext cx="23475" cy="47575"/>
            </a:xfrm>
            <a:custGeom>
              <a:avLst/>
              <a:gdLst>
                <a:gd name="T0" fmla="*/ 5275 w 939"/>
                <a:gd name="T1" fmla="*/ 25 h 1903"/>
                <a:gd name="T2" fmla="*/ 2125 w 939"/>
                <a:gd name="T3" fmla="*/ 5425 h 1903"/>
                <a:gd name="T4" fmla="*/ 16525 w 939"/>
                <a:gd name="T5" fmla="*/ 43600 h 1903"/>
                <a:gd name="T6" fmla="*/ 19975 w 939"/>
                <a:gd name="T7" fmla="*/ 47550 h 1903"/>
                <a:gd name="T8" fmla="*/ 23450 w 939"/>
                <a:gd name="T9" fmla="*/ 43600 h 1903"/>
                <a:gd name="T10" fmla="*/ 8075 w 939"/>
                <a:gd name="T11" fmla="*/ 1450 h 1903"/>
                <a:gd name="T12" fmla="*/ 5275 w 939"/>
                <a:gd name="T13" fmla="*/ 25 h 19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9" h="1903" extrusionOk="0">
                  <a:moveTo>
                    <a:pt x="211" y="1"/>
                  </a:moveTo>
                  <a:cubicBezTo>
                    <a:pt x="107" y="1"/>
                    <a:pt x="1" y="104"/>
                    <a:pt x="85" y="217"/>
                  </a:cubicBezTo>
                  <a:cubicBezTo>
                    <a:pt x="383" y="673"/>
                    <a:pt x="581" y="1188"/>
                    <a:pt x="661" y="1744"/>
                  </a:cubicBezTo>
                  <a:cubicBezTo>
                    <a:pt x="661" y="1823"/>
                    <a:pt x="720" y="1882"/>
                    <a:pt x="799" y="1902"/>
                  </a:cubicBezTo>
                  <a:cubicBezTo>
                    <a:pt x="879" y="1882"/>
                    <a:pt x="938" y="1823"/>
                    <a:pt x="938" y="1744"/>
                  </a:cubicBezTo>
                  <a:cubicBezTo>
                    <a:pt x="879" y="1149"/>
                    <a:pt x="661" y="574"/>
                    <a:pt x="323" y="58"/>
                  </a:cubicBezTo>
                  <a:cubicBezTo>
                    <a:pt x="295" y="18"/>
                    <a:pt x="253" y="1"/>
                    <a:pt x="2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45" name="Google Shape;270;p3">
              <a:extLst>
                <a:ext uri="{FF2B5EF4-FFF2-40B4-BE49-F238E27FC236}">
                  <a16:creationId xmlns:a16="http://schemas.microsoft.com/office/drawing/2014/main" id="{3D0EC9F5-B7EB-0224-21C6-1486205C9557}"/>
                </a:ext>
              </a:extLst>
            </p:cNvPr>
            <p:cNvSpPr>
              <a:spLocks/>
            </p:cNvSpPr>
            <p:nvPr/>
          </p:nvSpPr>
          <p:spPr bwMode="auto">
            <a:xfrm>
              <a:off x="732900" y="2203300"/>
              <a:ext cx="52950" cy="55100"/>
            </a:xfrm>
            <a:custGeom>
              <a:avLst/>
              <a:gdLst>
                <a:gd name="T0" fmla="*/ 4225 w 2118"/>
                <a:gd name="T1" fmla="*/ 0 h 2204"/>
                <a:gd name="T2" fmla="*/ 2500 w 2118"/>
                <a:gd name="T3" fmla="*/ 500 h 2204"/>
                <a:gd name="T4" fmla="*/ 1000 w 2118"/>
                <a:gd name="T5" fmla="*/ 5450 h 2204"/>
                <a:gd name="T6" fmla="*/ 45625 w 2118"/>
                <a:gd name="T7" fmla="*/ 54550 h 2204"/>
                <a:gd name="T8" fmla="*/ 47650 w 2118"/>
                <a:gd name="T9" fmla="*/ 55100 h 2204"/>
                <a:gd name="T10" fmla="*/ 49600 w 2118"/>
                <a:gd name="T11" fmla="*/ 48600 h 2204"/>
                <a:gd name="T12" fmla="*/ 7450 w 2118"/>
                <a:gd name="T13" fmla="*/ 1975 h 2204"/>
                <a:gd name="T14" fmla="*/ 4225 w 2118"/>
                <a:gd name="T15" fmla="*/ 0 h 22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18" h="2204" extrusionOk="0">
                  <a:moveTo>
                    <a:pt x="169" y="0"/>
                  </a:moveTo>
                  <a:cubicBezTo>
                    <a:pt x="144" y="0"/>
                    <a:pt x="120" y="7"/>
                    <a:pt x="100" y="20"/>
                  </a:cubicBezTo>
                  <a:cubicBezTo>
                    <a:pt x="21" y="60"/>
                    <a:pt x="1" y="139"/>
                    <a:pt x="40" y="218"/>
                  </a:cubicBezTo>
                  <a:cubicBezTo>
                    <a:pt x="397" y="1051"/>
                    <a:pt x="1032" y="1745"/>
                    <a:pt x="1825" y="2182"/>
                  </a:cubicBezTo>
                  <a:cubicBezTo>
                    <a:pt x="1853" y="2197"/>
                    <a:pt x="1880" y="2204"/>
                    <a:pt x="1906" y="2204"/>
                  </a:cubicBezTo>
                  <a:cubicBezTo>
                    <a:pt x="2040" y="2204"/>
                    <a:pt x="2117" y="2010"/>
                    <a:pt x="1984" y="1944"/>
                  </a:cubicBezTo>
                  <a:cubicBezTo>
                    <a:pt x="1230" y="1527"/>
                    <a:pt x="635" y="873"/>
                    <a:pt x="298" y="79"/>
                  </a:cubicBezTo>
                  <a:cubicBezTo>
                    <a:pt x="272" y="27"/>
                    <a:pt x="219" y="0"/>
                    <a:pt x="16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46" name="Google Shape;271;p3">
              <a:extLst>
                <a:ext uri="{FF2B5EF4-FFF2-40B4-BE49-F238E27FC236}">
                  <a16:creationId xmlns:a16="http://schemas.microsoft.com/office/drawing/2014/main" id="{DB7BA7A0-ADFA-A0E4-913E-31B0E4907996}"/>
                </a:ext>
              </a:extLst>
            </p:cNvPr>
            <p:cNvSpPr>
              <a:spLocks/>
            </p:cNvSpPr>
            <p:nvPr/>
          </p:nvSpPr>
          <p:spPr bwMode="auto">
            <a:xfrm>
              <a:off x="604775" y="2402825"/>
              <a:ext cx="17100" cy="35500"/>
            </a:xfrm>
            <a:custGeom>
              <a:avLst/>
              <a:gdLst>
                <a:gd name="T0" fmla="*/ 4925 w 684"/>
                <a:gd name="T1" fmla="*/ 25 h 1420"/>
                <a:gd name="T2" fmla="*/ 1725 w 684"/>
                <a:gd name="T3" fmla="*/ 5225 h 1420"/>
                <a:gd name="T4" fmla="*/ 9650 w 684"/>
                <a:gd name="T5" fmla="*/ 32000 h 1420"/>
                <a:gd name="T6" fmla="*/ 13625 w 684"/>
                <a:gd name="T7" fmla="*/ 35475 h 1420"/>
                <a:gd name="T8" fmla="*/ 17075 w 684"/>
                <a:gd name="T9" fmla="*/ 32000 h 1420"/>
                <a:gd name="T10" fmla="*/ 7675 w 684"/>
                <a:gd name="T11" fmla="*/ 1775 h 1420"/>
                <a:gd name="T12" fmla="*/ 4925 w 684"/>
                <a:gd name="T13" fmla="*/ 25 h 14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4" h="1420" extrusionOk="0">
                  <a:moveTo>
                    <a:pt x="197" y="1"/>
                  </a:moveTo>
                  <a:cubicBezTo>
                    <a:pt x="101" y="1"/>
                    <a:pt x="0" y="100"/>
                    <a:pt x="69" y="209"/>
                  </a:cubicBezTo>
                  <a:cubicBezTo>
                    <a:pt x="247" y="547"/>
                    <a:pt x="346" y="904"/>
                    <a:pt x="386" y="1280"/>
                  </a:cubicBezTo>
                  <a:cubicBezTo>
                    <a:pt x="386" y="1360"/>
                    <a:pt x="465" y="1419"/>
                    <a:pt x="545" y="1419"/>
                  </a:cubicBezTo>
                  <a:cubicBezTo>
                    <a:pt x="604" y="1419"/>
                    <a:pt x="683" y="1360"/>
                    <a:pt x="683" y="1280"/>
                  </a:cubicBezTo>
                  <a:cubicBezTo>
                    <a:pt x="644" y="844"/>
                    <a:pt x="505" y="447"/>
                    <a:pt x="307" y="71"/>
                  </a:cubicBezTo>
                  <a:cubicBezTo>
                    <a:pt x="282" y="21"/>
                    <a:pt x="240" y="1"/>
                    <a:pt x="19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47" name="Google Shape;272;p3">
              <a:extLst>
                <a:ext uri="{FF2B5EF4-FFF2-40B4-BE49-F238E27FC236}">
                  <a16:creationId xmlns:a16="http://schemas.microsoft.com/office/drawing/2014/main" id="{8A86CA7D-07F6-B080-1E2B-44AD6A17879F}"/>
                </a:ext>
              </a:extLst>
            </p:cNvPr>
            <p:cNvSpPr>
              <a:spLocks/>
            </p:cNvSpPr>
            <p:nvPr/>
          </p:nvSpPr>
          <p:spPr bwMode="auto">
            <a:xfrm>
              <a:off x="544000" y="2326200"/>
              <a:ext cx="22075" cy="62300"/>
            </a:xfrm>
            <a:custGeom>
              <a:avLst/>
              <a:gdLst>
                <a:gd name="T0" fmla="*/ 8775 w 883"/>
                <a:gd name="T1" fmla="*/ 25 h 2492"/>
                <a:gd name="T2" fmla="*/ 5475 w 883"/>
                <a:gd name="T3" fmla="*/ 2525 h 2492"/>
                <a:gd name="T4" fmla="*/ 13900 w 883"/>
                <a:gd name="T5" fmla="*/ 60550 h 2492"/>
                <a:gd name="T6" fmla="*/ 17000 w 883"/>
                <a:gd name="T7" fmla="*/ 62300 h 2492"/>
                <a:gd name="T8" fmla="*/ 20350 w 883"/>
                <a:gd name="T9" fmla="*/ 57075 h 2492"/>
                <a:gd name="T10" fmla="*/ 12425 w 883"/>
                <a:gd name="T11" fmla="*/ 4525 h 2492"/>
                <a:gd name="T12" fmla="*/ 8775 w 883"/>
                <a:gd name="T13" fmla="*/ 25 h 24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3" h="2492" extrusionOk="0">
                  <a:moveTo>
                    <a:pt x="351" y="1"/>
                  </a:moveTo>
                  <a:cubicBezTo>
                    <a:pt x="297" y="1"/>
                    <a:pt x="243" y="31"/>
                    <a:pt x="219" y="101"/>
                  </a:cubicBezTo>
                  <a:cubicBezTo>
                    <a:pt x="1" y="895"/>
                    <a:pt x="120" y="1728"/>
                    <a:pt x="556" y="2422"/>
                  </a:cubicBezTo>
                  <a:cubicBezTo>
                    <a:pt x="587" y="2471"/>
                    <a:pt x="634" y="2492"/>
                    <a:pt x="680" y="2492"/>
                  </a:cubicBezTo>
                  <a:cubicBezTo>
                    <a:pt x="782" y="2492"/>
                    <a:pt x="882" y="2392"/>
                    <a:pt x="814" y="2283"/>
                  </a:cubicBezTo>
                  <a:cubicBezTo>
                    <a:pt x="417" y="1648"/>
                    <a:pt x="298" y="895"/>
                    <a:pt x="497" y="181"/>
                  </a:cubicBezTo>
                  <a:cubicBezTo>
                    <a:pt x="521" y="73"/>
                    <a:pt x="436" y="1"/>
                    <a:pt x="3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48" name="Google Shape;273;p3">
              <a:extLst>
                <a:ext uri="{FF2B5EF4-FFF2-40B4-BE49-F238E27FC236}">
                  <a16:creationId xmlns:a16="http://schemas.microsoft.com/office/drawing/2014/main" id="{0225A32C-287C-291D-9BC8-7A281D4DB83F}"/>
                </a:ext>
              </a:extLst>
            </p:cNvPr>
            <p:cNvSpPr>
              <a:spLocks/>
            </p:cNvSpPr>
            <p:nvPr/>
          </p:nvSpPr>
          <p:spPr bwMode="auto">
            <a:xfrm>
              <a:off x="405675" y="1925325"/>
              <a:ext cx="135875" cy="96250"/>
            </a:xfrm>
            <a:custGeom>
              <a:avLst/>
              <a:gdLst>
                <a:gd name="T0" fmla="*/ 74800 w 5435"/>
                <a:gd name="T1" fmla="*/ 7325 h 3850"/>
                <a:gd name="T2" fmla="*/ 126450 w 5435"/>
                <a:gd name="T3" fmla="*/ 33550 h 3850"/>
                <a:gd name="T4" fmla="*/ 83875 w 5435"/>
                <a:gd name="T5" fmla="*/ 25850 h 3850"/>
                <a:gd name="T6" fmla="*/ 56050 w 5435"/>
                <a:gd name="T7" fmla="*/ 30575 h 3850"/>
                <a:gd name="T8" fmla="*/ 56825 w 5435"/>
                <a:gd name="T9" fmla="*/ 37725 h 3850"/>
                <a:gd name="T10" fmla="*/ 58025 w 5435"/>
                <a:gd name="T11" fmla="*/ 37525 h 3850"/>
                <a:gd name="T12" fmla="*/ 83925 w 5435"/>
                <a:gd name="T13" fmla="*/ 33150 h 3850"/>
                <a:gd name="T14" fmla="*/ 124475 w 5435"/>
                <a:gd name="T15" fmla="*/ 40500 h 3850"/>
                <a:gd name="T16" fmla="*/ 102650 w 5435"/>
                <a:gd name="T17" fmla="*/ 86100 h 3850"/>
                <a:gd name="T18" fmla="*/ 87775 w 5435"/>
                <a:gd name="T19" fmla="*/ 57850 h 3850"/>
                <a:gd name="T20" fmla="*/ 84400 w 5435"/>
                <a:gd name="T21" fmla="*/ 55300 h 3850"/>
                <a:gd name="T22" fmla="*/ 81825 w 5435"/>
                <a:gd name="T23" fmla="*/ 56375 h 3850"/>
                <a:gd name="T24" fmla="*/ 62800 w 5435"/>
                <a:gd name="T25" fmla="*/ 63575 h 3850"/>
                <a:gd name="T26" fmla="*/ 45150 w 5435"/>
                <a:gd name="T27" fmla="*/ 60325 h 3850"/>
                <a:gd name="T28" fmla="*/ 10925 w 5435"/>
                <a:gd name="T29" fmla="*/ 49925 h 3850"/>
                <a:gd name="T30" fmla="*/ 32250 w 5435"/>
                <a:gd name="T31" fmla="*/ 23150 h 3850"/>
                <a:gd name="T32" fmla="*/ 66950 w 5435"/>
                <a:gd name="T33" fmla="*/ 7775 h 3850"/>
                <a:gd name="T34" fmla="*/ 74800 w 5435"/>
                <a:gd name="T35" fmla="*/ 7325 h 3850"/>
                <a:gd name="T36" fmla="*/ 75150 w 5435"/>
                <a:gd name="T37" fmla="*/ 25 h 3850"/>
                <a:gd name="T38" fmla="*/ 68450 w 5435"/>
                <a:gd name="T39" fmla="*/ 350 h 3850"/>
                <a:gd name="T40" fmla="*/ 29275 w 5435"/>
                <a:gd name="T41" fmla="*/ 15700 h 3850"/>
                <a:gd name="T42" fmla="*/ 1500 w 5435"/>
                <a:gd name="T43" fmla="*/ 51900 h 3850"/>
                <a:gd name="T44" fmla="*/ 4475 w 5435"/>
                <a:gd name="T45" fmla="*/ 57350 h 3850"/>
                <a:gd name="T46" fmla="*/ 6575 w 5435"/>
                <a:gd name="T47" fmla="*/ 57300 h 3850"/>
                <a:gd name="T48" fmla="*/ 64450 w 5435"/>
                <a:gd name="T49" fmla="*/ 71175 h 3850"/>
                <a:gd name="T50" fmla="*/ 81825 w 5435"/>
                <a:gd name="T51" fmla="*/ 65775 h 3850"/>
                <a:gd name="T52" fmla="*/ 106625 w 5435"/>
                <a:gd name="T53" fmla="*/ 96025 h 3850"/>
                <a:gd name="T54" fmla="*/ 107925 w 5435"/>
                <a:gd name="T55" fmla="*/ 96250 h 3850"/>
                <a:gd name="T56" fmla="*/ 111075 w 5435"/>
                <a:gd name="T57" fmla="*/ 91575 h 3850"/>
                <a:gd name="T58" fmla="*/ 128925 w 5435"/>
                <a:gd name="T59" fmla="*/ 46450 h 3850"/>
                <a:gd name="T60" fmla="*/ 131400 w 5435"/>
                <a:gd name="T61" fmla="*/ 42975 h 3850"/>
                <a:gd name="T62" fmla="*/ 135375 w 5435"/>
                <a:gd name="T63" fmla="*/ 38525 h 3850"/>
                <a:gd name="T64" fmla="*/ 75150 w 5435"/>
                <a:gd name="T65" fmla="*/ 25 h 38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35" h="3850" extrusionOk="0">
                  <a:moveTo>
                    <a:pt x="2992" y="293"/>
                  </a:moveTo>
                  <a:cubicBezTo>
                    <a:pt x="3775" y="293"/>
                    <a:pt x="4745" y="611"/>
                    <a:pt x="5058" y="1342"/>
                  </a:cubicBezTo>
                  <a:cubicBezTo>
                    <a:pt x="4508" y="1163"/>
                    <a:pt x="3928" y="1034"/>
                    <a:pt x="3355" y="1034"/>
                  </a:cubicBezTo>
                  <a:cubicBezTo>
                    <a:pt x="2978" y="1034"/>
                    <a:pt x="2604" y="1090"/>
                    <a:pt x="2242" y="1223"/>
                  </a:cubicBezTo>
                  <a:cubicBezTo>
                    <a:pt x="2081" y="1277"/>
                    <a:pt x="2130" y="1509"/>
                    <a:pt x="2273" y="1509"/>
                  </a:cubicBezTo>
                  <a:cubicBezTo>
                    <a:pt x="2288" y="1509"/>
                    <a:pt x="2304" y="1507"/>
                    <a:pt x="2321" y="1501"/>
                  </a:cubicBezTo>
                  <a:cubicBezTo>
                    <a:pt x="2662" y="1377"/>
                    <a:pt x="3009" y="1326"/>
                    <a:pt x="3357" y="1326"/>
                  </a:cubicBezTo>
                  <a:cubicBezTo>
                    <a:pt x="3900" y="1326"/>
                    <a:pt x="4447" y="1451"/>
                    <a:pt x="4979" y="1620"/>
                  </a:cubicBezTo>
                  <a:cubicBezTo>
                    <a:pt x="4304" y="1977"/>
                    <a:pt x="3967" y="2711"/>
                    <a:pt x="4106" y="3444"/>
                  </a:cubicBezTo>
                  <a:cubicBezTo>
                    <a:pt x="3729" y="3206"/>
                    <a:pt x="3571" y="2750"/>
                    <a:pt x="3511" y="2314"/>
                  </a:cubicBezTo>
                  <a:cubicBezTo>
                    <a:pt x="3499" y="2251"/>
                    <a:pt x="3438" y="2212"/>
                    <a:pt x="3376" y="2212"/>
                  </a:cubicBezTo>
                  <a:cubicBezTo>
                    <a:pt x="3339" y="2212"/>
                    <a:pt x="3302" y="2225"/>
                    <a:pt x="3273" y="2255"/>
                  </a:cubicBezTo>
                  <a:cubicBezTo>
                    <a:pt x="3060" y="2467"/>
                    <a:pt x="2790" y="2543"/>
                    <a:pt x="2512" y="2543"/>
                  </a:cubicBezTo>
                  <a:cubicBezTo>
                    <a:pt x="2272" y="2543"/>
                    <a:pt x="2026" y="2487"/>
                    <a:pt x="1806" y="2413"/>
                  </a:cubicBezTo>
                  <a:cubicBezTo>
                    <a:pt x="1369" y="2215"/>
                    <a:pt x="913" y="2076"/>
                    <a:pt x="437" y="1997"/>
                  </a:cubicBezTo>
                  <a:cubicBezTo>
                    <a:pt x="675" y="1600"/>
                    <a:pt x="953" y="1243"/>
                    <a:pt x="1290" y="926"/>
                  </a:cubicBezTo>
                  <a:cubicBezTo>
                    <a:pt x="1687" y="569"/>
                    <a:pt x="2163" y="371"/>
                    <a:pt x="2678" y="311"/>
                  </a:cubicBezTo>
                  <a:cubicBezTo>
                    <a:pt x="2778" y="299"/>
                    <a:pt x="2883" y="293"/>
                    <a:pt x="2992" y="293"/>
                  </a:cubicBezTo>
                  <a:close/>
                  <a:moveTo>
                    <a:pt x="3006" y="1"/>
                  </a:moveTo>
                  <a:cubicBezTo>
                    <a:pt x="2914" y="1"/>
                    <a:pt x="2824" y="5"/>
                    <a:pt x="2738" y="14"/>
                  </a:cubicBezTo>
                  <a:cubicBezTo>
                    <a:pt x="2163" y="53"/>
                    <a:pt x="1627" y="271"/>
                    <a:pt x="1171" y="628"/>
                  </a:cubicBezTo>
                  <a:cubicBezTo>
                    <a:pt x="735" y="1045"/>
                    <a:pt x="338" y="1541"/>
                    <a:pt x="60" y="2076"/>
                  </a:cubicBezTo>
                  <a:cubicBezTo>
                    <a:pt x="1" y="2175"/>
                    <a:pt x="60" y="2294"/>
                    <a:pt x="179" y="2294"/>
                  </a:cubicBezTo>
                  <a:cubicBezTo>
                    <a:pt x="207" y="2293"/>
                    <a:pt x="235" y="2292"/>
                    <a:pt x="263" y="2292"/>
                  </a:cubicBezTo>
                  <a:cubicBezTo>
                    <a:pt x="997" y="2292"/>
                    <a:pt x="1832" y="2847"/>
                    <a:pt x="2578" y="2847"/>
                  </a:cubicBezTo>
                  <a:cubicBezTo>
                    <a:pt x="2821" y="2847"/>
                    <a:pt x="3055" y="2788"/>
                    <a:pt x="3273" y="2631"/>
                  </a:cubicBezTo>
                  <a:cubicBezTo>
                    <a:pt x="3412" y="3167"/>
                    <a:pt x="3709" y="3682"/>
                    <a:pt x="4265" y="3841"/>
                  </a:cubicBezTo>
                  <a:cubicBezTo>
                    <a:pt x="4283" y="3847"/>
                    <a:pt x="4301" y="3850"/>
                    <a:pt x="4317" y="3850"/>
                  </a:cubicBezTo>
                  <a:cubicBezTo>
                    <a:pt x="4411" y="3850"/>
                    <a:pt x="4477" y="3763"/>
                    <a:pt x="4443" y="3663"/>
                  </a:cubicBezTo>
                  <a:cubicBezTo>
                    <a:pt x="4245" y="2988"/>
                    <a:pt x="4423" y="2136"/>
                    <a:pt x="5157" y="1858"/>
                  </a:cubicBezTo>
                  <a:cubicBezTo>
                    <a:pt x="5217" y="1818"/>
                    <a:pt x="5256" y="1779"/>
                    <a:pt x="5256" y="1719"/>
                  </a:cubicBezTo>
                  <a:cubicBezTo>
                    <a:pt x="5355" y="1719"/>
                    <a:pt x="5435" y="1620"/>
                    <a:pt x="5415" y="1541"/>
                  </a:cubicBezTo>
                  <a:cubicBezTo>
                    <a:pt x="5234" y="489"/>
                    <a:pt x="3991" y="1"/>
                    <a:pt x="30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grpSp>
      <p:sp>
        <p:nvSpPr>
          <p:cNvPr id="27" name="Google Shape;27;p3"/>
          <p:cNvSpPr txBox="1">
            <a:spLocks noGrp="1"/>
          </p:cNvSpPr>
          <p:nvPr>
            <p:ph type="title"/>
          </p:nvPr>
        </p:nvSpPr>
        <p:spPr>
          <a:xfrm>
            <a:off x="3234000" y="1465701"/>
            <a:ext cx="5724000" cy="1694800"/>
          </a:xfrm>
          <a:prstGeom prst="rect">
            <a:avLst/>
          </a:prstGeom>
        </p:spPr>
        <p:txBody>
          <a:bodyPr spcFirstLastPara="1" anchor="b">
            <a:noAutofit/>
          </a:bodyPr>
          <a:lstStyle>
            <a:lvl1pPr lvl="0" algn="ctr" rtl="0">
              <a:spcBef>
                <a:spcPts val="0"/>
              </a:spcBef>
              <a:spcAft>
                <a:spcPts val="0"/>
              </a:spcAft>
              <a:buClr>
                <a:srgbClr val="D9823D"/>
              </a:buClr>
              <a:buSzPts val="9000"/>
              <a:buNone/>
              <a:defRPr sz="12000">
                <a:solidFill>
                  <a:schemeClr val="dk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lang="en-US"/>
              <a:t>Click to edit Master title style</a:t>
            </a:r>
            <a:endParaRPr/>
          </a:p>
        </p:txBody>
      </p:sp>
      <p:sp>
        <p:nvSpPr>
          <p:cNvPr id="28" name="Google Shape;28;p3"/>
          <p:cNvSpPr txBox="1">
            <a:spLocks noGrp="1"/>
          </p:cNvSpPr>
          <p:nvPr>
            <p:ph type="ctrTitle" idx="2"/>
          </p:nvPr>
        </p:nvSpPr>
        <p:spPr>
          <a:xfrm>
            <a:off x="4220727" y="2708847"/>
            <a:ext cx="3798000" cy="2164400"/>
          </a:xfrm>
          <a:prstGeom prst="rect">
            <a:avLst/>
          </a:prstGeom>
        </p:spPr>
        <p:txBody>
          <a:bodyPr spcFirstLastPara="1" anchor="b">
            <a:noAutofit/>
          </a:bodyPr>
          <a:lstStyle>
            <a:lvl1pPr lvl="0" algn="ctr" rtl="0">
              <a:spcBef>
                <a:spcPts val="0"/>
              </a:spcBef>
              <a:spcAft>
                <a:spcPts val="0"/>
              </a:spcAft>
              <a:buSzPts val="2400"/>
              <a:buNone/>
              <a:defRPr sz="6400" b="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 name="Google Shape;29;p3"/>
          <p:cNvSpPr txBox="1">
            <a:spLocks noGrp="1"/>
          </p:cNvSpPr>
          <p:nvPr>
            <p:ph type="subTitle" idx="1"/>
          </p:nvPr>
        </p:nvSpPr>
        <p:spPr>
          <a:xfrm>
            <a:off x="4379393" y="4724040"/>
            <a:ext cx="3485600" cy="837200"/>
          </a:xfrm>
          <a:prstGeom prst="rect">
            <a:avLst/>
          </a:prstGeom>
        </p:spPr>
        <p:txBody>
          <a:bodyPr spcFirstLastPara="1">
            <a:noAutofit/>
          </a:bodyPr>
          <a:lstStyle>
            <a:lvl1pPr lvl="0" algn="ctr" rtl="0">
              <a:lnSpc>
                <a:spcPct val="100000"/>
              </a:lnSpc>
              <a:spcBef>
                <a:spcPts val="0"/>
              </a:spcBef>
              <a:spcAft>
                <a:spcPts val="0"/>
              </a:spcAft>
              <a:buClr>
                <a:srgbClr val="CF854C"/>
              </a:buClr>
              <a:buSzPts val="1400"/>
              <a:buFont typeface="Catamaran"/>
              <a:buNone/>
              <a:defRPr>
                <a:latin typeface="Catamaran"/>
                <a:ea typeface="Catamaran"/>
                <a:cs typeface="Catamaran"/>
                <a:sym typeface="Catamaran"/>
              </a:defRPr>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Tree>
    <p:extLst>
      <p:ext uri="{BB962C8B-B14F-4D97-AF65-F5344CB8AC3E}">
        <p14:creationId xmlns:p14="http://schemas.microsoft.com/office/powerpoint/2010/main" val="1465873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5"/>
        <p:cNvGrpSpPr/>
        <p:nvPr/>
      </p:nvGrpSpPr>
      <p:grpSpPr>
        <a:xfrm>
          <a:off x="0" y="0"/>
          <a:ext cx="0" cy="0"/>
          <a:chOff x="0" y="0"/>
          <a:chExt cx="0" cy="0"/>
        </a:xfrm>
      </p:grpSpPr>
      <p:grpSp>
        <p:nvGrpSpPr>
          <p:cNvPr id="2" name="Google Shape;296;p8">
            <a:extLst>
              <a:ext uri="{FF2B5EF4-FFF2-40B4-BE49-F238E27FC236}">
                <a16:creationId xmlns:a16="http://schemas.microsoft.com/office/drawing/2014/main" id="{C8C92A63-D435-8334-6094-585EB1AE2921}"/>
              </a:ext>
            </a:extLst>
          </p:cNvPr>
          <p:cNvGrpSpPr>
            <a:grpSpLocks/>
          </p:cNvGrpSpPr>
          <p:nvPr/>
        </p:nvGrpSpPr>
        <p:grpSpPr bwMode="auto">
          <a:xfrm>
            <a:off x="107951" y="103718"/>
            <a:ext cx="11976100" cy="6650567"/>
            <a:chOff x="296875" y="900200"/>
            <a:chExt cx="7027200" cy="3903500"/>
          </a:xfrm>
        </p:grpSpPr>
        <p:sp>
          <p:nvSpPr>
            <p:cNvPr id="3" name="Google Shape;297;p8">
              <a:extLst>
                <a:ext uri="{FF2B5EF4-FFF2-40B4-BE49-F238E27FC236}">
                  <a16:creationId xmlns:a16="http://schemas.microsoft.com/office/drawing/2014/main" id="{2CC173E0-7ED9-19FD-2090-B14CF33C4D69}"/>
                </a:ext>
              </a:extLst>
            </p:cNvPr>
            <p:cNvSpPr>
              <a:spLocks/>
            </p:cNvSpPr>
            <p:nvPr/>
          </p:nvSpPr>
          <p:spPr bwMode="auto">
            <a:xfrm>
              <a:off x="472125" y="1103300"/>
              <a:ext cx="334475" cy="290025"/>
            </a:xfrm>
            <a:custGeom>
              <a:avLst/>
              <a:gdLst>
                <a:gd name="T0" fmla="*/ 85275 w 13379"/>
                <a:gd name="T1" fmla="*/ 11275 h 11601"/>
                <a:gd name="T2" fmla="*/ 219150 w 13379"/>
                <a:gd name="T3" fmla="*/ 108925 h 11601"/>
                <a:gd name="T4" fmla="*/ 302925 w 13379"/>
                <a:gd name="T5" fmla="*/ 236350 h 11601"/>
                <a:gd name="T6" fmla="*/ 203275 w 13379"/>
                <a:gd name="T7" fmla="*/ 130750 h 11601"/>
                <a:gd name="T8" fmla="*/ 196825 w 13379"/>
                <a:gd name="T9" fmla="*/ 137200 h 11601"/>
                <a:gd name="T10" fmla="*/ 284100 w 13379"/>
                <a:gd name="T11" fmla="*/ 235850 h 11601"/>
                <a:gd name="T12" fmla="*/ 311850 w 13379"/>
                <a:gd name="T13" fmla="*/ 267100 h 11601"/>
                <a:gd name="T14" fmla="*/ 224100 w 13379"/>
                <a:gd name="T15" fmla="*/ 199675 h 11601"/>
                <a:gd name="T16" fmla="*/ 218150 w 13379"/>
                <a:gd name="T17" fmla="*/ 205625 h 11601"/>
                <a:gd name="T18" fmla="*/ 231550 w 13379"/>
                <a:gd name="T19" fmla="*/ 218000 h 11601"/>
                <a:gd name="T20" fmla="*/ 250375 w 13379"/>
                <a:gd name="T21" fmla="*/ 234375 h 11601"/>
                <a:gd name="T22" fmla="*/ 268725 w 13379"/>
                <a:gd name="T23" fmla="*/ 248750 h 11601"/>
                <a:gd name="T24" fmla="*/ 141800 w 13379"/>
                <a:gd name="T25" fmla="*/ 181325 h 11601"/>
                <a:gd name="T26" fmla="*/ 135350 w 13379"/>
                <a:gd name="T27" fmla="*/ 187275 h 11601"/>
                <a:gd name="T28" fmla="*/ 288125 w 13379"/>
                <a:gd name="T29" fmla="*/ 272325 h 11601"/>
                <a:gd name="T30" fmla="*/ 260800 w 13379"/>
                <a:gd name="T31" fmla="*/ 266100 h 11601"/>
                <a:gd name="T32" fmla="*/ 244425 w 13379"/>
                <a:gd name="T33" fmla="*/ 262125 h 11601"/>
                <a:gd name="T34" fmla="*/ 238975 w 13379"/>
                <a:gd name="T35" fmla="*/ 260650 h 11601"/>
                <a:gd name="T36" fmla="*/ 234525 w 13379"/>
                <a:gd name="T37" fmla="*/ 259650 h 11601"/>
                <a:gd name="T38" fmla="*/ 205750 w 13379"/>
                <a:gd name="T39" fmla="*/ 251225 h 11601"/>
                <a:gd name="T40" fmla="*/ 190400 w 13379"/>
                <a:gd name="T41" fmla="*/ 245775 h 11601"/>
                <a:gd name="T42" fmla="*/ 177500 w 13379"/>
                <a:gd name="T43" fmla="*/ 241300 h 11601"/>
                <a:gd name="T44" fmla="*/ 176025 w 13379"/>
                <a:gd name="T45" fmla="*/ 240825 h 11601"/>
                <a:gd name="T46" fmla="*/ 168575 w 13379"/>
                <a:gd name="T47" fmla="*/ 237850 h 11601"/>
                <a:gd name="T48" fmla="*/ 156175 w 13379"/>
                <a:gd name="T49" fmla="*/ 232375 h 11601"/>
                <a:gd name="T50" fmla="*/ 15375 w 13379"/>
                <a:gd name="T51" fmla="*/ 44975 h 11601"/>
                <a:gd name="T52" fmla="*/ 68375 w 13379"/>
                <a:gd name="T53" fmla="*/ 9050 h 11601"/>
                <a:gd name="T54" fmla="*/ 19850 w 13379"/>
                <a:gd name="T55" fmla="*/ 19200 h 11601"/>
                <a:gd name="T56" fmla="*/ 122975 w 13379"/>
                <a:gd name="T57" fmla="*/ 224950 h 11601"/>
                <a:gd name="T58" fmla="*/ 323625 w 13379"/>
                <a:gd name="T59" fmla="*/ 288625 h 11601"/>
                <a:gd name="T60" fmla="*/ 330000 w 13379"/>
                <a:gd name="T61" fmla="*/ 290000 h 11601"/>
                <a:gd name="T62" fmla="*/ 315825 w 13379"/>
                <a:gd name="T63" fmla="*/ 241300 h 11601"/>
                <a:gd name="T64" fmla="*/ 237000 w 13379"/>
                <a:gd name="T65" fmla="*/ 117375 h 11601"/>
                <a:gd name="T66" fmla="*/ 67100 w 13379"/>
                <a:gd name="T67" fmla="*/ 25 h 116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379" h="11601" extrusionOk="0">
                  <a:moveTo>
                    <a:pt x="2735" y="362"/>
                  </a:moveTo>
                  <a:cubicBezTo>
                    <a:pt x="2961" y="362"/>
                    <a:pt x="3187" y="391"/>
                    <a:pt x="3411" y="451"/>
                  </a:cubicBezTo>
                  <a:cubicBezTo>
                    <a:pt x="4522" y="728"/>
                    <a:pt x="5573" y="1264"/>
                    <a:pt x="6446" y="1998"/>
                  </a:cubicBezTo>
                  <a:cubicBezTo>
                    <a:pt x="7298" y="2692"/>
                    <a:pt x="8072" y="3485"/>
                    <a:pt x="8766" y="4357"/>
                  </a:cubicBezTo>
                  <a:cubicBezTo>
                    <a:pt x="9599" y="5428"/>
                    <a:pt x="10392" y="6519"/>
                    <a:pt x="11086" y="7689"/>
                  </a:cubicBezTo>
                  <a:cubicBezTo>
                    <a:pt x="11443" y="8264"/>
                    <a:pt x="11800" y="8859"/>
                    <a:pt x="12117" y="9454"/>
                  </a:cubicBezTo>
                  <a:cubicBezTo>
                    <a:pt x="12236" y="9692"/>
                    <a:pt x="12375" y="9930"/>
                    <a:pt x="12474" y="10148"/>
                  </a:cubicBezTo>
                  <a:lnTo>
                    <a:pt x="8131" y="5230"/>
                  </a:lnTo>
                  <a:cubicBezTo>
                    <a:pt x="8095" y="5193"/>
                    <a:pt x="8053" y="5178"/>
                    <a:pt x="8012" y="5178"/>
                  </a:cubicBezTo>
                  <a:cubicBezTo>
                    <a:pt x="7876" y="5178"/>
                    <a:pt x="7751" y="5351"/>
                    <a:pt x="7873" y="5488"/>
                  </a:cubicBezTo>
                  <a:lnTo>
                    <a:pt x="10670" y="8661"/>
                  </a:lnTo>
                  <a:lnTo>
                    <a:pt x="11364" y="9434"/>
                  </a:lnTo>
                  <a:lnTo>
                    <a:pt x="12435" y="10624"/>
                  </a:lnTo>
                  <a:lnTo>
                    <a:pt x="12474" y="10684"/>
                  </a:lnTo>
                  <a:lnTo>
                    <a:pt x="12554" y="10763"/>
                  </a:lnTo>
                  <a:cubicBezTo>
                    <a:pt x="11265" y="9950"/>
                    <a:pt x="10075" y="9018"/>
                    <a:pt x="8964" y="7987"/>
                  </a:cubicBezTo>
                  <a:cubicBezTo>
                    <a:pt x="8929" y="7951"/>
                    <a:pt x="8889" y="7937"/>
                    <a:pt x="8850" y="7937"/>
                  </a:cubicBezTo>
                  <a:cubicBezTo>
                    <a:pt x="8712" y="7937"/>
                    <a:pt x="8587" y="8117"/>
                    <a:pt x="8726" y="8225"/>
                  </a:cubicBezTo>
                  <a:lnTo>
                    <a:pt x="8746" y="8244"/>
                  </a:lnTo>
                  <a:cubicBezTo>
                    <a:pt x="8905" y="8403"/>
                    <a:pt x="9083" y="8562"/>
                    <a:pt x="9262" y="8720"/>
                  </a:cubicBezTo>
                  <a:cubicBezTo>
                    <a:pt x="9321" y="8780"/>
                    <a:pt x="9361" y="8819"/>
                    <a:pt x="9440" y="8879"/>
                  </a:cubicBezTo>
                  <a:cubicBezTo>
                    <a:pt x="9619" y="9038"/>
                    <a:pt x="9817" y="9216"/>
                    <a:pt x="10015" y="9375"/>
                  </a:cubicBezTo>
                  <a:lnTo>
                    <a:pt x="10095" y="9434"/>
                  </a:lnTo>
                  <a:cubicBezTo>
                    <a:pt x="10313" y="9613"/>
                    <a:pt x="10531" y="9791"/>
                    <a:pt x="10749" y="9950"/>
                  </a:cubicBezTo>
                  <a:cubicBezTo>
                    <a:pt x="10987" y="10128"/>
                    <a:pt x="11225" y="10307"/>
                    <a:pt x="11463" y="10465"/>
                  </a:cubicBezTo>
                  <a:cubicBezTo>
                    <a:pt x="9381" y="9692"/>
                    <a:pt x="7437" y="8601"/>
                    <a:pt x="5672" y="7253"/>
                  </a:cubicBezTo>
                  <a:cubicBezTo>
                    <a:pt x="5634" y="7223"/>
                    <a:pt x="5593" y="7211"/>
                    <a:pt x="5552" y="7211"/>
                  </a:cubicBezTo>
                  <a:cubicBezTo>
                    <a:pt x="5404" y="7211"/>
                    <a:pt x="5274" y="7382"/>
                    <a:pt x="5414" y="7491"/>
                  </a:cubicBezTo>
                  <a:cubicBezTo>
                    <a:pt x="7277" y="8922"/>
                    <a:pt x="9333" y="10082"/>
                    <a:pt x="11525" y="10893"/>
                  </a:cubicBezTo>
                  <a:lnTo>
                    <a:pt x="11126" y="10803"/>
                  </a:lnTo>
                  <a:cubicBezTo>
                    <a:pt x="10888" y="10763"/>
                    <a:pt x="10670" y="10703"/>
                    <a:pt x="10432" y="10644"/>
                  </a:cubicBezTo>
                  <a:lnTo>
                    <a:pt x="10194" y="10584"/>
                  </a:lnTo>
                  <a:lnTo>
                    <a:pt x="9777" y="10485"/>
                  </a:lnTo>
                  <a:lnTo>
                    <a:pt x="9738" y="10485"/>
                  </a:lnTo>
                  <a:lnTo>
                    <a:pt x="9559" y="10426"/>
                  </a:lnTo>
                  <a:lnTo>
                    <a:pt x="9500" y="10406"/>
                  </a:lnTo>
                  <a:lnTo>
                    <a:pt x="9381" y="10386"/>
                  </a:lnTo>
                  <a:cubicBezTo>
                    <a:pt x="9083" y="10307"/>
                    <a:pt x="8786" y="10208"/>
                    <a:pt x="8488" y="10128"/>
                  </a:cubicBezTo>
                  <a:lnTo>
                    <a:pt x="8230" y="10049"/>
                  </a:lnTo>
                  <a:lnTo>
                    <a:pt x="8111" y="10009"/>
                  </a:lnTo>
                  <a:cubicBezTo>
                    <a:pt x="7953" y="9950"/>
                    <a:pt x="7794" y="9890"/>
                    <a:pt x="7616" y="9831"/>
                  </a:cubicBezTo>
                  <a:lnTo>
                    <a:pt x="7477" y="9791"/>
                  </a:lnTo>
                  <a:cubicBezTo>
                    <a:pt x="7358" y="9752"/>
                    <a:pt x="7239" y="9692"/>
                    <a:pt x="7100" y="9652"/>
                  </a:cubicBezTo>
                  <a:cubicBezTo>
                    <a:pt x="7080" y="9652"/>
                    <a:pt x="7080" y="9633"/>
                    <a:pt x="7060" y="9633"/>
                  </a:cubicBezTo>
                  <a:lnTo>
                    <a:pt x="7041" y="9633"/>
                  </a:lnTo>
                  <a:lnTo>
                    <a:pt x="7001" y="9613"/>
                  </a:lnTo>
                  <a:cubicBezTo>
                    <a:pt x="6922" y="9573"/>
                    <a:pt x="6822" y="9553"/>
                    <a:pt x="6743" y="9514"/>
                  </a:cubicBezTo>
                  <a:lnTo>
                    <a:pt x="6664" y="9474"/>
                  </a:lnTo>
                  <a:lnTo>
                    <a:pt x="6247" y="9295"/>
                  </a:lnTo>
                  <a:cubicBezTo>
                    <a:pt x="4264" y="8403"/>
                    <a:pt x="2301" y="7074"/>
                    <a:pt x="1210" y="5131"/>
                  </a:cubicBezTo>
                  <a:cubicBezTo>
                    <a:pt x="655" y="4159"/>
                    <a:pt x="258" y="2910"/>
                    <a:pt x="615" y="1799"/>
                  </a:cubicBezTo>
                  <a:cubicBezTo>
                    <a:pt x="774" y="1264"/>
                    <a:pt x="1151" y="827"/>
                    <a:pt x="1646" y="590"/>
                  </a:cubicBezTo>
                  <a:cubicBezTo>
                    <a:pt x="1993" y="441"/>
                    <a:pt x="2362" y="362"/>
                    <a:pt x="2735" y="362"/>
                  </a:cubicBezTo>
                  <a:close/>
                  <a:moveTo>
                    <a:pt x="2684" y="1"/>
                  </a:moveTo>
                  <a:cubicBezTo>
                    <a:pt x="1980" y="1"/>
                    <a:pt x="1292" y="212"/>
                    <a:pt x="794" y="768"/>
                  </a:cubicBezTo>
                  <a:cubicBezTo>
                    <a:pt x="0" y="1680"/>
                    <a:pt x="20" y="2989"/>
                    <a:pt x="377" y="4080"/>
                  </a:cubicBezTo>
                  <a:cubicBezTo>
                    <a:pt x="1091" y="6281"/>
                    <a:pt x="2955" y="7907"/>
                    <a:pt x="4919" y="8998"/>
                  </a:cubicBezTo>
                  <a:cubicBezTo>
                    <a:pt x="7378" y="10366"/>
                    <a:pt x="10174" y="10981"/>
                    <a:pt x="12911" y="11536"/>
                  </a:cubicBezTo>
                  <a:cubicBezTo>
                    <a:pt x="12922" y="11542"/>
                    <a:pt x="12934" y="11545"/>
                    <a:pt x="12945" y="11545"/>
                  </a:cubicBezTo>
                  <a:cubicBezTo>
                    <a:pt x="12974" y="11545"/>
                    <a:pt x="13002" y="11531"/>
                    <a:pt x="13030" y="11517"/>
                  </a:cubicBezTo>
                  <a:cubicBezTo>
                    <a:pt x="13070" y="11573"/>
                    <a:pt x="13137" y="11600"/>
                    <a:pt x="13200" y="11600"/>
                  </a:cubicBezTo>
                  <a:cubicBezTo>
                    <a:pt x="13293" y="11600"/>
                    <a:pt x="13378" y="11543"/>
                    <a:pt x="13367" y="11437"/>
                  </a:cubicBezTo>
                  <a:cubicBezTo>
                    <a:pt x="13307" y="10803"/>
                    <a:pt x="12911" y="10208"/>
                    <a:pt x="12633" y="9652"/>
                  </a:cubicBezTo>
                  <a:cubicBezTo>
                    <a:pt x="12316" y="9057"/>
                    <a:pt x="11998" y="8482"/>
                    <a:pt x="11661" y="7907"/>
                  </a:cubicBezTo>
                  <a:cubicBezTo>
                    <a:pt x="10987" y="6797"/>
                    <a:pt x="10253" y="5726"/>
                    <a:pt x="9480" y="4695"/>
                  </a:cubicBezTo>
                  <a:cubicBezTo>
                    <a:pt x="8072" y="2850"/>
                    <a:pt x="6366" y="1065"/>
                    <a:pt x="4145" y="272"/>
                  </a:cubicBezTo>
                  <a:cubicBezTo>
                    <a:pt x="3692" y="107"/>
                    <a:pt x="3184" y="1"/>
                    <a:pt x="26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4" name="Google Shape;298;p8">
              <a:extLst>
                <a:ext uri="{FF2B5EF4-FFF2-40B4-BE49-F238E27FC236}">
                  <a16:creationId xmlns:a16="http://schemas.microsoft.com/office/drawing/2014/main" id="{EAE7C99D-B2D0-51D7-74F1-F219E70CDC64}"/>
                </a:ext>
              </a:extLst>
            </p:cNvPr>
            <p:cNvSpPr>
              <a:spLocks/>
            </p:cNvSpPr>
            <p:nvPr/>
          </p:nvSpPr>
          <p:spPr bwMode="auto">
            <a:xfrm>
              <a:off x="677875" y="1354025"/>
              <a:ext cx="28775" cy="8450"/>
            </a:xfrm>
            <a:custGeom>
              <a:avLst/>
              <a:gdLst>
                <a:gd name="T0" fmla="*/ 0 w 1151"/>
                <a:gd name="T1" fmla="*/ 0 h 338"/>
                <a:gd name="T2" fmla="*/ 6450 w 1151"/>
                <a:gd name="T3" fmla="*/ 2475 h 338"/>
                <a:gd name="T4" fmla="*/ 26850 w 1151"/>
                <a:gd name="T5" fmla="*/ 7925 h 338"/>
                <a:gd name="T6" fmla="*/ 26850 w 1151"/>
                <a:gd name="T7" fmla="*/ 7925 h 338"/>
                <a:gd name="T8" fmla="*/ 500 w 1151"/>
                <a:gd name="T9" fmla="*/ 0 h 338"/>
                <a:gd name="T10" fmla="*/ 0 w 1151"/>
                <a:gd name="T11" fmla="*/ 0 h 338"/>
                <a:gd name="T12" fmla="*/ 26850 w 1151"/>
                <a:gd name="T13" fmla="*/ 7925 h 338"/>
                <a:gd name="T14" fmla="*/ 28775 w 1151"/>
                <a:gd name="T15" fmla="*/ 8425 h 338"/>
                <a:gd name="T16" fmla="*/ 26850 w 1151"/>
                <a:gd name="T17" fmla="*/ 7925 h 3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51" h="338" extrusionOk="0">
                  <a:moveTo>
                    <a:pt x="0" y="0"/>
                  </a:moveTo>
                  <a:lnTo>
                    <a:pt x="258" y="99"/>
                  </a:lnTo>
                  <a:cubicBezTo>
                    <a:pt x="530" y="172"/>
                    <a:pt x="802" y="244"/>
                    <a:pt x="1074" y="317"/>
                  </a:cubicBezTo>
                  <a:cubicBezTo>
                    <a:pt x="722" y="222"/>
                    <a:pt x="371" y="111"/>
                    <a:pt x="20" y="0"/>
                  </a:cubicBezTo>
                  <a:lnTo>
                    <a:pt x="0" y="0"/>
                  </a:lnTo>
                  <a:close/>
                  <a:moveTo>
                    <a:pt x="1074" y="317"/>
                  </a:moveTo>
                  <a:cubicBezTo>
                    <a:pt x="1099" y="324"/>
                    <a:pt x="1125" y="331"/>
                    <a:pt x="1151" y="337"/>
                  </a:cubicBezTo>
                  <a:cubicBezTo>
                    <a:pt x="1125" y="330"/>
                    <a:pt x="1099" y="324"/>
                    <a:pt x="1074" y="31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5" name="Google Shape;299;p8">
              <a:extLst>
                <a:ext uri="{FF2B5EF4-FFF2-40B4-BE49-F238E27FC236}">
                  <a16:creationId xmlns:a16="http://schemas.microsoft.com/office/drawing/2014/main" id="{D8A53B4E-9AE2-79C0-2F65-D2C9FE86E564}"/>
                </a:ext>
              </a:extLst>
            </p:cNvPr>
            <p:cNvSpPr>
              <a:spLocks/>
            </p:cNvSpPr>
            <p:nvPr/>
          </p:nvSpPr>
          <p:spPr bwMode="auto">
            <a:xfrm>
              <a:off x="443875" y="1390700"/>
              <a:ext cx="376650" cy="220725"/>
            </a:xfrm>
            <a:custGeom>
              <a:avLst/>
              <a:gdLst>
                <a:gd name="T0" fmla="*/ 236500 w 15066"/>
                <a:gd name="T1" fmla="*/ 108100 h 8829"/>
                <a:gd name="T2" fmla="*/ 268725 w 15066"/>
                <a:gd name="T3" fmla="*/ 174400 h 8829"/>
                <a:gd name="T4" fmla="*/ 245425 w 15066"/>
                <a:gd name="T5" fmla="*/ 104625 h 8829"/>
                <a:gd name="T6" fmla="*/ 259800 w 15066"/>
                <a:gd name="T7" fmla="*/ 50100 h 8829"/>
                <a:gd name="T8" fmla="*/ 331175 w 15066"/>
                <a:gd name="T9" fmla="*/ 164625 h 8829"/>
                <a:gd name="T10" fmla="*/ 365900 w 15066"/>
                <a:gd name="T11" fmla="*/ 157675 h 8829"/>
                <a:gd name="T12" fmla="*/ 332675 w 15066"/>
                <a:gd name="T13" fmla="*/ 199825 h 8829"/>
                <a:gd name="T14" fmla="*/ 261275 w 15066"/>
                <a:gd name="T15" fmla="*/ 201800 h 8829"/>
                <a:gd name="T16" fmla="*/ 229550 w 15066"/>
                <a:gd name="T17" fmla="*/ 87275 h 8829"/>
                <a:gd name="T18" fmla="*/ 204275 w 15066"/>
                <a:gd name="T19" fmla="*/ 8450 h 8829"/>
                <a:gd name="T20" fmla="*/ 130875 w 15066"/>
                <a:gd name="T21" fmla="*/ 33225 h 8829"/>
                <a:gd name="T22" fmla="*/ 76350 w 15066"/>
                <a:gd name="T23" fmla="*/ 196850 h 8829"/>
                <a:gd name="T24" fmla="*/ 82800 w 15066"/>
                <a:gd name="T25" fmla="*/ 190400 h 8829"/>
                <a:gd name="T26" fmla="*/ 190875 w 15066"/>
                <a:gd name="T27" fmla="*/ 23825 h 8829"/>
                <a:gd name="T28" fmla="*/ 237975 w 15066"/>
                <a:gd name="T29" fmla="*/ 19850 h 8829"/>
                <a:gd name="T30" fmla="*/ 90725 w 15066"/>
                <a:gd name="T31" fmla="*/ 153700 h 8829"/>
                <a:gd name="T32" fmla="*/ 79325 w 15066"/>
                <a:gd name="T33" fmla="*/ 212400 h 8829"/>
                <a:gd name="T34" fmla="*/ 23800 w 15066"/>
                <a:gd name="T35" fmla="*/ 178000 h 8829"/>
                <a:gd name="T36" fmla="*/ 29250 w 15066"/>
                <a:gd name="T37" fmla="*/ 81325 h 8829"/>
                <a:gd name="T38" fmla="*/ 13375 w 15066"/>
                <a:gd name="T39" fmla="*/ 78850 h 8829"/>
                <a:gd name="T40" fmla="*/ 43125 w 15066"/>
                <a:gd name="T41" fmla="*/ 56525 h 8829"/>
                <a:gd name="T42" fmla="*/ 204275 w 15066"/>
                <a:gd name="T43" fmla="*/ 8450 h 8829"/>
                <a:gd name="T44" fmla="*/ 24800 w 15066"/>
                <a:gd name="T45" fmla="*/ 58025 h 8829"/>
                <a:gd name="T46" fmla="*/ 1500 w 15066"/>
                <a:gd name="T47" fmla="*/ 80325 h 8829"/>
                <a:gd name="T48" fmla="*/ 15875 w 15066"/>
                <a:gd name="T49" fmla="*/ 183950 h 8829"/>
                <a:gd name="T50" fmla="*/ 78400 w 15066"/>
                <a:gd name="T51" fmla="*/ 220725 h 8829"/>
                <a:gd name="T52" fmla="*/ 108075 w 15066"/>
                <a:gd name="T53" fmla="*/ 211725 h 8829"/>
                <a:gd name="T54" fmla="*/ 203275 w 15066"/>
                <a:gd name="T55" fmla="*/ 41675 h 8829"/>
                <a:gd name="T56" fmla="*/ 254325 w 15066"/>
                <a:gd name="T57" fmla="*/ 24300 h 8829"/>
                <a:gd name="T58" fmla="*/ 255325 w 15066"/>
                <a:gd name="T59" fmla="*/ 209250 h 8829"/>
                <a:gd name="T60" fmla="*/ 331675 w 15066"/>
                <a:gd name="T61" fmla="*/ 210725 h 8829"/>
                <a:gd name="T62" fmla="*/ 371900 w 15066"/>
                <a:gd name="T63" fmla="*/ 143800 h 8829"/>
                <a:gd name="T64" fmla="*/ 336950 w 15066"/>
                <a:gd name="T65" fmla="*/ 156125 h 8829"/>
                <a:gd name="T66" fmla="*/ 276650 w 15066"/>
                <a:gd name="T67" fmla="*/ 15875 h 8829"/>
                <a:gd name="T68" fmla="*/ 269700 w 15066"/>
                <a:gd name="T69" fmla="*/ 7450 h 88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066" h="8829" extrusionOk="0">
                  <a:moveTo>
                    <a:pt x="10173" y="1587"/>
                  </a:moveTo>
                  <a:cubicBezTo>
                    <a:pt x="9777" y="2460"/>
                    <a:pt x="9460" y="3372"/>
                    <a:pt x="9460" y="4324"/>
                  </a:cubicBezTo>
                  <a:cubicBezTo>
                    <a:pt x="9420" y="5335"/>
                    <a:pt x="9876" y="6307"/>
                    <a:pt x="10649" y="6942"/>
                  </a:cubicBezTo>
                  <a:cubicBezTo>
                    <a:pt x="10684" y="6966"/>
                    <a:pt x="10717" y="6976"/>
                    <a:pt x="10749" y="6976"/>
                  </a:cubicBezTo>
                  <a:cubicBezTo>
                    <a:pt x="10898" y="6976"/>
                    <a:pt x="10992" y="6739"/>
                    <a:pt x="10828" y="6624"/>
                  </a:cubicBezTo>
                  <a:cubicBezTo>
                    <a:pt x="10094" y="6069"/>
                    <a:pt x="9797" y="5097"/>
                    <a:pt x="9817" y="4185"/>
                  </a:cubicBezTo>
                  <a:cubicBezTo>
                    <a:pt x="9876" y="3432"/>
                    <a:pt x="10055" y="2678"/>
                    <a:pt x="10392" y="2004"/>
                  </a:cubicBezTo>
                  <a:cubicBezTo>
                    <a:pt x="10253" y="2856"/>
                    <a:pt x="10332" y="3749"/>
                    <a:pt x="10649" y="4562"/>
                  </a:cubicBezTo>
                  <a:cubicBezTo>
                    <a:pt x="11106" y="5653"/>
                    <a:pt x="12038" y="6505"/>
                    <a:pt x="13247" y="6585"/>
                  </a:cubicBezTo>
                  <a:cubicBezTo>
                    <a:pt x="13316" y="6590"/>
                    <a:pt x="13385" y="6593"/>
                    <a:pt x="13454" y="6593"/>
                  </a:cubicBezTo>
                  <a:cubicBezTo>
                    <a:pt x="13865" y="6593"/>
                    <a:pt x="14279" y="6494"/>
                    <a:pt x="14636" y="6307"/>
                  </a:cubicBezTo>
                  <a:cubicBezTo>
                    <a:pt x="14437" y="7021"/>
                    <a:pt x="13961" y="7616"/>
                    <a:pt x="13307" y="7993"/>
                  </a:cubicBezTo>
                  <a:cubicBezTo>
                    <a:pt x="12890" y="8251"/>
                    <a:pt x="12414" y="8389"/>
                    <a:pt x="11938" y="8429"/>
                  </a:cubicBezTo>
                  <a:cubicBezTo>
                    <a:pt x="11423" y="8429"/>
                    <a:pt x="10907" y="8310"/>
                    <a:pt x="10451" y="8072"/>
                  </a:cubicBezTo>
                  <a:cubicBezTo>
                    <a:pt x="9638" y="7715"/>
                    <a:pt x="9063" y="6961"/>
                    <a:pt x="8904" y="6089"/>
                  </a:cubicBezTo>
                  <a:cubicBezTo>
                    <a:pt x="8765" y="5216"/>
                    <a:pt x="8865" y="4324"/>
                    <a:pt x="9182" y="3491"/>
                  </a:cubicBezTo>
                  <a:cubicBezTo>
                    <a:pt x="9420" y="2817"/>
                    <a:pt x="9757" y="2162"/>
                    <a:pt x="10173" y="1587"/>
                  </a:cubicBezTo>
                  <a:close/>
                  <a:moveTo>
                    <a:pt x="8171" y="338"/>
                  </a:moveTo>
                  <a:cubicBezTo>
                    <a:pt x="8607" y="338"/>
                    <a:pt x="9063" y="358"/>
                    <a:pt x="9519" y="417"/>
                  </a:cubicBezTo>
                  <a:cubicBezTo>
                    <a:pt x="8052" y="477"/>
                    <a:pt x="6544" y="655"/>
                    <a:pt x="5235" y="1329"/>
                  </a:cubicBezTo>
                  <a:cubicBezTo>
                    <a:pt x="3708" y="2142"/>
                    <a:pt x="2618" y="3590"/>
                    <a:pt x="2261" y="5296"/>
                  </a:cubicBezTo>
                  <a:cubicBezTo>
                    <a:pt x="2102" y="6228"/>
                    <a:pt x="2300" y="7239"/>
                    <a:pt x="3054" y="7874"/>
                  </a:cubicBezTo>
                  <a:cubicBezTo>
                    <a:pt x="3092" y="7903"/>
                    <a:pt x="3133" y="7916"/>
                    <a:pt x="3173" y="7916"/>
                  </a:cubicBezTo>
                  <a:cubicBezTo>
                    <a:pt x="3322" y="7916"/>
                    <a:pt x="3453" y="7741"/>
                    <a:pt x="3312" y="7616"/>
                  </a:cubicBezTo>
                  <a:cubicBezTo>
                    <a:pt x="1924" y="6486"/>
                    <a:pt x="2697" y="4403"/>
                    <a:pt x="3589" y="3213"/>
                  </a:cubicBezTo>
                  <a:cubicBezTo>
                    <a:pt x="4581" y="1905"/>
                    <a:pt x="6049" y="1230"/>
                    <a:pt x="7635" y="953"/>
                  </a:cubicBezTo>
                  <a:cubicBezTo>
                    <a:pt x="8250" y="853"/>
                    <a:pt x="8884" y="814"/>
                    <a:pt x="9519" y="794"/>
                  </a:cubicBezTo>
                  <a:cubicBezTo>
                    <a:pt x="8270" y="1131"/>
                    <a:pt x="7080" y="1686"/>
                    <a:pt x="6029" y="2420"/>
                  </a:cubicBezTo>
                  <a:cubicBezTo>
                    <a:pt x="4819" y="3332"/>
                    <a:pt x="3847" y="4621"/>
                    <a:pt x="3629" y="6148"/>
                  </a:cubicBezTo>
                  <a:cubicBezTo>
                    <a:pt x="3510" y="6922"/>
                    <a:pt x="3609" y="7715"/>
                    <a:pt x="3927" y="8429"/>
                  </a:cubicBezTo>
                  <a:cubicBezTo>
                    <a:pt x="3679" y="8469"/>
                    <a:pt x="3425" y="8496"/>
                    <a:pt x="3173" y="8496"/>
                  </a:cubicBezTo>
                  <a:cubicBezTo>
                    <a:pt x="2798" y="8496"/>
                    <a:pt x="2426" y="8436"/>
                    <a:pt x="2082" y="8270"/>
                  </a:cubicBezTo>
                  <a:cubicBezTo>
                    <a:pt x="1587" y="8013"/>
                    <a:pt x="1190" y="7616"/>
                    <a:pt x="952" y="7120"/>
                  </a:cubicBezTo>
                  <a:cubicBezTo>
                    <a:pt x="337" y="5950"/>
                    <a:pt x="654" y="4582"/>
                    <a:pt x="1329" y="3531"/>
                  </a:cubicBezTo>
                  <a:cubicBezTo>
                    <a:pt x="1388" y="3412"/>
                    <a:pt x="1309" y="3253"/>
                    <a:pt x="1170" y="3253"/>
                  </a:cubicBezTo>
                  <a:cubicBezTo>
                    <a:pt x="952" y="3253"/>
                    <a:pt x="734" y="3253"/>
                    <a:pt x="516" y="3213"/>
                  </a:cubicBezTo>
                  <a:cubicBezTo>
                    <a:pt x="397" y="3213"/>
                    <a:pt x="456" y="3213"/>
                    <a:pt x="535" y="3154"/>
                  </a:cubicBezTo>
                  <a:cubicBezTo>
                    <a:pt x="635" y="3075"/>
                    <a:pt x="714" y="3015"/>
                    <a:pt x="793" y="2936"/>
                  </a:cubicBezTo>
                  <a:cubicBezTo>
                    <a:pt x="1091" y="2698"/>
                    <a:pt x="1408" y="2480"/>
                    <a:pt x="1725" y="2261"/>
                  </a:cubicBezTo>
                  <a:cubicBezTo>
                    <a:pt x="2360" y="1845"/>
                    <a:pt x="3034" y="1488"/>
                    <a:pt x="3728" y="1210"/>
                  </a:cubicBezTo>
                  <a:cubicBezTo>
                    <a:pt x="5136" y="635"/>
                    <a:pt x="6644" y="338"/>
                    <a:pt x="8171" y="338"/>
                  </a:cubicBezTo>
                  <a:close/>
                  <a:moveTo>
                    <a:pt x="8139" y="0"/>
                  </a:moveTo>
                  <a:cubicBezTo>
                    <a:pt x="5601" y="0"/>
                    <a:pt x="3095" y="806"/>
                    <a:pt x="992" y="2321"/>
                  </a:cubicBezTo>
                  <a:cubicBezTo>
                    <a:pt x="813" y="2460"/>
                    <a:pt x="635" y="2599"/>
                    <a:pt x="456" y="2757"/>
                  </a:cubicBezTo>
                  <a:cubicBezTo>
                    <a:pt x="317" y="2876"/>
                    <a:pt x="99" y="2995"/>
                    <a:pt x="60" y="3213"/>
                  </a:cubicBezTo>
                  <a:cubicBezTo>
                    <a:pt x="0" y="3590"/>
                    <a:pt x="476" y="3630"/>
                    <a:pt x="833" y="3630"/>
                  </a:cubicBezTo>
                  <a:cubicBezTo>
                    <a:pt x="218" y="4780"/>
                    <a:pt x="0" y="6168"/>
                    <a:pt x="635" y="7358"/>
                  </a:cubicBezTo>
                  <a:cubicBezTo>
                    <a:pt x="932" y="7894"/>
                    <a:pt x="1388" y="8330"/>
                    <a:pt x="1943" y="8588"/>
                  </a:cubicBezTo>
                  <a:cubicBezTo>
                    <a:pt x="2324" y="8768"/>
                    <a:pt x="2728" y="8829"/>
                    <a:pt x="3136" y="8829"/>
                  </a:cubicBezTo>
                  <a:cubicBezTo>
                    <a:pt x="3493" y="8829"/>
                    <a:pt x="3853" y="8782"/>
                    <a:pt x="4204" y="8726"/>
                  </a:cubicBezTo>
                  <a:cubicBezTo>
                    <a:pt x="4323" y="8707"/>
                    <a:pt x="4383" y="8568"/>
                    <a:pt x="4323" y="8469"/>
                  </a:cubicBezTo>
                  <a:cubicBezTo>
                    <a:pt x="3649" y="7100"/>
                    <a:pt x="3907" y="5474"/>
                    <a:pt x="4720" y="4245"/>
                  </a:cubicBezTo>
                  <a:cubicBezTo>
                    <a:pt x="5553" y="3035"/>
                    <a:pt x="6802" y="2202"/>
                    <a:pt x="8131" y="1667"/>
                  </a:cubicBezTo>
                  <a:cubicBezTo>
                    <a:pt x="8805" y="1389"/>
                    <a:pt x="9479" y="1151"/>
                    <a:pt x="10173" y="972"/>
                  </a:cubicBezTo>
                  <a:cubicBezTo>
                    <a:pt x="9043" y="2400"/>
                    <a:pt x="8230" y="4304"/>
                    <a:pt x="8527" y="6129"/>
                  </a:cubicBezTo>
                  <a:cubicBezTo>
                    <a:pt x="8686" y="7100"/>
                    <a:pt x="9321" y="7953"/>
                    <a:pt x="10213" y="8370"/>
                  </a:cubicBezTo>
                  <a:cubicBezTo>
                    <a:pt x="10708" y="8638"/>
                    <a:pt x="11251" y="8772"/>
                    <a:pt x="11796" y="8772"/>
                  </a:cubicBezTo>
                  <a:cubicBezTo>
                    <a:pt x="12298" y="8772"/>
                    <a:pt x="12801" y="8657"/>
                    <a:pt x="13267" y="8429"/>
                  </a:cubicBezTo>
                  <a:cubicBezTo>
                    <a:pt x="14219" y="7933"/>
                    <a:pt x="14993" y="7021"/>
                    <a:pt x="15052" y="5930"/>
                  </a:cubicBezTo>
                  <a:cubicBezTo>
                    <a:pt x="15065" y="5810"/>
                    <a:pt x="14970" y="5752"/>
                    <a:pt x="14876" y="5752"/>
                  </a:cubicBezTo>
                  <a:cubicBezTo>
                    <a:pt x="14831" y="5752"/>
                    <a:pt x="14787" y="5766"/>
                    <a:pt x="14755" y="5791"/>
                  </a:cubicBezTo>
                  <a:cubicBezTo>
                    <a:pt x="14369" y="6108"/>
                    <a:pt x="13925" y="6245"/>
                    <a:pt x="13478" y="6245"/>
                  </a:cubicBezTo>
                  <a:cubicBezTo>
                    <a:pt x="12635" y="6245"/>
                    <a:pt x="11783" y="5757"/>
                    <a:pt x="11304" y="5058"/>
                  </a:cubicBezTo>
                  <a:cubicBezTo>
                    <a:pt x="10431" y="3729"/>
                    <a:pt x="10610" y="2083"/>
                    <a:pt x="11066" y="635"/>
                  </a:cubicBezTo>
                  <a:cubicBezTo>
                    <a:pt x="11106" y="536"/>
                    <a:pt x="11026" y="437"/>
                    <a:pt x="10927" y="437"/>
                  </a:cubicBezTo>
                  <a:cubicBezTo>
                    <a:pt x="10907" y="358"/>
                    <a:pt x="10868" y="298"/>
                    <a:pt x="10788" y="298"/>
                  </a:cubicBezTo>
                  <a:cubicBezTo>
                    <a:pt x="9912" y="98"/>
                    <a:pt x="9023" y="0"/>
                    <a:pt x="81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6" name="Google Shape;300;p8">
              <a:extLst>
                <a:ext uri="{FF2B5EF4-FFF2-40B4-BE49-F238E27FC236}">
                  <a16:creationId xmlns:a16="http://schemas.microsoft.com/office/drawing/2014/main" id="{586884C8-DC0B-2EC7-C44F-3B4AD5F4C875}"/>
                </a:ext>
              </a:extLst>
            </p:cNvPr>
            <p:cNvSpPr>
              <a:spLocks/>
            </p:cNvSpPr>
            <p:nvPr/>
          </p:nvSpPr>
          <p:spPr bwMode="auto">
            <a:xfrm>
              <a:off x="732900" y="1563075"/>
              <a:ext cx="48650" cy="12250"/>
            </a:xfrm>
            <a:custGeom>
              <a:avLst/>
              <a:gdLst>
                <a:gd name="T0" fmla="*/ 41975 w 1946"/>
                <a:gd name="T1" fmla="*/ 0 h 490"/>
                <a:gd name="T2" fmla="*/ 40675 w 1946"/>
                <a:gd name="T3" fmla="*/ 175 h 490"/>
                <a:gd name="T4" fmla="*/ 18225 w 1946"/>
                <a:gd name="T5" fmla="*/ 3200 h 490"/>
                <a:gd name="T6" fmla="*/ 5975 w 1946"/>
                <a:gd name="T7" fmla="*/ 2150 h 490"/>
                <a:gd name="T8" fmla="*/ 5000 w 1946"/>
                <a:gd name="T9" fmla="*/ 2075 h 490"/>
                <a:gd name="T10" fmla="*/ 525 w 1946"/>
                <a:gd name="T11" fmla="*/ 5625 h 490"/>
                <a:gd name="T12" fmla="*/ 3500 w 1946"/>
                <a:gd name="T13" fmla="*/ 11075 h 490"/>
                <a:gd name="T14" fmla="*/ 18925 w 1946"/>
                <a:gd name="T15" fmla="*/ 12250 h 490"/>
                <a:gd name="T16" fmla="*/ 43150 w 1946"/>
                <a:gd name="T17" fmla="*/ 9100 h 490"/>
                <a:gd name="T18" fmla="*/ 41975 w 1946"/>
                <a:gd name="T19" fmla="*/ 0 h 4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46" h="490" extrusionOk="0">
                  <a:moveTo>
                    <a:pt x="1679" y="0"/>
                  </a:moveTo>
                  <a:cubicBezTo>
                    <a:pt x="1662" y="0"/>
                    <a:pt x="1645" y="2"/>
                    <a:pt x="1627" y="7"/>
                  </a:cubicBezTo>
                  <a:cubicBezTo>
                    <a:pt x="1332" y="84"/>
                    <a:pt x="1030" y="128"/>
                    <a:pt x="729" y="128"/>
                  </a:cubicBezTo>
                  <a:cubicBezTo>
                    <a:pt x="564" y="128"/>
                    <a:pt x="400" y="114"/>
                    <a:pt x="239" y="86"/>
                  </a:cubicBezTo>
                  <a:cubicBezTo>
                    <a:pt x="226" y="84"/>
                    <a:pt x="213" y="83"/>
                    <a:pt x="200" y="83"/>
                  </a:cubicBezTo>
                  <a:cubicBezTo>
                    <a:pt x="115" y="83"/>
                    <a:pt x="38" y="139"/>
                    <a:pt x="21" y="225"/>
                  </a:cubicBezTo>
                  <a:cubicBezTo>
                    <a:pt x="1" y="324"/>
                    <a:pt x="60" y="423"/>
                    <a:pt x="140" y="443"/>
                  </a:cubicBezTo>
                  <a:cubicBezTo>
                    <a:pt x="346" y="474"/>
                    <a:pt x="552" y="490"/>
                    <a:pt x="757" y="490"/>
                  </a:cubicBezTo>
                  <a:cubicBezTo>
                    <a:pt x="1084" y="490"/>
                    <a:pt x="1409" y="449"/>
                    <a:pt x="1726" y="364"/>
                  </a:cubicBezTo>
                  <a:cubicBezTo>
                    <a:pt x="1946" y="309"/>
                    <a:pt x="1878" y="0"/>
                    <a:pt x="16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7" name="Google Shape;301;p8">
              <a:extLst>
                <a:ext uri="{FF2B5EF4-FFF2-40B4-BE49-F238E27FC236}">
                  <a16:creationId xmlns:a16="http://schemas.microsoft.com/office/drawing/2014/main" id="{BC4B5C7E-76E3-EA0E-84CE-455C517A5D38}"/>
                </a:ext>
              </a:extLst>
            </p:cNvPr>
            <p:cNvSpPr>
              <a:spLocks/>
            </p:cNvSpPr>
            <p:nvPr/>
          </p:nvSpPr>
          <p:spPr bwMode="auto">
            <a:xfrm>
              <a:off x="526650" y="1224400"/>
              <a:ext cx="61200" cy="50025"/>
            </a:xfrm>
            <a:custGeom>
              <a:avLst/>
              <a:gdLst>
                <a:gd name="T0" fmla="*/ 6025 w 2448"/>
                <a:gd name="T1" fmla="*/ 25 h 2001"/>
                <a:gd name="T2" fmla="*/ 2000 w 2448"/>
                <a:gd name="T3" fmla="*/ 6675 h 2001"/>
                <a:gd name="T4" fmla="*/ 53075 w 2448"/>
                <a:gd name="T5" fmla="*/ 49325 h 2001"/>
                <a:gd name="T6" fmla="*/ 55175 w 2448"/>
                <a:gd name="T7" fmla="*/ 50000 h 2001"/>
                <a:gd name="T8" fmla="*/ 57025 w 2448"/>
                <a:gd name="T9" fmla="*/ 41375 h 2001"/>
                <a:gd name="T10" fmla="*/ 8450 w 2448"/>
                <a:gd name="T11" fmla="*/ 725 h 2001"/>
                <a:gd name="T12" fmla="*/ 6025 w 2448"/>
                <a:gd name="T13" fmla="*/ 25 h 20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48" h="2001" extrusionOk="0">
                  <a:moveTo>
                    <a:pt x="241" y="1"/>
                  </a:moveTo>
                  <a:cubicBezTo>
                    <a:pt x="112" y="1"/>
                    <a:pt x="1" y="140"/>
                    <a:pt x="80" y="267"/>
                  </a:cubicBezTo>
                  <a:cubicBezTo>
                    <a:pt x="695" y="902"/>
                    <a:pt x="1389" y="1477"/>
                    <a:pt x="2123" y="1973"/>
                  </a:cubicBezTo>
                  <a:cubicBezTo>
                    <a:pt x="2151" y="1992"/>
                    <a:pt x="2180" y="2000"/>
                    <a:pt x="2207" y="2000"/>
                  </a:cubicBezTo>
                  <a:cubicBezTo>
                    <a:pt x="2349" y="2000"/>
                    <a:pt x="2448" y="1772"/>
                    <a:pt x="2281" y="1655"/>
                  </a:cubicBezTo>
                  <a:cubicBezTo>
                    <a:pt x="1587" y="1179"/>
                    <a:pt x="933" y="624"/>
                    <a:pt x="338" y="29"/>
                  </a:cubicBezTo>
                  <a:cubicBezTo>
                    <a:pt x="306" y="9"/>
                    <a:pt x="273" y="1"/>
                    <a:pt x="24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8" name="Google Shape;302;p8">
              <a:extLst>
                <a:ext uri="{FF2B5EF4-FFF2-40B4-BE49-F238E27FC236}">
                  <a16:creationId xmlns:a16="http://schemas.microsoft.com/office/drawing/2014/main" id="{50CEF678-07C5-9317-6475-FB35759CB9C1}"/>
                </a:ext>
              </a:extLst>
            </p:cNvPr>
            <p:cNvSpPr>
              <a:spLocks/>
            </p:cNvSpPr>
            <p:nvPr/>
          </p:nvSpPr>
          <p:spPr bwMode="auto">
            <a:xfrm>
              <a:off x="534625" y="1136575"/>
              <a:ext cx="109225" cy="75200"/>
            </a:xfrm>
            <a:custGeom>
              <a:avLst/>
              <a:gdLst>
                <a:gd name="T0" fmla="*/ 5900 w 4369"/>
                <a:gd name="T1" fmla="*/ 25 h 3008"/>
                <a:gd name="T2" fmla="*/ 4925 w 4369"/>
                <a:gd name="T3" fmla="*/ 9225 h 3008"/>
                <a:gd name="T4" fmla="*/ 100125 w 4369"/>
                <a:gd name="T5" fmla="*/ 73675 h 3008"/>
                <a:gd name="T6" fmla="*/ 102925 w 4369"/>
                <a:gd name="T7" fmla="*/ 75175 h 3008"/>
                <a:gd name="T8" fmla="*/ 106575 w 4369"/>
                <a:gd name="T9" fmla="*/ 67225 h 3008"/>
                <a:gd name="T10" fmla="*/ 7425 w 4369"/>
                <a:gd name="T11" fmla="*/ 300 h 3008"/>
                <a:gd name="T12" fmla="*/ 5900 w 4369"/>
                <a:gd name="T13" fmla="*/ 25 h 3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69" h="3008" extrusionOk="0">
                  <a:moveTo>
                    <a:pt x="236" y="1"/>
                  </a:moveTo>
                  <a:cubicBezTo>
                    <a:pt x="62" y="1"/>
                    <a:pt x="1" y="298"/>
                    <a:pt x="197" y="369"/>
                  </a:cubicBezTo>
                  <a:cubicBezTo>
                    <a:pt x="1665" y="865"/>
                    <a:pt x="2994" y="1757"/>
                    <a:pt x="4005" y="2947"/>
                  </a:cubicBezTo>
                  <a:cubicBezTo>
                    <a:pt x="4038" y="2990"/>
                    <a:pt x="4078" y="3007"/>
                    <a:pt x="4117" y="3007"/>
                  </a:cubicBezTo>
                  <a:cubicBezTo>
                    <a:pt x="4244" y="3007"/>
                    <a:pt x="4369" y="2825"/>
                    <a:pt x="4263" y="2689"/>
                  </a:cubicBezTo>
                  <a:cubicBezTo>
                    <a:pt x="3192" y="1460"/>
                    <a:pt x="1824" y="548"/>
                    <a:pt x="297" y="12"/>
                  </a:cubicBezTo>
                  <a:cubicBezTo>
                    <a:pt x="275" y="4"/>
                    <a:pt x="255" y="1"/>
                    <a:pt x="2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9" name="Google Shape;303;p8">
              <a:extLst>
                <a:ext uri="{FF2B5EF4-FFF2-40B4-BE49-F238E27FC236}">
                  <a16:creationId xmlns:a16="http://schemas.microsoft.com/office/drawing/2014/main" id="{7BDDD414-C6AA-9B88-16BD-2A49C9BC527F}"/>
                </a:ext>
              </a:extLst>
            </p:cNvPr>
            <p:cNvSpPr>
              <a:spLocks/>
            </p:cNvSpPr>
            <p:nvPr/>
          </p:nvSpPr>
          <p:spPr bwMode="auto">
            <a:xfrm>
              <a:off x="586150" y="1213700"/>
              <a:ext cx="59525" cy="49750"/>
            </a:xfrm>
            <a:custGeom>
              <a:avLst/>
              <a:gdLst>
                <a:gd name="T0" fmla="*/ 4975 w 2381"/>
                <a:gd name="T1" fmla="*/ 25 h 1990"/>
                <a:gd name="T2" fmla="*/ 2000 w 2381"/>
                <a:gd name="T3" fmla="*/ 1500 h 1990"/>
                <a:gd name="T4" fmla="*/ 2000 w 2381"/>
                <a:gd name="T5" fmla="*/ 7450 h 1990"/>
                <a:gd name="T6" fmla="*/ 51575 w 2381"/>
                <a:gd name="T7" fmla="*/ 48600 h 1990"/>
                <a:gd name="T8" fmla="*/ 54550 w 2381"/>
                <a:gd name="T9" fmla="*/ 49725 h 1990"/>
                <a:gd name="T10" fmla="*/ 57525 w 2381"/>
                <a:gd name="T11" fmla="*/ 48600 h 1990"/>
                <a:gd name="T12" fmla="*/ 57525 w 2381"/>
                <a:gd name="T13" fmla="*/ 42175 h 1990"/>
                <a:gd name="T14" fmla="*/ 7950 w 2381"/>
                <a:gd name="T15" fmla="*/ 1500 h 1990"/>
                <a:gd name="T16" fmla="*/ 4975 w 2381"/>
                <a:gd name="T17" fmla="*/ 25 h 19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81" h="1990" extrusionOk="0">
                  <a:moveTo>
                    <a:pt x="199" y="1"/>
                  </a:moveTo>
                  <a:cubicBezTo>
                    <a:pt x="154" y="1"/>
                    <a:pt x="110" y="21"/>
                    <a:pt x="80" y="60"/>
                  </a:cubicBezTo>
                  <a:cubicBezTo>
                    <a:pt x="1" y="120"/>
                    <a:pt x="1" y="239"/>
                    <a:pt x="80" y="298"/>
                  </a:cubicBezTo>
                  <a:lnTo>
                    <a:pt x="2063" y="1944"/>
                  </a:lnTo>
                  <a:cubicBezTo>
                    <a:pt x="2093" y="1974"/>
                    <a:pt x="2137" y="1989"/>
                    <a:pt x="2182" y="1989"/>
                  </a:cubicBezTo>
                  <a:cubicBezTo>
                    <a:pt x="2227" y="1989"/>
                    <a:pt x="2271" y="1974"/>
                    <a:pt x="2301" y="1944"/>
                  </a:cubicBezTo>
                  <a:cubicBezTo>
                    <a:pt x="2380" y="1865"/>
                    <a:pt x="2380" y="1766"/>
                    <a:pt x="2301" y="1687"/>
                  </a:cubicBezTo>
                  <a:lnTo>
                    <a:pt x="318" y="60"/>
                  </a:lnTo>
                  <a:cubicBezTo>
                    <a:pt x="288" y="21"/>
                    <a:pt x="244" y="1"/>
                    <a:pt x="1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0" name="Google Shape;304;p8">
              <a:extLst>
                <a:ext uri="{FF2B5EF4-FFF2-40B4-BE49-F238E27FC236}">
                  <a16:creationId xmlns:a16="http://schemas.microsoft.com/office/drawing/2014/main" id="{D2B0CF26-8F73-C7AA-80C4-532ED96F3DD6}"/>
                </a:ext>
              </a:extLst>
            </p:cNvPr>
            <p:cNvSpPr>
              <a:spLocks/>
            </p:cNvSpPr>
            <p:nvPr/>
          </p:nvSpPr>
          <p:spPr bwMode="auto">
            <a:xfrm>
              <a:off x="451300" y="1448425"/>
              <a:ext cx="472000" cy="776425"/>
            </a:xfrm>
            <a:custGeom>
              <a:avLst/>
              <a:gdLst>
                <a:gd name="T0" fmla="*/ 427225 w 18880"/>
                <a:gd name="T1" fmla="*/ 71550 h 31057"/>
                <a:gd name="T2" fmla="*/ 431850 w 18880"/>
                <a:gd name="T3" fmla="*/ 76150 h 31057"/>
                <a:gd name="T4" fmla="*/ 428375 w 18880"/>
                <a:gd name="T5" fmla="*/ 107875 h 31057"/>
                <a:gd name="T6" fmla="*/ 434825 w 18880"/>
                <a:gd name="T7" fmla="*/ 49875 h 31057"/>
                <a:gd name="T8" fmla="*/ 360450 w 18880"/>
                <a:gd name="T9" fmla="*/ 367175 h 31057"/>
                <a:gd name="T10" fmla="*/ 300475 w 18880"/>
                <a:gd name="T11" fmla="*/ 355825 h 31057"/>
                <a:gd name="T12" fmla="*/ 194850 w 18880"/>
                <a:gd name="T13" fmla="*/ 516400 h 31057"/>
                <a:gd name="T14" fmla="*/ 290550 w 18880"/>
                <a:gd name="T15" fmla="*/ 613575 h 31057"/>
                <a:gd name="T16" fmla="*/ 371850 w 18880"/>
                <a:gd name="T17" fmla="*/ 620525 h 31057"/>
                <a:gd name="T18" fmla="*/ 393175 w 18880"/>
                <a:gd name="T19" fmla="*/ 546150 h 31057"/>
                <a:gd name="T20" fmla="*/ 427875 w 18880"/>
                <a:gd name="T21" fmla="*/ 520375 h 31057"/>
                <a:gd name="T22" fmla="*/ 387225 w 18880"/>
                <a:gd name="T23" fmla="*/ 725625 h 31057"/>
                <a:gd name="T24" fmla="*/ 218150 w 18880"/>
                <a:gd name="T25" fmla="*/ 745950 h 31057"/>
                <a:gd name="T26" fmla="*/ 114275 w 18880"/>
                <a:gd name="T27" fmla="*/ 473625 h 31057"/>
                <a:gd name="T28" fmla="*/ 122975 w 18880"/>
                <a:gd name="T29" fmla="*/ 382050 h 31057"/>
                <a:gd name="T30" fmla="*/ 297475 w 18880"/>
                <a:gd name="T31" fmla="*/ 231825 h 31057"/>
                <a:gd name="T32" fmla="*/ 408050 w 18880"/>
                <a:gd name="T33" fmla="*/ 111350 h 31057"/>
                <a:gd name="T34" fmla="*/ 357975 w 18880"/>
                <a:gd name="T35" fmla="*/ 218450 h 31057"/>
                <a:gd name="T36" fmla="*/ 161875 w 18880"/>
                <a:gd name="T37" fmla="*/ 401200 h 31057"/>
                <a:gd name="T38" fmla="*/ 414000 w 18880"/>
                <a:gd name="T39" fmla="*/ 151525 h 31057"/>
                <a:gd name="T40" fmla="*/ 148250 w 18880"/>
                <a:gd name="T41" fmla="*/ 502525 h 31057"/>
                <a:gd name="T42" fmla="*/ 177500 w 18880"/>
                <a:gd name="T43" fmla="*/ 616550 h 31057"/>
                <a:gd name="T44" fmla="*/ 378300 w 18880"/>
                <a:gd name="T45" fmla="*/ 227375 h 31057"/>
                <a:gd name="T46" fmla="*/ 415475 w 18880"/>
                <a:gd name="T47" fmla="*/ 219925 h 31057"/>
                <a:gd name="T48" fmla="*/ 395650 w 18880"/>
                <a:gd name="T49" fmla="*/ 272000 h 31057"/>
                <a:gd name="T50" fmla="*/ 95700 w 18880"/>
                <a:gd name="T51" fmla="*/ 240250 h 31057"/>
                <a:gd name="T52" fmla="*/ 180325 w 18880"/>
                <a:gd name="T53" fmla="*/ 283025 h 31057"/>
                <a:gd name="T54" fmla="*/ 219650 w 18880"/>
                <a:gd name="T55" fmla="*/ 281400 h 31057"/>
                <a:gd name="T56" fmla="*/ 59100 w 18880"/>
                <a:gd name="T57" fmla="*/ 516850 h 31057"/>
                <a:gd name="T58" fmla="*/ 105125 w 18880"/>
                <a:gd name="T59" fmla="*/ 486650 h 31057"/>
                <a:gd name="T60" fmla="*/ 274050 w 18880"/>
                <a:gd name="T61" fmla="*/ 762775 h 31057"/>
                <a:gd name="T62" fmla="*/ 306900 w 18880"/>
                <a:gd name="T63" fmla="*/ 760825 h 31057"/>
                <a:gd name="T64" fmla="*/ 28775 w 18880"/>
                <a:gd name="T65" fmla="*/ 604150 h 31057"/>
                <a:gd name="T66" fmla="*/ 105625 w 18880"/>
                <a:gd name="T67" fmla="*/ 339900 h 31057"/>
                <a:gd name="T68" fmla="*/ 388425 w 18880"/>
                <a:gd name="T69" fmla="*/ 0 h 31057"/>
                <a:gd name="T70" fmla="*/ 374625 w 18880"/>
                <a:gd name="T71" fmla="*/ 45775 h 31057"/>
                <a:gd name="T72" fmla="*/ 389725 w 18880"/>
                <a:gd name="T73" fmla="*/ 9000 h 31057"/>
                <a:gd name="T74" fmla="*/ 336150 w 18880"/>
                <a:gd name="T75" fmla="*/ 181750 h 31057"/>
                <a:gd name="T76" fmla="*/ 179775 w 18880"/>
                <a:gd name="T77" fmla="*/ 274375 h 31057"/>
                <a:gd name="T78" fmla="*/ 95775 w 18880"/>
                <a:gd name="T79" fmla="*/ 224075 h 31057"/>
                <a:gd name="T80" fmla="*/ 17375 w 18880"/>
                <a:gd name="T81" fmla="*/ 437075 h 31057"/>
                <a:gd name="T82" fmla="*/ 253125 w 18880"/>
                <a:gd name="T83" fmla="*/ 776400 h 31057"/>
                <a:gd name="T84" fmla="*/ 467050 w 18880"/>
                <a:gd name="T85" fmla="*/ 598700 h 31057"/>
                <a:gd name="T86" fmla="*/ 360450 w 18880"/>
                <a:gd name="T87" fmla="*/ 493100 h 31057"/>
                <a:gd name="T88" fmla="*/ 329700 w 18880"/>
                <a:gd name="T89" fmla="*/ 532775 h 31057"/>
                <a:gd name="T90" fmla="*/ 291525 w 18880"/>
                <a:gd name="T91" fmla="*/ 603175 h 31057"/>
                <a:gd name="T92" fmla="*/ 203775 w 18880"/>
                <a:gd name="T93" fmla="*/ 516400 h 31057"/>
                <a:gd name="T94" fmla="*/ 294500 w 18880"/>
                <a:gd name="T95" fmla="*/ 371150 h 31057"/>
                <a:gd name="T96" fmla="*/ 328225 w 18880"/>
                <a:gd name="T97" fmla="*/ 478225 h 31057"/>
                <a:gd name="T98" fmla="*/ 465050 w 18880"/>
                <a:gd name="T99" fmla="*/ 203075 h 31057"/>
                <a:gd name="T100" fmla="*/ 420975 w 18880"/>
                <a:gd name="T101" fmla="*/ 15100 h 31057"/>
                <a:gd name="T102" fmla="*/ 388425 w 18880"/>
                <a:gd name="T103" fmla="*/ 0 h 310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880" h="31057" extrusionOk="0">
                  <a:moveTo>
                    <a:pt x="17075" y="2213"/>
                  </a:moveTo>
                  <a:cubicBezTo>
                    <a:pt x="17155" y="2451"/>
                    <a:pt x="17194" y="2709"/>
                    <a:pt x="17254" y="2947"/>
                  </a:cubicBezTo>
                  <a:cubicBezTo>
                    <a:pt x="17210" y="2893"/>
                    <a:pt x="17149" y="2862"/>
                    <a:pt x="17089" y="2862"/>
                  </a:cubicBezTo>
                  <a:cubicBezTo>
                    <a:pt x="17040" y="2862"/>
                    <a:pt x="16992" y="2882"/>
                    <a:pt x="16956" y="2927"/>
                  </a:cubicBezTo>
                  <a:cubicBezTo>
                    <a:pt x="17016" y="2689"/>
                    <a:pt x="17055" y="2451"/>
                    <a:pt x="17075" y="2213"/>
                  </a:cubicBezTo>
                  <a:close/>
                  <a:moveTo>
                    <a:pt x="17274" y="3046"/>
                  </a:moveTo>
                  <a:cubicBezTo>
                    <a:pt x="17353" y="3502"/>
                    <a:pt x="17393" y="3958"/>
                    <a:pt x="17412" y="4415"/>
                  </a:cubicBezTo>
                  <a:cubicBezTo>
                    <a:pt x="17385" y="4332"/>
                    <a:pt x="17310" y="4288"/>
                    <a:pt x="17234" y="4288"/>
                  </a:cubicBezTo>
                  <a:cubicBezTo>
                    <a:pt x="17200" y="4288"/>
                    <a:pt x="17165" y="4297"/>
                    <a:pt x="17135" y="4315"/>
                  </a:cubicBezTo>
                  <a:cubicBezTo>
                    <a:pt x="17214" y="3899"/>
                    <a:pt x="17254" y="3463"/>
                    <a:pt x="17274" y="3046"/>
                  </a:cubicBezTo>
                  <a:close/>
                  <a:moveTo>
                    <a:pt x="17393" y="1995"/>
                  </a:moveTo>
                  <a:lnTo>
                    <a:pt x="17393" y="1995"/>
                  </a:lnTo>
                  <a:cubicBezTo>
                    <a:pt x="18384" y="3800"/>
                    <a:pt x="18701" y="5882"/>
                    <a:pt x="18285" y="7905"/>
                  </a:cubicBezTo>
                  <a:cubicBezTo>
                    <a:pt x="18007" y="9154"/>
                    <a:pt x="17472" y="10344"/>
                    <a:pt x="16718" y="11395"/>
                  </a:cubicBezTo>
                  <a:cubicBezTo>
                    <a:pt x="15985" y="12506"/>
                    <a:pt x="15112" y="13537"/>
                    <a:pt x="14418" y="14687"/>
                  </a:cubicBezTo>
                  <a:cubicBezTo>
                    <a:pt x="13704" y="15857"/>
                    <a:pt x="13188" y="17146"/>
                    <a:pt x="12891" y="18475"/>
                  </a:cubicBezTo>
                  <a:cubicBezTo>
                    <a:pt x="12375" y="17206"/>
                    <a:pt x="11919" y="15837"/>
                    <a:pt x="12197" y="14449"/>
                  </a:cubicBezTo>
                  <a:cubicBezTo>
                    <a:pt x="12225" y="14336"/>
                    <a:pt x="12123" y="14233"/>
                    <a:pt x="12019" y="14233"/>
                  </a:cubicBezTo>
                  <a:cubicBezTo>
                    <a:pt x="11976" y="14233"/>
                    <a:pt x="11934" y="14250"/>
                    <a:pt x="11899" y="14290"/>
                  </a:cubicBezTo>
                  <a:cubicBezTo>
                    <a:pt x="10888" y="15064"/>
                    <a:pt x="9995" y="15996"/>
                    <a:pt x="9282" y="17047"/>
                  </a:cubicBezTo>
                  <a:cubicBezTo>
                    <a:pt x="8548" y="18118"/>
                    <a:pt x="7933" y="19347"/>
                    <a:pt x="7794" y="20656"/>
                  </a:cubicBezTo>
                  <a:cubicBezTo>
                    <a:pt x="7655" y="21807"/>
                    <a:pt x="8012" y="22957"/>
                    <a:pt x="8786" y="23809"/>
                  </a:cubicBezTo>
                  <a:cubicBezTo>
                    <a:pt x="9319" y="24372"/>
                    <a:pt x="10042" y="24672"/>
                    <a:pt x="10785" y="24672"/>
                  </a:cubicBezTo>
                  <a:cubicBezTo>
                    <a:pt x="11064" y="24672"/>
                    <a:pt x="11346" y="24630"/>
                    <a:pt x="11622" y="24543"/>
                  </a:cubicBezTo>
                  <a:cubicBezTo>
                    <a:pt x="12157" y="24365"/>
                    <a:pt x="12633" y="23968"/>
                    <a:pt x="12891" y="23453"/>
                  </a:cubicBezTo>
                  <a:cubicBezTo>
                    <a:pt x="13129" y="22957"/>
                    <a:pt x="13248" y="22401"/>
                    <a:pt x="13248" y="21826"/>
                  </a:cubicBezTo>
                  <a:cubicBezTo>
                    <a:pt x="14081" y="22639"/>
                    <a:pt x="14656" y="23691"/>
                    <a:pt x="14874" y="24821"/>
                  </a:cubicBezTo>
                  <a:cubicBezTo>
                    <a:pt x="14893" y="24915"/>
                    <a:pt x="14960" y="24955"/>
                    <a:pt x="15032" y="24955"/>
                  </a:cubicBezTo>
                  <a:cubicBezTo>
                    <a:pt x="15113" y="24955"/>
                    <a:pt x="15200" y="24905"/>
                    <a:pt x="15231" y="24821"/>
                  </a:cubicBezTo>
                  <a:cubicBezTo>
                    <a:pt x="15568" y="23869"/>
                    <a:pt x="15846" y="22858"/>
                    <a:pt x="15727" y="21846"/>
                  </a:cubicBezTo>
                  <a:cubicBezTo>
                    <a:pt x="15647" y="21172"/>
                    <a:pt x="15350" y="20537"/>
                    <a:pt x="14874" y="20022"/>
                  </a:cubicBezTo>
                  <a:cubicBezTo>
                    <a:pt x="14925" y="20019"/>
                    <a:pt x="14976" y="20018"/>
                    <a:pt x="15027" y="20018"/>
                  </a:cubicBezTo>
                  <a:cubicBezTo>
                    <a:pt x="15788" y="20018"/>
                    <a:pt x="16539" y="20295"/>
                    <a:pt x="17115" y="20815"/>
                  </a:cubicBezTo>
                  <a:cubicBezTo>
                    <a:pt x="17869" y="21509"/>
                    <a:pt x="18305" y="22481"/>
                    <a:pt x="18325" y="23492"/>
                  </a:cubicBezTo>
                  <a:cubicBezTo>
                    <a:pt x="18424" y="25594"/>
                    <a:pt x="17274" y="27875"/>
                    <a:pt x="15509" y="29005"/>
                  </a:cubicBezTo>
                  <a:lnTo>
                    <a:pt x="15489" y="29025"/>
                  </a:lnTo>
                  <a:cubicBezTo>
                    <a:pt x="14497" y="29600"/>
                    <a:pt x="13387" y="29957"/>
                    <a:pt x="12256" y="30076"/>
                  </a:cubicBezTo>
                  <a:cubicBezTo>
                    <a:pt x="11860" y="30129"/>
                    <a:pt x="11461" y="30155"/>
                    <a:pt x="11063" y="30155"/>
                  </a:cubicBezTo>
                  <a:cubicBezTo>
                    <a:pt x="10269" y="30155"/>
                    <a:pt x="9480" y="30050"/>
                    <a:pt x="8726" y="29838"/>
                  </a:cubicBezTo>
                  <a:cubicBezTo>
                    <a:pt x="6882" y="29263"/>
                    <a:pt x="5355" y="27954"/>
                    <a:pt x="4502" y="26209"/>
                  </a:cubicBezTo>
                  <a:cubicBezTo>
                    <a:pt x="3411" y="24028"/>
                    <a:pt x="3570" y="21350"/>
                    <a:pt x="4720" y="19209"/>
                  </a:cubicBezTo>
                  <a:cubicBezTo>
                    <a:pt x="4791" y="19085"/>
                    <a:pt x="4704" y="18945"/>
                    <a:pt x="4571" y="18945"/>
                  </a:cubicBezTo>
                  <a:cubicBezTo>
                    <a:pt x="4555" y="18945"/>
                    <a:pt x="4539" y="18947"/>
                    <a:pt x="4522" y="18951"/>
                  </a:cubicBezTo>
                  <a:cubicBezTo>
                    <a:pt x="3788" y="19169"/>
                    <a:pt x="3134" y="19546"/>
                    <a:pt x="2559" y="20061"/>
                  </a:cubicBezTo>
                  <a:cubicBezTo>
                    <a:pt x="2717" y="18237"/>
                    <a:pt x="3729" y="16631"/>
                    <a:pt x="4919" y="15282"/>
                  </a:cubicBezTo>
                  <a:cubicBezTo>
                    <a:pt x="6347" y="13676"/>
                    <a:pt x="8032" y="12327"/>
                    <a:pt x="9678" y="10979"/>
                  </a:cubicBezTo>
                  <a:lnTo>
                    <a:pt x="10491" y="10304"/>
                  </a:lnTo>
                  <a:cubicBezTo>
                    <a:pt x="10987" y="10007"/>
                    <a:pt x="11463" y="9650"/>
                    <a:pt x="11899" y="9273"/>
                  </a:cubicBezTo>
                  <a:cubicBezTo>
                    <a:pt x="11939" y="9234"/>
                    <a:pt x="11959" y="9174"/>
                    <a:pt x="11939" y="9115"/>
                  </a:cubicBezTo>
                  <a:cubicBezTo>
                    <a:pt x="12851" y="8341"/>
                    <a:pt x="13744" y="7548"/>
                    <a:pt x="14577" y="6695"/>
                  </a:cubicBezTo>
                  <a:cubicBezTo>
                    <a:pt x="15251" y="6041"/>
                    <a:pt x="15846" y="5267"/>
                    <a:pt x="16322" y="4454"/>
                  </a:cubicBezTo>
                  <a:cubicBezTo>
                    <a:pt x="16579" y="4018"/>
                    <a:pt x="16758" y="3562"/>
                    <a:pt x="16917" y="3106"/>
                  </a:cubicBezTo>
                  <a:cubicBezTo>
                    <a:pt x="16857" y="5247"/>
                    <a:pt x="15727" y="7191"/>
                    <a:pt x="14319" y="8738"/>
                  </a:cubicBezTo>
                  <a:cubicBezTo>
                    <a:pt x="12792" y="10404"/>
                    <a:pt x="10908" y="11693"/>
                    <a:pt x="9143" y="13101"/>
                  </a:cubicBezTo>
                  <a:cubicBezTo>
                    <a:pt x="8131" y="13874"/>
                    <a:pt x="7199" y="14766"/>
                    <a:pt x="6347" y="15738"/>
                  </a:cubicBezTo>
                  <a:cubicBezTo>
                    <a:pt x="6243" y="15871"/>
                    <a:pt x="6349" y="16048"/>
                    <a:pt x="6475" y="16048"/>
                  </a:cubicBezTo>
                  <a:cubicBezTo>
                    <a:pt x="6518" y="16048"/>
                    <a:pt x="6564" y="16027"/>
                    <a:pt x="6604" y="15976"/>
                  </a:cubicBezTo>
                  <a:cubicBezTo>
                    <a:pt x="9579" y="12506"/>
                    <a:pt x="14200" y="10642"/>
                    <a:pt x="16381" y="6457"/>
                  </a:cubicBezTo>
                  <a:cubicBezTo>
                    <a:pt x="16441" y="6318"/>
                    <a:pt x="16500" y="6199"/>
                    <a:pt x="16560" y="6061"/>
                  </a:cubicBezTo>
                  <a:cubicBezTo>
                    <a:pt x="15528" y="8559"/>
                    <a:pt x="13426" y="10503"/>
                    <a:pt x="11463" y="12327"/>
                  </a:cubicBezTo>
                  <a:cubicBezTo>
                    <a:pt x="9143" y="14469"/>
                    <a:pt x="6545" y="16849"/>
                    <a:pt x="5930" y="20101"/>
                  </a:cubicBezTo>
                  <a:cubicBezTo>
                    <a:pt x="5613" y="21707"/>
                    <a:pt x="5831" y="23472"/>
                    <a:pt x="6803" y="24841"/>
                  </a:cubicBezTo>
                  <a:cubicBezTo>
                    <a:pt x="6837" y="24893"/>
                    <a:pt x="6889" y="24915"/>
                    <a:pt x="6942" y="24915"/>
                  </a:cubicBezTo>
                  <a:cubicBezTo>
                    <a:pt x="7068" y="24915"/>
                    <a:pt x="7198" y="24788"/>
                    <a:pt x="7100" y="24662"/>
                  </a:cubicBezTo>
                  <a:cubicBezTo>
                    <a:pt x="6267" y="23413"/>
                    <a:pt x="5970" y="21886"/>
                    <a:pt x="6228" y="20399"/>
                  </a:cubicBezTo>
                  <a:cubicBezTo>
                    <a:pt x="6485" y="18852"/>
                    <a:pt x="7219" y="17463"/>
                    <a:pt x="8171" y="16234"/>
                  </a:cubicBezTo>
                  <a:cubicBezTo>
                    <a:pt x="10194" y="13577"/>
                    <a:pt x="13050" y="11712"/>
                    <a:pt x="15132" y="9095"/>
                  </a:cubicBezTo>
                  <a:cubicBezTo>
                    <a:pt x="16203" y="7746"/>
                    <a:pt x="17095" y="6219"/>
                    <a:pt x="17432" y="4494"/>
                  </a:cubicBezTo>
                  <a:cubicBezTo>
                    <a:pt x="17472" y="5981"/>
                    <a:pt x="17194" y="7449"/>
                    <a:pt x="16619" y="8797"/>
                  </a:cubicBezTo>
                  <a:cubicBezTo>
                    <a:pt x="16322" y="9471"/>
                    <a:pt x="15965" y="10106"/>
                    <a:pt x="15528" y="10701"/>
                  </a:cubicBezTo>
                  <a:cubicBezTo>
                    <a:pt x="15430" y="10827"/>
                    <a:pt x="15550" y="10953"/>
                    <a:pt x="15678" y="10953"/>
                  </a:cubicBezTo>
                  <a:cubicBezTo>
                    <a:pt x="15731" y="10953"/>
                    <a:pt x="15785" y="10932"/>
                    <a:pt x="15826" y="10880"/>
                  </a:cubicBezTo>
                  <a:cubicBezTo>
                    <a:pt x="17432" y="8639"/>
                    <a:pt x="18087" y="5862"/>
                    <a:pt x="17650" y="3145"/>
                  </a:cubicBezTo>
                  <a:cubicBezTo>
                    <a:pt x="17591" y="2769"/>
                    <a:pt x="17512" y="2372"/>
                    <a:pt x="17393" y="1995"/>
                  </a:cubicBezTo>
                  <a:close/>
                  <a:moveTo>
                    <a:pt x="3828" y="9610"/>
                  </a:moveTo>
                  <a:lnTo>
                    <a:pt x="3828" y="9610"/>
                  </a:lnTo>
                  <a:cubicBezTo>
                    <a:pt x="4205" y="10562"/>
                    <a:pt x="5355" y="11098"/>
                    <a:pt x="6327" y="11256"/>
                  </a:cubicBezTo>
                  <a:cubicBezTo>
                    <a:pt x="6621" y="11299"/>
                    <a:pt x="6918" y="11321"/>
                    <a:pt x="7213" y="11321"/>
                  </a:cubicBezTo>
                  <a:cubicBezTo>
                    <a:pt x="7872" y="11321"/>
                    <a:pt x="8527" y="11211"/>
                    <a:pt x="9143" y="10979"/>
                  </a:cubicBezTo>
                  <a:lnTo>
                    <a:pt x="8786" y="11256"/>
                  </a:lnTo>
                  <a:cubicBezTo>
                    <a:pt x="7298" y="12486"/>
                    <a:pt x="5791" y="13735"/>
                    <a:pt x="4522" y="15183"/>
                  </a:cubicBezTo>
                  <a:cubicBezTo>
                    <a:pt x="3273" y="16650"/>
                    <a:pt x="2202" y="18475"/>
                    <a:pt x="2182" y="20498"/>
                  </a:cubicBezTo>
                  <a:cubicBezTo>
                    <a:pt x="2182" y="20603"/>
                    <a:pt x="2270" y="20674"/>
                    <a:pt x="2364" y="20674"/>
                  </a:cubicBezTo>
                  <a:cubicBezTo>
                    <a:pt x="2411" y="20674"/>
                    <a:pt x="2460" y="20656"/>
                    <a:pt x="2499" y="20617"/>
                  </a:cubicBezTo>
                  <a:cubicBezTo>
                    <a:pt x="2975" y="20121"/>
                    <a:pt x="3550" y="19724"/>
                    <a:pt x="4205" y="19466"/>
                  </a:cubicBezTo>
                  <a:cubicBezTo>
                    <a:pt x="3253" y="21450"/>
                    <a:pt x="3154" y="23750"/>
                    <a:pt x="3927" y="25812"/>
                  </a:cubicBezTo>
                  <a:cubicBezTo>
                    <a:pt x="4681" y="27736"/>
                    <a:pt x="6208" y="29243"/>
                    <a:pt x="8131" y="30017"/>
                  </a:cubicBezTo>
                  <a:cubicBezTo>
                    <a:pt x="9033" y="30343"/>
                    <a:pt x="9996" y="30511"/>
                    <a:pt x="10962" y="30511"/>
                  </a:cubicBezTo>
                  <a:cubicBezTo>
                    <a:pt x="11229" y="30511"/>
                    <a:pt x="11495" y="30498"/>
                    <a:pt x="11760" y="30473"/>
                  </a:cubicBezTo>
                  <a:cubicBezTo>
                    <a:pt x="11939" y="30473"/>
                    <a:pt x="12098" y="30453"/>
                    <a:pt x="12276" y="30433"/>
                  </a:cubicBezTo>
                  <a:cubicBezTo>
                    <a:pt x="11592" y="30609"/>
                    <a:pt x="10888" y="30693"/>
                    <a:pt x="10184" y="30693"/>
                  </a:cubicBezTo>
                  <a:cubicBezTo>
                    <a:pt x="8029" y="30693"/>
                    <a:pt x="5864" y="29904"/>
                    <a:pt x="4205" y="28529"/>
                  </a:cubicBezTo>
                  <a:cubicBezTo>
                    <a:pt x="2817" y="27359"/>
                    <a:pt x="1765" y="25852"/>
                    <a:pt x="1151" y="24166"/>
                  </a:cubicBezTo>
                  <a:cubicBezTo>
                    <a:pt x="496" y="22342"/>
                    <a:pt x="377" y="20379"/>
                    <a:pt x="794" y="18495"/>
                  </a:cubicBezTo>
                  <a:cubicBezTo>
                    <a:pt x="1032" y="17444"/>
                    <a:pt x="1428" y="16432"/>
                    <a:pt x="2003" y="15520"/>
                  </a:cubicBezTo>
                  <a:cubicBezTo>
                    <a:pt x="2519" y="14667"/>
                    <a:pt x="3233" y="13894"/>
                    <a:pt x="4225" y="13596"/>
                  </a:cubicBezTo>
                  <a:cubicBezTo>
                    <a:pt x="4363" y="13577"/>
                    <a:pt x="4403" y="13398"/>
                    <a:pt x="4324" y="13299"/>
                  </a:cubicBezTo>
                  <a:cubicBezTo>
                    <a:pt x="3431" y="12288"/>
                    <a:pt x="3253" y="10840"/>
                    <a:pt x="3828" y="9610"/>
                  </a:cubicBezTo>
                  <a:close/>
                  <a:moveTo>
                    <a:pt x="15537" y="0"/>
                  </a:moveTo>
                  <a:cubicBezTo>
                    <a:pt x="15441" y="0"/>
                    <a:pt x="15345" y="10"/>
                    <a:pt x="15251" y="32"/>
                  </a:cubicBezTo>
                  <a:cubicBezTo>
                    <a:pt x="14497" y="250"/>
                    <a:pt x="14200" y="1341"/>
                    <a:pt x="14894" y="1797"/>
                  </a:cubicBezTo>
                  <a:cubicBezTo>
                    <a:pt x="14925" y="1821"/>
                    <a:pt x="14956" y="1831"/>
                    <a:pt x="14985" y="1831"/>
                  </a:cubicBezTo>
                  <a:cubicBezTo>
                    <a:pt x="15124" y="1831"/>
                    <a:pt x="15220" y="1598"/>
                    <a:pt x="15072" y="1499"/>
                  </a:cubicBezTo>
                  <a:cubicBezTo>
                    <a:pt x="14795" y="1301"/>
                    <a:pt x="14815" y="904"/>
                    <a:pt x="14993" y="666"/>
                  </a:cubicBezTo>
                  <a:cubicBezTo>
                    <a:pt x="15131" y="465"/>
                    <a:pt x="15357" y="360"/>
                    <a:pt x="15589" y="360"/>
                  </a:cubicBezTo>
                  <a:cubicBezTo>
                    <a:pt x="15724" y="360"/>
                    <a:pt x="15861" y="395"/>
                    <a:pt x="15985" y="468"/>
                  </a:cubicBezTo>
                  <a:cubicBezTo>
                    <a:pt x="16897" y="904"/>
                    <a:pt x="16778" y="2114"/>
                    <a:pt x="16560" y="2927"/>
                  </a:cubicBezTo>
                  <a:cubicBezTo>
                    <a:pt x="16084" y="4692"/>
                    <a:pt x="14755" y="6061"/>
                    <a:pt x="13446" y="7270"/>
                  </a:cubicBezTo>
                  <a:cubicBezTo>
                    <a:pt x="12435" y="8242"/>
                    <a:pt x="11344" y="9134"/>
                    <a:pt x="10253" y="10027"/>
                  </a:cubicBezTo>
                  <a:cubicBezTo>
                    <a:pt x="9460" y="10542"/>
                    <a:pt x="8548" y="10860"/>
                    <a:pt x="7596" y="10959"/>
                  </a:cubicBezTo>
                  <a:cubicBezTo>
                    <a:pt x="7461" y="10970"/>
                    <a:pt x="7326" y="10975"/>
                    <a:pt x="7191" y="10975"/>
                  </a:cubicBezTo>
                  <a:cubicBezTo>
                    <a:pt x="6588" y="10975"/>
                    <a:pt x="5981" y="10865"/>
                    <a:pt x="5414" y="10622"/>
                  </a:cubicBezTo>
                  <a:cubicBezTo>
                    <a:pt x="4780" y="10364"/>
                    <a:pt x="4086" y="9868"/>
                    <a:pt x="4006" y="9134"/>
                  </a:cubicBezTo>
                  <a:cubicBezTo>
                    <a:pt x="4006" y="9027"/>
                    <a:pt x="3921" y="8963"/>
                    <a:pt x="3831" y="8963"/>
                  </a:cubicBezTo>
                  <a:cubicBezTo>
                    <a:pt x="3771" y="8963"/>
                    <a:pt x="3709" y="8992"/>
                    <a:pt x="3669" y="9055"/>
                  </a:cubicBezTo>
                  <a:cubicBezTo>
                    <a:pt x="2836" y="10384"/>
                    <a:pt x="2916" y="12089"/>
                    <a:pt x="3868" y="13339"/>
                  </a:cubicBezTo>
                  <a:cubicBezTo>
                    <a:pt x="2182" y="13993"/>
                    <a:pt x="1230" y="15877"/>
                    <a:pt x="695" y="17483"/>
                  </a:cubicBezTo>
                  <a:cubicBezTo>
                    <a:pt x="60" y="19447"/>
                    <a:pt x="0" y="21529"/>
                    <a:pt x="556" y="23512"/>
                  </a:cubicBezTo>
                  <a:cubicBezTo>
                    <a:pt x="1567" y="27181"/>
                    <a:pt x="4601" y="30155"/>
                    <a:pt x="8349" y="30869"/>
                  </a:cubicBezTo>
                  <a:cubicBezTo>
                    <a:pt x="8936" y="30995"/>
                    <a:pt x="9532" y="31056"/>
                    <a:pt x="10125" y="31056"/>
                  </a:cubicBezTo>
                  <a:cubicBezTo>
                    <a:pt x="11597" y="31056"/>
                    <a:pt x="13058" y="30678"/>
                    <a:pt x="14358" y="29957"/>
                  </a:cubicBezTo>
                  <a:cubicBezTo>
                    <a:pt x="14676" y="29838"/>
                    <a:pt x="14973" y="29719"/>
                    <a:pt x="15271" y="29561"/>
                  </a:cubicBezTo>
                  <a:cubicBezTo>
                    <a:pt x="17274" y="28509"/>
                    <a:pt x="18602" y="26189"/>
                    <a:pt x="18682" y="23948"/>
                  </a:cubicBezTo>
                  <a:cubicBezTo>
                    <a:pt x="18761" y="22719"/>
                    <a:pt x="18305" y="21509"/>
                    <a:pt x="17432" y="20656"/>
                  </a:cubicBezTo>
                  <a:cubicBezTo>
                    <a:pt x="16793" y="20017"/>
                    <a:pt x="15935" y="19661"/>
                    <a:pt x="15055" y="19661"/>
                  </a:cubicBezTo>
                  <a:cubicBezTo>
                    <a:pt x="14843" y="19661"/>
                    <a:pt x="14630" y="19682"/>
                    <a:pt x="14418" y="19724"/>
                  </a:cubicBezTo>
                  <a:cubicBezTo>
                    <a:pt x="14259" y="19784"/>
                    <a:pt x="14239" y="19982"/>
                    <a:pt x="14378" y="20061"/>
                  </a:cubicBezTo>
                  <a:cubicBezTo>
                    <a:pt x="15667" y="21033"/>
                    <a:pt x="15469" y="22739"/>
                    <a:pt x="15072" y="24147"/>
                  </a:cubicBezTo>
                  <a:cubicBezTo>
                    <a:pt x="14715" y="23036"/>
                    <a:pt x="14081" y="22045"/>
                    <a:pt x="13188" y="21311"/>
                  </a:cubicBezTo>
                  <a:cubicBezTo>
                    <a:pt x="13151" y="21280"/>
                    <a:pt x="13109" y="21266"/>
                    <a:pt x="13068" y="21266"/>
                  </a:cubicBezTo>
                  <a:cubicBezTo>
                    <a:pt x="12976" y="21266"/>
                    <a:pt x="12891" y="21334"/>
                    <a:pt x="12891" y="21430"/>
                  </a:cubicBezTo>
                  <a:cubicBezTo>
                    <a:pt x="12891" y="22481"/>
                    <a:pt x="12732" y="23671"/>
                    <a:pt x="11661" y="24127"/>
                  </a:cubicBezTo>
                  <a:cubicBezTo>
                    <a:pt x="11371" y="24249"/>
                    <a:pt x="11066" y="24309"/>
                    <a:pt x="10763" y="24309"/>
                  </a:cubicBezTo>
                  <a:cubicBezTo>
                    <a:pt x="10135" y="24309"/>
                    <a:pt x="9518" y="24053"/>
                    <a:pt x="9063" y="23572"/>
                  </a:cubicBezTo>
                  <a:cubicBezTo>
                    <a:pt x="8310" y="22818"/>
                    <a:pt x="8032" y="21688"/>
                    <a:pt x="8151" y="20656"/>
                  </a:cubicBezTo>
                  <a:cubicBezTo>
                    <a:pt x="8290" y="19447"/>
                    <a:pt x="8845" y="18336"/>
                    <a:pt x="9520" y="17344"/>
                  </a:cubicBezTo>
                  <a:cubicBezTo>
                    <a:pt x="10134" y="16412"/>
                    <a:pt x="10908" y="15560"/>
                    <a:pt x="11780" y="14846"/>
                  </a:cubicBezTo>
                  <a:cubicBezTo>
                    <a:pt x="11641" y="16333"/>
                    <a:pt x="12217" y="17801"/>
                    <a:pt x="12792" y="19169"/>
                  </a:cubicBezTo>
                  <a:cubicBezTo>
                    <a:pt x="12826" y="19229"/>
                    <a:pt x="12886" y="19255"/>
                    <a:pt x="12946" y="19255"/>
                  </a:cubicBezTo>
                  <a:cubicBezTo>
                    <a:pt x="13026" y="19255"/>
                    <a:pt x="13106" y="19208"/>
                    <a:pt x="13129" y="19129"/>
                  </a:cubicBezTo>
                  <a:cubicBezTo>
                    <a:pt x="13387" y="17682"/>
                    <a:pt x="13882" y="16313"/>
                    <a:pt x="14616" y="15044"/>
                  </a:cubicBezTo>
                  <a:cubicBezTo>
                    <a:pt x="15310" y="13854"/>
                    <a:pt x="16183" y="12803"/>
                    <a:pt x="16956" y="11653"/>
                  </a:cubicBezTo>
                  <a:cubicBezTo>
                    <a:pt x="17730" y="10602"/>
                    <a:pt x="18285" y="9392"/>
                    <a:pt x="18602" y="8123"/>
                  </a:cubicBezTo>
                  <a:cubicBezTo>
                    <a:pt x="18860" y="6913"/>
                    <a:pt x="18880" y="5664"/>
                    <a:pt x="18642" y="4454"/>
                  </a:cubicBezTo>
                  <a:cubicBezTo>
                    <a:pt x="18384" y="3066"/>
                    <a:pt x="17809" y="1777"/>
                    <a:pt x="16956" y="666"/>
                  </a:cubicBezTo>
                  <a:cubicBezTo>
                    <a:pt x="16924" y="624"/>
                    <a:pt x="16881" y="604"/>
                    <a:pt x="16839" y="604"/>
                  </a:cubicBezTo>
                  <a:cubicBezTo>
                    <a:pt x="16802" y="604"/>
                    <a:pt x="16766" y="619"/>
                    <a:pt x="16738" y="647"/>
                  </a:cubicBezTo>
                  <a:cubicBezTo>
                    <a:pt x="16659" y="547"/>
                    <a:pt x="16579" y="448"/>
                    <a:pt x="16480" y="369"/>
                  </a:cubicBezTo>
                  <a:cubicBezTo>
                    <a:pt x="16232" y="136"/>
                    <a:pt x="15885" y="0"/>
                    <a:pt x="155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1" name="Google Shape;305;p8">
              <a:extLst>
                <a:ext uri="{FF2B5EF4-FFF2-40B4-BE49-F238E27FC236}">
                  <a16:creationId xmlns:a16="http://schemas.microsoft.com/office/drawing/2014/main" id="{87C5B96F-C4F2-A410-3D96-73CF5CA911BC}"/>
                </a:ext>
              </a:extLst>
            </p:cNvPr>
            <p:cNvSpPr>
              <a:spLocks/>
            </p:cNvSpPr>
            <p:nvPr/>
          </p:nvSpPr>
          <p:spPr bwMode="auto">
            <a:xfrm>
              <a:off x="784050" y="1749425"/>
              <a:ext cx="37125" cy="48250"/>
            </a:xfrm>
            <a:custGeom>
              <a:avLst/>
              <a:gdLst>
                <a:gd name="T0" fmla="*/ 32200 w 1485"/>
                <a:gd name="T1" fmla="*/ 25 h 1930"/>
                <a:gd name="T2" fmla="*/ 28200 w 1485"/>
                <a:gd name="T3" fmla="*/ 2225 h 1930"/>
                <a:gd name="T4" fmla="*/ 2400 w 1485"/>
                <a:gd name="T5" fmla="*/ 41400 h 1930"/>
                <a:gd name="T6" fmla="*/ 6525 w 1485"/>
                <a:gd name="T7" fmla="*/ 48225 h 1930"/>
                <a:gd name="T8" fmla="*/ 10350 w 1485"/>
                <a:gd name="T9" fmla="*/ 45850 h 1930"/>
                <a:gd name="T10" fmla="*/ 36125 w 1485"/>
                <a:gd name="T11" fmla="*/ 6675 h 1930"/>
                <a:gd name="T12" fmla="*/ 34650 w 1485"/>
                <a:gd name="T13" fmla="*/ 725 h 1930"/>
                <a:gd name="T14" fmla="*/ 32200 w 1485"/>
                <a:gd name="T15" fmla="*/ 25 h 19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5" h="1930" extrusionOk="0">
                  <a:moveTo>
                    <a:pt x="1288" y="1"/>
                  </a:moveTo>
                  <a:cubicBezTo>
                    <a:pt x="1225" y="1"/>
                    <a:pt x="1167" y="36"/>
                    <a:pt x="1128" y="89"/>
                  </a:cubicBezTo>
                  <a:lnTo>
                    <a:pt x="96" y="1656"/>
                  </a:lnTo>
                  <a:cubicBezTo>
                    <a:pt x="1" y="1792"/>
                    <a:pt x="132" y="1929"/>
                    <a:pt x="261" y="1929"/>
                  </a:cubicBezTo>
                  <a:cubicBezTo>
                    <a:pt x="319" y="1929"/>
                    <a:pt x="377" y="1902"/>
                    <a:pt x="414" y="1834"/>
                  </a:cubicBezTo>
                  <a:lnTo>
                    <a:pt x="1445" y="267"/>
                  </a:lnTo>
                  <a:cubicBezTo>
                    <a:pt x="1485" y="188"/>
                    <a:pt x="1465" y="69"/>
                    <a:pt x="1386" y="29"/>
                  </a:cubicBezTo>
                  <a:cubicBezTo>
                    <a:pt x="1352" y="10"/>
                    <a:pt x="1319" y="1"/>
                    <a:pt x="12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2" name="Google Shape;306;p8">
              <a:extLst>
                <a:ext uri="{FF2B5EF4-FFF2-40B4-BE49-F238E27FC236}">
                  <a16:creationId xmlns:a16="http://schemas.microsoft.com/office/drawing/2014/main" id="{483F49BF-D72B-00B7-1D61-50D9D36F83EB}"/>
                </a:ext>
              </a:extLst>
            </p:cNvPr>
            <p:cNvSpPr>
              <a:spLocks/>
            </p:cNvSpPr>
            <p:nvPr/>
          </p:nvSpPr>
          <p:spPr bwMode="auto">
            <a:xfrm>
              <a:off x="566825" y="1868925"/>
              <a:ext cx="21325" cy="25500"/>
            </a:xfrm>
            <a:custGeom>
              <a:avLst/>
              <a:gdLst>
                <a:gd name="T0" fmla="*/ 16150 w 853"/>
                <a:gd name="T1" fmla="*/ 0 h 1020"/>
                <a:gd name="T2" fmla="*/ 12400 w 853"/>
                <a:gd name="T3" fmla="*/ 2200 h 1020"/>
                <a:gd name="T4" fmla="*/ 1500 w 853"/>
                <a:gd name="T5" fmla="*/ 18575 h 1020"/>
                <a:gd name="T6" fmla="*/ 2975 w 853"/>
                <a:gd name="T7" fmla="*/ 25000 h 1020"/>
                <a:gd name="T8" fmla="*/ 5075 w 853"/>
                <a:gd name="T9" fmla="*/ 25500 h 1020"/>
                <a:gd name="T10" fmla="*/ 8925 w 853"/>
                <a:gd name="T11" fmla="*/ 23025 h 1020"/>
                <a:gd name="T12" fmla="*/ 19825 w 853"/>
                <a:gd name="T13" fmla="*/ 6675 h 1020"/>
                <a:gd name="T14" fmla="*/ 18350 w 853"/>
                <a:gd name="T15" fmla="*/ 725 h 1020"/>
                <a:gd name="T16" fmla="*/ 16150 w 853"/>
                <a:gd name="T17" fmla="*/ 0 h 10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3" h="1020" extrusionOk="0">
                  <a:moveTo>
                    <a:pt x="646" y="0"/>
                  </a:moveTo>
                  <a:cubicBezTo>
                    <a:pt x="584" y="0"/>
                    <a:pt x="522" y="35"/>
                    <a:pt x="496" y="88"/>
                  </a:cubicBezTo>
                  <a:lnTo>
                    <a:pt x="60" y="743"/>
                  </a:lnTo>
                  <a:cubicBezTo>
                    <a:pt x="0" y="842"/>
                    <a:pt x="20" y="941"/>
                    <a:pt x="119" y="1000"/>
                  </a:cubicBezTo>
                  <a:cubicBezTo>
                    <a:pt x="144" y="1013"/>
                    <a:pt x="173" y="1020"/>
                    <a:pt x="203" y="1020"/>
                  </a:cubicBezTo>
                  <a:cubicBezTo>
                    <a:pt x="266" y="1020"/>
                    <a:pt x="330" y="989"/>
                    <a:pt x="357" y="921"/>
                  </a:cubicBezTo>
                  <a:lnTo>
                    <a:pt x="793" y="267"/>
                  </a:lnTo>
                  <a:cubicBezTo>
                    <a:pt x="853" y="187"/>
                    <a:pt x="813" y="68"/>
                    <a:pt x="734" y="29"/>
                  </a:cubicBezTo>
                  <a:cubicBezTo>
                    <a:pt x="708" y="9"/>
                    <a:pt x="677" y="0"/>
                    <a:pt x="6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3" name="Google Shape;307;p8">
              <a:extLst>
                <a:ext uri="{FF2B5EF4-FFF2-40B4-BE49-F238E27FC236}">
                  <a16:creationId xmlns:a16="http://schemas.microsoft.com/office/drawing/2014/main" id="{3861C09B-1AF9-0B4B-7B8F-60345C67F498}"/>
                </a:ext>
              </a:extLst>
            </p:cNvPr>
            <p:cNvSpPr>
              <a:spLocks/>
            </p:cNvSpPr>
            <p:nvPr/>
          </p:nvSpPr>
          <p:spPr bwMode="auto">
            <a:xfrm>
              <a:off x="657800" y="2070250"/>
              <a:ext cx="128100" cy="43525"/>
            </a:xfrm>
            <a:custGeom>
              <a:avLst/>
              <a:gdLst>
                <a:gd name="T0" fmla="*/ 121775 w 5124"/>
                <a:gd name="T1" fmla="*/ 0 h 1741"/>
                <a:gd name="T2" fmla="*/ 117750 w 5124"/>
                <a:gd name="T3" fmla="*/ 2175 h 1741"/>
                <a:gd name="T4" fmla="*/ 52275 w 5124"/>
                <a:gd name="T5" fmla="*/ 34625 h 1741"/>
                <a:gd name="T6" fmla="*/ 8675 w 5124"/>
                <a:gd name="T7" fmla="*/ 22000 h 1741"/>
                <a:gd name="T8" fmla="*/ 6475 w 5124"/>
                <a:gd name="T9" fmla="*/ 21350 h 1741"/>
                <a:gd name="T10" fmla="*/ 4225 w 5124"/>
                <a:gd name="T11" fmla="*/ 29925 h 1741"/>
                <a:gd name="T12" fmla="*/ 52375 w 5124"/>
                <a:gd name="T13" fmla="*/ 43525 h 1741"/>
                <a:gd name="T14" fmla="*/ 125675 w 5124"/>
                <a:gd name="T15" fmla="*/ 6625 h 1741"/>
                <a:gd name="T16" fmla="*/ 121775 w 5124"/>
                <a:gd name="T17" fmla="*/ 0 h 17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24" h="1741" extrusionOk="0">
                  <a:moveTo>
                    <a:pt x="4871" y="0"/>
                  </a:moveTo>
                  <a:cubicBezTo>
                    <a:pt x="4813" y="0"/>
                    <a:pt x="4753" y="26"/>
                    <a:pt x="4710" y="87"/>
                  </a:cubicBezTo>
                  <a:cubicBezTo>
                    <a:pt x="4065" y="930"/>
                    <a:pt x="3087" y="1385"/>
                    <a:pt x="2091" y="1385"/>
                  </a:cubicBezTo>
                  <a:cubicBezTo>
                    <a:pt x="1494" y="1385"/>
                    <a:pt x="890" y="1222"/>
                    <a:pt x="347" y="880"/>
                  </a:cubicBezTo>
                  <a:cubicBezTo>
                    <a:pt x="317" y="862"/>
                    <a:pt x="287" y="854"/>
                    <a:pt x="259" y="854"/>
                  </a:cubicBezTo>
                  <a:cubicBezTo>
                    <a:pt x="103" y="854"/>
                    <a:pt x="1" y="1097"/>
                    <a:pt x="169" y="1197"/>
                  </a:cubicBezTo>
                  <a:cubicBezTo>
                    <a:pt x="770" y="1564"/>
                    <a:pt x="1437" y="1741"/>
                    <a:pt x="2095" y="1741"/>
                  </a:cubicBezTo>
                  <a:cubicBezTo>
                    <a:pt x="3217" y="1741"/>
                    <a:pt x="4315" y="1227"/>
                    <a:pt x="5027" y="265"/>
                  </a:cubicBezTo>
                  <a:cubicBezTo>
                    <a:pt x="5124" y="128"/>
                    <a:pt x="5001" y="0"/>
                    <a:pt x="487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4" name="Google Shape;308;p8">
              <a:extLst>
                <a:ext uri="{FF2B5EF4-FFF2-40B4-BE49-F238E27FC236}">
                  <a16:creationId xmlns:a16="http://schemas.microsoft.com/office/drawing/2014/main" id="{58CF93D6-3099-6FCF-2165-CF2CCF0C97C1}"/>
                </a:ext>
              </a:extLst>
            </p:cNvPr>
            <p:cNvSpPr>
              <a:spLocks/>
            </p:cNvSpPr>
            <p:nvPr/>
          </p:nvSpPr>
          <p:spPr bwMode="auto">
            <a:xfrm>
              <a:off x="296925" y="2277950"/>
              <a:ext cx="286250" cy="158950"/>
            </a:xfrm>
            <a:custGeom>
              <a:avLst/>
              <a:gdLst>
                <a:gd name="T0" fmla="*/ 6300 w 11450"/>
                <a:gd name="T1" fmla="*/ 25 h 6358"/>
                <a:gd name="T2" fmla="*/ 4175 w 11450"/>
                <a:gd name="T3" fmla="*/ 8150 h 6358"/>
                <a:gd name="T4" fmla="*/ 51750 w 11450"/>
                <a:gd name="T5" fmla="*/ 59700 h 6358"/>
                <a:gd name="T6" fmla="*/ 102300 w 11450"/>
                <a:gd name="T7" fmla="*/ 85975 h 6358"/>
                <a:gd name="T8" fmla="*/ 114725 w 11450"/>
                <a:gd name="T9" fmla="*/ 84500 h 6358"/>
                <a:gd name="T10" fmla="*/ 152400 w 11450"/>
                <a:gd name="T11" fmla="*/ 65650 h 6358"/>
                <a:gd name="T12" fmla="*/ 152400 w 11450"/>
                <a:gd name="T13" fmla="*/ 65650 h 6358"/>
                <a:gd name="T14" fmla="*/ 165800 w 11450"/>
                <a:gd name="T15" fmla="*/ 153425 h 6358"/>
                <a:gd name="T16" fmla="*/ 168275 w 11450"/>
                <a:gd name="T17" fmla="*/ 154400 h 6358"/>
                <a:gd name="T18" fmla="*/ 172100 w 11450"/>
                <a:gd name="T19" fmla="*/ 158950 h 6358"/>
                <a:gd name="T20" fmla="*/ 176700 w 11450"/>
                <a:gd name="T21" fmla="*/ 155900 h 6358"/>
                <a:gd name="T22" fmla="*/ 217350 w 11450"/>
                <a:gd name="T23" fmla="*/ 93425 h 6358"/>
                <a:gd name="T24" fmla="*/ 281800 w 11450"/>
                <a:gd name="T25" fmla="*/ 54750 h 6358"/>
                <a:gd name="T26" fmla="*/ 280900 w 11450"/>
                <a:gd name="T27" fmla="*/ 46025 h 6358"/>
                <a:gd name="T28" fmla="*/ 279325 w 11450"/>
                <a:gd name="T29" fmla="*/ 46325 h 6358"/>
                <a:gd name="T30" fmla="*/ 210900 w 11450"/>
                <a:gd name="T31" fmla="*/ 86975 h 6358"/>
                <a:gd name="T32" fmla="*/ 171250 w 11450"/>
                <a:gd name="T33" fmla="*/ 145975 h 6358"/>
                <a:gd name="T34" fmla="*/ 163300 w 11450"/>
                <a:gd name="T35" fmla="*/ 59225 h 6358"/>
                <a:gd name="T36" fmla="*/ 159525 w 11450"/>
                <a:gd name="T37" fmla="*/ 53575 h 6358"/>
                <a:gd name="T38" fmla="*/ 158350 w 11450"/>
                <a:gd name="T39" fmla="*/ 53750 h 6358"/>
                <a:gd name="T40" fmla="*/ 156175 w 11450"/>
                <a:gd name="T41" fmla="*/ 53400 h 6358"/>
                <a:gd name="T42" fmla="*/ 154375 w 11450"/>
                <a:gd name="T43" fmla="*/ 53750 h 6358"/>
                <a:gd name="T44" fmla="*/ 104800 w 11450"/>
                <a:gd name="T45" fmla="*/ 77075 h 6358"/>
                <a:gd name="T46" fmla="*/ 103000 w 11450"/>
                <a:gd name="T47" fmla="*/ 77100 h 6358"/>
                <a:gd name="T48" fmla="*/ 66625 w 11450"/>
                <a:gd name="T49" fmla="*/ 61700 h 6358"/>
                <a:gd name="T50" fmla="*/ 8625 w 11450"/>
                <a:gd name="T51" fmla="*/ 725 h 6358"/>
                <a:gd name="T52" fmla="*/ 6300 w 11450"/>
                <a:gd name="T53" fmla="*/ 25 h 63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450" h="6358" extrusionOk="0">
                  <a:moveTo>
                    <a:pt x="252" y="1"/>
                  </a:moveTo>
                  <a:cubicBezTo>
                    <a:pt x="99" y="1"/>
                    <a:pt x="0" y="226"/>
                    <a:pt x="167" y="326"/>
                  </a:cubicBezTo>
                  <a:cubicBezTo>
                    <a:pt x="980" y="822"/>
                    <a:pt x="1456" y="1694"/>
                    <a:pt x="2070" y="2388"/>
                  </a:cubicBezTo>
                  <a:cubicBezTo>
                    <a:pt x="2615" y="2982"/>
                    <a:pt x="3296" y="3439"/>
                    <a:pt x="4092" y="3439"/>
                  </a:cubicBezTo>
                  <a:cubicBezTo>
                    <a:pt x="4253" y="3439"/>
                    <a:pt x="4419" y="3420"/>
                    <a:pt x="4589" y="3380"/>
                  </a:cubicBezTo>
                  <a:cubicBezTo>
                    <a:pt x="5144" y="3221"/>
                    <a:pt x="5640" y="2964"/>
                    <a:pt x="6096" y="2626"/>
                  </a:cubicBezTo>
                  <a:cubicBezTo>
                    <a:pt x="5838" y="3836"/>
                    <a:pt x="5700" y="5165"/>
                    <a:pt x="6632" y="6137"/>
                  </a:cubicBezTo>
                  <a:cubicBezTo>
                    <a:pt x="6651" y="6156"/>
                    <a:pt x="6691" y="6176"/>
                    <a:pt x="6731" y="6176"/>
                  </a:cubicBezTo>
                  <a:cubicBezTo>
                    <a:pt x="6697" y="6290"/>
                    <a:pt x="6786" y="6358"/>
                    <a:pt x="6884" y="6358"/>
                  </a:cubicBezTo>
                  <a:cubicBezTo>
                    <a:pt x="6957" y="6358"/>
                    <a:pt x="7034" y="6320"/>
                    <a:pt x="7068" y="6236"/>
                  </a:cubicBezTo>
                  <a:cubicBezTo>
                    <a:pt x="7425" y="5304"/>
                    <a:pt x="7980" y="4431"/>
                    <a:pt x="8694" y="3737"/>
                  </a:cubicBezTo>
                  <a:cubicBezTo>
                    <a:pt x="9448" y="3063"/>
                    <a:pt x="10320" y="2527"/>
                    <a:pt x="11272" y="2190"/>
                  </a:cubicBezTo>
                  <a:cubicBezTo>
                    <a:pt x="11450" y="2119"/>
                    <a:pt x="11405" y="1841"/>
                    <a:pt x="11236" y="1841"/>
                  </a:cubicBezTo>
                  <a:cubicBezTo>
                    <a:pt x="11217" y="1841"/>
                    <a:pt x="11196" y="1845"/>
                    <a:pt x="11173" y="1853"/>
                  </a:cubicBezTo>
                  <a:cubicBezTo>
                    <a:pt x="10162" y="2210"/>
                    <a:pt x="9230" y="2765"/>
                    <a:pt x="8436" y="3479"/>
                  </a:cubicBezTo>
                  <a:cubicBezTo>
                    <a:pt x="7762" y="4153"/>
                    <a:pt x="7227" y="4947"/>
                    <a:pt x="6850" y="5839"/>
                  </a:cubicBezTo>
                  <a:cubicBezTo>
                    <a:pt x="5957" y="4887"/>
                    <a:pt x="6255" y="3499"/>
                    <a:pt x="6532" y="2369"/>
                  </a:cubicBezTo>
                  <a:cubicBezTo>
                    <a:pt x="6567" y="2248"/>
                    <a:pt x="6482" y="2143"/>
                    <a:pt x="6381" y="2143"/>
                  </a:cubicBezTo>
                  <a:cubicBezTo>
                    <a:pt x="6366" y="2143"/>
                    <a:pt x="6350" y="2145"/>
                    <a:pt x="6334" y="2150"/>
                  </a:cubicBezTo>
                  <a:cubicBezTo>
                    <a:pt x="6304" y="2141"/>
                    <a:pt x="6275" y="2136"/>
                    <a:pt x="6247" y="2136"/>
                  </a:cubicBezTo>
                  <a:cubicBezTo>
                    <a:pt x="6220" y="2136"/>
                    <a:pt x="6195" y="2141"/>
                    <a:pt x="6175" y="2150"/>
                  </a:cubicBezTo>
                  <a:cubicBezTo>
                    <a:pt x="5561" y="2527"/>
                    <a:pt x="4946" y="3043"/>
                    <a:pt x="4192" y="3083"/>
                  </a:cubicBezTo>
                  <a:cubicBezTo>
                    <a:pt x="4168" y="3083"/>
                    <a:pt x="4144" y="3084"/>
                    <a:pt x="4120" y="3084"/>
                  </a:cubicBezTo>
                  <a:cubicBezTo>
                    <a:pt x="3571" y="3084"/>
                    <a:pt x="3045" y="2867"/>
                    <a:pt x="2665" y="2468"/>
                  </a:cubicBezTo>
                  <a:cubicBezTo>
                    <a:pt x="1832" y="1714"/>
                    <a:pt x="1337" y="623"/>
                    <a:pt x="345" y="29"/>
                  </a:cubicBezTo>
                  <a:cubicBezTo>
                    <a:pt x="313" y="9"/>
                    <a:pt x="282" y="1"/>
                    <a:pt x="2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5" name="Google Shape;309;p8">
              <a:extLst>
                <a:ext uri="{FF2B5EF4-FFF2-40B4-BE49-F238E27FC236}">
                  <a16:creationId xmlns:a16="http://schemas.microsoft.com/office/drawing/2014/main" id="{D7B9C631-161A-D787-D958-0EDAC834F7EF}"/>
                </a:ext>
              </a:extLst>
            </p:cNvPr>
            <p:cNvSpPr>
              <a:spLocks/>
            </p:cNvSpPr>
            <p:nvPr/>
          </p:nvSpPr>
          <p:spPr bwMode="auto">
            <a:xfrm>
              <a:off x="296875" y="2125875"/>
              <a:ext cx="286300" cy="159400"/>
            </a:xfrm>
            <a:custGeom>
              <a:avLst/>
              <a:gdLst>
                <a:gd name="T0" fmla="*/ 172150 w 11452"/>
                <a:gd name="T1" fmla="*/ 0 h 6376"/>
                <a:gd name="T2" fmla="*/ 168325 w 11452"/>
                <a:gd name="T3" fmla="*/ 4550 h 6376"/>
                <a:gd name="T4" fmla="*/ 165850 w 11452"/>
                <a:gd name="T5" fmla="*/ 6025 h 6376"/>
                <a:gd name="T6" fmla="*/ 152450 w 11452"/>
                <a:gd name="T7" fmla="*/ 93300 h 6376"/>
                <a:gd name="T8" fmla="*/ 114775 w 11452"/>
                <a:gd name="T9" fmla="*/ 74450 h 6376"/>
                <a:gd name="T10" fmla="*/ 102375 w 11452"/>
                <a:gd name="T11" fmla="*/ 72975 h 6376"/>
                <a:gd name="T12" fmla="*/ 51800 w 11452"/>
                <a:gd name="T13" fmla="*/ 99750 h 6376"/>
                <a:gd name="T14" fmla="*/ 4225 w 11452"/>
                <a:gd name="T15" fmla="*/ 150800 h 6376"/>
                <a:gd name="T16" fmla="*/ 6450 w 11452"/>
                <a:gd name="T17" fmla="*/ 159400 h 6376"/>
                <a:gd name="T18" fmla="*/ 8675 w 11452"/>
                <a:gd name="T19" fmla="*/ 158725 h 6376"/>
                <a:gd name="T20" fmla="*/ 66200 w 11452"/>
                <a:gd name="T21" fmla="*/ 97750 h 6376"/>
                <a:gd name="T22" fmla="*/ 103050 w 11452"/>
                <a:gd name="T23" fmla="*/ 82350 h 6376"/>
                <a:gd name="T24" fmla="*/ 104850 w 11452"/>
                <a:gd name="T25" fmla="*/ 82375 h 6376"/>
                <a:gd name="T26" fmla="*/ 154425 w 11452"/>
                <a:gd name="T27" fmla="*/ 105200 h 6376"/>
                <a:gd name="T28" fmla="*/ 156600 w 11452"/>
                <a:gd name="T29" fmla="*/ 106025 h 6376"/>
                <a:gd name="T30" fmla="*/ 158400 w 11452"/>
                <a:gd name="T31" fmla="*/ 105700 h 6376"/>
                <a:gd name="T32" fmla="*/ 159600 w 11452"/>
                <a:gd name="T33" fmla="*/ 105850 h 6376"/>
                <a:gd name="T34" fmla="*/ 163350 w 11452"/>
                <a:gd name="T35" fmla="*/ 99750 h 6376"/>
                <a:gd name="T36" fmla="*/ 171300 w 11452"/>
                <a:gd name="T37" fmla="*/ 12975 h 6376"/>
                <a:gd name="T38" fmla="*/ 210950 w 11452"/>
                <a:gd name="T39" fmla="*/ 71975 h 6376"/>
                <a:gd name="T40" fmla="*/ 279375 w 11452"/>
                <a:gd name="T41" fmla="*/ 112625 h 6376"/>
                <a:gd name="T42" fmla="*/ 280950 w 11452"/>
                <a:gd name="T43" fmla="*/ 112925 h 6376"/>
                <a:gd name="T44" fmla="*/ 281850 w 11452"/>
                <a:gd name="T45" fmla="*/ 104200 h 6376"/>
                <a:gd name="T46" fmla="*/ 217400 w 11452"/>
                <a:gd name="T47" fmla="*/ 65525 h 6376"/>
                <a:gd name="T48" fmla="*/ 176750 w 11452"/>
                <a:gd name="T49" fmla="*/ 3050 h 6376"/>
                <a:gd name="T50" fmla="*/ 172150 w 11452"/>
                <a:gd name="T51" fmla="*/ 0 h 63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452" h="6376" extrusionOk="0">
                  <a:moveTo>
                    <a:pt x="6886" y="0"/>
                  </a:moveTo>
                  <a:cubicBezTo>
                    <a:pt x="6788" y="0"/>
                    <a:pt x="6699" y="68"/>
                    <a:pt x="6733" y="182"/>
                  </a:cubicBezTo>
                  <a:cubicBezTo>
                    <a:pt x="6693" y="182"/>
                    <a:pt x="6653" y="202"/>
                    <a:pt x="6634" y="241"/>
                  </a:cubicBezTo>
                  <a:cubicBezTo>
                    <a:pt x="5702" y="1193"/>
                    <a:pt x="5840" y="2522"/>
                    <a:pt x="6098" y="3732"/>
                  </a:cubicBezTo>
                  <a:cubicBezTo>
                    <a:pt x="5642" y="3395"/>
                    <a:pt x="5146" y="3137"/>
                    <a:pt x="4591" y="2978"/>
                  </a:cubicBezTo>
                  <a:cubicBezTo>
                    <a:pt x="4421" y="2938"/>
                    <a:pt x="4256" y="2919"/>
                    <a:pt x="4095" y="2919"/>
                  </a:cubicBezTo>
                  <a:cubicBezTo>
                    <a:pt x="3299" y="2919"/>
                    <a:pt x="2617" y="3379"/>
                    <a:pt x="2072" y="3990"/>
                  </a:cubicBezTo>
                  <a:cubicBezTo>
                    <a:pt x="1458" y="4664"/>
                    <a:pt x="982" y="5536"/>
                    <a:pt x="169" y="6032"/>
                  </a:cubicBezTo>
                  <a:cubicBezTo>
                    <a:pt x="1" y="6133"/>
                    <a:pt x="103" y="6376"/>
                    <a:pt x="258" y="6376"/>
                  </a:cubicBezTo>
                  <a:cubicBezTo>
                    <a:pt x="287" y="6376"/>
                    <a:pt x="317" y="6368"/>
                    <a:pt x="347" y="6349"/>
                  </a:cubicBezTo>
                  <a:cubicBezTo>
                    <a:pt x="1319" y="5755"/>
                    <a:pt x="1834" y="4664"/>
                    <a:pt x="2648" y="3910"/>
                  </a:cubicBezTo>
                  <a:cubicBezTo>
                    <a:pt x="3047" y="3511"/>
                    <a:pt x="3573" y="3294"/>
                    <a:pt x="4122" y="3294"/>
                  </a:cubicBezTo>
                  <a:cubicBezTo>
                    <a:pt x="4146" y="3294"/>
                    <a:pt x="4170" y="3295"/>
                    <a:pt x="4194" y="3295"/>
                  </a:cubicBezTo>
                  <a:cubicBezTo>
                    <a:pt x="4948" y="3335"/>
                    <a:pt x="5563" y="3851"/>
                    <a:pt x="6177" y="4208"/>
                  </a:cubicBezTo>
                  <a:cubicBezTo>
                    <a:pt x="6201" y="4231"/>
                    <a:pt x="6231" y="4241"/>
                    <a:pt x="6264" y="4241"/>
                  </a:cubicBezTo>
                  <a:cubicBezTo>
                    <a:pt x="6287" y="4241"/>
                    <a:pt x="6311" y="4236"/>
                    <a:pt x="6336" y="4228"/>
                  </a:cubicBezTo>
                  <a:cubicBezTo>
                    <a:pt x="6353" y="4232"/>
                    <a:pt x="6369" y="4234"/>
                    <a:pt x="6384" y="4234"/>
                  </a:cubicBezTo>
                  <a:cubicBezTo>
                    <a:pt x="6501" y="4234"/>
                    <a:pt x="6587" y="4112"/>
                    <a:pt x="6534" y="3990"/>
                  </a:cubicBezTo>
                  <a:cubicBezTo>
                    <a:pt x="6257" y="2859"/>
                    <a:pt x="5959" y="1471"/>
                    <a:pt x="6852" y="519"/>
                  </a:cubicBezTo>
                  <a:cubicBezTo>
                    <a:pt x="7209" y="1411"/>
                    <a:pt x="7764" y="2205"/>
                    <a:pt x="8438" y="2879"/>
                  </a:cubicBezTo>
                  <a:cubicBezTo>
                    <a:pt x="9232" y="3593"/>
                    <a:pt x="10164" y="4148"/>
                    <a:pt x="11175" y="4505"/>
                  </a:cubicBezTo>
                  <a:cubicBezTo>
                    <a:pt x="11198" y="4513"/>
                    <a:pt x="11219" y="4517"/>
                    <a:pt x="11238" y="4517"/>
                  </a:cubicBezTo>
                  <a:cubicBezTo>
                    <a:pt x="11407" y="4517"/>
                    <a:pt x="11452" y="4239"/>
                    <a:pt x="11274" y="4168"/>
                  </a:cubicBezTo>
                  <a:cubicBezTo>
                    <a:pt x="10322" y="3831"/>
                    <a:pt x="9450" y="3295"/>
                    <a:pt x="8696" y="2621"/>
                  </a:cubicBezTo>
                  <a:cubicBezTo>
                    <a:pt x="7982" y="1927"/>
                    <a:pt x="7427" y="1055"/>
                    <a:pt x="7070" y="122"/>
                  </a:cubicBezTo>
                  <a:cubicBezTo>
                    <a:pt x="7036" y="38"/>
                    <a:pt x="6959" y="0"/>
                    <a:pt x="68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6" name="Google Shape;310;p8">
              <a:extLst>
                <a:ext uri="{FF2B5EF4-FFF2-40B4-BE49-F238E27FC236}">
                  <a16:creationId xmlns:a16="http://schemas.microsoft.com/office/drawing/2014/main" id="{9B59A349-7C70-2C68-7874-3AB6FD24C1BF}"/>
                </a:ext>
              </a:extLst>
            </p:cNvPr>
            <p:cNvSpPr>
              <a:spLocks/>
            </p:cNvSpPr>
            <p:nvPr/>
          </p:nvSpPr>
          <p:spPr bwMode="auto">
            <a:xfrm>
              <a:off x="368000" y="2194200"/>
              <a:ext cx="263800" cy="162175"/>
            </a:xfrm>
            <a:custGeom>
              <a:avLst/>
              <a:gdLst>
                <a:gd name="T0" fmla="*/ 111075 w 10552"/>
                <a:gd name="T1" fmla="*/ 0 h 6487"/>
                <a:gd name="T2" fmla="*/ 106625 w 10552"/>
                <a:gd name="T3" fmla="*/ 6625 h 6487"/>
                <a:gd name="T4" fmla="*/ 208250 w 10552"/>
                <a:gd name="T5" fmla="*/ 77525 h 6487"/>
                <a:gd name="T6" fmla="*/ 160650 w 10552"/>
                <a:gd name="T7" fmla="*/ 71075 h 6487"/>
                <a:gd name="T8" fmla="*/ 107600 w 10552"/>
                <a:gd name="T9" fmla="*/ 46275 h 6487"/>
                <a:gd name="T10" fmla="*/ 105625 w 10552"/>
                <a:gd name="T11" fmla="*/ 45800 h 6487"/>
                <a:gd name="T12" fmla="*/ 103150 w 10552"/>
                <a:gd name="T13" fmla="*/ 54225 h 6487"/>
                <a:gd name="T14" fmla="*/ 158175 w 10552"/>
                <a:gd name="T15" fmla="*/ 80000 h 6487"/>
                <a:gd name="T16" fmla="*/ 184950 w 10552"/>
                <a:gd name="T17" fmla="*/ 84475 h 6487"/>
                <a:gd name="T18" fmla="*/ 151850 w 10552"/>
                <a:gd name="T19" fmla="*/ 85275 h 6487"/>
                <a:gd name="T20" fmla="*/ 128425 w 10552"/>
                <a:gd name="T21" fmla="*/ 84950 h 6487"/>
                <a:gd name="T22" fmla="*/ 27300 w 10552"/>
                <a:gd name="T23" fmla="*/ 82850 h 6487"/>
                <a:gd name="T24" fmla="*/ 5475 w 10552"/>
                <a:gd name="T25" fmla="*/ 82975 h 6487"/>
                <a:gd name="T26" fmla="*/ 5475 w 10552"/>
                <a:gd name="T27" fmla="*/ 91900 h 6487"/>
                <a:gd name="T28" fmla="*/ 125950 w 10552"/>
                <a:gd name="T29" fmla="*/ 93875 h 6487"/>
                <a:gd name="T30" fmla="*/ 151225 w 10552"/>
                <a:gd name="T31" fmla="*/ 94250 h 6487"/>
                <a:gd name="T32" fmla="*/ 176525 w 10552"/>
                <a:gd name="T33" fmla="*/ 93875 h 6487"/>
                <a:gd name="T34" fmla="*/ 176525 w 10552"/>
                <a:gd name="T35" fmla="*/ 93875 h 6487"/>
                <a:gd name="T36" fmla="*/ 158675 w 10552"/>
                <a:gd name="T37" fmla="*/ 99825 h 6487"/>
                <a:gd name="T38" fmla="*/ 107100 w 10552"/>
                <a:gd name="T39" fmla="*/ 126100 h 6487"/>
                <a:gd name="T40" fmla="*/ 110450 w 10552"/>
                <a:gd name="T41" fmla="*/ 133575 h 6487"/>
                <a:gd name="T42" fmla="*/ 113550 w 10552"/>
                <a:gd name="T43" fmla="*/ 132050 h 6487"/>
                <a:gd name="T44" fmla="*/ 163125 w 10552"/>
                <a:gd name="T45" fmla="*/ 107275 h 6487"/>
                <a:gd name="T46" fmla="*/ 187425 w 10552"/>
                <a:gd name="T47" fmla="*/ 99325 h 6487"/>
                <a:gd name="T48" fmla="*/ 187425 w 10552"/>
                <a:gd name="T49" fmla="*/ 99325 h 6487"/>
                <a:gd name="T50" fmla="*/ 166600 w 10552"/>
                <a:gd name="T51" fmla="*/ 110750 h 6487"/>
                <a:gd name="T52" fmla="*/ 119500 w 10552"/>
                <a:gd name="T53" fmla="*/ 155850 h 6487"/>
                <a:gd name="T54" fmla="*/ 123650 w 10552"/>
                <a:gd name="T55" fmla="*/ 162175 h 6487"/>
                <a:gd name="T56" fmla="*/ 127425 w 10552"/>
                <a:gd name="T57" fmla="*/ 160325 h 6487"/>
                <a:gd name="T58" fmla="*/ 174050 w 10552"/>
                <a:gd name="T59" fmla="*/ 116700 h 6487"/>
                <a:gd name="T60" fmla="*/ 206750 w 10552"/>
                <a:gd name="T61" fmla="*/ 100825 h 6487"/>
                <a:gd name="T62" fmla="*/ 227400 w 10552"/>
                <a:gd name="T63" fmla="*/ 95075 h 6487"/>
                <a:gd name="T64" fmla="*/ 227400 w 10552"/>
                <a:gd name="T65" fmla="*/ 95075 h 6487"/>
                <a:gd name="T66" fmla="*/ 208750 w 10552"/>
                <a:gd name="T67" fmla="*/ 130575 h 6487"/>
                <a:gd name="T68" fmla="*/ 212900 w 10552"/>
                <a:gd name="T69" fmla="*/ 137425 h 6487"/>
                <a:gd name="T70" fmla="*/ 216175 w 10552"/>
                <a:gd name="T71" fmla="*/ 135025 h 6487"/>
                <a:gd name="T72" fmla="*/ 233050 w 10552"/>
                <a:gd name="T73" fmla="*/ 102300 h 6487"/>
                <a:gd name="T74" fmla="*/ 259325 w 10552"/>
                <a:gd name="T75" fmla="*/ 89425 h 6487"/>
                <a:gd name="T76" fmla="*/ 259325 w 10552"/>
                <a:gd name="T77" fmla="*/ 80500 h 6487"/>
                <a:gd name="T78" fmla="*/ 214200 w 10552"/>
                <a:gd name="T79" fmla="*/ 41825 h 6487"/>
                <a:gd name="T80" fmla="*/ 210275 w 10552"/>
                <a:gd name="T81" fmla="*/ 38775 h 6487"/>
                <a:gd name="T82" fmla="*/ 205775 w 10552"/>
                <a:gd name="T83" fmla="*/ 44300 h 6487"/>
                <a:gd name="T84" fmla="*/ 225600 w 10552"/>
                <a:gd name="T85" fmla="*/ 72075 h 6487"/>
                <a:gd name="T86" fmla="*/ 114550 w 10552"/>
                <a:gd name="T87" fmla="*/ 2175 h 6487"/>
                <a:gd name="T88" fmla="*/ 111075 w 10552"/>
                <a:gd name="T89" fmla="*/ 0 h 64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552" h="6487" extrusionOk="0">
                  <a:moveTo>
                    <a:pt x="4443" y="0"/>
                  </a:moveTo>
                  <a:cubicBezTo>
                    <a:pt x="4318" y="0"/>
                    <a:pt x="4182" y="128"/>
                    <a:pt x="4265" y="265"/>
                  </a:cubicBezTo>
                  <a:cubicBezTo>
                    <a:pt x="5117" y="1851"/>
                    <a:pt x="6684" y="2645"/>
                    <a:pt x="8330" y="3101"/>
                  </a:cubicBezTo>
                  <a:cubicBezTo>
                    <a:pt x="7695" y="3081"/>
                    <a:pt x="7041" y="3002"/>
                    <a:pt x="6426" y="2843"/>
                  </a:cubicBezTo>
                  <a:cubicBezTo>
                    <a:pt x="5673" y="2605"/>
                    <a:pt x="4959" y="2288"/>
                    <a:pt x="4304" y="1851"/>
                  </a:cubicBezTo>
                  <a:cubicBezTo>
                    <a:pt x="4277" y="1838"/>
                    <a:pt x="4250" y="1832"/>
                    <a:pt x="4225" y="1832"/>
                  </a:cubicBezTo>
                  <a:cubicBezTo>
                    <a:pt x="4068" y="1832"/>
                    <a:pt x="3972" y="2066"/>
                    <a:pt x="4126" y="2169"/>
                  </a:cubicBezTo>
                  <a:cubicBezTo>
                    <a:pt x="4820" y="2605"/>
                    <a:pt x="5554" y="2942"/>
                    <a:pt x="6327" y="3200"/>
                  </a:cubicBezTo>
                  <a:cubicBezTo>
                    <a:pt x="6684" y="3279"/>
                    <a:pt x="7041" y="3339"/>
                    <a:pt x="7398" y="3379"/>
                  </a:cubicBezTo>
                  <a:cubicBezTo>
                    <a:pt x="6956" y="3402"/>
                    <a:pt x="6515" y="3411"/>
                    <a:pt x="6074" y="3411"/>
                  </a:cubicBezTo>
                  <a:cubicBezTo>
                    <a:pt x="5761" y="3411"/>
                    <a:pt x="5449" y="3407"/>
                    <a:pt x="5137" y="3398"/>
                  </a:cubicBezTo>
                  <a:cubicBezTo>
                    <a:pt x="3783" y="3349"/>
                    <a:pt x="2442" y="3314"/>
                    <a:pt x="1092" y="3314"/>
                  </a:cubicBezTo>
                  <a:cubicBezTo>
                    <a:pt x="801" y="3314"/>
                    <a:pt x="511" y="3315"/>
                    <a:pt x="219" y="3319"/>
                  </a:cubicBezTo>
                  <a:cubicBezTo>
                    <a:pt x="1" y="3339"/>
                    <a:pt x="1" y="3636"/>
                    <a:pt x="219" y="3676"/>
                  </a:cubicBezTo>
                  <a:cubicBezTo>
                    <a:pt x="1825" y="3676"/>
                    <a:pt x="3451" y="3696"/>
                    <a:pt x="5038" y="3755"/>
                  </a:cubicBezTo>
                  <a:cubicBezTo>
                    <a:pt x="5375" y="3765"/>
                    <a:pt x="5712" y="3770"/>
                    <a:pt x="6049" y="3770"/>
                  </a:cubicBezTo>
                  <a:cubicBezTo>
                    <a:pt x="6387" y="3770"/>
                    <a:pt x="6724" y="3765"/>
                    <a:pt x="7061" y="3755"/>
                  </a:cubicBezTo>
                  <a:lnTo>
                    <a:pt x="6347" y="3993"/>
                  </a:lnTo>
                  <a:cubicBezTo>
                    <a:pt x="5613" y="4251"/>
                    <a:pt x="4859" y="4489"/>
                    <a:pt x="4284" y="5044"/>
                  </a:cubicBezTo>
                  <a:cubicBezTo>
                    <a:pt x="4164" y="5165"/>
                    <a:pt x="4284" y="5343"/>
                    <a:pt x="4418" y="5343"/>
                  </a:cubicBezTo>
                  <a:cubicBezTo>
                    <a:pt x="4460" y="5343"/>
                    <a:pt x="4504" y="5325"/>
                    <a:pt x="4542" y="5282"/>
                  </a:cubicBezTo>
                  <a:cubicBezTo>
                    <a:pt x="5097" y="4767"/>
                    <a:pt x="5811" y="4549"/>
                    <a:pt x="6525" y="4291"/>
                  </a:cubicBezTo>
                  <a:cubicBezTo>
                    <a:pt x="6843" y="4192"/>
                    <a:pt x="7160" y="4073"/>
                    <a:pt x="7497" y="3973"/>
                  </a:cubicBezTo>
                  <a:cubicBezTo>
                    <a:pt x="7219" y="4112"/>
                    <a:pt x="6942" y="4251"/>
                    <a:pt x="6664" y="4430"/>
                  </a:cubicBezTo>
                  <a:cubicBezTo>
                    <a:pt x="5930" y="4886"/>
                    <a:pt x="5276" y="5500"/>
                    <a:pt x="4780" y="6234"/>
                  </a:cubicBezTo>
                  <a:cubicBezTo>
                    <a:pt x="4682" y="6360"/>
                    <a:pt x="4812" y="6487"/>
                    <a:pt x="4946" y="6487"/>
                  </a:cubicBezTo>
                  <a:cubicBezTo>
                    <a:pt x="5001" y="6487"/>
                    <a:pt x="5057" y="6465"/>
                    <a:pt x="5097" y="6413"/>
                  </a:cubicBezTo>
                  <a:cubicBezTo>
                    <a:pt x="5593" y="5699"/>
                    <a:pt x="6228" y="5104"/>
                    <a:pt x="6962" y="4668"/>
                  </a:cubicBezTo>
                  <a:cubicBezTo>
                    <a:pt x="7378" y="4410"/>
                    <a:pt x="7814" y="4211"/>
                    <a:pt x="8270" y="4033"/>
                  </a:cubicBezTo>
                  <a:cubicBezTo>
                    <a:pt x="8539" y="3937"/>
                    <a:pt x="8826" y="3878"/>
                    <a:pt x="9096" y="3803"/>
                  </a:cubicBezTo>
                  <a:cubicBezTo>
                    <a:pt x="8724" y="4180"/>
                    <a:pt x="8566" y="4750"/>
                    <a:pt x="8350" y="5223"/>
                  </a:cubicBezTo>
                  <a:cubicBezTo>
                    <a:pt x="8281" y="5360"/>
                    <a:pt x="8402" y="5497"/>
                    <a:pt x="8516" y="5497"/>
                  </a:cubicBezTo>
                  <a:cubicBezTo>
                    <a:pt x="8567" y="5497"/>
                    <a:pt x="8617" y="5469"/>
                    <a:pt x="8647" y="5401"/>
                  </a:cubicBezTo>
                  <a:cubicBezTo>
                    <a:pt x="8865" y="4965"/>
                    <a:pt x="8984" y="4449"/>
                    <a:pt x="9322" y="4092"/>
                  </a:cubicBezTo>
                  <a:cubicBezTo>
                    <a:pt x="9599" y="3815"/>
                    <a:pt x="10016" y="3716"/>
                    <a:pt x="10373" y="3577"/>
                  </a:cubicBezTo>
                  <a:cubicBezTo>
                    <a:pt x="10551" y="3517"/>
                    <a:pt x="10551" y="3279"/>
                    <a:pt x="10373" y="3220"/>
                  </a:cubicBezTo>
                  <a:cubicBezTo>
                    <a:pt x="9639" y="2942"/>
                    <a:pt x="8826" y="2486"/>
                    <a:pt x="8568" y="1673"/>
                  </a:cubicBezTo>
                  <a:cubicBezTo>
                    <a:pt x="8545" y="1588"/>
                    <a:pt x="8479" y="1551"/>
                    <a:pt x="8411" y="1551"/>
                  </a:cubicBezTo>
                  <a:cubicBezTo>
                    <a:pt x="8305" y="1551"/>
                    <a:pt x="8195" y="1639"/>
                    <a:pt x="8231" y="1772"/>
                  </a:cubicBezTo>
                  <a:cubicBezTo>
                    <a:pt x="8370" y="2208"/>
                    <a:pt x="8647" y="2605"/>
                    <a:pt x="9024" y="2883"/>
                  </a:cubicBezTo>
                  <a:cubicBezTo>
                    <a:pt x="7259" y="2486"/>
                    <a:pt x="5494" y="1772"/>
                    <a:pt x="4582" y="87"/>
                  </a:cubicBezTo>
                  <a:cubicBezTo>
                    <a:pt x="4551" y="25"/>
                    <a:pt x="4498" y="0"/>
                    <a:pt x="44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7" name="Google Shape;311;p8">
              <a:extLst>
                <a:ext uri="{FF2B5EF4-FFF2-40B4-BE49-F238E27FC236}">
                  <a16:creationId xmlns:a16="http://schemas.microsoft.com/office/drawing/2014/main" id="{36CF4C87-A69F-9211-23EF-0469BEA4B348}"/>
                </a:ext>
              </a:extLst>
            </p:cNvPr>
            <p:cNvSpPr>
              <a:spLocks/>
            </p:cNvSpPr>
            <p:nvPr/>
          </p:nvSpPr>
          <p:spPr bwMode="auto">
            <a:xfrm>
              <a:off x="526650" y="2058400"/>
              <a:ext cx="536475" cy="745375"/>
            </a:xfrm>
            <a:custGeom>
              <a:avLst/>
              <a:gdLst>
                <a:gd name="T0" fmla="*/ 332700 w 21459"/>
                <a:gd name="T1" fmla="*/ 224725 h 29815"/>
                <a:gd name="T2" fmla="*/ 109100 w 21459"/>
                <a:gd name="T3" fmla="*/ 364050 h 29815"/>
                <a:gd name="T4" fmla="*/ 69925 w 21459"/>
                <a:gd name="T5" fmla="*/ 496900 h 29815"/>
                <a:gd name="T6" fmla="*/ 273200 w 21459"/>
                <a:gd name="T7" fmla="*/ 264375 h 29815"/>
                <a:gd name="T8" fmla="*/ 439775 w 21459"/>
                <a:gd name="T9" fmla="*/ 123575 h 29815"/>
                <a:gd name="T10" fmla="*/ 354125 w 21459"/>
                <a:gd name="T11" fmla="*/ 265775 h 29815"/>
                <a:gd name="T12" fmla="*/ 456150 w 21459"/>
                <a:gd name="T13" fmla="*/ 59625 h 29815"/>
                <a:gd name="T14" fmla="*/ 418475 w 21459"/>
                <a:gd name="T15" fmla="*/ 228200 h 29815"/>
                <a:gd name="T16" fmla="*/ 245925 w 21459"/>
                <a:gd name="T17" fmla="*/ 492450 h 29815"/>
                <a:gd name="T18" fmla="*/ 225600 w 21459"/>
                <a:gd name="T19" fmla="*/ 385350 h 29815"/>
                <a:gd name="T20" fmla="*/ 60500 w 21459"/>
                <a:gd name="T21" fmla="*/ 557400 h 29815"/>
                <a:gd name="T22" fmla="*/ 24800 w 21459"/>
                <a:gd name="T23" fmla="*/ 430475 h 29815"/>
                <a:gd name="T24" fmla="*/ 190900 w 21459"/>
                <a:gd name="T25" fmla="*/ 263400 h 29815"/>
                <a:gd name="T26" fmla="*/ 147775 w 21459"/>
                <a:gd name="T27" fmla="*/ 210350 h 29815"/>
                <a:gd name="T28" fmla="*/ 430350 w 21459"/>
                <a:gd name="T29" fmla="*/ 102275 h 29815"/>
                <a:gd name="T30" fmla="*/ 468050 w 21459"/>
                <a:gd name="T31" fmla="*/ 23925 h 29815"/>
                <a:gd name="T32" fmla="*/ 516125 w 21459"/>
                <a:gd name="T33" fmla="*/ 299100 h 29815"/>
                <a:gd name="T34" fmla="*/ 455650 w 21459"/>
                <a:gd name="T35" fmla="*/ 615400 h 29815"/>
                <a:gd name="T36" fmla="*/ 424900 w 21459"/>
                <a:gd name="T37" fmla="*/ 497900 h 29815"/>
                <a:gd name="T38" fmla="*/ 514150 w 21459"/>
                <a:gd name="T39" fmla="*/ 187550 h 29815"/>
                <a:gd name="T40" fmla="*/ 504725 w 21459"/>
                <a:gd name="T41" fmla="*/ 133500 h 29815"/>
                <a:gd name="T42" fmla="*/ 470525 w 21459"/>
                <a:gd name="T43" fmla="*/ 345200 h 29815"/>
                <a:gd name="T44" fmla="*/ 417475 w 21459"/>
                <a:gd name="T45" fmla="*/ 643175 h 29815"/>
                <a:gd name="T46" fmla="*/ 510675 w 21459"/>
                <a:gd name="T47" fmla="*/ 735375 h 29815"/>
                <a:gd name="T48" fmla="*/ 445725 w 21459"/>
                <a:gd name="T49" fmla="*/ 730425 h 29815"/>
                <a:gd name="T50" fmla="*/ 420950 w 21459"/>
                <a:gd name="T51" fmla="*/ 395775 h 29815"/>
                <a:gd name="T52" fmla="*/ 362625 w 21459"/>
                <a:gd name="T53" fmla="*/ 408800 h 29815"/>
                <a:gd name="T54" fmla="*/ 504725 w 21459"/>
                <a:gd name="T55" fmla="*/ 133500 h 29815"/>
                <a:gd name="T56" fmla="*/ 379300 w 21459"/>
                <a:gd name="T57" fmla="*/ 157300 h 29815"/>
                <a:gd name="T58" fmla="*/ 143300 w 21459"/>
                <a:gd name="T59" fmla="*/ 196950 h 29815"/>
                <a:gd name="T60" fmla="*/ 179500 w 21459"/>
                <a:gd name="T61" fmla="*/ 256950 h 29815"/>
                <a:gd name="T62" fmla="*/ 19350 w 21459"/>
                <a:gd name="T63" fmla="*/ 495925 h 29815"/>
                <a:gd name="T64" fmla="*/ 8450 w 21459"/>
                <a:gd name="T65" fmla="*/ 602025 h 29815"/>
                <a:gd name="T66" fmla="*/ 174525 w 21459"/>
                <a:gd name="T67" fmla="*/ 430475 h 29815"/>
                <a:gd name="T68" fmla="*/ 249400 w 21459"/>
                <a:gd name="T69" fmla="*/ 504350 h 29815"/>
                <a:gd name="T70" fmla="*/ 281125 w 21459"/>
                <a:gd name="T71" fmla="*/ 393300 h 29815"/>
                <a:gd name="T72" fmla="*/ 458625 w 21459"/>
                <a:gd name="T73" fmla="*/ 25425 h 29815"/>
                <a:gd name="T74" fmla="*/ 467050 w 21459"/>
                <a:gd name="T75" fmla="*/ 41775 h 29815"/>
                <a:gd name="T76" fmla="*/ 411025 w 21459"/>
                <a:gd name="T77" fmla="*/ 342225 h 29815"/>
                <a:gd name="T78" fmla="*/ 362950 w 21459"/>
                <a:gd name="T79" fmla="*/ 417075 h 29815"/>
                <a:gd name="T80" fmla="*/ 331700 w 21459"/>
                <a:gd name="T81" fmla="*/ 596075 h 29815"/>
                <a:gd name="T82" fmla="*/ 490400 w 21459"/>
                <a:gd name="T83" fmla="*/ 745350 h 29815"/>
                <a:gd name="T84" fmla="*/ 533000 w 21459"/>
                <a:gd name="T85" fmla="*/ 722500 h 29815"/>
                <a:gd name="T86" fmla="*/ 523575 w 21459"/>
                <a:gd name="T87" fmla="*/ 716550 h 29815"/>
                <a:gd name="T88" fmla="*/ 507700 w 21459"/>
                <a:gd name="T89" fmla="*/ 383375 h 29815"/>
                <a:gd name="T90" fmla="*/ 533000 w 21459"/>
                <a:gd name="T91" fmla="*/ 132025 h 29815"/>
                <a:gd name="T92" fmla="*/ 445350 w 21459"/>
                <a:gd name="T93" fmla="*/ 0 h 298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459" h="29815" extrusionOk="0">
                  <a:moveTo>
                    <a:pt x="17889" y="2028"/>
                  </a:moveTo>
                  <a:lnTo>
                    <a:pt x="17889" y="2346"/>
                  </a:lnTo>
                  <a:cubicBezTo>
                    <a:pt x="17571" y="5201"/>
                    <a:pt x="15866" y="7700"/>
                    <a:pt x="13308" y="8989"/>
                  </a:cubicBezTo>
                  <a:cubicBezTo>
                    <a:pt x="12495" y="9405"/>
                    <a:pt x="11642" y="9782"/>
                    <a:pt x="10829" y="10219"/>
                  </a:cubicBezTo>
                  <a:cubicBezTo>
                    <a:pt x="10016" y="10635"/>
                    <a:pt x="9203" y="11091"/>
                    <a:pt x="8429" y="11567"/>
                  </a:cubicBezTo>
                  <a:cubicBezTo>
                    <a:pt x="7001" y="12420"/>
                    <a:pt x="5474" y="13312"/>
                    <a:pt x="4364" y="14562"/>
                  </a:cubicBezTo>
                  <a:cubicBezTo>
                    <a:pt x="3075" y="16029"/>
                    <a:pt x="2718" y="17913"/>
                    <a:pt x="2440" y="19797"/>
                  </a:cubicBezTo>
                  <a:cubicBezTo>
                    <a:pt x="2428" y="19927"/>
                    <a:pt x="2542" y="20014"/>
                    <a:pt x="2645" y="20014"/>
                  </a:cubicBezTo>
                  <a:cubicBezTo>
                    <a:pt x="2716" y="20014"/>
                    <a:pt x="2781" y="19973"/>
                    <a:pt x="2797" y="19876"/>
                  </a:cubicBezTo>
                  <a:cubicBezTo>
                    <a:pt x="3035" y="18191"/>
                    <a:pt x="3333" y="16406"/>
                    <a:pt x="4423" y="15057"/>
                  </a:cubicBezTo>
                  <a:cubicBezTo>
                    <a:pt x="5494" y="13729"/>
                    <a:pt x="7041" y="12816"/>
                    <a:pt x="8489" y="11944"/>
                  </a:cubicBezTo>
                  <a:cubicBezTo>
                    <a:pt x="9282" y="11448"/>
                    <a:pt x="10095" y="10992"/>
                    <a:pt x="10928" y="10575"/>
                  </a:cubicBezTo>
                  <a:cubicBezTo>
                    <a:pt x="11761" y="10139"/>
                    <a:pt x="12594" y="9762"/>
                    <a:pt x="13407" y="9346"/>
                  </a:cubicBezTo>
                  <a:cubicBezTo>
                    <a:pt x="15291" y="8434"/>
                    <a:pt x="16778" y="6867"/>
                    <a:pt x="17591" y="4943"/>
                  </a:cubicBezTo>
                  <a:cubicBezTo>
                    <a:pt x="17234" y="6312"/>
                    <a:pt x="16600" y="7581"/>
                    <a:pt x="15727" y="8692"/>
                  </a:cubicBezTo>
                  <a:cubicBezTo>
                    <a:pt x="15251" y="9286"/>
                    <a:pt x="14696" y="9822"/>
                    <a:pt x="14081" y="10298"/>
                  </a:cubicBezTo>
                  <a:cubicBezTo>
                    <a:pt x="13935" y="10411"/>
                    <a:pt x="14028" y="10631"/>
                    <a:pt x="14165" y="10631"/>
                  </a:cubicBezTo>
                  <a:cubicBezTo>
                    <a:pt x="14195" y="10631"/>
                    <a:pt x="14227" y="10621"/>
                    <a:pt x="14260" y="10595"/>
                  </a:cubicBezTo>
                  <a:cubicBezTo>
                    <a:pt x="16540" y="8830"/>
                    <a:pt x="17988" y="6193"/>
                    <a:pt x="18226" y="3297"/>
                  </a:cubicBezTo>
                  <a:cubicBezTo>
                    <a:pt x="18246" y="3000"/>
                    <a:pt x="18246" y="2702"/>
                    <a:pt x="18246" y="2385"/>
                  </a:cubicBezTo>
                  <a:lnTo>
                    <a:pt x="18246" y="2246"/>
                  </a:lnTo>
                  <a:cubicBezTo>
                    <a:pt x="18682" y="4626"/>
                    <a:pt x="17988" y="7105"/>
                    <a:pt x="16739" y="9128"/>
                  </a:cubicBezTo>
                  <a:cubicBezTo>
                    <a:pt x="15965" y="10357"/>
                    <a:pt x="15033" y="11488"/>
                    <a:pt x="13982" y="12499"/>
                  </a:cubicBezTo>
                  <a:cubicBezTo>
                    <a:pt x="12971" y="13491"/>
                    <a:pt x="11820" y="14363"/>
                    <a:pt x="10968" y="15494"/>
                  </a:cubicBezTo>
                  <a:cubicBezTo>
                    <a:pt x="10075" y="16703"/>
                    <a:pt x="9679" y="18211"/>
                    <a:pt x="9837" y="19698"/>
                  </a:cubicBezTo>
                  <a:cubicBezTo>
                    <a:pt x="8469" y="18825"/>
                    <a:pt x="8171" y="16961"/>
                    <a:pt x="9203" y="15732"/>
                  </a:cubicBezTo>
                  <a:cubicBezTo>
                    <a:pt x="9312" y="15604"/>
                    <a:pt x="9220" y="15410"/>
                    <a:pt x="9066" y="15410"/>
                  </a:cubicBezTo>
                  <a:cubicBezTo>
                    <a:pt x="9053" y="15410"/>
                    <a:pt x="9039" y="15411"/>
                    <a:pt x="9024" y="15414"/>
                  </a:cubicBezTo>
                  <a:cubicBezTo>
                    <a:pt x="7418" y="15811"/>
                    <a:pt x="6426" y="17239"/>
                    <a:pt x="5573" y="18567"/>
                  </a:cubicBezTo>
                  <a:cubicBezTo>
                    <a:pt x="5137" y="19281"/>
                    <a:pt x="4661" y="19956"/>
                    <a:pt x="4126" y="20610"/>
                  </a:cubicBezTo>
                  <a:cubicBezTo>
                    <a:pt x="3610" y="21225"/>
                    <a:pt x="3035" y="21780"/>
                    <a:pt x="2420" y="22296"/>
                  </a:cubicBezTo>
                  <a:cubicBezTo>
                    <a:pt x="1845" y="22752"/>
                    <a:pt x="1230" y="23168"/>
                    <a:pt x="576" y="23545"/>
                  </a:cubicBezTo>
                  <a:cubicBezTo>
                    <a:pt x="913" y="22633"/>
                    <a:pt x="1111" y="21661"/>
                    <a:pt x="1131" y="20689"/>
                  </a:cubicBezTo>
                  <a:cubicBezTo>
                    <a:pt x="1171" y="19539"/>
                    <a:pt x="992" y="18389"/>
                    <a:pt x="992" y="17219"/>
                  </a:cubicBezTo>
                  <a:cubicBezTo>
                    <a:pt x="973" y="16128"/>
                    <a:pt x="1290" y="15038"/>
                    <a:pt x="1924" y="14125"/>
                  </a:cubicBezTo>
                  <a:cubicBezTo>
                    <a:pt x="2559" y="13273"/>
                    <a:pt x="3352" y="12559"/>
                    <a:pt x="4265" y="12003"/>
                  </a:cubicBezTo>
                  <a:cubicBezTo>
                    <a:pt x="5296" y="11329"/>
                    <a:pt x="6446" y="10833"/>
                    <a:pt x="7636" y="10536"/>
                  </a:cubicBezTo>
                  <a:cubicBezTo>
                    <a:pt x="7795" y="10476"/>
                    <a:pt x="7814" y="10278"/>
                    <a:pt x="7676" y="10199"/>
                  </a:cubicBezTo>
                  <a:cubicBezTo>
                    <a:pt x="6981" y="9743"/>
                    <a:pt x="6208" y="9207"/>
                    <a:pt x="5911" y="8414"/>
                  </a:cubicBezTo>
                  <a:cubicBezTo>
                    <a:pt x="6883" y="8925"/>
                    <a:pt x="7972" y="9153"/>
                    <a:pt x="9070" y="9153"/>
                  </a:cubicBezTo>
                  <a:cubicBezTo>
                    <a:pt x="10144" y="9153"/>
                    <a:pt x="11227" y="8935"/>
                    <a:pt x="12217" y="8553"/>
                  </a:cubicBezTo>
                  <a:cubicBezTo>
                    <a:pt x="14339" y="7740"/>
                    <a:pt x="16223" y="6173"/>
                    <a:pt x="17214" y="4091"/>
                  </a:cubicBezTo>
                  <a:cubicBezTo>
                    <a:pt x="17532" y="3436"/>
                    <a:pt x="17750" y="2742"/>
                    <a:pt x="17889" y="2028"/>
                  </a:cubicBezTo>
                  <a:close/>
                  <a:moveTo>
                    <a:pt x="18722" y="957"/>
                  </a:moveTo>
                  <a:lnTo>
                    <a:pt x="18722" y="957"/>
                  </a:lnTo>
                  <a:cubicBezTo>
                    <a:pt x="19991" y="1929"/>
                    <a:pt x="20685" y="3516"/>
                    <a:pt x="20943" y="5082"/>
                  </a:cubicBezTo>
                  <a:cubicBezTo>
                    <a:pt x="21082" y="6213"/>
                    <a:pt x="21101" y="7363"/>
                    <a:pt x="21002" y="8493"/>
                  </a:cubicBezTo>
                  <a:cubicBezTo>
                    <a:pt x="20943" y="9643"/>
                    <a:pt x="20824" y="10813"/>
                    <a:pt x="20645" y="11964"/>
                  </a:cubicBezTo>
                  <a:cubicBezTo>
                    <a:pt x="20447" y="13114"/>
                    <a:pt x="20229" y="14244"/>
                    <a:pt x="19951" y="15335"/>
                  </a:cubicBezTo>
                  <a:cubicBezTo>
                    <a:pt x="19674" y="16406"/>
                    <a:pt x="19317" y="17477"/>
                    <a:pt x="18999" y="18548"/>
                  </a:cubicBezTo>
                  <a:cubicBezTo>
                    <a:pt x="18424" y="20511"/>
                    <a:pt x="17909" y="22554"/>
                    <a:pt x="18226" y="24616"/>
                  </a:cubicBezTo>
                  <a:cubicBezTo>
                    <a:pt x="18404" y="26024"/>
                    <a:pt x="19039" y="27353"/>
                    <a:pt x="20031" y="28364"/>
                  </a:cubicBezTo>
                  <a:cubicBezTo>
                    <a:pt x="18781" y="27868"/>
                    <a:pt x="17750" y="26956"/>
                    <a:pt x="17115" y="25766"/>
                  </a:cubicBezTo>
                  <a:cubicBezTo>
                    <a:pt x="16163" y="23962"/>
                    <a:pt x="16421" y="21800"/>
                    <a:pt x="16996" y="19916"/>
                  </a:cubicBezTo>
                  <a:cubicBezTo>
                    <a:pt x="17314" y="18885"/>
                    <a:pt x="17730" y="17893"/>
                    <a:pt x="18107" y="16882"/>
                  </a:cubicBezTo>
                  <a:cubicBezTo>
                    <a:pt x="18504" y="15890"/>
                    <a:pt x="18860" y="14879"/>
                    <a:pt x="19178" y="13848"/>
                  </a:cubicBezTo>
                  <a:cubicBezTo>
                    <a:pt x="19812" y="11785"/>
                    <a:pt x="20368" y="9643"/>
                    <a:pt x="20566" y="7502"/>
                  </a:cubicBezTo>
                  <a:cubicBezTo>
                    <a:pt x="20744" y="5519"/>
                    <a:pt x="20467" y="3397"/>
                    <a:pt x="19217" y="1810"/>
                  </a:cubicBezTo>
                  <a:cubicBezTo>
                    <a:pt x="19059" y="1513"/>
                    <a:pt x="18900" y="1235"/>
                    <a:pt x="18722" y="957"/>
                  </a:cubicBezTo>
                  <a:close/>
                  <a:moveTo>
                    <a:pt x="20189" y="5340"/>
                  </a:moveTo>
                  <a:cubicBezTo>
                    <a:pt x="20268" y="5994"/>
                    <a:pt x="20268" y="6649"/>
                    <a:pt x="20229" y="7303"/>
                  </a:cubicBezTo>
                  <a:cubicBezTo>
                    <a:pt x="20110" y="8414"/>
                    <a:pt x="19931" y="9505"/>
                    <a:pt x="19674" y="10595"/>
                  </a:cubicBezTo>
                  <a:cubicBezTo>
                    <a:pt x="19436" y="11666"/>
                    <a:pt x="19138" y="12737"/>
                    <a:pt x="18821" y="13808"/>
                  </a:cubicBezTo>
                  <a:cubicBezTo>
                    <a:pt x="18484" y="14839"/>
                    <a:pt x="18127" y="15870"/>
                    <a:pt x="17730" y="16882"/>
                  </a:cubicBezTo>
                  <a:cubicBezTo>
                    <a:pt x="17333" y="17893"/>
                    <a:pt x="16937" y="18865"/>
                    <a:pt x="16620" y="19896"/>
                  </a:cubicBezTo>
                  <a:cubicBezTo>
                    <a:pt x="16064" y="21780"/>
                    <a:pt x="15826" y="23902"/>
                    <a:pt x="16699" y="25727"/>
                  </a:cubicBezTo>
                  <a:cubicBezTo>
                    <a:pt x="17492" y="27392"/>
                    <a:pt x="18999" y="28602"/>
                    <a:pt x="20804" y="28999"/>
                  </a:cubicBezTo>
                  <a:cubicBezTo>
                    <a:pt x="20883" y="29038"/>
                    <a:pt x="20943" y="29098"/>
                    <a:pt x="21002" y="29138"/>
                  </a:cubicBezTo>
                  <a:cubicBezTo>
                    <a:pt x="20863" y="29296"/>
                    <a:pt x="20645" y="29395"/>
                    <a:pt x="20427" y="29415"/>
                  </a:cubicBezTo>
                  <a:lnTo>
                    <a:pt x="20407" y="29415"/>
                  </a:lnTo>
                  <a:cubicBezTo>
                    <a:pt x="20130" y="29435"/>
                    <a:pt x="19852" y="29455"/>
                    <a:pt x="19555" y="29455"/>
                  </a:cubicBezTo>
                  <a:cubicBezTo>
                    <a:pt x="18979" y="29455"/>
                    <a:pt x="18385" y="29376"/>
                    <a:pt x="17829" y="29217"/>
                  </a:cubicBezTo>
                  <a:cubicBezTo>
                    <a:pt x="16699" y="28939"/>
                    <a:pt x="15687" y="28324"/>
                    <a:pt x="14914" y="27452"/>
                  </a:cubicBezTo>
                  <a:cubicBezTo>
                    <a:pt x="13109" y="25389"/>
                    <a:pt x="13387" y="22335"/>
                    <a:pt x="14418" y="19995"/>
                  </a:cubicBezTo>
                  <a:cubicBezTo>
                    <a:pt x="15053" y="18508"/>
                    <a:pt x="15945" y="17159"/>
                    <a:pt x="16838" y="15831"/>
                  </a:cubicBezTo>
                  <a:cubicBezTo>
                    <a:pt x="16928" y="15695"/>
                    <a:pt x="16801" y="15571"/>
                    <a:pt x="16666" y="15571"/>
                  </a:cubicBezTo>
                  <a:cubicBezTo>
                    <a:pt x="16623" y="15571"/>
                    <a:pt x="16578" y="15584"/>
                    <a:pt x="16540" y="15613"/>
                  </a:cubicBezTo>
                  <a:cubicBezTo>
                    <a:pt x="15963" y="16103"/>
                    <a:pt x="15239" y="16352"/>
                    <a:pt x="14505" y="16352"/>
                  </a:cubicBezTo>
                  <a:cubicBezTo>
                    <a:pt x="14231" y="16352"/>
                    <a:pt x="13955" y="16317"/>
                    <a:pt x="13684" y="16247"/>
                  </a:cubicBezTo>
                  <a:cubicBezTo>
                    <a:pt x="15747" y="15057"/>
                    <a:pt x="17492" y="13392"/>
                    <a:pt x="18722" y="11369"/>
                  </a:cubicBezTo>
                  <a:cubicBezTo>
                    <a:pt x="19812" y="9544"/>
                    <a:pt x="20328" y="7442"/>
                    <a:pt x="20189" y="5340"/>
                  </a:cubicBezTo>
                  <a:close/>
                  <a:moveTo>
                    <a:pt x="17814" y="0"/>
                  </a:moveTo>
                  <a:cubicBezTo>
                    <a:pt x="17725" y="0"/>
                    <a:pt x="17641" y="55"/>
                    <a:pt x="17651" y="164"/>
                  </a:cubicBezTo>
                  <a:cubicBezTo>
                    <a:pt x="17770" y="2465"/>
                    <a:pt x="16877" y="4705"/>
                    <a:pt x="15172" y="6292"/>
                  </a:cubicBezTo>
                  <a:cubicBezTo>
                    <a:pt x="13565" y="7819"/>
                    <a:pt x="11444" y="8711"/>
                    <a:pt x="9222" y="8791"/>
                  </a:cubicBezTo>
                  <a:cubicBezTo>
                    <a:pt x="9154" y="8793"/>
                    <a:pt x="9085" y="8794"/>
                    <a:pt x="9017" y="8794"/>
                  </a:cubicBezTo>
                  <a:cubicBezTo>
                    <a:pt x="7859" y="8794"/>
                    <a:pt x="6725" y="8478"/>
                    <a:pt x="5732" y="7878"/>
                  </a:cubicBezTo>
                  <a:cubicBezTo>
                    <a:pt x="5698" y="7857"/>
                    <a:pt x="5664" y="7847"/>
                    <a:pt x="5633" y="7847"/>
                  </a:cubicBezTo>
                  <a:cubicBezTo>
                    <a:pt x="5521" y="7847"/>
                    <a:pt x="5439" y="7968"/>
                    <a:pt x="5454" y="8077"/>
                  </a:cubicBezTo>
                  <a:cubicBezTo>
                    <a:pt x="5593" y="9068"/>
                    <a:pt x="6387" y="9743"/>
                    <a:pt x="7180" y="10278"/>
                  </a:cubicBezTo>
                  <a:cubicBezTo>
                    <a:pt x="5236" y="10833"/>
                    <a:pt x="3333" y="11904"/>
                    <a:pt x="2004" y="13451"/>
                  </a:cubicBezTo>
                  <a:cubicBezTo>
                    <a:pt x="1290" y="14244"/>
                    <a:pt x="834" y="15256"/>
                    <a:pt x="695" y="16327"/>
                  </a:cubicBezTo>
                  <a:cubicBezTo>
                    <a:pt x="556" y="17497"/>
                    <a:pt x="715" y="18667"/>
                    <a:pt x="774" y="19837"/>
                  </a:cubicBezTo>
                  <a:cubicBezTo>
                    <a:pt x="854" y="21205"/>
                    <a:pt x="616" y="22573"/>
                    <a:pt x="80" y="23843"/>
                  </a:cubicBezTo>
                  <a:cubicBezTo>
                    <a:pt x="1" y="23970"/>
                    <a:pt x="99" y="24109"/>
                    <a:pt x="233" y="24109"/>
                  </a:cubicBezTo>
                  <a:cubicBezTo>
                    <a:pt x="267" y="24109"/>
                    <a:pt x="302" y="24100"/>
                    <a:pt x="338" y="24081"/>
                  </a:cubicBezTo>
                  <a:cubicBezTo>
                    <a:pt x="1726" y="23367"/>
                    <a:pt x="2976" y="22415"/>
                    <a:pt x="4046" y="21245"/>
                  </a:cubicBezTo>
                  <a:cubicBezTo>
                    <a:pt x="4582" y="20670"/>
                    <a:pt x="5078" y="20035"/>
                    <a:pt x="5494" y="19381"/>
                  </a:cubicBezTo>
                  <a:cubicBezTo>
                    <a:pt x="5950" y="18627"/>
                    <a:pt x="6446" y="17893"/>
                    <a:pt x="6981" y="17219"/>
                  </a:cubicBezTo>
                  <a:cubicBezTo>
                    <a:pt x="7438" y="16664"/>
                    <a:pt x="8013" y="16227"/>
                    <a:pt x="8667" y="15930"/>
                  </a:cubicBezTo>
                  <a:cubicBezTo>
                    <a:pt x="7775" y="17457"/>
                    <a:pt x="8390" y="19420"/>
                    <a:pt x="9976" y="20174"/>
                  </a:cubicBezTo>
                  <a:cubicBezTo>
                    <a:pt x="10004" y="20190"/>
                    <a:pt x="10033" y="20197"/>
                    <a:pt x="10061" y="20197"/>
                  </a:cubicBezTo>
                  <a:cubicBezTo>
                    <a:pt x="10172" y="20197"/>
                    <a:pt x="10269" y="20086"/>
                    <a:pt x="10254" y="19976"/>
                  </a:cubicBezTo>
                  <a:cubicBezTo>
                    <a:pt x="9996" y="18488"/>
                    <a:pt x="10353" y="16941"/>
                    <a:pt x="11245" y="15732"/>
                  </a:cubicBezTo>
                  <a:cubicBezTo>
                    <a:pt x="12098" y="14562"/>
                    <a:pt x="13288" y="13669"/>
                    <a:pt x="14319" y="12658"/>
                  </a:cubicBezTo>
                  <a:cubicBezTo>
                    <a:pt x="16401" y="10635"/>
                    <a:pt x="18166" y="8136"/>
                    <a:pt x="18642" y="5221"/>
                  </a:cubicBezTo>
                  <a:cubicBezTo>
                    <a:pt x="18880" y="3813"/>
                    <a:pt x="18781" y="2365"/>
                    <a:pt x="18345" y="1017"/>
                  </a:cubicBezTo>
                  <a:cubicBezTo>
                    <a:pt x="18444" y="1156"/>
                    <a:pt x="18543" y="1314"/>
                    <a:pt x="18642" y="1473"/>
                  </a:cubicBezTo>
                  <a:cubicBezTo>
                    <a:pt x="18603" y="1532"/>
                    <a:pt x="18622" y="1632"/>
                    <a:pt x="18682" y="1671"/>
                  </a:cubicBezTo>
                  <a:cubicBezTo>
                    <a:pt x="18761" y="1770"/>
                    <a:pt x="18860" y="1889"/>
                    <a:pt x="18940" y="1989"/>
                  </a:cubicBezTo>
                  <a:cubicBezTo>
                    <a:pt x="19793" y="3674"/>
                    <a:pt x="20070" y="5598"/>
                    <a:pt x="19793" y="7462"/>
                  </a:cubicBezTo>
                  <a:cubicBezTo>
                    <a:pt x="19416" y="9862"/>
                    <a:pt x="18147" y="12003"/>
                    <a:pt x="16441" y="13689"/>
                  </a:cubicBezTo>
                  <a:cubicBezTo>
                    <a:pt x="15469" y="14641"/>
                    <a:pt x="14379" y="15454"/>
                    <a:pt x="13189" y="16108"/>
                  </a:cubicBezTo>
                  <a:cubicBezTo>
                    <a:pt x="13070" y="16188"/>
                    <a:pt x="13070" y="16346"/>
                    <a:pt x="13189" y="16426"/>
                  </a:cubicBezTo>
                  <a:cubicBezTo>
                    <a:pt x="13615" y="16598"/>
                    <a:pt x="14066" y="16683"/>
                    <a:pt x="14518" y="16683"/>
                  </a:cubicBezTo>
                  <a:cubicBezTo>
                    <a:pt x="15053" y="16683"/>
                    <a:pt x="15589" y="16563"/>
                    <a:pt x="16084" y="16327"/>
                  </a:cubicBezTo>
                  <a:cubicBezTo>
                    <a:pt x="14597" y="18587"/>
                    <a:pt x="13189" y="21046"/>
                    <a:pt x="13268" y="23843"/>
                  </a:cubicBezTo>
                  <a:cubicBezTo>
                    <a:pt x="13288" y="25211"/>
                    <a:pt x="13764" y="26559"/>
                    <a:pt x="14617" y="27611"/>
                  </a:cubicBezTo>
                  <a:cubicBezTo>
                    <a:pt x="15430" y="28562"/>
                    <a:pt x="16520" y="29237"/>
                    <a:pt x="17710" y="29554"/>
                  </a:cubicBezTo>
                  <a:cubicBezTo>
                    <a:pt x="18328" y="29717"/>
                    <a:pt x="18978" y="29814"/>
                    <a:pt x="19616" y="29814"/>
                  </a:cubicBezTo>
                  <a:cubicBezTo>
                    <a:pt x="19675" y="29814"/>
                    <a:pt x="19734" y="29813"/>
                    <a:pt x="19793" y="29812"/>
                  </a:cubicBezTo>
                  <a:cubicBezTo>
                    <a:pt x="20328" y="29792"/>
                    <a:pt x="21300" y="29772"/>
                    <a:pt x="21399" y="29098"/>
                  </a:cubicBezTo>
                  <a:cubicBezTo>
                    <a:pt x="21419" y="29019"/>
                    <a:pt x="21379" y="28939"/>
                    <a:pt x="21320" y="28900"/>
                  </a:cubicBezTo>
                  <a:cubicBezTo>
                    <a:pt x="21260" y="28860"/>
                    <a:pt x="21181" y="28820"/>
                    <a:pt x="21121" y="28781"/>
                  </a:cubicBezTo>
                  <a:cubicBezTo>
                    <a:pt x="21101" y="28721"/>
                    <a:pt x="21062" y="28681"/>
                    <a:pt x="21002" y="28681"/>
                  </a:cubicBezTo>
                  <a:lnTo>
                    <a:pt x="20943" y="28662"/>
                  </a:lnTo>
                  <a:cubicBezTo>
                    <a:pt x="19634" y="27789"/>
                    <a:pt x="18900" y="26302"/>
                    <a:pt x="18622" y="24775"/>
                  </a:cubicBezTo>
                  <a:cubicBezTo>
                    <a:pt x="18226" y="22692"/>
                    <a:pt x="18781" y="20590"/>
                    <a:pt x="19356" y="18607"/>
                  </a:cubicBezTo>
                  <a:cubicBezTo>
                    <a:pt x="19693" y="17516"/>
                    <a:pt x="20031" y="16426"/>
                    <a:pt x="20308" y="15335"/>
                  </a:cubicBezTo>
                  <a:cubicBezTo>
                    <a:pt x="20586" y="14224"/>
                    <a:pt x="20804" y="13114"/>
                    <a:pt x="20982" y="12003"/>
                  </a:cubicBezTo>
                  <a:cubicBezTo>
                    <a:pt x="21181" y="10873"/>
                    <a:pt x="21280" y="9762"/>
                    <a:pt x="21359" y="8652"/>
                  </a:cubicBezTo>
                  <a:cubicBezTo>
                    <a:pt x="21458" y="7541"/>
                    <a:pt x="21439" y="6411"/>
                    <a:pt x="21320" y="5281"/>
                  </a:cubicBezTo>
                  <a:cubicBezTo>
                    <a:pt x="21062" y="3218"/>
                    <a:pt x="20090" y="1076"/>
                    <a:pt x="18107" y="184"/>
                  </a:cubicBezTo>
                  <a:cubicBezTo>
                    <a:pt x="18067" y="164"/>
                    <a:pt x="18028" y="164"/>
                    <a:pt x="18008" y="164"/>
                  </a:cubicBezTo>
                  <a:cubicBezTo>
                    <a:pt x="17998" y="55"/>
                    <a:pt x="17904" y="0"/>
                    <a:pt x="178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8" name="Google Shape;312;p8">
              <a:extLst>
                <a:ext uri="{FF2B5EF4-FFF2-40B4-BE49-F238E27FC236}">
                  <a16:creationId xmlns:a16="http://schemas.microsoft.com/office/drawing/2014/main" id="{F342854A-E5C4-8E64-021B-3D94FC23D104}"/>
                </a:ext>
              </a:extLst>
            </p:cNvPr>
            <p:cNvSpPr>
              <a:spLocks/>
            </p:cNvSpPr>
            <p:nvPr/>
          </p:nvSpPr>
          <p:spPr bwMode="auto">
            <a:xfrm>
              <a:off x="769525" y="2354500"/>
              <a:ext cx="68100" cy="76050"/>
            </a:xfrm>
            <a:custGeom>
              <a:avLst/>
              <a:gdLst>
                <a:gd name="T0" fmla="*/ 61175 w 2724"/>
                <a:gd name="T1" fmla="*/ 25 h 3042"/>
                <a:gd name="T2" fmla="*/ 58575 w 2724"/>
                <a:gd name="T3" fmla="*/ 1000 h 3042"/>
                <a:gd name="T4" fmla="*/ 2075 w 2724"/>
                <a:gd name="T5" fmla="*/ 69425 h 3042"/>
                <a:gd name="T6" fmla="*/ 6300 w 2724"/>
                <a:gd name="T7" fmla="*/ 76050 h 3042"/>
                <a:gd name="T8" fmla="*/ 10000 w 2724"/>
                <a:gd name="T9" fmla="*/ 73900 h 3042"/>
                <a:gd name="T10" fmla="*/ 64525 w 2724"/>
                <a:gd name="T11" fmla="*/ 7450 h 3042"/>
                <a:gd name="T12" fmla="*/ 61175 w 2724"/>
                <a:gd name="T13" fmla="*/ 25 h 30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24" h="3042" extrusionOk="0">
                  <a:moveTo>
                    <a:pt x="2447" y="1"/>
                  </a:moveTo>
                  <a:cubicBezTo>
                    <a:pt x="2411" y="1"/>
                    <a:pt x="2375" y="12"/>
                    <a:pt x="2343" y="40"/>
                  </a:cubicBezTo>
                  <a:cubicBezTo>
                    <a:pt x="1471" y="834"/>
                    <a:pt x="697" y="1766"/>
                    <a:pt x="83" y="2777"/>
                  </a:cubicBezTo>
                  <a:cubicBezTo>
                    <a:pt x="0" y="2914"/>
                    <a:pt x="127" y="3042"/>
                    <a:pt x="252" y="3042"/>
                  </a:cubicBezTo>
                  <a:cubicBezTo>
                    <a:pt x="308" y="3042"/>
                    <a:pt x="363" y="3017"/>
                    <a:pt x="400" y="2956"/>
                  </a:cubicBezTo>
                  <a:cubicBezTo>
                    <a:pt x="995" y="1964"/>
                    <a:pt x="1729" y="1072"/>
                    <a:pt x="2581" y="298"/>
                  </a:cubicBezTo>
                  <a:cubicBezTo>
                    <a:pt x="2724" y="187"/>
                    <a:pt x="2588" y="1"/>
                    <a:pt x="24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9" name="Google Shape;313;p8">
              <a:extLst>
                <a:ext uri="{FF2B5EF4-FFF2-40B4-BE49-F238E27FC236}">
                  <a16:creationId xmlns:a16="http://schemas.microsoft.com/office/drawing/2014/main" id="{634DC16C-0F66-8DE1-5218-6EC39CDF2E1F}"/>
                </a:ext>
              </a:extLst>
            </p:cNvPr>
            <p:cNvSpPr>
              <a:spLocks/>
            </p:cNvSpPr>
            <p:nvPr/>
          </p:nvSpPr>
          <p:spPr bwMode="auto">
            <a:xfrm>
              <a:off x="652025" y="2377825"/>
              <a:ext cx="94550" cy="81000"/>
            </a:xfrm>
            <a:custGeom>
              <a:avLst/>
              <a:gdLst>
                <a:gd name="T0" fmla="*/ 87450 w 3782"/>
                <a:gd name="T1" fmla="*/ 25 h 3240"/>
                <a:gd name="T2" fmla="*/ 85350 w 3782"/>
                <a:gd name="T3" fmla="*/ 500 h 3240"/>
                <a:gd name="T4" fmla="*/ 2075 w 3782"/>
                <a:gd name="T5" fmla="*/ 74350 h 3240"/>
                <a:gd name="T6" fmla="*/ 6300 w 3782"/>
                <a:gd name="T7" fmla="*/ 80975 h 3240"/>
                <a:gd name="T8" fmla="*/ 10000 w 3782"/>
                <a:gd name="T9" fmla="*/ 78825 h 3240"/>
                <a:gd name="T10" fmla="*/ 89825 w 3782"/>
                <a:gd name="T11" fmla="*/ 7925 h 3240"/>
                <a:gd name="T12" fmla="*/ 87450 w 3782"/>
                <a:gd name="T13" fmla="*/ 25 h 32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82" h="3240" extrusionOk="0">
                  <a:moveTo>
                    <a:pt x="3498" y="1"/>
                  </a:moveTo>
                  <a:cubicBezTo>
                    <a:pt x="3471" y="1"/>
                    <a:pt x="3443" y="6"/>
                    <a:pt x="3414" y="20"/>
                  </a:cubicBezTo>
                  <a:cubicBezTo>
                    <a:pt x="2046" y="654"/>
                    <a:pt x="876" y="1685"/>
                    <a:pt x="83" y="2974"/>
                  </a:cubicBezTo>
                  <a:cubicBezTo>
                    <a:pt x="0" y="3112"/>
                    <a:pt x="127" y="3239"/>
                    <a:pt x="252" y="3239"/>
                  </a:cubicBezTo>
                  <a:cubicBezTo>
                    <a:pt x="308" y="3239"/>
                    <a:pt x="363" y="3214"/>
                    <a:pt x="400" y="3153"/>
                  </a:cubicBezTo>
                  <a:cubicBezTo>
                    <a:pt x="1173" y="1904"/>
                    <a:pt x="2284" y="932"/>
                    <a:pt x="3593" y="317"/>
                  </a:cubicBezTo>
                  <a:cubicBezTo>
                    <a:pt x="3782" y="248"/>
                    <a:pt x="3673" y="1"/>
                    <a:pt x="349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0" name="Google Shape;314;p8">
              <a:extLst>
                <a:ext uri="{FF2B5EF4-FFF2-40B4-BE49-F238E27FC236}">
                  <a16:creationId xmlns:a16="http://schemas.microsoft.com/office/drawing/2014/main" id="{FEAC29D0-5A7D-A8AB-2B8C-97F0FB53F0FE}"/>
                </a:ext>
              </a:extLst>
            </p:cNvPr>
            <p:cNvSpPr>
              <a:spLocks/>
            </p:cNvSpPr>
            <p:nvPr/>
          </p:nvSpPr>
          <p:spPr bwMode="auto">
            <a:xfrm>
              <a:off x="435825" y="2623025"/>
              <a:ext cx="396750" cy="740600"/>
            </a:xfrm>
            <a:custGeom>
              <a:avLst/>
              <a:gdLst>
                <a:gd name="T0" fmla="*/ 380375 w 15870"/>
                <a:gd name="T1" fmla="*/ 151425 h 29624"/>
                <a:gd name="T2" fmla="*/ 334275 w 15870"/>
                <a:gd name="T3" fmla="*/ 72600 h 29624"/>
                <a:gd name="T4" fmla="*/ 361050 w 15870"/>
                <a:gd name="T5" fmla="*/ 119200 h 29624"/>
                <a:gd name="T6" fmla="*/ 312350 w 15870"/>
                <a:gd name="T7" fmla="*/ 102625 h 29624"/>
                <a:gd name="T8" fmla="*/ 227675 w 15870"/>
                <a:gd name="T9" fmla="*/ 237675 h 29624"/>
                <a:gd name="T10" fmla="*/ 200225 w 15870"/>
                <a:gd name="T11" fmla="*/ 163025 h 29624"/>
                <a:gd name="T12" fmla="*/ 248000 w 15870"/>
                <a:gd name="T13" fmla="*/ 88450 h 29624"/>
                <a:gd name="T14" fmla="*/ 284700 w 15870"/>
                <a:gd name="T15" fmla="*/ 67625 h 29624"/>
                <a:gd name="T16" fmla="*/ 173150 w 15870"/>
                <a:gd name="T17" fmla="*/ 181175 h 29624"/>
                <a:gd name="T18" fmla="*/ 22425 w 15870"/>
                <a:gd name="T19" fmla="*/ 176200 h 29624"/>
                <a:gd name="T20" fmla="*/ 61600 w 15870"/>
                <a:gd name="T21" fmla="*/ 172250 h 29624"/>
                <a:gd name="T22" fmla="*/ 269200 w 15870"/>
                <a:gd name="T23" fmla="*/ 9025 h 29624"/>
                <a:gd name="T24" fmla="*/ 373950 w 15870"/>
                <a:gd name="T25" fmla="*/ 454350 h 29624"/>
                <a:gd name="T26" fmla="*/ 368000 w 15870"/>
                <a:gd name="T27" fmla="*/ 524250 h 29624"/>
                <a:gd name="T28" fmla="*/ 342700 w 15870"/>
                <a:gd name="T29" fmla="*/ 633825 h 29624"/>
                <a:gd name="T30" fmla="*/ 251475 w 15870"/>
                <a:gd name="T31" fmla="*/ 639775 h 29624"/>
                <a:gd name="T32" fmla="*/ 222475 w 15870"/>
                <a:gd name="T33" fmla="*/ 607825 h 29624"/>
                <a:gd name="T34" fmla="*/ 245025 w 15870"/>
                <a:gd name="T35" fmla="*/ 647200 h 29624"/>
                <a:gd name="T36" fmla="*/ 217275 w 15870"/>
                <a:gd name="T37" fmla="*/ 714625 h 29624"/>
                <a:gd name="T38" fmla="*/ 169175 w 15870"/>
                <a:gd name="T39" fmla="*/ 516325 h 29624"/>
                <a:gd name="T40" fmla="*/ 200400 w 15870"/>
                <a:gd name="T41" fmla="*/ 454225 h 29624"/>
                <a:gd name="T42" fmla="*/ 203875 w 15870"/>
                <a:gd name="T43" fmla="*/ 567375 h 29624"/>
                <a:gd name="T44" fmla="*/ 199425 w 15870"/>
                <a:gd name="T45" fmla="*/ 512350 h 29624"/>
                <a:gd name="T46" fmla="*/ 250000 w 15870"/>
                <a:gd name="T47" fmla="*/ 545575 h 29624"/>
                <a:gd name="T48" fmla="*/ 377400 w 15870"/>
                <a:gd name="T49" fmla="*/ 449375 h 29624"/>
                <a:gd name="T50" fmla="*/ 204375 w 15870"/>
                <a:gd name="T51" fmla="*/ 20025 h 29624"/>
                <a:gd name="T52" fmla="*/ 59600 w 15870"/>
                <a:gd name="T53" fmla="*/ 163825 h 29624"/>
                <a:gd name="T54" fmla="*/ 6050 w 15870"/>
                <a:gd name="T55" fmla="*/ 164550 h 29624"/>
                <a:gd name="T56" fmla="*/ 107975 w 15870"/>
                <a:gd name="T57" fmla="*/ 212300 h 29624"/>
                <a:gd name="T58" fmla="*/ 196450 w 15870"/>
                <a:gd name="T59" fmla="*/ 171250 h 29624"/>
                <a:gd name="T60" fmla="*/ 218500 w 15870"/>
                <a:gd name="T61" fmla="*/ 262400 h 29624"/>
                <a:gd name="T62" fmla="*/ 256925 w 15870"/>
                <a:gd name="T63" fmla="*/ 182650 h 29624"/>
                <a:gd name="T64" fmla="*/ 311200 w 15870"/>
                <a:gd name="T65" fmla="*/ 112325 h 29624"/>
                <a:gd name="T66" fmla="*/ 349150 w 15870"/>
                <a:gd name="T67" fmla="*/ 254050 h 29624"/>
                <a:gd name="T68" fmla="*/ 160250 w 15870"/>
                <a:gd name="T69" fmla="*/ 553000 h 29624"/>
                <a:gd name="T70" fmla="*/ 206375 w 15870"/>
                <a:gd name="T71" fmla="*/ 717600 h 29624"/>
                <a:gd name="T72" fmla="*/ 209825 w 15870"/>
                <a:gd name="T73" fmla="*/ 739900 h 29624"/>
                <a:gd name="T74" fmla="*/ 295300 w 15870"/>
                <a:gd name="T75" fmla="*/ 664050 h 29624"/>
                <a:gd name="T76" fmla="*/ 376925 w 15870"/>
                <a:gd name="T77" fmla="*/ 521775 h 29624"/>
                <a:gd name="T78" fmla="*/ 388800 w 15870"/>
                <a:gd name="T79" fmla="*/ 444425 h 29624"/>
                <a:gd name="T80" fmla="*/ 301550 w 15870"/>
                <a:gd name="T81" fmla="*/ 514325 h 29624"/>
                <a:gd name="T82" fmla="*/ 218750 w 15870"/>
                <a:gd name="T83" fmla="*/ 501925 h 29624"/>
                <a:gd name="T84" fmla="*/ 225700 w 15870"/>
                <a:gd name="T85" fmla="*/ 423600 h 29624"/>
                <a:gd name="T86" fmla="*/ 372950 w 15870"/>
                <a:gd name="T87" fmla="*/ 217850 h 29624"/>
                <a:gd name="T88" fmla="*/ 269550 w 15870"/>
                <a:gd name="T89" fmla="*/ 25 h 296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870" h="29624" extrusionOk="0">
                  <a:moveTo>
                    <a:pt x="10768" y="361"/>
                  </a:moveTo>
                  <a:cubicBezTo>
                    <a:pt x="12459" y="361"/>
                    <a:pt x="14012" y="1357"/>
                    <a:pt x="14700" y="2923"/>
                  </a:cubicBezTo>
                  <a:cubicBezTo>
                    <a:pt x="15116" y="3915"/>
                    <a:pt x="15295" y="4986"/>
                    <a:pt x="15215" y="6057"/>
                  </a:cubicBezTo>
                  <a:lnTo>
                    <a:pt x="15215" y="6037"/>
                  </a:lnTo>
                  <a:cubicBezTo>
                    <a:pt x="15136" y="5561"/>
                    <a:pt x="14977" y="5085"/>
                    <a:pt x="14759" y="4629"/>
                  </a:cubicBezTo>
                  <a:cubicBezTo>
                    <a:pt x="14402" y="3974"/>
                    <a:pt x="13926" y="3399"/>
                    <a:pt x="13371" y="2904"/>
                  </a:cubicBezTo>
                  <a:cubicBezTo>
                    <a:pt x="13336" y="2868"/>
                    <a:pt x="13296" y="2854"/>
                    <a:pt x="13256" y="2854"/>
                  </a:cubicBezTo>
                  <a:cubicBezTo>
                    <a:pt x="13119" y="2854"/>
                    <a:pt x="12994" y="3034"/>
                    <a:pt x="13133" y="3142"/>
                  </a:cubicBezTo>
                  <a:cubicBezTo>
                    <a:pt x="13649" y="3618"/>
                    <a:pt x="14085" y="4153"/>
                    <a:pt x="14442" y="4768"/>
                  </a:cubicBezTo>
                  <a:cubicBezTo>
                    <a:pt x="14640" y="5164"/>
                    <a:pt x="14779" y="5601"/>
                    <a:pt x="14858" y="6037"/>
                  </a:cubicBezTo>
                  <a:cubicBezTo>
                    <a:pt x="14501" y="5164"/>
                    <a:pt x="13748" y="4312"/>
                    <a:pt x="12816" y="4133"/>
                  </a:cubicBezTo>
                  <a:cubicBezTo>
                    <a:pt x="12706" y="4114"/>
                    <a:pt x="12599" y="4105"/>
                    <a:pt x="12494" y="4105"/>
                  </a:cubicBezTo>
                  <a:cubicBezTo>
                    <a:pt x="11517" y="4105"/>
                    <a:pt x="10753" y="4900"/>
                    <a:pt x="10377" y="5759"/>
                  </a:cubicBezTo>
                  <a:cubicBezTo>
                    <a:pt x="10079" y="6453"/>
                    <a:pt x="9960" y="7227"/>
                    <a:pt x="9742" y="7961"/>
                  </a:cubicBezTo>
                  <a:cubicBezTo>
                    <a:pt x="9583" y="8496"/>
                    <a:pt x="9385" y="9012"/>
                    <a:pt x="9107" y="9507"/>
                  </a:cubicBezTo>
                  <a:cubicBezTo>
                    <a:pt x="9167" y="9111"/>
                    <a:pt x="9167" y="8714"/>
                    <a:pt x="9107" y="8337"/>
                  </a:cubicBezTo>
                  <a:cubicBezTo>
                    <a:pt x="8968" y="7663"/>
                    <a:pt x="8612" y="7048"/>
                    <a:pt x="8136" y="6572"/>
                  </a:cubicBezTo>
                  <a:cubicBezTo>
                    <a:pt x="8098" y="6535"/>
                    <a:pt x="8052" y="6521"/>
                    <a:pt x="8009" y="6521"/>
                  </a:cubicBezTo>
                  <a:cubicBezTo>
                    <a:pt x="7983" y="6521"/>
                    <a:pt x="7959" y="6525"/>
                    <a:pt x="7937" y="6533"/>
                  </a:cubicBezTo>
                  <a:cubicBezTo>
                    <a:pt x="8274" y="5977"/>
                    <a:pt x="8532" y="5343"/>
                    <a:pt x="8849" y="4768"/>
                  </a:cubicBezTo>
                  <a:cubicBezTo>
                    <a:pt x="9107" y="4272"/>
                    <a:pt x="9464" y="3855"/>
                    <a:pt x="9920" y="3538"/>
                  </a:cubicBezTo>
                  <a:cubicBezTo>
                    <a:pt x="10377" y="3280"/>
                    <a:pt x="10872" y="3122"/>
                    <a:pt x="11388" y="3062"/>
                  </a:cubicBezTo>
                  <a:cubicBezTo>
                    <a:pt x="11600" y="3043"/>
                    <a:pt x="11625" y="2704"/>
                    <a:pt x="11407" y="2704"/>
                  </a:cubicBezTo>
                  <a:cubicBezTo>
                    <a:pt x="11401" y="2704"/>
                    <a:pt x="11394" y="2705"/>
                    <a:pt x="11388" y="2705"/>
                  </a:cubicBezTo>
                  <a:cubicBezTo>
                    <a:pt x="10833" y="2765"/>
                    <a:pt x="10317" y="2923"/>
                    <a:pt x="9841" y="3181"/>
                  </a:cubicBezTo>
                  <a:cubicBezTo>
                    <a:pt x="9365" y="3459"/>
                    <a:pt x="8968" y="3855"/>
                    <a:pt x="8691" y="4312"/>
                  </a:cubicBezTo>
                  <a:cubicBezTo>
                    <a:pt x="8096" y="5283"/>
                    <a:pt x="7798" y="6453"/>
                    <a:pt x="6926" y="7247"/>
                  </a:cubicBezTo>
                  <a:cubicBezTo>
                    <a:pt x="6331" y="7742"/>
                    <a:pt x="5597" y="8060"/>
                    <a:pt x="4804" y="8119"/>
                  </a:cubicBezTo>
                  <a:cubicBezTo>
                    <a:pt x="4636" y="8134"/>
                    <a:pt x="4468" y="8141"/>
                    <a:pt x="4301" y="8141"/>
                  </a:cubicBezTo>
                  <a:cubicBezTo>
                    <a:pt x="3084" y="8141"/>
                    <a:pt x="1891" y="7763"/>
                    <a:pt x="897" y="7048"/>
                  </a:cubicBezTo>
                  <a:cubicBezTo>
                    <a:pt x="1049" y="7065"/>
                    <a:pt x="1201" y="7074"/>
                    <a:pt x="1352" y="7074"/>
                  </a:cubicBezTo>
                  <a:cubicBezTo>
                    <a:pt x="1733" y="7074"/>
                    <a:pt x="2109" y="7017"/>
                    <a:pt x="2464" y="6890"/>
                  </a:cubicBezTo>
                  <a:cubicBezTo>
                    <a:pt x="3138" y="6632"/>
                    <a:pt x="3733" y="6255"/>
                    <a:pt x="4229" y="5739"/>
                  </a:cubicBezTo>
                  <a:cubicBezTo>
                    <a:pt x="6212" y="3836"/>
                    <a:pt x="7422" y="524"/>
                    <a:pt x="10575" y="365"/>
                  </a:cubicBezTo>
                  <a:cubicBezTo>
                    <a:pt x="10640" y="362"/>
                    <a:pt x="10704" y="361"/>
                    <a:pt x="10768" y="361"/>
                  </a:cubicBezTo>
                  <a:close/>
                  <a:moveTo>
                    <a:pt x="15096" y="17975"/>
                  </a:moveTo>
                  <a:lnTo>
                    <a:pt x="15096" y="17975"/>
                  </a:lnTo>
                  <a:cubicBezTo>
                    <a:pt x="15057" y="18035"/>
                    <a:pt x="14997" y="18094"/>
                    <a:pt x="14958" y="18174"/>
                  </a:cubicBezTo>
                  <a:cubicBezTo>
                    <a:pt x="14898" y="18273"/>
                    <a:pt x="14839" y="18392"/>
                    <a:pt x="14819" y="18511"/>
                  </a:cubicBezTo>
                  <a:cubicBezTo>
                    <a:pt x="14720" y="18769"/>
                    <a:pt x="14660" y="19046"/>
                    <a:pt x="14640" y="19324"/>
                  </a:cubicBezTo>
                  <a:cubicBezTo>
                    <a:pt x="14601" y="19859"/>
                    <a:pt x="14640" y="20415"/>
                    <a:pt x="14720" y="20970"/>
                  </a:cubicBezTo>
                  <a:cubicBezTo>
                    <a:pt x="14819" y="21842"/>
                    <a:pt x="14938" y="22755"/>
                    <a:pt x="14720" y="23627"/>
                  </a:cubicBezTo>
                  <a:cubicBezTo>
                    <a:pt x="14541" y="24282"/>
                    <a:pt x="14204" y="24896"/>
                    <a:pt x="13708" y="25372"/>
                  </a:cubicBezTo>
                  <a:lnTo>
                    <a:pt x="13708" y="25353"/>
                  </a:lnTo>
                  <a:cubicBezTo>
                    <a:pt x="13252" y="25809"/>
                    <a:pt x="12657" y="26106"/>
                    <a:pt x="12003" y="26186"/>
                  </a:cubicBezTo>
                  <a:cubicBezTo>
                    <a:pt x="11927" y="26192"/>
                    <a:pt x="11852" y="26195"/>
                    <a:pt x="11777" y="26195"/>
                  </a:cubicBezTo>
                  <a:cubicBezTo>
                    <a:pt x="11160" y="26195"/>
                    <a:pt x="10554" y="25980"/>
                    <a:pt x="10059" y="25591"/>
                  </a:cubicBezTo>
                  <a:cubicBezTo>
                    <a:pt x="10039" y="25551"/>
                    <a:pt x="10000" y="25551"/>
                    <a:pt x="9960" y="25551"/>
                  </a:cubicBezTo>
                  <a:cubicBezTo>
                    <a:pt x="9603" y="25214"/>
                    <a:pt x="9286" y="24837"/>
                    <a:pt x="9068" y="24401"/>
                  </a:cubicBezTo>
                  <a:cubicBezTo>
                    <a:pt x="9028" y="24348"/>
                    <a:pt x="8962" y="24313"/>
                    <a:pt x="8899" y="24313"/>
                  </a:cubicBezTo>
                  <a:cubicBezTo>
                    <a:pt x="8867" y="24313"/>
                    <a:pt x="8836" y="24321"/>
                    <a:pt x="8810" y="24341"/>
                  </a:cubicBezTo>
                  <a:cubicBezTo>
                    <a:pt x="8731" y="24381"/>
                    <a:pt x="8691" y="24500"/>
                    <a:pt x="8750" y="24579"/>
                  </a:cubicBezTo>
                  <a:cubicBezTo>
                    <a:pt x="9008" y="25075"/>
                    <a:pt x="9365" y="25531"/>
                    <a:pt x="9801" y="25888"/>
                  </a:cubicBezTo>
                  <a:cubicBezTo>
                    <a:pt x="9782" y="25928"/>
                    <a:pt x="9782" y="25967"/>
                    <a:pt x="9801" y="26007"/>
                  </a:cubicBezTo>
                  <a:cubicBezTo>
                    <a:pt x="10139" y="27217"/>
                    <a:pt x="9563" y="28486"/>
                    <a:pt x="8512" y="29140"/>
                  </a:cubicBezTo>
                  <a:cubicBezTo>
                    <a:pt x="8552" y="28942"/>
                    <a:pt x="8651" y="28744"/>
                    <a:pt x="8691" y="28585"/>
                  </a:cubicBezTo>
                  <a:cubicBezTo>
                    <a:pt x="9068" y="27197"/>
                    <a:pt x="8512" y="25829"/>
                    <a:pt x="7878" y="24619"/>
                  </a:cubicBezTo>
                  <a:cubicBezTo>
                    <a:pt x="7521" y="24024"/>
                    <a:pt x="7223" y="23409"/>
                    <a:pt x="6966" y="22775"/>
                  </a:cubicBezTo>
                  <a:cubicBezTo>
                    <a:pt x="6728" y="22080"/>
                    <a:pt x="6668" y="21367"/>
                    <a:pt x="6767" y="20653"/>
                  </a:cubicBezTo>
                  <a:cubicBezTo>
                    <a:pt x="6966" y="19681"/>
                    <a:pt x="7402" y="18749"/>
                    <a:pt x="8056" y="17995"/>
                  </a:cubicBezTo>
                  <a:lnTo>
                    <a:pt x="8056" y="18174"/>
                  </a:lnTo>
                  <a:cubicBezTo>
                    <a:pt x="8043" y="18170"/>
                    <a:pt x="8029" y="18169"/>
                    <a:pt x="8016" y="18169"/>
                  </a:cubicBezTo>
                  <a:cubicBezTo>
                    <a:pt x="7951" y="18169"/>
                    <a:pt x="7891" y="18207"/>
                    <a:pt x="7858" y="18273"/>
                  </a:cubicBezTo>
                  <a:cubicBezTo>
                    <a:pt x="7580" y="18987"/>
                    <a:pt x="7481" y="19740"/>
                    <a:pt x="7600" y="20494"/>
                  </a:cubicBezTo>
                  <a:cubicBezTo>
                    <a:pt x="7739" y="21248"/>
                    <a:pt x="7937" y="21981"/>
                    <a:pt x="8155" y="22695"/>
                  </a:cubicBezTo>
                  <a:cubicBezTo>
                    <a:pt x="8187" y="22774"/>
                    <a:pt x="8253" y="22809"/>
                    <a:pt x="8319" y="22809"/>
                  </a:cubicBezTo>
                  <a:cubicBezTo>
                    <a:pt x="8421" y="22809"/>
                    <a:pt x="8524" y="22728"/>
                    <a:pt x="8512" y="22596"/>
                  </a:cubicBezTo>
                  <a:cubicBezTo>
                    <a:pt x="8314" y="21902"/>
                    <a:pt x="8076" y="21228"/>
                    <a:pt x="7977" y="20494"/>
                  </a:cubicBezTo>
                  <a:cubicBezTo>
                    <a:pt x="7878" y="19919"/>
                    <a:pt x="7917" y="19324"/>
                    <a:pt x="8076" y="18769"/>
                  </a:cubicBezTo>
                  <a:cubicBezTo>
                    <a:pt x="8116" y="19304"/>
                    <a:pt x="8255" y="19839"/>
                    <a:pt x="8473" y="20335"/>
                  </a:cubicBezTo>
                  <a:cubicBezTo>
                    <a:pt x="8770" y="21010"/>
                    <a:pt x="9266" y="21664"/>
                    <a:pt x="10000" y="21823"/>
                  </a:cubicBezTo>
                  <a:cubicBezTo>
                    <a:pt x="10132" y="21853"/>
                    <a:pt x="10264" y="21867"/>
                    <a:pt x="10396" y="21867"/>
                  </a:cubicBezTo>
                  <a:cubicBezTo>
                    <a:pt x="11036" y="21867"/>
                    <a:pt x="11658" y="21530"/>
                    <a:pt x="12102" y="21069"/>
                  </a:cubicBezTo>
                  <a:cubicBezTo>
                    <a:pt x="13093" y="20018"/>
                    <a:pt x="13510" y="18174"/>
                    <a:pt x="15096" y="17975"/>
                  </a:cubicBezTo>
                  <a:close/>
                  <a:moveTo>
                    <a:pt x="10782" y="1"/>
                  </a:moveTo>
                  <a:cubicBezTo>
                    <a:pt x="10693" y="1"/>
                    <a:pt x="10604" y="3"/>
                    <a:pt x="10515" y="8"/>
                  </a:cubicBezTo>
                  <a:cubicBezTo>
                    <a:pt x="9682" y="68"/>
                    <a:pt x="8869" y="326"/>
                    <a:pt x="8175" y="801"/>
                  </a:cubicBezTo>
                  <a:cubicBezTo>
                    <a:pt x="7620" y="1178"/>
                    <a:pt x="7124" y="1634"/>
                    <a:pt x="6708" y="2150"/>
                  </a:cubicBezTo>
                  <a:cubicBezTo>
                    <a:pt x="5776" y="3241"/>
                    <a:pt x="5022" y="4470"/>
                    <a:pt x="3991" y="5482"/>
                  </a:cubicBezTo>
                  <a:cubicBezTo>
                    <a:pt x="3535" y="5938"/>
                    <a:pt x="2999" y="6315"/>
                    <a:pt x="2384" y="6553"/>
                  </a:cubicBezTo>
                  <a:cubicBezTo>
                    <a:pt x="2023" y="6669"/>
                    <a:pt x="1645" y="6729"/>
                    <a:pt x="1268" y="6729"/>
                  </a:cubicBezTo>
                  <a:cubicBezTo>
                    <a:pt x="941" y="6729"/>
                    <a:pt x="615" y="6684"/>
                    <a:pt x="302" y="6592"/>
                  </a:cubicBezTo>
                  <a:cubicBezTo>
                    <a:pt x="282" y="6585"/>
                    <a:pt x="261" y="6582"/>
                    <a:pt x="242" y="6582"/>
                  </a:cubicBezTo>
                  <a:cubicBezTo>
                    <a:pt x="95" y="6582"/>
                    <a:pt x="1" y="6767"/>
                    <a:pt x="124" y="6890"/>
                  </a:cubicBezTo>
                  <a:cubicBezTo>
                    <a:pt x="798" y="7485"/>
                    <a:pt x="1591" y="7941"/>
                    <a:pt x="2464" y="8199"/>
                  </a:cubicBezTo>
                  <a:cubicBezTo>
                    <a:pt x="3053" y="8385"/>
                    <a:pt x="3688" y="8492"/>
                    <a:pt x="4319" y="8492"/>
                  </a:cubicBezTo>
                  <a:cubicBezTo>
                    <a:pt x="5303" y="8492"/>
                    <a:pt x="6280" y="8232"/>
                    <a:pt x="7065" y="7604"/>
                  </a:cubicBezTo>
                  <a:cubicBezTo>
                    <a:pt x="7342" y="7346"/>
                    <a:pt x="7600" y="7048"/>
                    <a:pt x="7798" y="6731"/>
                  </a:cubicBezTo>
                  <a:cubicBezTo>
                    <a:pt x="7798" y="6771"/>
                    <a:pt x="7818" y="6810"/>
                    <a:pt x="7858" y="6850"/>
                  </a:cubicBezTo>
                  <a:cubicBezTo>
                    <a:pt x="8294" y="7286"/>
                    <a:pt x="8592" y="7842"/>
                    <a:pt x="8731" y="8437"/>
                  </a:cubicBezTo>
                  <a:cubicBezTo>
                    <a:pt x="8810" y="9051"/>
                    <a:pt x="8750" y="9686"/>
                    <a:pt x="8572" y="10261"/>
                  </a:cubicBezTo>
                  <a:cubicBezTo>
                    <a:pt x="8529" y="10389"/>
                    <a:pt x="8629" y="10496"/>
                    <a:pt x="8740" y="10496"/>
                  </a:cubicBezTo>
                  <a:cubicBezTo>
                    <a:pt x="8784" y="10496"/>
                    <a:pt x="8830" y="10479"/>
                    <a:pt x="8869" y="10439"/>
                  </a:cubicBezTo>
                  <a:cubicBezTo>
                    <a:pt x="9127" y="10142"/>
                    <a:pt x="9345" y="9825"/>
                    <a:pt x="9524" y="9468"/>
                  </a:cubicBezTo>
                  <a:cubicBezTo>
                    <a:pt x="9861" y="8774"/>
                    <a:pt x="10099" y="8060"/>
                    <a:pt x="10277" y="7306"/>
                  </a:cubicBezTo>
                  <a:cubicBezTo>
                    <a:pt x="10436" y="6652"/>
                    <a:pt x="10575" y="5977"/>
                    <a:pt x="10971" y="5402"/>
                  </a:cubicBezTo>
                  <a:cubicBezTo>
                    <a:pt x="11249" y="4946"/>
                    <a:pt x="11685" y="4629"/>
                    <a:pt x="12201" y="4510"/>
                  </a:cubicBezTo>
                  <a:cubicBezTo>
                    <a:pt x="12284" y="4498"/>
                    <a:pt x="12367" y="4493"/>
                    <a:pt x="12448" y="4493"/>
                  </a:cubicBezTo>
                  <a:cubicBezTo>
                    <a:pt x="12933" y="4493"/>
                    <a:pt x="13389" y="4692"/>
                    <a:pt x="13728" y="5065"/>
                  </a:cubicBezTo>
                  <a:cubicBezTo>
                    <a:pt x="14382" y="5680"/>
                    <a:pt x="14739" y="6553"/>
                    <a:pt x="14720" y="7445"/>
                  </a:cubicBezTo>
                  <a:cubicBezTo>
                    <a:pt x="14660" y="8397"/>
                    <a:pt x="14402" y="9329"/>
                    <a:pt x="13966" y="10162"/>
                  </a:cubicBezTo>
                  <a:cubicBezTo>
                    <a:pt x="13530" y="11034"/>
                    <a:pt x="13014" y="11887"/>
                    <a:pt x="12439" y="12680"/>
                  </a:cubicBezTo>
                  <a:cubicBezTo>
                    <a:pt x="11824" y="13533"/>
                    <a:pt x="11150" y="14326"/>
                    <a:pt x="10396" y="15080"/>
                  </a:cubicBezTo>
                  <a:cubicBezTo>
                    <a:pt x="8473" y="16984"/>
                    <a:pt x="5914" y="19066"/>
                    <a:pt x="6410" y="22120"/>
                  </a:cubicBezTo>
                  <a:cubicBezTo>
                    <a:pt x="6628" y="23409"/>
                    <a:pt x="7441" y="24480"/>
                    <a:pt x="7977" y="25670"/>
                  </a:cubicBezTo>
                  <a:cubicBezTo>
                    <a:pt x="8255" y="26304"/>
                    <a:pt x="8413" y="26999"/>
                    <a:pt x="8413" y="27713"/>
                  </a:cubicBezTo>
                  <a:cubicBezTo>
                    <a:pt x="8413" y="28050"/>
                    <a:pt x="8354" y="28387"/>
                    <a:pt x="8255" y="28704"/>
                  </a:cubicBezTo>
                  <a:cubicBezTo>
                    <a:pt x="8136" y="28942"/>
                    <a:pt x="8096" y="29220"/>
                    <a:pt x="8136" y="29497"/>
                  </a:cubicBezTo>
                  <a:cubicBezTo>
                    <a:pt x="8163" y="29579"/>
                    <a:pt x="8228" y="29624"/>
                    <a:pt x="8299" y="29624"/>
                  </a:cubicBezTo>
                  <a:cubicBezTo>
                    <a:pt x="8330" y="29624"/>
                    <a:pt x="8363" y="29615"/>
                    <a:pt x="8393" y="29596"/>
                  </a:cubicBezTo>
                  <a:cubicBezTo>
                    <a:pt x="9722" y="28962"/>
                    <a:pt x="10436" y="27534"/>
                    <a:pt x="10198" y="26086"/>
                  </a:cubicBezTo>
                  <a:cubicBezTo>
                    <a:pt x="10677" y="26400"/>
                    <a:pt x="11238" y="26562"/>
                    <a:pt x="11812" y="26562"/>
                  </a:cubicBezTo>
                  <a:cubicBezTo>
                    <a:pt x="11928" y="26562"/>
                    <a:pt x="12045" y="26556"/>
                    <a:pt x="12161" y="26542"/>
                  </a:cubicBezTo>
                  <a:cubicBezTo>
                    <a:pt x="13569" y="26324"/>
                    <a:pt x="14700" y="25115"/>
                    <a:pt x="15057" y="23766"/>
                  </a:cubicBezTo>
                  <a:cubicBezTo>
                    <a:pt x="15334" y="22814"/>
                    <a:pt x="15176" y="21823"/>
                    <a:pt x="15077" y="20871"/>
                  </a:cubicBezTo>
                  <a:cubicBezTo>
                    <a:pt x="14997" y="20335"/>
                    <a:pt x="14977" y="19820"/>
                    <a:pt x="15017" y="19284"/>
                  </a:cubicBezTo>
                  <a:cubicBezTo>
                    <a:pt x="15037" y="18987"/>
                    <a:pt x="15116" y="18689"/>
                    <a:pt x="15255" y="18412"/>
                  </a:cubicBezTo>
                  <a:cubicBezTo>
                    <a:pt x="15414" y="18213"/>
                    <a:pt x="15513" y="18015"/>
                    <a:pt x="15552" y="17777"/>
                  </a:cubicBezTo>
                  <a:cubicBezTo>
                    <a:pt x="15552" y="17678"/>
                    <a:pt x="15473" y="17599"/>
                    <a:pt x="15374" y="17599"/>
                  </a:cubicBezTo>
                  <a:cubicBezTo>
                    <a:pt x="14541" y="17618"/>
                    <a:pt x="13768" y="18035"/>
                    <a:pt x="13292" y="18709"/>
                  </a:cubicBezTo>
                  <a:cubicBezTo>
                    <a:pt x="12836" y="19304"/>
                    <a:pt x="12538" y="19998"/>
                    <a:pt x="12062" y="20573"/>
                  </a:cubicBezTo>
                  <a:cubicBezTo>
                    <a:pt x="11654" y="21106"/>
                    <a:pt x="11070" y="21544"/>
                    <a:pt x="10426" y="21544"/>
                  </a:cubicBezTo>
                  <a:cubicBezTo>
                    <a:pt x="10351" y="21544"/>
                    <a:pt x="10275" y="21538"/>
                    <a:pt x="10198" y="21525"/>
                  </a:cubicBezTo>
                  <a:cubicBezTo>
                    <a:pt x="9444" y="21406"/>
                    <a:pt x="9008" y="20712"/>
                    <a:pt x="8750" y="20077"/>
                  </a:cubicBezTo>
                  <a:cubicBezTo>
                    <a:pt x="8473" y="19383"/>
                    <a:pt x="8354" y="18650"/>
                    <a:pt x="8433" y="17916"/>
                  </a:cubicBezTo>
                  <a:cubicBezTo>
                    <a:pt x="8453" y="17817"/>
                    <a:pt x="8413" y="17737"/>
                    <a:pt x="8334" y="17698"/>
                  </a:cubicBezTo>
                  <a:cubicBezTo>
                    <a:pt x="8552" y="17440"/>
                    <a:pt x="8790" y="17182"/>
                    <a:pt x="9028" y="16944"/>
                  </a:cubicBezTo>
                  <a:cubicBezTo>
                    <a:pt x="10000" y="15953"/>
                    <a:pt x="11051" y="15040"/>
                    <a:pt x="11923" y="13969"/>
                  </a:cubicBezTo>
                  <a:cubicBezTo>
                    <a:pt x="13113" y="12482"/>
                    <a:pt x="14303" y="10816"/>
                    <a:pt x="14858" y="8972"/>
                  </a:cubicBezTo>
                  <a:cubicBezTo>
                    <a:pt x="14878" y="8893"/>
                    <a:pt x="14898" y="8813"/>
                    <a:pt x="14918" y="8714"/>
                  </a:cubicBezTo>
                  <a:cubicBezTo>
                    <a:pt x="14938" y="8694"/>
                    <a:pt x="14977" y="8674"/>
                    <a:pt x="14977" y="8635"/>
                  </a:cubicBezTo>
                  <a:cubicBezTo>
                    <a:pt x="15790" y="6691"/>
                    <a:pt x="15870" y="4212"/>
                    <a:pt x="14819" y="2328"/>
                  </a:cubicBezTo>
                  <a:cubicBezTo>
                    <a:pt x="13971" y="879"/>
                    <a:pt x="12445" y="1"/>
                    <a:pt x="107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1" name="Google Shape;315;p8">
              <a:extLst>
                <a:ext uri="{FF2B5EF4-FFF2-40B4-BE49-F238E27FC236}">
                  <a16:creationId xmlns:a16="http://schemas.microsoft.com/office/drawing/2014/main" id="{FA5533EA-9D41-BDED-1596-ACB153EE9D56}"/>
                </a:ext>
              </a:extLst>
            </p:cNvPr>
            <p:cNvSpPr>
              <a:spLocks/>
            </p:cNvSpPr>
            <p:nvPr/>
          </p:nvSpPr>
          <p:spPr bwMode="auto">
            <a:xfrm>
              <a:off x="740925" y="3191450"/>
              <a:ext cx="40500" cy="57350"/>
            </a:xfrm>
            <a:custGeom>
              <a:avLst/>
              <a:gdLst>
                <a:gd name="T0" fmla="*/ 34975 w 1620"/>
                <a:gd name="T1" fmla="*/ 0 h 2294"/>
                <a:gd name="T2" fmla="*/ 31150 w 1620"/>
                <a:gd name="T3" fmla="*/ 3425 h 2294"/>
                <a:gd name="T4" fmla="*/ 22225 w 1620"/>
                <a:gd name="T5" fmla="*/ 29700 h 2294"/>
                <a:gd name="T6" fmla="*/ 3900 w 1620"/>
                <a:gd name="T7" fmla="*/ 49525 h 2294"/>
                <a:gd name="T8" fmla="*/ 6500 w 1620"/>
                <a:gd name="T9" fmla="*/ 57325 h 2294"/>
                <a:gd name="T10" fmla="*/ 8350 w 1620"/>
                <a:gd name="T11" fmla="*/ 56950 h 2294"/>
                <a:gd name="T12" fmla="*/ 30175 w 1620"/>
                <a:gd name="T13" fmla="*/ 35150 h 2294"/>
                <a:gd name="T14" fmla="*/ 39600 w 1620"/>
                <a:gd name="T15" fmla="*/ 5900 h 2294"/>
                <a:gd name="T16" fmla="*/ 34975 w 1620"/>
                <a:gd name="T17" fmla="*/ 0 h 22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0" h="2294" extrusionOk="0">
                  <a:moveTo>
                    <a:pt x="1399" y="0"/>
                  </a:moveTo>
                  <a:cubicBezTo>
                    <a:pt x="1329" y="0"/>
                    <a:pt x="1262" y="41"/>
                    <a:pt x="1246" y="137"/>
                  </a:cubicBezTo>
                  <a:cubicBezTo>
                    <a:pt x="1167" y="494"/>
                    <a:pt x="1048" y="851"/>
                    <a:pt x="889" y="1188"/>
                  </a:cubicBezTo>
                  <a:cubicBezTo>
                    <a:pt x="731" y="1525"/>
                    <a:pt x="473" y="1783"/>
                    <a:pt x="156" y="1981"/>
                  </a:cubicBezTo>
                  <a:cubicBezTo>
                    <a:pt x="0" y="2085"/>
                    <a:pt x="100" y="2293"/>
                    <a:pt x="260" y="2293"/>
                  </a:cubicBezTo>
                  <a:cubicBezTo>
                    <a:pt x="283" y="2293"/>
                    <a:pt x="308" y="2289"/>
                    <a:pt x="334" y="2278"/>
                  </a:cubicBezTo>
                  <a:cubicBezTo>
                    <a:pt x="691" y="2080"/>
                    <a:pt x="1008" y="1783"/>
                    <a:pt x="1207" y="1406"/>
                  </a:cubicBezTo>
                  <a:cubicBezTo>
                    <a:pt x="1385" y="1029"/>
                    <a:pt x="1504" y="632"/>
                    <a:pt x="1584" y="236"/>
                  </a:cubicBezTo>
                  <a:cubicBezTo>
                    <a:pt x="1619" y="93"/>
                    <a:pt x="1505" y="0"/>
                    <a:pt x="139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2" name="Google Shape;316;p8">
              <a:extLst>
                <a:ext uri="{FF2B5EF4-FFF2-40B4-BE49-F238E27FC236}">
                  <a16:creationId xmlns:a16="http://schemas.microsoft.com/office/drawing/2014/main" id="{3194AEE6-389C-D017-5ED7-A46FB26EBE2C}"/>
                </a:ext>
              </a:extLst>
            </p:cNvPr>
            <p:cNvSpPr>
              <a:spLocks/>
            </p:cNvSpPr>
            <p:nvPr/>
          </p:nvSpPr>
          <p:spPr bwMode="auto">
            <a:xfrm>
              <a:off x="772575" y="3140700"/>
              <a:ext cx="15875" cy="33675"/>
            </a:xfrm>
            <a:custGeom>
              <a:avLst/>
              <a:gdLst>
                <a:gd name="T0" fmla="*/ 10675 w 635"/>
                <a:gd name="T1" fmla="*/ 0 h 1347"/>
                <a:gd name="T2" fmla="*/ 6450 w 635"/>
                <a:gd name="T3" fmla="*/ 3100 h 1347"/>
                <a:gd name="T4" fmla="*/ 500 w 635"/>
                <a:gd name="T5" fmla="*/ 27900 h 1347"/>
                <a:gd name="T6" fmla="*/ 3975 w 635"/>
                <a:gd name="T7" fmla="*/ 33350 h 1347"/>
                <a:gd name="T8" fmla="*/ 5300 w 635"/>
                <a:gd name="T9" fmla="*/ 33650 h 1347"/>
                <a:gd name="T10" fmla="*/ 9425 w 635"/>
                <a:gd name="T11" fmla="*/ 30375 h 1347"/>
                <a:gd name="T12" fmla="*/ 14875 w 635"/>
                <a:gd name="T13" fmla="*/ 5575 h 1347"/>
                <a:gd name="T14" fmla="*/ 11900 w 635"/>
                <a:gd name="T15" fmla="*/ 125 h 1347"/>
                <a:gd name="T16" fmla="*/ 10675 w 635"/>
                <a:gd name="T17" fmla="*/ 0 h 13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5" h="1347" extrusionOk="0">
                  <a:moveTo>
                    <a:pt x="427" y="0"/>
                  </a:moveTo>
                  <a:cubicBezTo>
                    <a:pt x="346" y="0"/>
                    <a:pt x="275" y="41"/>
                    <a:pt x="258" y="124"/>
                  </a:cubicBezTo>
                  <a:cubicBezTo>
                    <a:pt x="218" y="461"/>
                    <a:pt x="139" y="798"/>
                    <a:pt x="20" y="1116"/>
                  </a:cubicBezTo>
                  <a:cubicBezTo>
                    <a:pt x="0" y="1215"/>
                    <a:pt x="60" y="1314"/>
                    <a:pt x="159" y="1334"/>
                  </a:cubicBezTo>
                  <a:cubicBezTo>
                    <a:pt x="176" y="1342"/>
                    <a:pt x="194" y="1346"/>
                    <a:pt x="212" y="1346"/>
                  </a:cubicBezTo>
                  <a:cubicBezTo>
                    <a:pt x="278" y="1346"/>
                    <a:pt x="346" y="1293"/>
                    <a:pt x="377" y="1215"/>
                  </a:cubicBezTo>
                  <a:cubicBezTo>
                    <a:pt x="476" y="897"/>
                    <a:pt x="555" y="560"/>
                    <a:pt x="595" y="223"/>
                  </a:cubicBezTo>
                  <a:cubicBezTo>
                    <a:pt x="635" y="124"/>
                    <a:pt x="575" y="25"/>
                    <a:pt x="476" y="5"/>
                  </a:cubicBezTo>
                  <a:cubicBezTo>
                    <a:pt x="460" y="2"/>
                    <a:pt x="443" y="0"/>
                    <a:pt x="4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3" name="Google Shape;317;p8">
              <a:extLst>
                <a:ext uri="{FF2B5EF4-FFF2-40B4-BE49-F238E27FC236}">
                  <a16:creationId xmlns:a16="http://schemas.microsoft.com/office/drawing/2014/main" id="{90E5D50E-13BE-9683-C926-491486183569}"/>
                </a:ext>
              </a:extLst>
            </p:cNvPr>
            <p:cNvSpPr>
              <a:spLocks/>
            </p:cNvSpPr>
            <p:nvPr/>
          </p:nvSpPr>
          <p:spPr bwMode="auto">
            <a:xfrm>
              <a:off x="757200" y="2848300"/>
              <a:ext cx="77375" cy="151325"/>
            </a:xfrm>
            <a:custGeom>
              <a:avLst/>
              <a:gdLst>
                <a:gd name="T0" fmla="*/ 62475 w 3095"/>
                <a:gd name="T1" fmla="*/ 47600 h 6053"/>
                <a:gd name="T2" fmla="*/ 60000 w 3095"/>
                <a:gd name="T3" fmla="*/ 61000 h 6053"/>
                <a:gd name="T4" fmla="*/ 51575 w 3095"/>
                <a:gd name="T5" fmla="*/ 93725 h 6053"/>
                <a:gd name="T6" fmla="*/ 38175 w 3095"/>
                <a:gd name="T7" fmla="*/ 125950 h 6053"/>
                <a:gd name="T8" fmla="*/ 16375 w 3095"/>
                <a:gd name="T9" fmla="*/ 141800 h 6053"/>
                <a:gd name="T10" fmla="*/ 14400 w 3095"/>
                <a:gd name="T11" fmla="*/ 141925 h 6053"/>
                <a:gd name="T12" fmla="*/ 10425 w 3095"/>
                <a:gd name="T13" fmla="*/ 136350 h 6053"/>
                <a:gd name="T14" fmla="*/ 17850 w 3095"/>
                <a:gd name="T15" fmla="*/ 118000 h 6053"/>
                <a:gd name="T16" fmla="*/ 40175 w 3095"/>
                <a:gd name="T17" fmla="*/ 83800 h 6053"/>
                <a:gd name="T18" fmla="*/ 62475 w 3095"/>
                <a:gd name="T19" fmla="*/ 47600 h 6053"/>
                <a:gd name="T20" fmla="*/ 72775 w 3095"/>
                <a:gd name="T21" fmla="*/ 25 h 6053"/>
                <a:gd name="T22" fmla="*/ 67925 w 3095"/>
                <a:gd name="T23" fmla="*/ 4475 h 6053"/>
                <a:gd name="T24" fmla="*/ 27275 w 3095"/>
                <a:gd name="T25" fmla="*/ 86275 h 6053"/>
                <a:gd name="T26" fmla="*/ 2500 w 3095"/>
                <a:gd name="T27" fmla="*/ 129425 h 6053"/>
                <a:gd name="T28" fmla="*/ 3975 w 3095"/>
                <a:gd name="T29" fmla="*/ 147275 h 6053"/>
                <a:gd name="T30" fmla="*/ 14725 w 3095"/>
                <a:gd name="T31" fmla="*/ 151325 h 6053"/>
                <a:gd name="T32" fmla="*/ 24300 w 3095"/>
                <a:gd name="T33" fmla="*/ 149750 h 6053"/>
                <a:gd name="T34" fmla="*/ 61000 w 3095"/>
                <a:gd name="T35" fmla="*/ 93725 h 6053"/>
                <a:gd name="T36" fmla="*/ 68925 w 3095"/>
                <a:gd name="T37" fmla="*/ 61500 h 6053"/>
                <a:gd name="T38" fmla="*/ 76850 w 3095"/>
                <a:gd name="T39" fmla="*/ 6950 h 6053"/>
                <a:gd name="T40" fmla="*/ 76850 w 3095"/>
                <a:gd name="T41" fmla="*/ 4475 h 6053"/>
                <a:gd name="T42" fmla="*/ 72775 w 3095"/>
                <a:gd name="T43" fmla="*/ 25 h 60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95" h="6053" extrusionOk="0">
                  <a:moveTo>
                    <a:pt x="2499" y="1904"/>
                  </a:moveTo>
                  <a:cubicBezTo>
                    <a:pt x="2460" y="2083"/>
                    <a:pt x="2440" y="2261"/>
                    <a:pt x="2400" y="2440"/>
                  </a:cubicBezTo>
                  <a:cubicBezTo>
                    <a:pt x="2301" y="2876"/>
                    <a:pt x="2202" y="3332"/>
                    <a:pt x="2063" y="3749"/>
                  </a:cubicBezTo>
                  <a:cubicBezTo>
                    <a:pt x="1944" y="4205"/>
                    <a:pt x="1765" y="4641"/>
                    <a:pt x="1527" y="5038"/>
                  </a:cubicBezTo>
                  <a:cubicBezTo>
                    <a:pt x="1349" y="5375"/>
                    <a:pt x="1032" y="5613"/>
                    <a:pt x="655" y="5672"/>
                  </a:cubicBezTo>
                  <a:cubicBezTo>
                    <a:pt x="625" y="5675"/>
                    <a:pt x="599" y="5677"/>
                    <a:pt x="576" y="5677"/>
                  </a:cubicBezTo>
                  <a:cubicBezTo>
                    <a:pt x="441" y="5677"/>
                    <a:pt x="400" y="5623"/>
                    <a:pt x="417" y="5454"/>
                  </a:cubicBezTo>
                  <a:cubicBezTo>
                    <a:pt x="457" y="5196"/>
                    <a:pt x="556" y="4939"/>
                    <a:pt x="714" y="4720"/>
                  </a:cubicBezTo>
                  <a:cubicBezTo>
                    <a:pt x="972" y="4245"/>
                    <a:pt x="1270" y="3788"/>
                    <a:pt x="1607" y="3352"/>
                  </a:cubicBezTo>
                  <a:cubicBezTo>
                    <a:pt x="1924" y="2896"/>
                    <a:pt x="2222" y="2400"/>
                    <a:pt x="2499" y="1904"/>
                  </a:cubicBezTo>
                  <a:close/>
                  <a:moveTo>
                    <a:pt x="2911" y="1"/>
                  </a:moveTo>
                  <a:cubicBezTo>
                    <a:pt x="2821" y="1"/>
                    <a:pt x="2727" y="60"/>
                    <a:pt x="2717" y="179"/>
                  </a:cubicBezTo>
                  <a:cubicBezTo>
                    <a:pt x="2539" y="1409"/>
                    <a:pt x="1785" y="2460"/>
                    <a:pt x="1091" y="3451"/>
                  </a:cubicBezTo>
                  <a:cubicBezTo>
                    <a:pt x="675" y="3967"/>
                    <a:pt x="338" y="4542"/>
                    <a:pt x="100" y="5177"/>
                  </a:cubicBezTo>
                  <a:cubicBezTo>
                    <a:pt x="0" y="5415"/>
                    <a:pt x="20" y="5672"/>
                    <a:pt x="159" y="5891"/>
                  </a:cubicBezTo>
                  <a:cubicBezTo>
                    <a:pt x="269" y="6011"/>
                    <a:pt x="426" y="6053"/>
                    <a:pt x="589" y="6053"/>
                  </a:cubicBezTo>
                  <a:cubicBezTo>
                    <a:pt x="721" y="6053"/>
                    <a:pt x="857" y="6025"/>
                    <a:pt x="972" y="5990"/>
                  </a:cubicBezTo>
                  <a:cubicBezTo>
                    <a:pt x="1845" y="5692"/>
                    <a:pt x="2222" y="4522"/>
                    <a:pt x="2440" y="3749"/>
                  </a:cubicBezTo>
                  <a:cubicBezTo>
                    <a:pt x="2559" y="3312"/>
                    <a:pt x="2678" y="2896"/>
                    <a:pt x="2757" y="2460"/>
                  </a:cubicBezTo>
                  <a:cubicBezTo>
                    <a:pt x="2916" y="1726"/>
                    <a:pt x="2935" y="992"/>
                    <a:pt x="3074" y="278"/>
                  </a:cubicBezTo>
                  <a:cubicBezTo>
                    <a:pt x="3094" y="239"/>
                    <a:pt x="3094" y="199"/>
                    <a:pt x="3074" y="179"/>
                  </a:cubicBezTo>
                  <a:cubicBezTo>
                    <a:pt x="3084" y="60"/>
                    <a:pt x="3000" y="1"/>
                    <a:pt x="29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4" name="Google Shape;318;p8">
              <a:extLst>
                <a:ext uri="{FF2B5EF4-FFF2-40B4-BE49-F238E27FC236}">
                  <a16:creationId xmlns:a16="http://schemas.microsoft.com/office/drawing/2014/main" id="{1EEDD5E1-72F5-CEF7-123A-24B9F1A4BDF5}"/>
                </a:ext>
              </a:extLst>
            </p:cNvPr>
            <p:cNvSpPr>
              <a:spLocks/>
            </p:cNvSpPr>
            <p:nvPr/>
          </p:nvSpPr>
          <p:spPr bwMode="auto">
            <a:xfrm>
              <a:off x="780000" y="1047000"/>
              <a:ext cx="234525" cy="374475"/>
            </a:xfrm>
            <a:custGeom>
              <a:avLst/>
              <a:gdLst>
                <a:gd name="T0" fmla="*/ 92225 w 9381"/>
                <a:gd name="T1" fmla="*/ 10550 h 14979"/>
                <a:gd name="T2" fmla="*/ 97200 w 9381"/>
                <a:gd name="T3" fmla="*/ 31175 h 14979"/>
                <a:gd name="T4" fmla="*/ 155650 w 9381"/>
                <a:gd name="T5" fmla="*/ 13100 h 14979"/>
                <a:gd name="T6" fmla="*/ 218150 w 9381"/>
                <a:gd name="T7" fmla="*/ 49725 h 14979"/>
                <a:gd name="T8" fmla="*/ 180700 w 9381"/>
                <a:gd name="T9" fmla="*/ 87650 h 14979"/>
                <a:gd name="T10" fmla="*/ 71900 w 9381"/>
                <a:gd name="T11" fmla="*/ 148875 h 14979"/>
                <a:gd name="T12" fmla="*/ 35725 w 9381"/>
                <a:gd name="T13" fmla="*/ 188550 h 14979"/>
                <a:gd name="T14" fmla="*/ 160375 w 9381"/>
                <a:gd name="T15" fmla="*/ 61475 h 14979"/>
                <a:gd name="T16" fmla="*/ 205100 w 9381"/>
                <a:gd name="T17" fmla="*/ 81975 h 14979"/>
                <a:gd name="T18" fmla="*/ 158675 w 9381"/>
                <a:gd name="T19" fmla="*/ 52900 h 14979"/>
                <a:gd name="T20" fmla="*/ 45125 w 9381"/>
                <a:gd name="T21" fmla="*/ 128550 h 14979"/>
                <a:gd name="T22" fmla="*/ 19850 w 9381"/>
                <a:gd name="T23" fmla="*/ 201425 h 14979"/>
                <a:gd name="T24" fmla="*/ 67950 w 9381"/>
                <a:gd name="T25" fmla="*/ 40800 h 14979"/>
                <a:gd name="T26" fmla="*/ 90250 w 9381"/>
                <a:gd name="T27" fmla="*/ 11050 h 14979"/>
                <a:gd name="T28" fmla="*/ 144225 w 9381"/>
                <a:gd name="T29" fmla="*/ 219225 h 14979"/>
                <a:gd name="T30" fmla="*/ 213200 w 9381"/>
                <a:gd name="T31" fmla="*/ 259425 h 14979"/>
                <a:gd name="T32" fmla="*/ 169075 w 9381"/>
                <a:gd name="T33" fmla="*/ 364050 h 14979"/>
                <a:gd name="T34" fmla="*/ 125450 w 9381"/>
                <a:gd name="T35" fmla="*/ 264400 h 14979"/>
                <a:gd name="T36" fmla="*/ 61500 w 9381"/>
                <a:gd name="T37" fmla="*/ 257950 h 14979"/>
                <a:gd name="T38" fmla="*/ 118300 w 9381"/>
                <a:gd name="T39" fmla="*/ 243550 h 14979"/>
                <a:gd name="T40" fmla="*/ 180775 w 9381"/>
                <a:gd name="T41" fmla="*/ 271175 h 14979"/>
                <a:gd name="T42" fmla="*/ 122550 w 9381"/>
                <a:gd name="T43" fmla="*/ 234575 h 14979"/>
                <a:gd name="T44" fmla="*/ 51075 w 9381"/>
                <a:gd name="T45" fmla="*/ 252500 h 14979"/>
                <a:gd name="T46" fmla="*/ 144225 w 9381"/>
                <a:gd name="T47" fmla="*/ 219225 h 14979"/>
                <a:gd name="T48" fmla="*/ 92225 w 9381"/>
                <a:gd name="T49" fmla="*/ 150 h 14979"/>
                <a:gd name="T50" fmla="*/ 69925 w 9381"/>
                <a:gd name="T51" fmla="*/ 23450 h 14979"/>
                <a:gd name="T52" fmla="*/ 22325 w 9381"/>
                <a:gd name="T53" fmla="*/ 271325 h 14979"/>
                <a:gd name="T54" fmla="*/ 27775 w 9381"/>
                <a:gd name="T55" fmla="*/ 274800 h 14979"/>
                <a:gd name="T56" fmla="*/ 137850 w 9381"/>
                <a:gd name="T57" fmla="*/ 281250 h 14979"/>
                <a:gd name="T58" fmla="*/ 159650 w 9381"/>
                <a:gd name="T59" fmla="*/ 374450 h 14979"/>
                <a:gd name="T60" fmla="*/ 220650 w 9381"/>
                <a:gd name="T61" fmla="*/ 253975 h 14979"/>
                <a:gd name="T62" fmla="*/ 143950 w 9381"/>
                <a:gd name="T63" fmla="*/ 210100 h 14979"/>
                <a:gd name="T64" fmla="*/ 52575 w 9381"/>
                <a:gd name="T65" fmla="*/ 201425 h 14979"/>
                <a:gd name="T66" fmla="*/ 182175 w 9381"/>
                <a:gd name="T67" fmla="*/ 96750 h 14979"/>
                <a:gd name="T68" fmla="*/ 225725 w 9381"/>
                <a:gd name="T69" fmla="*/ 106825 h 14979"/>
                <a:gd name="T70" fmla="*/ 226600 w 9381"/>
                <a:gd name="T71" fmla="*/ 47250 h 14979"/>
                <a:gd name="T72" fmla="*/ 156175 w 9381"/>
                <a:gd name="T73" fmla="*/ 4600 h 14979"/>
                <a:gd name="T74" fmla="*/ 93750 w 9381"/>
                <a:gd name="T75" fmla="*/ 0 h 149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381" h="14979" extrusionOk="0">
                  <a:moveTo>
                    <a:pt x="3675" y="355"/>
                  </a:moveTo>
                  <a:cubicBezTo>
                    <a:pt x="3680" y="355"/>
                    <a:pt x="3681" y="374"/>
                    <a:pt x="3689" y="422"/>
                  </a:cubicBezTo>
                  <a:cubicBezTo>
                    <a:pt x="3709" y="640"/>
                    <a:pt x="3709" y="858"/>
                    <a:pt x="3729" y="1077"/>
                  </a:cubicBezTo>
                  <a:cubicBezTo>
                    <a:pt x="3729" y="1177"/>
                    <a:pt x="3802" y="1247"/>
                    <a:pt x="3888" y="1247"/>
                  </a:cubicBezTo>
                  <a:cubicBezTo>
                    <a:pt x="3920" y="1247"/>
                    <a:pt x="3954" y="1237"/>
                    <a:pt x="3987" y="1215"/>
                  </a:cubicBezTo>
                  <a:cubicBezTo>
                    <a:pt x="4650" y="802"/>
                    <a:pt x="5440" y="524"/>
                    <a:pt x="6226" y="524"/>
                  </a:cubicBezTo>
                  <a:cubicBezTo>
                    <a:pt x="6686" y="524"/>
                    <a:pt x="7144" y="619"/>
                    <a:pt x="7576" y="839"/>
                  </a:cubicBezTo>
                  <a:cubicBezTo>
                    <a:pt x="8072" y="1096"/>
                    <a:pt x="8469" y="1493"/>
                    <a:pt x="8726" y="1989"/>
                  </a:cubicBezTo>
                  <a:cubicBezTo>
                    <a:pt x="9004" y="2564"/>
                    <a:pt x="8964" y="3218"/>
                    <a:pt x="8885" y="3833"/>
                  </a:cubicBezTo>
                  <a:cubicBezTo>
                    <a:pt x="8354" y="3618"/>
                    <a:pt x="7792" y="3506"/>
                    <a:pt x="7228" y="3506"/>
                  </a:cubicBezTo>
                  <a:cubicBezTo>
                    <a:pt x="7013" y="3506"/>
                    <a:pt x="6798" y="3523"/>
                    <a:pt x="6585" y="3555"/>
                  </a:cubicBezTo>
                  <a:cubicBezTo>
                    <a:pt x="5058" y="3774"/>
                    <a:pt x="3769" y="4745"/>
                    <a:pt x="2876" y="5955"/>
                  </a:cubicBezTo>
                  <a:cubicBezTo>
                    <a:pt x="2123" y="7006"/>
                    <a:pt x="1587" y="8176"/>
                    <a:pt x="1250" y="9425"/>
                  </a:cubicBezTo>
                  <a:cubicBezTo>
                    <a:pt x="1270" y="8791"/>
                    <a:pt x="1329" y="8156"/>
                    <a:pt x="1429" y="7542"/>
                  </a:cubicBezTo>
                  <a:cubicBezTo>
                    <a:pt x="1686" y="5955"/>
                    <a:pt x="2361" y="4468"/>
                    <a:pt x="3669" y="3496"/>
                  </a:cubicBezTo>
                  <a:cubicBezTo>
                    <a:pt x="4390" y="2956"/>
                    <a:pt x="5444" y="2459"/>
                    <a:pt x="6415" y="2459"/>
                  </a:cubicBezTo>
                  <a:cubicBezTo>
                    <a:pt x="7048" y="2459"/>
                    <a:pt x="7646" y="2670"/>
                    <a:pt x="8092" y="3218"/>
                  </a:cubicBezTo>
                  <a:cubicBezTo>
                    <a:pt x="8125" y="3261"/>
                    <a:pt x="8165" y="3279"/>
                    <a:pt x="8204" y="3279"/>
                  </a:cubicBezTo>
                  <a:cubicBezTo>
                    <a:pt x="8330" y="3279"/>
                    <a:pt x="8451" y="3097"/>
                    <a:pt x="8330" y="2961"/>
                  </a:cubicBezTo>
                  <a:cubicBezTo>
                    <a:pt x="7844" y="2365"/>
                    <a:pt x="7099" y="2116"/>
                    <a:pt x="6347" y="2116"/>
                  </a:cubicBezTo>
                  <a:cubicBezTo>
                    <a:pt x="6148" y="2116"/>
                    <a:pt x="5947" y="2134"/>
                    <a:pt x="5752" y="2167"/>
                  </a:cubicBezTo>
                  <a:cubicBezTo>
                    <a:pt x="4046" y="2524"/>
                    <a:pt x="2599" y="3615"/>
                    <a:pt x="1805" y="5142"/>
                  </a:cubicBezTo>
                  <a:cubicBezTo>
                    <a:pt x="1131" y="6471"/>
                    <a:pt x="953" y="7958"/>
                    <a:pt x="893" y="9425"/>
                  </a:cubicBezTo>
                  <a:cubicBezTo>
                    <a:pt x="834" y="8969"/>
                    <a:pt x="794" y="8513"/>
                    <a:pt x="794" y="8057"/>
                  </a:cubicBezTo>
                  <a:cubicBezTo>
                    <a:pt x="814" y="6550"/>
                    <a:pt x="1111" y="5043"/>
                    <a:pt x="1667" y="3635"/>
                  </a:cubicBezTo>
                  <a:cubicBezTo>
                    <a:pt x="1964" y="2941"/>
                    <a:pt x="2301" y="2266"/>
                    <a:pt x="2718" y="1632"/>
                  </a:cubicBezTo>
                  <a:cubicBezTo>
                    <a:pt x="2936" y="1315"/>
                    <a:pt x="3154" y="997"/>
                    <a:pt x="3412" y="700"/>
                  </a:cubicBezTo>
                  <a:cubicBezTo>
                    <a:pt x="3471" y="620"/>
                    <a:pt x="3550" y="521"/>
                    <a:pt x="3610" y="442"/>
                  </a:cubicBezTo>
                  <a:cubicBezTo>
                    <a:pt x="3657" y="395"/>
                    <a:pt x="3669" y="355"/>
                    <a:pt x="3675" y="355"/>
                  </a:cubicBezTo>
                  <a:close/>
                  <a:moveTo>
                    <a:pt x="5769" y="8769"/>
                  </a:moveTo>
                  <a:cubicBezTo>
                    <a:pt x="6028" y="8769"/>
                    <a:pt x="6287" y="8790"/>
                    <a:pt x="6545" y="8831"/>
                  </a:cubicBezTo>
                  <a:cubicBezTo>
                    <a:pt x="7418" y="8989"/>
                    <a:pt x="8171" y="9564"/>
                    <a:pt x="8528" y="10377"/>
                  </a:cubicBezTo>
                  <a:cubicBezTo>
                    <a:pt x="8766" y="10834"/>
                    <a:pt x="8885" y="11349"/>
                    <a:pt x="8885" y="11865"/>
                  </a:cubicBezTo>
                  <a:cubicBezTo>
                    <a:pt x="8786" y="13114"/>
                    <a:pt x="7953" y="14185"/>
                    <a:pt x="6763" y="14562"/>
                  </a:cubicBezTo>
                  <a:cubicBezTo>
                    <a:pt x="6981" y="14126"/>
                    <a:pt x="7080" y="13650"/>
                    <a:pt x="7041" y="13174"/>
                  </a:cubicBezTo>
                  <a:cubicBezTo>
                    <a:pt x="6961" y="11964"/>
                    <a:pt x="6109" y="11032"/>
                    <a:pt x="5018" y="10576"/>
                  </a:cubicBezTo>
                  <a:cubicBezTo>
                    <a:pt x="4460" y="10358"/>
                    <a:pt x="3865" y="10252"/>
                    <a:pt x="3270" y="10252"/>
                  </a:cubicBezTo>
                  <a:cubicBezTo>
                    <a:pt x="2999" y="10252"/>
                    <a:pt x="2727" y="10274"/>
                    <a:pt x="2460" y="10318"/>
                  </a:cubicBezTo>
                  <a:cubicBezTo>
                    <a:pt x="3134" y="9981"/>
                    <a:pt x="3888" y="9802"/>
                    <a:pt x="4641" y="9743"/>
                  </a:cubicBezTo>
                  <a:cubicBezTo>
                    <a:pt x="4671" y="9742"/>
                    <a:pt x="4701" y="9742"/>
                    <a:pt x="4732" y="9742"/>
                  </a:cubicBezTo>
                  <a:cubicBezTo>
                    <a:pt x="5617" y="9742"/>
                    <a:pt x="6543" y="10026"/>
                    <a:pt x="7080" y="10774"/>
                  </a:cubicBezTo>
                  <a:cubicBezTo>
                    <a:pt x="7121" y="10826"/>
                    <a:pt x="7176" y="10847"/>
                    <a:pt x="7231" y="10847"/>
                  </a:cubicBezTo>
                  <a:cubicBezTo>
                    <a:pt x="7365" y="10847"/>
                    <a:pt x="7496" y="10717"/>
                    <a:pt x="7398" y="10576"/>
                  </a:cubicBezTo>
                  <a:cubicBezTo>
                    <a:pt x="6789" y="9833"/>
                    <a:pt x="5869" y="9383"/>
                    <a:pt x="4902" y="9383"/>
                  </a:cubicBezTo>
                  <a:cubicBezTo>
                    <a:pt x="4861" y="9383"/>
                    <a:pt x="4821" y="9384"/>
                    <a:pt x="4780" y="9386"/>
                  </a:cubicBezTo>
                  <a:cubicBezTo>
                    <a:pt x="3828" y="9386"/>
                    <a:pt x="2916" y="9703"/>
                    <a:pt x="2043" y="10100"/>
                  </a:cubicBezTo>
                  <a:cubicBezTo>
                    <a:pt x="2618" y="9683"/>
                    <a:pt x="3273" y="9346"/>
                    <a:pt x="3947" y="9108"/>
                  </a:cubicBezTo>
                  <a:cubicBezTo>
                    <a:pt x="4534" y="8885"/>
                    <a:pt x="5151" y="8769"/>
                    <a:pt x="5769" y="8769"/>
                  </a:cubicBezTo>
                  <a:close/>
                  <a:moveTo>
                    <a:pt x="3750" y="0"/>
                  </a:moveTo>
                  <a:cubicBezTo>
                    <a:pt x="3731" y="0"/>
                    <a:pt x="3711" y="2"/>
                    <a:pt x="3689" y="6"/>
                  </a:cubicBezTo>
                  <a:cubicBezTo>
                    <a:pt x="3471" y="45"/>
                    <a:pt x="3332" y="263"/>
                    <a:pt x="3213" y="402"/>
                  </a:cubicBezTo>
                  <a:cubicBezTo>
                    <a:pt x="3094" y="541"/>
                    <a:pt x="2936" y="759"/>
                    <a:pt x="2797" y="938"/>
                  </a:cubicBezTo>
                  <a:cubicBezTo>
                    <a:pt x="734" y="3754"/>
                    <a:pt x="1" y="7323"/>
                    <a:pt x="754" y="10734"/>
                  </a:cubicBezTo>
                  <a:cubicBezTo>
                    <a:pt x="774" y="10794"/>
                    <a:pt x="834" y="10853"/>
                    <a:pt x="893" y="10853"/>
                  </a:cubicBezTo>
                  <a:cubicBezTo>
                    <a:pt x="909" y="10948"/>
                    <a:pt x="974" y="11004"/>
                    <a:pt x="1050" y="11004"/>
                  </a:cubicBezTo>
                  <a:cubicBezTo>
                    <a:pt x="1070" y="11004"/>
                    <a:pt x="1091" y="11000"/>
                    <a:pt x="1111" y="10992"/>
                  </a:cubicBezTo>
                  <a:cubicBezTo>
                    <a:pt x="1814" y="10771"/>
                    <a:pt x="2563" y="10615"/>
                    <a:pt x="3297" y="10615"/>
                  </a:cubicBezTo>
                  <a:cubicBezTo>
                    <a:pt x="4077" y="10615"/>
                    <a:pt x="4840" y="10791"/>
                    <a:pt x="5514" y="11250"/>
                  </a:cubicBezTo>
                  <a:cubicBezTo>
                    <a:pt x="6605" y="11984"/>
                    <a:pt x="7180" y="13570"/>
                    <a:pt x="6267" y="14681"/>
                  </a:cubicBezTo>
                  <a:cubicBezTo>
                    <a:pt x="6168" y="14780"/>
                    <a:pt x="6208" y="14978"/>
                    <a:pt x="6386" y="14978"/>
                  </a:cubicBezTo>
                  <a:cubicBezTo>
                    <a:pt x="7477" y="14919"/>
                    <a:pt x="8389" y="14145"/>
                    <a:pt x="8865" y="13193"/>
                  </a:cubicBezTo>
                  <a:cubicBezTo>
                    <a:pt x="9341" y="12242"/>
                    <a:pt x="9321" y="11091"/>
                    <a:pt x="8826" y="10159"/>
                  </a:cubicBezTo>
                  <a:cubicBezTo>
                    <a:pt x="8389" y="9247"/>
                    <a:pt x="7556" y="8632"/>
                    <a:pt x="6565" y="8474"/>
                  </a:cubicBezTo>
                  <a:cubicBezTo>
                    <a:pt x="6297" y="8427"/>
                    <a:pt x="6028" y="8404"/>
                    <a:pt x="5758" y="8404"/>
                  </a:cubicBezTo>
                  <a:cubicBezTo>
                    <a:pt x="4206" y="8404"/>
                    <a:pt x="2645" y="9137"/>
                    <a:pt x="1429" y="10100"/>
                  </a:cubicBezTo>
                  <a:cubicBezTo>
                    <a:pt x="1607" y="9406"/>
                    <a:pt x="1825" y="8731"/>
                    <a:pt x="2103" y="8057"/>
                  </a:cubicBezTo>
                  <a:cubicBezTo>
                    <a:pt x="2678" y="6748"/>
                    <a:pt x="3511" y="5479"/>
                    <a:pt x="4721" y="4666"/>
                  </a:cubicBezTo>
                  <a:cubicBezTo>
                    <a:pt x="5474" y="4168"/>
                    <a:pt x="6385" y="3870"/>
                    <a:pt x="7287" y="3870"/>
                  </a:cubicBezTo>
                  <a:cubicBezTo>
                    <a:pt x="7857" y="3870"/>
                    <a:pt x="8423" y="3989"/>
                    <a:pt x="8945" y="4250"/>
                  </a:cubicBezTo>
                  <a:cubicBezTo>
                    <a:pt x="8972" y="4266"/>
                    <a:pt x="9001" y="4273"/>
                    <a:pt x="9029" y="4273"/>
                  </a:cubicBezTo>
                  <a:cubicBezTo>
                    <a:pt x="9103" y="4273"/>
                    <a:pt x="9174" y="4222"/>
                    <a:pt x="9202" y="4150"/>
                  </a:cubicBezTo>
                  <a:cubicBezTo>
                    <a:pt x="9321" y="3377"/>
                    <a:pt x="9381" y="2604"/>
                    <a:pt x="9064" y="1890"/>
                  </a:cubicBezTo>
                  <a:cubicBezTo>
                    <a:pt x="8806" y="1334"/>
                    <a:pt x="8370" y="878"/>
                    <a:pt x="7814" y="581"/>
                  </a:cubicBezTo>
                  <a:cubicBezTo>
                    <a:pt x="7321" y="305"/>
                    <a:pt x="6786" y="184"/>
                    <a:pt x="6247" y="184"/>
                  </a:cubicBezTo>
                  <a:cubicBezTo>
                    <a:pt x="5507" y="184"/>
                    <a:pt x="4760" y="412"/>
                    <a:pt x="4106" y="779"/>
                  </a:cubicBezTo>
                  <a:cubicBezTo>
                    <a:pt x="4106" y="425"/>
                    <a:pt x="4053" y="0"/>
                    <a:pt x="375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5" name="Google Shape;319;p8">
              <a:extLst>
                <a:ext uri="{FF2B5EF4-FFF2-40B4-BE49-F238E27FC236}">
                  <a16:creationId xmlns:a16="http://schemas.microsoft.com/office/drawing/2014/main" id="{5662CC5F-3C87-B34B-DFBF-892D9E353630}"/>
                </a:ext>
              </a:extLst>
            </p:cNvPr>
            <p:cNvSpPr>
              <a:spLocks/>
            </p:cNvSpPr>
            <p:nvPr/>
          </p:nvSpPr>
          <p:spPr bwMode="auto">
            <a:xfrm>
              <a:off x="963050" y="1334100"/>
              <a:ext cx="13800" cy="46200"/>
            </a:xfrm>
            <a:custGeom>
              <a:avLst/>
              <a:gdLst>
                <a:gd name="T0" fmla="*/ 7325 w 552"/>
                <a:gd name="T1" fmla="*/ 0 h 1848"/>
                <a:gd name="T2" fmla="*/ 6350 w 552"/>
                <a:gd name="T3" fmla="*/ 100 h 1848"/>
                <a:gd name="T4" fmla="*/ 2875 w 552"/>
                <a:gd name="T5" fmla="*/ 5550 h 1848"/>
                <a:gd name="T6" fmla="*/ 900 w 552"/>
                <a:gd name="T7" fmla="*/ 40750 h 1848"/>
                <a:gd name="T8" fmla="*/ 5525 w 552"/>
                <a:gd name="T9" fmla="*/ 46175 h 1848"/>
                <a:gd name="T10" fmla="*/ 9825 w 552"/>
                <a:gd name="T11" fmla="*/ 42725 h 1848"/>
                <a:gd name="T12" fmla="*/ 11800 w 552"/>
                <a:gd name="T13" fmla="*/ 3575 h 1848"/>
                <a:gd name="T14" fmla="*/ 7325 w 552"/>
                <a:gd name="T15" fmla="*/ 0 h 1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2" h="1848" extrusionOk="0">
                  <a:moveTo>
                    <a:pt x="293" y="0"/>
                  </a:moveTo>
                  <a:cubicBezTo>
                    <a:pt x="280" y="0"/>
                    <a:pt x="267" y="1"/>
                    <a:pt x="254" y="4"/>
                  </a:cubicBezTo>
                  <a:cubicBezTo>
                    <a:pt x="155" y="44"/>
                    <a:pt x="96" y="143"/>
                    <a:pt x="115" y="222"/>
                  </a:cubicBezTo>
                  <a:cubicBezTo>
                    <a:pt x="195" y="698"/>
                    <a:pt x="175" y="1174"/>
                    <a:pt x="36" y="1630"/>
                  </a:cubicBezTo>
                  <a:cubicBezTo>
                    <a:pt x="1" y="1760"/>
                    <a:pt x="112" y="1847"/>
                    <a:pt x="221" y="1847"/>
                  </a:cubicBezTo>
                  <a:cubicBezTo>
                    <a:pt x="296" y="1847"/>
                    <a:pt x="369" y="1806"/>
                    <a:pt x="393" y="1709"/>
                  </a:cubicBezTo>
                  <a:cubicBezTo>
                    <a:pt x="532" y="1214"/>
                    <a:pt x="552" y="658"/>
                    <a:pt x="472" y="143"/>
                  </a:cubicBezTo>
                  <a:cubicBezTo>
                    <a:pt x="455" y="56"/>
                    <a:pt x="378" y="0"/>
                    <a:pt x="2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6" name="Google Shape;320;p8">
              <a:extLst>
                <a:ext uri="{FF2B5EF4-FFF2-40B4-BE49-F238E27FC236}">
                  <a16:creationId xmlns:a16="http://schemas.microsoft.com/office/drawing/2014/main" id="{1B77752F-5C3F-CBD9-9076-2756B17694A2}"/>
                </a:ext>
              </a:extLst>
            </p:cNvPr>
            <p:cNvSpPr>
              <a:spLocks/>
            </p:cNvSpPr>
            <p:nvPr/>
          </p:nvSpPr>
          <p:spPr bwMode="auto">
            <a:xfrm>
              <a:off x="847425" y="1056875"/>
              <a:ext cx="784350" cy="466000"/>
            </a:xfrm>
            <a:custGeom>
              <a:avLst/>
              <a:gdLst>
                <a:gd name="T0" fmla="*/ 714950 w 31374"/>
                <a:gd name="T1" fmla="*/ 99825 h 18640"/>
                <a:gd name="T2" fmla="*/ 763525 w 31374"/>
                <a:gd name="T3" fmla="*/ 288725 h 18640"/>
                <a:gd name="T4" fmla="*/ 575475 w 31374"/>
                <a:gd name="T5" fmla="*/ 80500 h 18640"/>
                <a:gd name="T6" fmla="*/ 514150 w 31374"/>
                <a:gd name="T7" fmla="*/ 49750 h 18640"/>
                <a:gd name="T8" fmla="*/ 276175 w 31374"/>
                <a:gd name="T9" fmla="*/ 223275 h 18640"/>
                <a:gd name="T10" fmla="*/ 279000 w 31374"/>
                <a:gd name="T11" fmla="*/ 82125 h 18640"/>
                <a:gd name="T12" fmla="*/ 341625 w 31374"/>
                <a:gd name="T13" fmla="*/ 100825 h 18640"/>
                <a:gd name="T14" fmla="*/ 519600 w 31374"/>
                <a:gd name="T15" fmla="*/ 8475 h 18640"/>
                <a:gd name="T16" fmla="*/ 56550 w 31374"/>
                <a:gd name="T17" fmla="*/ 422100 h 18640"/>
                <a:gd name="T18" fmla="*/ 112075 w 31374"/>
                <a:gd name="T19" fmla="*/ 430525 h 18640"/>
                <a:gd name="T20" fmla="*/ 503250 w 31374"/>
                <a:gd name="T21" fmla="*/ 59675 h 18640"/>
                <a:gd name="T22" fmla="*/ 482425 w 31374"/>
                <a:gd name="T23" fmla="*/ 113725 h 18640"/>
                <a:gd name="T24" fmla="*/ 747650 w 31374"/>
                <a:gd name="T25" fmla="*/ 213875 h 18640"/>
                <a:gd name="T26" fmla="*/ 595450 w 31374"/>
                <a:gd name="T27" fmla="*/ 453475 h 18640"/>
                <a:gd name="T28" fmla="*/ 522075 w 31374"/>
                <a:gd name="T29" fmla="*/ 422600 h 18640"/>
                <a:gd name="T30" fmla="*/ 547850 w 31374"/>
                <a:gd name="T31" fmla="*/ 387875 h 18640"/>
                <a:gd name="T32" fmla="*/ 622225 w 31374"/>
                <a:gd name="T33" fmla="*/ 367050 h 18640"/>
                <a:gd name="T34" fmla="*/ 614800 w 31374"/>
                <a:gd name="T35" fmla="*/ 285250 h 18640"/>
                <a:gd name="T36" fmla="*/ 517625 w 31374"/>
                <a:gd name="T37" fmla="*/ 189575 h 18640"/>
                <a:gd name="T38" fmla="*/ 361800 w 31374"/>
                <a:gd name="T39" fmla="*/ 299775 h 18640"/>
                <a:gd name="T40" fmla="*/ 463075 w 31374"/>
                <a:gd name="T41" fmla="*/ 316975 h 18640"/>
                <a:gd name="T42" fmla="*/ 198825 w 31374"/>
                <a:gd name="T43" fmla="*/ 451850 h 18640"/>
                <a:gd name="T44" fmla="*/ 51575 w 31374"/>
                <a:gd name="T45" fmla="*/ 429525 h 18640"/>
                <a:gd name="T46" fmla="*/ 273200 w 31374"/>
                <a:gd name="T47" fmla="*/ 390350 h 18640"/>
                <a:gd name="T48" fmla="*/ 221150 w 31374"/>
                <a:gd name="T49" fmla="*/ 410200 h 18640"/>
                <a:gd name="T50" fmla="*/ 229575 w 31374"/>
                <a:gd name="T51" fmla="*/ 373500 h 18640"/>
                <a:gd name="T52" fmla="*/ 538175 w 31374"/>
                <a:gd name="T53" fmla="*/ 148950 h 18640"/>
                <a:gd name="T54" fmla="*/ 622725 w 31374"/>
                <a:gd name="T55" fmla="*/ 165275 h 18640"/>
                <a:gd name="T56" fmla="*/ 309875 w 31374"/>
                <a:gd name="T57" fmla="*/ 281775 h 18640"/>
                <a:gd name="T58" fmla="*/ 401600 w 31374"/>
                <a:gd name="T59" fmla="*/ 160325 h 18640"/>
                <a:gd name="T60" fmla="*/ 329225 w 31374"/>
                <a:gd name="T61" fmla="*/ 224275 h 18640"/>
                <a:gd name="T62" fmla="*/ 113050 w 31374"/>
                <a:gd name="T63" fmla="*/ 403750 h 18640"/>
                <a:gd name="T64" fmla="*/ 230675 w 31374"/>
                <a:gd name="T65" fmla="*/ 294375 h 18640"/>
                <a:gd name="T66" fmla="*/ 276675 w 31374"/>
                <a:gd name="T67" fmla="*/ 237650 h 18640"/>
                <a:gd name="T68" fmla="*/ 521325 w 31374"/>
                <a:gd name="T69" fmla="*/ 25 h 18640"/>
                <a:gd name="T70" fmla="*/ 278350 w 31374"/>
                <a:gd name="T71" fmla="*/ 73150 h 18640"/>
                <a:gd name="T72" fmla="*/ 267250 w 31374"/>
                <a:gd name="T73" fmla="*/ 131075 h 18640"/>
                <a:gd name="T74" fmla="*/ 183450 w 31374"/>
                <a:gd name="T75" fmla="*/ 332350 h 18640"/>
                <a:gd name="T76" fmla="*/ 12900 w 31374"/>
                <a:gd name="T77" fmla="*/ 395325 h 18640"/>
                <a:gd name="T78" fmla="*/ 38700 w 31374"/>
                <a:gd name="T79" fmla="*/ 372525 h 18640"/>
                <a:gd name="T80" fmla="*/ 28325 w 31374"/>
                <a:gd name="T81" fmla="*/ 358650 h 18640"/>
                <a:gd name="T82" fmla="*/ 17375 w 31374"/>
                <a:gd name="T83" fmla="*/ 414650 h 18640"/>
                <a:gd name="T84" fmla="*/ 155075 w 31374"/>
                <a:gd name="T85" fmla="*/ 466000 h 18640"/>
                <a:gd name="T86" fmla="*/ 378300 w 31374"/>
                <a:gd name="T87" fmla="*/ 361100 h 18640"/>
                <a:gd name="T88" fmla="*/ 384375 w 31374"/>
                <a:gd name="T89" fmla="*/ 289700 h 18640"/>
                <a:gd name="T90" fmla="*/ 518125 w 31374"/>
                <a:gd name="T91" fmla="*/ 199475 h 18640"/>
                <a:gd name="T92" fmla="*/ 604875 w 31374"/>
                <a:gd name="T93" fmla="*/ 287250 h 18640"/>
                <a:gd name="T94" fmla="*/ 605375 w 31374"/>
                <a:gd name="T95" fmla="*/ 372025 h 18640"/>
                <a:gd name="T96" fmla="*/ 499375 w 31374"/>
                <a:gd name="T97" fmla="*/ 352850 h 18640"/>
                <a:gd name="T98" fmla="*/ 593525 w 31374"/>
                <a:gd name="T99" fmla="*/ 462975 h 18640"/>
                <a:gd name="T100" fmla="*/ 750625 w 31374"/>
                <a:gd name="T101" fmla="*/ 354675 h 18640"/>
                <a:gd name="T102" fmla="*/ 521325 w 31374"/>
                <a:gd name="T103" fmla="*/ 25 h 186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1374" h="18640" extrusionOk="0">
                  <a:moveTo>
                    <a:pt x="20784" y="339"/>
                  </a:moveTo>
                  <a:cubicBezTo>
                    <a:pt x="21953" y="339"/>
                    <a:pt x="23120" y="539"/>
                    <a:pt x="24235" y="939"/>
                  </a:cubicBezTo>
                  <a:cubicBezTo>
                    <a:pt x="25940" y="1554"/>
                    <a:pt x="27428" y="2605"/>
                    <a:pt x="28598" y="3993"/>
                  </a:cubicBezTo>
                  <a:cubicBezTo>
                    <a:pt x="30422" y="6214"/>
                    <a:pt x="31215" y="9328"/>
                    <a:pt x="30501" y="12104"/>
                  </a:cubicBezTo>
                  <a:lnTo>
                    <a:pt x="30501" y="12085"/>
                  </a:lnTo>
                  <a:cubicBezTo>
                    <a:pt x="30521" y="11906"/>
                    <a:pt x="30541" y="11728"/>
                    <a:pt x="30541" y="11549"/>
                  </a:cubicBezTo>
                  <a:cubicBezTo>
                    <a:pt x="30660" y="10339"/>
                    <a:pt x="30501" y="9090"/>
                    <a:pt x="30085" y="7940"/>
                  </a:cubicBezTo>
                  <a:cubicBezTo>
                    <a:pt x="29311" y="6016"/>
                    <a:pt x="27784" y="4489"/>
                    <a:pt x="25861" y="3736"/>
                  </a:cubicBezTo>
                  <a:cubicBezTo>
                    <a:pt x="24942" y="3391"/>
                    <a:pt x="23980" y="3220"/>
                    <a:pt x="23019" y="3220"/>
                  </a:cubicBezTo>
                  <a:cubicBezTo>
                    <a:pt x="21822" y="3220"/>
                    <a:pt x="20626" y="3485"/>
                    <a:pt x="19515" y="4013"/>
                  </a:cubicBezTo>
                  <a:cubicBezTo>
                    <a:pt x="19792" y="3359"/>
                    <a:pt x="20189" y="2784"/>
                    <a:pt x="20685" y="2288"/>
                  </a:cubicBezTo>
                  <a:cubicBezTo>
                    <a:pt x="20804" y="2189"/>
                    <a:pt x="20725" y="1990"/>
                    <a:pt x="20566" y="1990"/>
                  </a:cubicBezTo>
                  <a:cubicBezTo>
                    <a:pt x="18543" y="2010"/>
                    <a:pt x="16758" y="3061"/>
                    <a:pt x="15271" y="4330"/>
                  </a:cubicBezTo>
                  <a:cubicBezTo>
                    <a:pt x="13764" y="5620"/>
                    <a:pt x="12534" y="7107"/>
                    <a:pt x="11324" y="8594"/>
                  </a:cubicBezTo>
                  <a:lnTo>
                    <a:pt x="11047" y="8931"/>
                  </a:lnTo>
                  <a:cubicBezTo>
                    <a:pt x="11384" y="8019"/>
                    <a:pt x="11463" y="7067"/>
                    <a:pt x="11324" y="6115"/>
                  </a:cubicBezTo>
                  <a:cubicBezTo>
                    <a:pt x="11166" y="5144"/>
                    <a:pt x="10630" y="3993"/>
                    <a:pt x="9678" y="3617"/>
                  </a:cubicBezTo>
                  <a:cubicBezTo>
                    <a:pt x="10152" y="3395"/>
                    <a:pt x="10659" y="3285"/>
                    <a:pt x="11160" y="3285"/>
                  </a:cubicBezTo>
                  <a:cubicBezTo>
                    <a:pt x="11959" y="3285"/>
                    <a:pt x="12746" y="3564"/>
                    <a:pt x="13367" y="4112"/>
                  </a:cubicBezTo>
                  <a:cubicBezTo>
                    <a:pt x="13402" y="4140"/>
                    <a:pt x="13447" y="4154"/>
                    <a:pt x="13492" y="4154"/>
                  </a:cubicBezTo>
                  <a:cubicBezTo>
                    <a:pt x="13573" y="4154"/>
                    <a:pt x="13652" y="4110"/>
                    <a:pt x="13665" y="4033"/>
                  </a:cubicBezTo>
                  <a:cubicBezTo>
                    <a:pt x="13962" y="3041"/>
                    <a:pt x="14735" y="2328"/>
                    <a:pt x="15588" y="1792"/>
                  </a:cubicBezTo>
                  <a:cubicBezTo>
                    <a:pt x="16500" y="1237"/>
                    <a:pt x="17512" y="820"/>
                    <a:pt x="18563" y="582"/>
                  </a:cubicBezTo>
                  <a:cubicBezTo>
                    <a:pt x="19296" y="420"/>
                    <a:pt x="20040" y="339"/>
                    <a:pt x="20784" y="339"/>
                  </a:cubicBezTo>
                  <a:close/>
                  <a:moveTo>
                    <a:pt x="2955" y="16790"/>
                  </a:moveTo>
                  <a:cubicBezTo>
                    <a:pt x="2901" y="16871"/>
                    <a:pt x="2926" y="16991"/>
                    <a:pt x="3015" y="17062"/>
                  </a:cubicBezTo>
                  <a:cubicBezTo>
                    <a:pt x="2757" y="17003"/>
                    <a:pt x="2519" y="16963"/>
                    <a:pt x="2262" y="16884"/>
                  </a:cubicBezTo>
                  <a:cubicBezTo>
                    <a:pt x="2493" y="16884"/>
                    <a:pt x="2724" y="16846"/>
                    <a:pt x="2955" y="16790"/>
                  </a:cubicBezTo>
                  <a:close/>
                  <a:moveTo>
                    <a:pt x="4372" y="16965"/>
                  </a:moveTo>
                  <a:cubicBezTo>
                    <a:pt x="4330" y="17062"/>
                    <a:pt x="4372" y="17184"/>
                    <a:pt x="4483" y="17221"/>
                  </a:cubicBezTo>
                  <a:cubicBezTo>
                    <a:pt x="4027" y="17201"/>
                    <a:pt x="3570" y="17161"/>
                    <a:pt x="3114" y="17082"/>
                  </a:cubicBezTo>
                  <a:cubicBezTo>
                    <a:pt x="3527" y="17082"/>
                    <a:pt x="3959" y="17043"/>
                    <a:pt x="4372" y="16965"/>
                  </a:cubicBezTo>
                  <a:close/>
                  <a:moveTo>
                    <a:pt x="20130" y="2387"/>
                  </a:moveTo>
                  <a:cubicBezTo>
                    <a:pt x="19634" y="2962"/>
                    <a:pt x="19257" y="3617"/>
                    <a:pt x="19019" y="4350"/>
                  </a:cubicBezTo>
                  <a:cubicBezTo>
                    <a:pt x="18988" y="4474"/>
                    <a:pt x="19090" y="4574"/>
                    <a:pt x="19202" y="4574"/>
                  </a:cubicBezTo>
                  <a:cubicBezTo>
                    <a:pt x="19234" y="4574"/>
                    <a:pt x="19266" y="4566"/>
                    <a:pt x="19297" y="4549"/>
                  </a:cubicBezTo>
                  <a:cubicBezTo>
                    <a:pt x="20446" y="3925"/>
                    <a:pt x="21759" y="3593"/>
                    <a:pt x="23071" y="3593"/>
                  </a:cubicBezTo>
                  <a:cubicBezTo>
                    <a:pt x="24180" y="3593"/>
                    <a:pt x="25289" y="3831"/>
                    <a:pt x="26297" y="4330"/>
                  </a:cubicBezTo>
                  <a:cubicBezTo>
                    <a:pt x="28022" y="5183"/>
                    <a:pt x="29331" y="6710"/>
                    <a:pt x="29906" y="8555"/>
                  </a:cubicBezTo>
                  <a:cubicBezTo>
                    <a:pt x="30224" y="9705"/>
                    <a:pt x="30303" y="10895"/>
                    <a:pt x="30144" y="12085"/>
                  </a:cubicBezTo>
                  <a:cubicBezTo>
                    <a:pt x="30025" y="13235"/>
                    <a:pt x="29668" y="14345"/>
                    <a:pt x="29074" y="15337"/>
                  </a:cubicBezTo>
                  <a:cubicBezTo>
                    <a:pt x="27989" y="17030"/>
                    <a:pt x="25846" y="18139"/>
                    <a:pt x="23818" y="18139"/>
                  </a:cubicBezTo>
                  <a:cubicBezTo>
                    <a:pt x="23732" y="18139"/>
                    <a:pt x="23646" y="18137"/>
                    <a:pt x="23560" y="18133"/>
                  </a:cubicBezTo>
                  <a:lnTo>
                    <a:pt x="23560" y="18113"/>
                  </a:lnTo>
                  <a:cubicBezTo>
                    <a:pt x="22529" y="18093"/>
                    <a:pt x="21557" y="17657"/>
                    <a:pt x="20883" y="16904"/>
                  </a:cubicBezTo>
                  <a:cubicBezTo>
                    <a:pt x="20308" y="16289"/>
                    <a:pt x="20030" y="15495"/>
                    <a:pt x="20090" y="14663"/>
                  </a:cubicBezTo>
                  <a:cubicBezTo>
                    <a:pt x="20586" y="15139"/>
                    <a:pt x="21220" y="15436"/>
                    <a:pt x="21914" y="15515"/>
                  </a:cubicBezTo>
                  <a:cubicBezTo>
                    <a:pt x="22089" y="15539"/>
                    <a:pt x="22264" y="15550"/>
                    <a:pt x="22438" y="15550"/>
                  </a:cubicBezTo>
                  <a:cubicBezTo>
                    <a:pt x="23273" y="15550"/>
                    <a:pt x="24102" y="15298"/>
                    <a:pt x="24889" y="15020"/>
                  </a:cubicBezTo>
                  <a:cubicBezTo>
                    <a:pt x="25028" y="14960"/>
                    <a:pt x="25068" y="14722"/>
                    <a:pt x="24889" y="14682"/>
                  </a:cubicBezTo>
                  <a:cubicBezTo>
                    <a:pt x="23739" y="14444"/>
                    <a:pt x="22688" y="13869"/>
                    <a:pt x="21895" y="13036"/>
                  </a:cubicBezTo>
                  <a:cubicBezTo>
                    <a:pt x="22450" y="13036"/>
                    <a:pt x="23005" y="12917"/>
                    <a:pt x="23521" y="12679"/>
                  </a:cubicBezTo>
                  <a:cubicBezTo>
                    <a:pt x="24017" y="12422"/>
                    <a:pt x="24413" y="11966"/>
                    <a:pt x="24592" y="11410"/>
                  </a:cubicBezTo>
                  <a:cubicBezTo>
                    <a:pt x="24909" y="10399"/>
                    <a:pt x="24631" y="9308"/>
                    <a:pt x="23858" y="8574"/>
                  </a:cubicBezTo>
                  <a:cubicBezTo>
                    <a:pt x="23126" y="7910"/>
                    <a:pt x="22175" y="7553"/>
                    <a:pt x="21192" y="7553"/>
                  </a:cubicBezTo>
                  <a:cubicBezTo>
                    <a:pt x="21030" y="7553"/>
                    <a:pt x="20868" y="7563"/>
                    <a:pt x="20705" y="7583"/>
                  </a:cubicBezTo>
                  <a:cubicBezTo>
                    <a:pt x="19396" y="7722"/>
                    <a:pt x="18166" y="8336"/>
                    <a:pt x="17095" y="9070"/>
                  </a:cubicBezTo>
                  <a:cubicBezTo>
                    <a:pt x="16044" y="9804"/>
                    <a:pt x="15112" y="10676"/>
                    <a:pt x="14339" y="11688"/>
                  </a:cubicBezTo>
                  <a:cubicBezTo>
                    <a:pt x="14230" y="11814"/>
                    <a:pt x="14320" y="11991"/>
                    <a:pt x="14472" y="11991"/>
                  </a:cubicBezTo>
                  <a:cubicBezTo>
                    <a:pt x="14486" y="11991"/>
                    <a:pt x="14502" y="11989"/>
                    <a:pt x="14517" y="11985"/>
                  </a:cubicBezTo>
                  <a:cubicBezTo>
                    <a:pt x="14804" y="11927"/>
                    <a:pt x="15090" y="11901"/>
                    <a:pt x="15376" y="11901"/>
                  </a:cubicBezTo>
                  <a:cubicBezTo>
                    <a:pt x="16454" y="11901"/>
                    <a:pt x="17520" y="12272"/>
                    <a:pt x="18523" y="12679"/>
                  </a:cubicBezTo>
                  <a:cubicBezTo>
                    <a:pt x="17195" y="12997"/>
                    <a:pt x="15905" y="13512"/>
                    <a:pt x="14735" y="14206"/>
                  </a:cubicBezTo>
                  <a:cubicBezTo>
                    <a:pt x="13585" y="14901"/>
                    <a:pt x="12554" y="15773"/>
                    <a:pt x="11443" y="16507"/>
                  </a:cubicBezTo>
                  <a:cubicBezTo>
                    <a:pt x="10392" y="17260"/>
                    <a:pt x="9222" y="17796"/>
                    <a:pt x="7953" y="18074"/>
                  </a:cubicBezTo>
                  <a:cubicBezTo>
                    <a:pt x="7378" y="18193"/>
                    <a:pt x="6796" y="18252"/>
                    <a:pt x="6217" y="18252"/>
                  </a:cubicBezTo>
                  <a:cubicBezTo>
                    <a:pt x="4777" y="18252"/>
                    <a:pt x="3350" y="17888"/>
                    <a:pt x="2063" y="17181"/>
                  </a:cubicBezTo>
                  <a:cubicBezTo>
                    <a:pt x="2440" y="17300"/>
                    <a:pt x="2817" y="17379"/>
                    <a:pt x="3213" y="17439"/>
                  </a:cubicBezTo>
                  <a:cubicBezTo>
                    <a:pt x="3764" y="17527"/>
                    <a:pt x="4317" y="17571"/>
                    <a:pt x="4867" y="17571"/>
                  </a:cubicBezTo>
                  <a:cubicBezTo>
                    <a:pt x="7033" y="17571"/>
                    <a:pt x="9157" y="16895"/>
                    <a:pt x="10928" y="15614"/>
                  </a:cubicBezTo>
                  <a:cubicBezTo>
                    <a:pt x="11092" y="15516"/>
                    <a:pt x="10985" y="15283"/>
                    <a:pt x="10842" y="15283"/>
                  </a:cubicBezTo>
                  <a:cubicBezTo>
                    <a:pt x="10812" y="15283"/>
                    <a:pt x="10780" y="15293"/>
                    <a:pt x="10749" y="15317"/>
                  </a:cubicBezTo>
                  <a:cubicBezTo>
                    <a:pt x="10154" y="15753"/>
                    <a:pt x="9520" y="16110"/>
                    <a:pt x="8846" y="16408"/>
                  </a:cubicBezTo>
                  <a:cubicBezTo>
                    <a:pt x="7577" y="16949"/>
                    <a:pt x="6220" y="17244"/>
                    <a:pt x="4842" y="17244"/>
                  </a:cubicBezTo>
                  <a:cubicBezTo>
                    <a:pt x="4755" y="17244"/>
                    <a:pt x="4669" y="17243"/>
                    <a:pt x="4582" y="17241"/>
                  </a:cubicBezTo>
                  <a:cubicBezTo>
                    <a:pt x="6287" y="16904"/>
                    <a:pt x="7814" y="16031"/>
                    <a:pt x="9183" y="14940"/>
                  </a:cubicBezTo>
                  <a:cubicBezTo>
                    <a:pt x="11781" y="12858"/>
                    <a:pt x="13645" y="10022"/>
                    <a:pt x="16302" y="7979"/>
                  </a:cubicBezTo>
                  <a:cubicBezTo>
                    <a:pt x="17532" y="7047"/>
                    <a:pt x="18940" y="6294"/>
                    <a:pt x="20467" y="6056"/>
                  </a:cubicBezTo>
                  <a:cubicBezTo>
                    <a:pt x="20819" y="5990"/>
                    <a:pt x="21174" y="5958"/>
                    <a:pt x="21527" y="5958"/>
                  </a:cubicBezTo>
                  <a:cubicBezTo>
                    <a:pt x="22662" y="5958"/>
                    <a:pt x="23777" y="6293"/>
                    <a:pt x="24730" y="6928"/>
                  </a:cubicBezTo>
                  <a:cubicBezTo>
                    <a:pt x="24765" y="6952"/>
                    <a:pt x="24798" y="6963"/>
                    <a:pt x="24830" y="6963"/>
                  </a:cubicBezTo>
                  <a:cubicBezTo>
                    <a:pt x="24979" y="6963"/>
                    <a:pt x="25073" y="6726"/>
                    <a:pt x="24909" y="6611"/>
                  </a:cubicBezTo>
                  <a:cubicBezTo>
                    <a:pt x="23924" y="5912"/>
                    <a:pt x="22744" y="5603"/>
                    <a:pt x="21554" y="5603"/>
                  </a:cubicBezTo>
                  <a:cubicBezTo>
                    <a:pt x="21090" y="5603"/>
                    <a:pt x="20625" y="5650"/>
                    <a:pt x="20169" y="5739"/>
                  </a:cubicBezTo>
                  <a:cubicBezTo>
                    <a:pt x="16917" y="6353"/>
                    <a:pt x="14537" y="8951"/>
                    <a:pt x="12395" y="11271"/>
                  </a:cubicBezTo>
                  <a:cubicBezTo>
                    <a:pt x="10591" y="13235"/>
                    <a:pt x="8627" y="15337"/>
                    <a:pt x="6148" y="16388"/>
                  </a:cubicBezTo>
                  <a:cubicBezTo>
                    <a:pt x="6267" y="16328"/>
                    <a:pt x="6406" y="16249"/>
                    <a:pt x="6525" y="16190"/>
                  </a:cubicBezTo>
                  <a:cubicBezTo>
                    <a:pt x="10730" y="14028"/>
                    <a:pt x="12574" y="9387"/>
                    <a:pt x="16064" y="6413"/>
                  </a:cubicBezTo>
                  <a:cubicBezTo>
                    <a:pt x="16205" y="6288"/>
                    <a:pt x="16074" y="6113"/>
                    <a:pt x="15925" y="6113"/>
                  </a:cubicBezTo>
                  <a:cubicBezTo>
                    <a:pt x="15885" y="6113"/>
                    <a:pt x="15844" y="6126"/>
                    <a:pt x="15806" y="6155"/>
                  </a:cubicBezTo>
                  <a:cubicBezTo>
                    <a:pt x="14835" y="7008"/>
                    <a:pt x="13962" y="7960"/>
                    <a:pt x="13169" y="8971"/>
                  </a:cubicBezTo>
                  <a:cubicBezTo>
                    <a:pt x="11761" y="10736"/>
                    <a:pt x="10492" y="12620"/>
                    <a:pt x="8826" y="14147"/>
                  </a:cubicBezTo>
                  <a:cubicBezTo>
                    <a:pt x="7259" y="15555"/>
                    <a:pt x="5335" y="16685"/>
                    <a:pt x="3174" y="16725"/>
                  </a:cubicBezTo>
                  <a:cubicBezTo>
                    <a:pt x="3650" y="16586"/>
                    <a:pt x="4106" y="16388"/>
                    <a:pt x="4522" y="16150"/>
                  </a:cubicBezTo>
                  <a:cubicBezTo>
                    <a:pt x="5355" y="15654"/>
                    <a:pt x="6109" y="15079"/>
                    <a:pt x="6783" y="14385"/>
                  </a:cubicBezTo>
                  <a:cubicBezTo>
                    <a:pt x="7636" y="13572"/>
                    <a:pt x="8429" y="12679"/>
                    <a:pt x="9183" y="11767"/>
                  </a:cubicBezTo>
                  <a:cubicBezTo>
                    <a:pt x="9198" y="11772"/>
                    <a:pt x="9212" y="11775"/>
                    <a:pt x="9227" y="11775"/>
                  </a:cubicBezTo>
                  <a:cubicBezTo>
                    <a:pt x="9271" y="11775"/>
                    <a:pt x="9312" y="11752"/>
                    <a:pt x="9341" y="11708"/>
                  </a:cubicBezTo>
                  <a:cubicBezTo>
                    <a:pt x="9738" y="11271"/>
                    <a:pt x="10075" y="10815"/>
                    <a:pt x="10392" y="10320"/>
                  </a:cubicBezTo>
                  <a:lnTo>
                    <a:pt x="11067" y="9506"/>
                  </a:lnTo>
                  <a:cubicBezTo>
                    <a:pt x="12415" y="7860"/>
                    <a:pt x="13764" y="6155"/>
                    <a:pt x="15370" y="4747"/>
                  </a:cubicBezTo>
                  <a:cubicBezTo>
                    <a:pt x="16719" y="3557"/>
                    <a:pt x="18325" y="2546"/>
                    <a:pt x="20130" y="2387"/>
                  </a:cubicBezTo>
                  <a:close/>
                  <a:moveTo>
                    <a:pt x="20853" y="1"/>
                  </a:moveTo>
                  <a:cubicBezTo>
                    <a:pt x="19739" y="1"/>
                    <a:pt x="18625" y="176"/>
                    <a:pt x="17551" y="523"/>
                  </a:cubicBezTo>
                  <a:cubicBezTo>
                    <a:pt x="15945" y="1039"/>
                    <a:pt x="14061" y="2010"/>
                    <a:pt x="13407" y="3696"/>
                  </a:cubicBezTo>
                  <a:cubicBezTo>
                    <a:pt x="12737" y="3186"/>
                    <a:pt x="11937" y="2926"/>
                    <a:pt x="11134" y="2926"/>
                  </a:cubicBezTo>
                  <a:cubicBezTo>
                    <a:pt x="10438" y="2926"/>
                    <a:pt x="9740" y="3121"/>
                    <a:pt x="9123" y="3517"/>
                  </a:cubicBezTo>
                  <a:cubicBezTo>
                    <a:pt x="8965" y="3597"/>
                    <a:pt x="9024" y="3835"/>
                    <a:pt x="9202" y="3855"/>
                  </a:cubicBezTo>
                  <a:cubicBezTo>
                    <a:pt x="9956" y="3934"/>
                    <a:pt x="10432" y="4628"/>
                    <a:pt x="10690" y="5243"/>
                  </a:cubicBezTo>
                  <a:cubicBezTo>
                    <a:pt x="10987" y="5937"/>
                    <a:pt x="11086" y="6690"/>
                    <a:pt x="11027" y="7444"/>
                  </a:cubicBezTo>
                  <a:cubicBezTo>
                    <a:pt x="10928" y="8396"/>
                    <a:pt x="10591" y="9288"/>
                    <a:pt x="10095" y="10101"/>
                  </a:cubicBezTo>
                  <a:cubicBezTo>
                    <a:pt x="9202" y="11192"/>
                    <a:pt x="8290" y="12263"/>
                    <a:pt x="7338" y="13294"/>
                  </a:cubicBezTo>
                  <a:cubicBezTo>
                    <a:pt x="6129" y="14583"/>
                    <a:pt x="4740" y="15912"/>
                    <a:pt x="2975" y="16408"/>
                  </a:cubicBezTo>
                  <a:cubicBezTo>
                    <a:pt x="2667" y="16490"/>
                    <a:pt x="2305" y="16556"/>
                    <a:pt x="1950" y="16556"/>
                  </a:cubicBezTo>
                  <a:cubicBezTo>
                    <a:pt x="1366" y="16556"/>
                    <a:pt x="800" y="16380"/>
                    <a:pt x="516" y="15813"/>
                  </a:cubicBezTo>
                  <a:cubicBezTo>
                    <a:pt x="318" y="15495"/>
                    <a:pt x="397" y="15059"/>
                    <a:pt x="715" y="14821"/>
                  </a:cubicBezTo>
                  <a:cubicBezTo>
                    <a:pt x="834" y="14748"/>
                    <a:pt x="984" y="14704"/>
                    <a:pt x="1127" y="14704"/>
                  </a:cubicBezTo>
                  <a:cubicBezTo>
                    <a:pt x="1293" y="14704"/>
                    <a:pt x="1452" y="14762"/>
                    <a:pt x="1548" y="14901"/>
                  </a:cubicBezTo>
                  <a:cubicBezTo>
                    <a:pt x="1589" y="14959"/>
                    <a:pt x="1644" y="14983"/>
                    <a:pt x="1698" y="14983"/>
                  </a:cubicBezTo>
                  <a:cubicBezTo>
                    <a:pt x="1826" y="14983"/>
                    <a:pt x="1949" y="14848"/>
                    <a:pt x="1865" y="14722"/>
                  </a:cubicBezTo>
                  <a:cubicBezTo>
                    <a:pt x="1689" y="14461"/>
                    <a:pt x="1414" y="14346"/>
                    <a:pt x="1133" y="14346"/>
                  </a:cubicBezTo>
                  <a:cubicBezTo>
                    <a:pt x="686" y="14346"/>
                    <a:pt x="222" y="14637"/>
                    <a:pt x="100" y="15099"/>
                  </a:cubicBezTo>
                  <a:cubicBezTo>
                    <a:pt x="1" y="15535"/>
                    <a:pt x="120" y="15991"/>
                    <a:pt x="437" y="16328"/>
                  </a:cubicBezTo>
                  <a:cubicBezTo>
                    <a:pt x="516" y="16428"/>
                    <a:pt x="596" y="16507"/>
                    <a:pt x="695" y="16586"/>
                  </a:cubicBezTo>
                  <a:cubicBezTo>
                    <a:pt x="635" y="16646"/>
                    <a:pt x="655" y="16745"/>
                    <a:pt x="715" y="16785"/>
                  </a:cubicBezTo>
                  <a:cubicBezTo>
                    <a:pt x="1825" y="17637"/>
                    <a:pt x="3134" y="18232"/>
                    <a:pt x="4522" y="18490"/>
                  </a:cubicBezTo>
                  <a:cubicBezTo>
                    <a:pt x="5077" y="18590"/>
                    <a:pt x="5640" y="18640"/>
                    <a:pt x="6203" y="18640"/>
                  </a:cubicBezTo>
                  <a:cubicBezTo>
                    <a:pt x="6869" y="18640"/>
                    <a:pt x="7536" y="18570"/>
                    <a:pt x="8191" y="18431"/>
                  </a:cubicBezTo>
                  <a:cubicBezTo>
                    <a:pt x="9460" y="18113"/>
                    <a:pt x="10670" y="17558"/>
                    <a:pt x="11741" y="16785"/>
                  </a:cubicBezTo>
                  <a:cubicBezTo>
                    <a:pt x="12871" y="16011"/>
                    <a:pt x="13942" y="15139"/>
                    <a:pt x="15132" y="14444"/>
                  </a:cubicBezTo>
                  <a:cubicBezTo>
                    <a:pt x="16381" y="13711"/>
                    <a:pt x="17770" y="13215"/>
                    <a:pt x="19197" y="12957"/>
                  </a:cubicBezTo>
                  <a:cubicBezTo>
                    <a:pt x="19356" y="12917"/>
                    <a:pt x="19376" y="12699"/>
                    <a:pt x="19237" y="12620"/>
                  </a:cubicBezTo>
                  <a:cubicBezTo>
                    <a:pt x="18009" y="12104"/>
                    <a:pt x="16717" y="11588"/>
                    <a:pt x="15375" y="11588"/>
                  </a:cubicBezTo>
                  <a:cubicBezTo>
                    <a:pt x="15222" y="11588"/>
                    <a:pt x="15068" y="11594"/>
                    <a:pt x="14914" y="11609"/>
                  </a:cubicBezTo>
                  <a:cubicBezTo>
                    <a:pt x="15628" y="10736"/>
                    <a:pt x="16481" y="9982"/>
                    <a:pt x="17413" y="9348"/>
                  </a:cubicBezTo>
                  <a:cubicBezTo>
                    <a:pt x="18404" y="8693"/>
                    <a:pt x="19535" y="8118"/>
                    <a:pt x="20725" y="7979"/>
                  </a:cubicBezTo>
                  <a:cubicBezTo>
                    <a:pt x="20864" y="7966"/>
                    <a:pt x="21005" y="7959"/>
                    <a:pt x="21147" y="7959"/>
                  </a:cubicBezTo>
                  <a:cubicBezTo>
                    <a:pt x="22055" y="7959"/>
                    <a:pt x="22991" y="8240"/>
                    <a:pt x="23660" y="8892"/>
                  </a:cubicBezTo>
                  <a:cubicBezTo>
                    <a:pt x="24354" y="9566"/>
                    <a:pt x="24572" y="10597"/>
                    <a:pt x="24195" y="11490"/>
                  </a:cubicBezTo>
                  <a:cubicBezTo>
                    <a:pt x="23739" y="12560"/>
                    <a:pt x="22549" y="12719"/>
                    <a:pt x="21498" y="12719"/>
                  </a:cubicBezTo>
                  <a:cubicBezTo>
                    <a:pt x="21359" y="12719"/>
                    <a:pt x="21280" y="12898"/>
                    <a:pt x="21379" y="13017"/>
                  </a:cubicBezTo>
                  <a:cubicBezTo>
                    <a:pt x="22133" y="13909"/>
                    <a:pt x="23104" y="14544"/>
                    <a:pt x="24215" y="14881"/>
                  </a:cubicBezTo>
                  <a:cubicBezTo>
                    <a:pt x="23615" y="15058"/>
                    <a:pt x="22961" y="15196"/>
                    <a:pt x="22332" y="15196"/>
                  </a:cubicBezTo>
                  <a:cubicBezTo>
                    <a:pt x="21486" y="15196"/>
                    <a:pt x="20687" y="14946"/>
                    <a:pt x="20130" y="14206"/>
                  </a:cubicBezTo>
                  <a:cubicBezTo>
                    <a:pt x="20094" y="14144"/>
                    <a:pt x="20034" y="14114"/>
                    <a:pt x="19975" y="14114"/>
                  </a:cubicBezTo>
                  <a:cubicBezTo>
                    <a:pt x="19904" y="14114"/>
                    <a:pt x="19834" y="14159"/>
                    <a:pt x="19812" y="14246"/>
                  </a:cubicBezTo>
                  <a:cubicBezTo>
                    <a:pt x="19574" y="15337"/>
                    <a:pt x="19931" y="16467"/>
                    <a:pt x="20725" y="17260"/>
                  </a:cubicBezTo>
                  <a:cubicBezTo>
                    <a:pt x="21514" y="18068"/>
                    <a:pt x="22608" y="18519"/>
                    <a:pt x="23741" y="18519"/>
                  </a:cubicBezTo>
                  <a:cubicBezTo>
                    <a:pt x="23833" y="18519"/>
                    <a:pt x="23925" y="18516"/>
                    <a:pt x="24017" y="18510"/>
                  </a:cubicBezTo>
                  <a:cubicBezTo>
                    <a:pt x="26257" y="18431"/>
                    <a:pt x="28578" y="17102"/>
                    <a:pt x="29629" y="15099"/>
                  </a:cubicBezTo>
                  <a:cubicBezTo>
                    <a:pt x="29787" y="14801"/>
                    <a:pt x="29906" y="14504"/>
                    <a:pt x="30025" y="14187"/>
                  </a:cubicBezTo>
                  <a:cubicBezTo>
                    <a:pt x="31037" y="12362"/>
                    <a:pt x="31374" y="10220"/>
                    <a:pt x="30938" y="8178"/>
                  </a:cubicBezTo>
                  <a:cubicBezTo>
                    <a:pt x="30224" y="4410"/>
                    <a:pt x="27249" y="1376"/>
                    <a:pt x="23600" y="364"/>
                  </a:cubicBezTo>
                  <a:cubicBezTo>
                    <a:pt x="22701" y="121"/>
                    <a:pt x="21777" y="1"/>
                    <a:pt x="2085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7" name="Google Shape;321;p8">
              <a:extLst>
                <a:ext uri="{FF2B5EF4-FFF2-40B4-BE49-F238E27FC236}">
                  <a16:creationId xmlns:a16="http://schemas.microsoft.com/office/drawing/2014/main" id="{E977FF2E-170E-7345-22F9-BE6D907F4DE0}"/>
                </a:ext>
              </a:extLst>
            </p:cNvPr>
            <p:cNvSpPr>
              <a:spLocks/>
            </p:cNvSpPr>
            <p:nvPr/>
          </p:nvSpPr>
          <p:spPr bwMode="auto">
            <a:xfrm>
              <a:off x="1149375" y="1386900"/>
              <a:ext cx="51575" cy="35075"/>
            </a:xfrm>
            <a:custGeom>
              <a:avLst/>
              <a:gdLst>
                <a:gd name="T0" fmla="*/ 44600 w 2063"/>
                <a:gd name="T1" fmla="*/ 25 h 1403"/>
                <a:gd name="T2" fmla="*/ 42150 w 2063"/>
                <a:gd name="T3" fmla="*/ 850 h 1403"/>
                <a:gd name="T4" fmla="*/ 2975 w 2063"/>
                <a:gd name="T5" fmla="*/ 26625 h 1403"/>
                <a:gd name="T6" fmla="*/ 1500 w 2063"/>
                <a:gd name="T7" fmla="*/ 33075 h 1403"/>
                <a:gd name="T8" fmla="*/ 5225 w 2063"/>
                <a:gd name="T9" fmla="*/ 35050 h 1403"/>
                <a:gd name="T10" fmla="*/ 7450 w 2063"/>
                <a:gd name="T11" fmla="*/ 34550 h 1403"/>
                <a:gd name="T12" fmla="*/ 46600 w 2063"/>
                <a:gd name="T13" fmla="*/ 8775 h 1403"/>
                <a:gd name="T14" fmla="*/ 44600 w 2063"/>
                <a:gd name="T15" fmla="*/ 25 h 1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63" h="1403" extrusionOk="0">
                  <a:moveTo>
                    <a:pt x="1784" y="1"/>
                  </a:moveTo>
                  <a:cubicBezTo>
                    <a:pt x="1752" y="1"/>
                    <a:pt x="1719" y="11"/>
                    <a:pt x="1686" y="34"/>
                  </a:cubicBezTo>
                  <a:lnTo>
                    <a:pt x="119" y="1065"/>
                  </a:lnTo>
                  <a:cubicBezTo>
                    <a:pt x="40" y="1124"/>
                    <a:pt x="0" y="1224"/>
                    <a:pt x="60" y="1323"/>
                  </a:cubicBezTo>
                  <a:cubicBezTo>
                    <a:pt x="86" y="1376"/>
                    <a:pt x="148" y="1402"/>
                    <a:pt x="209" y="1402"/>
                  </a:cubicBezTo>
                  <a:cubicBezTo>
                    <a:pt x="240" y="1402"/>
                    <a:pt x="271" y="1395"/>
                    <a:pt x="298" y="1382"/>
                  </a:cubicBezTo>
                  <a:lnTo>
                    <a:pt x="1864" y="351"/>
                  </a:lnTo>
                  <a:cubicBezTo>
                    <a:pt x="2063" y="252"/>
                    <a:pt x="1944" y="1"/>
                    <a:pt x="17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8" name="Google Shape;322;p8">
              <a:extLst>
                <a:ext uri="{FF2B5EF4-FFF2-40B4-BE49-F238E27FC236}">
                  <a16:creationId xmlns:a16="http://schemas.microsoft.com/office/drawing/2014/main" id="{867B4633-E26C-78B4-106A-E65E2925CA68}"/>
                </a:ext>
              </a:extLst>
            </p:cNvPr>
            <p:cNvSpPr>
              <a:spLocks/>
            </p:cNvSpPr>
            <p:nvPr/>
          </p:nvSpPr>
          <p:spPr bwMode="auto">
            <a:xfrm>
              <a:off x="1268850" y="1168600"/>
              <a:ext cx="26800" cy="20075"/>
            </a:xfrm>
            <a:custGeom>
              <a:avLst/>
              <a:gdLst>
                <a:gd name="T0" fmla="*/ 21675 w 1072"/>
                <a:gd name="T1" fmla="*/ 25 h 803"/>
                <a:gd name="T2" fmla="*/ 19350 w 1072"/>
                <a:gd name="T3" fmla="*/ 500 h 803"/>
                <a:gd name="T4" fmla="*/ 2975 w 1072"/>
                <a:gd name="T5" fmla="*/ 11400 h 803"/>
                <a:gd name="T6" fmla="*/ 1500 w 1072"/>
                <a:gd name="T7" fmla="*/ 17850 h 803"/>
                <a:gd name="T8" fmla="*/ 5250 w 1072"/>
                <a:gd name="T9" fmla="*/ 20050 h 803"/>
                <a:gd name="T10" fmla="*/ 7450 w 1072"/>
                <a:gd name="T11" fmla="*/ 19350 h 803"/>
                <a:gd name="T12" fmla="*/ 23800 w 1072"/>
                <a:gd name="T13" fmla="*/ 8425 h 803"/>
                <a:gd name="T14" fmla="*/ 25800 w 1072"/>
                <a:gd name="T15" fmla="*/ 2475 h 803"/>
                <a:gd name="T16" fmla="*/ 21675 w 1072"/>
                <a:gd name="T17" fmla="*/ 25 h 8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2" h="803" extrusionOk="0">
                  <a:moveTo>
                    <a:pt x="867" y="1"/>
                  </a:moveTo>
                  <a:cubicBezTo>
                    <a:pt x="837" y="1"/>
                    <a:pt x="805" y="8"/>
                    <a:pt x="774" y="20"/>
                  </a:cubicBezTo>
                  <a:lnTo>
                    <a:pt x="119" y="456"/>
                  </a:lnTo>
                  <a:cubicBezTo>
                    <a:pt x="40" y="516"/>
                    <a:pt x="0" y="615"/>
                    <a:pt x="60" y="714"/>
                  </a:cubicBezTo>
                  <a:cubicBezTo>
                    <a:pt x="86" y="767"/>
                    <a:pt x="148" y="802"/>
                    <a:pt x="210" y="802"/>
                  </a:cubicBezTo>
                  <a:cubicBezTo>
                    <a:pt x="241" y="802"/>
                    <a:pt x="271" y="794"/>
                    <a:pt x="298" y="774"/>
                  </a:cubicBezTo>
                  <a:lnTo>
                    <a:pt x="952" y="337"/>
                  </a:lnTo>
                  <a:cubicBezTo>
                    <a:pt x="1051" y="298"/>
                    <a:pt x="1071" y="179"/>
                    <a:pt x="1032" y="99"/>
                  </a:cubicBezTo>
                  <a:cubicBezTo>
                    <a:pt x="991" y="32"/>
                    <a:pt x="932" y="1"/>
                    <a:pt x="86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9" name="Google Shape;323;p8">
              <a:extLst>
                <a:ext uri="{FF2B5EF4-FFF2-40B4-BE49-F238E27FC236}">
                  <a16:creationId xmlns:a16="http://schemas.microsoft.com/office/drawing/2014/main" id="{85EB630A-5A98-5876-077C-26A5BE283C6D}"/>
                </a:ext>
              </a:extLst>
            </p:cNvPr>
            <p:cNvSpPr>
              <a:spLocks/>
            </p:cNvSpPr>
            <p:nvPr/>
          </p:nvSpPr>
          <p:spPr bwMode="auto">
            <a:xfrm>
              <a:off x="1469000" y="1261125"/>
              <a:ext cx="56700" cy="124525"/>
            </a:xfrm>
            <a:custGeom>
              <a:avLst/>
              <a:gdLst>
                <a:gd name="T0" fmla="*/ 28200 w 2268"/>
                <a:gd name="T1" fmla="*/ 25 h 4981"/>
                <a:gd name="T2" fmla="*/ 23950 w 2268"/>
                <a:gd name="T3" fmla="*/ 6650 h 4981"/>
                <a:gd name="T4" fmla="*/ 4125 w 2268"/>
                <a:gd name="T5" fmla="*/ 115700 h 4981"/>
                <a:gd name="T6" fmla="*/ 6100 w 2268"/>
                <a:gd name="T7" fmla="*/ 124500 h 4981"/>
                <a:gd name="T8" fmla="*/ 8575 w 2268"/>
                <a:gd name="T9" fmla="*/ 123650 h 4981"/>
                <a:gd name="T10" fmla="*/ 31875 w 2268"/>
                <a:gd name="T11" fmla="*/ 2175 h 4981"/>
                <a:gd name="T12" fmla="*/ 28200 w 2268"/>
                <a:gd name="T13" fmla="*/ 25 h 49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8" h="4981" extrusionOk="0">
                  <a:moveTo>
                    <a:pt x="1128" y="1"/>
                  </a:moveTo>
                  <a:cubicBezTo>
                    <a:pt x="1002" y="1"/>
                    <a:pt x="876" y="128"/>
                    <a:pt x="958" y="266"/>
                  </a:cubicBezTo>
                  <a:cubicBezTo>
                    <a:pt x="1870" y="1713"/>
                    <a:pt x="1513" y="3597"/>
                    <a:pt x="165" y="4628"/>
                  </a:cubicBezTo>
                  <a:cubicBezTo>
                    <a:pt x="1" y="4743"/>
                    <a:pt x="95" y="4980"/>
                    <a:pt x="244" y="4980"/>
                  </a:cubicBezTo>
                  <a:cubicBezTo>
                    <a:pt x="275" y="4980"/>
                    <a:pt x="309" y="4970"/>
                    <a:pt x="343" y="4946"/>
                  </a:cubicBezTo>
                  <a:cubicBezTo>
                    <a:pt x="1870" y="3815"/>
                    <a:pt x="2267" y="1693"/>
                    <a:pt x="1275" y="87"/>
                  </a:cubicBezTo>
                  <a:cubicBezTo>
                    <a:pt x="1239" y="26"/>
                    <a:pt x="1183" y="1"/>
                    <a:pt x="11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0" name="Google Shape;324;p8">
              <a:extLst>
                <a:ext uri="{FF2B5EF4-FFF2-40B4-BE49-F238E27FC236}">
                  <a16:creationId xmlns:a16="http://schemas.microsoft.com/office/drawing/2014/main" id="{D90C4C07-F2BB-D5A2-F867-91E57B71AE10}"/>
                </a:ext>
              </a:extLst>
            </p:cNvPr>
            <p:cNvSpPr>
              <a:spLocks/>
            </p:cNvSpPr>
            <p:nvPr/>
          </p:nvSpPr>
          <p:spPr bwMode="auto">
            <a:xfrm>
              <a:off x="1677300" y="900200"/>
              <a:ext cx="161925" cy="282375"/>
            </a:xfrm>
            <a:custGeom>
              <a:avLst/>
              <a:gdLst>
                <a:gd name="T0" fmla="*/ 6300 w 6477"/>
                <a:gd name="T1" fmla="*/ 0 h 11295"/>
                <a:gd name="T2" fmla="*/ 2075 w 6477"/>
                <a:gd name="T3" fmla="*/ 6625 h 11295"/>
                <a:gd name="T4" fmla="*/ 63550 w 6477"/>
                <a:gd name="T5" fmla="*/ 64150 h 11295"/>
                <a:gd name="T6" fmla="*/ 78925 w 6477"/>
                <a:gd name="T7" fmla="*/ 102825 h 11295"/>
                <a:gd name="T8" fmla="*/ 55625 w 6477"/>
                <a:gd name="T9" fmla="*/ 152400 h 11295"/>
                <a:gd name="T10" fmla="*/ 55125 w 6477"/>
                <a:gd name="T11" fmla="*/ 155875 h 11295"/>
                <a:gd name="T12" fmla="*/ 59400 w 6477"/>
                <a:gd name="T13" fmla="*/ 161500 h 11295"/>
                <a:gd name="T14" fmla="*/ 60575 w 6477"/>
                <a:gd name="T15" fmla="*/ 161325 h 11295"/>
                <a:gd name="T16" fmla="*/ 105250 w 6477"/>
                <a:gd name="T17" fmla="*/ 154325 h 11295"/>
                <a:gd name="T18" fmla="*/ 147325 w 6477"/>
                <a:gd name="T19" fmla="*/ 169250 h 11295"/>
                <a:gd name="T20" fmla="*/ 88325 w 6477"/>
                <a:gd name="T21" fmla="*/ 208925 h 11295"/>
                <a:gd name="T22" fmla="*/ 47175 w 6477"/>
                <a:gd name="T23" fmla="*/ 276825 h 11295"/>
                <a:gd name="T24" fmla="*/ 51650 w 6477"/>
                <a:gd name="T25" fmla="*/ 282375 h 11295"/>
                <a:gd name="T26" fmla="*/ 56100 w 6477"/>
                <a:gd name="T27" fmla="*/ 279325 h 11295"/>
                <a:gd name="T28" fmla="*/ 94775 w 6477"/>
                <a:gd name="T29" fmla="*/ 215350 h 11295"/>
                <a:gd name="T30" fmla="*/ 157250 w 6477"/>
                <a:gd name="T31" fmla="*/ 174700 h 11295"/>
                <a:gd name="T32" fmla="*/ 156100 w 6477"/>
                <a:gd name="T33" fmla="*/ 165700 h 11295"/>
                <a:gd name="T34" fmla="*/ 155275 w 6477"/>
                <a:gd name="T35" fmla="*/ 165775 h 11295"/>
                <a:gd name="T36" fmla="*/ 154275 w 6477"/>
                <a:gd name="T37" fmla="*/ 163300 h 11295"/>
                <a:gd name="T38" fmla="*/ 105275 w 6477"/>
                <a:gd name="T39" fmla="*/ 145225 h 11295"/>
                <a:gd name="T40" fmla="*/ 67025 w 6477"/>
                <a:gd name="T41" fmla="*/ 150400 h 11295"/>
                <a:gd name="T42" fmla="*/ 86350 w 6477"/>
                <a:gd name="T43" fmla="*/ 112725 h 11295"/>
                <a:gd name="T44" fmla="*/ 61075 w 6477"/>
                <a:gd name="T45" fmla="*/ 49275 h 11295"/>
                <a:gd name="T46" fmla="*/ 10000 w 6477"/>
                <a:gd name="T47" fmla="*/ 2175 h 11295"/>
                <a:gd name="T48" fmla="*/ 6300 w 6477"/>
                <a:gd name="T49" fmla="*/ 0 h 112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477" h="11295" extrusionOk="0">
                  <a:moveTo>
                    <a:pt x="252" y="0"/>
                  </a:moveTo>
                  <a:cubicBezTo>
                    <a:pt x="127" y="0"/>
                    <a:pt x="0" y="128"/>
                    <a:pt x="83" y="265"/>
                  </a:cubicBezTo>
                  <a:cubicBezTo>
                    <a:pt x="678" y="1237"/>
                    <a:pt x="1768" y="1733"/>
                    <a:pt x="2542" y="2566"/>
                  </a:cubicBezTo>
                  <a:cubicBezTo>
                    <a:pt x="2938" y="2982"/>
                    <a:pt x="3157" y="3538"/>
                    <a:pt x="3157" y="4113"/>
                  </a:cubicBezTo>
                  <a:cubicBezTo>
                    <a:pt x="3097" y="4846"/>
                    <a:pt x="2601" y="5481"/>
                    <a:pt x="2225" y="6096"/>
                  </a:cubicBezTo>
                  <a:cubicBezTo>
                    <a:pt x="2185" y="6135"/>
                    <a:pt x="2185" y="6195"/>
                    <a:pt x="2205" y="6235"/>
                  </a:cubicBezTo>
                  <a:cubicBezTo>
                    <a:pt x="2188" y="6355"/>
                    <a:pt x="2275" y="6460"/>
                    <a:pt x="2376" y="6460"/>
                  </a:cubicBezTo>
                  <a:cubicBezTo>
                    <a:pt x="2391" y="6460"/>
                    <a:pt x="2407" y="6458"/>
                    <a:pt x="2423" y="6453"/>
                  </a:cubicBezTo>
                  <a:cubicBezTo>
                    <a:pt x="2983" y="6315"/>
                    <a:pt x="3607" y="6173"/>
                    <a:pt x="4210" y="6173"/>
                  </a:cubicBezTo>
                  <a:cubicBezTo>
                    <a:pt x="4822" y="6173"/>
                    <a:pt x="5413" y="6320"/>
                    <a:pt x="5893" y="6770"/>
                  </a:cubicBezTo>
                  <a:cubicBezTo>
                    <a:pt x="5001" y="7127"/>
                    <a:pt x="4188" y="7662"/>
                    <a:pt x="3533" y="8357"/>
                  </a:cubicBezTo>
                  <a:cubicBezTo>
                    <a:pt x="2800" y="9150"/>
                    <a:pt x="2244" y="10062"/>
                    <a:pt x="1887" y="11073"/>
                  </a:cubicBezTo>
                  <a:cubicBezTo>
                    <a:pt x="1839" y="11206"/>
                    <a:pt x="1952" y="11295"/>
                    <a:pt x="2066" y="11295"/>
                  </a:cubicBezTo>
                  <a:cubicBezTo>
                    <a:pt x="2140" y="11295"/>
                    <a:pt x="2213" y="11258"/>
                    <a:pt x="2244" y="11173"/>
                  </a:cubicBezTo>
                  <a:cubicBezTo>
                    <a:pt x="2582" y="10221"/>
                    <a:pt x="3097" y="9348"/>
                    <a:pt x="3791" y="8614"/>
                  </a:cubicBezTo>
                  <a:cubicBezTo>
                    <a:pt x="4485" y="7900"/>
                    <a:pt x="5338" y="7345"/>
                    <a:pt x="6290" y="6988"/>
                  </a:cubicBezTo>
                  <a:cubicBezTo>
                    <a:pt x="6477" y="6914"/>
                    <a:pt x="6417" y="6628"/>
                    <a:pt x="6244" y="6628"/>
                  </a:cubicBezTo>
                  <a:cubicBezTo>
                    <a:pt x="6233" y="6628"/>
                    <a:pt x="6222" y="6629"/>
                    <a:pt x="6211" y="6631"/>
                  </a:cubicBezTo>
                  <a:cubicBezTo>
                    <a:pt x="6211" y="6592"/>
                    <a:pt x="6191" y="6572"/>
                    <a:pt x="6171" y="6532"/>
                  </a:cubicBezTo>
                  <a:cubicBezTo>
                    <a:pt x="5616" y="5988"/>
                    <a:pt x="4926" y="5809"/>
                    <a:pt x="4211" y="5809"/>
                  </a:cubicBezTo>
                  <a:cubicBezTo>
                    <a:pt x="3700" y="5809"/>
                    <a:pt x="3177" y="5901"/>
                    <a:pt x="2681" y="6016"/>
                  </a:cubicBezTo>
                  <a:cubicBezTo>
                    <a:pt x="3018" y="5560"/>
                    <a:pt x="3276" y="5045"/>
                    <a:pt x="3454" y="4509"/>
                  </a:cubicBezTo>
                  <a:cubicBezTo>
                    <a:pt x="3672" y="3498"/>
                    <a:pt x="3176" y="2625"/>
                    <a:pt x="2443" y="1971"/>
                  </a:cubicBezTo>
                  <a:cubicBezTo>
                    <a:pt x="1749" y="1356"/>
                    <a:pt x="896" y="880"/>
                    <a:pt x="400" y="87"/>
                  </a:cubicBezTo>
                  <a:cubicBezTo>
                    <a:pt x="363" y="26"/>
                    <a:pt x="308" y="0"/>
                    <a:pt x="2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1" name="Google Shape;325;p8">
              <a:extLst>
                <a:ext uri="{FF2B5EF4-FFF2-40B4-BE49-F238E27FC236}">
                  <a16:creationId xmlns:a16="http://schemas.microsoft.com/office/drawing/2014/main" id="{4BDC42DA-0C68-A1B2-D1D6-57680A74F293}"/>
                </a:ext>
              </a:extLst>
            </p:cNvPr>
            <p:cNvSpPr>
              <a:spLocks/>
            </p:cNvSpPr>
            <p:nvPr/>
          </p:nvSpPr>
          <p:spPr bwMode="auto">
            <a:xfrm>
              <a:off x="1524950" y="900200"/>
              <a:ext cx="162275" cy="282375"/>
            </a:xfrm>
            <a:custGeom>
              <a:avLst/>
              <a:gdLst>
                <a:gd name="T0" fmla="*/ 156125 w 6491"/>
                <a:gd name="T1" fmla="*/ 0 h 11295"/>
                <a:gd name="T2" fmla="*/ 152425 w 6491"/>
                <a:gd name="T3" fmla="*/ 2175 h 11295"/>
                <a:gd name="T4" fmla="*/ 101375 w 6491"/>
                <a:gd name="T5" fmla="*/ 49275 h 11295"/>
                <a:gd name="T6" fmla="*/ 76075 w 6491"/>
                <a:gd name="T7" fmla="*/ 112725 h 11295"/>
                <a:gd name="T8" fmla="*/ 95425 w 6491"/>
                <a:gd name="T9" fmla="*/ 150400 h 11295"/>
                <a:gd name="T10" fmla="*/ 56775 w 6491"/>
                <a:gd name="T11" fmla="*/ 145225 h 11295"/>
                <a:gd name="T12" fmla="*/ 7675 w 6491"/>
                <a:gd name="T13" fmla="*/ 163300 h 11295"/>
                <a:gd name="T14" fmla="*/ 6675 w 6491"/>
                <a:gd name="T15" fmla="*/ 165775 h 11295"/>
                <a:gd name="T16" fmla="*/ 5850 w 6491"/>
                <a:gd name="T17" fmla="*/ 165700 h 11295"/>
                <a:gd name="T18" fmla="*/ 4700 w 6491"/>
                <a:gd name="T19" fmla="*/ 174700 h 11295"/>
                <a:gd name="T20" fmla="*/ 67650 w 6491"/>
                <a:gd name="T21" fmla="*/ 215350 h 11295"/>
                <a:gd name="T22" fmla="*/ 105825 w 6491"/>
                <a:gd name="T23" fmla="*/ 279325 h 11295"/>
                <a:gd name="T24" fmla="*/ 110275 w 6491"/>
                <a:gd name="T25" fmla="*/ 282375 h 11295"/>
                <a:gd name="T26" fmla="*/ 114750 w 6491"/>
                <a:gd name="T27" fmla="*/ 276825 h 11295"/>
                <a:gd name="T28" fmla="*/ 74100 w 6491"/>
                <a:gd name="T29" fmla="*/ 208925 h 11295"/>
                <a:gd name="T30" fmla="*/ 14600 w 6491"/>
                <a:gd name="T31" fmla="*/ 169250 h 11295"/>
                <a:gd name="T32" fmla="*/ 56700 w 6491"/>
                <a:gd name="T33" fmla="*/ 154325 h 11295"/>
                <a:gd name="T34" fmla="*/ 101375 w 6491"/>
                <a:gd name="T35" fmla="*/ 161325 h 11295"/>
                <a:gd name="T36" fmla="*/ 102550 w 6491"/>
                <a:gd name="T37" fmla="*/ 161500 h 11295"/>
                <a:gd name="T38" fmla="*/ 106825 w 6491"/>
                <a:gd name="T39" fmla="*/ 155875 h 11295"/>
                <a:gd name="T40" fmla="*/ 106325 w 6491"/>
                <a:gd name="T41" fmla="*/ 152400 h 11295"/>
                <a:gd name="T42" fmla="*/ 83525 w 6491"/>
                <a:gd name="T43" fmla="*/ 102825 h 11295"/>
                <a:gd name="T44" fmla="*/ 98400 w 6491"/>
                <a:gd name="T45" fmla="*/ 64150 h 11295"/>
                <a:gd name="T46" fmla="*/ 159875 w 6491"/>
                <a:gd name="T47" fmla="*/ 6625 h 11295"/>
                <a:gd name="T48" fmla="*/ 156125 w 6491"/>
                <a:gd name="T49" fmla="*/ 0 h 112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491" h="11295" extrusionOk="0">
                  <a:moveTo>
                    <a:pt x="6245" y="0"/>
                  </a:moveTo>
                  <a:cubicBezTo>
                    <a:pt x="6190" y="0"/>
                    <a:pt x="6134" y="26"/>
                    <a:pt x="6097" y="87"/>
                  </a:cubicBezTo>
                  <a:cubicBezTo>
                    <a:pt x="5602" y="880"/>
                    <a:pt x="4749" y="1356"/>
                    <a:pt x="4055" y="1971"/>
                  </a:cubicBezTo>
                  <a:cubicBezTo>
                    <a:pt x="3321" y="2625"/>
                    <a:pt x="2805" y="3498"/>
                    <a:pt x="3043" y="4509"/>
                  </a:cubicBezTo>
                  <a:cubicBezTo>
                    <a:pt x="3202" y="5045"/>
                    <a:pt x="3460" y="5560"/>
                    <a:pt x="3817" y="6016"/>
                  </a:cubicBezTo>
                  <a:cubicBezTo>
                    <a:pt x="3313" y="5901"/>
                    <a:pt x="2784" y="5809"/>
                    <a:pt x="2271" y="5809"/>
                  </a:cubicBezTo>
                  <a:cubicBezTo>
                    <a:pt x="1552" y="5809"/>
                    <a:pt x="862" y="5988"/>
                    <a:pt x="307" y="6532"/>
                  </a:cubicBezTo>
                  <a:cubicBezTo>
                    <a:pt x="287" y="6572"/>
                    <a:pt x="267" y="6592"/>
                    <a:pt x="267" y="6631"/>
                  </a:cubicBezTo>
                  <a:cubicBezTo>
                    <a:pt x="255" y="6629"/>
                    <a:pt x="244" y="6628"/>
                    <a:pt x="234" y="6628"/>
                  </a:cubicBezTo>
                  <a:cubicBezTo>
                    <a:pt x="60" y="6628"/>
                    <a:pt x="1" y="6914"/>
                    <a:pt x="188" y="6988"/>
                  </a:cubicBezTo>
                  <a:cubicBezTo>
                    <a:pt x="1140" y="7345"/>
                    <a:pt x="1992" y="7900"/>
                    <a:pt x="2706" y="8614"/>
                  </a:cubicBezTo>
                  <a:cubicBezTo>
                    <a:pt x="3381" y="9348"/>
                    <a:pt x="3896" y="10221"/>
                    <a:pt x="4233" y="11173"/>
                  </a:cubicBezTo>
                  <a:cubicBezTo>
                    <a:pt x="4264" y="11258"/>
                    <a:pt x="4338" y="11295"/>
                    <a:pt x="4411" y="11295"/>
                  </a:cubicBezTo>
                  <a:cubicBezTo>
                    <a:pt x="4525" y="11295"/>
                    <a:pt x="4638" y="11206"/>
                    <a:pt x="4590" y="11073"/>
                  </a:cubicBezTo>
                  <a:cubicBezTo>
                    <a:pt x="4233" y="10062"/>
                    <a:pt x="3678" y="9150"/>
                    <a:pt x="2964" y="8357"/>
                  </a:cubicBezTo>
                  <a:cubicBezTo>
                    <a:pt x="2290" y="7662"/>
                    <a:pt x="1477" y="7127"/>
                    <a:pt x="584" y="6770"/>
                  </a:cubicBezTo>
                  <a:cubicBezTo>
                    <a:pt x="1064" y="6320"/>
                    <a:pt x="1655" y="6173"/>
                    <a:pt x="2268" y="6173"/>
                  </a:cubicBezTo>
                  <a:cubicBezTo>
                    <a:pt x="2871" y="6173"/>
                    <a:pt x="3494" y="6315"/>
                    <a:pt x="4055" y="6453"/>
                  </a:cubicBezTo>
                  <a:cubicBezTo>
                    <a:pt x="4071" y="6458"/>
                    <a:pt x="4086" y="6460"/>
                    <a:pt x="4102" y="6460"/>
                  </a:cubicBezTo>
                  <a:cubicBezTo>
                    <a:pt x="4203" y="6460"/>
                    <a:pt x="4290" y="6355"/>
                    <a:pt x="4273" y="6235"/>
                  </a:cubicBezTo>
                  <a:cubicBezTo>
                    <a:pt x="4293" y="6195"/>
                    <a:pt x="4293" y="6135"/>
                    <a:pt x="4253" y="6096"/>
                  </a:cubicBezTo>
                  <a:cubicBezTo>
                    <a:pt x="3876" y="5481"/>
                    <a:pt x="3381" y="4846"/>
                    <a:pt x="3341" y="4113"/>
                  </a:cubicBezTo>
                  <a:cubicBezTo>
                    <a:pt x="3321" y="3538"/>
                    <a:pt x="3539" y="2982"/>
                    <a:pt x="3936" y="2566"/>
                  </a:cubicBezTo>
                  <a:cubicBezTo>
                    <a:pt x="4709" y="1733"/>
                    <a:pt x="5800" y="1237"/>
                    <a:pt x="6395" y="265"/>
                  </a:cubicBezTo>
                  <a:cubicBezTo>
                    <a:pt x="6491" y="128"/>
                    <a:pt x="6369" y="0"/>
                    <a:pt x="62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2" name="Google Shape;326;p8">
              <a:extLst>
                <a:ext uri="{FF2B5EF4-FFF2-40B4-BE49-F238E27FC236}">
                  <a16:creationId xmlns:a16="http://schemas.microsoft.com/office/drawing/2014/main" id="{838C21DF-E8A6-63F9-C249-FD6DBA460995}"/>
                </a:ext>
              </a:extLst>
            </p:cNvPr>
            <p:cNvSpPr>
              <a:spLocks/>
            </p:cNvSpPr>
            <p:nvPr/>
          </p:nvSpPr>
          <p:spPr bwMode="auto">
            <a:xfrm>
              <a:off x="1592850" y="970650"/>
              <a:ext cx="165975" cy="261300"/>
            </a:xfrm>
            <a:custGeom>
              <a:avLst/>
              <a:gdLst>
                <a:gd name="T0" fmla="*/ 89175 w 6639"/>
                <a:gd name="T1" fmla="*/ 25 h 10452"/>
                <a:gd name="T2" fmla="*/ 84525 w 6639"/>
                <a:gd name="T3" fmla="*/ 4100 h 10452"/>
                <a:gd name="T4" fmla="*/ 87025 w 6639"/>
                <a:gd name="T5" fmla="*/ 126575 h 10452"/>
                <a:gd name="T6" fmla="*/ 86525 w 6639"/>
                <a:gd name="T7" fmla="*/ 183075 h 10452"/>
                <a:gd name="T8" fmla="*/ 81550 w 6639"/>
                <a:gd name="T9" fmla="*/ 156800 h 10452"/>
                <a:gd name="T10" fmla="*/ 56275 w 6639"/>
                <a:gd name="T11" fmla="*/ 101775 h 10452"/>
                <a:gd name="T12" fmla="*/ 52475 w 6639"/>
                <a:gd name="T13" fmla="*/ 99825 h 10452"/>
                <a:gd name="T14" fmla="*/ 48350 w 6639"/>
                <a:gd name="T15" fmla="*/ 106250 h 10452"/>
                <a:gd name="T16" fmla="*/ 73125 w 6639"/>
                <a:gd name="T17" fmla="*/ 158800 h 10452"/>
                <a:gd name="T18" fmla="*/ 79575 w 6639"/>
                <a:gd name="T19" fmla="*/ 206875 h 10452"/>
                <a:gd name="T20" fmla="*/ 8675 w 6639"/>
                <a:gd name="T21" fmla="*/ 105250 h 10452"/>
                <a:gd name="T22" fmla="*/ 6475 w 6639"/>
                <a:gd name="T23" fmla="*/ 104600 h 10452"/>
                <a:gd name="T24" fmla="*/ 4225 w 6639"/>
                <a:gd name="T25" fmla="*/ 113175 h 10452"/>
                <a:gd name="T26" fmla="*/ 74125 w 6639"/>
                <a:gd name="T27" fmla="*/ 224225 h 10452"/>
                <a:gd name="T28" fmla="*/ 46350 w 6639"/>
                <a:gd name="T29" fmla="*/ 204400 h 10452"/>
                <a:gd name="T30" fmla="*/ 44700 w 6639"/>
                <a:gd name="T31" fmla="*/ 204125 h 10452"/>
                <a:gd name="T32" fmla="*/ 43875 w 6639"/>
                <a:gd name="T33" fmla="*/ 212825 h 10452"/>
                <a:gd name="T34" fmla="*/ 82550 w 6639"/>
                <a:gd name="T35" fmla="*/ 257950 h 10452"/>
                <a:gd name="T36" fmla="*/ 87025 w 6639"/>
                <a:gd name="T37" fmla="*/ 261300 h 10452"/>
                <a:gd name="T38" fmla="*/ 91475 w 6639"/>
                <a:gd name="T39" fmla="*/ 257950 h 10452"/>
                <a:gd name="T40" fmla="*/ 104375 w 6639"/>
                <a:gd name="T41" fmla="*/ 231675 h 10452"/>
                <a:gd name="T42" fmla="*/ 137100 w 6639"/>
                <a:gd name="T43" fmla="*/ 214825 h 10452"/>
                <a:gd name="T44" fmla="*/ 134550 w 6639"/>
                <a:gd name="T45" fmla="*/ 206400 h 10452"/>
                <a:gd name="T46" fmla="*/ 132625 w 6639"/>
                <a:gd name="T47" fmla="*/ 206875 h 10452"/>
                <a:gd name="T48" fmla="*/ 96925 w 6639"/>
                <a:gd name="T49" fmla="*/ 226225 h 10452"/>
                <a:gd name="T50" fmla="*/ 96425 w 6639"/>
                <a:gd name="T51" fmla="*/ 226725 h 10452"/>
                <a:gd name="T52" fmla="*/ 102875 w 6639"/>
                <a:gd name="T53" fmla="*/ 205400 h 10452"/>
                <a:gd name="T54" fmla="*/ 118750 w 6639"/>
                <a:gd name="T55" fmla="*/ 172675 h 10452"/>
                <a:gd name="T56" fmla="*/ 161875 w 6639"/>
                <a:gd name="T57" fmla="*/ 125575 h 10452"/>
                <a:gd name="T58" fmla="*/ 159900 w 6639"/>
                <a:gd name="T59" fmla="*/ 117275 h 10452"/>
                <a:gd name="T60" fmla="*/ 157425 w 6639"/>
                <a:gd name="T61" fmla="*/ 118125 h 10452"/>
                <a:gd name="T62" fmla="*/ 112300 w 6639"/>
                <a:gd name="T63" fmla="*/ 165225 h 10452"/>
                <a:gd name="T64" fmla="*/ 101400 w 6639"/>
                <a:gd name="T65" fmla="*/ 185575 h 10452"/>
                <a:gd name="T66" fmla="*/ 109325 w 6639"/>
                <a:gd name="T67" fmla="*/ 161775 h 10452"/>
                <a:gd name="T68" fmla="*/ 134125 w 6639"/>
                <a:gd name="T69" fmla="*/ 112200 h 10452"/>
                <a:gd name="T70" fmla="*/ 131150 w 6639"/>
                <a:gd name="T71" fmla="*/ 104450 h 10452"/>
                <a:gd name="T72" fmla="*/ 128175 w 6639"/>
                <a:gd name="T73" fmla="*/ 105750 h 10452"/>
                <a:gd name="T74" fmla="*/ 101900 w 6639"/>
                <a:gd name="T75" fmla="*/ 157300 h 10452"/>
                <a:gd name="T76" fmla="*/ 95450 w 6639"/>
                <a:gd name="T77" fmla="*/ 175150 h 10452"/>
                <a:gd name="T78" fmla="*/ 95450 w 6639"/>
                <a:gd name="T79" fmla="*/ 124575 h 10452"/>
                <a:gd name="T80" fmla="*/ 93450 w 6639"/>
                <a:gd name="T81" fmla="*/ 4100 h 10452"/>
                <a:gd name="T82" fmla="*/ 89175 w 6639"/>
                <a:gd name="T83" fmla="*/ 25 h 104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639" h="10452" extrusionOk="0">
                  <a:moveTo>
                    <a:pt x="3567" y="1"/>
                  </a:moveTo>
                  <a:cubicBezTo>
                    <a:pt x="3486" y="1"/>
                    <a:pt x="3401" y="55"/>
                    <a:pt x="3381" y="164"/>
                  </a:cubicBezTo>
                  <a:cubicBezTo>
                    <a:pt x="3381" y="1790"/>
                    <a:pt x="3421" y="3436"/>
                    <a:pt x="3481" y="5063"/>
                  </a:cubicBezTo>
                  <a:cubicBezTo>
                    <a:pt x="3500" y="5816"/>
                    <a:pt x="3500" y="6590"/>
                    <a:pt x="3461" y="7323"/>
                  </a:cubicBezTo>
                  <a:cubicBezTo>
                    <a:pt x="3421" y="6966"/>
                    <a:pt x="3362" y="6609"/>
                    <a:pt x="3262" y="6272"/>
                  </a:cubicBezTo>
                  <a:cubicBezTo>
                    <a:pt x="3024" y="5499"/>
                    <a:pt x="2687" y="4745"/>
                    <a:pt x="2251" y="4071"/>
                  </a:cubicBezTo>
                  <a:cubicBezTo>
                    <a:pt x="2209" y="4016"/>
                    <a:pt x="2153" y="3993"/>
                    <a:pt x="2099" y="3993"/>
                  </a:cubicBezTo>
                  <a:cubicBezTo>
                    <a:pt x="1978" y="3993"/>
                    <a:pt x="1865" y="4112"/>
                    <a:pt x="1934" y="4250"/>
                  </a:cubicBezTo>
                  <a:cubicBezTo>
                    <a:pt x="2350" y="4904"/>
                    <a:pt x="2687" y="5618"/>
                    <a:pt x="2925" y="6352"/>
                  </a:cubicBezTo>
                  <a:cubicBezTo>
                    <a:pt x="3084" y="6986"/>
                    <a:pt x="3163" y="7621"/>
                    <a:pt x="3183" y="8275"/>
                  </a:cubicBezTo>
                  <a:cubicBezTo>
                    <a:pt x="2727" y="6629"/>
                    <a:pt x="1914" y="5063"/>
                    <a:pt x="347" y="4210"/>
                  </a:cubicBezTo>
                  <a:cubicBezTo>
                    <a:pt x="317" y="4192"/>
                    <a:pt x="287" y="4184"/>
                    <a:pt x="259" y="4184"/>
                  </a:cubicBezTo>
                  <a:cubicBezTo>
                    <a:pt x="103" y="4184"/>
                    <a:pt x="1" y="4426"/>
                    <a:pt x="169" y="4527"/>
                  </a:cubicBezTo>
                  <a:cubicBezTo>
                    <a:pt x="1835" y="5439"/>
                    <a:pt x="2568" y="7185"/>
                    <a:pt x="2965" y="8969"/>
                  </a:cubicBezTo>
                  <a:cubicBezTo>
                    <a:pt x="2687" y="8593"/>
                    <a:pt x="2291" y="8315"/>
                    <a:pt x="1854" y="8176"/>
                  </a:cubicBezTo>
                  <a:cubicBezTo>
                    <a:pt x="1831" y="8168"/>
                    <a:pt x="1809" y="8165"/>
                    <a:pt x="1788" y="8165"/>
                  </a:cubicBezTo>
                  <a:cubicBezTo>
                    <a:pt x="1604" y="8165"/>
                    <a:pt x="1559" y="8460"/>
                    <a:pt x="1755" y="8513"/>
                  </a:cubicBezTo>
                  <a:cubicBezTo>
                    <a:pt x="2568" y="8771"/>
                    <a:pt x="3024" y="9584"/>
                    <a:pt x="3302" y="10318"/>
                  </a:cubicBezTo>
                  <a:cubicBezTo>
                    <a:pt x="3332" y="10407"/>
                    <a:pt x="3406" y="10452"/>
                    <a:pt x="3481" y="10452"/>
                  </a:cubicBezTo>
                  <a:cubicBezTo>
                    <a:pt x="3555" y="10452"/>
                    <a:pt x="3629" y="10407"/>
                    <a:pt x="3659" y="10318"/>
                  </a:cubicBezTo>
                  <a:cubicBezTo>
                    <a:pt x="3798" y="9961"/>
                    <a:pt x="3877" y="9544"/>
                    <a:pt x="4175" y="9267"/>
                  </a:cubicBezTo>
                  <a:cubicBezTo>
                    <a:pt x="4532" y="8930"/>
                    <a:pt x="5047" y="8791"/>
                    <a:pt x="5484" y="8593"/>
                  </a:cubicBezTo>
                  <a:cubicBezTo>
                    <a:pt x="5656" y="8507"/>
                    <a:pt x="5544" y="8256"/>
                    <a:pt x="5382" y="8256"/>
                  </a:cubicBezTo>
                  <a:cubicBezTo>
                    <a:pt x="5357" y="8256"/>
                    <a:pt x="5331" y="8262"/>
                    <a:pt x="5305" y="8275"/>
                  </a:cubicBezTo>
                  <a:cubicBezTo>
                    <a:pt x="4829" y="8513"/>
                    <a:pt x="4254" y="8652"/>
                    <a:pt x="3877" y="9049"/>
                  </a:cubicBezTo>
                  <a:lnTo>
                    <a:pt x="3857" y="9069"/>
                  </a:lnTo>
                  <a:cubicBezTo>
                    <a:pt x="3957" y="8791"/>
                    <a:pt x="4016" y="8493"/>
                    <a:pt x="4115" y="8216"/>
                  </a:cubicBezTo>
                  <a:cubicBezTo>
                    <a:pt x="4274" y="7760"/>
                    <a:pt x="4492" y="7323"/>
                    <a:pt x="4750" y="6907"/>
                  </a:cubicBezTo>
                  <a:cubicBezTo>
                    <a:pt x="5186" y="6173"/>
                    <a:pt x="5781" y="5519"/>
                    <a:pt x="6475" y="5023"/>
                  </a:cubicBezTo>
                  <a:cubicBezTo>
                    <a:pt x="6639" y="4925"/>
                    <a:pt x="6546" y="4691"/>
                    <a:pt x="6396" y="4691"/>
                  </a:cubicBezTo>
                  <a:cubicBezTo>
                    <a:pt x="6365" y="4691"/>
                    <a:pt x="6331" y="4701"/>
                    <a:pt x="6297" y="4725"/>
                  </a:cubicBezTo>
                  <a:cubicBezTo>
                    <a:pt x="5583" y="5221"/>
                    <a:pt x="4968" y="5856"/>
                    <a:pt x="4492" y="6609"/>
                  </a:cubicBezTo>
                  <a:cubicBezTo>
                    <a:pt x="4333" y="6867"/>
                    <a:pt x="4195" y="7145"/>
                    <a:pt x="4056" y="7423"/>
                  </a:cubicBezTo>
                  <a:cubicBezTo>
                    <a:pt x="4155" y="7105"/>
                    <a:pt x="4274" y="6788"/>
                    <a:pt x="4373" y="6471"/>
                  </a:cubicBezTo>
                  <a:cubicBezTo>
                    <a:pt x="4631" y="5757"/>
                    <a:pt x="4849" y="5023"/>
                    <a:pt x="5365" y="4488"/>
                  </a:cubicBezTo>
                  <a:cubicBezTo>
                    <a:pt x="5502" y="4350"/>
                    <a:pt x="5381" y="4178"/>
                    <a:pt x="5246" y="4178"/>
                  </a:cubicBezTo>
                  <a:cubicBezTo>
                    <a:pt x="5205" y="4178"/>
                    <a:pt x="5163" y="4193"/>
                    <a:pt x="5127" y="4230"/>
                  </a:cubicBezTo>
                  <a:cubicBezTo>
                    <a:pt x="4571" y="4805"/>
                    <a:pt x="4314" y="5558"/>
                    <a:pt x="4076" y="6292"/>
                  </a:cubicBezTo>
                  <a:cubicBezTo>
                    <a:pt x="3976" y="6530"/>
                    <a:pt x="3897" y="6748"/>
                    <a:pt x="3818" y="7006"/>
                  </a:cubicBezTo>
                  <a:cubicBezTo>
                    <a:pt x="3857" y="6332"/>
                    <a:pt x="3857" y="5658"/>
                    <a:pt x="3818" y="4983"/>
                  </a:cubicBezTo>
                  <a:cubicBezTo>
                    <a:pt x="3778" y="3377"/>
                    <a:pt x="3738" y="1771"/>
                    <a:pt x="3738" y="164"/>
                  </a:cubicBezTo>
                  <a:cubicBezTo>
                    <a:pt x="3728" y="55"/>
                    <a:pt x="3649" y="1"/>
                    <a:pt x="356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3" name="Google Shape;327;p8">
              <a:extLst>
                <a:ext uri="{FF2B5EF4-FFF2-40B4-BE49-F238E27FC236}">
                  <a16:creationId xmlns:a16="http://schemas.microsoft.com/office/drawing/2014/main" id="{61F982EE-2E48-DC37-F670-1FF745A11A3E}"/>
                </a:ext>
              </a:extLst>
            </p:cNvPr>
            <p:cNvSpPr>
              <a:spLocks/>
            </p:cNvSpPr>
            <p:nvPr/>
          </p:nvSpPr>
          <p:spPr bwMode="auto">
            <a:xfrm>
              <a:off x="1457750" y="1128725"/>
              <a:ext cx="747150" cy="534325"/>
            </a:xfrm>
            <a:custGeom>
              <a:avLst/>
              <a:gdLst>
                <a:gd name="T0" fmla="*/ 517100 w 29886"/>
                <a:gd name="T1" fmla="*/ 102350 h 21373"/>
                <a:gd name="T2" fmla="*/ 391950 w 29886"/>
                <a:gd name="T3" fmla="*/ 230475 h 21373"/>
                <a:gd name="T4" fmla="*/ 494300 w 29886"/>
                <a:gd name="T5" fmla="*/ 245125 h 21373"/>
                <a:gd name="T6" fmla="*/ 314325 w 29886"/>
                <a:gd name="T7" fmla="*/ 348250 h 21373"/>
                <a:gd name="T8" fmla="*/ 58000 w 29886"/>
                <a:gd name="T9" fmla="*/ 455850 h 21373"/>
                <a:gd name="T10" fmla="*/ 266725 w 29886"/>
                <a:gd name="T11" fmla="*/ 356200 h 21373"/>
                <a:gd name="T12" fmla="*/ 219150 w 29886"/>
                <a:gd name="T13" fmla="*/ 392875 h 21373"/>
                <a:gd name="T14" fmla="*/ 265750 w 29886"/>
                <a:gd name="T15" fmla="*/ 273400 h 21373"/>
                <a:gd name="T16" fmla="*/ 498750 w 29886"/>
                <a:gd name="T17" fmla="*/ 69625 h 21373"/>
                <a:gd name="T18" fmla="*/ 365900 w 29886"/>
                <a:gd name="T19" fmla="*/ 109300 h 21373"/>
                <a:gd name="T20" fmla="*/ 226575 w 29886"/>
                <a:gd name="T21" fmla="*/ 332900 h 21373"/>
                <a:gd name="T22" fmla="*/ 104125 w 29886"/>
                <a:gd name="T23" fmla="*/ 430550 h 21373"/>
                <a:gd name="T24" fmla="*/ 211700 w 29886"/>
                <a:gd name="T25" fmla="*/ 147975 h 21373"/>
                <a:gd name="T26" fmla="*/ 264750 w 29886"/>
                <a:gd name="T27" fmla="*/ 191100 h 21373"/>
                <a:gd name="T28" fmla="*/ 429425 w 29886"/>
                <a:gd name="T29" fmla="*/ 24000 h 21373"/>
                <a:gd name="T30" fmla="*/ 510725 w 29886"/>
                <a:gd name="T31" fmla="*/ 27625 h 21373"/>
                <a:gd name="T32" fmla="*/ 593150 w 29886"/>
                <a:gd name="T33" fmla="*/ 339225 h 21373"/>
                <a:gd name="T34" fmla="*/ 737725 w 29886"/>
                <a:gd name="T35" fmla="*/ 488075 h 21373"/>
                <a:gd name="T36" fmla="*/ 726325 w 29886"/>
                <a:gd name="T37" fmla="*/ 519300 h 21373"/>
                <a:gd name="T38" fmla="*/ 499250 w 29886"/>
                <a:gd name="T39" fmla="*/ 414700 h 21373"/>
                <a:gd name="T40" fmla="*/ 266250 w 29886"/>
                <a:gd name="T41" fmla="*/ 491050 h 21373"/>
                <a:gd name="T42" fmla="*/ 134850 w 29886"/>
                <a:gd name="T43" fmla="*/ 503925 h 21373"/>
                <a:gd name="T44" fmla="*/ 285575 w 29886"/>
                <a:gd name="T45" fmla="*/ 467250 h 21373"/>
                <a:gd name="T46" fmla="*/ 391675 w 29886"/>
                <a:gd name="T47" fmla="*/ 412700 h 21373"/>
                <a:gd name="T48" fmla="*/ 500750 w 29886"/>
                <a:gd name="T49" fmla="*/ 359650 h 21373"/>
                <a:gd name="T50" fmla="*/ 646000 w 29886"/>
                <a:gd name="T51" fmla="*/ 427100 h 21373"/>
                <a:gd name="T52" fmla="*/ 584375 w 29886"/>
                <a:gd name="T53" fmla="*/ 451925 h 21373"/>
                <a:gd name="T54" fmla="*/ 300450 w 29886"/>
                <a:gd name="T55" fmla="*/ 514850 h 21373"/>
                <a:gd name="T56" fmla="*/ 128400 w 29886"/>
                <a:gd name="T57" fmla="*/ 522275 h 21373"/>
                <a:gd name="T58" fmla="*/ 46600 w 29886"/>
                <a:gd name="T59" fmla="*/ 479150 h 21373"/>
                <a:gd name="T60" fmla="*/ 347550 w 29886"/>
                <a:gd name="T61" fmla="*/ 478150 h 21373"/>
                <a:gd name="T62" fmla="*/ 576050 w 29886"/>
                <a:gd name="T63" fmla="*/ 410825 h 21373"/>
                <a:gd name="T64" fmla="*/ 508025 w 29886"/>
                <a:gd name="T65" fmla="*/ 18775 h 21373"/>
                <a:gd name="T66" fmla="*/ 409525 w 29886"/>
                <a:gd name="T67" fmla="*/ 16575 h 21373"/>
                <a:gd name="T68" fmla="*/ 203775 w 29886"/>
                <a:gd name="T69" fmla="*/ 135575 h 21373"/>
                <a:gd name="T70" fmla="*/ 221125 w 29886"/>
                <a:gd name="T71" fmla="*/ 229775 h 21373"/>
                <a:gd name="T72" fmla="*/ 5450 w 29886"/>
                <a:gd name="T73" fmla="*/ 439975 h 21373"/>
                <a:gd name="T74" fmla="*/ 5950 w 29886"/>
                <a:gd name="T75" fmla="*/ 451375 h 21373"/>
                <a:gd name="T76" fmla="*/ 218150 w 29886"/>
                <a:gd name="T77" fmla="*/ 532700 h 21373"/>
                <a:gd name="T78" fmla="*/ 467025 w 29886"/>
                <a:gd name="T79" fmla="*/ 482625 h 21373"/>
                <a:gd name="T80" fmla="*/ 718400 w 29886"/>
                <a:gd name="T81" fmla="*/ 522275 h 21373"/>
                <a:gd name="T82" fmla="*/ 723850 w 29886"/>
                <a:gd name="T83" fmla="*/ 532200 h 21373"/>
                <a:gd name="T84" fmla="*/ 746650 w 29886"/>
                <a:gd name="T85" fmla="*/ 494025 h 21373"/>
                <a:gd name="T86" fmla="*/ 597925 w 29886"/>
                <a:gd name="T87" fmla="*/ 330400 h 21373"/>
                <a:gd name="T88" fmla="*/ 412500 w 29886"/>
                <a:gd name="T89" fmla="*/ 328425 h 21373"/>
                <a:gd name="T90" fmla="*/ 344075 w 29886"/>
                <a:gd name="T91" fmla="*/ 409725 h 21373"/>
                <a:gd name="T92" fmla="*/ 51575 w 29886"/>
                <a:gd name="T93" fmla="*/ 472200 h 21373"/>
                <a:gd name="T94" fmla="*/ 38675 w 29886"/>
                <a:gd name="T95" fmla="*/ 464775 h 21373"/>
                <a:gd name="T96" fmla="*/ 94750 w 29886"/>
                <a:gd name="T97" fmla="*/ 467650 h 21373"/>
                <a:gd name="T98" fmla="*/ 394650 w 29886"/>
                <a:gd name="T99" fmla="*/ 279850 h 21373"/>
                <a:gd name="T100" fmla="*/ 501975 w 29886"/>
                <a:gd name="T101" fmla="*/ 254700 h 21373"/>
                <a:gd name="T102" fmla="*/ 400100 w 29886"/>
                <a:gd name="T103" fmla="*/ 214900 h 21373"/>
                <a:gd name="T104" fmla="*/ 532975 w 29886"/>
                <a:gd name="T105" fmla="*/ 99875 h 213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886" h="21373" extrusionOk="0">
                  <a:moveTo>
                    <a:pt x="23599" y="544"/>
                  </a:moveTo>
                  <a:cubicBezTo>
                    <a:pt x="23242" y="1199"/>
                    <a:pt x="22826" y="1794"/>
                    <a:pt x="22370" y="2369"/>
                  </a:cubicBezTo>
                  <a:cubicBezTo>
                    <a:pt x="21854" y="3003"/>
                    <a:pt x="21299" y="3578"/>
                    <a:pt x="20684" y="4094"/>
                  </a:cubicBezTo>
                  <a:cubicBezTo>
                    <a:pt x="20050" y="4610"/>
                    <a:pt x="19356" y="5105"/>
                    <a:pt x="18642" y="5542"/>
                  </a:cubicBezTo>
                  <a:cubicBezTo>
                    <a:pt x="17313" y="6375"/>
                    <a:pt x="15905" y="7366"/>
                    <a:pt x="15488" y="8992"/>
                  </a:cubicBezTo>
                  <a:cubicBezTo>
                    <a:pt x="15460" y="9121"/>
                    <a:pt x="15565" y="9219"/>
                    <a:pt x="15678" y="9219"/>
                  </a:cubicBezTo>
                  <a:cubicBezTo>
                    <a:pt x="15722" y="9219"/>
                    <a:pt x="15767" y="9204"/>
                    <a:pt x="15806" y="9171"/>
                  </a:cubicBezTo>
                  <a:cubicBezTo>
                    <a:pt x="16302" y="8754"/>
                    <a:pt x="16902" y="8555"/>
                    <a:pt x="17499" y="8555"/>
                  </a:cubicBezTo>
                  <a:cubicBezTo>
                    <a:pt x="18379" y="8555"/>
                    <a:pt x="19252" y="8990"/>
                    <a:pt x="19772" y="9805"/>
                  </a:cubicBezTo>
                  <a:cubicBezTo>
                    <a:pt x="19545" y="9778"/>
                    <a:pt x="19318" y="9765"/>
                    <a:pt x="19092" y="9765"/>
                  </a:cubicBezTo>
                  <a:cubicBezTo>
                    <a:pt x="17832" y="9765"/>
                    <a:pt x="16593" y="10179"/>
                    <a:pt x="15568" y="10936"/>
                  </a:cubicBezTo>
                  <a:cubicBezTo>
                    <a:pt x="14437" y="11789"/>
                    <a:pt x="13565" y="12919"/>
                    <a:pt x="12573" y="13930"/>
                  </a:cubicBezTo>
                  <a:cubicBezTo>
                    <a:pt x="11562" y="15001"/>
                    <a:pt x="10431" y="15913"/>
                    <a:pt x="9202" y="16707"/>
                  </a:cubicBezTo>
                  <a:cubicBezTo>
                    <a:pt x="7562" y="17710"/>
                    <a:pt x="5641" y="18355"/>
                    <a:pt x="3726" y="18355"/>
                  </a:cubicBezTo>
                  <a:cubicBezTo>
                    <a:pt x="3256" y="18355"/>
                    <a:pt x="2786" y="18316"/>
                    <a:pt x="2320" y="18234"/>
                  </a:cubicBezTo>
                  <a:lnTo>
                    <a:pt x="2459" y="18234"/>
                  </a:lnTo>
                  <a:cubicBezTo>
                    <a:pt x="2757" y="18234"/>
                    <a:pt x="3074" y="18234"/>
                    <a:pt x="3371" y="18214"/>
                  </a:cubicBezTo>
                  <a:cubicBezTo>
                    <a:pt x="6267" y="17976"/>
                    <a:pt x="8904" y="16528"/>
                    <a:pt x="10669" y="14248"/>
                  </a:cubicBezTo>
                  <a:cubicBezTo>
                    <a:pt x="10765" y="14110"/>
                    <a:pt x="10643" y="13983"/>
                    <a:pt x="10513" y="13983"/>
                  </a:cubicBezTo>
                  <a:cubicBezTo>
                    <a:pt x="10455" y="13983"/>
                    <a:pt x="10395" y="14008"/>
                    <a:pt x="10352" y="14069"/>
                  </a:cubicBezTo>
                  <a:cubicBezTo>
                    <a:pt x="9896" y="14664"/>
                    <a:pt x="9361" y="15219"/>
                    <a:pt x="8766" y="15715"/>
                  </a:cubicBezTo>
                  <a:cubicBezTo>
                    <a:pt x="7655" y="16588"/>
                    <a:pt x="6386" y="17222"/>
                    <a:pt x="5017" y="17579"/>
                  </a:cubicBezTo>
                  <a:cubicBezTo>
                    <a:pt x="6921" y="16766"/>
                    <a:pt x="8488" y="15279"/>
                    <a:pt x="9420" y="13415"/>
                  </a:cubicBezTo>
                  <a:cubicBezTo>
                    <a:pt x="9836" y="12582"/>
                    <a:pt x="10213" y="11749"/>
                    <a:pt x="10630" y="10936"/>
                  </a:cubicBezTo>
                  <a:cubicBezTo>
                    <a:pt x="11066" y="10123"/>
                    <a:pt x="11522" y="9290"/>
                    <a:pt x="11998" y="8477"/>
                  </a:cubicBezTo>
                  <a:cubicBezTo>
                    <a:pt x="12871" y="7049"/>
                    <a:pt x="13783" y="5502"/>
                    <a:pt x="15112" y="4431"/>
                  </a:cubicBezTo>
                  <a:cubicBezTo>
                    <a:pt x="16480" y="3321"/>
                    <a:pt x="18265" y="3043"/>
                    <a:pt x="19950" y="2785"/>
                  </a:cubicBezTo>
                  <a:cubicBezTo>
                    <a:pt x="20176" y="2766"/>
                    <a:pt x="20099" y="2445"/>
                    <a:pt x="19888" y="2445"/>
                  </a:cubicBezTo>
                  <a:cubicBezTo>
                    <a:pt x="19876" y="2445"/>
                    <a:pt x="19864" y="2446"/>
                    <a:pt x="19851" y="2448"/>
                  </a:cubicBezTo>
                  <a:cubicBezTo>
                    <a:pt x="17987" y="2726"/>
                    <a:pt x="16103" y="3083"/>
                    <a:pt x="14636" y="4372"/>
                  </a:cubicBezTo>
                  <a:cubicBezTo>
                    <a:pt x="13386" y="5482"/>
                    <a:pt x="12474" y="6989"/>
                    <a:pt x="11621" y="8417"/>
                  </a:cubicBezTo>
                  <a:cubicBezTo>
                    <a:pt x="11145" y="9211"/>
                    <a:pt x="10709" y="10024"/>
                    <a:pt x="10273" y="10837"/>
                  </a:cubicBezTo>
                  <a:cubicBezTo>
                    <a:pt x="9856" y="11650"/>
                    <a:pt x="9480" y="12503"/>
                    <a:pt x="9063" y="13316"/>
                  </a:cubicBezTo>
                  <a:cubicBezTo>
                    <a:pt x="7754" y="15854"/>
                    <a:pt x="5255" y="17579"/>
                    <a:pt x="2420" y="17877"/>
                  </a:cubicBezTo>
                  <a:lnTo>
                    <a:pt x="2102" y="17877"/>
                  </a:lnTo>
                  <a:cubicBezTo>
                    <a:pt x="2816" y="17758"/>
                    <a:pt x="3510" y="17540"/>
                    <a:pt x="4165" y="17222"/>
                  </a:cubicBezTo>
                  <a:cubicBezTo>
                    <a:pt x="6247" y="16231"/>
                    <a:pt x="7794" y="14347"/>
                    <a:pt x="8627" y="12205"/>
                  </a:cubicBezTo>
                  <a:cubicBezTo>
                    <a:pt x="9380" y="10202"/>
                    <a:pt x="9499" y="7842"/>
                    <a:pt x="8468" y="5919"/>
                  </a:cubicBezTo>
                  <a:cubicBezTo>
                    <a:pt x="9261" y="6216"/>
                    <a:pt x="9817" y="6989"/>
                    <a:pt x="10273" y="7684"/>
                  </a:cubicBezTo>
                  <a:cubicBezTo>
                    <a:pt x="10307" y="7743"/>
                    <a:pt x="10363" y="7770"/>
                    <a:pt x="10419" y="7770"/>
                  </a:cubicBezTo>
                  <a:cubicBezTo>
                    <a:pt x="10493" y="7770"/>
                    <a:pt x="10567" y="7723"/>
                    <a:pt x="10590" y="7644"/>
                  </a:cubicBezTo>
                  <a:cubicBezTo>
                    <a:pt x="10888" y="6434"/>
                    <a:pt x="11383" y="5284"/>
                    <a:pt x="12058" y="4253"/>
                  </a:cubicBezTo>
                  <a:cubicBezTo>
                    <a:pt x="12613" y="3340"/>
                    <a:pt x="13327" y="2527"/>
                    <a:pt x="14180" y="1893"/>
                  </a:cubicBezTo>
                  <a:cubicBezTo>
                    <a:pt x="15065" y="1277"/>
                    <a:pt x="16118" y="960"/>
                    <a:pt x="17177" y="960"/>
                  </a:cubicBezTo>
                  <a:cubicBezTo>
                    <a:pt x="17209" y="960"/>
                    <a:pt x="17241" y="960"/>
                    <a:pt x="17273" y="961"/>
                  </a:cubicBezTo>
                  <a:cubicBezTo>
                    <a:pt x="17329" y="960"/>
                    <a:pt x="17385" y="959"/>
                    <a:pt x="17441" y="959"/>
                  </a:cubicBezTo>
                  <a:cubicBezTo>
                    <a:pt x="18447" y="959"/>
                    <a:pt x="19438" y="1105"/>
                    <a:pt x="20429" y="1105"/>
                  </a:cubicBezTo>
                  <a:cubicBezTo>
                    <a:pt x="20534" y="1105"/>
                    <a:pt x="20639" y="1103"/>
                    <a:pt x="20744" y="1100"/>
                  </a:cubicBezTo>
                  <a:cubicBezTo>
                    <a:pt x="21715" y="1080"/>
                    <a:pt x="22687" y="881"/>
                    <a:pt x="23599" y="544"/>
                  </a:cubicBezTo>
                  <a:close/>
                  <a:moveTo>
                    <a:pt x="23726" y="13569"/>
                  </a:moveTo>
                  <a:cubicBezTo>
                    <a:pt x="25096" y="13569"/>
                    <a:pt x="26435" y="13945"/>
                    <a:pt x="27506" y="14882"/>
                  </a:cubicBezTo>
                  <a:cubicBezTo>
                    <a:pt x="28379" y="15656"/>
                    <a:pt x="28974" y="16667"/>
                    <a:pt x="29271" y="17797"/>
                  </a:cubicBezTo>
                  <a:cubicBezTo>
                    <a:pt x="29430" y="18353"/>
                    <a:pt x="29509" y="18928"/>
                    <a:pt x="29509" y="19523"/>
                  </a:cubicBezTo>
                  <a:cubicBezTo>
                    <a:pt x="29509" y="19800"/>
                    <a:pt x="29489" y="20098"/>
                    <a:pt x="29470" y="20376"/>
                  </a:cubicBezTo>
                  <a:cubicBezTo>
                    <a:pt x="29450" y="20613"/>
                    <a:pt x="29370" y="20812"/>
                    <a:pt x="29192" y="20970"/>
                  </a:cubicBezTo>
                  <a:cubicBezTo>
                    <a:pt x="29152" y="20891"/>
                    <a:pt x="29113" y="20832"/>
                    <a:pt x="29053" y="20772"/>
                  </a:cubicBezTo>
                  <a:cubicBezTo>
                    <a:pt x="28656" y="18967"/>
                    <a:pt x="27447" y="17460"/>
                    <a:pt x="25781" y="16667"/>
                  </a:cubicBezTo>
                  <a:cubicBezTo>
                    <a:pt x="24919" y="16255"/>
                    <a:pt x="23994" y="16090"/>
                    <a:pt x="23060" y="16090"/>
                  </a:cubicBezTo>
                  <a:cubicBezTo>
                    <a:pt x="22018" y="16090"/>
                    <a:pt x="20964" y="16295"/>
                    <a:pt x="19970" y="16588"/>
                  </a:cubicBezTo>
                  <a:cubicBezTo>
                    <a:pt x="18939" y="16905"/>
                    <a:pt x="17928" y="17302"/>
                    <a:pt x="16936" y="17698"/>
                  </a:cubicBezTo>
                  <a:cubicBezTo>
                    <a:pt x="15945" y="18095"/>
                    <a:pt x="14893" y="18452"/>
                    <a:pt x="13862" y="18789"/>
                  </a:cubicBezTo>
                  <a:cubicBezTo>
                    <a:pt x="12811" y="19106"/>
                    <a:pt x="11720" y="19404"/>
                    <a:pt x="10650" y="19642"/>
                  </a:cubicBezTo>
                  <a:cubicBezTo>
                    <a:pt x="9559" y="19900"/>
                    <a:pt x="8468" y="20078"/>
                    <a:pt x="7358" y="20197"/>
                  </a:cubicBezTo>
                  <a:cubicBezTo>
                    <a:pt x="7086" y="20213"/>
                    <a:pt x="6815" y="20223"/>
                    <a:pt x="6544" y="20223"/>
                  </a:cubicBezTo>
                  <a:cubicBezTo>
                    <a:pt x="6161" y="20223"/>
                    <a:pt x="5778" y="20204"/>
                    <a:pt x="5394" y="20157"/>
                  </a:cubicBezTo>
                  <a:cubicBezTo>
                    <a:pt x="5619" y="20172"/>
                    <a:pt x="5843" y="20180"/>
                    <a:pt x="6067" y="20180"/>
                  </a:cubicBezTo>
                  <a:cubicBezTo>
                    <a:pt x="7942" y="20180"/>
                    <a:pt x="9793" y="19664"/>
                    <a:pt x="11423" y="18690"/>
                  </a:cubicBezTo>
                  <a:cubicBezTo>
                    <a:pt x="13446" y="17440"/>
                    <a:pt x="15112" y="15695"/>
                    <a:pt x="16302" y="13633"/>
                  </a:cubicBezTo>
                  <a:cubicBezTo>
                    <a:pt x="16559" y="14644"/>
                    <a:pt x="16341" y="15715"/>
                    <a:pt x="15667" y="16508"/>
                  </a:cubicBezTo>
                  <a:cubicBezTo>
                    <a:pt x="15569" y="16622"/>
                    <a:pt x="15659" y="16817"/>
                    <a:pt x="15793" y="16817"/>
                  </a:cubicBezTo>
                  <a:cubicBezTo>
                    <a:pt x="15822" y="16817"/>
                    <a:pt x="15853" y="16807"/>
                    <a:pt x="15885" y="16786"/>
                  </a:cubicBezTo>
                  <a:cubicBezTo>
                    <a:pt x="17214" y="15913"/>
                    <a:pt x="18562" y="15021"/>
                    <a:pt x="20030" y="14386"/>
                  </a:cubicBezTo>
                  <a:cubicBezTo>
                    <a:pt x="21164" y="13891"/>
                    <a:pt x="22458" y="13569"/>
                    <a:pt x="23726" y="13569"/>
                  </a:cubicBezTo>
                  <a:close/>
                  <a:moveTo>
                    <a:pt x="23042" y="16433"/>
                  </a:moveTo>
                  <a:cubicBezTo>
                    <a:pt x="24007" y="16433"/>
                    <a:pt x="24963" y="16616"/>
                    <a:pt x="25840" y="17084"/>
                  </a:cubicBezTo>
                  <a:cubicBezTo>
                    <a:pt x="27010" y="17718"/>
                    <a:pt x="27923" y="18730"/>
                    <a:pt x="28438" y="19979"/>
                  </a:cubicBezTo>
                  <a:cubicBezTo>
                    <a:pt x="27407" y="18987"/>
                    <a:pt x="26078" y="18353"/>
                    <a:pt x="24670" y="18174"/>
                  </a:cubicBezTo>
                  <a:cubicBezTo>
                    <a:pt x="24239" y="18107"/>
                    <a:pt x="23807" y="18077"/>
                    <a:pt x="23375" y="18077"/>
                  </a:cubicBezTo>
                  <a:cubicBezTo>
                    <a:pt x="21761" y="18077"/>
                    <a:pt x="20151" y="18494"/>
                    <a:pt x="18602" y="18948"/>
                  </a:cubicBezTo>
                  <a:cubicBezTo>
                    <a:pt x="17531" y="19285"/>
                    <a:pt x="16480" y="19622"/>
                    <a:pt x="15389" y="19900"/>
                  </a:cubicBezTo>
                  <a:cubicBezTo>
                    <a:pt x="14299" y="20177"/>
                    <a:pt x="13148" y="20415"/>
                    <a:pt x="12018" y="20594"/>
                  </a:cubicBezTo>
                  <a:cubicBezTo>
                    <a:pt x="10868" y="20772"/>
                    <a:pt x="9718" y="20891"/>
                    <a:pt x="8547" y="20970"/>
                  </a:cubicBezTo>
                  <a:cubicBezTo>
                    <a:pt x="8112" y="21001"/>
                    <a:pt x="7674" y="21017"/>
                    <a:pt x="7235" y="21017"/>
                  </a:cubicBezTo>
                  <a:cubicBezTo>
                    <a:pt x="6534" y="21017"/>
                    <a:pt x="5831" y="20976"/>
                    <a:pt x="5136" y="20891"/>
                  </a:cubicBezTo>
                  <a:cubicBezTo>
                    <a:pt x="3570" y="20653"/>
                    <a:pt x="1983" y="19959"/>
                    <a:pt x="1012" y="18670"/>
                  </a:cubicBezTo>
                  <a:cubicBezTo>
                    <a:pt x="1289" y="18849"/>
                    <a:pt x="1567" y="19027"/>
                    <a:pt x="1864" y="19166"/>
                  </a:cubicBezTo>
                  <a:cubicBezTo>
                    <a:pt x="3169" y="20193"/>
                    <a:pt x="4835" y="20563"/>
                    <a:pt x="6489" y="20563"/>
                  </a:cubicBezTo>
                  <a:cubicBezTo>
                    <a:pt x="6846" y="20563"/>
                    <a:pt x="7203" y="20546"/>
                    <a:pt x="7556" y="20514"/>
                  </a:cubicBezTo>
                  <a:cubicBezTo>
                    <a:pt x="9718" y="20316"/>
                    <a:pt x="11839" y="19781"/>
                    <a:pt x="13902" y="19126"/>
                  </a:cubicBezTo>
                  <a:cubicBezTo>
                    <a:pt x="14933" y="18809"/>
                    <a:pt x="15945" y="18452"/>
                    <a:pt x="16936" y="18075"/>
                  </a:cubicBezTo>
                  <a:cubicBezTo>
                    <a:pt x="17948" y="17678"/>
                    <a:pt x="18919" y="17262"/>
                    <a:pt x="19970" y="16945"/>
                  </a:cubicBezTo>
                  <a:cubicBezTo>
                    <a:pt x="20948" y="16646"/>
                    <a:pt x="22001" y="16433"/>
                    <a:pt x="23042" y="16433"/>
                  </a:cubicBezTo>
                  <a:close/>
                  <a:moveTo>
                    <a:pt x="23994" y="0"/>
                  </a:moveTo>
                  <a:cubicBezTo>
                    <a:pt x="23962" y="0"/>
                    <a:pt x="23929" y="9"/>
                    <a:pt x="23897" y="29"/>
                  </a:cubicBezTo>
                  <a:cubicBezTo>
                    <a:pt x="22772" y="511"/>
                    <a:pt x="21552" y="751"/>
                    <a:pt x="20321" y="751"/>
                  </a:cubicBezTo>
                  <a:cubicBezTo>
                    <a:pt x="20184" y="751"/>
                    <a:pt x="20048" y="749"/>
                    <a:pt x="19911" y="743"/>
                  </a:cubicBezTo>
                  <a:cubicBezTo>
                    <a:pt x="19065" y="700"/>
                    <a:pt x="18229" y="608"/>
                    <a:pt x="17396" y="608"/>
                  </a:cubicBezTo>
                  <a:cubicBezTo>
                    <a:pt x="17057" y="608"/>
                    <a:pt x="16719" y="623"/>
                    <a:pt x="16381" y="663"/>
                  </a:cubicBezTo>
                  <a:cubicBezTo>
                    <a:pt x="15310" y="802"/>
                    <a:pt x="14318" y="1258"/>
                    <a:pt x="13505" y="1972"/>
                  </a:cubicBezTo>
                  <a:cubicBezTo>
                    <a:pt x="11978" y="3301"/>
                    <a:pt x="10907" y="5205"/>
                    <a:pt x="10352" y="7148"/>
                  </a:cubicBezTo>
                  <a:cubicBezTo>
                    <a:pt x="9797" y="6355"/>
                    <a:pt x="9123" y="5562"/>
                    <a:pt x="8151" y="5423"/>
                  </a:cubicBezTo>
                  <a:cubicBezTo>
                    <a:pt x="8141" y="5421"/>
                    <a:pt x="8131" y="5421"/>
                    <a:pt x="8121" y="5421"/>
                  </a:cubicBezTo>
                  <a:cubicBezTo>
                    <a:pt x="7975" y="5421"/>
                    <a:pt x="7858" y="5552"/>
                    <a:pt x="7933" y="5700"/>
                  </a:cubicBezTo>
                  <a:cubicBezTo>
                    <a:pt x="8587" y="6751"/>
                    <a:pt x="8904" y="7961"/>
                    <a:pt x="8845" y="9191"/>
                  </a:cubicBezTo>
                  <a:cubicBezTo>
                    <a:pt x="8766" y="11412"/>
                    <a:pt x="7873" y="13534"/>
                    <a:pt x="6346" y="15140"/>
                  </a:cubicBezTo>
                  <a:cubicBezTo>
                    <a:pt x="4872" y="16726"/>
                    <a:pt x="2802" y="17610"/>
                    <a:pt x="629" y="17610"/>
                  </a:cubicBezTo>
                  <a:cubicBezTo>
                    <a:pt x="493" y="17610"/>
                    <a:pt x="356" y="17606"/>
                    <a:pt x="218" y="17599"/>
                  </a:cubicBezTo>
                  <a:cubicBezTo>
                    <a:pt x="212" y="17599"/>
                    <a:pt x="206" y="17598"/>
                    <a:pt x="200" y="17598"/>
                  </a:cubicBezTo>
                  <a:cubicBezTo>
                    <a:pt x="0" y="17598"/>
                    <a:pt x="6" y="17918"/>
                    <a:pt x="218" y="17956"/>
                  </a:cubicBezTo>
                  <a:cubicBezTo>
                    <a:pt x="218" y="17976"/>
                    <a:pt x="218" y="18016"/>
                    <a:pt x="238" y="18055"/>
                  </a:cubicBezTo>
                  <a:cubicBezTo>
                    <a:pt x="1150" y="20038"/>
                    <a:pt x="3292" y="21030"/>
                    <a:pt x="5355" y="21268"/>
                  </a:cubicBezTo>
                  <a:cubicBezTo>
                    <a:pt x="5985" y="21335"/>
                    <a:pt x="6622" y="21371"/>
                    <a:pt x="7262" y="21371"/>
                  </a:cubicBezTo>
                  <a:cubicBezTo>
                    <a:pt x="7749" y="21371"/>
                    <a:pt x="8237" y="21350"/>
                    <a:pt x="8726" y="21308"/>
                  </a:cubicBezTo>
                  <a:cubicBezTo>
                    <a:pt x="9836" y="21228"/>
                    <a:pt x="10967" y="21109"/>
                    <a:pt x="12077" y="20931"/>
                  </a:cubicBezTo>
                  <a:cubicBezTo>
                    <a:pt x="13168" y="20772"/>
                    <a:pt x="14279" y="20534"/>
                    <a:pt x="15409" y="20257"/>
                  </a:cubicBezTo>
                  <a:cubicBezTo>
                    <a:pt x="16500" y="19979"/>
                    <a:pt x="17591" y="19642"/>
                    <a:pt x="18681" y="19305"/>
                  </a:cubicBezTo>
                  <a:cubicBezTo>
                    <a:pt x="20189" y="18852"/>
                    <a:pt x="21766" y="18434"/>
                    <a:pt x="23350" y="18434"/>
                  </a:cubicBezTo>
                  <a:cubicBezTo>
                    <a:pt x="23850" y="18434"/>
                    <a:pt x="24350" y="18476"/>
                    <a:pt x="24849" y="18571"/>
                  </a:cubicBezTo>
                  <a:cubicBezTo>
                    <a:pt x="26376" y="18849"/>
                    <a:pt x="27863" y="19582"/>
                    <a:pt x="28736" y="20891"/>
                  </a:cubicBezTo>
                  <a:cubicBezTo>
                    <a:pt x="28736" y="20911"/>
                    <a:pt x="28736" y="20931"/>
                    <a:pt x="28756" y="20951"/>
                  </a:cubicBezTo>
                  <a:cubicBezTo>
                    <a:pt x="28756" y="21010"/>
                    <a:pt x="28795" y="21050"/>
                    <a:pt x="28835" y="21070"/>
                  </a:cubicBezTo>
                  <a:cubicBezTo>
                    <a:pt x="28875" y="21149"/>
                    <a:pt x="28914" y="21208"/>
                    <a:pt x="28954" y="21288"/>
                  </a:cubicBezTo>
                  <a:cubicBezTo>
                    <a:pt x="28987" y="21337"/>
                    <a:pt x="29046" y="21372"/>
                    <a:pt x="29110" y="21372"/>
                  </a:cubicBezTo>
                  <a:cubicBezTo>
                    <a:pt x="29124" y="21372"/>
                    <a:pt x="29138" y="21371"/>
                    <a:pt x="29152" y="21367"/>
                  </a:cubicBezTo>
                  <a:cubicBezTo>
                    <a:pt x="29846" y="21268"/>
                    <a:pt x="29846" y="20296"/>
                    <a:pt x="29866" y="19761"/>
                  </a:cubicBezTo>
                  <a:cubicBezTo>
                    <a:pt x="29886" y="19067"/>
                    <a:pt x="29807" y="18353"/>
                    <a:pt x="29628" y="17678"/>
                  </a:cubicBezTo>
                  <a:cubicBezTo>
                    <a:pt x="29311" y="16469"/>
                    <a:pt x="28637" y="15378"/>
                    <a:pt x="27705" y="14565"/>
                  </a:cubicBezTo>
                  <a:cubicBezTo>
                    <a:pt x="26634" y="13692"/>
                    <a:pt x="25305" y="13216"/>
                    <a:pt x="23917" y="13216"/>
                  </a:cubicBezTo>
                  <a:cubicBezTo>
                    <a:pt x="23841" y="13214"/>
                    <a:pt x="23766" y="13213"/>
                    <a:pt x="23691" y="13213"/>
                  </a:cubicBezTo>
                  <a:cubicBezTo>
                    <a:pt x="20989" y="13213"/>
                    <a:pt x="18620" y="14585"/>
                    <a:pt x="16421" y="16013"/>
                  </a:cubicBezTo>
                  <a:cubicBezTo>
                    <a:pt x="16857" y="15120"/>
                    <a:pt x="16877" y="14069"/>
                    <a:pt x="16500" y="13137"/>
                  </a:cubicBezTo>
                  <a:cubicBezTo>
                    <a:pt x="16460" y="13068"/>
                    <a:pt x="16396" y="13033"/>
                    <a:pt x="16334" y="13033"/>
                  </a:cubicBezTo>
                  <a:cubicBezTo>
                    <a:pt x="16272" y="13033"/>
                    <a:pt x="16212" y="13068"/>
                    <a:pt x="16183" y="13137"/>
                  </a:cubicBezTo>
                  <a:cubicBezTo>
                    <a:pt x="15528" y="14307"/>
                    <a:pt x="14715" y="15418"/>
                    <a:pt x="13763" y="16389"/>
                  </a:cubicBezTo>
                  <a:cubicBezTo>
                    <a:pt x="12077" y="18095"/>
                    <a:pt x="9936" y="19364"/>
                    <a:pt x="7536" y="19721"/>
                  </a:cubicBezTo>
                  <a:cubicBezTo>
                    <a:pt x="7064" y="19796"/>
                    <a:pt x="6588" y="19834"/>
                    <a:pt x="6113" y="19834"/>
                  </a:cubicBezTo>
                  <a:cubicBezTo>
                    <a:pt x="4713" y="19834"/>
                    <a:pt x="3321" y="19510"/>
                    <a:pt x="2063" y="18888"/>
                  </a:cubicBezTo>
                  <a:cubicBezTo>
                    <a:pt x="1963" y="18789"/>
                    <a:pt x="1844" y="18710"/>
                    <a:pt x="1745" y="18611"/>
                  </a:cubicBezTo>
                  <a:cubicBezTo>
                    <a:pt x="1722" y="18576"/>
                    <a:pt x="1679" y="18555"/>
                    <a:pt x="1635" y="18555"/>
                  </a:cubicBezTo>
                  <a:cubicBezTo>
                    <a:pt x="1604" y="18555"/>
                    <a:pt x="1572" y="18566"/>
                    <a:pt x="1547" y="18591"/>
                  </a:cubicBezTo>
                  <a:cubicBezTo>
                    <a:pt x="1388" y="18492"/>
                    <a:pt x="1230" y="18392"/>
                    <a:pt x="1071" y="18273"/>
                  </a:cubicBezTo>
                  <a:cubicBezTo>
                    <a:pt x="1958" y="18556"/>
                    <a:pt x="2870" y="18706"/>
                    <a:pt x="3790" y="18706"/>
                  </a:cubicBezTo>
                  <a:cubicBezTo>
                    <a:pt x="4290" y="18706"/>
                    <a:pt x="4793" y="18662"/>
                    <a:pt x="5295" y="18571"/>
                  </a:cubicBezTo>
                  <a:cubicBezTo>
                    <a:pt x="8190" y="18095"/>
                    <a:pt x="10689" y="16350"/>
                    <a:pt x="12732" y="14267"/>
                  </a:cubicBezTo>
                  <a:cubicBezTo>
                    <a:pt x="13723" y="13236"/>
                    <a:pt x="14616" y="12027"/>
                    <a:pt x="15786" y="11194"/>
                  </a:cubicBezTo>
                  <a:cubicBezTo>
                    <a:pt x="16761" y="10486"/>
                    <a:pt x="17923" y="10103"/>
                    <a:pt x="19103" y="10103"/>
                  </a:cubicBezTo>
                  <a:cubicBezTo>
                    <a:pt x="19412" y="10103"/>
                    <a:pt x="19722" y="10129"/>
                    <a:pt x="20030" y="10182"/>
                  </a:cubicBezTo>
                  <a:cubicBezTo>
                    <a:pt x="20047" y="10186"/>
                    <a:pt x="20063" y="10188"/>
                    <a:pt x="20079" y="10188"/>
                  </a:cubicBezTo>
                  <a:cubicBezTo>
                    <a:pt x="20211" y="10188"/>
                    <a:pt x="20299" y="10049"/>
                    <a:pt x="20228" y="9924"/>
                  </a:cubicBezTo>
                  <a:cubicBezTo>
                    <a:pt x="19710" y="8820"/>
                    <a:pt x="18629" y="8194"/>
                    <a:pt x="17508" y="8194"/>
                  </a:cubicBezTo>
                  <a:cubicBezTo>
                    <a:pt x="16999" y="8194"/>
                    <a:pt x="16481" y="8323"/>
                    <a:pt x="16004" y="8596"/>
                  </a:cubicBezTo>
                  <a:cubicBezTo>
                    <a:pt x="16302" y="7941"/>
                    <a:pt x="16738" y="7386"/>
                    <a:pt x="17273" y="6930"/>
                  </a:cubicBezTo>
                  <a:cubicBezTo>
                    <a:pt x="17967" y="6394"/>
                    <a:pt x="18681" y="5899"/>
                    <a:pt x="19435" y="5443"/>
                  </a:cubicBezTo>
                  <a:cubicBezTo>
                    <a:pt x="20109" y="5006"/>
                    <a:pt x="20724" y="4530"/>
                    <a:pt x="21319" y="3995"/>
                  </a:cubicBezTo>
                  <a:cubicBezTo>
                    <a:pt x="22469" y="2924"/>
                    <a:pt x="23421" y="1655"/>
                    <a:pt x="24155" y="267"/>
                  </a:cubicBezTo>
                  <a:cubicBezTo>
                    <a:pt x="24234" y="140"/>
                    <a:pt x="24123" y="0"/>
                    <a:pt x="239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4" name="Google Shape;328;p8">
              <a:extLst>
                <a:ext uri="{FF2B5EF4-FFF2-40B4-BE49-F238E27FC236}">
                  <a16:creationId xmlns:a16="http://schemas.microsoft.com/office/drawing/2014/main" id="{8557C702-A72E-E252-7E07-679ABEFDB41F}"/>
                </a:ext>
              </a:extLst>
            </p:cNvPr>
            <p:cNvSpPr>
              <a:spLocks/>
            </p:cNvSpPr>
            <p:nvPr/>
          </p:nvSpPr>
          <p:spPr bwMode="auto">
            <a:xfrm>
              <a:off x="1753675" y="1372175"/>
              <a:ext cx="79600" cy="64675"/>
            </a:xfrm>
            <a:custGeom>
              <a:avLst/>
              <a:gdLst>
                <a:gd name="T0" fmla="*/ 73275 w 3184"/>
                <a:gd name="T1" fmla="*/ 0 h 2587"/>
                <a:gd name="T2" fmla="*/ 70950 w 3184"/>
                <a:gd name="T3" fmla="*/ 700 h 2587"/>
                <a:gd name="T4" fmla="*/ 3025 w 3184"/>
                <a:gd name="T5" fmla="*/ 56725 h 2587"/>
                <a:gd name="T6" fmla="*/ 6175 w 3184"/>
                <a:gd name="T7" fmla="*/ 64675 h 2587"/>
                <a:gd name="T8" fmla="*/ 8975 w 3184"/>
                <a:gd name="T9" fmla="*/ 63175 h 2587"/>
                <a:gd name="T10" fmla="*/ 75425 w 3184"/>
                <a:gd name="T11" fmla="*/ 8625 h 2587"/>
                <a:gd name="T12" fmla="*/ 73275 w 3184"/>
                <a:gd name="T13" fmla="*/ 0 h 2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84" h="2587" extrusionOk="0">
                  <a:moveTo>
                    <a:pt x="2931" y="0"/>
                  </a:moveTo>
                  <a:cubicBezTo>
                    <a:pt x="2902" y="0"/>
                    <a:pt x="2870" y="9"/>
                    <a:pt x="2838" y="28"/>
                  </a:cubicBezTo>
                  <a:cubicBezTo>
                    <a:pt x="1827" y="643"/>
                    <a:pt x="915" y="1396"/>
                    <a:pt x="121" y="2269"/>
                  </a:cubicBezTo>
                  <a:cubicBezTo>
                    <a:pt x="1" y="2405"/>
                    <a:pt x="121" y="2587"/>
                    <a:pt x="247" y="2587"/>
                  </a:cubicBezTo>
                  <a:cubicBezTo>
                    <a:pt x="287" y="2587"/>
                    <a:pt x="326" y="2569"/>
                    <a:pt x="359" y="2527"/>
                  </a:cubicBezTo>
                  <a:cubicBezTo>
                    <a:pt x="1133" y="1674"/>
                    <a:pt x="2045" y="940"/>
                    <a:pt x="3017" y="345"/>
                  </a:cubicBezTo>
                  <a:cubicBezTo>
                    <a:pt x="3183" y="229"/>
                    <a:pt x="3084" y="0"/>
                    <a:pt x="293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5" name="Google Shape;329;p8">
              <a:extLst>
                <a:ext uri="{FF2B5EF4-FFF2-40B4-BE49-F238E27FC236}">
                  <a16:creationId xmlns:a16="http://schemas.microsoft.com/office/drawing/2014/main" id="{CA35F167-7563-E3C3-E212-06FA94D7CF7C}"/>
                </a:ext>
              </a:extLst>
            </p:cNvPr>
            <p:cNvSpPr>
              <a:spLocks/>
            </p:cNvSpPr>
            <p:nvPr/>
          </p:nvSpPr>
          <p:spPr bwMode="auto">
            <a:xfrm>
              <a:off x="1777325" y="1254675"/>
              <a:ext cx="84200" cy="90950"/>
            </a:xfrm>
            <a:custGeom>
              <a:avLst/>
              <a:gdLst>
                <a:gd name="T0" fmla="*/ 77875 w 3368"/>
                <a:gd name="T1" fmla="*/ 0 h 3638"/>
                <a:gd name="T2" fmla="*/ 75575 w 3368"/>
                <a:gd name="T3" fmla="*/ 700 h 3638"/>
                <a:gd name="T4" fmla="*/ 1700 w 3368"/>
                <a:gd name="T5" fmla="*/ 83975 h 3638"/>
                <a:gd name="T6" fmla="*/ 6075 w 3368"/>
                <a:gd name="T7" fmla="*/ 90925 h 3638"/>
                <a:gd name="T8" fmla="*/ 9625 w 3368"/>
                <a:gd name="T9" fmla="*/ 88450 h 3638"/>
                <a:gd name="T10" fmla="*/ 80025 w 3368"/>
                <a:gd name="T11" fmla="*/ 8625 h 3638"/>
                <a:gd name="T12" fmla="*/ 77875 w 3368"/>
                <a:gd name="T13" fmla="*/ 0 h 36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8" h="3638" extrusionOk="0">
                  <a:moveTo>
                    <a:pt x="3115" y="0"/>
                  </a:moveTo>
                  <a:cubicBezTo>
                    <a:pt x="3086" y="0"/>
                    <a:pt x="3055" y="9"/>
                    <a:pt x="3023" y="28"/>
                  </a:cubicBezTo>
                  <a:cubicBezTo>
                    <a:pt x="1734" y="821"/>
                    <a:pt x="702" y="1971"/>
                    <a:pt x="68" y="3359"/>
                  </a:cubicBezTo>
                  <a:cubicBezTo>
                    <a:pt x="1" y="3507"/>
                    <a:pt x="125" y="3637"/>
                    <a:pt x="243" y="3637"/>
                  </a:cubicBezTo>
                  <a:cubicBezTo>
                    <a:pt x="299" y="3637"/>
                    <a:pt x="353" y="3608"/>
                    <a:pt x="385" y="3538"/>
                  </a:cubicBezTo>
                  <a:cubicBezTo>
                    <a:pt x="980" y="2209"/>
                    <a:pt x="1972" y="1099"/>
                    <a:pt x="3201" y="345"/>
                  </a:cubicBezTo>
                  <a:cubicBezTo>
                    <a:pt x="3368" y="229"/>
                    <a:pt x="3269" y="0"/>
                    <a:pt x="31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6" name="Google Shape;330;p8">
              <a:extLst>
                <a:ext uri="{FF2B5EF4-FFF2-40B4-BE49-F238E27FC236}">
                  <a16:creationId xmlns:a16="http://schemas.microsoft.com/office/drawing/2014/main" id="{DF9F990F-DA52-0716-159E-5D3A80CAAFD1}"/>
                </a:ext>
              </a:extLst>
            </p:cNvPr>
            <p:cNvSpPr>
              <a:spLocks/>
            </p:cNvSpPr>
            <p:nvPr/>
          </p:nvSpPr>
          <p:spPr bwMode="auto">
            <a:xfrm>
              <a:off x="2021450" y="1039000"/>
              <a:ext cx="743700" cy="388050"/>
            </a:xfrm>
            <a:custGeom>
              <a:avLst/>
              <a:gdLst>
                <a:gd name="T0" fmla="*/ 617750 w 29748"/>
                <a:gd name="T1" fmla="*/ 195050 h 15522"/>
                <a:gd name="T2" fmla="*/ 730800 w 29748"/>
                <a:gd name="T3" fmla="*/ 210925 h 15522"/>
                <a:gd name="T4" fmla="*/ 652450 w 29748"/>
                <a:gd name="T5" fmla="*/ 242650 h 15522"/>
                <a:gd name="T6" fmla="*/ 616775 w 29748"/>
                <a:gd name="T7" fmla="*/ 216375 h 15522"/>
                <a:gd name="T8" fmla="*/ 612300 w 29748"/>
                <a:gd name="T9" fmla="*/ 224300 h 15522"/>
                <a:gd name="T10" fmla="*/ 656925 w 29748"/>
                <a:gd name="T11" fmla="*/ 297675 h 15522"/>
                <a:gd name="T12" fmla="*/ 566425 w 29748"/>
                <a:gd name="T13" fmla="*/ 369375 h 15522"/>
                <a:gd name="T14" fmla="*/ 485875 w 29748"/>
                <a:gd name="T15" fmla="*/ 364100 h 15522"/>
                <a:gd name="T16" fmla="*/ 452175 w 29748"/>
                <a:gd name="T17" fmla="*/ 375525 h 15522"/>
                <a:gd name="T18" fmla="*/ 511175 w 29748"/>
                <a:gd name="T19" fmla="*/ 209925 h 15522"/>
                <a:gd name="T20" fmla="*/ 515625 w 29748"/>
                <a:gd name="T21" fmla="*/ 197525 h 15522"/>
                <a:gd name="T22" fmla="*/ 570150 w 29748"/>
                <a:gd name="T23" fmla="*/ 202000 h 15522"/>
                <a:gd name="T24" fmla="*/ 459600 w 29748"/>
                <a:gd name="T25" fmla="*/ 195050 h 15522"/>
                <a:gd name="T26" fmla="*/ 519100 w 29748"/>
                <a:gd name="T27" fmla="*/ 167775 h 15522"/>
                <a:gd name="T28" fmla="*/ 178500 w 29748"/>
                <a:gd name="T29" fmla="*/ 20525 h 15522"/>
                <a:gd name="T30" fmla="*/ 110075 w 29748"/>
                <a:gd name="T31" fmla="*/ 215375 h 15522"/>
                <a:gd name="T32" fmla="*/ 74125 w 29748"/>
                <a:gd name="T33" fmla="*/ 286400 h 15522"/>
                <a:gd name="T34" fmla="*/ 121975 w 29748"/>
                <a:gd name="T35" fmla="*/ 218850 h 15522"/>
                <a:gd name="T36" fmla="*/ 167100 w 29748"/>
                <a:gd name="T37" fmla="*/ 200500 h 15522"/>
                <a:gd name="T38" fmla="*/ 240475 w 29748"/>
                <a:gd name="T39" fmla="*/ 224800 h 15522"/>
                <a:gd name="T40" fmla="*/ 146750 w 29748"/>
                <a:gd name="T41" fmla="*/ 257025 h 15522"/>
                <a:gd name="T42" fmla="*/ 121975 w 29748"/>
                <a:gd name="T43" fmla="*/ 358175 h 15522"/>
                <a:gd name="T44" fmla="*/ 74875 w 29748"/>
                <a:gd name="T45" fmla="*/ 331875 h 15522"/>
                <a:gd name="T46" fmla="*/ 138275 w 29748"/>
                <a:gd name="T47" fmla="*/ 378225 h 15522"/>
                <a:gd name="T48" fmla="*/ 145775 w 29748"/>
                <a:gd name="T49" fmla="*/ 103825 h 15522"/>
                <a:gd name="T50" fmla="*/ 171350 w 29748"/>
                <a:gd name="T51" fmla="*/ 0 h 15522"/>
                <a:gd name="T52" fmla="*/ 139325 w 29748"/>
                <a:gd name="T53" fmla="*/ 97875 h 15522"/>
                <a:gd name="T54" fmla="*/ 2500 w 29748"/>
                <a:gd name="T55" fmla="*/ 261000 h 15522"/>
                <a:gd name="T56" fmla="*/ 218150 w 29748"/>
                <a:gd name="T57" fmla="*/ 372550 h 15522"/>
                <a:gd name="T58" fmla="*/ 351525 w 29748"/>
                <a:gd name="T59" fmla="*/ 296200 h 15522"/>
                <a:gd name="T60" fmla="*/ 448675 w 29748"/>
                <a:gd name="T61" fmla="*/ 209050 h 15522"/>
                <a:gd name="T62" fmla="*/ 504225 w 29748"/>
                <a:gd name="T63" fmla="*/ 216875 h 15522"/>
                <a:gd name="T64" fmla="*/ 470500 w 29748"/>
                <a:gd name="T65" fmla="*/ 330400 h 15522"/>
                <a:gd name="T66" fmla="*/ 462575 w 29748"/>
                <a:gd name="T67" fmla="*/ 379475 h 15522"/>
                <a:gd name="T68" fmla="*/ 524050 w 29748"/>
                <a:gd name="T69" fmla="*/ 375025 h 15522"/>
                <a:gd name="T70" fmla="*/ 665850 w 29748"/>
                <a:gd name="T71" fmla="*/ 301650 h 15522"/>
                <a:gd name="T72" fmla="*/ 668925 w 29748"/>
                <a:gd name="T73" fmla="*/ 253850 h 15522"/>
                <a:gd name="T74" fmla="*/ 736350 w 29748"/>
                <a:gd name="T75" fmla="*/ 201375 h 15522"/>
                <a:gd name="T76" fmla="*/ 644025 w 29748"/>
                <a:gd name="T77" fmla="*/ 197525 h 15522"/>
                <a:gd name="T78" fmla="*/ 379275 w 29748"/>
                <a:gd name="T79" fmla="*/ 258500 h 15522"/>
                <a:gd name="T80" fmla="*/ 188400 w 29748"/>
                <a:gd name="T81" fmla="*/ 366100 h 15522"/>
                <a:gd name="T82" fmla="*/ 115025 w 29748"/>
                <a:gd name="T83" fmla="*/ 303625 h 15522"/>
                <a:gd name="T84" fmla="*/ 238975 w 29748"/>
                <a:gd name="T85" fmla="*/ 236700 h 15522"/>
                <a:gd name="T86" fmla="*/ 258800 w 29748"/>
                <a:gd name="T87" fmla="*/ 212400 h 15522"/>
                <a:gd name="T88" fmla="*/ 173525 w 29748"/>
                <a:gd name="T89" fmla="*/ 194550 h 15522"/>
                <a:gd name="T90" fmla="*/ 207250 w 29748"/>
                <a:gd name="T91" fmla="*/ 59700 h 155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748" h="15522" extrusionOk="0">
                  <a:moveTo>
                    <a:pt x="21426" y="6657"/>
                  </a:moveTo>
                  <a:cubicBezTo>
                    <a:pt x="21916" y="6657"/>
                    <a:pt x="22400" y="6745"/>
                    <a:pt x="22866" y="6910"/>
                  </a:cubicBezTo>
                  <a:cubicBezTo>
                    <a:pt x="23501" y="7148"/>
                    <a:pt x="24115" y="7445"/>
                    <a:pt x="24710" y="7802"/>
                  </a:cubicBezTo>
                  <a:cubicBezTo>
                    <a:pt x="25652" y="8296"/>
                    <a:pt x="26689" y="8730"/>
                    <a:pt x="27757" y="8730"/>
                  </a:cubicBezTo>
                  <a:cubicBezTo>
                    <a:pt x="28061" y="8730"/>
                    <a:pt x="28369" y="8694"/>
                    <a:pt x="28677" y="8615"/>
                  </a:cubicBezTo>
                  <a:cubicBezTo>
                    <a:pt x="28855" y="8575"/>
                    <a:pt x="29033" y="8476"/>
                    <a:pt x="29232" y="8437"/>
                  </a:cubicBezTo>
                  <a:cubicBezTo>
                    <a:pt x="28702" y="9255"/>
                    <a:pt x="27770" y="9801"/>
                    <a:pt x="26793" y="9801"/>
                  </a:cubicBezTo>
                  <a:cubicBezTo>
                    <a:pt x="26563" y="9801"/>
                    <a:pt x="26329" y="9770"/>
                    <a:pt x="26098" y="9706"/>
                  </a:cubicBezTo>
                  <a:cubicBezTo>
                    <a:pt x="26079" y="9696"/>
                    <a:pt x="26059" y="9691"/>
                    <a:pt x="26039" y="9691"/>
                  </a:cubicBezTo>
                  <a:cubicBezTo>
                    <a:pt x="26019" y="9691"/>
                    <a:pt x="25999" y="9696"/>
                    <a:pt x="25979" y="9706"/>
                  </a:cubicBezTo>
                  <a:cubicBezTo>
                    <a:pt x="25603" y="9270"/>
                    <a:pt x="25166" y="8913"/>
                    <a:pt x="24671" y="8655"/>
                  </a:cubicBezTo>
                  <a:cubicBezTo>
                    <a:pt x="24644" y="8635"/>
                    <a:pt x="24613" y="8626"/>
                    <a:pt x="24582" y="8626"/>
                  </a:cubicBezTo>
                  <a:cubicBezTo>
                    <a:pt x="24521" y="8626"/>
                    <a:pt x="24459" y="8661"/>
                    <a:pt x="24433" y="8714"/>
                  </a:cubicBezTo>
                  <a:cubicBezTo>
                    <a:pt x="24373" y="8794"/>
                    <a:pt x="24413" y="8913"/>
                    <a:pt x="24492" y="8972"/>
                  </a:cubicBezTo>
                  <a:cubicBezTo>
                    <a:pt x="24928" y="9190"/>
                    <a:pt x="25305" y="9508"/>
                    <a:pt x="25642" y="9864"/>
                  </a:cubicBezTo>
                  <a:cubicBezTo>
                    <a:pt x="25642" y="9904"/>
                    <a:pt x="25642" y="9944"/>
                    <a:pt x="25662" y="9964"/>
                  </a:cubicBezTo>
                  <a:cubicBezTo>
                    <a:pt x="26118" y="10519"/>
                    <a:pt x="26336" y="11213"/>
                    <a:pt x="26277" y="11907"/>
                  </a:cubicBezTo>
                  <a:cubicBezTo>
                    <a:pt x="26198" y="12562"/>
                    <a:pt x="25900" y="13156"/>
                    <a:pt x="25444" y="13613"/>
                  </a:cubicBezTo>
                  <a:cubicBezTo>
                    <a:pt x="24988" y="14108"/>
                    <a:pt x="24393" y="14465"/>
                    <a:pt x="23739" y="14644"/>
                  </a:cubicBezTo>
                  <a:cubicBezTo>
                    <a:pt x="23383" y="14741"/>
                    <a:pt x="23021" y="14775"/>
                    <a:pt x="22657" y="14775"/>
                  </a:cubicBezTo>
                  <a:cubicBezTo>
                    <a:pt x="22129" y="14775"/>
                    <a:pt x="21598" y="14703"/>
                    <a:pt x="21081" y="14644"/>
                  </a:cubicBezTo>
                  <a:cubicBezTo>
                    <a:pt x="20675" y="14586"/>
                    <a:pt x="20268" y="14549"/>
                    <a:pt x="19869" y="14549"/>
                  </a:cubicBezTo>
                  <a:cubicBezTo>
                    <a:pt x="19723" y="14549"/>
                    <a:pt x="19579" y="14554"/>
                    <a:pt x="19435" y="14564"/>
                  </a:cubicBezTo>
                  <a:cubicBezTo>
                    <a:pt x="19157" y="14584"/>
                    <a:pt x="18880" y="14644"/>
                    <a:pt x="18622" y="14743"/>
                  </a:cubicBezTo>
                  <a:cubicBezTo>
                    <a:pt x="18503" y="14763"/>
                    <a:pt x="18384" y="14822"/>
                    <a:pt x="18285" y="14882"/>
                  </a:cubicBezTo>
                  <a:cubicBezTo>
                    <a:pt x="18225" y="14921"/>
                    <a:pt x="18146" y="14981"/>
                    <a:pt x="18087" y="15021"/>
                  </a:cubicBezTo>
                  <a:cubicBezTo>
                    <a:pt x="18285" y="13434"/>
                    <a:pt x="20129" y="13018"/>
                    <a:pt x="21180" y="12026"/>
                  </a:cubicBezTo>
                  <a:cubicBezTo>
                    <a:pt x="21736" y="11510"/>
                    <a:pt x="22112" y="10697"/>
                    <a:pt x="21934" y="9924"/>
                  </a:cubicBezTo>
                  <a:cubicBezTo>
                    <a:pt x="21775" y="9190"/>
                    <a:pt x="21121" y="8694"/>
                    <a:pt x="20447" y="8397"/>
                  </a:cubicBezTo>
                  <a:cubicBezTo>
                    <a:pt x="19951" y="8179"/>
                    <a:pt x="19415" y="8040"/>
                    <a:pt x="18880" y="8000"/>
                  </a:cubicBezTo>
                  <a:cubicBezTo>
                    <a:pt x="19231" y="7900"/>
                    <a:pt x="19599" y="7847"/>
                    <a:pt x="19972" y="7847"/>
                  </a:cubicBezTo>
                  <a:cubicBezTo>
                    <a:pt x="20189" y="7847"/>
                    <a:pt x="20407" y="7865"/>
                    <a:pt x="20625" y="7901"/>
                  </a:cubicBezTo>
                  <a:cubicBezTo>
                    <a:pt x="21339" y="8000"/>
                    <a:pt x="22013" y="8238"/>
                    <a:pt x="22727" y="8437"/>
                  </a:cubicBezTo>
                  <a:cubicBezTo>
                    <a:pt x="22733" y="8437"/>
                    <a:pt x="22740" y="8438"/>
                    <a:pt x="22746" y="8438"/>
                  </a:cubicBezTo>
                  <a:cubicBezTo>
                    <a:pt x="22930" y="8438"/>
                    <a:pt x="22998" y="8156"/>
                    <a:pt x="22806" y="8080"/>
                  </a:cubicBezTo>
                  <a:cubicBezTo>
                    <a:pt x="22093" y="7862"/>
                    <a:pt x="21339" y="7683"/>
                    <a:pt x="20605" y="7544"/>
                  </a:cubicBezTo>
                  <a:cubicBezTo>
                    <a:pt x="20382" y="7509"/>
                    <a:pt x="20158" y="7491"/>
                    <a:pt x="19934" y="7491"/>
                  </a:cubicBezTo>
                  <a:cubicBezTo>
                    <a:pt x="19401" y="7491"/>
                    <a:pt x="18873" y="7593"/>
                    <a:pt x="18384" y="7802"/>
                  </a:cubicBezTo>
                  <a:cubicBezTo>
                    <a:pt x="18305" y="7822"/>
                    <a:pt x="18245" y="7901"/>
                    <a:pt x="18265" y="8000"/>
                  </a:cubicBezTo>
                  <a:lnTo>
                    <a:pt x="18106" y="8000"/>
                  </a:lnTo>
                  <a:cubicBezTo>
                    <a:pt x="18860" y="7346"/>
                    <a:pt x="19772" y="6910"/>
                    <a:pt x="20764" y="6711"/>
                  </a:cubicBezTo>
                  <a:cubicBezTo>
                    <a:pt x="20985" y="6674"/>
                    <a:pt x="21206" y="6657"/>
                    <a:pt x="21426" y="6657"/>
                  </a:cubicBezTo>
                  <a:close/>
                  <a:moveTo>
                    <a:pt x="7140" y="821"/>
                  </a:moveTo>
                  <a:lnTo>
                    <a:pt x="7140" y="821"/>
                  </a:lnTo>
                  <a:cubicBezTo>
                    <a:pt x="7953" y="1952"/>
                    <a:pt x="8330" y="3340"/>
                    <a:pt x="8211" y="4728"/>
                  </a:cubicBezTo>
                  <a:cubicBezTo>
                    <a:pt x="8151" y="5502"/>
                    <a:pt x="7834" y="6255"/>
                    <a:pt x="7318" y="6850"/>
                  </a:cubicBezTo>
                  <a:cubicBezTo>
                    <a:pt x="6545" y="7723"/>
                    <a:pt x="5375" y="8000"/>
                    <a:pt x="4403" y="8615"/>
                  </a:cubicBezTo>
                  <a:cubicBezTo>
                    <a:pt x="3927" y="8893"/>
                    <a:pt x="3550" y="9289"/>
                    <a:pt x="3273" y="9745"/>
                  </a:cubicBezTo>
                  <a:cubicBezTo>
                    <a:pt x="3015" y="10221"/>
                    <a:pt x="2856" y="10757"/>
                    <a:pt x="2816" y="11292"/>
                  </a:cubicBezTo>
                  <a:cubicBezTo>
                    <a:pt x="2797" y="11401"/>
                    <a:pt x="2876" y="11456"/>
                    <a:pt x="2965" y="11456"/>
                  </a:cubicBezTo>
                  <a:cubicBezTo>
                    <a:pt x="3054" y="11456"/>
                    <a:pt x="3154" y="11401"/>
                    <a:pt x="3173" y="11292"/>
                  </a:cubicBezTo>
                  <a:cubicBezTo>
                    <a:pt x="3213" y="10777"/>
                    <a:pt x="3372" y="10281"/>
                    <a:pt x="3649" y="9825"/>
                  </a:cubicBezTo>
                  <a:cubicBezTo>
                    <a:pt x="3947" y="9369"/>
                    <a:pt x="4383" y="9012"/>
                    <a:pt x="4879" y="8754"/>
                  </a:cubicBezTo>
                  <a:cubicBezTo>
                    <a:pt x="5454" y="8437"/>
                    <a:pt x="6069" y="8179"/>
                    <a:pt x="6644" y="7842"/>
                  </a:cubicBezTo>
                  <a:cubicBezTo>
                    <a:pt x="6604" y="7901"/>
                    <a:pt x="6624" y="7981"/>
                    <a:pt x="6684" y="8020"/>
                  </a:cubicBezTo>
                  <a:cubicBezTo>
                    <a:pt x="7160" y="8516"/>
                    <a:pt x="7774" y="8853"/>
                    <a:pt x="8429" y="8992"/>
                  </a:cubicBezTo>
                  <a:cubicBezTo>
                    <a:pt x="8627" y="9032"/>
                    <a:pt x="8825" y="9051"/>
                    <a:pt x="9024" y="9051"/>
                  </a:cubicBezTo>
                  <a:cubicBezTo>
                    <a:pt x="9222" y="9051"/>
                    <a:pt x="9420" y="9032"/>
                    <a:pt x="9619" y="8992"/>
                  </a:cubicBezTo>
                  <a:cubicBezTo>
                    <a:pt x="9123" y="9270"/>
                    <a:pt x="8607" y="9488"/>
                    <a:pt x="8072" y="9646"/>
                  </a:cubicBezTo>
                  <a:cubicBezTo>
                    <a:pt x="7338" y="9845"/>
                    <a:pt x="6565" y="9983"/>
                    <a:pt x="5870" y="10281"/>
                  </a:cubicBezTo>
                  <a:cubicBezTo>
                    <a:pt x="4899" y="10678"/>
                    <a:pt x="4046" y="11590"/>
                    <a:pt x="4244" y="12700"/>
                  </a:cubicBezTo>
                  <a:cubicBezTo>
                    <a:pt x="4403" y="13652"/>
                    <a:pt x="5276" y="14406"/>
                    <a:pt x="6148" y="14743"/>
                  </a:cubicBezTo>
                  <a:cubicBezTo>
                    <a:pt x="5692" y="14683"/>
                    <a:pt x="5276" y="14545"/>
                    <a:pt x="4879" y="14327"/>
                  </a:cubicBezTo>
                  <a:cubicBezTo>
                    <a:pt x="4264" y="13989"/>
                    <a:pt x="3709" y="13553"/>
                    <a:pt x="3253" y="13018"/>
                  </a:cubicBezTo>
                  <a:cubicBezTo>
                    <a:pt x="3218" y="12983"/>
                    <a:pt x="3178" y="12968"/>
                    <a:pt x="3139" y="12968"/>
                  </a:cubicBezTo>
                  <a:cubicBezTo>
                    <a:pt x="3001" y="12968"/>
                    <a:pt x="2871" y="13152"/>
                    <a:pt x="2995" y="13275"/>
                  </a:cubicBezTo>
                  <a:cubicBezTo>
                    <a:pt x="3491" y="13831"/>
                    <a:pt x="4086" y="14287"/>
                    <a:pt x="4740" y="14664"/>
                  </a:cubicBezTo>
                  <a:cubicBezTo>
                    <a:pt x="5176" y="14882"/>
                    <a:pt x="5652" y="15040"/>
                    <a:pt x="6148" y="15100"/>
                  </a:cubicBezTo>
                  <a:cubicBezTo>
                    <a:pt x="5942" y="15119"/>
                    <a:pt x="5736" y="15129"/>
                    <a:pt x="5531" y="15129"/>
                  </a:cubicBezTo>
                  <a:cubicBezTo>
                    <a:pt x="4668" y="15129"/>
                    <a:pt x="3816" y="14960"/>
                    <a:pt x="3015" y="14624"/>
                  </a:cubicBezTo>
                  <a:cubicBezTo>
                    <a:pt x="1389" y="13890"/>
                    <a:pt x="377" y="12264"/>
                    <a:pt x="457" y="10479"/>
                  </a:cubicBezTo>
                  <a:cubicBezTo>
                    <a:pt x="615" y="7346"/>
                    <a:pt x="3927" y="6116"/>
                    <a:pt x="5831" y="4153"/>
                  </a:cubicBezTo>
                  <a:cubicBezTo>
                    <a:pt x="6346" y="3657"/>
                    <a:pt x="6723" y="3043"/>
                    <a:pt x="6981" y="2388"/>
                  </a:cubicBezTo>
                  <a:cubicBezTo>
                    <a:pt x="7140" y="1892"/>
                    <a:pt x="7199" y="1337"/>
                    <a:pt x="7140" y="821"/>
                  </a:cubicBezTo>
                  <a:close/>
                  <a:moveTo>
                    <a:pt x="6854" y="0"/>
                  </a:moveTo>
                  <a:cubicBezTo>
                    <a:pt x="6742" y="0"/>
                    <a:pt x="6641" y="98"/>
                    <a:pt x="6684" y="226"/>
                  </a:cubicBezTo>
                  <a:cubicBezTo>
                    <a:pt x="6862" y="901"/>
                    <a:pt x="6862" y="1635"/>
                    <a:pt x="6624" y="2309"/>
                  </a:cubicBezTo>
                  <a:cubicBezTo>
                    <a:pt x="6406" y="2924"/>
                    <a:pt x="6029" y="3479"/>
                    <a:pt x="5573" y="3915"/>
                  </a:cubicBezTo>
                  <a:cubicBezTo>
                    <a:pt x="4581" y="4946"/>
                    <a:pt x="3332" y="5700"/>
                    <a:pt x="2241" y="6632"/>
                  </a:cubicBezTo>
                  <a:cubicBezTo>
                    <a:pt x="1726" y="7068"/>
                    <a:pt x="1270" y="7544"/>
                    <a:pt x="893" y="8100"/>
                  </a:cubicBezTo>
                  <a:cubicBezTo>
                    <a:pt x="417" y="8794"/>
                    <a:pt x="159" y="9607"/>
                    <a:pt x="100" y="10440"/>
                  </a:cubicBezTo>
                  <a:cubicBezTo>
                    <a:pt x="0" y="12205"/>
                    <a:pt x="893" y="13851"/>
                    <a:pt x="2420" y="14743"/>
                  </a:cubicBezTo>
                  <a:cubicBezTo>
                    <a:pt x="3372" y="15280"/>
                    <a:pt x="4489" y="15522"/>
                    <a:pt x="5614" y="15522"/>
                  </a:cubicBezTo>
                  <a:cubicBezTo>
                    <a:pt x="6691" y="15522"/>
                    <a:pt x="7775" y="15299"/>
                    <a:pt x="8726" y="14902"/>
                  </a:cubicBezTo>
                  <a:cubicBezTo>
                    <a:pt x="8746" y="14882"/>
                    <a:pt x="8786" y="14862"/>
                    <a:pt x="8806" y="14842"/>
                  </a:cubicBezTo>
                  <a:lnTo>
                    <a:pt x="9043" y="14783"/>
                  </a:lnTo>
                  <a:cubicBezTo>
                    <a:pt x="10908" y="14227"/>
                    <a:pt x="12554" y="13037"/>
                    <a:pt x="14061" y="11848"/>
                  </a:cubicBezTo>
                  <a:cubicBezTo>
                    <a:pt x="15132" y="10975"/>
                    <a:pt x="16044" y="9924"/>
                    <a:pt x="17036" y="8952"/>
                  </a:cubicBezTo>
                  <a:cubicBezTo>
                    <a:pt x="17273" y="8694"/>
                    <a:pt x="17531" y="8476"/>
                    <a:pt x="17789" y="8258"/>
                  </a:cubicBezTo>
                  <a:cubicBezTo>
                    <a:pt x="17822" y="8324"/>
                    <a:pt x="17882" y="8362"/>
                    <a:pt x="17947" y="8362"/>
                  </a:cubicBezTo>
                  <a:cubicBezTo>
                    <a:pt x="17960" y="8362"/>
                    <a:pt x="17974" y="8361"/>
                    <a:pt x="17987" y="8357"/>
                  </a:cubicBezTo>
                  <a:cubicBezTo>
                    <a:pt x="18141" y="8341"/>
                    <a:pt x="18294" y="8333"/>
                    <a:pt x="18446" y="8333"/>
                  </a:cubicBezTo>
                  <a:cubicBezTo>
                    <a:pt x="19039" y="8333"/>
                    <a:pt x="19616" y="8454"/>
                    <a:pt x="20169" y="8675"/>
                  </a:cubicBezTo>
                  <a:cubicBezTo>
                    <a:pt x="20803" y="8913"/>
                    <a:pt x="21498" y="9389"/>
                    <a:pt x="21617" y="10102"/>
                  </a:cubicBezTo>
                  <a:cubicBezTo>
                    <a:pt x="21736" y="10836"/>
                    <a:pt x="21240" y="11550"/>
                    <a:pt x="20684" y="11986"/>
                  </a:cubicBezTo>
                  <a:cubicBezTo>
                    <a:pt x="20129" y="12423"/>
                    <a:pt x="19415" y="12760"/>
                    <a:pt x="18820" y="13216"/>
                  </a:cubicBezTo>
                  <a:cubicBezTo>
                    <a:pt x="18146" y="13692"/>
                    <a:pt x="17730" y="14465"/>
                    <a:pt x="17710" y="15298"/>
                  </a:cubicBezTo>
                  <a:cubicBezTo>
                    <a:pt x="17710" y="15397"/>
                    <a:pt x="17789" y="15477"/>
                    <a:pt x="17888" y="15477"/>
                  </a:cubicBezTo>
                  <a:cubicBezTo>
                    <a:pt x="18106" y="15437"/>
                    <a:pt x="18325" y="15318"/>
                    <a:pt x="18503" y="15179"/>
                  </a:cubicBezTo>
                  <a:cubicBezTo>
                    <a:pt x="18781" y="15040"/>
                    <a:pt x="19078" y="14961"/>
                    <a:pt x="19395" y="14941"/>
                  </a:cubicBezTo>
                  <a:cubicBezTo>
                    <a:pt x="19567" y="14928"/>
                    <a:pt x="19741" y="14921"/>
                    <a:pt x="19916" y="14921"/>
                  </a:cubicBezTo>
                  <a:cubicBezTo>
                    <a:pt x="20266" y="14921"/>
                    <a:pt x="20618" y="14948"/>
                    <a:pt x="20962" y="15001"/>
                  </a:cubicBezTo>
                  <a:cubicBezTo>
                    <a:pt x="21522" y="15058"/>
                    <a:pt x="22082" y="15128"/>
                    <a:pt x="22638" y="15128"/>
                  </a:cubicBezTo>
                  <a:cubicBezTo>
                    <a:pt x="23047" y="15128"/>
                    <a:pt x="23454" y="15090"/>
                    <a:pt x="23858" y="14981"/>
                  </a:cubicBezTo>
                  <a:cubicBezTo>
                    <a:pt x="25206" y="14604"/>
                    <a:pt x="26416" y="13494"/>
                    <a:pt x="26634" y="12066"/>
                  </a:cubicBezTo>
                  <a:cubicBezTo>
                    <a:pt x="26713" y="11372"/>
                    <a:pt x="26555" y="10678"/>
                    <a:pt x="26178" y="10102"/>
                  </a:cubicBezTo>
                  <a:cubicBezTo>
                    <a:pt x="26372" y="10137"/>
                    <a:pt x="26565" y="10154"/>
                    <a:pt x="26757" y="10154"/>
                  </a:cubicBezTo>
                  <a:cubicBezTo>
                    <a:pt x="27994" y="10154"/>
                    <a:pt x="29138" y="9454"/>
                    <a:pt x="29688" y="8337"/>
                  </a:cubicBezTo>
                  <a:cubicBezTo>
                    <a:pt x="29747" y="8218"/>
                    <a:pt x="29708" y="8100"/>
                    <a:pt x="29589" y="8060"/>
                  </a:cubicBezTo>
                  <a:cubicBezTo>
                    <a:pt x="29544" y="8057"/>
                    <a:pt x="29499" y="8055"/>
                    <a:pt x="29454" y="8055"/>
                  </a:cubicBezTo>
                  <a:cubicBezTo>
                    <a:pt x="29222" y="8055"/>
                    <a:pt x="28995" y="8099"/>
                    <a:pt x="28796" y="8199"/>
                  </a:cubicBezTo>
                  <a:cubicBezTo>
                    <a:pt x="28478" y="8298"/>
                    <a:pt x="28141" y="8337"/>
                    <a:pt x="27804" y="8357"/>
                  </a:cubicBezTo>
                  <a:cubicBezTo>
                    <a:pt x="27090" y="8357"/>
                    <a:pt x="26396" y="8199"/>
                    <a:pt x="25761" y="7901"/>
                  </a:cubicBezTo>
                  <a:cubicBezTo>
                    <a:pt x="24571" y="7386"/>
                    <a:pt x="23501" y="6572"/>
                    <a:pt x="22212" y="6354"/>
                  </a:cubicBezTo>
                  <a:cubicBezTo>
                    <a:pt x="21950" y="6312"/>
                    <a:pt x="21696" y="6292"/>
                    <a:pt x="21448" y="6292"/>
                  </a:cubicBezTo>
                  <a:cubicBezTo>
                    <a:pt x="18802" y="6292"/>
                    <a:pt x="16912" y="8581"/>
                    <a:pt x="15171" y="10340"/>
                  </a:cubicBezTo>
                  <a:cubicBezTo>
                    <a:pt x="14418" y="11074"/>
                    <a:pt x="13625" y="11748"/>
                    <a:pt x="12772" y="12363"/>
                  </a:cubicBezTo>
                  <a:cubicBezTo>
                    <a:pt x="11979" y="12938"/>
                    <a:pt x="11126" y="13454"/>
                    <a:pt x="10253" y="13910"/>
                  </a:cubicBezTo>
                  <a:cubicBezTo>
                    <a:pt x="9420" y="14346"/>
                    <a:pt x="8488" y="14604"/>
                    <a:pt x="7536" y="14644"/>
                  </a:cubicBezTo>
                  <a:cubicBezTo>
                    <a:pt x="7513" y="14644"/>
                    <a:pt x="7489" y="14645"/>
                    <a:pt x="7466" y="14645"/>
                  </a:cubicBezTo>
                  <a:cubicBezTo>
                    <a:pt x="6598" y="14645"/>
                    <a:pt x="5755" y="14289"/>
                    <a:pt x="5157" y="13652"/>
                  </a:cubicBezTo>
                  <a:cubicBezTo>
                    <a:pt x="4720" y="13256"/>
                    <a:pt x="4522" y="12700"/>
                    <a:pt x="4601" y="12145"/>
                  </a:cubicBezTo>
                  <a:cubicBezTo>
                    <a:pt x="4720" y="11629"/>
                    <a:pt x="5038" y="11173"/>
                    <a:pt x="5494" y="10896"/>
                  </a:cubicBezTo>
                  <a:cubicBezTo>
                    <a:pt x="6069" y="10519"/>
                    <a:pt x="6723" y="10380"/>
                    <a:pt x="7397" y="10202"/>
                  </a:cubicBezTo>
                  <a:cubicBezTo>
                    <a:pt x="8151" y="10043"/>
                    <a:pt x="8865" y="9785"/>
                    <a:pt x="9559" y="9468"/>
                  </a:cubicBezTo>
                  <a:cubicBezTo>
                    <a:pt x="9916" y="9270"/>
                    <a:pt x="10233" y="9051"/>
                    <a:pt x="10531" y="8794"/>
                  </a:cubicBezTo>
                  <a:cubicBezTo>
                    <a:pt x="10639" y="8667"/>
                    <a:pt x="10550" y="8491"/>
                    <a:pt x="10398" y="8491"/>
                  </a:cubicBezTo>
                  <a:cubicBezTo>
                    <a:pt x="10383" y="8491"/>
                    <a:pt x="10368" y="8493"/>
                    <a:pt x="10352" y="8496"/>
                  </a:cubicBezTo>
                  <a:cubicBezTo>
                    <a:pt x="9961" y="8631"/>
                    <a:pt x="9541" y="8702"/>
                    <a:pt x="9119" y="8702"/>
                  </a:cubicBezTo>
                  <a:cubicBezTo>
                    <a:pt x="8922" y="8702"/>
                    <a:pt x="8724" y="8686"/>
                    <a:pt x="8528" y="8655"/>
                  </a:cubicBezTo>
                  <a:cubicBezTo>
                    <a:pt x="7933" y="8536"/>
                    <a:pt x="7358" y="8218"/>
                    <a:pt x="6941" y="7782"/>
                  </a:cubicBezTo>
                  <a:cubicBezTo>
                    <a:pt x="6902" y="7743"/>
                    <a:pt x="6862" y="7723"/>
                    <a:pt x="6822" y="7723"/>
                  </a:cubicBezTo>
                  <a:cubicBezTo>
                    <a:pt x="7140" y="7524"/>
                    <a:pt x="7437" y="7286"/>
                    <a:pt x="7695" y="6989"/>
                  </a:cubicBezTo>
                  <a:cubicBezTo>
                    <a:pt x="8726" y="5700"/>
                    <a:pt x="8766" y="3895"/>
                    <a:pt x="8290" y="2388"/>
                  </a:cubicBezTo>
                  <a:cubicBezTo>
                    <a:pt x="8032" y="1516"/>
                    <a:pt x="7576" y="722"/>
                    <a:pt x="6981" y="48"/>
                  </a:cubicBezTo>
                  <a:cubicBezTo>
                    <a:pt x="6942" y="15"/>
                    <a:pt x="6897" y="0"/>
                    <a:pt x="68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7" name="Google Shape;331;p8">
              <a:extLst>
                <a:ext uri="{FF2B5EF4-FFF2-40B4-BE49-F238E27FC236}">
                  <a16:creationId xmlns:a16="http://schemas.microsoft.com/office/drawing/2014/main" id="{5A2037F7-E5E3-AFC0-9D00-FC4EDB6B08F8}"/>
                </a:ext>
              </a:extLst>
            </p:cNvPr>
            <p:cNvSpPr>
              <a:spLocks/>
            </p:cNvSpPr>
            <p:nvPr/>
          </p:nvSpPr>
          <p:spPr bwMode="auto">
            <a:xfrm>
              <a:off x="2410550" y="1343975"/>
              <a:ext cx="60525" cy="38000"/>
            </a:xfrm>
            <a:custGeom>
              <a:avLst/>
              <a:gdLst>
                <a:gd name="T0" fmla="*/ 54600 w 2421"/>
                <a:gd name="T1" fmla="*/ 0 h 1520"/>
                <a:gd name="T2" fmla="*/ 51175 w 2421"/>
                <a:gd name="T3" fmla="*/ 1625 h 1520"/>
                <a:gd name="T4" fmla="*/ 31825 w 2421"/>
                <a:gd name="T5" fmla="*/ 20475 h 1520"/>
                <a:gd name="T6" fmla="*/ 5050 w 2421"/>
                <a:gd name="T7" fmla="*/ 28900 h 1520"/>
                <a:gd name="T8" fmla="*/ 6350 w 2421"/>
                <a:gd name="T9" fmla="*/ 37975 h 1520"/>
                <a:gd name="T10" fmla="*/ 7525 w 2421"/>
                <a:gd name="T11" fmla="*/ 37825 h 1520"/>
                <a:gd name="T12" fmla="*/ 37275 w 2421"/>
                <a:gd name="T13" fmla="*/ 27900 h 1520"/>
                <a:gd name="T14" fmla="*/ 59100 w 2421"/>
                <a:gd name="T15" fmla="*/ 6575 h 1520"/>
                <a:gd name="T16" fmla="*/ 54600 w 2421"/>
                <a:gd name="T17" fmla="*/ 0 h 15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21" h="1520" extrusionOk="0">
                  <a:moveTo>
                    <a:pt x="2184" y="0"/>
                  </a:moveTo>
                  <a:cubicBezTo>
                    <a:pt x="2136" y="0"/>
                    <a:pt x="2086" y="20"/>
                    <a:pt x="2047" y="65"/>
                  </a:cubicBezTo>
                  <a:cubicBezTo>
                    <a:pt x="1868" y="382"/>
                    <a:pt x="1591" y="660"/>
                    <a:pt x="1273" y="819"/>
                  </a:cubicBezTo>
                  <a:cubicBezTo>
                    <a:pt x="936" y="977"/>
                    <a:pt x="579" y="1096"/>
                    <a:pt x="202" y="1156"/>
                  </a:cubicBezTo>
                  <a:cubicBezTo>
                    <a:pt x="1" y="1211"/>
                    <a:pt x="70" y="1519"/>
                    <a:pt x="254" y="1519"/>
                  </a:cubicBezTo>
                  <a:cubicBezTo>
                    <a:pt x="269" y="1519"/>
                    <a:pt x="285" y="1517"/>
                    <a:pt x="301" y="1513"/>
                  </a:cubicBezTo>
                  <a:cubicBezTo>
                    <a:pt x="718" y="1433"/>
                    <a:pt x="1115" y="1295"/>
                    <a:pt x="1491" y="1116"/>
                  </a:cubicBezTo>
                  <a:cubicBezTo>
                    <a:pt x="1848" y="918"/>
                    <a:pt x="2166" y="620"/>
                    <a:pt x="2364" y="263"/>
                  </a:cubicBezTo>
                  <a:cubicBezTo>
                    <a:pt x="2421" y="122"/>
                    <a:pt x="2305" y="0"/>
                    <a:pt x="218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8" name="Google Shape;332;p8">
              <a:extLst>
                <a:ext uri="{FF2B5EF4-FFF2-40B4-BE49-F238E27FC236}">
                  <a16:creationId xmlns:a16="http://schemas.microsoft.com/office/drawing/2014/main" id="{F0836925-A857-E522-D9A1-B37E26505BBF}"/>
                </a:ext>
              </a:extLst>
            </p:cNvPr>
            <p:cNvSpPr>
              <a:spLocks/>
            </p:cNvSpPr>
            <p:nvPr/>
          </p:nvSpPr>
          <p:spPr bwMode="auto">
            <a:xfrm>
              <a:off x="2361050" y="1374225"/>
              <a:ext cx="34750" cy="14625"/>
            </a:xfrm>
            <a:custGeom>
              <a:avLst/>
              <a:gdLst>
                <a:gd name="T0" fmla="*/ 30000 w 1390"/>
                <a:gd name="T1" fmla="*/ 0 h 585"/>
                <a:gd name="T2" fmla="*/ 28775 w 1390"/>
                <a:gd name="T3" fmla="*/ 125 h 585"/>
                <a:gd name="T4" fmla="*/ 4000 w 1390"/>
                <a:gd name="T5" fmla="*/ 6075 h 585"/>
                <a:gd name="T6" fmla="*/ 1025 w 1390"/>
                <a:gd name="T7" fmla="*/ 11525 h 585"/>
                <a:gd name="T8" fmla="*/ 5500 w 1390"/>
                <a:gd name="T9" fmla="*/ 14600 h 585"/>
                <a:gd name="T10" fmla="*/ 6475 w 1390"/>
                <a:gd name="T11" fmla="*/ 14500 h 585"/>
                <a:gd name="T12" fmla="*/ 31250 w 1390"/>
                <a:gd name="T13" fmla="*/ 8550 h 585"/>
                <a:gd name="T14" fmla="*/ 34225 w 1390"/>
                <a:gd name="T15" fmla="*/ 3100 h 585"/>
                <a:gd name="T16" fmla="*/ 30000 w 1390"/>
                <a:gd name="T17" fmla="*/ 0 h 5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0" h="585" extrusionOk="0">
                  <a:moveTo>
                    <a:pt x="1200" y="0"/>
                  </a:moveTo>
                  <a:cubicBezTo>
                    <a:pt x="1184" y="0"/>
                    <a:pt x="1168" y="2"/>
                    <a:pt x="1151" y="5"/>
                  </a:cubicBezTo>
                  <a:cubicBezTo>
                    <a:pt x="834" y="104"/>
                    <a:pt x="497" y="184"/>
                    <a:pt x="160" y="243"/>
                  </a:cubicBezTo>
                  <a:cubicBezTo>
                    <a:pt x="60" y="263"/>
                    <a:pt x="1" y="362"/>
                    <a:pt x="41" y="461"/>
                  </a:cubicBezTo>
                  <a:cubicBezTo>
                    <a:pt x="58" y="530"/>
                    <a:pt x="135" y="584"/>
                    <a:pt x="220" y="584"/>
                  </a:cubicBezTo>
                  <a:cubicBezTo>
                    <a:pt x="233" y="584"/>
                    <a:pt x="246" y="583"/>
                    <a:pt x="259" y="580"/>
                  </a:cubicBezTo>
                  <a:cubicBezTo>
                    <a:pt x="596" y="541"/>
                    <a:pt x="913" y="461"/>
                    <a:pt x="1250" y="342"/>
                  </a:cubicBezTo>
                  <a:cubicBezTo>
                    <a:pt x="1330" y="323"/>
                    <a:pt x="1389" y="223"/>
                    <a:pt x="1369" y="124"/>
                  </a:cubicBezTo>
                  <a:cubicBezTo>
                    <a:pt x="1353" y="42"/>
                    <a:pt x="1281" y="0"/>
                    <a:pt x="12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9" name="Google Shape;333;p8">
              <a:extLst>
                <a:ext uri="{FF2B5EF4-FFF2-40B4-BE49-F238E27FC236}">
                  <a16:creationId xmlns:a16="http://schemas.microsoft.com/office/drawing/2014/main" id="{4213E0DC-3A9E-8668-B5DC-1C6B7E1B9501}"/>
                </a:ext>
              </a:extLst>
            </p:cNvPr>
            <p:cNvSpPr>
              <a:spLocks/>
            </p:cNvSpPr>
            <p:nvPr/>
          </p:nvSpPr>
          <p:spPr bwMode="auto">
            <a:xfrm>
              <a:off x="2247550" y="1359400"/>
              <a:ext cx="153700" cy="76450"/>
            </a:xfrm>
            <a:custGeom>
              <a:avLst/>
              <a:gdLst>
                <a:gd name="T0" fmla="*/ 139525 w 6148"/>
                <a:gd name="T1" fmla="*/ 8925 h 3058"/>
                <a:gd name="T2" fmla="*/ 143275 w 6148"/>
                <a:gd name="T3" fmla="*/ 15450 h 3058"/>
                <a:gd name="T4" fmla="*/ 127400 w 6148"/>
                <a:gd name="T5" fmla="*/ 36775 h 3058"/>
                <a:gd name="T6" fmla="*/ 95175 w 6148"/>
                <a:gd name="T7" fmla="*/ 50650 h 3058"/>
                <a:gd name="T8" fmla="*/ 62450 w 6148"/>
                <a:gd name="T9" fmla="*/ 59075 h 3058"/>
                <a:gd name="T10" fmla="*/ 49075 w 6148"/>
                <a:gd name="T11" fmla="*/ 61075 h 3058"/>
                <a:gd name="T12" fmla="*/ 85250 w 6148"/>
                <a:gd name="T13" fmla="*/ 38750 h 3058"/>
                <a:gd name="T14" fmla="*/ 119475 w 6148"/>
                <a:gd name="T15" fmla="*/ 16450 h 3058"/>
                <a:gd name="T16" fmla="*/ 138300 w 6148"/>
                <a:gd name="T17" fmla="*/ 9000 h 3058"/>
                <a:gd name="T18" fmla="*/ 139525 w 6148"/>
                <a:gd name="T19" fmla="*/ 8925 h 3058"/>
                <a:gd name="T20" fmla="*/ 138225 w 6148"/>
                <a:gd name="T21" fmla="*/ 25 h 3058"/>
                <a:gd name="T22" fmla="*/ 130875 w 6148"/>
                <a:gd name="T23" fmla="*/ 1575 h 3058"/>
                <a:gd name="T24" fmla="*/ 87250 w 6148"/>
                <a:gd name="T25" fmla="*/ 26350 h 3058"/>
                <a:gd name="T26" fmla="*/ 5450 w 6148"/>
                <a:gd name="T27" fmla="*/ 67025 h 3058"/>
                <a:gd name="T28" fmla="*/ 4675 w 6148"/>
                <a:gd name="T29" fmla="*/ 76000 h 3058"/>
                <a:gd name="T30" fmla="*/ 5450 w 6148"/>
                <a:gd name="T31" fmla="*/ 75950 h 3058"/>
                <a:gd name="T32" fmla="*/ 8425 w 6148"/>
                <a:gd name="T33" fmla="*/ 76425 h 3058"/>
                <a:gd name="T34" fmla="*/ 62450 w 6148"/>
                <a:gd name="T35" fmla="*/ 68500 h 3058"/>
                <a:gd name="T36" fmla="*/ 94675 w 6148"/>
                <a:gd name="T37" fmla="*/ 60075 h 3058"/>
                <a:gd name="T38" fmla="*/ 151200 w 6148"/>
                <a:gd name="T39" fmla="*/ 23375 h 3058"/>
                <a:gd name="T40" fmla="*/ 148225 w 6148"/>
                <a:gd name="T41" fmla="*/ 3050 h 3058"/>
                <a:gd name="T42" fmla="*/ 138225 w 6148"/>
                <a:gd name="T43" fmla="*/ 25 h 30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48" h="3058" extrusionOk="0">
                  <a:moveTo>
                    <a:pt x="5581" y="357"/>
                  </a:moveTo>
                  <a:cubicBezTo>
                    <a:pt x="5718" y="357"/>
                    <a:pt x="5749" y="439"/>
                    <a:pt x="5731" y="618"/>
                  </a:cubicBezTo>
                  <a:cubicBezTo>
                    <a:pt x="5671" y="995"/>
                    <a:pt x="5433" y="1312"/>
                    <a:pt x="5096" y="1471"/>
                  </a:cubicBezTo>
                  <a:cubicBezTo>
                    <a:pt x="4700" y="1709"/>
                    <a:pt x="4263" y="1887"/>
                    <a:pt x="3807" y="2026"/>
                  </a:cubicBezTo>
                  <a:cubicBezTo>
                    <a:pt x="3391" y="2145"/>
                    <a:pt x="2935" y="2264"/>
                    <a:pt x="2498" y="2363"/>
                  </a:cubicBezTo>
                  <a:cubicBezTo>
                    <a:pt x="2320" y="2403"/>
                    <a:pt x="2141" y="2423"/>
                    <a:pt x="1963" y="2443"/>
                  </a:cubicBezTo>
                  <a:cubicBezTo>
                    <a:pt x="2478" y="2185"/>
                    <a:pt x="2954" y="1887"/>
                    <a:pt x="3410" y="1550"/>
                  </a:cubicBezTo>
                  <a:cubicBezTo>
                    <a:pt x="3847" y="1233"/>
                    <a:pt x="4303" y="935"/>
                    <a:pt x="4779" y="658"/>
                  </a:cubicBezTo>
                  <a:cubicBezTo>
                    <a:pt x="4997" y="519"/>
                    <a:pt x="5255" y="420"/>
                    <a:pt x="5532" y="360"/>
                  </a:cubicBezTo>
                  <a:cubicBezTo>
                    <a:pt x="5550" y="358"/>
                    <a:pt x="5566" y="357"/>
                    <a:pt x="5581" y="357"/>
                  </a:cubicBezTo>
                  <a:close/>
                  <a:moveTo>
                    <a:pt x="5529" y="1"/>
                  </a:moveTo>
                  <a:cubicBezTo>
                    <a:pt x="5427" y="1"/>
                    <a:pt x="5326" y="22"/>
                    <a:pt x="5235" y="63"/>
                  </a:cubicBezTo>
                  <a:cubicBezTo>
                    <a:pt x="4600" y="301"/>
                    <a:pt x="4005" y="638"/>
                    <a:pt x="3490" y="1054"/>
                  </a:cubicBezTo>
                  <a:cubicBezTo>
                    <a:pt x="2498" y="1748"/>
                    <a:pt x="1447" y="2522"/>
                    <a:pt x="218" y="2681"/>
                  </a:cubicBezTo>
                  <a:cubicBezTo>
                    <a:pt x="10" y="2699"/>
                    <a:pt x="0" y="3040"/>
                    <a:pt x="187" y="3040"/>
                  </a:cubicBezTo>
                  <a:cubicBezTo>
                    <a:pt x="196" y="3040"/>
                    <a:pt x="207" y="3040"/>
                    <a:pt x="218" y="3038"/>
                  </a:cubicBezTo>
                  <a:cubicBezTo>
                    <a:pt x="257" y="3057"/>
                    <a:pt x="297" y="3057"/>
                    <a:pt x="337" y="3057"/>
                  </a:cubicBezTo>
                  <a:cubicBezTo>
                    <a:pt x="1051" y="2919"/>
                    <a:pt x="1784" y="2879"/>
                    <a:pt x="2498" y="2740"/>
                  </a:cubicBezTo>
                  <a:cubicBezTo>
                    <a:pt x="2935" y="2641"/>
                    <a:pt x="3371" y="2542"/>
                    <a:pt x="3787" y="2403"/>
                  </a:cubicBezTo>
                  <a:cubicBezTo>
                    <a:pt x="4581" y="2165"/>
                    <a:pt x="5751" y="1808"/>
                    <a:pt x="6048" y="935"/>
                  </a:cubicBezTo>
                  <a:cubicBezTo>
                    <a:pt x="6127" y="697"/>
                    <a:pt x="6147" y="321"/>
                    <a:pt x="5929" y="122"/>
                  </a:cubicBezTo>
                  <a:cubicBezTo>
                    <a:pt x="5813" y="41"/>
                    <a:pt x="5671" y="1"/>
                    <a:pt x="55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40" name="Google Shape;334;p8">
              <a:extLst>
                <a:ext uri="{FF2B5EF4-FFF2-40B4-BE49-F238E27FC236}">
                  <a16:creationId xmlns:a16="http://schemas.microsoft.com/office/drawing/2014/main" id="{C4767E2C-60DA-74ED-3C07-A286D73D4CBA}"/>
                </a:ext>
              </a:extLst>
            </p:cNvPr>
            <p:cNvSpPr>
              <a:spLocks/>
            </p:cNvSpPr>
            <p:nvPr/>
          </p:nvSpPr>
          <p:spPr bwMode="auto">
            <a:xfrm>
              <a:off x="6814400" y="4310300"/>
              <a:ext cx="334475" cy="290300"/>
            </a:xfrm>
            <a:custGeom>
              <a:avLst/>
              <a:gdLst>
                <a:gd name="T0" fmla="*/ 56325 w 13379"/>
                <a:gd name="T1" fmla="*/ 19900 h 11612"/>
                <a:gd name="T2" fmla="*/ 79625 w 13379"/>
                <a:gd name="T3" fmla="*/ 25350 h 11612"/>
                <a:gd name="T4" fmla="*/ 91025 w 13379"/>
                <a:gd name="T5" fmla="*/ 27850 h 11612"/>
                <a:gd name="T6" fmla="*/ 96975 w 13379"/>
                <a:gd name="T7" fmla="*/ 29825 h 11612"/>
                <a:gd name="T8" fmla="*/ 122250 w 13379"/>
                <a:gd name="T9" fmla="*/ 36775 h 11612"/>
                <a:gd name="T10" fmla="*/ 131175 w 13379"/>
                <a:gd name="T11" fmla="*/ 39750 h 11612"/>
                <a:gd name="T12" fmla="*/ 147550 w 13379"/>
                <a:gd name="T13" fmla="*/ 45200 h 11612"/>
                <a:gd name="T14" fmla="*/ 157450 w 13379"/>
                <a:gd name="T15" fmla="*/ 49150 h 11612"/>
                <a:gd name="T16" fmla="*/ 159450 w 13379"/>
                <a:gd name="T17" fmla="*/ 49650 h 11612"/>
                <a:gd name="T18" fmla="*/ 167875 w 13379"/>
                <a:gd name="T19" fmla="*/ 53125 h 11612"/>
                <a:gd name="T20" fmla="*/ 304225 w 13379"/>
                <a:gd name="T21" fmla="*/ 161700 h 11612"/>
                <a:gd name="T22" fmla="*/ 293300 w 13379"/>
                <a:gd name="T23" fmla="*/ 275225 h 11612"/>
                <a:gd name="T24" fmla="*/ 249175 w 13379"/>
                <a:gd name="T25" fmla="*/ 278700 h 11612"/>
                <a:gd name="T26" fmla="*/ 115825 w 13379"/>
                <a:gd name="T27" fmla="*/ 180550 h 11612"/>
                <a:gd name="T28" fmla="*/ 31525 w 13379"/>
                <a:gd name="T29" fmla="*/ 53125 h 11612"/>
                <a:gd name="T30" fmla="*/ 22600 w 13379"/>
                <a:gd name="T31" fmla="*/ 35775 h 11612"/>
                <a:gd name="T32" fmla="*/ 134500 w 13379"/>
                <a:gd name="T33" fmla="*/ 160250 h 11612"/>
                <a:gd name="T34" fmla="*/ 67225 w 13379"/>
                <a:gd name="T35" fmla="*/ 73450 h 11612"/>
                <a:gd name="T36" fmla="*/ 24100 w 13379"/>
                <a:gd name="T37" fmla="*/ 23875 h 11612"/>
                <a:gd name="T38" fmla="*/ 20625 w 13379"/>
                <a:gd name="T39" fmla="*/ 20400 h 11612"/>
                <a:gd name="T40" fmla="*/ 110375 w 13379"/>
                <a:gd name="T41" fmla="*/ 90300 h 11612"/>
                <a:gd name="T42" fmla="*/ 116300 w 13379"/>
                <a:gd name="T43" fmla="*/ 84350 h 11612"/>
                <a:gd name="T44" fmla="*/ 102925 w 13379"/>
                <a:gd name="T45" fmla="*/ 71975 h 11612"/>
                <a:gd name="T46" fmla="*/ 84075 w 13379"/>
                <a:gd name="T47" fmla="*/ 55600 h 11612"/>
                <a:gd name="T48" fmla="*/ 65250 w 13379"/>
                <a:gd name="T49" fmla="*/ 41225 h 11612"/>
                <a:gd name="T50" fmla="*/ 47900 w 13379"/>
                <a:gd name="T51" fmla="*/ 28325 h 11612"/>
                <a:gd name="T52" fmla="*/ 195650 w 13379"/>
                <a:gd name="T53" fmla="*/ 109700 h 11612"/>
                <a:gd name="T54" fmla="*/ 46350 w 13379"/>
                <a:gd name="T55" fmla="*/ 17650 h 11612"/>
                <a:gd name="T56" fmla="*/ 300 w 13379"/>
                <a:gd name="T57" fmla="*/ 4550 h 11612"/>
                <a:gd name="T58" fmla="*/ 42925 w 13379"/>
                <a:gd name="T59" fmla="*/ 92300 h 11612"/>
                <a:gd name="T60" fmla="*/ 230850 w 13379"/>
                <a:gd name="T61" fmla="*/ 283675 h 11612"/>
                <a:gd name="T62" fmla="*/ 314125 w 13379"/>
                <a:gd name="T63" fmla="*/ 271275 h 11612"/>
                <a:gd name="T64" fmla="*/ 211500 w 13379"/>
                <a:gd name="T65" fmla="*/ 65025 h 11612"/>
                <a:gd name="T66" fmla="*/ 10725 w 13379"/>
                <a:gd name="T67" fmla="*/ 1350 h 11612"/>
                <a:gd name="T68" fmla="*/ 4475 w 13379"/>
                <a:gd name="T69" fmla="*/ 0 h 116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379" h="11612" extrusionOk="0">
                  <a:moveTo>
                    <a:pt x="1854" y="706"/>
                  </a:moveTo>
                  <a:lnTo>
                    <a:pt x="2253" y="796"/>
                  </a:lnTo>
                  <a:cubicBezTo>
                    <a:pt x="2491" y="836"/>
                    <a:pt x="2709" y="895"/>
                    <a:pt x="2947" y="955"/>
                  </a:cubicBezTo>
                  <a:lnTo>
                    <a:pt x="3185" y="1014"/>
                  </a:lnTo>
                  <a:lnTo>
                    <a:pt x="3601" y="1114"/>
                  </a:lnTo>
                  <a:lnTo>
                    <a:pt x="3641" y="1114"/>
                  </a:lnTo>
                  <a:lnTo>
                    <a:pt x="3820" y="1173"/>
                  </a:lnTo>
                  <a:lnTo>
                    <a:pt x="3879" y="1193"/>
                  </a:lnTo>
                  <a:lnTo>
                    <a:pt x="3998" y="1213"/>
                  </a:lnTo>
                  <a:cubicBezTo>
                    <a:pt x="4296" y="1292"/>
                    <a:pt x="4593" y="1371"/>
                    <a:pt x="4890" y="1471"/>
                  </a:cubicBezTo>
                  <a:lnTo>
                    <a:pt x="5148" y="1550"/>
                  </a:lnTo>
                  <a:lnTo>
                    <a:pt x="5247" y="1590"/>
                  </a:lnTo>
                  <a:cubicBezTo>
                    <a:pt x="5426" y="1649"/>
                    <a:pt x="5585" y="1709"/>
                    <a:pt x="5743" y="1748"/>
                  </a:cubicBezTo>
                  <a:lnTo>
                    <a:pt x="5902" y="1808"/>
                  </a:lnTo>
                  <a:cubicBezTo>
                    <a:pt x="6021" y="1847"/>
                    <a:pt x="6140" y="1887"/>
                    <a:pt x="6279" y="1946"/>
                  </a:cubicBezTo>
                  <a:cubicBezTo>
                    <a:pt x="6279" y="1946"/>
                    <a:pt x="6298" y="1966"/>
                    <a:pt x="6298" y="1966"/>
                  </a:cubicBezTo>
                  <a:lnTo>
                    <a:pt x="6318" y="1966"/>
                  </a:lnTo>
                  <a:lnTo>
                    <a:pt x="6378" y="1986"/>
                  </a:lnTo>
                  <a:cubicBezTo>
                    <a:pt x="6457" y="2026"/>
                    <a:pt x="6536" y="2046"/>
                    <a:pt x="6636" y="2085"/>
                  </a:cubicBezTo>
                  <a:lnTo>
                    <a:pt x="6715" y="2125"/>
                  </a:lnTo>
                  <a:lnTo>
                    <a:pt x="7112" y="2303"/>
                  </a:lnTo>
                  <a:cubicBezTo>
                    <a:pt x="9115" y="3196"/>
                    <a:pt x="11078" y="4525"/>
                    <a:pt x="12169" y="6468"/>
                  </a:cubicBezTo>
                  <a:cubicBezTo>
                    <a:pt x="12704" y="7440"/>
                    <a:pt x="13120" y="8689"/>
                    <a:pt x="12764" y="9800"/>
                  </a:cubicBezTo>
                  <a:cubicBezTo>
                    <a:pt x="12585" y="10335"/>
                    <a:pt x="12228" y="10771"/>
                    <a:pt x="11732" y="11009"/>
                  </a:cubicBezTo>
                  <a:cubicBezTo>
                    <a:pt x="11386" y="11158"/>
                    <a:pt x="11017" y="11237"/>
                    <a:pt x="10644" y="11237"/>
                  </a:cubicBezTo>
                  <a:cubicBezTo>
                    <a:pt x="10418" y="11237"/>
                    <a:pt x="10191" y="11208"/>
                    <a:pt x="9967" y="11148"/>
                  </a:cubicBezTo>
                  <a:cubicBezTo>
                    <a:pt x="8857" y="10871"/>
                    <a:pt x="7825" y="10335"/>
                    <a:pt x="6933" y="9582"/>
                  </a:cubicBezTo>
                  <a:cubicBezTo>
                    <a:pt x="6080" y="8887"/>
                    <a:pt x="5307" y="8094"/>
                    <a:pt x="4633" y="7222"/>
                  </a:cubicBezTo>
                  <a:cubicBezTo>
                    <a:pt x="3780" y="6171"/>
                    <a:pt x="3006" y="5060"/>
                    <a:pt x="2293" y="3910"/>
                  </a:cubicBezTo>
                  <a:cubicBezTo>
                    <a:pt x="1936" y="3315"/>
                    <a:pt x="1598" y="2720"/>
                    <a:pt x="1261" y="2125"/>
                  </a:cubicBezTo>
                  <a:cubicBezTo>
                    <a:pt x="1142" y="1887"/>
                    <a:pt x="1023" y="1669"/>
                    <a:pt x="904" y="1431"/>
                  </a:cubicBezTo>
                  <a:lnTo>
                    <a:pt x="5267" y="6349"/>
                  </a:lnTo>
                  <a:cubicBezTo>
                    <a:pt x="5301" y="6392"/>
                    <a:pt x="5341" y="6410"/>
                    <a:pt x="5380" y="6410"/>
                  </a:cubicBezTo>
                  <a:cubicBezTo>
                    <a:pt x="5506" y="6410"/>
                    <a:pt x="5626" y="6232"/>
                    <a:pt x="5505" y="6111"/>
                  </a:cubicBezTo>
                  <a:lnTo>
                    <a:pt x="2689" y="2938"/>
                  </a:lnTo>
                  <a:lnTo>
                    <a:pt x="1995" y="2165"/>
                  </a:lnTo>
                  <a:lnTo>
                    <a:pt x="964" y="955"/>
                  </a:lnTo>
                  <a:lnTo>
                    <a:pt x="904" y="915"/>
                  </a:lnTo>
                  <a:lnTo>
                    <a:pt x="825" y="816"/>
                  </a:lnTo>
                  <a:cubicBezTo>
                    <a:pt x="2114" y="1649"/>
                    <a:pt x="3304" y="2581"/>
                    <a:pt x="4415" y="3612"/>
                  </a:cubicBezTo>
                  <a:cubicBezTo>
                    <a:pt x="4450" y="3648"/>
                    <a:pt x="4490" y="3662"/>
                    <a:pt x="4529" y="3662"/>
                  </a:cubicBezTo>
                  <a:cubicBezTo>
                    <a:pt x="4666" y="3662"/>
                    <a:pt x="4791" y="3482"/>
                    <a:pt x="4652" y="3374"/>
                  </a:cubicBezTo>
                  <a:lnTo>
                    <a:pt x="4633" y="3355"/>
                  </a:lnTo>
                  <a:cubicBezTo>
                    <a:pt x="4474" y="3196"/>
                    <a:pt x="4296" y="3037"/>
                    <a:pt x="4117" y="2879"/>
                  </a:cubicBezTo>
                  <a:cubicBezTo>
                    <a:pt x="4058" y="2819"/>
                    <a:pt x="3998" y="2779"/>
                    <a:pt x="3939" y="2720"/>
                  </a:cubicBezTo>
                  <a:cubicBezTo>
                    <a:pt x="3760" y="2561"/>
                    <a:pt x="3562" y="2383"/>
                    <a:pt x="3363" y="2224"/>
                  </a:cubicBezTo>
                  <a:lnTo>
                    <a:pt x="3284" y="2165"/>
                  </a:lnTo>
                  <a:cubicBezTo>
                    <a:pt x="3066" y="1986"/>
                    <a:pt x="2848" y="1808"/>
                    <a:pt x="2610" y="1649"/>
                  </a:cubicBezTo>
                  <a:cubicBezTo>
                    <a:pt x="2392" y="1471"/>
                    <a:pt x="2154" y="1292"/>
                    <a:pt x="1916" y="1133"/>
                  </a:cubicBezTo>
                  <a:cubicBezTo>
                    <a:pt x="3978" y="1907"/>
                    <a:pt x="5942" y="2998"/>
                    <a:pt x="7707" y="4346"/>
                  </a:cubicBezTo>
                  <a:cubicBezTo>
                    <a:pt x="7744" y="4376"/>
                    <a:pt x="7786" y="4388"/>
                    <a:pt x="7826" y="4388"/>
                  </a:cubicBezTo>
                  <a:cubicBezTo>
                    <a:pt x="7974" y="4388"/>
                    <a:pt x="8101" y="4217"/>
                    <a:pt x="7944" y="4108"/>
                  </a:cubicBezTo>
                  <a:cubicBezTo>
                    <a:pt x="6102" y="2677"/>
                    <a:pt x="4046" y="1517"/>
                    <a:pt x="1854" y="706"/>
                  </a:cubicBezTo>
                  <a:close/>
                  <a:moveTo>
                    <a:pt x="179" y="0"/>
                  </a:moveTo>
                  <a:cubicBezTo>
                    <a:pt x="89" y="0"/>
                    <a:pt x="0" y="62"/>
                    <a:pt x="12" y="182"/>
                  </a:cubicBezTo>
                  <a:cubicBezTo>
                    <a:pt x="71" y="796"/>
                    <a:pt x="468" y="1391"/>
                    <a:pt x="746" y="1946"/>
                  </a:cubicBezTo>
                  <a:cubicBezTo>
                    <a:pt x="1063" y="2541"/>
                    <a:pt x="1380" y="3117"/>
                    <a:pt x="1717" y="3692"/>
                  </a:cubicBezTo>
                  <a:cubicBezTo>
                    <a:pt x="2372" y="4802"/>
                    <a:pt x="3106" y="5873"/>
                    <a:pt x="3899" y="6904"/>
                  </a:cubicBezTo>
                  <a:cubicBezTo>
                    <a:pt x="5307" y="8749"/>
                    <a:pt x="6993" y="10533"/>
                    <a:pt x="9234" y="11347"/>
                  </a:cubicBezTo>
                  <a:cubicBezTo>
                    <a:pt x="9681" y="11509"/>
                    <a:pt x="10182" y="11612"/>
                    <a:pt x="10675" y="11612"/>
                  </a:cubicBezTo>
                  <a:cubicBezTo>
                    <a:pt x="11383" y="11612"/>
                    <a:pt x="12074" y="11400"/>
                    <a:pt x="12565" y="10851"/>
                  </a:cubicBezTo>
                  <a:cubicBezTo>
                    <a:pt x="13378" y="9919"/>
                    <a:pt x="13339" y="8610"/>
                    <a:pt x="12982" y="7519"/>
                  </a:cubicBezTo>
                  <a:cubicBezTo>
                    <a:pt x="12288" y="5318"/>
                    <a:pt x="10423" y="3692"/>
                    <a:pt x="8460" y="2601"/>
                  </a:cubicBezTo>
                  <a:cubicBezTo>
                    <a:pt x="5981" y="1233"/>
                    <a:pt x="3205" y="618"/>
                    <a:pt x="468" y="63"/>
                  </a:cubicBezTo>
                  <a:cubicBezTo>
                    <a:pt x="456" y="57"/>
                    <a:pt x="443" y="54"/>
                    <a:pt x="429" y="54"/>
                  </a:cubicBezTo>
                  <a:cubicBezTo>
                    <a:pt x="395" y="54"/>
                    <a:pt x="357" y="68"/>
                    <a:pt x="329" y="82"/>
                  </a:cubicBezTo>
                  <a:cubicBezTo>
                    <a:pt x="298" y="27"/>
                    <a:pt x="238" y="0"/>
                    <a:pt x="1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41" name="Google Shape;335;p8">
              <a:extLst>
                <a:ext uri="{FF2B5EF4-FFF2-40B4-BE49-F238E27FC236}">
                  <a16:creationId xmlns:a16="http://schemas.microsoft.com/office/drawing/2014/main" id="{1FF9DD32-40EC-1F7C-3F69-9C417B2EDCA1}"/>
                </a:ext>
              </a:extLst>
            </p:cNvPr>
            <p:cNvSpPr>
              <a:spLocks/>
            </p:cNvSpPr>
            <p:nvPr/>
          </p:nvSpPr>
          <p:spPr bwMode="auto">
            <a:xfrm>
              <a:off x="6914350" y="4341100"/>
              <a:ext cx="28775" cy="8450"/>
            </a:xfrm>
            <a:custGeom>
              <a:avLst/>
              <a:gdLst>
                <a:gd name="T0" fmla="*/ 0 w 1151"/>
                <a:gd name="T1" fmla="*/ 25 h 338"/>
                <a:gd name="T2" fmla="*/ 2025 w 1151"/>
                <a:gd name="T3" fmla="*/ 550 h 338"/>
                <a:gd name="T4" fmla="*/ 2025 w 1151"/>
                <a:gd name="T5" fmla="*/ 550 h 338"/>
                <a:gd name="T6" fmla="*/ 0 w 1151"/>
                <a:gd name="T7" fmla="*/ 25 h 338"/>
                <a:gd name="T8" fmla="*/ 2025 w 1151"/>
                <a:gd name="T9" fmla="*/ 550 h 338"/>
                <a:gd name="T10" fmla="*/ 27775 w 1151"/>
                <a:gd name="T11" fmla="*/ 8450 h 338"/>
                <a:gd name="T12" fmla="*/ 28750 w 1151"/>
                <a:gd name="T13" fmla="*/ 8450 h 338"/>
                <a:gd name="T14" fmla="*/ 22300 w 1151"/>
                <a:gd name="T15" fmla="*/ 6450 h 338"/>
                <a:gd name="T16" fmla="*/ 2025 w 1151"/>
                <a:gd name="T17" fmla="*/ 550 h 3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51" h="338" extrusionOk="0">
                  <a:moveTo>
                    <a:pt x="0" y="1"/>
                  </a:moveTo>
                  <a:cubicBezTo>
                    <a:pt x="27" y="8"/>
                    <a:pt x="54" y="15"/>
                    <a:pt x="81" y="22"/>
                  </a:cubicBezTo>
                  <a:cubicBezTo>
                    <a:pt x="54" y="15"/>
                    <a:pt x="27" y="8"/>
                    <a:pt x="0" y="1"/>
                  </a:cubicBezTo>
                  <a:close/>
                  <a:moveTo>
                    <a:pt x="81" y="22"/>
                  </a:moveTo>
                  <a:cubicBezTo>
                    <a:pt x="431" y="117"/>
                    <a:pt x="779" y="227"/>
                    <a:pt x="1111" y="338"/>
                  </a:cubicBezTo>
                  <a:lnTo>
                    <a:pt x="1150" y="338"/>
                  </a:lnTo>
                  <a:lnTo>
                    <a:pt x="892" y="258"/>
                  </a:lnTo>
                  <a:cubicBezTo>
                    <a:pt x="622" y="168"/>
                    <a:pt x="351" y="94"/>
                    <a:pt x="81" y="2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42" name="Google Shape;336;p8">
              <a:extLst>
                <a:ext uri="{FF2B5EF4-FFF2-40B4-BE49-F238E27FC236}">
                  <a16:creationId xmlns:a16="http://schemas.microsoft.com/office/drawing/2014/main" id="{007BE22F-8F70-38C0-6445-B88DCD9DB62A}"/>
                </a:ext>
              </a:extLst>
            </p:cNvPr>
            <p:cNvSpPr>
              <a:spLocks/>
            </p:cNvSpPr>
            <p:nvPr/>
          </p:nvSpPr>
          <p:spPr bwMode="auto">
            <a:xfrm>
              <a:off x="6800475" y="4092150"/>
              <a:ext cx="376650" cy="220925"/>
            </a:xfrm>
            <a:custGeom>
              <a:avLst/>
              <a:gdLst>
                <a:gd name="T0" fmla="*/ 115375 w 15066"/>
                <a:gd name="T1" fmla="*/ 18925 h 8837"/>
                <a:gd name="T2" fmla="*/ 146600 w 15066"/>
                <a:gd name="T3" fmla="*/ 133450 h 8837"/>
                <a:gd name="T4" fmla="*/ 140150 w 15066"/>
                <a:gd name="T5" fmla="*/ 112625 h 8837"/>
                <a:gd name="T6" fmla="*/ 107650 w 15066"/>
                <a:gd name="T7" fmla="*/ 46325 h 8837"/>
                <a:gd name="T8" fmla="*/ 131225 w 15066"/>
                <a:gd name="T9" fmla="*/ 116100 h 8837"/>
                <a:gd name="T10" fmla="*/ 110400 w 15066"/>
                <a:gd name="T11" fmla="*/ 106675 h 8837"/>
                <a:gd name="T12" fmla="*/ 40175 w 15066"/>
                <a:gd name="T13" fmla="*/ 55900 h 8837"/>
                <a:gd name="T14" fmla="*/ 43975 w 15066"/>
                <a:gd name="T15" fmla="*/ 20900 h 8837"/>
                <a:gd name="T16" fmla="*/ 297775 w 15066"/>
                <a:gd name="T17" fmla="*/ 8325 h 8837"/>
                <a:gd name="T18" fmla="*/ 353350 w 15066"/>
                <a:gd name="T19" fmla="*/ 42725 h 8837"/>
                <a:gd name="T20" fmla="*/ 347875 w 15066"/>
                <a:gd name="T21" fmla="*/ 138900 h 8837"/>
                <a:gd name="T22" fmla="*/ 363250 w 15066"/>
                <a:gd name="T23" fmla="*/ 141375 h 8837"/>
                <a:gd name="T24" fmla="*/ 333500 w 15066"/>
                <a:gd name="T25" fmla="*/ 163700 h 8837"/>
                <a:gd name="T26" fmla="*/ 172875 w 15066"/>
                <a:gd name="T27" fmla="*/ 211775 h 8837"/>
                <a:gd name="T28" fmla="*/ 245750 w 15066"/>
                <a:gd name="T29" fmla="*/ 187000 h 8837"/>
                <a:gd name="T30" fmla="*/ 300300 w 15066"/>
                <a:gd name="T31" fmla="*/ 23375 h 8837"/>
                <a:gd name="T32" fmla="*/ 294350 w 15066"/>
                <a:gd name="T33" fmla="*/ 29825 h 8837"/>
                <a:gd name="T34" fmla="*/ 186250 w 15066"/>
                <a:gd name="T35" fmla="*/ 196400 h 8837"/>
                <a:gd name="T36" fmla="*/ 225925 w 15066"/>
                <a:gd name="T37" fmla="*/ 160225 h 8837"/>
                <a:gd name="T38" fmla="*/ 278975 w 15066"/>
                <a:gd name="T39" fmla="*/ 10000 h 8837"/>
                <a:gd name="T40" fmla="*/ 298075 w 15066"/>
                <a:gd name="T41" fmla="*/ 0 h 8837"/>
                <a:gd name="T42" fmla="*/ 268550 w 15066"/>
                <a:gd name="T43" fmla="*/ 9000 h 8837"/>
                <a:gd name="T44" fmla="*/ 173375 w 15066"/>
                <a:gd name="T45" fmla="*/ 179550 h 8837"/>
                <a:gd name="T46" fmla="*/ 163450 w 15066"/>
                <a:gd name="T47" fmla="*/ 68000 h 8837"/>
                <a:gd name="T48" fmla="*/ 81500 w 15066"/>
                <a:gd name="T49" fmla="*/ 1925 h 8837"/>
                <a:gd name="T50" fmla="*/ 350 w 15066"/>
                <a:gd name="T51" fmla="*/ 72950 h 8837"/>
                <a:gd name="T52" fmla="*/ 7775 w 15066"/>
                <a:gd name="T53" fmla="*/ 75925 h 8837"/>
                <a:gd name="T54" fmla="*/ 93550 w 15066"/>
                <a:gd name="T55" fmla="*/ 94275 h 8837"/>
                <a:gd name="T56" fmla="*/ 103475 w 15066"/>
                <a:gd name="T57" fmla="*/ 209800 h 8837"/>
                <a:gd name="T58" fmla="*/ 172000 w 15066"/>
                <a:gd name="T59" fmla="*/ 220925 h 8837"/>
                <a:gd name="T60" fmla="*/ 365250 w 15066"/>
                <a:gd name="T61" fmla="*/ 152275 h 8837"/>
                <a:gd name="T62" fmla="*/ 355825 w 15066"/>
                <a:gd name="T63" fmla="*/ 129975 h 8837"/>
                <a:gd name="T64" fmla="*/ 328050 w 15066"/>
                <a:gd name="T65" fmla="*/ 6025 h 88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066" h="8837" extrusionOk="0">
                  <a:moveTo>
                    <a:pt x="3127" y="420"/>
                  </a:moveTo>
                  <a:cubicBezTo>
                    <a:pt x="3643" y="420"/>
                    <a:pt x="4158" y="539"/>
                    <a:pt x="4615" y="757"/>
                  </a:cubicBezTo>
                  <a:cubicBezTo>
                    <a:pt x="5428" y="1134"/>
                    <a:pt x="6003" y="1867"/>
                    <a:pt x="6161" y="2740"/>
                  </a:cubicBezTo>
                  <a:cubicBezTo>
                    <a:pt x="6280" y="3613"/>
                    <a:pt x="6181" y="4505"/>
                    <a:pt x="5864" y="5338"/>
                  </a:cubicBezTo>
                  <a:cubicBezTo>
                    <a:pt x="5626" y="6012"/>
                    <a:pt x="5309" y="6667"/>
                    <a:pt x="4872" y="7242"/>
                  </a:cubicBezTo>
                  <a:cubicBezTo>
                    <a:pt x="5269" y="6389"/>
                    <a:pt x="5606" y="5477"/>
                    <a:pt x="5606" y="4505"/>
                  </a:cubicBezTo>
                  <a:cubicBezTo>
                    <a:pt x="5646" y="3494"/>
                    <a:pt x="5190" y="2522"/>
                    <a:pt x="4396" y="1887"/>
                  </a:cubicBezTo>
                  <a:cubicBezTo>
                    <a:pt x="4366" y="1863"/>
                    <a:pt x="4335" y="1853"/>
                    <a:pt x="4306" y="1853"/>
                  </a:cubicBezTo>
                  <a:cubicBezTo>
                    <a:pt x="4167" y="1853"/>
                    <a:pt x="4070" y="2090"/>
                    <a:pt x="4218" y="2205"/>
                  </a:cubicBezTo>
                  <a:cubicBezTo>
                    <a:pt x="4972" y="2760"/>
                    <a:pt x="5269" y="3751"/>
                    <a:pt x="5249" y="4644"/>
                  </a:cubicBezTo>
                  <a:cubicBezTo>
                    <a:pt x="5190" y="5397"/>
                    <a:pt x="4991" y="6151"/>
                    <a:pt x="4674" y="6825"/>
                  </a:cubicBezTo>
                  <a:cubicBezTo>
                    <a:pt x="4813" y="5972"/>
                    <a:pt x="4714" y="5080"/>
                    <a:pt x="4416" y="4267"/>
                  </a:cubicBezTo>
                  <a:cubicBezTo>
                    <a:pt x="3960" y="3176"/>
                    <a:pt x="3008" y="2324"/>
                    <a:pt x="1818" y="2244"/>
                  </a:cubicBezTo>
                  <a:cubicBezTo>
                    <a:pt x="1747" y="2239"/>
                    <a:pt x="1677" y="2236"/>
                    <a:pt x="1607" y="2236"/>
                  </a:cubicBezTo>
                  <a:cubicBezTo>
                    <a:pt x="1187" y="2236"/>
                    <a:pt x="784" y="2338"/>
                    <a:pt x="410" y="2542"/>
                  </a:cubicBezTo>
                  <a:cubicBezTo>
                    <a:pt x="628" y="1808"/>
                    <a:pt x="1104" y="1213"/>
                    <a:pt x="1759" y="836"/>
                  </a:cubicBezTo>
                  <a:cubicBezTo>
                    <a:pt x="2175" y="578"/>
                    <a:pt x="2631" y="440"/>
                    <a:pt x="3127" y="420"/>
                  </a:cubicBezTo>
                  <a:close/>
                  <a:moveTo>
                    <a:pt x="11911" y="333"/>
                  </a:moveTo>
                  <a:cubicBezTo>
                    <a:pt x="12284" y="333"/>
                    <a:pt x="12652" y="393"/>
                    <a:pt x="12983" y="559"/>
                  </a:cubicBezTo>
                  <a:cubicBezTo>
                    <a:pt x="13479" y="797"/>
                    <a:pt x="13876" y="1213"/>
                    <a:pt x="14134" y="1709"/>
                  </a:cubicBezTo>
                  <a:cubicBezTo>
                    <a:pt x="14729" y="2859"/>
                    <a:pt x="14411" y="4227"/>
                    <a:pt x="13757" y="5278"/>
                  </a:cubicBezTo>
                  <a:cubicBezTo>
                    <a:pt x="13677" y="5397"/>
                    <a:pt x="13777" y="5556"/>
                    <a:pt x="13915" y="5556"/>
                  </a:cubicBezTo>
                  <a:cubicBezTo>
                    <a:pt x="14134" y="5556"/>
                    <a:pt x="14352" y="5576"/>
                    <a:pt x="14550" y="5596"/>
                  </a:cubicBezTo>
                  <a:cubicBezTo>
                    <a:pt x="14689" y="5596"/>
                    <a:pt x="14610" y="5596"/>
                    <a:pt x="14530" y="5655"/>
                  </a:cubicBezTo>
                  <a:cubicBezTo>
                    <a:pt x="14451" y="5734"/>
                    <a:pt x="14372" y="5794"/>
                    <a:pt x="14292" y="5873"/>
                  </a:cubicBezTo>
                  <a:cubicBezTo>
                    <a:pt x="13975" y="6111"/>
                    <a:pt x="13677" y="6349"/>
                    <a:pt x="13340" y="6548"/>
                  </a:cubicBezTo>
                  <a:cubicBezTo>
                    <a:pt x="12706" y="6964"/>
                    <a:pt x="12051" y="7321"/>
                    <a:pt x="11337" y="7599"/>
                  </a:cubicBezTo>
                  <a:cubicBezTo>
                    <a:pt x="9929" y="8174"/>
                    <a:pt x="8422" y="8471"/>
                    <a:pt x="6915" y="8471"/>
                  </a:cubicBezTo>
                  <a:cubicBezTo>
                    <a:pt x="6459" y="8471"/>
                    <a:pt x="6003" y="8451"/>
                    <a:pt x="5547" y="8392"/>
                  </a:cubicBezTo>
                  <a:cubicBezTo>
                    <a:pt x="7034" y="8332"/>
                    <a:pt x="8521" y="8174"/>
                    <a:pt x="9830" y="7480"/>
                  </a:cubicBezTo>
                  <a:cubicBezTo>
                    <a:pt x="11377" y="6667"/>
                    <a:pt x="12468" y="5219"/>
                    <a:pt x="12805" y="3533"/>
                  </a:cubicBezTo>
                  <a:cubicBezTo>
                    <a:pt x="12983" y="2601"/>
                    <a:pt x="12785" y="1570"/>
                    <a:pt x="12012" y="935"/>
                  </a:cubicBezTo>
                  <a:cubicBezTo>
                    <a:pt x="11976" y="907"/>
                    <a:pt x="11937" y="896"/>
                    <a:pt x="11899" y="896"/>
                  </a:cubicBezTo>
                  <a:cubicBezTo>
                    <a:pt x="11748" y="896"/>
                    <a:pt x="11615" y="1082"/>
                    <a:pt x="11774" y="1193"/>
                  </a:cubicBezTo>
                  <a:cubicBezTo>
                    <a:pt x="13162" y="2324"/>
                    <a:pt x="12369" y="4406"/>
                    <a:pt x="11496" y="5616"/>
                  </a:cubicBezTo>
                  <a:cubicBezTo>
                    <a:pt x="10504" y="6924"/>
                    <a:pt x="9017" y="7599"/>
                    <a:pt x="7450" y="7856"/>
                  </a:cubicBezTo>
                  <a:cubicBezTo>
                    <a:pt x="6816" y="7956"/>
                    <a:pt x="6201" y="8015"/>
                    <a:pt x="5566" y="8035"/>
                  </a:cubicBezTo>
                  <a:cubicBezTo>
                    <a:pt x="6796" y="7698"/>
                    <a:pt x="7986" y="7143"/>
                    <a:pt x="9037" y="6409"/>
                  </a:cubicBezTo>
                  <a:cubicBezTo>
                    <a:pt x="10247" y="5497"/>
                    <a:pt x="11218" y="4227"/>
                    <a:pt x="11437" y="2680"/>
                  </a:cubicBezTo>
                  <a:cubicBezTo>
                    <a:pt x="11556" y="1907"/>
                    <a:pt x="11456" y="1114"/>
                    <a:pt x="11159" y="400"/>
                  </a:cubicBezTo>
                  <a:cubicBezTo>
                    <a:pt x="11406" y="360"/>
                    <a:pt x="11660" y="333"/>
                    <a:pt x="11911" y="333"/>
                  </a:cubicBezTo>
                  <a:close/>
                  <a:moveTo>
                    <a:pt x="11923" y="0"/>
                  </a:moveTo>
                  <a:cubicBezTo>
                    <a:pt x="11569" y="0"/>
                    <a:pt x="11213" y="47"/>
                    <a:pt x="10861" y="102"/>
                  </a:cubicBezTo>
                  <a:cubicBezTo>
                    <a:pt x="10742" y="122"/>
                    <a:pt x="10683" y="261"/>
                    <a:pt x="10742" y="360"/>
                  </a:cubicBezTo>
                  <a:cubicBezTo>
                    <a:pt x="11417" y="1729"/>
                    <a:pt x="11139" y="3355"/>
                    <a:pt x="10326" y="4584"/>
                  </a:cubicBezTo>
                  <a:cubicBezTo>
                    <a:pt x="9513" y="5814"/>
                    <a:pt x="8264" y="6627"/>
                    <a:pt x="6935" y="7182"/>
                  </a:cubicBezTo>
                  <a:cubicBezTo>
                    <a:pt x="6261" y="7460"/>
                    <a:pt x="5586" y="7698"/>
                    <a:pt x="4892" y="7876"/>
                  </a:cubicBezTo>
                  <a:cubicBezTo>
                    <a:pt x="6023" y="6448"/>
                    <a:pt x="6836" y="4545"/>
                    <a:pt x="6538" y="2720"/>
                  </a:cubicBezTo>
                  <a:cubicBezTo>
                    <a:pt x="6380" y="1748"/>
                    <a:pt x="5745" y="896"/>
                    <a:pt x="4833" y="479"/>
                  </a:cubicBezTo>
                  <a:cubicBezTo>
                    <a:pt x="4348" y="211"/>
                    <a:pt x="3804" y="77"/>
                    <a:pt x="3260" y="77"/>
                  </a:cubicBezTo>
                  <a:cubicBezTo>
                    <a:pt x="2758" y="77"/>
                    <a:pt x="2255" y="191"/>
                    <a:pt x="1798" y="420"/>
                  </a:cubicBezTo>
                  <a:cubicBezTo>
                    <a:pt x="847" y="916"/>
                    <a:pt x="73" y="1828"/>
                    <a:pt x="14" y="2918"/>
                  </a:cubicBezTo>
                  <a:cubicBezTo>
                    <a:pt x="0" y="3024"/>
                    <a:pt x="93" y="3086"/>
                    <a:pt x="186" y="3086"/>
                  </a:cubicBezTo>
                  <a:cubicBezTo>
                    <a:pt x="232" y="3086"/>
                    <a:pt x="278" y="3070"/>
                    <a:pt x="311" y="3037"/>
                  </a:cubicBezTo>
                  <a:cubicBezTo>
                    <a:pt x="696" y="2721"/>
                    <a:pt x="1141" y="2584"/>
                    <a:pt x="1587" y="2584"/>
                  </a:cubicBezTo>
                  <a:cubicBezTo>
                    <a:pt x="2428" y="2584"/>
                    <a:pt x="3276" y="3072"/>
                    <a:pt x="3742" y="3771"/>
                  </a:cubicBezTo>
                  <a:cubicBezTo>
                    <a:pt x="4634" y="5100"/>
                    <a:pt x="4456" y="6746"/>
                    <a:pt x="4000" y="8194"/>
                  </a:cubicBezTo>
                  <a:cubicBezTo>
                    <a:pt x="3960" y="8293"/>
                    <a:pt x="4039" y="8392"/>
                    <a:pt x="4139" y="8392"/>
                  </a:cubicBezTo>
                  <a:cubicBezTo>
                    <a:pt x="4139" y="8471"/>
                    <a:pt x="4198" y="8531"/>
                    <a:pt x="4258" y="8551"/>
                  </a:cubicBezTo>
                  <a:cubicBezTo>
                    <a:pt x="5126" y="8742"/>
                    <a:pt x="6005" y="8837"/>
                    <a:pt x="6880" y="8837"/>
                  </a:cubicBezTo>
                  <a:cubicBezTo>
                    <a:pt x="9438" y="8837"/>
                    <a:pt x="11955" y="8030"/>
                    <a:pt x="14054" y="6508"/>
                  </a:cubicBezTo>
                  <a:cubicBezTo>
                    <a:pt x="14233" y="6369"/>
                    <a:pt x="14431" y="6230"/>
                    <a:pt x="14610" y="6091"/>
                  </a:cubicBezTo>
                  <a:cubicBezTo>
                    <a:pt x="14748" y="5953"/>
                    <a:pt x="14947" y="5834"/>
                    <a:pt x="14986" y="5616"/>
                  </a:cubicBezTo>
                  <a:cubicBezTo>
                    <a:pt x="15066" y="5239"/>
                    <a:pt x="14590" y="5199"/>
                    <a:pt x="14233" y="5199"/>
                  </a:cubicBezTo>
                  <a:cubicBezTo>
                    <a:pt x="14848" y="4049"/>
                    <a:pt x="15066" y="2661"/>
                    <a:pt x="14411" y="1471"/>
                  </a:cubicBezTo>
                  <a:cubicBezTo>
                    <a:pt x="14134" y="935"/>
                    <a:pt x="13677" y="499"/>
                    <a:pt x="13122" y="241"/>
                  </a:cubicBezTo>
                  <a:cubicBezTo>
                    <a:pt x="12731" y="61"/>
                    <a:pt x="12328" y="0"/>
                    <a:pt x="119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43" name="Google Shape;337;p8">
              <a:extLst>
                <a:ext uri="{FF2B5EF4-FFF2-40B4-BE49-F238E27FC236}">
                  <a16:creationId xmlns:a16="http://schemas.microsoft.com/office/drawing/2014/main" id="{A21CA89F-C771-E21E-4BDA-8E10305CB917}"/>
                </a:ext>
              </a:extLst>
            </p:cNvPr>
            <p:cNvSpPr>
              <a:spLocks/>
            </p:cNvSpPr>
            <p:nvPr/>
          </p:nvSpPr>
          <p:spPr bwMode="auto">
            <a:xfrm>
              <a:off x="6839450" y="4128250"/>
              <a:ext cx="48625" cy="12250"/>
            </a:xfrm>
            <a:custGeom>
              <a:avLst/>
              <a:gdLst>
                <a:gd name="T0" fmla="*/ 29600 w 1945"/>
                <a:gd name="T1" fmla="*/ 0 h 490"/>
                <a:gd name="T2" fmla="*/ 5500 w 1945"/>
                <a:gd name="T3" fmla="*/ 3150 h 490"/>
                <a:gd name="T4" fmla="*/ 6600 w 1945"/>
                <a:gd name="T5" fmla="*/ 12250 h 490"/>
                <a:gd name="T6" fmla="*/ 7975 w 1945"/>
                <a:gd name="T7" fmla="*/ 12075 h 490"/>
                <a:gd name="T8" fmla="*/ 30075 w 1945"/>
                <a:gd name="T9" fmla="*/ 9050 h 490"/>
                <a:gd name="T10" fmla="*/ 42675 w 1945"/>
                <a:gd name="T11" fmla="*/ 10100 h 490"/>
                <a:gd name="T12" fmla="*/ 43600 w 1945"/>
                <a:gd name="T13" fmla="*/ 10175 h 490"/>
                <a:gd name="T14" fmla="*/ 48125 w 1945"/>
                <a:gd name="T15" fmla="*/ 6625 h 490"/>
                <a:gd name="T16" fmla="*/ 44650 w 1945"/>
                <a:gd name="T17" fmla="*/ 1175 h 490"/>
                <a:gd name="T18" fmla="*/ 29600 w 1945"/>
                <a:gd name="T19" fmla="*/ 0 h 4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45" h="490" extrusionOk="0">
                  <a:moveTo>
                    <a:pt x="1184" y="0"/>
                  </a:moveTo>
                  <a:cubicBezTo>
                    <a:pt x="861" y="0"/>
                    <a:pt x="537" y="41"/>
                    <a:pt x="220" y="126"/>
                  </a:cubicBezTo>
                  <a:cubicBezTo>
                    <a:pt x="1" y="199"/>
                    <a:pt x="67" y="490"/>
                    <a:pt x="264" y="490"/>
                  </a:cubicBezTo>
                  <a:cubicBezTo>
                    <a:pt x="281" y="490"/>
                    <a:pt x="300" y="488"/>
                    <a:pt x="319" y="483"/>
                  </a:cubicBezTo>
                  <a:cubicBezTo>
                    <a:pt x="601" y="406"/>
                    <a:pt x="899" y="362"/>
                    <a:pt x="1203" y="362"/>
                  </a:cubicBezTo>
                  <a:cubicBezTo>
                    <a:pt x="1370" y="362"/>
                    <a:pt x="1538" y="375"/>
                    <a:pt x="1707" y="404"/>
                  </a:cubicBezTo>
                  <a:cubicBezTo>
                    <a:pt x="1720" y="406"/>
                    <a:pt x="1732" y="407"/>
                    <a:pt x="1744" y="407"/>
                  </a:cubicBezTo>
                  <a:cubicBezTo>
                    <a:pt x="1826" y="407"/>
                    <a:pt x="1891" y="351"/>
                    <a:pt x="1925" y="265"/>
                  </a:cubicBezTo>
                  <a:cubicBezTo>
                    <a:pt x="1945" y="185"/>
                    <a:pt x="1885" y="86"/>
                    <a:pt x="1786" y="47"/>
                  </a:cubicBezTo>
                  <a:cubicBezTo>
                    <a:pt x="1588" y="16"/>
                    <a:pt x="1386" y="0"/>
                    <a:pt x="118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44" name="Google Shape;338;p8">
              <a:extLst>
                <a:ext uri="{FF2B5EF4-FFF2-40B4-BE49-F238E27FC236}">
                  <a16:creationId xmlns:a16="http://schemas.microsoft.com/office/drawing/2014/main" id="{17836A96-E15A-EFF1-E01D-17ED0676018C}"/>
                </a:ext>
              </a:extLst>
            </p:cNvPr>
            <p:cNvSpPr>
              <a:spLocks/>
            </p:cNvSpPr>
            <p:nvPr/>
          </p:nvSpPr>
          <p:spPr bwMode="auto">
            <a:xfrm>
              <a:off x="7033225" y="4429450"/>
              <a:ext cx="60700" cy="49725"/>
            </a:xfrm>
            <a:custGeom>
              <a:avLst/>
              <a:gdLst>
                <a:gd name="T0" fmla="*/ 5675 w 2428"/>
                <a:gd name="T1" fmla="*/ 0 h 1989"/>
                <a:gd name="T2" fmla="*/ 4075 w 2428"/>
                <a:gd name="T3" fmla="*/ 8350 h 1989"/>
                <a:gd name="T4" fmla="*/ 52675 w 2428"/>
                <a:gd name="T5" fmla="*/ 49000 h 1989"/>
                <a:gd name="T6" fmla="*/ 55050 w 2428"/>
                <a:gd name="T7" fmla="*/ 49700 h 1989"/>
                <a:gd name="T8" fmla="*/ 59125 w 2428"/>
                <a:gd name="T9" fmla="*/ 43050 h 1989"/>
                <a:gd name="T10" fmla="*/ 8050 w 2428"/>
                <a:gd name="T11" fmla="*/ 900 h 1989"/>
                <a:gd name="T12" fmla="*/ 5675 w 2428"/>
                <a:gd name="T13" fmla="*/ 0 h 19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28" h="1989" extrusionOk="0">
                  <a:moveTo>
                    <a:pt x="227" y="0"/>
                  </a:moveTo>
                  <a:cubicBezTo>
                    <a:pt x="91" y="0"/>
                    <a:pt x="1" y="220"/>
                    <a:pt x="163" y="334"/>
                  </a:cubicBezTo>
                  <a:cubicBezTo>
                    <a:pt x="857" y="810"/>
                    <a:pt x="1512" y="1365"/>
                    <a:pt x="2107" y="1960"/>
                  </a:cubicBezTo>
                  <a:cubicBezTo>
                    <a:pt x="2138" y="1980"/>
                    <a:pt x="2171" y="1988"/>
                    <a:pt x="2202" y="1988"/>
                  </a:cubicBezTo>
                  <a:cubicBezTo>
                    <a:pt x="2326" y="1988"/>
                    <a:pt x="2428" y="1849"/>
                    <a:pt x="2365" y="1722"/>
                  </a:cubicBezTo>
                  <a:cubicBezTo>
                    <a:pt x="1730" y="1087"/>
                    <a:pt x="1056" y="512"/>
                    <a:pt x="322" y="36"/>
                  </a:cubicBezTo>
                  <a:cubicBezTo>
                    <a:pt x="289" y="11"/>
                    <a:pt x="257" y="0"/>
                    <a:pt x="2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45" name="Google Shape;339;p8">
              <a:extLst>
                <a:ext uri="{FF2B5EF4-FFF2-40B4-BE49-F238E27FC236}">
                  <a16:creationId xmlns:a16="http://schemas.microsoft.com/office/drawing/2014/main" id="{8577CB72-39DB-5582-EB92-5FA6AF13E505}"/>
                </a:ext>
              </a:extLst>
            </p:cNvPr>
            <p:cNvSpPr>
              <a:spLocks/>
            </p:cNvSpPr>
            <p:nvPr/>
          </p:nvSpPr>
          <p:spPr bwMode="auto">
            <a:xfrm>
              <a:off x="6977200" y="4492000"/>
              <a:ext cx="109150" cy="75000"/>
            </a:xfrm>
            <a:custGeom>
              <a:avLst/>
              <a:gdLst>
                <a:gd name="T0" fmla="*/ 6000 w 4366"/>
                <a:gd name="T1" fmla="*/ 25 h 3000"/>
                <a:gd name="T2" fmla="*/ 2600 w 4366"/>
                <a:gd name="T3" fmla="*/ 7775 h 3000"/>
                <a:gd name="T4" fmla="*/ 101750 w 4366"/>
                <a:gd name="T5" fmla="*/ 74700 h 3000"/>
                <a:gd name="T6" fmla="*/ 103275 w 4366"/>
                <a:gd name="T7" fmla="*/ 74975 h 3000"/>
                <a:gd name="T8" fmla="*/ 104225 w 4366"/>
                <a:gd name="T9" fmla="*/ 66275 h 3000"/>
                <a:gd name="T10" fmla="*/ 9050 w 4366"/>
                <a:gd name="T11" fmla="*/ 1825 h 3000"/>
                <a:gd name="T12" fmla="*/ 6000 w 4366"/>
                <a:gd name="T13" fmla="*/ 25 h 3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66" h="3000" extrusionOk="0">
                  <a:moveTo>
                    <a:pt x="240" y="1"/>
                  </a:moveTo>
                  <a:cubicBezTo>
                    <a:pt x="117" y="1"/>
                    <a:pt x="0" y="178"/>
                    <a:pt x="104" y="311"/>
                  </a:cubicBezTo>
                  <a:cubicBezTo>
                    <a:pt x="1175" y="1540"/>
                    <a:pt x="2543" y="2472"/>
                    <a:pt x="4070" y="2988"/>
                  </a:cubicBezTo>
                  <a:cubicBezTo>
                    <a:pt x="4092" y="2996"/>
                    <a:pt x="4112" y="2999"/>
                    <a:pt x="4131" y="2999"/>
                  </a:cubicBezTo>
                  <a:cubicBezTo>
                    <a:pt x="4305" y="2999"/>
                    <a:pt x="4366" y="2704"/>
                    <a:pt x="4169" y="2651"/>
                  </a:cubicBezTo>
                  <a:cubicBezTo>
                    <a:pt x="2702" y="2135"/>
                    <a:pt x="1393" y="1243"/>
                    <a:pt x="362" y="73"/>
                  </a:cubicBezTo>
                  <a:cubicBezTo>
                    <a:pt x="326" y="22"/>
                    <a:pt x="283" y="1"/>
                    <a:pt x="2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46" name="Google Shape;340;p8">
              <a:extLst>
                <a:ext uri="{FF2B5EF4-FFF2-40B4-BE49-F238E27FC236}">
                  <a16:creationId xmlns:a16="http://schemas.microsoft.com/office/drawing/2014/main" id="{D55913DA-4FB6-D0FB-E55E-59156B15C7EE}"/>
                </a:ext>
              </a:extLst>
            </p:cNvPr>
            <p:cNvSpPr>
              <a:spLocks/>
            </p:cNvSpPr>
            <p:nvPr/>
          </p:nvSpPr>
          <p:spPr bwMode="auto">
            <a:xfrm>
              <a:off x="6975325" y="4440125"/>
              <a:ext cx="59025" cy="49725"/>
            </a:xfrm>
            <a:custGeom>
              <a:avLst/>
              <a:gdLst>
                <a:gd name="T0" fmla="*/ 4775 w 2361"/>
                <a:gd name="T1" fmla="*/ 25 h 1989"/>
                <a:gd name="T2" fmla="*/ 2000 w 2361"/>
                <a:gd name="T3" fmla="*/ 1125 h 1989"/>
                <a:gd name="T4" fmla="*/ 2000 w 2361"/>
                <a:gd name="T5" fmla="*/ 7575 h 1989"/>
                <a:gd name="T6" fmla="*/ 51575 w 2361"/>
                <a:gd name="T7" fmla="*/ 48225 h 1989"/>
                <a:gd name="T8" fmla="*/ 54350 w 2361"/>
                <a:gd name="T9" fmla="*/ 49725 h 1989"/>
                <a:gd name="T10" fmla="*/ 57525 w 2361"/>
                <a:gd name="T11" fmla="*/ 48225 h 1989"/>
                <a:gd name="T12" fmla="*/ 57525 w 2361"/>
                <a:gd name="T13" fmla="*/ 42275 h 1989"/>
                <a:gd name="T14" fmla="*/ 7950 w 2361"/>
                <a:gd name="T15" fmla="*/ 1125 h 1989"/>
                <a:gd name="T16" fmla="*/ 4775 w 2361"/>
                <a:gd name="T17" fmla="*/ 25 h 19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61" h="1989" extrusionOk="0">
                  <a:moveTo>
                    <a:pt x="191" y="1"/>
                  </a:moveTo>
                  <a:cubicBezTo>
                    <a:pt x="149" y="1"/>
                    <a:pt x="109" y="16"/>
                    <a:pt x="80" y="45"/>
                  </a:cubicBezTo>
                  <a:cubicBezTo>
                    <a:pt x="0" y="125"/>
                    <a:pt x="0" y="224"/>
                    <a:pt x="80" y="303"/>
                  </a:cubicBezTo>
                  <a:lnTo>
                    <a:pt x="2063" y="1929"/>
                  </a:lnTo>
                  <a:cubicBezTo>
                    <a:pt x="2093" y="1969"/>
                    <a:pt x="2132" y="1989"/>
                    <a:pt x="2174" y="1989"/>
                  </a:cubicBezTo>
                  <a:cubicBezTo>
                    <a:pt x="2216" y="1989"/>
                    <a:pt x="2261" y="1969"/>
                    <a:pt x="2301" y="1929"/>
                  </a:cubicBezTo>
                  <a:cubicBezTo>
                    <a:pt x="2360" y="1870"/>
                    <a:pt x="2360" y="1751"/>
                    <a:pt x="2301" y="1691"/>
                  </a:cubicBezTo>
                  <a:lnTo>
                    <a:pt x="318" y="45"/>
                  </a:lnTo>
                  <a:cubicBezTo>
                    <a:pt x="278" y="16"/>
                    <a:pt x="233" y="1"/>
                    <a:pt x="19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47" name="Google Shape;341;p8">
              <a:extLst>
                <a:ext uri="{FF2B5EF4-FFF2-40B4-BE49-F238E27FC236}">
                  <a16:creationId xmlns:a16="http://schemas.microsoft.com/office/drawing/2014/main" id="{4E84D99F-C19C-30D6-E772-41DCA16C4C29}"/>
                </a:ext>
              </a:extLst>
            </p:cNvPr>
            <p:cNvSpPr>
              <a:spLocks/>
            </p:cNvSpPr>
            <p:nvPr/>
          </p:nvSpPr>
          <p:spPr bwMode="auto">
            <a:xfrm>
              <a:off x="6697175" y="3478650"/>
              <a:ext cx="472525" cy="776500"/>
            </a:xfrm>
            <a:custGeom>
              <a:avLst/>
              <a:gdLst>
                <a:gd name="T0" fmla="*/ 444250 w 18901"/>
                <a:gd name="T1" fmla="*/ 172325 h 31060"/>
                <a:gd name="T2" fmla="*/ 366900 w 18901"/>
                <a:gd name="T3" fmla="*/ 436600 h 31060"/>
                <a:gd name="T4" fmla="*/ 314350 w 18901"/>
                <a:gd name="T5" fmla="*/ 495100 h 31060"/>
                <a:gd name="T6" fmla="*/ 252375 w 18901"/>
                <a:gd name="T7" fmla="*/ 495100 h 31060"/>
                <a:gd name="T8" fmla="*/ 412925 w 18901"/>
                <a:gd name="T9" fmla="*/ 259650 h 31060"/>
                <a:gd name="T10" fmla="*/ 373850 w 18901"/>
                <a:gd name="T11" fmla="*/ 131175 h 31060"/>
                <a:gd name="T12" fmla="*/ 178000 w 18901"/>
                <a:gd name="T13" fmla="*/ 14175 h 31060"/>
                <a:gd name="T14" fmla="*/ 37200 w 18901"/>
                <a:gd name="T15" fmla="*/ 666125 h 31060"/>
                <a:gd name="T16" fmla="*/ 44150 w 18901"/>
                <a:gd name="T17" fmla="*/ 668625 h 31060"/>
                <a:gd name="T18" fmla="*/ 41175 w 18901"/>
                <a:gd name="T19" fmla="*/ 702825 h 31060"/>
                <a:gd name="T20" fmla="*/ 48600 w 18901"/>
                <a:gd name="T21" fmla="*/ 703325 h 31060"/>
                <a:gd name="T22" fmla="*/ 41175 w 18901"/>
                <a:gd name="T23" fmla="*/ 702825 h 31060"/>
                <a:gd name="T24" fmla="*/ 359950 w 18901"/>
                <a:gd name="T25" fmla="*/ 120775 h 31060"/>
                <a:gd name="T26" fmla="*/ 359475 w 18901"/>
                <a:gd name="T27" fmla="*/ 302225 h 31060"/>
                <a:gd name="T28" fmla="*/ 349050 w 18901"/>
                <a:gd name="T29" fmla="*/ 394450 h 31060"/>
                <a:gd name="T30" fmla="*/ 175025 w 18901"/>
                <a:gd name="T31" fmla="*/ 544675 h 31060"/>
                <a:gd name="T32" fmla="*/ 63975 w 18901"/>
                <a:gd name="T33" fmla="*/ 665150 h 31060"/>
                <a:gd name="T34" fmla="*/ 243450 w 18901"/>
                <a:gd name="T35" fmla="*/ 448975 h 31060"/>
                <a:gd name="T36" fmla="*/ 307400 w 18901"/>
                <a:gd name="T37" fmla="*/ 376600 h 31060"/>
                <a:gd name="T38" fmla="*/ 185950 w 18901"/>
                <a:gd name="T39" fmla="*/ 468325 h 31060"/>
                <a:gd name="T40" fmla="*/ 298750 w 18901"/>
                <a:gd name="T41" fmla="*/ 153625 h 31060"/>
                <a:gd name="T42" fmla="*/ 268250 w 18901"/>
                <a:gd name="T43" fmla="*/ 370650 h 31060"/>
                <a:gd name="T44" fmla="*/ 57050 w 18901"/>
                <a:gd name="T45" fmla="*/ 556575 h 31060"/>
                <a:gd name="T46" fmla="*/ 76375 w 18901"/>
                <a:gd name="T47" fmla="*/ 504500 h 31060"/>
                <a:gd name="T48" fmla="*/ 14900 w 18901"/>
                <a:gd name="T49" fmla="*/ 578875 h 31060"/>
                <a:gd name="T50" fmla="*/ 149750 w 18901"/>
                <a:gd name="T51" fmla="*/ 314625 h 31060"/>
                <a:gd name="T52" fmla="*/ 174550 w 18901"/>
                <a:gd name="T53" fmla="*/ 419725 h 31060"/>
                <a:gd name="T54" fmla="*/ 252875 w 18901"/>
                <a:gd name="T55" fmla="*/ 181250 h 31060"/>
                <a:gd name="T56" fmla="*/ 150250 w 18901"/>
                <a:gd name="T57" fmla="*/ 190175 h 31060"/>
                <a:gd name="T58" fmla="*/ 96275 w 18901"/>
                <a:gd name="T59" fmla="*/ 152625 h 31060"/>
                <a:gd name="T60" fmla="*/ 100175 w 18901"/>
                <a:gd name="T61" fmla="*/ 275950 h 31060"/>
                <a:gd name="T62" fmla="*/ 13900 w 18901"/>
                <a:gd name="T63" fmla="*/ 189200 h 31060"/>
                <a:gd name="T64" fmla="*/ 166100 w 18901"/>
                <a:gd name="T65" fmla="*/ 24600 h 31060"/>
                <a:gd name="T66" fmla="*/ 114050 w 18901"/>
                <a:gd name="T67" fmla="*/ 27575 h 31060"/>
                <a:gd name="T68" fmla="*/ 36700 w 18901"/>
                <a:gd name="T69" fmla="*/ 260100 h 31060"/>
                <a:gd name="T70" fmla="*/ 113050 w 18901"/>
                <a:gd name="T71" fmla="*/ 274975 h 31060"/>
                <a:gd name="T72" fmla="*/ 142800 w 18901"/>
                <a:gd name="T73" fmla="*/ 243725 h 31060"/>
                <a:gd name="T74" fmla="*/ 180975 w 18901"/>
                <a:gd name="T75" fmla="*/ 173325 h 31060"/>
                <a:gd name="T76" fmla="*/ 268250 w 18901"/>
                <a:gd name="T77" fmla="*/ 260575 h 31060"/>
                <a:gd name="T78" fmla="*/ 152725 w 18901"/>
                <a:gd name="T79" fmla="*/ 297275 h 31060"/>
                <a:gd name="T80" fmla="*/ 107100 w 18901"/>
                <a:gd name="T81" fmla="*/ 400400 h 31060"/>
                <a:gd name="T82" fmla="*/ 5975 w 18901"/>
                <a:gd name="T83" fmla="*/ 665650 h 31060"/>
                <a:gd name="T84" fmla="*/ 54075 w 18901"/>
                <a:gd name="T85" fmla="*/ 760825 h 31060"/>
                <a:gd name="T86" fmla="*/ 91250 w 18901"/>
                <a:gd name="T87" fmla="*/ 775700 h 31060"/>
                <a:gd name="T88" fmla="*/ 95700 w 18901"/>
                <a:gd name="T89" fmla="*/ 739025 h 31060"/>
                <a:gd name="T90" fmla="*/ 72900 w 18901"/>
                <a:gd name="T91" fmla="*/ 764800 h 31060"/>
                <a:gd name="T92" fmla="*/ 216175 w 18901"/>
                <a:gd name="T93" fmla="*/ 525825 h 31060"/>
                <a:gd name="T94" fmla="*/ 337150 w 18901"/>
                <a:gd name="T95" fmla="*/ 510950 h 31060"/>
                <a:gd name="T96" fmla="*/ 380775 w 18901"/>
                <a:gd name="T97" fmla="*/ 550125 h 31060"/>
                <a:gd name="T98" fmla="*/ 459125 w 18901"/>
                <a:gd name="T99" fmla="*/ 188700 h 310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901" h="31060" extrusionOk="0">
                  <a:moveTo>
                    <a:pt x="8700" y="366"/>
                  </a:moveTo>
                  <a:cubicBezTo>
                    <a:pt x="10860" y="366"/>
                    <a:pt x="13037" y="1156"/>
                    <a:pt x="14696" y="2531"/>
                  </a:cubicBezTo>
                  <a:cubicBezTo>
                    <a:pt x="16084" y="3701"/>
                    <a:pt x="17135" y="5188"/>
                    <a:pt x="17770" y="6893"/>
                  </a:cubicBezTo>
                  <a:cubicBezTo>
                    <a:pt x="18424" y="8718"/>
                    <a:pt x="18543" y="10681"/>
                    <a:pt x="18107" y="12565"/>
                  </a:cubicBezTo>
                  <a:cubicBezTo>
                    <a:pt x="17869" y="13616"/>
                    <a:pt x="17472" y="14628"/>
                    <a:pt x="16897" y="15540"/>
                  </a:cubicBezTo>
                  <a:cubicBezTo>
                    <a:pt x="16382" y="16393"/>
                    <a:pt x="15668" y="17166"/>
                    <a:pt x="14676" y="17464"/>
                  </a:cubicBezTo>
                  <a:cubicBezTo>
                    <a:pt x="14537" y="17483"/>
                    <a:pt x="14498" y="17662"/>
                    <a:pt x="14597" y="17761"/>
                  </a:cubicBezTo>
                  <a:cubicBezTo>
                    <a:pt x="15469" y="18772"/>
                    <a:pt x="15668" y="20220"/>
                    <a:pt x="15093" y="21450"/>
                  </a:cubicBezTo>
                  <a:cubicBezTo>
                    <a:pt x="14696" y="20498"/>
                    <a:pt x="13546" y="19962"/>
                    <a:pt x="12574" y="19804"/>
                  </a:cubicBezTo>
                  <a:cubicBezTo>
                    <a:pt x="12278" y="19754"/>
                    <a:pt x="11979" y="19730"/>
                    <a:pt x="11682" y="19730"/>
                  </a:cubicBezTo>
                  <a:cubicBezTo>
                    <a:pt x="11025" y="19730"/>
                    <a:pt x="10372" y="19849"/>
                    <a:pt x="9758" y="20081"/>
                  </a:cubicBezTo>
                  <a:lnTo>
                    <a:pt x="10095" y="19804"/>
                  </a:lnTo>
                  <a:cubicBezTo>
                    <a:pt x="11582" y="18574"/>
                    <a:pt x="13090" y="17325"/>
                    <a:pt x="14339" y="15857"/>
                  </a:cubicBezTo>
                  <a:cubicBezTo>
                    <a:pt x="15608" y="14390"/>
                    <a:pt x="16679" y="12585"/>
                    <a:pt x="16699" y="10562"/>
                  </a:cubicBezTo>
                  <a:cubicBezTo>
                    <a:pt x="16699" y="10456"/>
                    <a:pt x="16611" y="10386"/>
                    <a:pt x="16517" y="10386"/>
                  </a:cubicBezTo>
                  <a:cubicBezTo>
                    <a:pt x="16470" y="10386"/>
                    <a:pt x="16421" y="10404"/>
                    <a:pt x="16382" y="10443"/>
                  </a:cubicBezTo>
                  <a:cubicBezTo>
                    <a:pt x="15906" y="10939"/>
                    <a:pt x="15331" y="11336"/>
                    <a:pt x="14676" y="11593"/>
                  </a:cubicBezTo>
                  <a:cubicBezTo>
                    <a:pt x="15628" y="9610"/>
                    <a:pt x="15727" y="7310"/>
                    <a:pt x="14954" y="5247"/>
                  </a:cubicBezTo>
                  <a:cubicBezTo>
                    <a:pt x="14180" y="3324"/>
                    <a:pt x="12673" y="1797"/>
                    <a:pt x="10750" y="1043"/>
                  </a:cubicBezTo>
                  <a:cubicBezTo>
                    <a:pt x="9830" y="700"/>
                    <a:pt x="8874" y="529"/>
                    <a:pt x="7910" y="529"/>
                  </a:cubicBezTo>
                  <a:cubicBezTo>
                    <a:pt x="7647" y="529"/>
                    <a:pt x="7384" y="542"/>
                    <a:pt x="7120" y="567"/>
                  </a:cubicBezTo>
                  <a:cubicBezTo>
                    <a:pt x="6942" y="587"/>
                    <a:pt x="6783" y="607"/>
                    <a:pt x="6605" y="627"/>
                  </a:cubicBezTo>
                  <a:cubicBezTo>
                    <a:pt x="7289" y="451"/>
                    <a:pt x="7994" y="366"/>
                    <a:pt x="8700" y="366"/>
                  </a:cubicBezTo>
                  <a:close/>
                  <a:moveTo>
                    <a:pt x="1488" y="26645"/>
                  </a:moveTo>
                  <a:cubicBezTo>
                    <a:pt x="1516" y="26728"/>
                    <a:pt x="1590" y="26772"/>
                    <a:pt x="1667" y="26772"/>
                  </a:cubicBezTo>
                  <a:cubicBezTo>
                    <a:pt x="1701" y="26772"/>
                    <a:pt x="1735" y="26763"/>
                    <a:pt x="1766" y="26745"/>
                  </a:cubicBezTo>
                  <a:cubicBezTo>
                    <a:pt x="1687" y="27161"/>
                    <a:pt x="1627" y="27597"/>
                    <a:pt x="1627" y="28014"/>
                  </a:cubicBezTo>
                  <a:cubicBezTo>
                    <a:pt x="1548" y="27558"/>
                    <a:pt x="1488" y="27101"/>
                    <a:pt x="1488" y="26645"/>
                  </a:cubicBezTo>
                  <a:close/>
                  <a:moveTo>
                    <a:pt x="1647" y="28113"/>
                  </a:moveTo>
                  <a:cubicBezTo>
                    <a:pt x="1680" y="28167"/>
                    <a:pt x="1736" y="28198"/>
                    <a:pt x="1797" y="28198"/>
                  </a:cubicBezTo>
                  <a:cubicBezTo>
                    <a:pt x="1847" y="28198"/>
                    <a:pt x="1900" y="28177"/>
                    <a:pt x="1944" y="28133"/>
                  </a:cubicBezTo>
                  <a:cubicBezTo>
                    <a:pt x="1865" y="28371"/>
                    <a:pt x="1825" y="28609"/>
                    <a:pt x="1825" y="28866"/>
                  </a:cubicBezTo>
                  <a:lnTo>
                    <a:pt x="1806" y="28866"/>
                  </a:lnTo>
                  <a:cubicBezTo>
                    <a:pt x="1746" y="28609"/>
                    <a:pt x="1687" y="28371"/>
                    <a:pt x="1647" y="28113"/>
                  </a:cubicBezTo>
                  <a:close/>
                  <a:moveTo>
                    <a:pt x="7886" y="890"/>
                  </a:moveTo>
                  <a:cubicBezTo>
                    <a:pt x="8656" y="890"/>
                    <a:pt x="9428" y="996"/>
                    <a:pt x="10174" y="1202"/>
                  </a:cubicBezTo>
                  <a:cubicBezTo>
                    <a:pt x="12019" y="1797"/>
                    <a:pt x="13546" y="3106"/>
                    <a:pt x="14398" y="4831"/>
                  </a:cubicBezTo>
                  <a:cubicBezTo>
                    <a:pt x="15489" y="7032"/>
                    <a:pt x="15331" y="9709"/>
                    <a:pt x="14161" y="11831"/>
                  </a:cubicBezTo>
                  <a:cubicBezTo>
                    <a:pt x="14107" y="11956"/>
                    <a:pt x="14197" y="12095"/>
                    <a:pt x="14330" y="12095"/>
                  </a:cubicBezTo>
                  <a:cubicBezTo>
                    <a:pt x="14345" y="12095"/>
                    <a:pt x="14362" y="12093"/>
                    <a:pt x="14379" y="12089"/>
                  </a:cubicBezTo>
                  <a:cubicBezTo>
                    <a:pt x="15093" y="11871"/>
                    <a:pt x="15767" y="11494"/>
                    <a:pt x="16322" y="10999"/>
                  </a:cubicBezTo>
                  <a:cubicBezTo>
                    <a:pt x="16163" y="12803"/>
                    <a:pt x="15152" y="14429"/>
                    <a:pt x="13962" y="15778"/>
                  </a:cubicBezTo>
                  <a:cubicBezTo>
                    <a:pt x="12554" y="17364"/>
                    <a:pt x="10868" y="18733"/>
                    <a:pt x="9203" y="20081"/>
                  </a:cubicBezTo>
                  <a:lnTo>
                    <a:pt x="8390" y="20736"/>
                  </a:lnTo>
                  <a:cubicBezTo>
                    <a:pt x="7894" y="21053"/>
                    <a:pt x="7438" y="21390"/>
                    <a:pt x="7001" y="21787"/>
                  </a:cubicBezTo>
                  <a:cubicBezTo>
                    <a:pt x="6962" y="21826"/>
                    <a:pt x="6942" y="21886"/>
                    <a:pt x="6942" y="21945"/>
                  </a:cubicBezTo>
                  <a:cubicBezTo>
                    <a:pt x="6030" y="22699"/>
                    <a:pt x="5137" y="23492"/>
                    <a:pt x="4324" y="24345"/>
                  </a:cubicBezTo>
                  <a:cubicBezTo>
                    <a:pt x="3630" y="25019"/>
                    <a:pt x="3055" y="25773"/>
                    <a:pt x="2559" y="26606"/>
                  </a:cubicBezTo>
                  <a:cubicBezTo>
                    <a:pt x="2321" y="27022"/>
                    <a:pt x="2123" y="27478"/>
                    <a:pt x="1984" y="27954"/>
                  </a:cubicBezTo>
                  <a:cubicBezTo>
                    <a:pt x="2024" y="25812"/>
                    <a:pt x="3154" y="23869"/>
                    <a:pt x="4582" y="22322"/>
                  </a:cubicBezTo>
                  <a:cubicBezTo>
                    <a:pt x="6089" y="20637"/>
                    <a:pt x="7993" y="19367"/>
                    <a:pt x="9738" y="17959"/>
                  </a:cubicBezTo>
                  <a:cubicBezTo>
                    <a:pt x="10750" y="17166"/>
                    <a:pt x="11701" y="16293"/>
                    <a:pt x="12554" y="15322"/>
                  </a:cubicBezTo>
                  <a:cubicBezTo>
                    <a:pt x="12660" y="15186"/>
                    <a:pt x="12547" y="15004"/>
                    <a:pt x="12417" y="15004"/>
                  </a:cubicBezTo>
                  <a:cubicBezTo>
                    <a:pt x="12376" y="15004"/>
                    <a:pt x="12334" y="15021"/>
                    <a:pt x="12296" y="15064"/>
                  </a:cubicBezTo>
                  <a:cubicBezTo>
                    <a:pt x="9322" y="18534"/>
                    <a:pt x="4681" y="20418"/>
                    <a:pt x="2519" y="24603"/>
                  </a:cubicBezTo>
                  <a:cubicBezTo>
                    <a:pt x="2460" y="24722"/>
                    <a:pt x="2401" y="24861"/>
                    <a:pt x="2341" y="24999"/>
                  </a:cubicBezTo>
                  <a:cubicBezTo>
                    <a:pt x="3372" y="22520"/>
                    <a:pt x="5474" y="20537"/>
                    <a:pt x="7438" y="18733"/>
                  </a:cubicBezTo>
                  <a:cubicBezTo>
                    <a:pt x="9758" y="16611"/>
                    <a:pt x="12356" y="14211"/>
                    <a:pt x="12971" y="10959"/>
                  </a:cubicBezTo>
                  <a:cubicBezTo>
                    <a:pt x="13288" y="9353"/>
                    <a:pt x="13070" y="7588"/>
                    <a:pt x="12098" y="6219"/>
                  </a:cubicBezTo>
                  <a:cubicBezTo>
                    <a:pt x="12057" y="6167"/>
                    <a:pt x="12003" y="6145"/>
                    <a:pt x="11950" y="6145"/>
                  </a:cubicBezTo>
                  <a:cubicBezTo>
                    <a:pt x="11821" y="6145"/>
                    <a:pt x="11697" y="6271"/>
                    <a:pt x="11781" y="6398"/>
                  </a:cubicBezTo>
                  <a:cubicBezTo>
                    <a:pt x="12614" y="7647"/>
                    <a:pt x="12931" y="9174"/>
                    <a:pt x="12653" y="10661"/>
                  </a:cubicBezTo>
                  <a:cubicBezTo>
                    <a:pt x="12415" y="12208"/>
                    <a:pt x="11662" y="13596"/>
                    <a:pt x="10730" y="14826"/>
                  </a:cubicBezTo>
                  <a:cubicBezTo>
                    <a:pt x="8707" y="17483"/>
                    <a:pt x="5851" y="19347"/>
                    <a:pt x="3769" y="21965"/>
                  </a:cubicBezTo>
                  <a:cubicBezTo>
                    <a:pt x="2698" y="23314"/>
                    <a:pt x="1806" y="24841"/>
                    <a:pt x="1468" y="26566"/>
                  </a:cubicBezTo>
                  <a:cubicBezTo>
                    <a:pt x="1429" y="25079"/>
                    <a:pt x="1706" y="23611"/>
                    <a:pt x="2282" y="22263"/>
                  </a:cubicBezTo>
                  <a:cubicBezTo>
                    <a:pt x="2559" y="21588"/>
                    <a:pt x="2936" y="20954"/>
                    <a:pt x="3372" y="20359"/>
                  </a:cubicBezTo>
                  <a:cubicBezTo>
                    <a:pt x="3456" y="20233"/>
                    <a:pt x="3332" y="20106"/>
                    <a:pt x="3203" y="20106"/>
                  </a:cubicBezTo>
                  <a:cubicBezTo>
                    <a:pt x="3150" y="20106"/>
                    <a:pt x="3096" y="20128"/>
                    <a:pt x="3055" y="20180"/>
                  </a:cubicBezTo>
                  <a:cubicBezTo>
                    <a:pt x="1449" y="22421"/>
                    <a:pt x="794" y="25198"/>
                    <a:pt x="1230" y="27915"/>
                  </a:cubicBezTo>
                  <a:cubicBezTo>
                    <a:pt x="1290" y="28291"/>
                    <a:pt x="1389" y="28688"/>
                    <a:pt x="1488" y="29065"/>
                  </a:cubicBezTo>
                  <a:cubicBezTo>
                    <a:pt x="517" y="27260"/>
                    <a:pt x="199" y="25178"/>
                    <a:pt x="596" y="23155"/>
                  </a:cubicBezTo>
                  <a:cubicBezTo>
                    <a:pt x="893" y="21906"/>
                    <a:pt x="1409" y="20716"/>
                    <a:pt x="2163" y="19665"/>
                  </a:cubicBezTo>
                  <a:cubicBezTo>
                    <a:pt x="2916" y="18554"/>
                    <a:pt x="3769" y="17523"/>
                    <a:pt x="4463" y="16373"/>
                  </a:cubicBezTo>
                  <a:cubicBezTo>
                    <a:pt x="5177" y="15203"/>
                    <a:pt x="5693" y="13934"/>
                    <a:pt x="5990" y="12585"/>
                  </a:cubicBezTo>
                  <a:cubicBezTo>
                    <a:pt x="6506" y="13854"/>
                    <a:pt x="6962" y="15223"/>
                    <a:pt x="6684" y="16611"/>
                  </a:cubicBezTo>
                  <a:cubicBezTo>
                    <a:pt x="6655" y="16739"/>
                    <a:pt x="6761" y="16837"/>
                    <a:pt x="6866" y="16837"/>
                  </a:cubicBezTo>
                  <a:cubicBezTo>
                    <a:pt x="6907" y="16837"/>
                    <a:pt x="6948" y="16822"/>
                    <a:pt x="6982" y="16789"/>
                  </a:cubicBezTo>
                  <a:cubicBezTo>
                    <a:pt x="7993" y="15996"/>
                    <a:pt x="8885" y="15064"/>
                    <a:pt x="9619" y="14013"/>
                  </a:cubicBezTo>
                  <a:cubicBezTo>
                    <a:pt x="10353" y="12942"/>
                    <a:pt x="10968" y="11712"/>
                    <a:pt x="11106" y="10404"/>
                  </a:cubicBezTo>
                  <a:cubicBezTo>
                    <a:pt x="11245" y="9253"/>
                    <a:pt x="10888" y="8103"/>
                    <a:pt x="10115" y="7250"/>
                  </a:cubicBezTo>
                  <a:cubicBezTo>
                    <a:pt x="9581" y="6688"/>
                    <a:pt x="8849" y="6388"/>
                    <a:pt x="8107" y="6388"/>
                  </a:cubicBezTo>
                  <a:cubicBezTo>
                    <a:pt x="7829" y="6388"/>
                    <a:pt x="7550" y="6430"/>
                    <a:pt x="7279" y="6517"/>
                  </a:cubicBezTo>
                  <a:cubicBezTo>
                    <a:pt x="6724" y="6695"/>
                    <a:pt x="6268" y="7092"/>
                    <a:pt x="6010" y="7607"/>
                  </a:cubicBezTo>
                  <a:cubicBezTo>
                    <a:pt x="5772" y="8103"/>
                    <a:pt x="5653" y="8658"/>
                    <a:pt x="5653" y="9234"/>
                  </a:cubicBezTo>
                  <a:cubicBezTo>
                    <a:pt x="4800" y="8420"/>
                    <a:pt x="4245" y="7369"/>
                    <a:pt x="4007" y="6239"/>
                  </a:cubicBezTo>
                  <a:cubicBezTo>
                    <a:pt x="3988" y="6145"/>
                    <a:pt x="3921" y="6105"/>
                    <a:pt x="3851" y="6105"/>
                  </a:cubicBezTo>
                  <a:cubicBezTo>
                    <a:pt x="3772" y="6105"/>
                    <a:pt x="3691" y="6155"/>
                    <a:pt x="3670" y="6239"/>
                  </a:cubicBezTo>
                  <a:cubicBezTo>
                    <a:pt x="3333" y="7191"/>
                    <a:pt x="3035" y="8202"/>
                    <a:pt x="3174" y="9214"/>
                  </a:cubicBezTo>
                  <a:cubicBezTo>
                    <a:pt x="3253" y="9888"/>
                    <a:pt x="3551" y="10523"/>
                    <a:pt x="4007" y="11038"/>
                  </a:cubicBezTo>
                  <a:cubicBezTo>
                    <a:pt x="3956" y="11041"/>
                    <a:pt x="3905" y="11042"/>
                    <a:pt x="3854" y="11042"/>
                  </a:cubicBezTo>
                  <a:cubicBezTo>
                    <a:pt x="3095" y="11042"/>
                    <a:pt x="2362" y="10765"/>
                    <a:pt x="1786" y="10245"/>
                  </a:cubicBezTo>
                  <a:cubicBezTo>
                    <a:pt x="1032" y="9551"/>
                    <a:pt x="596" y="8579"/>
                    <a:pt x="556" y="7568"/>
                  </a:cubicBezTo>
                  <a:cubicBezTo>
                    <a:pt x="477" y="5466"/>
                    <a:pt x="1627" y="3185"/>
                    <a:pt x="3392" y="2055"/>
                  </a:cubicBezTo>
                  <a:lnTo>
                    <a:pt x="3392" y="2035"/>
                  </a:lnTo>
                  <a:cubicBezTo>
                    <a:pt x="4384" y="1460"/>
                    <a:pt x="5494" y="1083"/>
                    <a:pt x="6644" y="984"/>
                  </a:cubicBezTo>
                  <a:cubicBezTo>
                    <a:pt x="7055" y="921"/>
                    <a:pt x="7470" y="890"/>
                    <a:pt x="7886" y="890"/>
                  </a:cubicBezTo>
                  <a:close/>
                  <a:moveTo>
                    <a:pt x="8768" y="0"/>
                  </a:moveTo>
                  <a:cubicBezTo>
                    <a:pt x="7306" y="0"/>
                    <a:pt x="5854" y="372"/>
                    <a:pt x="4562" y="1103"/>
                  </a:cubicBezTo>
                  <a:cubicBezTo>
                    <a:pt x="4245" y="1202"/>
                    <a:pt x="3928" y="1341"/>
                    <a:pt x="3630" y="1499"/>
                  </a:cubicBezTo>
                  <a:cubicBezTo>
                    <a:pt x="1627" y="2550"/>
                    <a:pt x="318" y="4871"/>
                    <a:pt x="239" y="7112"/>
                  </a:cubicBezTo>
                  <a:cubicBezTo>
                    <a:pt x="160" y="8341"/>
                    <a:pt x="616" y="9531"/>
                    <a:pt x="1468" y="10404"/>
                  </a:cubicBezTo>
                  <a:cubicBezTo>
                    <a:pt x="2113" y="11048"/>
                    <a:pt x="2979" y="11391"/>
                    <a:pt x="3867" y="11391"/>
                  </a:cubicBezTo>
                  <a:cubicBezTo>
                    <a:pt x="4072" y="11391"/>
                    <a:pt x="4278" y="11373"/>
                    <a:pt x="4483" y="11336"/>
                  </a:cubicBezTo>
                  <a:cubicBezTo>
                    <a:pt x="4622" y="11276"/>
                    <a:pt x="4661" y="11078"/>
                    <a:pt x="4522" y="10999"/>
                  </a:cubicBezTo>
                  <a:cubicBezTo>
                    <a:pt x="3233" y="10047"/>
                    <a:pt x="3412" y="8321"/>
                    <a:pt x="3828" y="6933"/>
                  </a:cubicBezTo>
                  <a:cubicBezTo>
                    <a:pt x="4165" y="8024"/>
                    <a:pt x="4820" y="9015"/>
                    <a:pt x="5712" y="9749"/>
                  </a:cubicBezTo>
                  <a:cubicBezTo>
                    <a:pt x="5745" y="9782"/>
                    <a:pt x="5789" y="9798"/>
                    <a:pt x="5834" y="9798"/>
                  </a:cubicBezTo>
                  <a:cubicBezTo>
                    <a:pt x="5922" y="9798"/>
                    <a:pt x="6010" y="9736"/>
                    <a:pt x="6010" y="9630"/>
                  </a:cubicBezTo>
                  <a:cubicBezTo>
                    <a:pt x="6010" y="8599"/>
                    <a:pt x="6168" y="7389"/>
                    <a:pt x="7239" y="6933"/>
                  </a:cubicBezTo>
                  <a:cubicBezTo>
                    <a:pt x="7530" y="6810"/>
                    <a:pt x="7835" y="6751"/>
                    <a:pt x="8138" y="6751"/>
                  </a:cubicBezTo>
                  <a:cubicBezTo>
                    <a:pt x="8765" y="6751"/>
                    <a:pt x="9382" y="7007"/>
                    <a:pt x="9837" y="7488"/>
                  </a:cubicBezTo>
                  <a:cubicBezTo>
                    <a:pt x="10591" y="8242"/>
                    <a:pt x="10849" y="9372"/>
                    <a:pt x="10730" y="10423"/>
                  </a:cubicBezTo>
                  <a:cubicBezTo>
                    <a:pt x="10611" y="11613"/>
                    <a:pt x="10036" y="12724"/>
                    <a:pt x="9381" y="13715"/>
                  </a:cubicBezTo>
                  <a:cubicBezTo>
                    <a:pt x="8747" y="14647"/>
                    <a:pt x="7993" y="15500"/>
                    <a:pt x="7120" y="16214"/>
                  </a:cubicBezTo>
                  <a:cubicBezTo>
                    <a:pt x="7259" y="14727"/>
                    <a:pt x="6684" y="13259"/>
                    <a:pt x="6109" y="11891"/>
                  </a:cubicBezTo>
                  <a:cubicBezTo>
                    <a:pt x="6066" y="11831"/>
                    <a:pt x="6005" y="11805"/>
                    <a:pt x="5947" y="11805"/>
                  </a:cubicBezTo>
                  <a:cubicBezTo>
                    <a:pt x="5869" y="11805"/>
                    <a:pt x="5794" y="11851"/>
                    <a:pt x="5772" y="11931"/>
                  </a:cubicBezTo>
                  <a:cubicBezTo>
                    <a:pt x="5514" y="13378"/>
                    <a:pt x="5018" y="14747"/>
                    <a:pt x="4284" y="16016"/>
                  </a:cubicBezTo>
                  <a:cubicBezTo>
                    <a:pt x="3590" y="17206"/>
                    <a:pt x="2718" y="18257"/>
                    <a:pt x="1925" y="19407"/>
                  </a:cubicBezTo>
                  <a:cubicBezTo>
                    <a:pt x="1171" y="20458"/>
                    <a:pt x="616" y="21668"/>
                    <a:pt x="298" y="22937"/>
                  </a:cubicBezTo>
                  <a:cubicBezTo>
                    <a:pt x="21" y="24147"/>
                    <a:pt x="1" y="25396"/>
                    <a:pt x="239" y="26626"/>
                  </a:cubicBezTo>
                  <a:cubicBezTo>
                    <a:pt x="497" y="27994"/>
                    <a:pt x="1092" y="29283"/>
                    <a:pt x="1944" y="30393"/>
                  </a:cubicBezTo>
                  <a:cubicBezTo>
                    <a:pt x="1979" y="30440"/>
                    <a:pt x="2028" y="30459"/>
                    <a:pt x="2074" y="30459"/>
                  </a:cubicBezTo>
                  <a:cubicBezTo>
                    <a:pt x="2106" y="30459"/>
                    <a:pt x="2138" y="30450"/>
                    <a:pt x="2163" y="30433"/>
                  </a:cubicBezTo>
                  <a:cubicBezTo>
                    <a:pt x="2222" y="30512"/>
                    <a:pt x="2321" y="30612"/>
                    <a:pt x="2401" y="30691"/>
                  </a:cubicBezTo>
                  <a:cubicBezTo>
                    <a:pt x="2665" y="30924"/>
                    <a:pt x="3002" y="31060"/>
                    <a:pt x="3355" y="31060"/>
                  </a:cubicBezTo>
                  <a:cubicBezTo>
                    <a:pt x="3453" y="31060"/>
                    <a:pt x="3551" y="31050"/>
                    <a:pt x="3650" y="31028"/>
                  </a:cubicBezTo>
                  <a:cubicBezTo>
                    <a:pt x="4384" y="30810"/>
                    <a:pt x="4681" y="29719"/>
                    <a:pt x="4007" y="29263"/>
                  </a:cubicBezTo>
                  <a:cubicBezTo>
                    <a:pt x="3972" y="29239"/>
                    <a:pt x="3938" y="29229"/>
                    <a:pt x="3907" y="29229"/>
                  </a:cubicBezTo>
                  <a:cubicBezTo>
                    <a:pt x="3758" y="29229"/>
                    <a:pt x="3665" y="29462"/>
                    <a:pt x="3828" y="29561"/>
                  </a:cubicBezTo>
                  <a:cubicBezTo>
                    <a:pt x="4106" y="29759"/>
                    <a:pt x="4066" y="30156"/>
                    <a:pt x="3908" y="30413"/>
                  </a:cubicBezTo>
                  <a:cubicBezTo>
                    <a:pt x="3771" y="30600"/>
                    <a:pt x="3548" y="30701"/>
                    <a:pt x="3317" y="30701"/>
                  </a:cubicBezTo>
                  <a:cubicBezTo>
                    <a:pt x="3181" y="30701"/>
                    <a:pt x="3042" y="30666"/>
                    <a:pt x="2916" y="30592"/>
                  </a:cubicBezTo>
                  <a:cubicBezTo>
                    <a:pt x="2004" y="30156"/>
                    <a:pt x="2103" y="28946"/>
                    <a:pt x="2341" y="28133"/>
                  </a:cubicBezTo>
                  <a:cubicBezTo>
                    <a:pt x="2817" y="26368"/>
                    <a:pt x="4146" y="24999"/>
                    <a:pt x="5435" y="23790"/>
                  </a:cubicBezTo>
                  <a:cubicBezTo>
                    <a:pt x="6466" y="22818"/>
                    <a:pt x="7557" y="21926"/>
                    <a:pt x="8647" y="21033"/>
                  </a:cubicBezTo>
                  <a:cubicBezTo>
                    <a:pt x="9441" y="20518"/>
                    <a:pt x="10353" y="20200"/>
                    <a:pt x="11285" y="20121"/>
                  </a:cubicBezTo>
                  <a:cubicBezTo>
                    <a:pt x="11450" y="20103"/>
                    <a:pt x="11616" y="20095"/>
                    <a:pt x="11781" y="20095"/>
                  </a:cubicBezTo>
                  <a:cubicBezTo>
                    <a:pt x="12367" y="20095"/>
                    <a:pt x="12945" y="20206"/>
                    <a:pt x="13486" y="20438"/>
                  </a:cubicBezTo>
                  <a:cubicBezTo>
                    <a:pt x="14121" y="20696"/>
                    <a:pt x="14795" y="21192"/>
                    <a:pt x="14894" y="21926"/>
                  </a:cubicBezTo>
                  <a:cubicBezTo>
                    <a:pt x="14894" y="22033"/>
                    <a:pt x="14980" y="22097"/>
                    <a:pt x="15070" y="22097"/>
                  </a:cubicBezTo>
                  <a:cubicBezTo>
                    <a:pt x="15130" y="22097"/>
                    <a:pt x="15192" y="22068"/>
                    <a:pt x="15231" y="22005"/>
                  </a:cubicBezTo>
                  <a:cubicBezTo>
                    <a:pt x="16064" y="20676"/>
                    <a:pt x="15985" y="18971"/>
                    <a:pt x="15053" y="17721"/>
                  </a:cubicBezTo>
                  <a:cubicBezTo>
                    <a:pt x="16739" y="17067"/>
                    <a:pt x="17690" y="15183"/>
                    <a:pt x="18226" y="13577"/>
                  </a:cubicBezTo>
                  <a:cubicBezTo>
                    <a:pt x="18861" y="11613"/>
                    <a:pt x="18900" y="9511"/>
                    <a:pt x="18365" y="7548"/>
                  </a:cubicBezTo>
                  <a:cubicBezTo>
                    <a:pt x="17353" y="3879"/>
                    <a:pt x="14319" y="904"/>
                    <a:pt x="10571" y="190"/>
                  </a:cubicBezTo>
                  <a:cubicBezTo>
                    <a:pt x="9975" y="63"/>
                    <a:pt x="9371" y="0"/>
                    <a:pt x="87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48" name="Google Shape;342;p8">
              <a:extLst>
                <a:ext uri="{FF2B5EF4-FFF2-40B4-BE49-F238E27FC236}">
                  <a16:creationId xmlns:a16="http://schemas.microsoft.com/office/drawing/2014/main" id="{CE82B307-5935-99E1-9D65-3AB9BD761DB7}"/>
                </a:ext>
              </a:extLst>
            </p:cNvPr>
            <p:cNvSpPr>
              <a:spLocks/>
            </p:cNvSpPr>
            <p:nvPr/>
          </p:nvSpPr>
          <p:spPr bwMode="auto">
            <a:xfrm>
              <a:off x="6799325" y="3906525"/>
              <a:ext cx="36900" cy="47625"/>
            </a:xfrm>
            <a:custGeom>
              <a:avLst/>
              <a:gdLst>
                <a:gd name="T0" fmla="*/ 31025 w 1476"/>
                <a:gd name="T1" fmla="*/ 0 h 1905"/>
                <a:gd name="T2" fmla="*/ 27275 w 1476"/>
                <a:gd name="T3" fmla="*/ 2275 h 1905"/>
                <a:gd name="T4" fmla="*/ 1500 w 1476"/>
                <a:gd name="T5" fmla="*/ 40950 h 1905"/>
                <a:gd name="T6" fmla="*/ 2975 w 1476"/>
                <a:gd name="T7" fmla="*/ 46900 h 1905"/>
                <a:gd name="T8" fmla="*/ 5425 w 1476"/>
                <a:gd name="T9" fmla="*/ 47600 h 1905"/>
                <a:gd name="T10" fmla="*/ 9425 w 1476"/>
                <a:gd name="T11" fmla="*/ 45400 h 1905"/>
                <a:gd name="T12" fmla="*/ 35200 w 1476"/>
                <a:gd name="T13" fmla="*/ 6725 h 1905"/>
                <a:gd name="T14" fmla="*/ 31025 w 1476"/>
                <a:gd name="T15" fmla="*/ 0 h 19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76" h="1905" extrusionOk="0">
                  <a:moveTo>
                    <a:pt x="1241" y="0"/>
                  </a:moveTo>
                  <a:cubicBezTo>
                    <a:pt x="1186" y="0"/>
                    <a:pt x="1129" y="27"/>
                    <a:pt x="1091" y="91"/>
                  </a:cubicBezTo>
                  <a:lnTo>
                    <a:pt x="60" y="1638"/>
                  </a:lnTo>
                  <a:cubicBezTo>
                    <a:pt x="0" y="1717"/>
                    <a:pt x="40" y="1836"/>
                    <a:pt x="119" y="1876"/>
                  </a:cubicBezTo>
                  <a:cubicBezTo>
                    <a:pt x="152" y="1895"/>
                    <a:pt x="185" y="1904"/>
                    <a:pt x="217" y="1904"/>
                  </a:cubicBezTo>
                  <a:cubicBezTo>
                    <a:pt x="280" y="1904"/>
                    <a:pt x="337" y="1869"/>
                    <a:pt x="377" y="1816"/>
                  </a:cubicBezTo>
                  <a:lnTo>
                    <a:pt x="1408" y="269"/>
                  </a:lnTo>
                  <a:cubicBezTo>
                    <a:pt x="1476" y="121"/>
                    <a:pt x="1360" y="0"/>
                    <a:pt x="12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49" name="Google Shape;343;p8">
              <a:extLst>
                <a:ext uri="{FF2B5EF4-FFF2-40B4-BE49-F238E27FC236}">
                  <a16:creationId xmlns:a16="http://schemas.microsoft.com/office/drawing/2014/main" id="{C2819BBF-29C9-CA57-1762-6C5940EB1633}"/>
                </a:ext>
              </a:extLst>
            </p:cNvPr>
            <p:cNvSpPr>
              <a:spLocks/>
            </p:cNvSpPr>
            <p:nvPr/>
          </p:nvSpPr>
          <p:spPr bwMode="auto">
            <a:xfrm>
              <a:off x="7032825" y="3809400"/>
              <a:ext cx="21350" cy="25425"/>
            </a:xfrm>
            <a:custGeom>
              <a:avLst/>
              <a:gdLst>
                <a:gd name="T0" fmla="*/ 15925 w 854"/>
                <a:gd name="T1" fmla="*/ 25 h 1017"/>
                <a:gd name="T2" fmla="*/ 11925 w 854"/>
                <a:gd name="T3" fmla="*/ 2225 h 1017"/>
                <a:gd name="T4" fmla="*/ 1000 w 854"/>
                <a:gd name="T5" fmla="*/ 18575 h 1017"/>
                <a:gd name="T6" fmla="*/ 2500 w 854"/>
                <a:gd name="T7" fmla="*/ 25025 h 1017"/>
                <a:gd name="T8" fmla="*/ 4475 w 854"/>
                <a:gd name="T9" fmla="*/ 25425 h 1017"/>
                <a:gd name="T10" fmla="*/ 8950 w 854"/>
                <a:gd name="T11" fmla="*/ 23050 h 1017"/>
                <a:gd name="T12" fmla="*/ 19850 w 854"/>
                <a:gd name="T13" fmla="*/ 6675 h 1017"/>
                <a:gd name="T14" fmla="*/ 18375 w 854"/>
                <a:gd name="T15" fmla="*/ 725 h 1017"/>
                <a:gd name="T16" fmla="*/ 15925 w 854"/>
                <a:gd name="T17" fmla="*/ 25 h 10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4" h="1017" extrusionOk="0">
                  <a:moveTo>
                    <a:pt x="637" y="1"/>
                  </a:moveTo>
                  <a:cubicBezTo>
                    <a:pt x="574" y="1"/>
                    <a:pt x="516" y="36"/>
                    <a:pt x="477" y="89"/>
                  </a:cubicBezTo>
                  <a:lnTo>
                    <a:pt x="40" y="743"/>
                  </a:lnTo>
                  <a:cubicBezTo>
                    <a:pt x="1" y="823"/>
                    <a:pt x="21" y="942"/>
                    <a:pt x="100" y="1001"/>
                  </a:cubicBezTo>
                  <a:cubicBezTo>
                    <a:pt x="126" y="1012"/>
                    <a:pt x="153" y="1017"/>
                    <a:pt x="179" y="1017"/>
                  </a:cubicBezTo>
                  <a:cubicBezTo>
                    <a:pt x="249" y="1017"/>
                    <a:pt x="314" y="980"/>
                    <a:pt x="358" y="922"/>
                  </a:cubicBezTo>
                  <a:lnTo>
                    <a:pt x="794" y="267"/>
                  </a:lnTo>
                  <a:cubicBezTo>
                    <a:pt x="853" y="188"/>
                    <a:pt x="814" y="69"/>
                    <a:pt x="735" y="29"/>
                  </a:cubicBezTo>
                  <a:cubicBezTo>
                    <a:pt x="701" y="9"/>
                    <a:pt x="668" y="1"/>
                    <a:pt x="6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50" name="Google Shape;344;p8">
              <a:extLst>
                <a:ext uri="{FF2B5EF4-FFF2-40B4-BE49-F238E27FC236}">
                  <a16:creationId xmlns:a16="http://schemas.microsoft.com/office/drawing/2014/main" id="{A122550A-023A-0AB8-A470-FA55C81CFBBA}"/>
                </a:ext>
              </a:extLst>
            </p:cNvPr>
            <p:cNvSpPr>
              <a:spLocks/>
            </p:cNvSpPr>
            <p:nvPr/>
          </p:nvSpPr>
          <p:spPr bwMode="auto">
            <a:xfrm>
              <a:off x="6835025" y="3589800"/>
              <a:ext cx="128125" cy="43700"/>
            </a:xfrm>
            <a:custGeom>
              <a:avLst/>
              <a:gdLst>
                <a:gd name="T0" fmla="*/ 75800 w 5125"/>
                <a:gd name="T1" fmla="*/ 0 h 1748"/>
                <a:gd name="T2" fmla="*/ 2475 w 5125"/>
                <a:gd name="T3" fmla="*/ 36900 h 1748"/>
                <a:gd name="T4" fmla="*/ 6650 w 5125"/>
                <a:gd name="T5" fmla="*/ 43675 h 1748"/>
                <a:gd name="T6" fmla="*/ 10400 w 5125"/>
                <a:gd name="T7" fmla="*/ 41850 h 1748"/>
                <a:gd name="T8" fmla="*/ 75900 w 5125"/>
                <a:gd name="T9" fmla="*/ 8925 h 1748"/>
                <a:gd name="T10" fmla="*/ 119475 w 5125"/>
                <a:gd name="T11" fmla="*/ 21525 h 1748"/>
                <a:gd name="T12" fmla="*/ 121625 w 5125"/>
                <a:gd name="T13" fmla="*/ 22200 h 1748"/>
                <a:gd name="T14" fmla="*/ 123950 w 5125"/>
                <a:gd name="T15" fmla="*/ 13600 h 1748"/>
                <a:gd name="T16" fmla="*/ 75800 w 5125"/>
                <a:gd name="T17" fmla="*/ 0 h 17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25" h="1748" extrusionOk="0">
                  <a:moveTo>
                    <a:pt x="3032" y="0"/>
                  </a:moveTo>
                  <a:cubicBezTo>
                    <a:pt x="1910" y="0"/>
                    <a:pt x="812" y="513"/>
                    <a:pt x="99" y="1476"/>
                  </a:cubicBezTo>
                  <a:cubicBezTo>
                    <a:pt x="1" y="1617"/>
                    <a:pt x="132" y="1747"/>
                    <a:pt x="266" y="1747"/>
                  </a:cubicBezTo>
                  <a:cubicBezTo>
                    <a:pt x="321" y="1747"/>
                    <a:pt x="376" y="1726"/>
                    <a:pt x="416" y="1674"/>
                  </a:cubicBezTo>
                  <a:cubicBezTo>
                    <a:pt x="1050" y="817"/>
                    <a:pt x="2034" y="357"/>
                    <a:pt x="3036" y="357"/>
                  </a:cubicBezTo>
                  <a:cubicBezTo>
                    <a:pt x="3634" y="357"/>
                    <a:pt x="4239" y="520"/>
                    <a:pt x="4779" y="861"/>
                  </a:cubicBezTo>
                  <a:cubicBezTo>
                    <a:pt x="4808" y="880"/>
                    <a:pt x="4837" y="888"/>
                    <a:pt x="4865" y="888"/>
                  </a:cubicBezTo>
                  <a:cubicBezTo>
                    <a:pt x="5011" y="888"/>
                    <a:pt x="5124" y="660"/>
                    <a:pt x="4958" y="544"/>
                  </a:cubicBezTo>
                  <a:cubicBezTo>
                    <a:pt x="4356" y="177"/>
                    <a:pt x="3690" y="0"/>
                    <a:pt x="30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51" name="Google Shape;345;p8">
              <a:extLst>
                <a:ext uri="{FF2B5EF4-FFF2-40B4-BE49-F238E27FC236}">
                  <a16:creationId xmlns:a16="http://schemas.microsoft.com/office/drawing/2014/main" id="{BD26AAE8-D9B6-9B80-A860-F8C5F6B73B35}"/>
                </a:ext>
              </a:extLst>
            </p:cNvPr>
            <p:cNvSpPr>
              <a:spLocks/>
            </p:cNvSpPr>
            <p:nvPr/>
          </p:nvSpPr>
          <p:spPr bwMode="auto">
            <a:xfrm>
              <a:off x="7037375" y="3266650"/>
              <a:ext cx="286700" cy="158950"/>
            </a:xfrm>
            <a:custGeom>
              <a:avLst/>
              <a:gdLst>
                <a:gd name="T0" fmla="*/ 114500 w 11468"/>
                <a:gd name="T1" fmla="*/ 25 h 6358"/>
                <a:gd name="T2" fmla="*/ 109500 w 11468"/>
                <a:gd name="T3" fmla="*/ 3075 h 6358"/>
                <a:gd name="T4" fmla="*/ 68850 w 11468"/>
                <a:gd name="T5" fmla="*/ 65550 h 6358"/>
                <a:gd name="T6" fmla="*/ 4900 w 11468"/>
                <a:gd name="T7" fmla="*/ 104225 h 6358"/>
                <a:gd name="T8" fmla="*/ 5775 w 11468"/>
                <a:gd name="T9" fmla="*/ 112950 h 6358"/>
                <a:gd name="T10" fmla="*/ 7375 w 11468"/>
                <a:gd name="T11" fmla="*/ 112650 h 6358"/>
                <a:gd name="T12" fmla="*/ 75775 w 11468"/>
                <a:gd name="T13" fmla="*/ 72000 h 6358"/>
                <a:gd name="T14" fmla="*/ 115450 w 11468"/>
                <a:gd name="T15" fmla="*/ 13000 h 6358"/>
                <a:gd name="T16" fmla="*/ 123375 w 11468"/>
                <a:gd name="T17" fmla="*/ 99750 h 6358"/>
                <a:gd name="T18" fmla="*/ 128075 w 11468"/>
                <a:gd name="T19" fmla="*/ 105275 h 6358"/>
                <a:gd name="T20" fmla="*/ 128825 w 11468"/>
                <a:gd name="T21" fmla="*/ 105200 h 6358"/>
                <a:gd name="T22" fmla="*/ 130250 w 11468"/>
                <a:gd name="T23" fmla="*/ 105525 h 6358"/>
                <a:gd name="T24" fmla="*/ 132300 w 11468"/>
                <a:gd name="T25" fmla="*/ 104725 h 6358"/>
                <a:gd name="T26" fmla="*/ 181875 w 11468"/>
                <a:gd name="T27" fmla="*/ 81900 h 6358"/>
                <a:gd name="T28" fmla="*/ 183675 w 11468"/>
                <a:gd name="T29" fmla="*/ 81875 h 6358"/>
                <a:gd name="T30" fmla="*/ 220550 w 11468"/>
                <a:gd name="T31" fmla="*/ 96775 h 6358"/>
                <a:gd name="T32" fmla="*/ 278075 w 11468"/>
                <a:gd name="T33" fmla="*/ 158250 h 6358"/>
                <a:gd name="T34" fmla="*/ 280400 w 11468"/>
                <a:gd name="T35" fmla="*/ 158950 h 6358"/>
                <a:gd name="T36" fmla="*/ 282525 w 11468"/>
                <a:gd name="T37" fmla="*/ 150825 h 6358"/>
                <a:gd name="T38" fmla="*/ 234925 w 11468"/>
                <a:gd name="T39" fmla="*/ 99250 h 6358"/>
                <a:gd name="T40" fmla="*/ 184400 w 11468"/>
                <a:gd name="T41" fmla="*/ 73000 h 6358"/>
                <a:gd name="T42" fmla="*/ 171975 w 11468"/>
                <a:gd name="T43" fmla="*/ 74475 h 6358"/>
                <a:gd name="T44" fmla="*/ 133800 w 11468"/>
                <a:gd name="T45" fmla="*/ 93300 h 6358"/>
                <a:gd name="T46" fmla="*/ 120900 w 11468"/>
                <a:gd name="T47" fmla="*/ 6050 h 6358"/>
                <a:gd name="T48" fmla="*/ 118425 w 11468"/>
                <a:gd name="T49" fmla="*/ 4575 h 6358"/>
                <a:gd name="T50" fmla="*/ 114500 w 11468"/>
                <a:gd name="T51" fmla="*/ 25 h 63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468" h="6358" extrusionOk="0">
                  <a:moveTo>
                    <a:pt x="4580" y="1"/>
                  </a:moveTo>
                  <a:cubicBezTo>
                    <a:pt x="4504" y="1"/>
                    <a:pt x="4422" y="39"/>
                    <a:pt x="4380" y="123"/>
                  </a:cubicBezTo>
                  <a:cubicBezTo>
                    <a:pt x="4043" y="1055"/>
                    <a:pt x="3488" y="1928"/>
                    <a:pt x="2754" y="2622"/>
                  </a:cubicBezTo>
                  <a:cubicBezTo>
                    <a:pt x="2020" y="3296"/>
                    <a:pt x="1147" y="3832"/>
                    <a:pt x="196" y="4169"/>
                  </a:cubicBezTo>
                  <a:cubicBezTo>
                    <a:pt x="0" y="4240"/>
                    <a:pt x="59" y="4518"/>
                    <a:pt x="231" y="4518"/>
                  </a:cubicBezTo>
                  <a:cubicBezTo>
                    <a:pt x="251" y="4518"/>
                    <a:pt x="272" y="4514"/>
                    <a:pt x="295" y="4506"/>
                  </a:cubicBezTo>
                  <a:cubicBezTo>
                    <a:pt x="1306" y="4149"/>
                    <a:pt x="2238" y="3594"/>
                    <a:pt x="3031" y="2880"/>
                  </a:cubicBezTo>
                  <a:cubicBezTo>
                    <a:pt x="3706" y="2205"/>
                    <a:pt x="4261" y="1412"/>
                    <a:pt x="4618" y="520"/>
                  </a:cubicBezTo>
                  <a:cubicBezTo>
                    <a:pt x="5510" y="1472"/>
                    <a:pt x="5213" y="2860"/>
                    <a:pt x="4935" y="3990"/>
                  </a:cubicBezTo>
                  <a:cubicBezTo>
                    <a:pt x="4899" y="4100"/>
                    <a:pt x="4998" y="4211"/>
                    <a:pt x="5123" y="4211"/>
                  </a:cubicBezTo>
                  <a:cubicBezTo>
                    <a:pt x="5133" y="4211"/>
                    <a:pt x="5143" y="4210"/>
                    <a:pt x="5153" y="4208"/>
                  </a:cubicBezTo>
                  <a:cubicBezTo>
                    <a:pt x="5170" y="4217"/>
                    <a:pt x="5190" y="4221"/>
                    <a:pt x="5210" y="4221"/>
                  </a:cubicBezTo>
                  <a:cubicBezTo>
                    <a:pt x="5239" y="4221"/>
                    <a:pt x="5269" y="4212"/>
                    <a:pt x="5292" y="4189"/>
                  </a:cubicBezTo>
                  <a:cubicBezTo>
                    <a:pt x="5907" y="3812"/>
                    <a:pt x="6522" y="3316"/>
                    <a:pt x="7275" y="3276"/>
                  </a:cubicBezTo>
                  <a:cubicBezTo>
                    <a:pt x="7299" y="3276"/>
                    <a:pt x="7323" y="3275"/>
                    <a:pt x="7347" y="3275"/>
                  </a:cubicBezTo>
                  <a:cubicBezTo>
                    <a:pt x="7897" y="3275"/>
                    <a:pt x="8423" y="3491"/>
                    <a:pt x="8822" y="3871"/>
                  </a:cubicBezTo>
                  <a:cubicBezTo>
                    <a:pt x="9635" y="4645"/>
                    <a:pt x="10151" y="5735"/>
                    <a:pt x="11123" y="6330"/>
                  </a:cubicBezTo>
                  <a:cubicBezTo>
                    <a:pt x="11155" y="6350"/>
                    <a:pt x="11186" y="6358"/>
                    <a:pt x="11216" y="6358"/>
                  </a:cubicBezTo>
                  <a:cubicBezTo>
                    <a:pt x="11369" y="6358"/>
                    <a:pt x="11467" y="6133"/>
                    <a:pt x="11301" y="6033"/>
                  </a:cubicBezTo>
                  <a:cubicBezTo>
                    <a:pt x="10488" y="5537"/>
                    <a:pt x="10012" y="4665"/>
                    <a:pt x="9397" y="3970"/>
                  </a:cubicBezTo>
                  <a:cubicBezTo>
                    <a:pt x="8853" y="3377"/>
                    <a:pt x="8172" y="2920"/>
                    <a:pt x="7376" y="2920"/>
                  </a:cubicBezTo>
                  <a:cubicBezTo>
                    <a:pt x="7215" y="2920"/>
                    <a:pt x="7049" y="2939"/>
                    <a:pt x="6879" y="2979"/>
                  </a:cubicBezTo>
                  <a:cubicBezTo>
                    <a:pt x="6323" y="3138"/>
                    <a:pt x="5808" y="3395"/>
                    <a:pt x="5352" y="3732"/>
                  </a:cubicBezTo>
                  <a:cubicBezTo>
                    <a:pt x="5629" y="2523"/>
                    <a:pt x="5768" y="1194"/>
                    <a:pt x="4836" y="242"/>
                  </a:cubicBezTo>
                  <a:cubicBezTo>
                    <a:pt x="4816" y="203"/>
                    <a:pt x="4777" y="183"/>
                    <a:pt x="4737" y="183"/>
                  </a:cubicBezTo>
                  <a:cubicBezTo>
                    <a:pt x="4771" y="69"/>
                    <a:pt x="4681" y="1"/>
                    <a:pt x="458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52" name="Google Shape;346;p8">
              <a:extLst>
                <a:ext uri="{FF2B5EF4-FFF2-40B4-BE49-F238E27FC236}">
                  <a16:creationId xmlns:a16="http://schemas.microsoft.com/office/drawing/2014/main" id="{3E9E4EB4-462B-545D-1C97-B566D515F34C}"/>
                </a:ext>
              </a:extLst>
            </p:cNvPr>
            <p:cNvSpPr>
              <a:spLocks/>
            </p:cNvSpPr>
            <p:nvPr/>
          </p:nvSpPr>
          <p:spPr bwMode="auto">
            <a:xfrm>
              <a:off x="7037325" y="3418575"/>
              <a:ext cx="286675" cy="158975"/>
            </a:xfrm>
            <a:custGeom>
              <a:avLst/>
              <a:gdLst>
                <a:gd name="T0" fmla="*/ 280600 w 11467"/>
                <a:gd name="T1" fmla="*/ 25 h 6359"/>
                <a:gd name="T2" fmla="*/ 278125 w 11467"/>
                <a:gd name="T3" fmla="*/ 875 h 6359"/>
                <a:gd name="T4" fmla="*/ 220600 w 11467"/>
                <a:gd name="T5" fmla="*/ 61850 h 6359"/>
                <a:gd name="T6" fmla="*/ 183725 w 11467"/>
                <a:gd name="T7" fmla="*/ 77250 h 6359"/>
                <a:gd name="T8" fmla="*/ 181925 w 11467"/>
                <a:gd name="T9" fmla="*/ 77225 h 6359"/>
                <a:gd name="T10" fmla="*/ 132350 w 11467"/>
                <a:gd name="T11" fmla="*/ 54425 h 6359"/>
                <a:gd name="T12" fmla="*/ 130300 w 11467"/>
                <a:gd name="T13" fmla="*/ 53600 h 6359"/>
                <a:gd name="T14" fmla="*/ 128875 w 11467"/>
                <a:gd name="T15" fmla="*/ 53925 h 6359"/>
                <a:gd name="T16" fmla="*/ 127525 w 11467"/>
                <a:gd name="T17" fmla="*/ 53725 h 6359"/>
                <a:gd name="T18" fmla="*/ 123425 w 11467"/>
                <a:gd name="T19" fmla="*/ 59375 h 6359"/>
                <a:gd name="T20" fmla="*/ 115500 w 11467"/>
                <a:gd name="T21" fmla="*/ 146150 h 6359"/>
                <a:gd name="T22" fmla="*/ 75825 w 11467"/>
                <a:gd name="T23" fmla="*/ 87150 h 6359"/>
                <a:gd name="T24" fmla="*/ 7425 w 11467"/>
                <a:gd name="T25" fmla="*/ 46000 h 6359"/>
                <a:gd name="T26" fmla="*/ 5900 w 11467"/>
                <a:gd name="T27" fmla="*/ 45700 h 6359"/>
                <a:gd name="T28" fmla="*/ 4950 w 11467"/>
                <a:gd name="T29" fmla="*/ 54925 h 6359"/>
                <a:gd name="T30" fmla="*/ 68900 w 11467"/>
                <a:gd name="T31" fmla="*/ 93600 h 6359"/>
                <a:gd name="T32" fmla="*/ 109550 w 11467"/>
                <a:gd name="T33" fmla="*/ 156050 h 6359"/>
                <a:gd name="T34" fmla="*/ 114350 w 11467"/>
                <a:gd name="T35" fmla="*/ 158975 h 6359"/>
                <a:gd name="T36" fmla="*/ 118475 w 11467"/>
                <a:gd name="T37" fmla="*/ 154575 h 6359"/>
                <a:gd name="T38" fmla="*/ 120950 w 11467"/>
                <a:gd name="T39" fmla="*/ 153075 h 6359"/>
                <a:gd name="T40" fmla="*/ 133850 w 11467"/>
                <a:gd name="T41" fmla="*/ 65825 h 6359"/>
                <a:gd name="T42" fmla="*/ 133850 w 11467"/>
                <a:gd name="T43" fmla="*/ 65825 h 6359"/>
                <a:gd name="T44" fmla="*/ 172025 w 11467"/>
                <a:gd name="T45" fmla="*/ 84675 h 6359"/>
                <a:gd name="T46" fmla="*/ 184425 w 11467"/>
                <a:gd name="T47" fmla="*/ 86125 h 6359"/>
                <a:gd name="T48" fmla="*/ 234975 w 11467"/>
                <a:gd name="T49" fmla="*/ 59375 h 6359"/>
                <a:gd name="T50" fmla="*/ 282575 w 11467"/>
                <a:gd name="T51" fmla="*/ 8325 h 6359"/>
                <a:gd name="T52" fmla="*/ 280600 w 11467"/>
                <a:gd name="T53" fmla="*/ 25 h 63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467" h="6359" extrusionOk="0">
                  <a:moveTo>
                    <a:pt x="11224" y="1"/>
                  </a:moveTo>
                  <a:cubicBezTo>
                    <a:pt x="11193" y="1"/>
                    <a:pt x="11159" y="11"/>
                    <a:pt x="11125" y="35"/>
                  </a:cubicBezTo>
                  <a:cubicBezTo>
                    <a:pt x="10153" y="630"/>
                    <a:pt x="9637" y="1721"/>
                    <a:pt x="8824" y="2474"/>
                  </a:cubicBezTo>
                  <a:cubicBezTo>
                    <a:pt x="8425" y="2874"/>
                    <a:pt x="7899" y="3090"/>
                    <a:pt x="7349" y="3090"/>
                  </a:cubicBezTo>
                  <a:cubicBezTo>
                    <a:pt x="7325" y="3090"/>
                    <a:pt x="7301" y="3090"/>
                    <a:pt x="7277" y="3089"/>
                  </a:cubicBezTo>
                  <a:cubicBezTo>
                    <a:pt x="6524" y="3050"/>
                    <a:pt x="5909" y="2534"/>
                    <a:pt x="5294" y="2177"/>
                  </a:cubicBezTo>
                  <a:cubicBezTo>
                    <a:pt x="5271" y="2154"/>
                    <a:pt x="5241" y="2144"/>
                    <a:pt x="5212" y="2144"/>
                  </a:cubicBezTo>
                  <a:cubicBezTo>
                    <a:pt x="5192" y="2144"/>
                    <a:pt x="5172" y="2149"/>
                    <a:pt x="5155" y="2157"/>
                  </a:cubicBezTo>
                  <a:cubicBezTo>
                    <a:pt x="5137" y="2152"/>
                    <a:pt x="5119" y="2149"/>
                    <a:pt x="5101" y="2149"/>
                  </a:cubicBezTo>
                  <a:cubicBezTo>
                    <a:pt x="4988" y="2149"/>
                    <a:pt x="4903" y="2255"/>
                    <a:pt x="4937" y="2375"/>
                  </a:cubicBezTo>
                  <a:cubicBezTo>
                    <a:pt x="5215" y="3506"/>
                    <a:pt x="5512" y="4894"/>
                    <a:pt x="4620" y="5846"/>
                  </a:cubicBezTo>
                  <a:cubicBezTo>
                    <a:pt x="4263" y="4953"/>
                    <a:pt x="3708" y="4140"/>
                    <a:pt x="3033" y="3486"/>
                  </a:cubicBezTo>
                  <a:cubicBezTo>
                    <a:pt x="2240" y="2752"/>
                    <a:pt x="1308" y="2197"/>
                    <a:pt x="297" y="1840"/>
                  </a:cubicBezTo>
                  <a:cubicBezTo>
                    <a:pt x="275" y="1832"/>
                    <a:pt x="255" y="1828"/>
                    <a:pt x="236" y="1828"/>
                  </a:cubicBezTo>
                  <a:cubicBezTo>
                    <a:pt x="62" y="1828"/>
                    <a:pt x="1" y="2125"/>
                    <a:pt x="198" y="2197"/>
                  </a:cubicBezTo>
                  <a:cubicBezTo>
                    <a:pt x="1149" y="2534"/>
                    <a:pt x="2022" y="3050"/>
                    <a:pt x="2756" y="3744"/>
                  </a:cubicBezTo>
                  <a:cubicBezTo>
                    <a:pt x="3490" y="4438"/>
                    <a:pt x="4045" y="5291"/>
                    <a:pt x="4382" y="6242"/>
                  </a:cubicBezTo>
                  <a:cubicBezTo>
                    <a:pt x="4423" y="6324"/>
                    <a:pt x="4501" y="6359"/>
                    <a:pt x="4574" y="6359"/>
                  </a:cubicBezTo>
                  <a:cubicBezTo>
                    <a:pt x="4678" y="6359"/>
                    <a:pt x="4774" y="6288"/>
                    <a:pt x="4739" y="6183"/>
                  </a:cubicBezTo>
                  <a:cubicBezTo>
                    <a:pt x="4779" y="6163"/>
                    <a:pt x="4818" y="6143"/>
                    <a:pt x="4838" y="6123"/>
                  </a:cubicBezTo>
                  <a:cubicBezTo>
                    <a:pt x="5770" y="5172"/>
                    <a:pt x="5631" y="3823"/>
                    <a:pt x="5354" y="2633"/>
                  </a:cubicBezTo>
                  <a:cubicBezTo>
                    <a:pt x="5810" y="2970"/>
                    <a:pt x="6325" y="3228"/>
                    <a:pt x="6881" y="3387"/>
                  </a:cubicBezTo>
                  <a:cubicBezTo>
                    <a:pt x="7051" y="3427"/>
                    <a:pt x="7216" y="3445"/>
                    <a:pt x="7377" y="3445"/>
                  </a:cubicBezTo>
                  <a:cubicBezTo>
                    <a:pt x="8173" y="3445"/>
                    <a:pt x="8855" y="2986"/>
                    <a:pt x="9399" y="2375"/>
                  </a:cubicBezTo>
                  <a:cubicBezTo>
                    <a:pt x="10014" y="1701"/>
                    <a:pt x="10490" y="828"/>
                    <a:pt x="11303" y="333"/>
                  </a:cubicBezTo>
                  <a:cubicBezTo>
                    <a:pt x="11467" y="234"/>
                    <a:pt x="11374" y="1"/>
                    <a:pt x="112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53" name="Google Shape;347;p8">
              <a:extLst>
                <a:ext uri="{FF2B5EF4-FFF2-40B4-BE49-F238E27FC236}">
                  <a16:creationId xmlns:a16="http://schemas.microsoft.com/office/drawing/2014/main" id="{2E3350C7-5CD0-66B2-C57F-4388F88EE43B}"/>
                </a:ext>
              </a:extLst>
            </p:cNvPr>
            <p:cNvSpPr>
              <a:spLocks/>
            </p:cNvSpPr>
            <p:nvPr/>
          </p:nvSpPr>
          <p:spPr bwMode="auto">
            <a:xfrm>
              <a:off x="6989200" y="3347200"/>
              <a:ext cx="263300" cy="162175"/>
            </a:xfrm>
            <a:custGeom>
              <a:avLst/>
              <a:gdLst>
                <a:gd name="T0" fmla="*/ 140025 w 10532"/>
                <a:gd name="T1" fmla="*/ 25 h 6487"/>
                <a:gd name="T2" fmla="*/ 136350 w 10532"/>
                <a:gd name="T3" fmla="*/ 1850 h 6487"/>
                <a:gd name="T4" fmla="*/ 89250 w 10532"/>
                <a:gd name="T5" fmla="*/ 45475 h 6487"/>
                <a:gd name="T6" fmla="*/ 56525 w 10532"/>
                <a:gd name="T7" fmla="*/ 61350 h 6487"/>
                <a:gd name="T8" fmla="*/ 35900 w 10532"/>
                <a:gd name="T9" fmla="*/ 67125 h 6487"/>
                <a:gd name="T10" fmla="*/ 35900 w 10532"/>
                <a:gd name="T11" fmla="*/ 67125 h 6487"/>
                <a:gd name="T12" fmla="*/ 55050 w 10532"/>
                <a:gd name="T13" fmla="*/ 31600 h 6487"/>
                <a:gd name="T14" fmla="*/ 50525 w 10532"/>
                <a:gd name="T15" fmla="*/ 24750 h 6487"/>
                <a:gd name="T16" fmla="*/ 47125 w 10532"/>
                <a:gd name="T17" fmla="*/ 27150 h 6487"/>
                <a:gd name="T18" fmla="*/ 30250 w 10532"/>
                <a:gd name="T19" fmla="*/ 59850 h 6487"/>
                <a:gd name="T20" fmla="*/ 3975 w 10532"/>
                <a:gd name="T21" fmla="*/ 72750 h 6487"/>
                <a:gd name="T22" fmla="*/ 3975 w 10532"/>
                <a:gd name="T23" fmla="*/ 81675 h 6487"/>
                <a:gd name="T24" fmla="*/ 49100 w 10532"/>
                <a:gd name="T25" fmla="*/ 120350 h 6487"/>
                <a:gd name="T26" fmla="*/ 53200 w 10532"/>
                <a:gd name="T27" fmla="*/ 123400 h 6487"/>
                <a:gd name="T28" fmla="*/ 58025 w 10532"/>
                <a:gd name="T29" fmla="*/ 117875 h 6487"/>
                <a:gd name="T30" fmla="*/ 37700 w 10532"/>
                <a:gd name="T31" fmla="*/ 90100 h 6487"/>
                <a:gd name="T32" fmla="*/ 37700 w 10532"/>
                <a:gd name="T33" fmla="*/ 90100 h 6487"/>
                <a:gd name="T34" fmla="*/ 149250 w 10532"/>
                <a:gd name="T35" fmla="*/ 160000 h 6487"/>
                <a:gd name="T36" fmla="*/ 152850 w 10532"/>
                <a:gd name="T37" fmla="*/ 162175 h 6487"/>
                <a:gd name="T38" fmla="*/ 157175 w 10532"/>
                <a:gd name="T39" fmla="*/ 155550 h 6487"/>
                <a:gd name="T40" fmla="*/ 55050 w 10532"/>
                <a:gd name="T41" fmla="*/ 84650 h 6487"/>
                <a:gd name="T42" fmla="*/ 57400 w 10532"/>
                <a:gd name="T43" fmla="*/ 84625 h 6487"/>
                <a:gd name="T44" fmla="*/ 155700 w 10532"/>
                <a:gd name="T45" fmla="*/ 115875 h 6487"/>
                <a:gd name="T46" fmla="*/ 157700 w 10532"/>
                <a:gd name="T47" fmla="*/ 116375 h 6487"/>
                <a:gd name="T48" fmla="*/ 160150 w 10532"/>
                <a:gd name="T49" fmla="*/ 107950 h 6487"/>
                <a:gd name="T50" fmla="*/ 105625 w 10532"/>
                <a:gd name="T51" fmla="*/ 82675 h 6487"/>
                <a:gd name="T52" fmla="*/ 78850 w 10532"/>
                <a:gd name="T53" fmla="*/ 77700 h 6487"/>
                <a:gd name="T54" fmla="*/ 111950 w 10532"/>
                <a:gd name="T55" fmla="*/ 76900 h 6487"/>
                <a:gd name="T56" fmla="*/ 135375 w 10532"/>
                <a:gd name="T57" fmla="*/ 77225 h 6487"/>
                <a:gd name="T58" fmla="*/ 258325 w 10532"/>
                <a:gd name="T59" fmla="*/ 79700 h 6487"/>
                <a:gd name="T60" fmla="*/ 258325 w 10532"/>
                <a:gd name="T61" fmla="*/ 70275 h 6487"/>
                <a:gd name="T62" fmla="*/ 137350 w 10532"/>
                <a:gd name="T63" fmla="*/ 68300 h 6487"/>
                <a:gd name="T64" fmla="*/ 112050 w 10532"/>
                <a:gd name="T65" fmla="*/ 67925 h 6487"/>
                <a:gd name="T66" fmla="*/ 86775 w 10532"/>
                <a:gd name="T67" fmla="*/ 68300 h 6487"/>
                <a:gd name="T68" fmla="*/ 104625 w 10532"/>
                <a:gd name="T69" fmla="*/ 62350 h 6487"/>
                <a:gd name="T70" fmla="*/ 156175 w 10532"/>
                <a:gd name="T71" fmla="*/ 36075 h 6487"/>
                <a:gd name="T72" fmla="*/ 153325 w 10532"/>
                <a:gd name="T73" fmla="*/ 28600 h 6487"/>
                <a:gd name="T74" fmla="*/ 150225 w 10532"/>
                <a:gd name="T75" fmla="*/ 30125 h 6487"/>
                <a:gd name="T76" fmla="*/ 100650 w 10532"/>
                <a:gd name="T77" fmla="*/ 54900 h 6487"/>
                <a:gd name="T78" fmla="*/ 76375 w 10532"/>
                <a:gd name="T79" fmla="*/ 62825 h 6487"/>
                <a:gd name="T80" fmla="*/ 96700 w 10532"/>
                <a:gd name="T81" fmla="*/ 51425 h 6487"/>
                <a:gd name="T82" fmla="*/ 144300 w 10532"/>
                <a:gd name="T83" fmla="*/ 6825 h 6487"/>
                <a:gd name="T84" fmla="*/ 140025 w 10532"/>
                <a:gd name="T85" fmla="*/ 25 h 64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532" h="6487" extrusionOk="0">
                  <a:moveTo>
                    <a:pt x="5601" y="1"/>
                  </a:moveTo>
                  <a:cubicBezTo>
                    <a:pt x="5548" y="1"/>
                    <a:pt x="5494" y="23"/>
                    <a:pt x="5454" y="74"/>
                  </a:cubicBezTo>
                  <a:cubicBezTo>
                    <a:pt x="4958" y="788"/>
                    <a:pt x="4324" y="1383"/>
                    <a:pt x="3570" y="1819"/>
                  </a:cubicBezTo>
                  <a:cubicBezTo>
                    <a:pt x="3154" y="2077"/>
                    <a:pt x="2717" y="2275"/>
                    <a:pt x="2261" y="2454"/>
                  </a:cubicBezTo>
                  <a:cubicBezTo>
                    <a:pt x="1992" y="2550"/>
                    <a:pt x="1723" y="2609"/>
                    <a:pt x="1436" y="2685"/>
                  </a:cubicBezTo>
                  <a:cubicBezTo>
                    <a:pt x="1827" y="2308"/>
                    <a:pt x="1965" y="1737"/>
                    <a:pt x="2202" y="1264"/>
                  </a:cubicBezTo>
                  <a:cubicBezTo>
                    <a:pt x="2270" y="1127"/>
                    <a:pt x="2140" y="990"/>
                    <a:pt x="2021" y="990"/>
                  </a:cubicBezTo>
                  <a:cubicBezTo>
                    <a:pt x="1967" y="990"/>
                    <a:pt x="1915" y="1018"/>
                    <a:pt x="1885" y="1086"/>
                  </a:cubicBezTo>
                  <a:cubicBezTo>
                    <a:pt x="1686" y="1522"/>
                    <a:pt x="1547" y="2037"/>
                    <a:pt x="1210" y="2394"/>
                  </a:cubicBezTo>
                  <a:cubicBezTo>
                    <a:pt x="933" y="2672"/>
                    <a:pt x="516" y="2771"/>
                    <a:pt x="159" y="2910"/>
                  </a:cubicBezTo>
                  <a:cubicBezTo>
                    <a:pt x="1" y="2970"/>
                    <a:pt x="1" y="3208"/>
                    <a:pt x="159" y="3267"/>
                  </a:cubicBezTo>
                  <a:cubicBezTo>
                    <a:pt x="913" y="3545"/>
                    <a:pt x="1726" y="4001"/>
                    <a:pt x="1964" y="4814"/>
                  </a:cubicBezTo>
                  <a:cubicBezTo>
                    <a:pt x="1987" y="4899"/>
                    <a:pt x="2056" y="4936"/>
                    <a:pt x="2128" y="4936"/>
                  </a:cubicBezTo>
                  <a:cubicBezTo>
                    <a:pt x="2239" y="4936"/>
                    <a:pt x="2357" y="4847"/>
                    <a:pt x="2321" y="4715"/>
                  </a:cubicBezTo>
                  <a:cubicBezTo>
                    <a:pt x="2162" y="4278"/>
                    <a:pt x="1885" y="3882"/>
                    <a:pt x="1508" y="3604"/>
                  </a:cubicBezTo>
                  <a:cubicBezTo>
                    <a:pt x="3293" y="4001"/>
                    <a:pt x="5058" y="4735"/>
                    <a:pt x="5970" y="6400"/>
                  </a:cubicBezTo>
                  <a:cubicBezTo>
                    <a:pt x="6006" y="6461"/>
                    <a:pt x="6060" y="6487"/>
                    <a:pt x="6114" y="6487"/>
                  </a:cubicBezTo>
                  <a:cubicBezTo>
                    <a:pt x="6234" y="6487"/>
                    <a:pt x="6356" y="6359"/>
                    <a:pt x="6287" y="6222"/>
                  </a:cubicBezTo>
                  <a:cubicBezTo>
                    <a:pt x="5434" y="4635"/>
                    <a:pt x="3868" y="3842"/>
                    <a:pt x="2202" y="3386"/>
                  </a:cubicBezTo>
                  <a:cubicBezTo>
                    <a:pt x="2233" y="3386"/>
                    <a:pt x="2265" y="3385"/>
                    <a:pt x="2296" y="3385"/>
                  </a:cubicBezTo>
                  <a:cubicBezTo>
                    <a:pt x="3711" y="3385"/>
                    <a:pt x="5083" y="3821"/>
                    <a:pt x="6228" y="4635"/>
                  </a:cubicBezTo>
                  <a:cubicBezTo>
                    <a:pt x="6255" y="4649"/>
                    <a:pt x="6282" y="4655"/>
                    <a:pt x="6308" y="4655"/>
                  </a:cubicBezTo>
                  <a:cubicBezTo>
                    <a:pt x="6468" y="4655"/>
                    <a:pt x="6577" y="4421"/>
                    <a:pt x="6406" y="4318"/>
                  </a:cubicBezTo>
                  <a:cubicBezTo>
                    <a:pt x="5732" y="3882"/>
                    <a:pt x="4998" y="3545"/>
                    <a:pt x="4225" y="3307"/>
                  </a:cubicBezTo>
                  <a:cubicBezTo>
                    <a:pt x="3868" y="3208"/>
                    <a:pt x="3511" y="3148"/>
                    <a:pt x="3154" y="3108"/>
                  </a:cubicBezTo>
                  <a:cubicBezTo>
                    <a:pt x="3595" y="3085"/>
                    <a:pt x="4037" y="3076"/>
                    <a:pt x="4478" y="3076"/>
                  </a:cubicBezTo>
                  <a:cubicBezTo>
                    <a:pt x="4790" y="3076"/>
                    <a:pt x="5102" y="3080"/>
                    <a:pt x="5415" y="3089"/>
                  </a:cubicBezTo>
                  <a:cubicBezTo>
                    <a:pt x="7061" y="3148"/>
                    <a:pt x="8687" y="3188"/>
                    <a:pt x="10333" y="3188"/>
                  </a:cubicBezTo>
                  <a:cubicBezTo>
                    <a:pt x="10531" y="3148"/>
                    <a:pt x="10531" y="2851"/>
                    <a:pt x="10333" y="2811"/>
                  </a:cubicBezTo>
                  <a:cubicBezTo>
                    <a:pt x="8726" y="2811"/>
                    <a:pt x="7100" y="2791"/>
                    <a:pt x="5494" y="2732"/>
                  </a:cubicBezTo>
                  <a:cubicBezTo>
                    <a:pt x="5157" y="2722"/>
                    <a:pt x="4820" y="2717"/>
                    <a:pt x="4482" y="2717"/>
                  </a:cubicBezTo>
                  <a:cubicBezTo>
                    <a:pt x="4145" y="2717"/>
                    <a:pt x="3808" y="2722"/>
                    <a:pt x="3471" y="2732"/>
                  </a:cubicBezTo>
                  <a:lnTo>
                    <a:pt x="4185" y="2494"/>
                  </a:lnTo>
                  <a:cubicBezTo>
                    <a:pt x="4939" y="2236"/>
                    <a:pt x="5672" y="1998"/>
                    <a:pt x="6247" y="1443"/>
                  </a:cubicBezTo>
                  <a:cubicBezTo>
                    <a:pt x="6383" y="1322"/>
                    <a:pt x="6267" y="1144"/>
                    <a:pt x="6133" y="1144"/>
                  </a:cubicBezTo>
                  <a:cubicBezTo>
                    <a:pt x="6091" y="1144"/>
                    <a:pt x="6048" y="1162"/>
                    <a:pt x="6009" y="1205"/>
                  </a:cubicBezTo>
                  <a:cubicBezTo>
                    <a:pt x="5454" y="1720"/>
                    <a:pt x="4740" y="1938"/>
                    <a:pt x="4026" y="2196"/>
                  </a:cubicBezTo>
                  <a:cubicBezTo>
                    <a:pt x="3689" y="2295"/>
                    <a:pt x="3372" y="2414"/>
                    <a:pt x="3055" y="2513"/>
                  </a:cubicBezTo>
                  <a:cubicBezTo>
                    <a:pt x="3332" y="2375"/>
                    <a:pt x="3610" y="2236"/>
                    <a:pt x="3868" y="2057"/>
                  </a:cubicBezTo>
                  <a:cubicBezTo>
                    <a:pt x="4621" y="1601"/>
                    <a:pt x="5256" y="986"/>
                    <a:pt x="5772" y="273"/>
                  </a:cubicBezTo>
                  <a:cubicBezTo>
                    <a:pt x="5856" y="132"/>
                    <a:pt x="5730" y="1"/>
                    <a:pt x="56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54" name="Google Shape;348;p8">
              <a:extLst>
                <a:ext uri="{FF2B5EF4-FFF2-40B4-BE49-F238E27FC236}">
                  <a16:creationId xmlns:a16="http://schemas.microsoft.com/office/drawing/2014/main" id="{46714D55-7536-DB15-0D2E-D4FBBD0429B5}"/>
                </a:ext>
              </a:extLst>
            </p:cNvPr>
            <p:cNvSpPr>
              <a:spLocks/>
            </p:cNvSpPr>
            <p:nvPr/>
          </p:nvSpPr>
          <p:spPr bwMode="auto">
            <a:xfrm>
              <a:off x="6557875" y="2900275"/>
              <a:ext cx="536450" cy="744900"/>
            </a:xfrm>
            <a:custGeom>
              <a:avLst/>
              <a:gdLst>
                <a:gd name="T0" fmla="*/ 163125 w 21458"/>
                <a:gd name="T1" fmla="*/ 58100 h 29796"/>
                <a:gd name="T2" fmla="*/ 119600 w 21458"/>
                <a:gd name="T3" fmla="*/ 355625 h 29796"/>
                <a:gd name="T4" fmla="*/ 194350 w 21458"/>
                <a:gd name="T5" fmla="*/ 338725 h 29796"/>
                <a:gd name="T6" fmla="*/ 30250 w 21458"/>
                <a:gd name="T7" fmla="*/ 562325 h 29796"/>
                <a:gd name="T8" fmla="*/ 92725 w 21458"/>
                <a:gd name="T9" fmla="*/ 322850 h 29796"/>
                <a:gd name="T10" fmla="*/ 15875 w 21458"/>
                <a:gd name="T11" fmla="*/ 19425 h 29796"/>
                <a:gd name="T12" fmla="*/ 25800 w 21458"/>
                <a:gd name="T13" fmla="*/ 10025 h 29796"/>
                <a:gd name="T14" fmla="*/ 521575 w 21458"/>
                <a:gd name="T15" fmla="*/ 156775 h 29796"/>
                <a:gd name="T16" fmla="*/ 488350 w 21458"/>
                <a:gd name="T17" fmla="*/ 391775 h 29796"/>
                <a:gd name="T18" fmla="*/ 344075 w 21458"/>
                <a:gd name="T19" fmla="*/ 490425 h 29796"/>
                <a:gd name="T20" fmla="*/ 231050 w 21458"/>
                <a:gd name="T21" fmla="*/ 531575 h 29796"/>
                <a:gd name="T22" fmla="*/ 89250 w 21458"/>
                <a:gd name="T23" fmla="*/ 686250 h 29796"/>
                <a:gd name="T24" fmla="*/ 325750 w 21458"/>
                <a:gd name="T25" fmla="*/ 456225 h 29796"/>
                <a:gd name="T26" fmla="*/ 470075 w 21458"/>
                <a:gd name="T27" fmla="*/ 244800 h 29796"/>
                <a:gd name="T28" fmla="*/ 324250 w 21458"/>
                <a:gd name="T29" fmla="*/ 446800 h 29796"/>
                <a:gd name="T30" fmla="*/ 96675 w 21458"/>
                <a:gd name="T31" fmla="*/ 621300 h 29796"/>
                <a:gd name="T32" fmla="*/ 182750 w 21458"/>
                <a:gd name="T33" fmla="*/ 479150 h 29796"/>
                <a:gd name="T34" fmla="*/ 80325 w 21458"/>
                <a:gd name="T35" fmla="*/ 685275 h 29796"/>
                <a:gd name="T36" fmla="*/ 186925 w 21458"/>
                <a:gd name="T37" fmla="*/ 432425 h 29796"/>
                <a:gd name="T38" fmla="*/ 290525 w 21458"/>
                <a:gd name="T39" fmla="*/ 252450 h 29796"/>
                <a:gd name="T40" fmla="*/ 310875 w 21458"/>
                <a:gd name="T41" fmla="*/ 359050 h 29796"/>
                <a:gd name="T42" fmla="*/ 475950 w 21458"/>
                <a:gd name="T43" fmla="*/ 188000 h 29796"/>
                <a:gd name="T44" fmla="*/ 35700 w 21458"/>
                <a:gd name="T45" fmla="*/ 35300 h 29796"/>
                <a:gd name="T46" fmla="*/ 83300 w 21458"/>
                <a:gd name="T47" fmla="*/ 322350 h 29796"/>
                <a:gd name="T48" fmla="*/ 56025 w 21458"/>
                <a:gd name="T49" fmla="*/ 699650 h 29796"/>
                <a:gd name="T50" fmla="*/ 10925 w 21458"/>
                <a:gd name="T51" fmla="*/ 532575 h 29796"/>
                <a:gd name="T52" fmla="*/ 61000 w 21458"/>
                <a:gd name="T53" fmla="*/ 280700 h 29796"/>
                <a:gd name="T54" fmla="*/ 45950 w 21458"/>
                <a:gd name="T55" fmla="*/ 25 h 29796"/>
                <a:gd name="T56" fmla="*/ 2975 w 21458"/>
                <a:gd name="T57" fmla="*/ 22900 h 29796"/>
                <a:gd name="T58" fmla="*/ 12900 w 21458"/>
                <a:gd name="T59" fmla="*/ 28350 h 29796"/>
                <a:gd name="T60" fmla="*/ 28775 w 21458"/>
                <a:gd name="T61" fmla="*/ 361525 h 29796"/>
                <a:gd name="T62" fmla="*/ 3475 w 21458"/>
                <a:gd name="T63" fmla="*/ 612875 h 29796"/>
                <a:gd name="T64" fmla="*/ 91100 w 21458"/>
                <a:gd name="T65" fmla="*/ 744875 h 29796"/>
                <a:gd name="T66" fmla="*/ 305400 w 21458"/>
                <a:gd name="T67" fmla="*/ 525125 h 29796"/>
                <a:gd name="T68" fmla="*/ 395650 w 21458"/>
                <a:gd name="T69" fmla="*/ 548700 h 29796"/>
                <a:gd name="T70" fmla="*/ 486375 w 21458"/>
                <a:gd name="T71" fmla="*/ 408625 h 29796"/>
                <a:gd name="T72" fmla="*/ 534475 w 21458"/>
                <a:gd name="T73" fmla="*/ 148825 h 29796"/>
                <a:gd name="T74" fmla="*/ 435300 w 21458"/>
                <a:gd name="T75" fmla="*/ 213275 h 29796"/>
                <a:gd name="T76" fmla="*/ 319800 w 21458"/>
                <a:gd name="T77" fmla="*/ 346650 h 29796"/>
                <a:gd name="T78" fmla="*/ 280125 w 21458"/>
                <a:gd name="T79" fmla="*/ 245500 h 29796"/>
                <a:gd name="T80" fmla="*/ 70400 w 21458"/>
                <a:gd name="T81" fmla="*/ 614375 h 29796"/>
                <a:gd name="T82" fmla="*/ 69425 w 21458"/>
                <a:gd name="T83" fmla="*/ 703125 h 29796"/>
                <a:gd name="T84" fmla="*/ 125450 w 21458"/>
                <a:gd name="T85" fmla="*/ 402675 h 29796"/>
                <a:gd name="T86" fmla="*/ 173525 w 21458"/>
                <a:gd name="T87" fmla="*/ 327825 h 29796"/>
                <a:gd name="T88" fmla="*/ 170550 w 21458"/>
                <a:gd name="T89" fmla="*/ 54150 h 297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458" h="29796" extrusionOk="0">
                  <a:moveTo>
                    <a:pt x="1884" y="341"/>
                  </a:moveTo>
                  <a:cubicBezTo>
                    <a:pt x="2479" y="341"/>
                    <a:pt x="3054" y="420"/>
                    <a:pt x="3610" y="579"/>
                  </a:cubicBezTo>
                  <a:cubicBezTo>
                    <a:pt x="4740" y="857"/>
                    <a:pt x="5751" y="1471"/>
                    <a:pt x="6525" y="2324"/>
                  </a:cubicBezTo>
                  <a:cubicBezTo>
                    <a:pt x="8349" y="4387"/>
                    <a:pt x="8052" y="7460"/>
                    <a:pt x="7021" y="9801"/>
                  </a:cubicBezTo>
                  <a:cubicBezTo>
                    <a:pt x="6406" y="11288"/>
                    <a:pt x="5494" y="12617"/>
                    <a:pt x="4621" y="13965"/>
                  </a:cubicBezTo>
                  <a:cubicBezTo>
                    <a:pt x="4531" y="14101"/>
                    <a:pt x="4657" y="14225"/>
                    <a:pt x="4784" y="14225"/>
                  </a:cubicBezTo>
                  <a:cubicBezTo>
                    <a:pt x="4825" y="14225"/>
                    <a:pt x="4865" y="14212"/>
                    <a:pt x="4899" y="14183"/>
                  </a:cubicBezTo>
                  <a:cubicBezTo>
                    <a:pt x="5476" y="13693"/>
                    <a:pt x="6200" y="13444"/>
                    <a:pt x="6941" y="13444"/>
                  </a:cubicBezTo>
                  <a:cubicBezTo>
                    <a:pt x="7219" y="13444"/>
                    <a:pt x="7499" y="13478"/>
                    <a:pt x="7774" y="13549"/>
                  </a:cubicBezTo>
                  <a:cubicBezTo>
                    <a:pt x="5692" y="14739"/>
                    <a:pt x="3967" y="16404"/>
                    <a:pt x="2717" y="18427"/>
                  </a:cubicBezTo>
                  <a:cubicBezTo>
                    <a:pt x="1626" y="20252"/>
                    <a:pt x="1111" y="22354"/>
                    <a:pt x="1250" y="24456"/>
                  </a:cubicBezTo>
                  <a:cubicBezTo>
                    <a:pt x="1170" y="23801"/>
                    <a:pt x="1170" y="23147"/>
                    <a:pt x="1210" y="22493"/>
                  </a:cubicBezTo>
                  <a:cubicBezTo>
                    <a:pt x="1329" y="21382"/>
                    <a:pt x="1507" y="20291"/>
                    <a:pt x="1765" y="19201"/>
                  </a:cubicBezTo>
                  <a:cubicBezTo>
                    <a:pt x="2003" y="18110"/>
                    <a:pt x="2301" y="17039"/>
                    <a:pt x="2618" y="15988"/>
                  </a:cubicBezTo>
                  <a:cubicBezTo>
                    <a:pt x="2935" y="14957"/>
                    <a:pt x="3312" y="13925"/>
                    <a:pt x="3709" y="12914"/>
                  </a:cubicBezTo>
                  <a:cubicBezTo>
                    <a:pt x="4105" y="11903"/>
                    <a:pt x="4502" y="10931"/>
                    <a:pt x="4819" y="9880"/>
                  </a:cubicBezTo>
                  <a:cubicBezTo>
                    <a:pt x="5375" y="8016"/>
                    <a:pt x="5613" y="5894"/>
                    <a:pt x="4740" y="4069"/>
                  </a:cubicBezTo>
                  <a:cubicBezTo>
                    <a:pt x="3947" y="2403"/>
                    <a:pt x="2440" y="1194"/>
                    <a:pt x="635" y="777"/>
                  </a:cubicBezTo>
                  <a:cubicBezTo>
                    <a:pt x="556" y="738"/>
                    <a:pt x="496" y="698"/>
                    <a:pt x="437" y="658"/>
                  </a:cubicBezTo>
                  <a:cubicBezTo>
                    <a:pt x="582" y="495"/>
                    <a:pt x="777" y="398"/>
                    <a:pt x="976" y="398"/>
                  </a:cubicBezTo>
                  <a:cubicBezTo>
                    <a:pt x="995" y="398"/>
                    <a:pt x="1013" y="399"/>
                    <a:pt x="1032" y="401"/>
                  </a:cubicBezTo>
                  <a:lnTo>
                    <a:pt x="1032" y="381"/>
                  </a:lnTo>
                  <a:cubicBezTo>
                    <a:pt x="1309" y="341"/>
                    <a:pt x="1607" y="341"/>
                    <a:pt x="1884" y="341"/>
                  </a:cubicBezTo>
                  <a:close/>
                  <a:moveTo>
                    <a:pt x="20863" y="6271"/>
                  </a:moveTo>
                  <a:cubicBezTo>
                    <a:pt x="20526" y="7183"/>
                    <a:pt x="20347" y="8135"/>
                    <a:pt x="20308" y="9106"/>
                  </a:cubicBezTo>
                  <a:cubicBezTo>
                    <a:pt x="20288" y="10277"/>
                    <a:pt x="20466" y="11427"/>
                    <a:pt x="20446" y="12577"/>
                  </a:cubicBezTo>
                  <a:cubicBezTo>
                    <a:pt x="20486" y="13687"/>
                    <a:pt x="20149" y="14758"/>
                    <a:pt x="19534" y="15671"/>
                  </a:cubicBezTo>
                  <a:cubicBezTo>
                    <a:pt x="18900" y="16523"/>
                    <a:pt x="18106" y="17257"/>
                    <a:pt x="17194" y="17812"/>
                  </a:cubicBezTo>
                  <a:cubicBezTo>
                    <a:pt x="16163" y="18487"/>
                    <a:pt x="15013" y="18982"/>
                    <a:pt x="13823" y="19280"/>
                  </a:cubicBezTo>
                  <a:cubicBezTo>
                    <a:pt x="13664" y="19320"/>
                    <a:pt x="13624" y="19538"/>
                    <a:pt x="13763" y="19617"/>
                  </a:cubicBezTo>
                  <a:cubicBezTo>
                    <a:pt x="14457" y="20073"/>
                    <a:pt x="15231" y="20609"/>
                    <a:pt x="15548" y="21402"/>
                  </a:cubicBezTo>
                  <a:cubicBezTo>
                    <a:pt x="14581" y="20883"/>
                    <a:pt x="13499" y="20656"/>
                    <a:pt x="12407" y="20656"/>
                  </a:cubicBezTo>
                  <a:cubicBezTo>
                    <a:pt x="11327" y="20656"/>
                    <a:pt x="10238" y="20878"/>
                    <a:pt x="9242" y="21263"/>
                  </a:cubicBezTo>
                  <a:cubicBezTo>
                    <a:pt x="7100" y="22076"/>
                    <a:pt x="5236" y="23623"/>
                    <a:pt x="4224" y="25725"/>
                  </a:cubicBezTo>
                  <a:cubicBezTo>
                    <a:pt x="3927" y="26360"/>
                    <a:pt x="3689" y="27054"/>
                    <a:pt x="3570" y="27768"/>
                  </a:cubicBezTo>
                  <a:lnTo>
                    <a:pt x="3570" y="27450"/>
                  </a:lnTo>
                  <a:cubicBezTo>
                    <a:pt x="3867" y="24615"/>
                    <a:pt x="5593" y="22116"/>
                    <a:pt x="8131" y="20807"/>
                  </a:cubicBezTo>
                  <a:cubicBezTo>
                    <a:pt x="8964" y="20390"/>
                    <a:pt x="9797" y="20014"/>
                    <a:pt x="10610" y="19597"/>
                  </a:cubicBezTo>
                  <a:cubicBezTo>
                    <a:pt x="11423" y="19161"/>
                    <a:pt x="12236" y="18725"/>
                    <a:pt x="13030" y="18249"/>
                  </a:cubicBezTo>
                  <a:cubicBezTo>
                    <a:pt x="14457" y="17396"/>
                    <a:pt x="15965" y="16504"/>
                    <a:pt x="17075" y="15234"/>
                  </a:cubicBezTo>
                  <a:cubicBezTo>
                    <a:pt x="18364" y="13767"/>
                    <a:pt x="18721" y="11883"/>
                    <a:pt x="18999" y="10019"/>
                  </a:cubicBezTo>
                  <a:cubicBezTo>
                    <a:pt x="19022" y="9877"/>
                    <a:pt x="18905" y="9792"/>
                    <a:pt x="18803" y="9792"/>
                  </a:cubicBezTo>
                  <a:cubicBezTo>
                    <a:pt x="18733" y="9792"/>
                    <a:pt x="18670" y="9831"/>
                    <a:pt x="18662" y="9920"/>
                  </a:cubicBezTo>
                  <a:cubicBezTo>
                    <a:pt x="18404" y="11605"/>
                    <a:pt x="18126" y="13390"/>
                    <a:pt x="17016" y="14758"/>
                  </a:cubicBezTo>
                  <a:cubicBezTo>
                    <a:pt x="15945" y="16087"/>
                    <a:pt x="14398" y="16979"/>
                    <a:pt x="12970" y="17872"/>
                  </a:cubicBezTo>
                  <a:cubicBezTo>
                    <a:pt x="12157" y="18348"/>
                    <a:pt x="11344" y="18804"/>
                    <a:pt x="10511" y="19240"/>
                  </a:cubicBezTo>
                  <a:cubicBezTo>
                    <a:pt x="9698" y="19677"/>
                    <a:pt x="8845" y="20053"/>
                    <a:pt x="8032" y="20470"/>
                  </a:cubicBezTo>
                  <a:cubicBezTo>
                    <a:pt x="6168" y="21382"/>
                    <a:pt x="4700" y="22949"/>
                    <a:pt x="3867" y="24852"/>
                  </a:cubicBezTo>
                  <a:cubicBezTo>
                    <a:pt x="4224" y="23484"/>
                    <a:pt x="4859" y="22215"/>
                    <a:pt x="5732" y="21124"/>
                  </a:cubicBezTo>
                  <a:cubicBezTo>
                    <a:pt x="6227" y="20509"/>
                    <a:pt x="6783" y="19974"/>
                    <a:pt x="7397" y="19518"/>
                  </a:cubicBezTo>
                  <a:cubicBezTo>
                    <a:pt x="7545" y="19403"/>
                    <a:pt x="7448" y="19166"/>
                    <a:pt x="7310" y="19166"/>
                  </a:cubicBezTo>
                  <a:cubicBezTo>
                    <a:pt x="7281" y="19166"/>
                    <a:pt x="7250" y="19177"/>
                    <a:pt x="7219" y="19201"/>
                  </a:cubicBezTo>
                  <a:cubicBezTo>
                    <a:pt x="4918" y="20966"/>
                    <a:pt x="3471" y="23623"/>
                    <a:pt x="3253" y="26498"/>
                  </a:cubicBezTo>
                  <a:cubicBezTo>
                    <a:pt x="3213" y="26796"/>
                    <a:pt x="3213" y="27113"/>
                    <a:pt x="3213" y="27411"/>
                  </a:cubicBezTo>
                  <a:lnTo>
                    <a:pt x="3213" y="27550"/>
                  </a:lnTo>
                  <a:cubicBezTo>
                    <a:pt x="2777" y="25190"/>
                    <a:pt x="3471" y="22691"/>
                    <a:pt x="4720" y="20668"/>
                  </a:cubicBezTo>
                  <a:cubicBezTo>
                    <a:pt x="5494" y="19419"/>
                    <a:pt x="6426" y="18288"/>
                    <a:pt x="7477" y="17297"/>
                  </a:cubicBezTo>
                  <a:cubicBezTo>
                    <a:pt x="8488" y="16305"/>
                    <a:pt x="9638" y="15433"/>
                    <a:pt x="10491" y="14282"/>
                  </a:cubicBezTo>
                  <a:cubicBezTo>
                    <a:pt x="11384" y="13093"/>
                    <a:pt x="11780" y="11585"/>
                    <a:pt x="11621" y="10098"/>
                  </a:cubicBezTo>
                  <a:cubicBezTo>
                    <a:pt x="12970" y="10971"/>
                    <a:pt x="13267" y="12815"/>
                    <a:pt x="12256" y="14064"/>
                  </a:cubicBezTo>
                  <a:cubicBezTo>
                    <a:pt x="12133" y="14187"/>
                    <a:pt x="12228" y="14372"/>
                    <a:pt x="12375" y="14372"/>
                  </a:cubicBezTo>
                  <a:cubicBezTo>
                    <a:pt x="12394" y="14372"/>
                    <a:pt x="12414" y="14369"/>
                    <a:pt x="12435" y="14362"/>
                  </a:cubicBezTo>
                  <a:cubicBezTo>
                    <a:pt x="14041" y="13965"/>
                    <a:pt x="15032" y="12557"/>
                    <a:pt x="15885" y="11228"/>
                  </a:cubicBezTo>
                  <a:cubicBezTo>
                    <a:pt x="16302" y="10514"/>
                    <a:pt x="16797" y="9820"/>
                    <a:pt x="17333" y="9186"/>
                  </a:cubicBezTo>
                  <a:cubicBezTo>
                    <a:pt x="17849" y="8571"/>
                    <a:pt x="18424" y="8016"/>
                    <a:pt x="19038" y="7520"/>
                  </a:cubicBezTo>
                  <a:cubicBezTo>
                    <a:pt x="19614" y="7044"/>
                    <a:pt x="20228" y="6628"/>
                    <a:pt x="20863" y="6271"/>
                  </a:cubicBezTo>
                  <a:close/>
                  <a:moveTo>
                    <a:pt x="1428" y="1412"/>
                  </a:moveTo>
                  <a:lnTo>
                    <a:pt x="1428" y="1412"/>
                  </a:lnTo>
                  <a:cubicBezTo>
                    <a:pt x="2658" y="1908"/>
                    <a:pt x="3689" y="2820"/>
                    <a:pt x="4324" y="4010"/>
                  </a:cubicBezTo>
                  <a:cubicBezTo>
                    <a:pt x="5275" y="5834"/>
                    <a:pt x="5037" y="7976"/>
                    <a:pt x="4443" y="9880"/>
                  </a:cubicBezTo>
                  <a:cubicBezTo>
                    <a:pt x="4145" y="10911"/>
                    <a:pt x="3729" y="11903"/>
                    <a:pt x="3332" y="12894"/>
                  </a:cubicBezTo>
                  <a:cubicBezTo>
                    <a:pt x="2955" y="13886"/>
                    <a:pt x="2598" y="14917"/>
                    <a:pt x="2261" y="15948"/>
                  </a:cubicBezTo>
                  <a:cubicBezTo>
                    <a:pt x="1646" y="17991"/>
                    <a:pt x="1071" y="20133"/>
                    <a:pt x="893" y="22274"/>
                  </a:cubicBezTo>
                  <a:cubicBezTo>
                    <a:pt x="694" y="24258"/>
                    <a:pt x="992" y="26379"/>
                    <a:pt x="2241" y="27986"/>
                  </a:cubicBezTo>
                  <a:cubicBezTo>
                    <a:pt x="2380" y="28263"/>
                    <a:pt x="2539" y="28541"/>
                    <a:pt x="2737" y="28819"/>
                  </a:cubicBezTo>
                  <a:cubicBezTo>
                    <a:pt x="1468" y="27887"/>
                    <a:pt x="754" y="26280"/>
                    <a:pt x="516" y="24714"/>
                  </a:cubicBezTo>
                  <a:cubicBezTo>
                    <a:pt x="377" y="23583"/>
                    <a:pt x="337" y="22433"/>
                    <a:pt x="437" y="21303"/>
                  </a:cubicBezTo>
                  <a:cubicBezTo>
                    <a:pt x="496" y="20133"/>
                    <a:pt x="635" y="18982"/>
                    <a:pt x="813" y="17832"/>
                  </a:cubicBezTo>
                  <a:cubicBezTo>
                    <a:pt x="992" y="16662"/>
                    <a:pt x="1230" y="15552"/>
                    <a:pt x="1507" y="14461"/>
                  </a:cubicBezTo>
                  <a:cubicBezTo>
                    <a:pt x="1785" y="13370"/>
                    <a:pt x="2122" y="12299"/>
                    <a:pt x="2440" y="11228"/>
                  </a:cubicBezTo>
                  <a:cubicBezTo>
                    <a:pt x="3035" y="9285"/>
                    <a:pt x="3530" y="7222"/>
                    <a:pt x="3233" y="5180"/>
                  </a:cubicBezTo>
                  <a:cubicBezTo>
                    <a:pt x="3054" y="3752"/>
                    <a:pt x="2420" y="2443"/>
                    <a:pt x="1428" y="1412"/>
                  </a:cubicBezTo>
                  <a:close/>
                  <a:moveTo>
                    <a:pt x="1838" y="1"/>
                  </a:moveTo>
                  <a:cubicBezTo>
                    <a:pt x="1768" y="1"/>
                    <a:pt x="1697" y="2"/>
                    <a:pt x="1626" y="4"/>
                  </a:cubicBezTo>
                  <a:cubicBezTo>
                    <a:pt x="1111" y="24"/>
                    <a:pt x="139" y="24"/>
                    <a:pt x="20" y="718"/>
                  </a:cubicBezTo>
                  <a:cubicBezTo>
                    <a:pt x="0" y="797"/>
                    <a:pt x="40" y="876"/>
                    <a:pt x="119" y="916"/>
                  </a:cubicBezTo>
                  <a:cubicBezTo>
                    <a:pt x="199" y="936"/>
                    <a:pt x="258" y="976"/>
                    <a:pt x="337" y="1015"/>
                  </a:cubicBezTo>
                  <a:cubicBezTo>
                    <a:pt x="337" y="1075"/>
                    <a:pt x="397" y="1095"/>
                    <a:pt x="456" y="1114"/>
                  </a:cubicBezTo>
                  <a:lnTo>
                    <a:pt x="516" y="1134"/>
                  </a:lnTo>
                  <a:cubicBezTo>
                    <a:pt x="1805" y="2007"/>
                    <a:pt x="2559" y="3494"/>
                    <a:pt x="2836" y="5021"/>
                  </a:cubicBezTo>
                  <a:cubicBezTo>
                    <a:pt x="3213" y="7084"/>
                    <a:pt x="2678" y="9206"/>
                    <a:pt x="2102" y="11189"/>
                  </a:cubicBezTo>
                  <a:cubicBezTo>
                    <a:pt x="1765" y="12279"/>
                    <a:pt x="1428" y="13350"/>
                    <a:pt x="1151" y="14461"/>
                  </a:cubicBezTo>
                  <a:cubicBezTo>
                    <a:pt x="873" y="15552"/>
                    <a:pt x="655" y="16662"/>
                    <a:pt x="456" y="17793"/>
                  </a:cubicBezTo>
                  <a:cubicBezTo>
                    <a:pt x="278" y="18923"/>
                    <a:pt x="159" y="20014"/>
                    <a:pt x="99" y="21124"/>
                  </a:cubicBezTo>
                  <a:cubicBezTo>
                    <a:pt x="0" y="22255"/>
                    <a:pt x="20" y="23385"/>
                    <a:pt x="139" y="24515"/>
                  </a:cubicBezTo>
                  <a:cubicBezTo>
                    <a:pt x="397" y="26578"/>
                    <a:pt x="1369" y="28720"/>
                    <a:pt x="3352" y="29612"/>
                  </a:cubicBezTo>
                  <a:cubicBezTo>
                    <a:pt x="3391" y="29632"/>
                    <a:pt x="3411" y="29632"/>
                    <a:pt x="3451" y="29632"/>
                  </a:cubicBezTo>
                  <a:cubicBezTo>
                    <a:pt x="3461" y="29741"/>
                    <a:pt x="3555" y="29795"/>
                    <a:pt x="3644" y="29795"/>
                  </a:cubicBezTo>
                  <a:cubicBezTo>
                    <a:pt x="3734" y="29795"/>
                    <a:pt x="3818" y="29741"/>
                    <a:pt x="3808" y="29632"/>
                  </a:cubicBezTo>
                  <a:cubicBezTo>
                    <a:pt x="3689" y="27331"/>
                    <a:pt x="4581" y="25090"/>
                    <a:pt x="6267" y="23504"/>
                  </a:cubicBezTo>
                  <a:cubicBezTo>
                    <a:pt x="7893" y="21977"/>
                    <a:pt x="9995" y="21085"/>
                    <a:pt x="12216" y="21005"/>
                  </a:cubicBezTo>
                  <a:cubicBezTo>
                    <a:pt x="12286" y="21003"/>
                    <a:pt x="12356" y="21002"/>
                    <a:pt x="12425" y="21002"/>
                  </a:cubicBezTo>
                  <a:cubicBezTo>
                    <a:pt x="13600" y="21002"/>
                    <a:pt x="14734" y="21318"/>
                    <a:pt x="15727" y="21917"/>
                  </a:cubicBezTo>
                  <a:cubicBezTo>
                    <a:pt x="15761" y="21939"/>
                    <a:pt x="15795" y="21948"/>
                    <a:pt x="15826" y="21948"/>
                  </a:cubicBezTo>
                  <a:cubicBezTo>
                    <a:pt x="15938" y="21948"/>
                    <a:pt x="16020" y="21828"/>
                    <a:pt x="16004" y="21719"/>
                  </a:cubicBezTo>
                  <a:cubicBezTo>
                    <a:pt x="15846" y="20728"/>
                    <a:pt x="15072" y="20053"/>
                    <a:pt x="14279" y="19518"/>
                  </a:cubicBezTo>
                  <a:cubicBezTo>
                    <a:pt x="16222" y="18963"/>
                    <a:pt x="18126" y="17892"/>
                    <a:pt x="19455" y="16345"/>
                  </a:cubicBezTo>
                  <a:cubicBezTo>
                    <a:pt x="20169" y="15552"/>
                    <a:pt x="20625" y="14540"/>
                    <a:pt x="20764" y="13469"/>
                  </a:cubicBezTo>
                  <a:cubicBezTo>
                    <a:pt x="20903" y="12299"/>
                    <a:pt x="20744" y="11129"/>
                    <a:pt x="20684" y="9959"/>
                  </a:cubicBezTo>
                  <a:cubicBezTo>
                    <a:pt x="20605" y="8591"/>
                    <a:pt x="20843" y="7222"/>
                    <a:pt x="21379" y="5953"/>
                  </a:cubicBezTo>
                  <a:cubicBezTo>
                    <a:pt x="21458" y="5826"/>
                    <a:pt x="21347" y="5687"/>
                    <a:pt x="21218" y="5687"/>
                  </a:cubicBezTo>
                  <a:cubicBezTo>
                    <a:pt x="21186" y="5687"/>
                    <a:pt x="21152" y="5695"/>
                    <a:pt x="21121" y="5715"/>
                  </a:cubicBezTo>
                  <a:cubicBezTo>
                    <a:pt x="19733" y="6429"/>
                    <a:pt x="18483" y="7381"/>
                    <a:pt x="17412" y="8531"/>
                  </a:cubicBezTo>
                  <a:cubicBezTo>
                    <a:pt x="16877" y="9126"/>
                    <a:pt x="16381" y="9761"/>
                    <a:pt x="15945" y="10415"/>
                  </a:cubicBezTo>
                  <a:cubicBezTo>
                    <a:pt x="15508" y="11169"/>
                    <a:pt x="15013" y="11883"/>
                    <a:pt x="14457" y="12577"/>
                  </a:cubicBezTo>
                  <a:cubicBezTo>
                    <a:pt x="14021" y="13132"/>
                    <a:pt x="13446" y="13568"/>
                    <a:pt x="12792" y="13866"/>
                  </a:cubicBezTo>
                  <a:cubicBezTo>
                    <a:pt x="13664" y="12319"/>
                    <a:pt x="13069" y="10376"/>
                    <a:pt x="11483" y="9622"/>
                  </a:cubicBezTo>
                  <a:cubicBezTo>
                    <a:pt x="11452" y="9605"/>
                    <a:pt x="11421" y="9597"/>
                    <a:pt x="11391" y="9597"/>
                  </a:cubicBezTo>
                  <a:cubicBezTo>
                    <a:pt x="11283" y="9597"/>
                    <a:pt x="11190" y="9697"/>
                    <a:pt x="11205" y="9820"/>
                  </a:cubicBezTo>
                  <a:cubicBezTo>
                    <a:pt x="11463" y="11308"/>
                    <a:pt x="11106" y="12835"/>
                    <a:pt x="10213" y="14064"/>
                  </a:cubicBezTo>
                  <a:cubicBezTo>
                    <a:pt x="9361" y="15234"/>
                    <a:pt x="8151" y="16127"/>
                    <a:pt x="7120" y="17138"/>
                  </a:cubicBezTo>
                  <a:cubicBezTo>
                    <a:pt x="5057" y="19161"/>
                    <a:pt x="3292" y="21660"/>
                    <a:pt x="2816" y="24575"/>
                  </a:cubicBezTo>
                  <a:cubicBezTo>
                    <a:pt x="2578" y="25983"/>
                    <a:pt x="2678" y="27431"/>
                    <a:pt x="3114" y="28779"/>
                  </a:cubicBezTo>
                  <a:cubicBezTo>
                    <a:pt x="3015" y="28640"/>
                    <a:pt x="2916" y="28482"/>
                    <a:pt x="2816" y="28323"/>
                  </a:cubicBezTo>
                  <a:cubicBezTo>
                    <a:pt x="2856" y="28244"/>
                    <a:pt x="2836" y="28164"/>
                    <a:pt x="2777" y="28125"/>
                  </a:cubicBezTo>
                  <a:cubicBezTo>
                    <a:pt x="2697" y="28006"/>
                    <a:pt x="2598" y="27906"/>
                    <a:pt x="2519" y="27807"/>
                  </a:cubicBezTo>
                  <a:cubicBezTo>
                    <a:pt x="1666" y="26122"/>
                    <a:pt x="1369" y="24198"/>
                    <a:pt x="1666" y="22334"/>
                  </a:cubicBezTo>
                  <a:cubicBezTo>
                    <a:pt x="2043" y="19934"/>
                    <a:pt x="3312" y="17793"/>
                    <a:pt x="5018" y="16107"/>
                  </a:cubicBezTo>
                  <a:cubicBezTo>
                    <a:pt x="5989" y="15155"/>
                    <a:pt x="7080" y="14342"/>
                    <a:pt x="8270" y="13687"/>
                  </a:cubicBezTo>
                  <a:cubicBezTo>
                    <a:pt x="8389" y="13608"/>
                    <a:pt x="8389" y="13450"/>
                    <a:pt x="8270" y="13370"/>
                  </a:cubicBezTo>
                  <a:cubicBezTo>
                    <a:pt x="7844" y="13198"/>
                    <a:pt x="7392" y="13113"/>
                    <a:pt x="6941" y="13113"/>
                  </a:cubicBezTo>
                  <a:cubicBezTo>
                    <a:pt x="6406" y="13113"/>
                    <a:pt x="5870" y="13233"/>
                    <a:pt x="5375" y="13469"/>
                  </a:cubicBezTo>
                  <a:cubicBezTo>
                    <a:pt x="6862" y="11189"/>
                    <a:pt x="8270" y="8749"/>
                    <a:pt x="8191" y="5953"/>
                  </a:cubicBezTo>
                  <a:cubicBezTo>
                    <a:pt x="8171" y="4565"/>
                    <a:pt x="7695" y="3236"/>
                    <a:pt x="6822" y="2166"/>
                  </a:cubicBezTo>
                  <a:cubicBezTo>
                    <a:pt x="6009" y="1233"/>
                    <a:pt x="4918" y="559"/>
                    <a:pt x="3709" y="262"/>
                  </a:cubicBezTo>
                  <a:cubicBezTo>
                    <a:pt x="3101" y="83"/>
                    <a:pt x="2478" y="1"/>
                    <a:pt x="18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55" name="Google Shape;349;p8">
              <a:extLst>
                <a:ext uri="{FF2B5EF4-FFF2-40B4-BE49-F238E27FC236}">
                  <a16:creationId xmlns:a16="http://schemas.microsoft.com/office/drawing/2014/main" id="{E71D847D-A18D-4951-979A-94B5002DAE9C}"/>
                </a:ext>
              </a:extLst>
            </p:cNvPr>
            <p:cNvSpPr>
              <a:spLocks/>
            </p:cNvSpPr>
            <p:nvPr/>
          </p:nvSpPr>
          <p:spPr bwMode="auto">
            <a:xfrm>
              <a:off x="6783400" y="3273000"/>
              <a:ext cx="68075" cy="76125"/>
            </a:xfrm>
            <a:custGeom>
              <a:avLst/>
              <a:gdLst>
                <a:gd name="T0" fmla="*/ 61775 w 2723"/>
                <a:gd name="T1" fmla="*/ 25 h 3045"/>
                <a:gd name="T2" fmla="*/ 58075 w 2723"/>
                <a:gd name="T3" fmla="*/ 2175 h 3045"/>
                <a:gd name="T4" fmla="*/ 3525 w 2723"/>
                <a:gd name="T5" fmla="*/ 68625 h 3045"/>
                <a:gd name="T6" fmla="*/ 6775 w 2723"/>
                <a:gd name="T7" fmla="*/ 76100 h 3045"/>
                <a:gd name="T8" fmla="*/ 9475 w 2723"/>
                <a:gd name="T9" fmla="*/ 75075 h 3045"/>
                <a:gd name="T10" fmla="*/ 66000 w 2723"/>
                <a:gd name="T11" fmla="*/ 6650 h 3045"/>
                <a:gd name="T12" fmla="*/ 61775 w 2723"/>
                <a:gd name="T13" fmla="*/ 25 h 30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23" h="3045" extrusionOk="0">
                  <a:moveTo>
                    <a:pt x="2471" y="1"/>
                  </a:moveTo>
                  <a:cubicBezTo>
                    <a:pt x="2415" y="1"/>
                    <a:pt x="2360" y="26"/>
                    <a:pt x="2323" y="87"/>
                  </a:cubicBezTo>
                  <a:cubicBezTo>
                    <a:pt x="1728" y="1059"/>
                    <a:pt x="974" y="1951"/>
                    <a:pt x="141" y="2745"/>
                  </a:cubicBezTo>
                  <a:cubicBezTo>
                    <a:pt x="1" y="2870"/>
                    <a:pt x="131" y="3044"/>
                    <a:pt x="271" y="3044"/>
                  </a:cubicBezTo>
                  <a:cubicBezTo>
                    <a:pt x="308" y="3044"/>
                    <a:pt x="346" y="3032"/>
                    <a:pt x="379" y="3003"/>
                  </a:cubicBezTo>
                  <a:cubicBezTo>
                    <a:pt x="1252" y="2189"/>
                    <a:pt x="2006" y="1277"/>
                    <a:pt x="2640" y="266"/>
                  </a:cubicBezTo>
                  <a:cubicBezTo>
                    <a:pt x="2722" y="129"/>
                    <a:pt x="2596" y="1"/>
                    <a:pt x="247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56" name="Google Shape;350;p8">
              <a:extLst>
                <a:ext uri="{FF2B5EF4-FFF2-40B4-BE49-F238E27FC236}">
                  <a16:creationId xmlns:a16="http://schemas.microsoft.com/office/drawing/2014/main" id="{F1AAAB48-DFF0-ABE2-EB99-B3C36D3200C7}"/>
                </a:ext>
              </a:extLst>
            </p:cNvPr>
            <p:cNvSpPr>
              <a:spLocks/>
            </p:cNvSpPr>
            <p:nvPr/>
          </p:nvSpPr>
          <p:spPr bwMode="auto">
            <a:xfrm>
              <a:off x="6874450" y="3244750"/>
              <a:ext cx="94525" cy="81025"/>
            </a:xfrm>
            <a:custGeom>
              <a:avLst/>
              <a:gdLst>
                <a:gd name="T0" fmla="*/ 88225 w 3781"/>
                <a:gd name="T1" fmla="*/ 25 h 3241"/>
                <a:gd name="T2" fmla="*/ 84525 w 3781"/>
                <a:gd name="T3" fmla="*/ 2175 h 3241"/>
                <a:gd name="T4" fmla="*/ 4700 w 3781"/>
                <a:gd name="T5" fmla="*/ 73075 h 3241"/>
                <a:gd name="T6" fmla="*/ 6950 w 3781"/>
                <a:gd name="T7" fmla="*/ 81000 h 3241"/>
                <a:gd name="T8" fmla="*/ 9175 w 3781"/>
                <a:gd name="T9" fmla="*/ 80500 h 3241"/>
                <a:gd name="T10" fmla="*/ 92450 w 3781"/>
                <a:gd name="T11" fmla="*/ 6625 h 3241"/>
                <a:gd name="T12" fmla="*/ 88225 w 3781"/>
                <a:gd name="T13" fmla="*/ 25 h 32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81" h="3241" extrusionOk="0">
                  <a:moveTo>
                    <a:pt x="3529" y="1"/>
                  </a:moveTo>
                  <a:cubicBezTo>
                    <a:pt x="3473" y="1"/>
                    <a:pt x="3418" y="26"/>
                    <a:pt x="3381" y="87"/>
                  </a:cubicBezTo>
                  <a:cubicBezTo>
                    <a:pt x="2607" y="1336"/>
                    <a:pt x="1497" y="2308"/>
                    <a:pt x="188" y="2923"/>
                  </a:cubicBezTo>
                  <a:cubicBezTo>
                    <a:pt x="0" y="3008"/>
                    <a:pt x="106" y="3240"/>
                    <a:pt x="278" y="3240"/>
                  </a:cubicBezTo>
                  <a:cubicBezTo>
                    <a:pt x="306" y="3240"/>
                    <a:pt x="336" y="3234"/>
                    <a:pt x="367" y="3220"/>
                  </a:cubicBezTo>
                  <a:cubicBezTo>
                    <a:pt x="1735" y="2586"/>
                    <a:pt x="2885" y="1554"/>
                    <a:pt x="3698" y="265"/>
                  </a:cubicBezTo>
                  <a:cubicBezTo>
                    <a:pt x="3780" y="128"/>
                    <a:pt x="3654" y="1"/>
                    <a:pt x="35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57" name="Google Shape;351;p8">
              <a:extLst>
                <a:ext uri="{FF2B5EF4-FFF2-40B4-BE49-F238E27FC236}">
                  <a16:creationId xmlns:a16="http://schemas.microsoft.com/office/drawing/2014/main" id="{6226D39F-FA45-3B2F-B38F-3FC8AE3C22B3}"/>
                </a:ext>
              </a:extLst>
            </p:cNvPr>
            <p:cNvSpPr>
              <a:spLocks/>
            </p:cNvSpPr>
            <p:nvPr/>
          </p:nvSpPr>
          <p:spPr bwMode="auto">
            <a:xfrm>
              <a:off x="6788400" y="2340050"/>
              <a:ext cx="396425" cy="740575"/>
            </a:xfrm>
            <a:custGeom>
              <a:avLst/>
              <a:gdLst>
                <a:gd name="T0" fmla="*/ 179000 w 15857"/>
                <a:gd name="T1" fmla="*/ 25875 h 29623"/>
                <a:gd name="T2" fmla="*/ 226600 w 15857"/>
                <a:gd name="T3" fmla="*/ 223675 h 29623"/>
                <a:gd name="T4" fmla="*/ 195325 w 15857"/>
                <a:gd name="T5" fmla="*/ 286250 h 29623"/>
                <a:gd name="T6" fmla="*/ 191900 w 15857"/>
                <a:gd name="T7" fmla="*/ 173125 h 29623"/>
                <a:gd name="T8" fmla="*/ 196850 w 15857"/>
                <a:gd name="T9" fmla="*/ 227650 h 29623"/>
                <a:gd name="T10" fmla="*/ 145775 w 15857"/>
                <a:gd name="T11" fmla="*/ 194425 h 29623"/>
                <a:gd name="T12" fmla="*/ 18375 w 15857"/>
                <a:gd name="T13" fmla="*/ 291125 h 29623"/>
                <a:gd name="T14" fmla="*/ 30275 w 15857"/>
                <a:gd name="T15" fmla="*/ 257400 h 29623"/>
                <a:gd name="T16" fmla="*/ 54075 w 15857"/>
                <a:gd name="T17" fmla="*/ 106175 h 29623"/>
                <a:gd name="T18" fmla="*/ 144800 w 15857"/>
                <a:gd name="T19" fmla="*/ 100725 h 29623"/>
                <a:gd name="T20" fmla="*/ 174075 w 15857"/>
                <a:gd name="T21" fmla="*/ 132475 h 29623"/>
                <a:gd name="T22" fmla="*/ 151725 w 15857"/>
                <a:gd name="T23" fmla="*/ 93300 h 29623"/>
                <a:gd name="T24" fmla="*/ 169075 w 15857"/>
                <a:gd name="T25" fmla="*/ 502800 h 29623"/>
                <a:gd name="T26" fmla="*/ 193375 w 15857"/>
                <a:gd name="T27" fmla="*/ 576200 h 29623"/>
                <a:gd name="T28" fmla="*/ 197850 w 15857"/>
                <a:gd name="T29" fmla="*/ 577175 h 29623"/>
                <a:gd name="T30" fmla="*/ 112075 w 15857"/>
                <a:gd name="T31" fmla="*/ 663950 h 29623"/>
                <a:gd name="T32" fmla="*/ 150250 w 15857"/>
                <a:gd name="T33" fmla="*/ 660975 h 29623"/>
                <a:gd name="T34" fmla="*/ 275675 w 15857"/>
                <a:gd name="T35" fmla="*/ 538025 h 29623"/>
                <a:gd name="T36" fmla="*/ 363600 w 15857"/>
                <a:gd name="T37" fmla="*/ 563725 h 29623"/>
                <a:gd name="T38" fmla="*/ 131900 w 15857"/>
                <a:gd name="T39" fmla="*/ 731375 h 29623"/>
                <a:gd name="T40" fmla="*/ 16375 w 15857"/>
                <a:gd name="T41" fmla="*/ 589075 h 29623"/>
                <a:gd name="T42" fmla="*/ 62500 w 15857"/>
                <a:gd name="T43" fmla="*/ 667900 h 29623"/>
                <a:gd name="T44" fmla="*/ 35725 w 15857"/>
                <a:gd name="T45" fmla="*/ 621300 h 29623"/>
                <a:gd name="T46" fmla="*/ 76375 w 15857"/>
                <a:gd name="T47" fmla="*/ 637175 h 29623"/>
                <a:gd name="T48" fmla="*/ 153225 w 15857"/>
                <a:gd name="T49" fmla="*/ 541475 h 29623"/>
                <a:gd name="T50" fmla="*/ 186925 w 15857"/>
                <a:gd name="T51" fmla="*/ 575 h 29623"/>
                <a:gd name="T52" fmla="*/ 93225 w 15857"/>
                <a:gd name="T53" fmla="*/ 77425 h 29623"/>
                <a:gd name="T54" fmla="*/ 21350 w 15857"/>
                <a:gd name="T55" fmla="*/ 258400 h 29623"/>
                <a:gd name="T56" fmla="*/ 12425 w 15857"/>
                <a:gd name="T57" fmla="*/ 300525 h 29623"/>
                <a:gd name="T58" fmla="*/ 135700 w 15857"/>
                <a:gd name="T59" fmla="*/ 202250 h 29623"/>
                <a:gd name="T60" fmla="*/ 185450 w 15857"/>
                <a:gd name="T61" fmla="*/ 293100 h 29623"/>
                <a:gd name="T62" fmla="*/ 98675 w 15857"/>
                <a:gd name="T63" fmla="*/ 391750 h 29623"/>
                <a:gd name="T64" fmla="*/ 22325 w 15857"/>
                <a:gd name="T65" fmla="*/ 525125 h 29623"/>
                <a:gd name="T66" fmla="*/ 133875 w 15857"/>
                <a:gd name="T67" fmla="*/ 740300 h 29623"/>
                <a:gd name="T68" fmla="*/ 297000 w 15857"/>
                <a:gd name="T69" fmla="*/ 603950 h 29623"/>
                <a:gd name="T70" fmla="*/ 389200 w 15857"/>
                <a:gd name="T71" fmla="*/ 576200 h 29623"/>
                <a:gd name="T72" fmla="*/ 335175 w 15857"/>
                <a:gd name="T73" fmla="*/ 535525 h 29623"/>
                <a:gd name="T74" fmla="*/ 201800 w 15857"/>
                <a:gd name="T75" fmla="*/ 572725 h 29623"/>
                <a:gd name="T76" fmla="*/ 182475 w 15857"/>
                <a:gd name="T77" fmla="*/ 483975 h 29623"/>
                <a:gd name="T78" fmla="*/ 158675 w 15857"/>
                <a:gd name="T79" fmla="*/ 503800 h 29623"/>
                <a:gd name="T80" fmla="*/ 91750 w 15857"/>
                <a:gd name="T81" fmla="*/ 628250 h 29623"/>
                <a:gd name="T82" fmla="*/ 28775 w 15857"/>
                <a:gd name="T83" fmla="*/ 554375 h 29623"/>
                <a:gd name="T84" fmla="*/ 136850 w 15857"/>
                <a:gd name="T85" fmla="*/ 364000 h 29623"/>
                <a:gd name="T86" fmla="*/ 186425 w 15857"/>
                <a:gd name="T87" fmla="*/ 48175 h 29623"/>
                <a:gd name="T88" fmla="*/ 188975 w 15857"/>
                <a:gd name="T89" fmla="*/ 0 h 296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857" h="29623" extrusionOk="0">
                  <a:moveTo>
                    <a:pt x="7358" y="480"/>
                  </a:moveTo>
                  <a:lnTo>
                    <a:pt x="7358" y="480"/>
                  </a:lnTo>
                  <a:cubicBezTo>
                    <a:pt x="7299" y="678"/>
                    <a:pt x="7219" y="876"/>
                    <a:pt x="7160" y="1035"/>
                  </a:cubicBezTo>
                  <a:cubicBezTo>
                    <a:pt x="6803" y="2403"/>
                    <a:pt x="7358" y="3791"/>
                    <a:pt x="7993" y="5001"/>
                  </a:cubicBezTo>
                  <a:cubicBezTo>
                    <a:pt x="8330" y="5596"/>
                    <a:pt x="8628" y="6211"/>
                    <a:pt x="8885" y="6845"/>
                  </a:cubicBezTo>
                  <a:cubicBezTo>
                    <a:pt x="9123" y="7520"/>
                    <a:pt x="9183" y="8253"/>
                    <a:pt x="9064" y="8947"/>
                  </a:cubicBezTo>
                  <a:cubicBezTo>
                    <a:pt x="8885" y="9939"/>
                    <a:pt x="8429" y="10851"/>
                    <a:pt x="7775" y="11625"/>
                  </a:cubicBezTo>
                  <a:lnTo>
                    <a:pt x="7775" y="11446"/>
                  </a:lnTo>
                  <a:cubicBezTo>
                    <a:pt x="7788" y="11449"/>
                    <a:pt x="7801" y="11450"/>
                    <a:pt x="7813" y="11450"/>
                  </a:cubicBezTo>
                  <a:cubicBezTo>
                    <a:pt x="7894" y="11450"/>
                    <a:pt x="7958" y="11396"/>
                    <a:pt x="7993" y="11327"/>
                  </a:cubicBezTo>
                  <a:cubicBezTo>
                    <a:pt x="8271" y="10633"/>
                    <a:pt x="8350" y="9860"/>
                    <a:pt x="8231" y="9126"/>
                  </a:cubicBezTo>
                  <a:cubicBezTo>
                    <a:pt x="8092" y="8372"/>
                    <a:pt x="7914" y="7639"/>
                    <a:pt x="7676" y="6925"/>
                  </a:cubicBezTo>
                  <a:cubicBezTo>
                    <a:pt x="7644" y="6845"/>
                    <a:pt x="7576" y="6810"/>
                    <a:pt x="7509" y="6810"/>
                  </a:cubicBezTo>
                  <a:cubicBezTo>
                    <a:pt x="7411" y="6810"/>
                    <a:pt x="7315" y="6886"/>
                    <a:pt x="7338" y="7004"/>
                  </a:cubicBezTo>
                  <a:cubicBezTo>
                    <a:pt x="7517" y="7698"/>
                    <a:pt x="7755" y="8392"/>
                    <a:pt x="7874" y="9106"/>
                  </a:cubicBezTo>
                  <a:cubicBezTo>
                    <a:pt x="7973" y="9701"/>
                    <a:pt x="7933" y="10276"/>
                    <a:pt x="7775" y="10851"/>
                  </a:cubicBezTo>
                  <a:cubicBezTo>
                    <a:pt x="7735" y="10296"/>
                    <a:pt x="7596" y="9780"/>
                    <a:pt x="7378" y="9265"/>
                  </a:cubicBezTo>
                  <a:cubicBezTo>
                    <a:pt x="7081" y="8610"/>
                    <a:pt x="6585" y="7956"/>
                    <a:pt x="5831" y="7777"/>
                  </a:cubicBezTo>
                  <a:cubicBezTo>
                    <a:pt x="5704" y="7748"/>
                    <a:pt x="5575" y="7734"/>
                    <a:pt x="5448" y="7734"/>
                  </a:cubicBezTo>
                  <a:cubicBezTo>
                    <a:pt x="4804" y="7734"/>
                    <a:pt x="4180" y="8087"/>
                    <a:pt x="3749" y="8551"/>
                  </a:cubicBezTo>
                  <a:cubicBezTo>
                    <a:pt x="2757" y="9602"/>
                    <a:pt x="2341" y="11446"/>
                    <a:pt x="735" y="11645"/>
                  </a:cubicBezTo>
                  <a:cubicBezTo>
                    <a:pt x="794" y="11585"/>
                    <a:pt x="854" y="11506"/>
                    <a:pt x="893" y="11446"/>
                  </a:cubicBezTo>
                  <a:cubicBezTo>
                    <a:pt x="953" y="11327"/>
                    <a:pt x="992" y="11228"/>
                    <a:pt x="1032" y="11109"/>
                  </a:cubicBezTo>
                  <a:cubicBezTo>
                    <a:pt x="1131" y="10851"/>
                    <a:pt x="1191" y="10574"/>
                    <a:pt x="1211" y="10296"/>
                  </a:cubicBezTo>
                  <a:cubicBezTo>
                    <a:pt x="1230" y="9741"/>
                    <a:pt x="1211" y="9205"/>
                    <a:pt x="1131" y="8650"/>
                  </a:cubicBezTo>
                  <a:cubicBezTo>
                    <a:pt x="1032" y="7777"/>
                    <a:pt x="893" y="6865"/>
                    <a:pt x="1131" y="5993"/>
                  </a:cubicBezTo>
                  <a:cubicBezTo>
                    <a:pt x="1310" y="5338"/>
                    <a:pt x="1667" y="4723"/>
                    <a:pt x="2163" y="4247"/>
                  </a:cubicBezTo>
                  <a:cubicBezTo>
                    <a:pt x="2619" y="3811"/>
                    <a:pt x="3214" y="3514"/>
                    <a:pt x="3868" y="3434"/>
                  </a:cubicBezTo>
                  <a:cubicBezTo>
                    <a:pt x="3943" y="3428"/>
                    <a:pt x="4018" y="3425"/>
                    <a:pt x="4094" y="3425"/>
                  </a:cubicBezTo>
                  <a:cubicBezTo>
                    <a:pt x="4711" y="3425"/>
                    <a:pt x="5314" y="3640"/>
                    <a:pt x="5792" y="4029"/>
                  </a:cubicBezTo>
                  <a:cubicBezTo>
                    <a:pt x="5831" y="4049"/>
                    <a:pt x="5871" y="4069"/>
                    <a:pt x="5911" y="4069"/>
                  </a:cubicBezTo>
                  <a:cubicBezTo>
                    <a:pt x="6268" y="4386"/>
                    <a:pt x="6585" y="4783"/>
                    <a:pt x="6803" y="5219"/>
                  </a:cubicBezTo>
                  <a:cubicBezTo>
                    <a:pt x="6843" y="5272"/>
                    <a:pt x="6900" y="5299"/>
                    <a:pt x="6963" y="5299"/>
                  </a:cubicBezTo>
                  <a:cubicBezTo>
                    <a:pt x="6995" y="5299"/>
                    <a:pt x="7028" y="5292"/>
                    <a:pt x="7061" y="5279"/>
                  </a:cubicBezTo>
                  <a:cubicBezTo>
                    <a:pt x="7140" y="5219"/>
                    <a:pt x="7160" y="5120"/>
                    <a:pt x="7120" y="5021"/>
                  </a:cubicBezTo>
                  <a:cubicBezTo>
                    <a:pt x="6843" y="4525"/>
                    <a:pt x="6486" y="4089"/>
                    <a:pt x="6069" y="3732"/>
                  </a:cubicBezTo>
                  <a:cubicBezTo>
                    <a:pt x="6069" y="3692"/>
                    <a:pt x="6069" y="3653"/>
                    <a:pt x="6069" y="3613"/>
                  </a:cubicBezTo>
                  <a:cubicBezTo>
                    <a:pt x="5732" y="2403"/>
                    <a:pt x="6307" y="1134"/>
                    <a:pt x="7358" y="480"/>
                  </a:cubicBezTo>
                  <a:close/>
                  <a:moveTo>
                    <a:pt x="6763" y="20112"/>
                  </a:moveTo>
                  <a:lnTo>
                    <a:pt x="6763" y="20112"/>
                  </a:lnTo>
                  <a:cubicBezTo>
                    <a:pt x="6704" y="20489"/>
                    <a:pt x="6704" y="20886"/>
                    <a:pt x="6763" y="21283"/>
                  </a:cubicBezTo>
                  <a:cubicBezTo>
                    <a:pt x="6902" y="21957"/>
                    <a:pt x="7239" y="22572"/>
                    <a:pt x="7735" y="23048"/>
                  </a:cubicBezTo>
                  <a:cubicBezTo>
                    <a:pt x="7764" y="23077"/>
                    <a:pt x="7814" y="23095"/>
                    <a:pt x="7863" y="23095"/>
                  </a:cubicBezTo>
                  <a:cubicBezTo>
                    <a:pt x="7880" y="23095"/>
                    <a:pt x="7898" y="23092"/>
                    <a:pt x="7914" y="23087"/>
                  </a:cubicBezTo>
                  <a:cubicBezTo>
                    <a:pt x="7576" y="23642"/>
                    <a:pt x="7319" y="24277"/>
                    <a:pt x="7001" y="24852"/>
                  </a:cubicBezTo>
                  <a:cubicBezTo>
                    <a:pt x="6763" y="25348"/>
                    <a:pt x="6387" y="25764"/>
                    <a:pt x="5930" y="26082"/>
                  </a:cubicBezTo>
                  <a:cubicBezTo>
                    <a:pt x="5494" y="26339"/>
                    <a:pt x="4998" y="26498"/>
                    <a:pt x="4483" y="26558"/>
                  </a:cubicBezTo>
                  <a:cubicBezTo>
                    <a:pt x="4251" y="26577"/>
                    <a:pt x="4245" y="26915"/>
                    <a:pt x="4464" y="26915"/>
                  </a:cubicBezTo>
                  <a:cubicBezTo>
                    <a:pt x="4470" y="26915"/>
                    <a:pt x="4476" y="26915"/>
                    <a:pt x="4483" y="26915"/>
                  </a:cubicBezTo>
                  <a:cubicBezTo>
                    <a:pt x="5018" y="26855"/>
                    <a:pt x="5534" y="26696"/>
                    <a:pt x="6010" y="26439"/>
                  </a:cubicBezTo>
                  <a:cubicBezTo>
                    <a:pt x="6486" y="26181"/>
                    <a:pt x="6863" y="25784"/>
                    <a:pt x="7140" y="25308"/>
                  </a:cubicBezTo>
                  <a:cubicBezTo>
                    <a:pt x="7755" y="24356"/>
                    <a:pt x="8052" y="23166"/>
                    <a:pt x="8925" y="22393"/>
                  </a:cubicBezTo>
                  <a:cubicBezTo>
                    <a:pt x="9520" y="21877"/>
                    <a:pt x="10254" y="21580"/>
                    <a:pt x="11027" y="21521"/>
                  </a:cubicBezTo>
                  <a:cubicBezTo>
                    <a:pt x="11195" y="21506"/>
                    <a:pt x="11364" y="21499"/>
                    <a:pt x="11531" y="21499"/>
                  </a:cubicBezTo>
                  <a:cubicBezTo>
                    <a:pt x="12748" y="21499"/>
                    <a:pt x="13943" y="21874"/>
                    <a:pt x="14954" y="22572"/>
                  </a:cubicBezTo>
                  <a:cubicBezTo>
                    <a:pt x="14817" y="22556"/>
                    <a:pt x="14680" y="22549"/>
                    <a:pt x="14544" y="22549"/>
                  </a:cubicBezTo>
                  <a:cubicBezTo>
                    <a:pt x="14146" y="22549"/>
                    <a:pt x="13751" y="22612"/>
                    <a:pt x="13367" y="22730"/>
                  </a:cubicBezTo>
                  <a:cubicBezTo>
                    <a:pt x="12713" y="22988"/>
                    <a:pt x="12118" y="23385"/>
                    <a:pt x="11622" y="23880"/>
                  </a:cubicBezTo>
                  <a:cubicBezTo>
                    <a:pt x="9639" y="25784"/>
                    <a:pt x="8429" y="29096"/>
                    <a:pt x="5276" y="29255"/>
                  </a:cubicBezTo>
                  <a:cubicBezTo>
                    <a:pt x="5198" y="29259"/>
                    <a:pt x="5120" y="29261"/>
                    <a:pt x="5042" y="29261"/>
                  </a:cubicBezTo>
                  <a:cubicBezTo>
                    <a:pt x="3367" y="29261"/>
                    <a:pt x="1833" y="28251"/>
                    <a:pt x="1151" y="26716"/>
                  </a:cubicBezTo>
                  <a:cubicBezTo>
                    <a:pt x="735" y="25725"/>
                    <a:pt x="556" y="24634"/>
                    <a:pt x="655" y="23563"/>
                  </a:cubicBezTo>
                  <a:cubicBezTo>
                    <a:pt x="735" y="24059"/>
                    <a:pt x="893" y="24535"/>
                    <a:pt x="1111" y="24991"/>
                  </a:cubicBezTo>
                  <a:cubicBezTo>
                    <a:pt x="1468" y="25626"/>
                    <a:pt x="1944" y="26221"/>
                    <a:pt x="2500" y="26716"/>
                  </a:cubicBezTo>
                  <a:cubicBezTo>
                    <a:pt x="2535" y="26752"/>
                    <a:pt x="2575" y="26766"/>
                    <a:pt x="2614" y="26766"/>
                  </a:cubicBezTo>
                  <a:cubicBezTo>
                    <a:pt x="2751" y="26766"/>
                    <a:pt x="2876" y="26586"/>
                    <a:pt x="2738" y="26478"/>
                  </a:cubicBezTo>
                  <a:cubicBezTo>
                    <a:pt x="2222" y="26002"/>
                    <a:pt x="1786" y="25447"/>
                    <a:pt x="1429" y="24852"/>
                  </a:cubicBezTo>
                  <a:cubicBezTo>
                    <a:pt x="1230" y="24456"/>
                    <a:pt x="1092" y="24019"/>
                    <a:pt x="1012" y="23583"/>
                  </a:cubicBezTo>
                  <a:cubicBezTo>
                    <a:pt x="1369" y="24436"/>
                    <a:pt x="2123" y="25308"/>
                    <a:pt x="3055" y="25487"/>
                  </a:cubicBezTo>
                  <a:cubicBezTo>
                    <a:pt x="3163" y="25506"/>
                    <a:pt x="3268" y="25515"/>
                    <a:pt x="3372" y="25515"/>
                  </a:cubicBezTo>
                  <a:cubicBezTo>
                    <a:pt x="4338" y="25515"/>
                    <a:pt x="5118" y="24720"/>
                    <a:pt x="5494" y="23861"/>
                  </a:cubicBezTo>
                  <a:cubicBezTo>
                    <a:pt x="5792" y="23147"/>
                    <a:pt x="5911" y="22373"/>
                    <a:pt x="6129" y="21659"/>
                  </a:cubicBezTo>
                  <a:cubicBezTo>
                    <a:pt x="6268" y="21124"/>
                    <a:pt x="6486" y="20588"/>
                    <a:pt x="6763" y="20112"/>
                  </a:cubicBezTo>
                  <a:close/>
                  <a:moveTo>
                    <a:pt x="7559" y="0"/>
                  </a:moveTo>
                  <a:cubicBezTo>
                    <a:pt x="7532" y="0"/>
                    <a:pt x="7504" y="7"/>
                    <a:pt x="7477" y="23"/>
                  </a:cubicBezTo>
                  <a:cubicBezTo>
                    <a:pt x="6168" y="678"/>
                    <a:pt x="5435" y="2106"/>
                    <a:pt x="5692" y="3534"/>
                  </a:cubicBezTo>
                  <a:cubicBezTo>
                    <a:pt x="5221" y="3225"/>
                    <a:pt x="4670" y="3076"/>
                    <a:pt x="4104" y="3076"/>
                  </a:cubicBezTo>
                  <a:cubicBezTo>
                    <a:pt x="3980" y="3076"/>
                    <a:pt x="3854" y="3083"/>
                    <a:pt x="3729" y="3097"/>
                  </a:cubicBezTo>
                  <a:cubicBezTo>
                    <a:pt x="2281" y="3296"/>
                    <a:pt x="1171" y="4505"/>
                    <a:pt x="814" y="5854"/>
                  </a:cubicBezTo>
                  <a:cubicBezTo>
                    <a:pt x="536" y="6806"/>
                    <a:pt x="675" y="7777"/>
                    <a:pt x="794" y="8749"/>
                  </a:cubicBezTo>
                  <a:cubicBezTo>
                    <a:pt x="873" y="9265"/>
                    <a:pt x="893" y="9800"/>
                    <a:pt x="854" y="10336"/>
                  </a:cubicBezTo>
                  <a:cubicBezTo>
                    <a:pt x="834" y="10633"/>
                    <a:pt x="735" y="10931"/>
                    <a:pt x="596" y="11208"/>
                  </a:cubicBezTo>
                  <a:cubicBezTo>
                    <a:pt x="457" y="11387"/>
                    <a:pt x="358" y="11605"/>
                    <a:pt x="318" y="11843"/>
                  </a:cubicBezTo>
                  <a:cubicBezTo>
                    <a:pt x="318" y="11942"/>
                    <a:pt x="398" y="12021"/>
                    <a:pt x="497" y="12021"/>
                  </a:cubicBezTo>
                  <a:cubicBezTo>
                    <a:pt x="1330" y="12001"/>
                    <a:pt x="2103" y="11585"/>
                    <a:pt x="2579" y="10891"/>
                  </a:cubicBezTo>
                  <a:cubicBezTo>
                    <a:pt x="3035" y="10316"/>
                    <a:pt x="3333" y="9622"/>
                    <a:pt x="3789" y="9047"/>
                  </a:cubicBezTo>
                  <a:cubicBezTo>
                    <a:pt x="4208" y="8522"/>
                    <a:pt x="4782" y="8090"/>
                    <a:pt x="5428" y="8090"/>
                  </a:cubicBezTo>
                  <a:cubicBezTo>
                    <a:pt x="5515" y="8090"/>
                    <a:pt x="5603" y="8098"/>
                    <a:pt x="5692" y="8115"/>
                  </a:cubicBezTo>
                  <a:cubicBezTo>
                    <a:pt x="6426" y="8234"/>
                    <a:pt x="6863" y="8928"/>
                    <a:pt x="7120" y="9562"/>
                  </a:cubicBezTo>
                  <a:cubicBezTo>
                    <a:pt x="7398" y="10237"/>
                    <a:pt x="7497" y="10990"/>
                    <a:pt x="7418" y="11724"/>
                  </a:cubicBezTo>
                  <a:cubicBezTo>
                    <a:pt x="7418" y="11803"/>
                    <a:pt x="7457" y="11902"/>
                    <a:pt x="7537" y="11922"/>
                  </a:cubicBezTo>
                  <a:cubicBezTo>
                    <a:pt x="7319" y="12200"/>
                    <a:pt x="7081" y="12438"/>
                    <a:pt x="6843" y="12696"/>
                  </a:cubicBezTo>
                  <a:cubicBezTo>
                    <a:pt x="5871" y="13687"/>
                    <a:pt x="4820" y="14599"/>
                    <a:pt x="3947" y="15670"/>
                  </a:cubicBezTo>
                  <a:cubicBezTo>
                    <a:pt x="2757" y="17158"/>
                    <a:pt x="1568" y="18804"/>
                    <a:pt x="1012" y="20668"/>
                  </a:cubicBezTo>
                  <a:cubicBezTo>
                    <a:pt x="992" y="20747"/>
                    <a:pt x="973" y="20826"/>
                    <a:pt x="953" y="20926"/>
                  </a:cubicBezTo>
                  <a:cubicBezTo>
                    <a:pt x="913" y="20945"/>
                    <a:pt x="893" y="20965"/>
                    <a:pt x="893" y="21005"/>
                  </a:cubicBezTo>
                  <a:cubicBezTo>
                    <a:pt x="80" y="22948"/>
                    <a:pt x="1" y="25427"/>
                    <a:pt x="1052" y="27291"/>
                  </a:cubicBezTo>
                  <a:cubicBezTo>
                    <a:pt x="1874" y="28729"/>
                    <a:pt x="3399" y="29622"/>
                    <a:pt x="5047" y="29622"/>
                  </a:cubicBezTo>
                  <a:cubicBezTo>
                    <a:pt x="5150" y="29622"/>
                    <a:pt x="5252" y="29619"/>
                    <a:pt x="5355" y="29612"/>
                  </a:cubicBezTo>
                  <a:cubicBezTo>
                    <a:pt x="6188" y="29572"/>
                    <a:pt x="7001" y="29294"/>
                    <a:pt x="7695" y="28838"/>
                  </a:cubicBezTo>
                  <a:cubicBezTo>
                    <a:pt x="8251" y="28442"/>
                    <a:pt x="8727" y="27985"/>
                    <a:pt x="9163" y="27470"/>
                  </a:cubicBezTo>
                  <a:cubicBezTo>
                    <a:pt x="10095" y="26399"/>
                    <a:pt x="10849" y="25150"/>
                    <a:pt x="11880" y="24158"/>
                  </a:cubicBezTo>
                  <a:cubicBezTo>
                    <a:pt x="12316" y="23682"/>
                    <a:pt x="12871" y="23325"/>
                    <a:pt x="13486" y="23087"/>
                  </a:cubicBezTo>
                  <a:cubicBezTo>
                    <a:pt x="13847" y="22970"/>
                    <a:pt x="14226" y="22910"/>
                    <a:pt x="14603" y="22910"/>
                  </a:cubicBezTo>
                  <a:cubicBezTo>
                    <a:pt x="14929" y="22910"/>
                    <a:pt x="15255" y="22955"/>
                    <a:pt x="15568" y="23048"/>
                  </a:cubicBezTo>
                  <a:cubicBezTo>
                    <a:pt x="15583" y="23051"/>
                    <a:pt x="15597" y="23052"/>
                    <a:pt x="15611" y="23052"/>
                  </a:cubicBezTo>
                  <a:cubicBezTo>
                    <a:pt x="15765" y="23052"/>
                    <a:pt x="15856" y="22859"/>
                    <a:pt x="15747" y="22750"/>
                  </a:cubicBezTo>
                  <a:cubicBezTo>
                    <a:pt x="15073" y="22135"/>
                    <a:pt x="14279" y="21699"/>
                    <a:pt x="13407" y="21421"/>
                  </a:cubicBezTo>
                  <a:cubicBezTo>
                    <a:pt x="12821" y="21236"/>
                    <a:pt x="12190" y="21129"/>
                    <a:pt x="11562" y="21129"/>
                  </a:cubicBezTo>
                  <a:cubicBezTo>
                    <a:pt x="10574" y="21129"/>
                    <a:pt x="9594" y="21394"/>
                    <a:pt x="8806" y="22036"/>
                  </a:cubicBezTo>
                  <a:cubicBezTo>
                    <a:pt x="8509" y="22274"/>
                    <a:pt x="8271" y="22572"/>
                    <a:pt x="8072" y="22909"/>
                  </a:cubicBezTo>
                  <a:cubicBezTo>
                    <a:pt x="8072" y="22869"/>
                    <a:pt x="8052" y="22829"/>
                    <a:pt x="8013" y="22790"/>
                  </a:cubicBezTo>
                  <a:cubicBezTo>
                    <a:pt x="7576" y="22353"/>
                    <a:pt x="7259" y="21798"/>
                    <a:pt x="7140" y="21183"/>
                  </a:cubicBezTo>
                  <a:cubicBezTo>
                    <a:pt x="7061" y="20569"/>
                    <a:pt x="7101" y="19954"/>
                    <a:pt x="7299" y="19359"/>
                  </a:cubicBezTo>
                  <a:cubicBezTo>
                    <a:pt x="7342" y="19230"/>
                    <a:pt x="7240" y="19133"/>
                    <a:pt x="7128" y="19133"/>
                  </a:cubicBezTo>
                  <a:cubicBezTo>
                    <a:pt x="7085" y="19133"/>
                    <a:pt x="7040" y="19147"/>
                    <a:pt x="7001" y="19180"/>
                  </a:cubicBezTo>
                  <a:cubicBezTo>
                    <a:pt x="6744" y="19478"/>
                    <a:pt x="6525" y="19815"/>
                    <a:pt x="6347" y="20152"/>
                  </a:cubicBezTo>
                  <a:cubicBezTo>
                    <a:pt x="6010" y="20846"/>
                    <a:pt x="5752" y="21580"/>
                    <a:pt x="5593" y="22334"/>
                  </a:cubicBezTo>
                  <a:cubicBezTo>
                    <a:pt x="5415" y="22988"/>
                    <a:pt x="5276" y="23662"/>
                    <a:pt x="4899" y="24237"/>
                  </a:cubicBezTo>
                  <a:cubicBezTo>
                    <a:pt x="4622" y="24694"/>
                    <a:pt x="4185" y="25011"/>
                    <a:pt x="3670" y="25130"/>
                  </a:cubicBezTo>
                  <a:cubicBezTo>
                    <a:pt x="3603" y="25137"/>
                    <a:pt x="3536" y="25140"/>
                    <a:pt x="3470" y="25140"/>
                  </a:cubicBezTo>
                  <a:cubicBezTo>
                    <a:pt x="2967" y="25140"/>
                    <a:pt x="2493" y="24942"/>
                    <a:pt x="2143" y="24575"/>
                  </a:cubicBezTo>
                  <a:cubicBezTo>
                    <a:pt x="1488" y="23960"/>
                    <a:pt x="1131" y="23087"/>
                    <a:pt x="1151" y="22175"/>
                  </a:cubicBezTo>
                  <a:cubicBezTo>
                    <a:pt x="1211" y="21243"/>
                    <a:pt x="1449" y="20311"/>
                    <a:pt x="1905" y="19478"/>
                  </a:cubicBezTo>
                  <a:cubicBezTo>
                    <a:pt x="2341" y="18585"/>
                    <a:pt x="2857" y="17753"/>
                    <a:pt x="3432" y="16959"/>
                  </a:cubicBezTo>
                  <a:cubicBezTo>
                    <a:pt x="4046" y="16107"/>
                    <a:pt x="4721" y="15313"/>
                    <a:pt x="5474" y="14560"/>
                  </a:cubicBezTo>
                  <a:cubicBezTo>
                    <a:pt x="7378" y="12656"/>
                    <a:pt x="9956" y="10554"/>
                    <a:pt x="9460" y="7520"/>
                  </a:cubicBezTo>
                  <a:cubicBezTo>
                    <a:pt x="9242" y="6231"/>
                    <a:pt x="8429" y="5140"/>
                    <a:pt x="7894" y="3970"/>
                  </a:cubicBezTo>
                  <a:cubicBezTo>
                    <a:pt x="7596" y="3315"/>
                    <a:pt x="7457" y="2621"/>
                    <a:pt x="7457" y="1927"/>
                  </a:cubicBezTo>
                  <a:cubicBezTo>
                    <a:pt x="7457" y="1590"/>
                    <a:pt x="7497" y="1253"/>
                    <a:pt x="7616" y="936"/>
                  </a:cubicBezTo>
                  <a:cubicBezTo>
                    <a:pt x="7715" y="678"/>
                    <a:pt x="7755" y="400"/>
                    <a:pt x="7735" y="142"/>
                  </a:cubicBezTo>
                  <a:cubicBezTo>
                    <a:pt x="7706" y="55"/>
                    <a:pt x="7635" y="0"/>
                    <a:pt x="755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58" name="Google Shape;352;p8">
              <a:extLst>
                <a:ext uri="{FF2B5EF4-FFF2-40B4-BE49-F238E27FC236}">
                  <a16:creationId xmlns:a16="http://schemas.microsoft.com/office/drawing/2014/main" id="{8DC1FD66-EDC4-FC39-8ECF-C59FA35D23D7}"/>
                </a:ext>
              </a:extLst>
            </p:cNvPr>
            <p:cNvSpPr>
              <a:spLocks/>
            </p:cNvSpPr>
            <p:nvPr/>
          </p:nvSpPr>
          <p:spPr bwMode="auto">
            <a:xfrm>
              <a:off x="6839575" y="2454775"/>
              <a:ext cx="40500" cy="57350"/>
            </a:xfrm>
            <a:custGeom>
              <a:avLst/>
              <a:gdLst>
                <a:gd name="T0" fmla="*/ 34000 w 1620"/>
                <a:gd name="T1" fmla="*/ 25 h 2294"/>
                <a:gd name="T2" fmla="*/ 32150 w 1620"/>
                <a:gd name="T3" fmla="*/ 375 h 2294"/>
                <a:gd name="T4" fmla="*/ 10825 w 1620"/>
                <a:gd name="T5" fmla="*/ 22200 h 2294"/>
                <a:gd name="T6" fmla="*/ 900 w 1620"/>
                <a:gd name="T7" fmla="*/ 51450 h 2294"/>
                <a:gd name="T8" fmla="*/ 5300 w 1620"/>
                <a:gd name="T9" fmla="*/ 57350 h 2294"/>
                <a:gd name="T10" fmla="*/ 9325 w 1620"/>
                <a:gd name="T11" fmla="*/ 53925 h 2294"/>
                <a:gd name="T12" fmla="*/ 18250 w 1620"/>
                <a:gd name="T13" fmla="*/ 27650 h 2294"/>
                <a:gd name="T14" fmla="*/ 36600 w 1620"/>
                <a:gd name="T15" fmla="*/ 7825 h 2294"/>
                <a:gd name="T16" fmla="*/ 34000 w 1620"/>
                <a:gd name="T17" fmla="*/ 25 h 22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0" h="2294" extrusionOk="0">
                  <a:moveTo>
                    <a:pt x="1360" y="1"/>
                  </a:moveTo>
                  <a:cubicBezTo>
                    <a:pt x="1336" y="1"/>
                    <a:pt x="1311" y="5"/>
                    <a:pt x="1286" y="15"/>
                  </a:cubicBezTo>
                  <a:cubicBezTo>
                    <a:pt x="929" y="214"/>
                    <a:pt x="631" y="511"/>
                    <a:pt x="433" y="888"/>
                  </a:cubicBezTo>
                  <a:cubicBezTo>
                    <a:pt x="254" y="1265"/>
                    <a:pt x="116" y="1661"/>
                    <a:pt x="36" y="2058"/>
                  </a:cubicBezTo>
                  <a:cubicBezTo>
                    <a:pt x="0" y="2201"/>
                    <a:pt x="108" y="2294"/>
                    <a:pt x="212" y="2294"/>
                  </a:cubicBezTo>
                  <a:cubicBezTo>
                    <a:pt x="281" y="2294"/>
                    <a:pt x="350" y="2252"/>
                    <a:pt x="373" y="2157"/>
                  </a:cubicBezTo>
                  <a:cubicBezTo>
                    <a:pt x="453" y="1800"/>
                    <a:pt x="572" y="1443"/>
                    <a:pt x="730" y="1106"/>
                  </a:cubicBezTo>
                  <a:cubicBezTo>
                    <a:pt x="889" y="769"/>
                    <a:pt x="1147" y="511"/>
                    <a:pt x="1464" y="313"/>
                  </a:cubicBezTo>
                  <a:cubicBezTo>
                    <a:pt x="1619" y="209"/>
                    <a:pt x="1519" y="1"/>
                    <a:pt x="136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59" name="Google Shape;353;p8">
              <a:extLst>
                <a:ext uri="{FF2B5EF4-FFF2-40B4-BE49-F238E27FC236}">
                  <a16:creationId xmlns:a16="http://schemas.microsoft.com/office/drawing/2014/main" id="{C4594495-ACAD-0A5D-BFC5-16888DDE9DE8}"/>
                </a:ext>
              </a:extLst>
            </p:cNvPr>
            <p:cNvSpPr>
              <a:spLocks/>
            </p:cNvSpPr>
            <p:nvPr/>
          </p:nvSpPr>
          <p:spPr bwMode="auto">
            <a:xfrm>
              <a:off x="6832525" y="2528925"/>
              <a:ext cx="15900" cy="33650"/>
            </a:xfrm>
            <a:custGeom>
              <a:avLst/>
              <a:gdLst>
                <a:gd name="T0" fmla="*/ 10950 w 636"/>
                <a:gd name="T1" fmla="*/ 0 h 1346"/>
                <a:gd name="T2" fmla="*/ 6475 w 636"/>
                <a:gd name="T3" fmla="*/ 3075 h 1346"/>
                <a:gd name="T4" fmla="*/ 525 w 636"/>
                <a:gd name="T5" fmla="*/ 27875 h 1346"/>
                <a:gd name="T6" fmla="*/ 3500 w 636"/>
                <a:gd name="T7" fmla="*/ 33325 h 1346"/>
                <a:gd name="T8" fmla="*/ 5075 w 636"/>
                <a:gd name="T9" fmla="*/ 33625 h 1346"/>
                <a:gd name="T10" fmla="*/ 9450 w 636"/>
                <a:gd name="T11" fmla="*/ 30350 h 1346"/>
                <a:gd name="T12" fmla="*/ 14900 w 636"/>
                <a:gd name="T13" fmla="*/ 5550 h 1346"/>
                <a:gd name="T14" fmla="*/ 11925 w 636"/>
                <a:gd name="T15" fmla="*/ 100 h 1346"/>
                <a:gd name="T16" fmla="*/ 10950 w 636"/>
                <a:gd name="T17" fmla="*/ 0 h 1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6" h="1346" extrusionOk="0">
                  <a:moveTo>
                    <a:pt x="438" y="0"/>
                  </a:moveTo>
                  <a:cubicBezTo>
                    <a:pt x="353" y="0"/>
                    <a:pt x="276" y="54"/>
                    <a:pt x="259" y="123"/>
                  </a:cubicBezTo>
                  <a:cubicBezTo>
                    <a:pt x="140" y="460"/>
                    <a:pt x="60" y="778"/>
                    <a:pt x="21" y="1115"/>
                  </a:cubicBezTo>
                  <a:cubicBezTo>
                    <a:pt x="1" y="1214"/>
                    <a:pt x="60" y="1313"/>
                    <a:pt x="140" y="1333"/>
                  </a:cubicBezTo>
                  <a:cubicBezTo>
                    <a:pt x="161" y="1341"/>
                    <a:pt x="182" y="1345"/>
                    <a:pt x="203" y="1345"/>
                  </a:cubicBezTo>
                  <a:cubicBezTo>
                    <a:pt x="279" y="1345"/>
                    <a:pt x="346" y="1292"/>
                    <a:pt x="378" y="1214"/>
                  </a:cubicBezTo>
                  <a:cubicBezTo>
                    <a:pt x="417" y="877"/>
                    <a:pt x="497" y="540"/>
                    <a:pt x="596" y="222"/>
                  </a:cubicBezTo>
                  <a:cubicBezTo>
                    <a:pt x="635" y="123"/>
                    <a:pt x="576" y="24"/>
                    <a:pt x="477" y="4"/>
                  </a:cubicBezTo>
                  <a:cubicBezTo>
                    <a:pt x="464" y="2"/>
                    <a:pt x="451" y="0"/>
                    <a:pt x="4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60" name="Google Shape;354;p8">
              <a:extLst>
                <a:ext uri="{FF2B5EF4-FFF2-40B4-BE49-F238E27FC236}">
                  <a16:creationId xmlns:a16="http://schemas.microsoft.com/office/drawing/2014/main" id="{0B5381B9-99E3-CC19-9CD8-D4C8FC1BA3E6}"/>
                </a:ext>
              </a:extLst>
            </p:cNvPr>
            <p:cNvSpPr>
              <a:spLocks/>
            </p:cNvSpPr>
            <p:nvPr/>
          </p:nvSpPr>
          <p:spPr bwMode="auto">
            <a:xfrm>
              <a:off x="6786425" y="2703950"/>
              <a:ext cx="77375" cy="151325"/>
            </a:xfrm>
            <a:custGeom>
              <a:avLst/>
              <a:gdLst>
                <a:gd name="T0" fmla="*/ 62675 w 3095"/>
                <a:gd name="T1" fmla="*/ 9400 h 6053"/>
                <a:gd name="T2" fmla="*/ 66950 w 3095"/>
                <a:gd name="T3" fmla="*/ 14975 h 6053"/>
                <a:gd name="T4" fmla="*/ 59500 w 3095"/>
                <a:gd name="T5" fmla="*/ 33300 h 6053"/>
                <a:gd name="T6" fmla="*/ 37200 w 3095"/>
                <a:gd name="T7" fmla="*/ 67525 h 6053"/>
                <a:gd name="T8" fmla="*/ 14875 w 3095"/>
                <a:gd name="T9" fmla="*/ 103225 h 6053"/>
                <a:gd name="T10" fmla="*/ 17375 w 3095"/>
                <a:gd name="T11" fmla="*/ 90325 h 6053"/>
                <a:gd name="T12" fmla="*/ 25300 w 3095"/>
                <a:gd name="T13" fmla="*/ 57100 h 6053"/>
                <a:gd name="T14" fmla="*/ 39675 w 3095"/>
                <a:gd name="T15" fmla="*/ 25375 h 6053"/>
                <a:gd name="T16" fmla="*/ 39175 w 3095"/>
                <a:gd name="T17" fmla="*/ 25375 h 6053"/>
                <a:gd name="T18" fmla="*/ 60500 w 3095"/>
                <a:gd name="T19" fmla="*/ 9525 h 6053"/>
                <a:gd name="T20" fmla="*/ 62675 w 3095"/>
                <a:gd name="T21" fmla="*/ 9400 h 6053"/>
                <a:gd name="T22" fmla="*/ 62650 w 3095"/>
                <a:gd name="T23" fmla="*/ 0 h 6053"/>
                <a:gd name="T24" fmla="*/ 53075 w 3095"/>
                <a:gd name="T25" fmla="*/ 1575 h 6053"/>
                <a:gd name="T26" fmla="*/ 16375 w 3095"/>
                <a:gd name="T27" fmla="*/ 57600 h 6053"/>
                <a:gd name="T28" fmla="*/ 8450 w 3095"/>
                <a:gd name="T29" fmla="*/ 89825 h 6053"/>
                <a:gd name="T30" fmla="*/ 25 w 3095"/>
                <a:gd name="T31" fmla="*/ 144375 h 6053"/>
                <a:gd name="T32" fmla="*/ 500 w 3095"/>
                <a:gd name="T33" fmla="*/ 146850 h 6053"/>
                <a:gd name="T34" fmla="*/ 4600 w 3095"/>
                <a:gd name="T35" fmla="*/ 151300 h 6053"/>
                <a:gd name="T36" fmla="*/ 9425 w 3095"/>
                <a:gd name="T37" fmla="*/ 146850 h 6053"/>
                <a:gd name="T38" fmla="*/ 50100 w 3095"/>
                <a:gd name="T39" fmla="*/ 65525 h 6053"/>
                <a:gd name="T40" fmla="*/ 74875 w 3095"/>
                <a:gd name="T41" fmla="*/ 21900 h 6053"/>
                <a:gd name="T42" fmla="*/ 73400 w 3095"/>
                <a:gd name="T43" fmla="*/ 4050 h 6053"/>
                <a:gd name="T44" fmla="*/ 62650 w 3095"/>
                <a:gd name="T45" fmla="*/ 0 h 60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95" h="6053" extrusionOk="0">
                  <a:moveTo>
                    <a:pt x="2507" y="376"/>
                  </a:moveTo>
                  <a:cubicBezTo>
                    <a:pt x="2654" y="376"/>
                    <a:pt x="2695" y="430"/>
                    <a:pt x="2678" y="599"/>
                  </a:cubicBezTo>
                  <a:cubicBezTo>
                    <a:pt x="2618" y="856"/>
                    <a:pt x="2519" y="1114"/>
                    <a:pt x="2380" y="1332"/>
                  </a:cubicBezTo>
                  <a:cubicBezTo>
                    <a:pt x="2123" y="1808"/>
                    <a:pt x="1805" y="2264"/>
                    <a:pt x="1488" y="2701"/>
                  </a:cubicBezTo>
                  <a:cubicBezTo>
                    <a:pt x="1151" y="3157"/>
                    <a:pt x="853" y="3633"/>
                    <a:pt x="595" y="4129"/>
                  </a:cubicBezTo>
                  <a:cubicBezTo>
                    <a:pt x="615" y="3970"/>
                    <a:pt x="655" y="3791"/>
                    <a:pt x="695" y="3613"/>
                  </a:cubicBezTo>
                  <a:cubicBezTo>
                    <a:pt x="774" y="3177"/>
                    <a:pt x="893" y="2721"/>
                    <a:pt x="1012" y="2284"/>
                  </a:cubicBezTo>
                  <a:cubicBezTo>
                    <a:pt x="1151" y="1848"/>
                    <a:pt x="1329" y="1412"/>
                    <a:pt x="1587" y="1015"/>
                  </a:cubicBezTo>
                  <a:lnTo>
                    <a:pt x="1567" y="1015"/>
                  </a:lnTo>
                  <a:cubicBezTo>
                    <a:pt x="1726" y="678"/>
                    <a:pt x="2063" y="440"/>
                    <a:pt x="2420" y="381"/>
                  </a:cubicBezTo>
                  <a:cubicBezTo>
                    <a:pt x="2452" y="378"/>
                    <a:pt x="2481" y="376"/>
                    <a:pt x="2507" y="376"/>
                  </a:cubicBezTo>
                  <a:close/>
                  <a:moveTo>
                    <a:pt x="2506" y="0"/>
                  </a:moveTo>
                  <a:cubicBezTo>
                    <a:pt x="2373" y="0"/>
                    <a:pt x="2238" y="28"/>
                    <a:pt x="2123" y="63"/>
                  </a:cubicBezTo>
                  <a:cubicBezTo>
                    <a:pt x="1230" y="361"/>
                    <a:pt x="873" y="1531"/>
                    <a:pt x="655" y="2304"/>
                  </a:cubicBezTo>
                  <a:cubicBezTo>
                    <a:pt x="516" y="2740"/>
                    <a:pt x="417" y="3177"/>
                    <a:pt x="338" y="3593"/>
                  </a:cubicBezTo>
                  <a:cubicBezTo>
                    <a:pt x="179" y="4327"/>
                    <a:pt x="159" y="5061"/>
                    <a:pt x="1" y="5775"/>
                  </a:cubicBezTo>
                  <a:cubicBezTo>
                    <a:pt x="1" y="5814"/>
                    <a:pt x="1" y="5854"/>
                    <a:pt x="20" y="5874"/>
                  </a:cubicBezTo>
                  <a:cubicBezTo>
                    <a:pt x="10" y="5993"/>
                    <a:pt x="95" y="6052"/>
                    <a:pt x="184" y="6052"/>
                  </a:cubicBezTo>
                  <a:cubicBezTo>
                    <a:pt x="273" y="6052"/>
                    <a:pt x="367" y="5993"/>
                    <a:pt x="377" y="5874"/>
                  </a:cubicBezTo>
                  <a:cubicBezTo>
                    <a:pt x="536" y="4644"/>
                    <a:pt x="1309" y="3593"/>
                    <a:pt x="2004" y="2621"/>
                  </a:cubicBezTo>
                  <a:cubicBezTo>
                    <a:pt x="2420" y="2086"/>
                    <a:pt x="2757" y="1511"/>
                    <a:pt x="2995" y="876"/>
                  </a:cubicBezTo>
                  <a:cubicBezTo>
                    <a:pt x="3094" y="638"/>
                    <a:pt x="3074" y="381"/>
                    <a:pt x="2936" y="162"/>
                  </a:cubicBezTo>
                  <a:cubicBezTo>
                    <a:pt x="2826" y="42"/>
                    <a:pt x="2668" y="0"/>
                    <a:pt x="250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61" name="Google Shape;355;p8">
              <a:extLst>
                <a:ext uri="{FF2B5EF4-FFF2-40B4-BE49-F238E27FC236}">
                  <a16:creationId xmlns:a16="http://schemas.microsoft.com/office/drawing/2014/main" id="{5498D67D-E959-0E98-D342-5085F3CB907C}"/>
                </a:ext>
              </a:extLst>
            </p:cNvPr>
            <p:cNvSpPr>
              <a:spLocks/>
            </p:cNvSpPr>
            <p:nvPr/>
          </p:nvSpPr>
          <p:spPr bwMode="auto">
            <a:xfrm>
              <a:off x="6606450" y="4282100"/>
              <a:ext cx="234525" cy="374550"/>
            </a:xfrm>
            <a:custGeom>
              <a:avLst/>
              <a:gdLst>
                <a:gd name="T0" fmla="*/ 58025 w 9381"/>
                <a:gd name="T1" fmla="*/ 45625 h 14982"/>
                <a:gd name="T2" fmla="*/ 153750 w 9381"/>
                <a:gd name="T3" fmla="*/ 118550 h 14982"/>
                <a:gd name="T4" fmla="*/ 173050 w 9381"/>
                <a:gd name="T5" fmla="*/ 117025 h 14982"/>
                <a:gd name="T6" fmla="*/ 116375 w 9381"/>
                <a:gd name="T7" fmla="*/ 131425 h 14982"/>
                <a:gd name="T8" fmla="*/ 53725 w 9381"/>
                <a:gd name="T9" fmla="*/ 103775 h 14982"/>
                <a:gd name="T10" fmla="*/ 112000 w 9381"/>
                <a:gd name="T11" fmla="*/ 140375 h 14982"/>
                <a:gd name="T12" fmla="*/ 183450 w 9381"/>
                <a:gd name="T13" fmla="*/ 121975 h 14982"/>
                <a:gd name="T14" fmla="*/ 135875 w 9381"/>
                <a:gd name="T15" fmla="*/ 146775 h 14982"/>
                <a:gd name="T16" fmla="*/ 70925 w 9381"/>
                <a:gd name="T17" fmla="*/ 154200 h 14982"/>
                <a:gd name="T18" fmla="*/ 12425 w 9381"/>
                <a:gd name="T19" fmla="*/ 78350 h 14982"/>
                <a:gd name="T20" fmla="*/ 212225 w 9381"/>
                <a:gd name="T21" fmla="*/ 138825 h 14982"/>
                <a:gd name="T22" fmla="*/ 192875 w 9381"/>
                <a:gd name="T23" fmla="*/ 283600 h 14982"/>
                <a:gd name="T24" fmla="*/ 149250 w 9381"/>
                <a:gd name="T25" fmla="*/ 356975 h 14982"/>
                <a:gd name="T26" fmla="*/ 142650 w 9381"/>
                <a:gd name="T27" fmla="*/ 365825 h 14982"/>
                <a:gd name="T28" fmla="*/ 141325 w 9381"/>
                <a:gd name="T29" fmla="*/ 348050 h 14982"/>
                <a:gd name="T30" fmla="*/ 134875 w 9381"/>
                <a:gd name="T31" fmla="*/ 344100 h 14982"/>
                <a:gd name="T32" fmla="*/ 45125 w 9381"/>
                <a:gd name="T33" fmla="*/ 353500 h 14982"/>
                <a:gd name="T34" fmla="*/ 12425 w 9381"/>
                <a:gd name="T35" fmla="*/ 279150 h 14982"/>
                <a:gd name="T36" fmla="*/ 54200 w 9381"/>
                <a:gd name="T37" fmla="*/ 287100 h 14982"/>
                <a:gd name="T38" fmla="*/ 162625 w 9381"/>
                <a:gd name="T39" fmla="*/ 226100 h 14982"/>
                <a:gd name="T40" fmla="*/ 203300 w 9381"/>
                <a:gd name="T41" fmla="*/ 139325 h 14982"/>
                <a:gd name="T42" fmla="*/ 142800 w 9381"/>
                <a:gd name="T43" fmla="*/ 287075 h 14982"/>
                <a:gd name="T44" fmla="*/ 32250 w 9381"/>
                <a:gd name="T45" fmla="*/ 294500 h 14982"/>
                <a:gd name="T46" fmla="*/ 26300 w 9381"/>
                <a:gd name="T47" fmla="*/ 300450 h 14982"/>
                <a:gd name="T48" fmla="*/ 90750 w 9381"/>
                <a:gd name="T49" fmla="*/ 320300 h 14982"/>
                <a:gd name="T50" fmla="*/ 212225 w 9381"/>
                <a:gd name="T51" fmla="*/ 138825 h 14982"/>
                <a:gd name="T52" fmla="*/ 12900 w 9381"/>
                <a:gd name="T53" fmla="*/ 44625 h 14982"/>
                <a:gd name="T54" fmla="*/ 70425 w 9381"/>
                <a:gd name="T55" fmla="*/ 163125 h 14982"/>
                <a:gd name="T56" fmla="*/ 198825 w 9381"/>
                <a:gd name="T57" fmla="*/ 121975 h 14982"/>
                <a:gd name="T58" fmla="*/ 181975 w 9381"/>
                <a:gd name="T59" fmla="*/ 173050 h 14982"/>
                <a:gd name="T60" fmla="*/ 52375 w 9381"/>
                <a:gd name="T61" fmla="*/ 277725 h 14982"/>
                <a:gd name="T62" fmla="*/ 8875 w 9381"/>
                <a:gd name="T63" fmla="*/ 267650 h 14982"/>
                <a:gd name="T64" fmla="*/ 7950 w 9381"/>
                <a:gd name="T65" fmla="*/ 327725 h 14982"/>
                <a:gd name="T66" fmla="*/ 78625 w 9381"/>
                <a:gd name="T67" fmla="*/ 369900 h 14982"/>
                <a:gd name="T68" fmla="*/ 140425 w 9381"/>
                <a:gd name="T69" fmla="*/ 374550 h 14982"/>
                <a:gd name="T70" fmla="*/ 154200 w 9381"/>
                <a:gd name="T71" fmla="*/ 364900 h 14982"/>
                <a:gd name="T72" fmla="*/ 215675 w 9381"/>
                <a:gd name="T73" fmla="*/ 106600 h 14982"/>
                <a:gd name="T74" fmla="*/ 208100 w 9381"/>
                <a:gd name="T75" fmla="*/ 99400 h 14982"/>
                <a:gd name="T76" fmla="*/ 152100 w 9381"/>
                <a:gd name="T77" fmla="*/ 109100 h 14982"/>
                <a:gd name="T78" fmla="*/ 77850 w 9381"/>
                <a:gd name="T79" fmla="*/ 7450 h 1498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381" h="14982" extrusionOk="0">
                  <a:moveTo>
                    <a:pt x="2607" y="441"/>
                  </a:moveTo>
                  <a:cubicBezTo>
                    <a:pt x="2396" y="870"/>
                    <a:pt x="2282" y="1338"/>
                    <a:pt x="2321" y="1825"/>
                  </a:cubicBezTo>
                  <a:cubicBezTo>
                    <a:pt x="2420" y="3015"/>
                    <a:pt x="3273" y="3967"/>
                    <a:pt x="4364" y="4403"/>
                  </a:cubicBezTo>
                  <a:cubicBezTo>
                    <a:pt x="4937" y="4627"/>
                    <a:pt x="5539" y="4742"/>
                    <a:pt x="6150" y="4742"/>
                  </a:cubicBezTo>
                  <a:cubicBezTo>
                    <a:pt x="6407" y="4742"/>
                    <a:pt x="6664" y="4722"/>
                    <a:pt x="6922" y="4681"/>
                  </a:cubicBezTo>
                  <a:cubicBezTo>
                    <a:pt x="6228" y="4998"/>
                    <a:pt x="5494" y="5196"/>
                    <a:pt x="4740" y="5256"/>
                  </a:cubicBezTo>
                  <a:cubicBezTo>
                    <a:pt x="4712" y="5257"/>
                    <a:pt x="4684" y="5257"/>
                    <a:pt x="4655" y="5257"/>
                  </a:cubicBezTo>
                  <a:cubicBezTo>
                    <a:pt x="3768" y="5257"/>
                    <a:pt x="2839" y="4955"/>
                    <a:pt x="2301" y="4225"/>
                  </a:cubicBezTo>
                  <a:cubicBezTo>
                    <a:pt x="2261" y="4172"/>
                    <a:pt x="2205" y="4151"/>
                    <a:pt x="2149" y="4151"/>
                  </a:cubicBezTo>
                  <a:cubicBezTo>
                    <a:pt x="2016" y="4151"/>
                    <a:pt x="1886" y="4277"/>
                    <a:pt x="1984" y="4403"/>
                  </a:cubicBezTo>
                  <a:cubicBezTo>
                    <a:pt x="2593" y="5164"/>
                    <a:pt x="3513" y="5615"/>
                    <a:pt x="4480" y="5615"/>
                  </a:cubicBezTo>
                  <a:cubicBezTo>
                    <a:pt x="4520" y="5615"/>
                    <a:pt x="4561" y="5614"/>
                    <a:pt x="4602" y="5613"/>
                  </a:cubicBezTo>
                  <a:cubicBezTo>
                    <a:pt x="5554" y="5613"/>
                    <a:pt x="6466" y="5276"/>
                    <a:pt x="7338" y="4879"/>
                  </a:cubicBezTo>
                  <a:cubicBezTo>
                    <a:pt x="6743" y="5315"/>
                    <a:pt x="6109" y="5633"/>
                    <a:pt x="5435" y="5871"/>
                  </a:cubicBezTo>
                  <a:cubicBezTo>
                    <a:pt x="4829" y="6101"/>
                    <a:pt x="4192" y="6217"/>
                    <a:pt x="3553" y="6217"/>
                  </a:cubicBezTo>
                  <a:cubicBezTo>
                    <a:pt x="3314" y="6217"/>
                    <a:pt x="3075" y="6201"/>
                    <a:pt x="2837" y="6168"/>
                  </a:cubicBezTo>
                  <a:cubicBezTo>
                    <a:pt x="1964" y="6010"/>
                    <a:pt x="1210" y="5434"/>
                    <a:pt x="854" y="4621"/>
                  </a:cubicBezTo>
                  <a:cubicBezTo>
                    <a:pt x="616" y="4165"/>
                    <a:pt x="497" y="3650"/>
                    <a:pt x="497" y="3134"/>
                  </a:cubicBezTo>
                  <a:cubicBezTo>
                    <a:pt x="576" y="1889"/>
                    <a:pt x="1423" y="821"/>
                    <a:pt x="2607" y="441"/>
                  </a:cubicBezTo>
                  <a:close/>
                  <a:moveTo>
                    <a:pt x="8489" y="5553"/>
                  </a:moveTo>
                  <a:cubicBezTo>
                    <a:pt x="8548" y="6010"/>
                    <a:pt x="8568" y="6466"/>
                    <a:pt x="8588" y="6922"/>
                  </a:cubicBezTo>
                  <a:cubicBezTo>
                    <a:pt x="8568" y="8429"/>
                    <a:pt x="8270" y="9936"/>
                    <a:pt x="7715" y="11344"/>
                  </a:cubicBezTo>
                  <a:cubicBezTo>
                    <a:pt x="7418" y="12038"/>
                    <a:pt x="7061" y="12712"/>
                    <a:pt x="6664" y="13347"/>
                  </a:cubicBezTo>
                  <a:cubicBezTo>
                    <a:pt x="6446" y="13664"/>
                    <a:pt x="6208" y="13982"/>
                    <a:pt x="5970" y="14279"/>
                  </a:cubicBezTo>
                  <a:cubicBezTo>
                    <a:pt x="5911" y="14358"/>
                    <a:pt x="5831" y="14458"/>
                    <a:pt x="5772" y="14537"/>
                  </a:cubicBezTo>
                  <a:cubicBezTo>
                    <a:pt x="5724" y="14585"/>
                    <a:pt x="5712" y="14633"/>
                    <a:pt x="5706" y="14633"/>
                  </a:cubicBezTo>
                  <a:cubicBezTo>
                    <a:pt x="5702" y="14633"/>
                    <a:pt x="5700" y="14612"/>
                    <a:pt x="5692" y="14557"/>
                  </a:cubicBezTo>
                  <a:cubicBezTo>
                    <a:pt x="5673" y="14339"/>
                    <a:pt x="5673" y="14120"/>
                    <a:pt x="5653" y="13922"/>
                  </a:cubicBezTo>
                  <a:cubicBezTo>
                    <a:pt x="5653" y="13817"/>
                    <a:pt x="5574" y="13735"/>
                    <a:pt x="5484" y="13735"/>
                  </a:cubicBezTo>
                  <a:cubicBezTo>
                    <a:pt x="5455" y="13735"/>
                    <a:pt x="5424" y="13744"/>
                    <a:pt x="5395" y="13764"/>
                  </a:cubicBezTo>
                  <a:cubicBezTo>
                    <a:pt x="4719" y="14176"/>
                    <a:pt x="3925" y="14455"/>
                    <a:pt x="3142" y="14455"/>
                  </a:cubicBezTo>
                  <a:cubicBezTo>
                    <a:pt x="2684" y="14455"/>
                    <a:pt x="2230" y="14360"/>
                    <a:pt x="1805" y="14140"/>
                  </a:cubicBezTo>
                  <a:cubicBezTo>
                    <a:pt x="1310" y="13883"/>
                    <a:pt x="913" y="13486"/>
                    <a:pt x="655" y="12990"/>
                  </a:cubicBezTo>
                  <a:cubicBezTo>
                    <a:pt x="378" y="12415"/>
                    <a:pt x="417" y="11780"/>
                    <a:pt x="497" y="11166"/>
                  </a:cubicBezTo>
                  <a:cubicBezTo>
                    <a:pt x="1032" y="11383"/>
                    <a:pt x="1600" y="11484"/>
                    <a:pt x="2168" y="11484"/>
                  </a:cubicBezTo>
                  <a:cubicBezTo>
                    <a:pt x="2378" y="11484"/>
                    <a:pt x="2588" y="11470"/>
                    <a:pt x="2797" y="11443"/>
                  </a:cubicBezTo>
                  <a:cubicBezTo>
                    <a:pt x="4324" y="11225"/>
                    <a:pt x="5593" y="10253"/>
                    <a:pt x="6505" y="9044"/>
                  </a:cubicBezTo>
                  <a:cubicBezTo>
                    <a:pt x="7239" y="7973"/>
                    <a:pt x="7794" y="6803"/>
                    <a:pt x="8132" y="5573"/>
                  </a:cubicBezTo>
                  <a:cubicBezTo>
                    <a:pt x="8112" y="6188"/>
                    <a:pt x="8052" y="6823"/>
                    <a:pt x="7953" y="7437"/>
                  </a:cubicBezTo>
                  <a:cubicBezTo>
                    <a:pt x="7695" y="9024"/>
                    <a:pt x="7021" y="10511"/>
                    <a:pt x="5712" y="11483"/>
                  </a:cubicBezTo>
                  <a:cubicBezTo>
                    <a:pt x="4989" y="12026"/>
                    <a:pt x="3928" y="12524"/>
                    <a:pt x="2954" y="12524"/>
                  </a:cubicBezTo>
                  <a:cubicBezTo>
                    <a:pt x="2325" y="12524"/>
                    <a:pt x="1733" y="12317"/>
                    <a:pt x="1290" y="11780"/>
                  </a:cubicBezTo>
                  <a:cubicBezTo>
                    <a:pt x="1257" y="11738"/>
                    <a:pt x="1216" y="11720"/>
                    <a:pt x="1177" y="11720"/>
                  </a:cubicBezTo>
                  <a:cubicBezTo>
                    <a:pt x="1051" y="11720"/>
                    <a:pt x="931" y="11898"/>
                    <a:pt x="1052" y="12018"/>
                  </a:cubicBezTo>
                  <a:cubicBezTo>
                    <a:pt x="1533" y="12624"/>
                    <a:pt x="2269" y="12865"/>
                    <a:pt x="3014" y="12865"/>
                  </a:cubicBezTo>
                  <a:cubicBezTo>
                    <a:pt x="3220" y="12865"/>
                    <a:pt x="3427" y="12846"/>
                    <a:pt x="3630" y="12812"/>
                  </a:cubicBezTo>
                  <a:cubicBezTo>
                    <a:pt x="5316" y="12455"/>
                    <a:pt x="6783" y="11364"/>
                    <a:pt x="7576" y="9837"/>
                  </a:cubicBezTo>
                  <a:cubicBezTo>
                    <a:pt x="8270" y="8528"/>
                    <a:pt x="8449" y="7021"/>
                    <a:pt x="8489" y="5553"/>
                  </a:cubicBezTo>
                  <a:close/>
                  <a:moveTo>
                    <a:pt x="2995" y="1"/>
                  </a:moveTo>
                  <a:cubicBezTo>
                    <a:pt x="1905" y="60"/>
                    <a:pt x="992" y="834"/>
                    <a:pt x="516" y="1785"/>
                  </a:cubicBezTo>
                  <a:cubicBezTo>
                    <a:pt x="21" y="2737"/>
                    <a:pt x="40" y="3888"/>
                    <a:pt x="556" y="4820"/>
                  </a:cubicBezTo>
                  <a:cubicBezTo>
                    <a:pt x="992" y="5732"/>
                    <a:pt x="1825" y="6366"/>
                    <a:pt x="2817" y="6525"/>
                  </a:cubicBezTo>
                  <a:cubicBezTo>
                    <a:pt x="3075" y="6568"/>
                    <a:pt x="3336" y="6588"/>
                    <a:pt x="3597" y="6588"/>
                  </a:cubicBezTo>
                  <a:cubicBezTo>
                    <a:pt x="5157" y="6588"/>
                    <a:pt x="6730" y="5865"/>
                    <a:pt x="7953" y="4879"/>
                  </a:cubicBezTo>
                  <a:cubicBezTo>
                    <a:pt x="7775" y="5573"/>
                    <a:pt x="7537" y="6247"/>
                    <a:pt x="7279" y="6922"/>
                  </a:cubicBezTo>
                  <a:cubicBezTo>
                    <a:pt x="6704" y="8250"/>
                    <a:pt x="5871" y="9520"/>
                    <a:pt x="4661" y="10313"/>
                  </a:cubicBezTo>
                  <a:cubicBezTo>
                    <a:pt x="3907" y="10811"/>
                    <a:pt x="2997" y="11109"/>
                    <a:pt x="2095" y="11109"/>
                  </a:cubicBezTo>
                  <a:cubicBezTo>
                    <a:pt x="1525" y="11109"/>
                    <a:pt x="959" y="10990"/>
                    <a:pt x="437" y="10729"/>
                  </a:cubicBezTo>
                  <a:cubicBezTo>
                    <a:pt x="410" y="10713"/>
                    <a:pt x="383" y="10706"/>
                    <a:pt x="355" y="10706"/>
                  </a:cubicBezTo>
                  <a:cubicBezTo>
                    <a:pt x="280" y="10706"/>
                    <a:pt x="208" y="10761"/>
                    <a:pt x="179" y="10848"/>
                  </a:cubicBezTo>
                  <a:cubicBezTo>
                    <a:pt x="60" y="11602"/>
                    <a:pt x="1" y="12395"/>
                    <a:pt x="318" y="13109"/>
                  </a:cubicBezTo>
                  <a:cubicBezTo>
                    <a:pt x="576" y="13664"/>
                    <a:pt x="1012" y="14120"/>
                    <a:pt x="1567" y="14398"/>
                  </a:cubicBezTo>
                  <a:cubicBezTo>
                    <a:pt x="2064" y="14676"/>
                    <a:pt x="2603" y="14796"/>
                    <a:pt x="3145" y="14796"/>
                  </a:cubicBezTo>
                  <a:cubicBezTo>
                    <a:pt x="3882" y="14796"/>
                    <a:pt x="4625" y="14574"/>
                    <a:pt x="5276" y="14220"/>
                  </a:cubicBezTo>
                  <a:cubicBezTo>
                    <a:pt x="5276" y="14550"/>
                    <a:pt x="5327" y="14982"/>
                    <a:pt x="5617" y="14982"/>
                  </a:cubicBezTo>
                  <a:cubicBezTo>
                    <a:pt x="5641" y="14982"/>
                    <a:pt x="5666" y="14979"/>
                    <a:pt x="5692" y="14973"/>
                  </a:cubicBezTo>
                  <a:cubicBezTo>
                    <a:pt x="5911" y="14934"/>
                    <a:pt x="6049" y="14735"/>
                    <a:pt x="6168" y="14596"/>
                  </a:cubicBezTo>
                  <a:cubicBezTo>
                    <a:pt x="6287" y="14438"/>
                    <a:pt x="6446" y="14239"/>
                    <a:pt x="6585" y="14041"/>
                  </a:cubicBezTo>
                  <a:cubicBezTo>
                    <a:pt x="8627" y="11225"/>
                    <a:pt x="9381" y="7656"/>
                    <a:pt x="8627" y="4264"/>
                  </a:cubicBezTo>
                  <a:cubicBezTo>
                    <a:pt x="8608" y="4185"/>
                    <a:pt x="8548" y="4126"/>
                    <a:pt x="8489" y="4126"/>
                  </a:cubicBezTo>
                  <a:cubicBezTo>
                    <a:pt x="8472" y="4044"/>
                    <a:pt x="8403" y="3976"/>
                    <a:pt x="8324" y="3976"/>
                  </a:cubicBezTo>
                  <a:cubicBezTo>
                    <a:pt x="8306" y="3976"/>
                    <a:pt x="8288" y="3980"/>
                    <a:pt x="8270" y="3987"/>
                  </a:cubicBezTo>
                  <a:cubicBezTo>
                    <a:pt x="7568" y="4208"/>
                    <a:pt x="6819" y="4364"/>
                    <a:pt x="6084" y="4364"/>
                  </a:cubicBezTo>
                  <a:cubicBezTo>
                    <a:pt x="5305" y="4364"/>
                    <a:pt x="4542" y="4188"/>
                    <a:pt x="3868" y="3729"/>
                  </a:cubicBezTo>
                  <a:cubicBezTo>
                    <a:pt x="2777" y="3015"/>
                    <a:pt x="2202" y="1409"/>
                    <a:pt x="3114" y="298"/>
                  </a:cubicBezTo>
                  <a:cubicBezTo>
                    <a:pt x="3213" y="199"/>
                    <a:pt x="3174" y="1"/>
                    <a:pt x="29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62" name="Google Shape;356;p8">
              <a:extLst>
                <a:ext uri="{FF2B5EF4-FFF2-40B4-BE49-F238E27FC236}">
                  <a16:creationId xmlns:a16="http://schemas.microsoft.com/office/drawing/2014/main" id="{E857C41F-4194-EF14-B746-3B9B652D82B9}"/>
                </a:ext>
              </a:extLst>
            </p:cNvPr>
            <p:cNvSpPr>
              <a:spLocks/>
            </p:cNvSpPr>
            <p:nvPr/>
          </p:nvSpPr>
          <p:spPr bwMode="auto">
            <a:xfrm>
              <a:off x="6643650" y="4323175"/>
              <a:ext cx="14300" cy="46025"/>
            </a:xfrm>
            <a:custGeom>
              <a:avLst/>
              <a:gdLst>
                <a:gd name="T0" fmla="*/ 8575 w 572"/>
                <a:gd name="T1" fmla="*/ 0 h 1841"/>
                <a:gd name="T2" fmla="*/ 4475 w 572"/>
                <a:gd name="T3" fmla="*/ 3075 h 1841"/>
                <a:gd name="T4" fmla="*/ 2475 w 572"/>
                <a:gd name="T5" fmla="*/ 42725 h 1841"/>
                <a:gd name="T6" fmla="*/ 6375 w 572"/>
                <a:gd name="T7" fmla="*/ 46025 h 1841"/>
                <a:gd name="T8" fmla="*/ 7925 w 572"/>
                <a:gd name="T9" fmla="*/ 45700 h 1841"/>
                <a:gd name="T10" fmla="*/ 10900 w 572"/>
                <a:gd name="T11" fmla="*/ 40750 h 1841"/>
                <a:gd name="T12" fmla="*/ 13400 w 572"/>
                <a:gd name="T13" fmla="*/ 5550 h 1841"/>
                <a:gd name="T14" fmla="*/ 8575 w 572"/>
                <a:gd name="T15" fmla="*/ 0 h 18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2" h="1841" extrusionOk="0">
                  <a:moveTo>
                    <a:pt x="343" y="0"/>
                  </a:moveTo>
                  <a:cubicBezTo>
                    <a:pt x="271" y="0"/>
                    <a:pt x="202" y="37"/>
                    <a:pt x="179" y="123"/>
                  </a:cubicBezTo>
                  <a:cubicBezTo>
                    <a:pt x="40" y="638"/>
                    <a:pt x="0" y="1174"/>
                    <a:pt x="99" y="1709"/>
                  </a:cubicBezTo>
                  <a:cubicBezTo>
                    <a:pt x="115" y="1787"/>
                    <a:pt x="180" y="1841"/>
                    <a:pt x="255" y="1841"/>
                  </a:cubicBezTo>
                  <a:cubicBezTo>
                    <a:pt x="275" y="1841"/>
                    <a:pt x="296" y="1837"/>
                    <a:pt x="317" y="1828"/>
                  </a:cubicBezTo>
                  <a:cubicBezTo>
                    <a:pt x="417" y="1808"/>
                    <a:pt x="456" y="1709"/>
                    <a:pt x="436" y="1630"/>
                  </a:cubicBezTo>
                  <a:cubicBezTo>
                    <a:pt x="377" y="1154"/>
                    <a:pt x="397" y="678"/>
                    <a:pt x="536" y="222"/>
                  </a:cubicBezTo>
                  <a:cubicBezTo>
                    <a:pt x="572" y="89"/>
                    <a:pt x="454" y="0"/>
                    <a:pt x="3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63" name="Google Shape;357;p8">
              <a:extLst>
                <a:ext uri="{FF2B5EF4-FFF2-40B4-BE49-F238E27FC236}">
                  <a16:creationId xmlns:a16="http://schemas.microsoft.com/office/drawing/2014/main" id="{AC681605-F021-5DB8-8732-58A155F1D62C}"/>
                </a:ext>
              </a:extLst>
            </p:cNvPr>
            <p:cNvSpPr>
              <a:spLocks/>
            </p:cNvSpPr>
            <p:nvPr/>
          </p:nvSpPr>
          <p:spPr bwMode="auto">
            <a:xfrm>
              <a:off x="5989200" y="4180275"/>
              <a:ext cx="784350" cy="466400"/>
            </a:xfrm>
            <a:custGeom>
              <a:avLst/>
              <a:gdLst>
                <a:gd name="T0" fmla="*/ 706500 w 31374"/>
                <a:gd name="T1" fmla="*/ 39375 h 18656"/>
                <a:gd name="T2" fmla="*/ 709475 w 31374"/>
                <a:gd name="T3" fmla="*/ 39875 h 18656"/>
                <a:gd name="T4" fmla="*/ 710500 w 31374"/>
                <a:gd name="T5" fmla="*/ 46675 h 18656"/>
                <a:gd name="T6" fmla="*/ 732300 w 31374"/>
                <a:gd name="T7" fmla="*/ 35900 h 18656"/>
                <a:gd name="T8" fmla="*/ 510175 w 31374"/>
                <a:gd name="T9" fmla="*/ 75075 h 18656"/>
                <a:gd name="T10" fmla="*/ 562225 w 31374"/>
                <a:gd name="T11" fmla="*/ 55725 h 18656"/>
                <a:gd name="T12" fmla="*/ 554800 w 31374"/>
                <a:gd name="T13" fmla="*/ 93425 h 18656"/>
                <a:gd name="T14" fmla="*/ 245975 w 31374"/>
                <a:gd name="T15" fmla="*/ 317975 h 18656"/>
                <a:gd name="T16" fmla="*/ 161150 w 31374"/>
                <a:gd name="T17" fmla="*/ 301650 h 18656"/>
                <a:gd name="T18" fmla="*/ 474475 w 31374"/>
                <a:gd name="T19" fmla="*/ 185125 h 18656"/>
                <a:gd name="T20" fmla="*/ 620750 w 31374"/>
                <a:gd name="T21" fmla="*/ 62175 h 18656"/>
                <a:gd name="T22" fmla="*/ 388725 w 31374"/>
                <a:gd name="T23" fmla="*/ 312550 h 18656"/>
                <a:gd name="T24" fmla="*/ 704525 w 31374"/>
                <a:gd name="T25" fmla="*/ 48300 h 18656"/>
                <a:gd name="T26" fmla="*/ 614300 w 31374"/>
                <a:gd name="T27" fmla="*/ 106800 h 18656"/>
                <a:gd name="T28" fmla="*/ 550350 w 31374"/>
                <a:gd name="T29" fmla="*/ 173725 h 18656"/>
                <a:gd name="T30" fmla="*/ 400125 w 31374"/>
                <a:gd name="T31" fmla="*/ 348250 h 18656"/>
                <a:gd name="T32" fmla="*/ 303800 w 31374"/>
                <a:gd name="T33" fmla="*/ 352575 h 18656"/>
                <a:gd name="T34" fmla="*/ 126450 w 31374"/>
                <a:gd name="T35" fmla="*/ 358650 h 18656"/>
                <a:gd name="T36" fmla="*/ 57525 w 31374"/>
                <a:gd name="T37" fmla="*/ 83500 h 18656"/>
                <a:gd name="T38" fmla="*/ 195350 w 31374"/>
                <a:gd name="T39" fmla="*/ 13600 h 18656"/>
                <a:gd name="T40" fmla="*/ 236500 w 31374"/>
                <a:gd name="T41" fmla="*/ 78550 h 18656"/>
                <a:gd name="T42" fmla="*/ 162150 w 31374"/>
                <a:gd name="T43" fmla="*/ 99850 h 18656"/>
                <a:gd name="T44" fmla="*/ 169575 w 31374"/>
                <a:gd name="T45" fmla="*/ 181175 h 18656"/>
                <a:gd name="T46" fmla="*/ 266250 w 31374"/>
                <a:gd name="T47" fmla="*/ 276350 h 18656"/>
                <a:gd name="T48" fmla="*/ 422075 w 31374"/>
                <a:gd name="T49" fmla="*/ 166175 h 18656"/>
                <a:gd name="T50" fmla="*/ 320300 w 31374"/>
                <a:gd name="T51" fmla="*/ 148950 h 18656"/>
                <a:gd name="T52" fmla="*/ 585050 w 31374"/>
                <a:gd name="T53" fmla="*/ 14100 h 18656"/>
                <a:gd name="T54" fmla="*/ 21825 w 31374"/>
                <a:gd name="T55" fmla="*/ 164300 h 18656"/>
                <a:gd name="T56" fmla="*/ 137350 w 31374"/>
                <a:gd name="T57" fmla="*/ 373025 h 18656"/>
                <a:gd name="T58" fmla="*/ 296500 w 31374"/>
                <a:gd name="T59" fmla="*/ 366600 h 18656"/>
                <a:gd name="T60" fmla="*/ 402600 w 31374"/>
                <a:gd name="T61" fmla="*/ 358150 h 18656"/>
                <a:gd name="T62" fmla="*/ 508200 w 31374"/>
                <a:gd name="T63" fmla="*/ 243625 h 18656"/>
                <a:gd name="T64" fmla="*/ 505925 w 31374"/>
                <a:gd name="T65" fmla="*/ 384650 h 18656"/>
                <a:gd name="T66" fmla="*/ 442750 w 31374"/>
                <a:gd name="T67" fmla="*/ 366100 h 18656"/>
                <a:gd name="T68" fmla="*/ 264775 w 31374"/>
                <a:gd name="T69" fmla="*/ 458425 h 18656"/>
                <a:gd name="T70" fmla="*/ 21825 w 31374"/>
                <a:gd name="T71" fmla="*/ 163825 h 18656"/>
                <a:gd name="T72" fmla="*/ 490850 w 31374"/>
                <a:gd name="T73" fmla="*/ 46800 h 18656"/>
                <a:gd name="T74" fmla="*/ 303450 w 31374"/>
                <a:gd name="T75" fmla="*/ 150925 h 18656"/>
                <a:gd name="T76" fmla="*/ 411525 w 31374"/>
                <a:gd name="T77" fmla="*/ 176200 h 18656"/>
                <a:gd name="T78" fmla="*/ 254025 w 31374"/>
                <a:gd name="T79" fmla="*/ 267625 h 18656"/>
                <a:gd name="T80" fmla="*/ 246425 w 31374"/>
                <a:gd name="T81" fmla="*/ 148950 h 18656"/>
                <a:gd name="T82" fmla="*/ 225800 w 31374"/>
                <a:gd name="T83" fmla="*/ 86550 h 18656"/>
                <a:gd name="T84" fmla="*/ 289050 w 31374"/>
                <a:gd name="T85" fmla="*/ 110275 h 18656"/>
                <a:gd name="T86" fmla="*/ 183950 w 31374"/>
                <a:gd name="T87" fmla="*/ 3675 h 18656"/>
                <a:gd name="T88" fmla="*/ 10925 w 31374"/>
                <a:gd name="T89" fmla="*/ 261975 h 18656"/>
                <a:gd name="T90" fmla="*/ 345575 w 31374"/>
                <a:gd name="T91" fmla="*/ 453350 h 18656"/>
                <a:gd name="T92" fmla="*/ 556300 w 31374"/>
                <a:gd name="T93" fmla="*/ 378475 h 18656"/>
                <a:gd name="T94" fmla="*/ 509200 w 31374"/>
                <a:gd name="T95" fmla="*/ 280325 h 18656"/>
                <a:gd name="T96" fmla="*/ 709475 w 31374"/>
                <a:gd name="T97" fmla="*/ 56225 h 18656"/>
                <a:gd name="T98" fmla="*/ 766500 w 31374"/>
                <a:gd name="T99" fmla="*/ 95900 h 18656"/>
                <a:gd name="T100" fmla="*/ 741925 w 31374"/>
                <a:gd name="T101" fmla="*/ 91575 h 18656"/>
                <a:gd name="T102" fmla="*/ 781875 w 31374"/>
                <a:gd name="T103" fmla="*/ 88950 h 18656"/>
                <a:gd name="T104" fmla="*/ 766000 w 31374"/>
                <a:gd name="T105" fmla="*/ 46800 h 186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1374" h="18656" extrusionOk="0">
                  <a:moveTo>
                    <a:pt x="26892" y="1436"/>
                  </a:moveTo>
                  <a:lnTo>
                    <a:pt x="26892" y="1436"/>
                  </a:lnTo>
                  <a:cubicBezTo>
                    <a:pt x="27348" y="1456"/>
                    <a:pt x="27804" y="1496"/>
                    <a:pt x="28260" y="1575"/>
                  </a:cubicBezTo>
                  <a:cubicBezTo>
                    <a:pt x="27824" y="1575"/>
                    <a:pt x="27408" y="1615"/>
                    <a:pt x="26991" y="1714"/>
                  </a:cubicBezTo>
                  <a:cubicBezTo>
                    <a:pt x="27051" y="1615"/>
                    <a:pt x="27011" y="1476"/>
                    <a:pt x="26892" y="1436"/>
                  </a:cubicBezTo>
                  <a:close/>
                  <a:moveTo>
                    <a:pt x="28379" y="1595"/>
                  </a:moveTo>
                  <a:cubicBezTo>
                    <a:pt x="28617" y="1654"/>
                    <a:pt x="28875" y="1694"/>
                    <a:pt x="29113" y="1773"/>
                  </a:cubicBezTo>
                  <a:cubicBezTo>
                    <a:pt x="28882" y="1773"/>
                    <a:pt x="28651" y="1811"/>
                    <a:pt x="28420" y="1867"/>
                  </a:cubicBezTo>
                  <a:cubicBezTo>
                    <a:pt x="28474" y="1786"/>
                    <a:pt x="28451" y="1666"/>
                    <a:pt x="28379" y="1595"/>
                  </a:cubicBezTo>
                  <a:close/>
                  <a:moveTo>
                    <a:pt x="25145" y="384"/>
                  </a:moveTo>
                  <a:cubicBezTo>
                    <a:pt x="26582" y="384"/>
                    <a:pt x="28007" y="744"/>
                    <a:pt x="29292" y="1436"/>
                  </a:cubicBezTo>
                  <a:cubicBezTo>
                    <a:pt x="28915" y="1337"/>
                    <a:pt x="28538" y="1258"/>
                    <a:pt x="28141" y="1198"/>
                  </a:cubicBezTo>
                  <a:cubicBezTo>
                    <a:pt x="27590" y="1110"/>
                    <a:pt x="27036" y="1066"/>
                    <a:pt x="26484" y="1066"/>
                  </a:cubicBezTo>
                  <a:cubicBezTo>
                    <a:pt x="24319" y="1066"/>
                    <a:pt x="22193" y="1738"/>
                    <a:pt x="20407" y="3003"/>
                  </a:cubicBezTo>
                  <a:cubicBezTo>
                    <a:pt x="20260" y="3118"/>
                    <a:pt x="20356" y="3354"/>
                    <a:pt x="20506" y="3354"/>
                  </a:cubicBezTo>
                  <a:cubicBezTo>
                    <a:pt x="20537" y="3354"/>
                    <a:pt x="20571" y="3344"/>
                    <a:pt x="20606" y="3320"/>
                  </a:cubicBezTo>
                  <a:cubicBezTo>
                    <a:pt x="21181" y="2884"/>
                    <a:pt x="21835" y="2527"/>
                    <a:pt x="22489" y="2229"/>
                  </a:cubicBezTo>
                  <a:cubicBezTo>
                    <a:pt x="23736" y="1705"/>
                    <a:pt x="25066" y="1428"/>
                    <a:pt x="26402" y="1428"/>
                  </a:cubicBezTo>
                  <a:cubicBezTo>
                    <a:pt x="26533" y="1428"/>
                    <a:pt x="26663" y="1431"/>
                    <a:pt x="26793" y="1436"/>
                  </a:cubicBezTo>
                  <a:cubicBezTo>
                    <a:pt x="25087" y="1773"/>
                    <a:pt x="23541" y="2646"/>
                    <a:pt x="22192" y="3737"/>
                  </a:cubicBezTo>
                  <a:cubicBezTo>
                    <a:pt x="19574" y="5799"/>
                    <a:pt x="17710" y="8655"/>
                    <a:pt x="15053" y="10677"/>
                  </a:cubicBezTo>
                  <a:cubicBezTo>
                    <a:pt x="13843" y="11629"/>
                    <a:pt x="12435" y="12383"/>
                    <a:pt x="10888" y="12621"/>
                  </a:cubicBezTo>
                  <a:cubicBezTo>
                    <a:pt x="10540" y="12687"/>
                    <a:pt x="10189" y="12719"/>
                    <a:pt x="9839" y="12719"/>
                  </a:cubicBezTo>
                  <a:cubicBezTo>
                    <a:pt x="8711" y="12719"/>
                    <a:pt x="7593" y="12384"/>
                    <a:pt x="6624" y="11748"/>
                  </a:cubicBezTo>
                  <a:cubicBezTo>
                    <a:pt x="6594" y="11724"/>
                    <a:pt x="6563" y="11714"/>
                    <a:pt x="6534" y="11714"/>
                  </a:cubicBezTo>
                  <a:cubicBezTo>
                    <a:pt x="6395" y="11714"/>
                    <a:pt x="6298" y="11951"/>
                    <a:pt x="6446" y="12066"/>
                  </a:cubicBezTo>
                  <a:cubicBezTo>
                    <a:pt x="7441" y="12758"/>
                    <a:pt x="8646" y="13062"/>
                    <a:pt x="9855" y="13062"/>
                  </a:cubicBezTo>
                  <a:cubicBezTo>
                    <a:pt x="10308" y="13062"/>
                    <a:pt x="10762" y="13019"/>
                    <a:pt x="11205" y="12938"/>
                  </a:cubicBezTo>
                  <a:cubicBezTo>
                    <a:pt x="14438" y="12323"/>
                    <a:pt x="16838" y="9706"/>
                    <a:pt x="18979" y="7405"/>
                  </a:cubicBezTo>
                  <a:cubicBezTo>
                    <a:pt x="20784" y="5422"/>
                    <a:pt x="22727" y="3340"/>
                    <a:pt x="25226" y="2289"/>
                  </a:cubicBezTo>
                  <a:cubicBezTo>
                    <a:pt x="25087" y="2348"/>
                    <a:pt x="24968" y="2408"/>
                    <a:pt x="24830" y="2487"/>
                  </a:cubicBezTo>
                  <a:cubicBezTo>
                    <a:pt x="20645" y="4649"/>
                    <a:pt x="18781" y="9289"/>
                    <a:pt x="15311" y="12264"/>
                  </a:cubicBezTo>
                  <a:cubicBezTo>
                    <a:pt x="15174" y="12386"/>
                    <a:pt x="15294" y="12554"/>
                    <a:pt x="15429" y="12554"/>
                  </a:cubicBezTo>
                  <a:cubicBezTo>
                    <a:pt x="15469" y="12554"/>
                    <a:pt x="15512" y="12539"/>
                    <a:pt x="15549" y="12502"/>
                  </a:cubicBezTo>
                  <a:cubicBezTo>
                    <a:pt x="16520" y="11649"/>
                    <a:pt x="17413" y="10717"/>
                    <a:pt x="18186" y="9706"/>
                  </a:cubicBezTo>
                  <a:cubicBezTo>
                    <a:pt x="19594" y="7941"/>
                    <a:pt x="20863" y="6057"/>
                    <a:pt x="22549" y="4530"/>
                  </a:cubicBezTo>
                  <a:cubicBezTo>
                    <a:pt x="24096" y="3122"/>
                    <a:pt x="26039" y="1991"/>
                    <a:pt x="28181" y="1932"/>
                  </a:cubicBezTo>
                  <a:cubicBezTo>
                    <a:pt x="27725" y="2091"/>
                    <a:pt x="27269" y="2269"/>
                    <a:pt x="26833" y="2527"/>
                  </a:cubicBezTo>
                  <a:cubicBezTo>
                    <a:pt x="26019" y="3003"/>
                    <a:pt x="25246" y="3598"/>
                    <a:pt x="24572" y="4272"/>
                  </a:cubicBezTo>
                  <a:cubicBezTo>
                    <a:pt x="23739" y="5105"/>
                    <a:pt x="22946" y="5997"/>
                    <a:pt x="22172" y="6910"/>
                  </a:cubicBezTo>
                  <a:cubicBezTo>
                    <a:pt x="22156" y="6904"/>
                    <a:pt x="22140" y="6902"/>
                    <a:pt x="22125" y="6902"/>
                  </a:cubicBezTo>
                  <a:cubicBezTo>
                    <a:pt x="22082" y="6902"/>
                    <a:pt x="22043" y="6920"/>
                    <a:pt x="22014" y="6949"/>
                  </a:cubicBezTo>
                  <a:cubicBezTo>
                    <a:pt x="21637" y="7385"/>
                    <a:pt x="21280" y="7861"/>
                    <a:pt x="20962" y="8357"/>
                  </a:cubicBezTo>
                  <a:lnTo>
                    <a:pt x="20308" y="9170"/>
                  </a:lnTo>
                  <a:cubicBezTo>
                    <a:pt x="18960" y="10816"/>
                    <a:pt x="17591" y="12502"/>
                    <a:pt x="16005" y="13930"/>
                  </a:cubicBezTo>
                  <a:cubicBezTo>
                    <a:pt x="14656" y="15120"/>
                    <a:pt x="13050" y="16131"/>
                    <a:pt x="11225" y="16290"/>
                  </a:cubicBezTo>
                  <a:cubicBezTo>
                    <a:pt x="11741" y="15715"/>
                    <a:pt x="12118" y="15060"/>
                    <a:pt x="12336" y="14326"/>
                  </a:cubicBezTo>
                  <a:cubicBezTo>
                    <a:pt x="12367" y="14203"/>
                    <a:pt x="12265" y="14103"/>
                    <a:pt x="12152" y="14103"/>
                  </a:cubicBezTo>
                  <a:cubicBezTo>
                    <a:pt x="12121" y="14103"/>
                    <a:pt x="12089" y="14111"/>
                    <a:pt x="12058" y="14128"/>
                  </a:cubicBezTo>
                  <a:cubicBezTo>
                    <a:pt x="10908" y="14751"/>
                    <a:pt x="9596" y="15083"/>
                    <a:pt x="8284" y="15083"/>
                  </a:cubicBezTo>
                  <a:cubicBezTo>
                    <a:pt x="7175" y="15083"/>
                    <a:pt x="6066" y="14846"/>
                    <a:pt x="5058" y="14346"/>
                  </a:cubicBezTo>
                  <a:cubicBezTo>
                    <a:pt x="3332" y="13493"/>
                    <a:pt x="2024" y="11966"/>
                    <a:pt x="1448" y="10122"/>
                  </a:cubicBezTo>
                  <a:cubicBezTo>
                    <a:pt x="1131" y="8972"/>
                    <a:pt x="1052" y="7762"/>
                    <a:pt x="1250" y="6592"/>
                  </a:cubicBezTo>
                  <a:cubicBezTo>
                    <a:pt x="1349" y="5442"/>
                    <a:pt x="1706" y="4331"/>
                    <a:pt x="2301" y="3340"/>
                  </a:cubicBezTo>
                  <a:cubicBezTo>
                    <a:pt x="3386" y="1628"/>
                    <a:pt x="5528" y="518"/>
                    <a:pt x="7557" y="518"/>
                  </a:cubicBezTo>
                  <a:cubicBezTo>
                    <a:pt x="7643" y="518"/>
                    <a:pt x="7729" y="520"/>
                    <a:pt x="7814" y="524"/>
                  </a:cubicBezTo>
                  <a:lnTo>
                    <a:pt x="7814" y="544"/>
                  </a:lnTo>
                  <a:cubicBezTo>
                    <a:pt x="8846" y="564"/>
                    <a:pt x="9817" y="1000"/>
                    <a:pt x="10492" y="1753"/>
                  </a:cubicBezTo>
                  <a:cubicBezTo>
                    <a:pt x="11067" y="2368"/>
                    <a:pt x="11344" y="3161"/>
                    <a:pt x="11285" y="3994"/>
                  </a:cubicBezTo>
                  <a:cubicBezTo>
                    <a:pt x="10789" y="3518"/>
                    <a:pt x="10154" y="3221"/>
                    <a:pt x="9460" y="3142"/>
                  </a:cubicBezTo>
                  <a:cubicBezTo>
                    <a:pt x="9286" y="3118"/>
                    <a:pt x="9111" y="3107"/>
                    <a:pt x="8937" y="3107"/>
                  </a:cubicBezTo>
                  <a:cubicBezTo>
                    <a:pt x="8101" y="3107"/>
                    <a:pt x="7273" y="3358"/>
                    <a:pt x="6486" y="3637"/>
                  </a:cubicBezTo>
                  <a:cubicBezTo>
                    <a:pt x="6347" y="3697"/>
                    <a:pt x="6307" y="3955"/>
                    <a:pt x="6486" y="3994"/>
                  </a:cubicBezTo>
                  <a:cubicBezTo>
                    <a:pt x="7636" y="4212"/>
                    <a:pt x="8687" y="4788"/>
                    <a:pt x="9480" y="5620"/>
                  </a:cubicBezTo>
                  <a:cubicBezTo>
                    <a:pt x="8925" y="5620"/>
                    <a:pt x="8370" y="5739"/>
                    <a:pt x="7854" y="5977"/>
                  </a:cubicBezTo>
                  <a:cubicBezTo>
                    <a:pt x="7358" y="6235"/>
                    <a:pt x="6962" y="6691"/>
                    <a:pt x="6783" y="7247"/>
                  </a:cubicBezTo>
                  <a:cubicBezTo>
                    <a:pt x="6466" y="8238"/>
                    <a:pt x="6743" y="9329"/>
                    <a:pt x="7497" y="10063"/>
                  </a:cubicBezTo>
                  <a:cubicBezTo>
                    <a:pt x="8229" y="10727"/>
                    <a:pt x="9180" y="11084"/>
                    <a:pt x="10162" y="11084"/>
                  </a:cubicBezTo>
                  <a:cubicBezTo>
                    <a:pt x="10324" y="11084"/>
                    <a:pt x="10487" y="11074"/>
                    <a:pt x="10650" y="11054"/>
                  </a:cubicBezTo>
                  <a:cubicBezTo>
                    <a:pt x="11959" y="10915"/>
                    <a:pt x="13189" y="10301"/>
                    <a:pt x="14259" y="9567"/>
                  </a:cubicBezTo>
                  <a:cubicBezTo>
                    <a:pt x="15311" y="8833"/>
                    <a:pt x="16243" y="7961"/>
                    <a:pt x="17016" y="6949"/>
                  </a:cubicBezTo>
                  <a:cubicBezTo>
                    <a:pt x="17125" y="6823"/>
                    <a:pt x="17035" y="6647"/>
                    <a:pt x="16883" y="6647"/>
                  </a:cubicBezTo>
                  <a:cubicBezTo>
                    <a:pt x="16869" y="6647"/>
                    <a:pt x="16853" y="6648"/>
                    <a:pt x="16838" y="6652"/>
                  </a:cubicBezTo>
                  <a:cubicBezTo>
                    <a:pt x="16551" y="6710"/>
                    <a:pt x="16265" y="6736"/>
                    <a:pt x="15979" y="6736"/>
                  </a:cubicBezTo>
                  <a:cubicBezTo>
                    <a:pt x="14900" y="6736"/>
                    <a:pt x="13831" y="6365"/>
                    <a:pt x="12812" y="5958"/>
                  </a:cubicBezTo>
                  <a:cubicBezTo>
                    <a:pt x="14160" y="5640"/>
                    <a:pt x="15449" y="5125"/>
                    <a:pt x="16619" y="4411"/>
                  </a:cubicBezTo>
                  <a:cubicBezTo>
                    <a:pt x="17750" y="3717"/>
                    <a:pt x="18801" y="2864"/>
                    <a:pt x="19911" y="2130"/>
                  </a:cubicBezTo>
                  <a:cubicBezTo>
                    <a:pt x="20962" y="1377"/>
                    <a:pt x="22133" y="841"/>
                    <a:pt x="23402" y="564"/>
                  </a:cubicBezTo>
                  <a:cubicBezTo>
                    <a:pt x="23979" y="443"/>
                    <a:pt x="24563" y="384"/>
                    <a:pt x="25145" y="384"/>
                  </a:cubicBezTo>
                  <a:close/>
                  <a:moveTo>
                    <a:pt x="873" y="6553"/>
                  </a:moveTo>
                  <a:lnTo>
                    <a:pt x="873" y="6572"/>
                  </a:lnTo>
                  <a:cubicBezTo>
                    <a:pt x="853" y="6751"/>
                    <a:pt x="834" y="6929"/>
                    <a:pt x="834" y="7108"/>
                  </a:cubicBezTo>
                  <a:cubicBezTo>
                    <a:pt x="715" y="8337"/>
                    <a:pt x="873" y="9567"/>
                    <a:pt x="1290" y="10717"/>
                  </a:cubicBezTo>
                  <a:cubicBezTo>
                    <a:pt x="2063" y="12641"/>
                    <a:pt x="3590" y="14168"/>
                    <a:pt x="5494" y="14921"/>
                  </a:cubicBezTo>
                  <a:cubicBezTo>
                    <a:pt x="6426" y="15268"/>
                    <a:pt x="7398" y="15439"/>
                    <a:pt x="8368" y="15439"/>
                  </a:cubicBezTo>
                  <a:cubicBezTo>
                    <a:pt x="9563" y="15439"/>
                    <a:pt x="10754" y="15178"/>
                    <a:pt x="11860" y="14664"/>
                  </a:cubicBezTo>
                  <a:cubicBezTo>
                    <a:pt x="11582" y="15298"/>
                    <a:pt x="11186" y="15893"/>
                    <a:pt x="10690" y="16369"/>
                  </a:cubicBezTo>
                  <a:cubicBezTo>
                    <a:pt x="10571" y="16468"/>
                    <a:pt x="10650" y="16666"/>
                    <a:pt x="10809" y="16666"/>
                  </a:cubicBezTo>
                  <a:cubicBezTo>
                    <a:pt x="12832" y="16647"/>
                    <a:pt x="14616" y="15615"/>
                    <a:pt x="16104" y="14326"/>
                  </a:cubicBezTo>
                  <a:cubicBezTo>
                    <a:pt x="17611" y="13037"/>
                    <a:pt x="18841" y="11550"/>
                    <a:pt x="20050" y="10063"/>
                  </a:cubicBezTo>
                  <a:lnTo>
                    <a:pt x="20328" y="9745"/>
                  </a:lnTo>
                  <a:cubicBezTo>
                    <a:pt x="19991" y="10638"/>
                    <a:pt x="19911" y="11610"/>
                    <a:pt x="20050" y="12561"/>
                  </a:cubicBezTo>
                  <a:cubicBezTo>
                    <a:pt x="20229" y="13533"/>
                    <a:pt x="20744" y="14683"/>
                    <a:pt x="21696" y="15060"/>
                  </a:cubicBezTo>
                  <a:cubicBezTo>
                    <a:pt x="21228" y="15279"/>
                    <a:pt x="20730" y="15386"/>
                    <a:pt x="20237" y="15386"/>
                  </a:cubicBezTo>
                  <a:cubicBezTo>
                    <a:pt x="19436" y="15386"/>
                    <a:pt x="18646" y="15104"/>
                    <a:pt x="18008" y="14564"/>
                  </a:cubicBezTo>
                  <a:cubicBezTo>
                    <a:pt x="17973" y="14530"/>
                    <a:pt x="17931" y="14514"/>
                    <a:pt x="17889" y="14514"/>
                  </a:cubicBezTo>
                  <a:cubicBezTo>
                    <a:pt x="17812" y="14514"/>
                    <a:pt x="17736" y="14566"/>
                    <a:pt x="17710" y="14644"/>
                  </a:cubicBezTo>
                  <a:cubicBezTo>
                    <a:pt x="17413" y="15635"/>
                    <a:pt x="16639" y="16349"/>
                    <a:pt x="15806" y="16885"/>
                  </a:cubicBezTo>
                  <a:cubicBezTo>
                    <a:pt x="14874" y="17440"/>
                    <a:pt x="13863" y="17856"/>
                    <a:pt x="12812" y="18094"/>
                  </a:cubicBezTo>
                  <a:cubicBezTo>
                    <a:pt x="12079" y="18256"/>
                    <a:pt x="11334" y="18337"/>
                    <a:pt x="10591" y="18337"/>
                  </a:cubicBezTo>
                  <a:cubicBezTo>
                    <a:pt x="9422" y="18337"/>
                    <a:pt x="8255" y="18137"/>
                    <a:pt x="7140" y="17737"/>
                  </a:cubicBezTo>
                  <a:cubicBezTo>
                    <a:pt x="5454" y="17123"/>
                    <a:pt x="3947" y="16072"/>
                    <a:pt x="2777" y="14683"/>
                  </a:cubicBezTo>
                  <a:cubicBezTo>
                    <a:pt x="953" y="12442"/>
                    <a:pt x="159" y="9329"/>
                    <a:pt x="873" y="6553"/>
                  </a:cubicBezTo>
                  <a:close/>
                  <a:moveTo>
                    <a:pt x="25131" y="0"/>
                  </a:moveTo>
                  <a:cubicBezTo>
                    <a:pt x="24477" y="0"/>
                    <a:pt x="23825" y="70"/>
                    <a:pt x="23184" y="207"/>
                  </a:cubicBezTo>
                  <a:cubicBezTo>
                    <a:pt x="21914" y="524"/>
                    <a:pt x="20705" y="1099"/>
                    <a:pt x="19634" y="1872"/>
                  </a:cubicBezTo>
                  <a:cubicBezTo>
                    <a:pt x="18503" y="2646"/>
                    <a:pt x="17432" y="3518"/>
                    <a:pt x="16243" y="4232"/>
                  </a:cubicBezTo>
                  <a:cubicBezTo>
                    <a:pt x="14973" y="4946"/>
                    <a:pt x="13605" y="5462"/>
                    <a:pt x="12177" y="5720"/>
                  </a:cubicBezTo>
                  <a:cubicBezTo>
                    <a:pt x="12019" y="5759"/>
                    <a:pt x="11999" y="5958"/>
                    <a:pt x="12138" y="6037"/>
                  </a:cubicBezTo>
                  <a:cubicBezTo>
                    <a:pt x="13366" y="6553"/>
                    <a:pt x="14658" y="7069"/>
                    <a:pt x="15999" y="7069"/>
                  </a:cubicBezTo>
                  <a:cubicBezTo>
                    <a:pt x="16152" y="7069"/>
                    <a:pt x="16306" y="7063"/>
                    <a:pt x="16461" y="7048"/>
                  </a:cubicBezTo>
                  <a:cubicBezTo>
                    <a:pt x="15727" y="7921"/>
                    <a:pt x="14894" y="8694"/>
                    <a:pt x="13942" y="9329"/>
                  </a:cubicBezTo>
                  <a:cubicBezTo>
                    <a:pt x="12951" y="9983"/>
                    <a:pt x="11840" y="10558"/>
                    <a:pt x="10650" y="10677"/>
                  </a:cubicBezTo>
                  <a:cubicBezTo>
                    <a:pt x="10488" y="10696"/>
                    <a:pt x="10325" y="10705"/>
                    <a:pt x="10161" y="10705"/>
                  </a:cubicBezTo>
                  <a:cubicBezTo>
                    <a:pt x="9265" y="10705"/>
                    <a:pt x="8369" y="10422"/>
                    <a:pt x="7715" y="9785"/>
                  </a:cubicBezTo>
                  <a:cubicBezTo>
                    <a:pt x="7021" y="9111"/>
                    <a:pt x="6803" y="8080"/>
                    <a:pt x="7160" y="7167"/>
                  </a:cubicBezTo>
                  <a:cubicBezTo>
                    <a:pt x="7636" y="6096"/>
                    <a:pt x="8826" y="5958"/>
                    <a:pt x="9857" y="5958"/>
                  </a:cubicBezTo>
                  <a:cubicBezTo>
                    <a:pt x="10016" y="5938"/>
                    <a:pt x="10095" y="5759"/>
                    <a:pt x="9996" y="5640"/>
                  </a:cubicBezTo>
                  <a:cubicBezTo>
                    <a:pt x="9242" y="4768"/>
                    <a:pt x="8270" y="4113"/>
                    <a:pt x="7160" y="3776"/>
                  </a:cubicBezTo>
                  <a:cubicBezTo>
                    <a:pt x="7757" y="3600"/>
                    <a:pt x="8407" y="3462"/>
                    <a:pt x="9032" y="3462"/>
                  </a:cubicBezTo>
                  <a:cubicBezTo>
                    <a:pt x="9882" y="3462"/>
                    <a:pt x="10685" y="3716"/>
                    <a:pt x="11245" y="4470"/>
                  </a:cubicBezTo>
                  <a:cubicBezTo>
                    <a:pt x="11279" y="4521"/>
                    <a:pt x="11335" y="4547"/>
                    <a:pt x="11391" y="4547"/>
                  </a:cubicBezTo>
                  <a:cubicBezTo>
                    <a:pt x="11465" y="4547"/>
                    <a:pt x="11540" y="4501"/>
                    <a:pt x="11562" y="4411"/>
                  </a:cubicBezTo>
                  <a:cubicBezTo>
                    <a:pt x="11781" y="3320"/>
                    <a:pt x="11443" y="2190"/>
                    <a:pt x="10670" y="1396"/>
                  </a:cubicBezTo>
                  <a:cubicBezTo>
                    <a:pt x="9863" y="589"/>
                    <a:pt x="8767" y="138"/>
                    <a:pt x="7633" y="138"/>
                  </a:cubicBezTo>
                  <a:cubicBezTo>
                    <a:pt x="7542" y="138"/>
                    <a:pt x="7450" y="141"/>
                    <a:pt x="7358" y="147"/>
                  </a:cubicBezTo>
                  <a:cubicBezTo>
                    <a:pt x="5117" y="246"/>
                    <a:pt x="2797" y="1555"/>
                    <a:pt x="1746" y="3558"/>
                  </a:cubicBezTo>
                  <a:cubicBezTo>
                    <a:pt x="1587" y="3855"/>
                    <a:pt x="1468" y="4153"/>
                    <a:pt x="1349" y="4470"/>
                  </a:cubicBezTo>
                  <a:cubicBezTo>
                    <a:pt x="338" y="6295"/>
                    <a:pt x="1" y="8437"/>
                    <a:pt x="437" y="10479"/>
                  </a:cubicBezTo>
                  <a:cubicBezTo>
                    <a:pt x="1151" y="14227"/>
                    <a:pt x="4126" y="17281"/>
                    <a:pt x="7794" y="18293"/>
                  </a:cubicBezTo>
                  <a:cubicBezTo>
                    <a:pt x="8694" y="18535"/>
                    <a:pt x="9613" y="18656"/>
                    <a:pt x="10533" y="18656"/>
                  </a:cubicBezTo>
                  <a:cubicBezTo>
                    <a:pt x="11641" y="18656"/>
                    <a:pt x="12750" y="18481"/>
                    <a:pt x="13823" y="18134"/>
                  </a:cubicBezTo>
                  <a:cubicBezTo>
                    <a:pt x="15430" y="17618"/>
                    <a:pt x="17314" y="16647"/>
                    <a:pt x="17968" y="14961"/>
                  </a:cubicBezTo>
                  <a:cubicBezTo>
                    <a:pt x="18634" y="15469"/>
                    <a:pt x="19430" y="15723"/>
                    <a:pt x="20230" y="15723"/>
                  </a:cubicBezTo>
                  <a:cubicBezTo>
                    <a:pt x="20929" y="15723"/>
                    <a:pt x="21631" y="15528"/>
                    <a:pt x="22252" y="15139"/>
                  </a:cubicBezTo>
                  <a:cubicBezTo>
                    <a:pt x="22410" y="15040"/>
                    <a:pt x="22351" y="14822"/>
                    <a:pt x="22172" y="14802"/>
                  </a:cubicBezTo>
                  <a:cubicBezTo>
                    <a:pt x="21419" y="14723"/>
                    <a:pt x="20943" y="14029"/>
                    <a:pt x="20685" y="13414"/>
                  </a:cubicBezTo>
                  <a:cubicBezTo>
                    <a:pt x="20387" y="12720"/>
                    <a:pt x="20288" y="11966"/>
                    <a:pt x="20368" y="11213"/>
                  </a:cubicBezTo>
                  <a:cubicBezTo>
                    <a:pt x="20447" y="10261"/>
                    <a:pt x="20764" y="9349"/>
                    <a:pt x="21280" y="8556"/>
                  </a:cubicBezTo>
                  <a:cubicBezTo>
                    <a:pt x="22172" y="7465"/>
                    <a:pt x="23065" y="6394"/>
                    <a:pt x="24036" y="5363"/>
                  </a:cubicBezTo>
                  <a:cubicBezTo>
                    <a:pt x="25246" y="4074"/>
                    <a:pt x="26634" y="2745"/>
                    <a:pt x="28379" y="2249"/>
                  </a:cubicBezTo>
                  <a:cubicBezTo>
                    <a:pt x="28695" y="2167"/>
                    <a:pt x="29062" y="2101"/>
                    <a:pt x="29419" y="2101"/>
                  </a:cubicBezTo>
                  <a:cubicBezTo>
                    <a:pt x="30006" y="2101"/>
                    <a:pt x="30567" y="2277"/>
                    <a:pt x="30838" y="2844"/>
                  </a:cubicBezTo>
                  <a:cubicBezTo>
                    <a:pt x="31057" y="3161"/>
                    <a:pt x="30957" y="3598"/>
                    <a:pt x="30660" y="3836"/>
                  </a:cubicBezTo>
                  <a:cubicBezTo>
                    <a:pt x="30543" y="3908"/>
                    <a:pt x="30397" y="3951"/>
                    <a:pt x="30257" y="3951"/>
                  </a:cubicBezTo>
                  <a:cubicBezTo>
                    <a:pt x="30087" y="3951"/>
                    <a:pt x="29925" y="3888"/>
                    <a:pt x="29827" y="3737"/>
                  </a:cubicBezTo>
                  <a:cubicBezTo>
                    <a:pt x="29787" y="3685"/>
                    <a:pt x="29732" y="3663"/>
                    <a:pt x="29677" y="3663"/>
                  </a:cubicBezTo>
                  <a:cubicBezTo>
                    <a:pt x="29543" y="3663"/>
                    <a:pt x="29411" y="3794"/>
                    <a:pt x="29510" y="3935"/>
                  </a:cubicBezTo>
                  <a:cubicBezTo>
                    <a:pt x="29686" y="4195"/>
                    <a:pt x="29957" y="4311"/>
                    <a:pt x="30236" y="4311"/>
                  </a:cubicBezTo>
                  <a:cubicBezTo>
                    <a:pt x="30679" y="4311"/>
                    <a:pt x="31141" y="4020"/>
                    <a:pt x="31275" y="3558"/>
                  </a:cubicBezTo>
                  <a:cubicBezTo>
                    <a:pt x="31374" y="3122"/>
                    <a:pt x="31255" y="2666"/>
                    <a:pt x="30938" y="2328"/>
                  </a:cubicBezTo>
                  <a:cubicBezTo>
                    <a:pt x="30858" y="2229"/>
                    <a:pt x="30779" y="2150"/>
                    <a:pt x="30680" y="2071"/>
                  </a:cubicBezTo>
                  <a:cubicBezTo>
                    <a:pt x="30720" y="2011"/>
                    <a:pt x="30720" y="1912"/>
                    <a:pt x="30640" y="1872"/>
                  </a:cubicBezTo>
                  <a:cubicBezTo>
                    <a:pt x="29530" y="1000"/>
                    <a:pt x="28241" y="425"/>
                    <a:pt x="26872" y="167"/>
                  </a:cubicBezTo>
                  <a:cubicBezTo>
                    <a:pt x="26294" y="55"/>
                    <a:pt x="25712" y="0"/>
                    <a:pt x="2513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20" name="Google Shape;358;p8">
              <a:extLst>
                <a:ext uri="{FF2B5EF4-FFF2-40B4-BE49-F238E27FC236}">
                  <a16:creationId xmlns:a16="http://schemas.microsoft.com/office/drawing/2014/main" id="{1C04D114-BA2F-786C-6F51-AA70167E4FD7}"/>
                </a:ext>
              </a:extLst>
            </p:cNvPr>
            <p:cNvSpPr>
              <a:spLocks/>
            </p:cNvSpPr>
            <p:nvPr/>
          </p:nvSpPr>
          <p:spPr bwMode="auto">
            <a:xfrm>
              <a:off x="6420000" y="4281875"/>
              <a:ext cx="51125" cy="35250"/>
            </a:xfrm>
            <a:custGeom>
              <a:avLst/>
              <a:gdLst>
                <a:gd name="T0" fmla="*/ 46125 w 2045"/>
                <a:gd name="T1" fmla="*/ 25 h 1410"/>
                <a:gd name="T2" fmla="*/ 43675 w 2045"/>
                <a:gd name="T3" fmla="*/ 725 h 1410"/>
                <a:gd name="T4" fmla="*/ 5000 w 2045"/>
                <a:gd name="T5" fmla="*/ 26525 h 1410"/>
                <a:gd name="T6" fmla="*/ 6950 w 2045"/>
                <a:gd name="T7" fmla="*/ 35250 h 1410"/>
                <a:gd name="T8" fmla="*/ 9475 w 2045"/>
                <a:gd name="T9" fmla="*/ 34450 h 1410"/>
                <a:gd name="T10" fmla="*/ 48650 w 2045"/>
                <a:gd name="T11" fmla="*/ 8175 h 1410"/>
                <a:gd name="T12" fmla="*/ 50125 w 2045"/>
                <a:gd name="T13" fmla="*/ 2225 h 1410"/>
                <a:gd name="T14" fmla="*/ 46125 w 2045"/>
                <a:gd name="T15" fmla="*/ 25 h 14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5" h="1410" extrusionOk="0">
                  <a:moveTo>
                    <a:pt x="1845" y="1"/>
                  </a:moveTo>
                  <a:cubicBezTo>
                    <a:pt x="1813" y="1"/>
                    <a:pt x="1780" y="10"/>
                    <a:pt x="1747" y="29"/>
                  </a:cubicBezTo>
                  <a:lnTo>
                    <a:pt x="200" y="1061"/>
                  </a:lnTo>
                  <a:cubicBezTo>
                    <a:pt x="0" y="1144"/>
                    <a:pt x="109" y="1410"/>
                    <a:pt x="278" y="1410"/>
                  </a:cubicBezTo>
                  <a:cubicBezTo>
                    <a:pt x="310" y="1410"/>
                    <a:pt x="344" y="1400"/>
                    <a:pt x="379" y="1378"/>
                  </a:cubicBezTo>
                  <a:lnTo>
                    <a:pt x="1946" y="327"/>
                  </a:lnTo>
                  <a:cubicBezTo>
                    <a:pt x="2025" y="287"/>
                    <a:pt x="2045" y="168"/>
                    <a:pt x="2005" y="89"/>
                  </a:cubicBezTo>
                  <a:cubicBezTo>
                    <a:pt x="1965" y="36"/>
                    <a:pt x="1908" y="1"/>
                    <a:pt x="184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21" name="Google Shape;359;p8">
              <a:extLst>
                <a:ext uri="{FF2B5EF4-FFF2-40B4-BE49-F238E27FC236}">
                  <a16:creationId xmlns:a16="http://schemas.microsoft.com/office/drawing/2014/main" id="{2ABAEA07-2E7A-B3F8-E7C7-0BF9FFC0B48D}"/>
                </a:ext>
              </a:extLst>
            </p:cNvPr>
            <p:cNvSpPr>
              <a:spLocks/>
            </p:cNvSpPr>
            <p:nvPr/>
          </p:nvSpPr>
          <p:spPr bwMode="auto">
            <a:xfrm>
              <a:off x="6325350" y="4514900"/>
              <a:ext cx="26300" cy="20050"/>
            </a:xfrm>
            <a:custGeom>
              <a:avLst/>
              <a:gdLst>
                <a:gd name="T0" fmla="*/ 21450 w 1052"/>
                <a:gd name="T1" fmla="*/ 25 h 802"/>
                <a:gd name="T2" fmla="*/ 19350 w 1052"/>
                <a:gd name="T3" fmla="*/ 725 h 802"/>
                <a:gd name="T4" fmla="*/ 2500 w 1052"/>
                <a:gd name="T5" fmla="*/ 11625 h 802"/>
                <a:gd name="T6" fmla="*/ 1000 w 1052"/>
                <a:gd name="T7" fmla="*/ 17575 h 802"/>
                <a:gd name="T8" fmla="*/ 5125 w 1052"/>
                <a:gd name="T9" fmla="*/ 20050 h 802"/>
                <a:gd name="T10" fmla="*/ 7450 w 1052"/>
                <a:gd name="T11" fmla="*/ 19575 h 802"/>
                <a:gd name="T12" fmla="*/ 23800 w 1052"/>
                <a:gd name="T13" fmla="*/ 8650 h 802"/>
                <a:gd name="T14" fmla="*/ 25300 w 1052"/>
                <a:gd name="T15" fmla="*/ 2225 h 802"/>
                <a:gd name="T16" fmla="*/ 21450 w 1052"/>
                <a:gd name="T17" fmla="*/ 25 h 8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2" h="802" extrusionOk="0">
                  <a:moveTo>
                    <a:pt x="858" y="1"/>
                  </a:moveTo>
                  <a:cubicBezTo>
                    <a:pt x="829" y="1"/>
                    <a:pt x="800" y="9"/>
                    <a:pt x="774" y="29"/>
                  </a:cubicBezTo>
                  <a:lnTo>
                    <a:pt x="100" y="465"/>
                  </a:lnTo>
                  <a:cubicBezTo>
                    <a:pt x="20" y="505"/>
                    <a:pt x="0" y="624"/>
                    <a:pt x="40" y="703"/>
                  </a:cubicBezTo>
                  <a:cubicBezTo>
                    <a:pt x="81" y="771"/>
                    <a:pt x="140" y="802"/>
                    <a:pt x="205" y="802"/>
                  </a:cubicBezTo>
                  <a:cubicBezTo>
                    <a:pt x="235" y="802"/>
                    <a:pt x="266" y="795"/>
                    <a:pt x="298" y="783"/>
                  </a:cubicBezTo>
                  <a:lnTo>
                    <a:pt x="952" y="346"/>
                  </a:lnTo>
                  <a:cubicBezTo>
                    <a:pt x="1032" y="287"/>
                    <a:pt x="1051" y="188"/>
                    <a:pt x="1012" y="89"/>
                  </a:cubicBezTo>
                  <a:cubicBezTo>
                    <a:pt x="972" y="36"/>
                    <a:pt x="915" y="1"/>
                    <a:pt x="85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22" name="Google Shape;360;p8">
              <a:extLst>
                <a:ext uri="{FF2B5EF4-FFF2-40B4-BE49-F238E27FC236}">
                  <a16:creationId xmlns:a16="http://schemas.microsoft.com/office/drawing/2014/main" id="{3592CF7D-8572-9FEF-E8D5-C7D58910818D}"/>
                </a:ext>
              </a:extLst>
            </p:cNvPr>
            <p:cNvSpPr>
              <a:spLocks/>
            </p:cNvSpPr>
            <p:nvPr/>
          </p:nvSpPr>
          <p:spPr bwMode="auto">
            <a:xfrm>
              <a:off x="6095300" y="4318375"/>
              <a:ext cx="56225" cy="124075"/>
            </a:xfrm>
            <a:custGeom>
              <a:avLst/>
              <a:gdLst>
                <a:gd name="T0" fmla="*/ 50475 w 2249"/>
                <a:gd name="T1" fmla="*/ 25 h 4963"/>
                <a:gd name="T2" fmla="*/ 48100 w 2249"/>
                <a:gd name="T3" fmla="*/ 925 h 4963"/>
                <a:gd name="T4" fmla="*/ 24800 w 2249"/>
                <a:gd name="T5" fmla="*/ 121900 h 4963"/>
                <a:gd name="T6" fmla="*/ 28500 w 2249"/>
                <a:gd name="T7" fmla="*/ 124050 h 4963"/>
                <a:gd name="T8" fmla="*/ 32750 w 2249"/>
                <a:gd name="T9" fmla="*/ 117425 h 4963"/>
                <a:gd name="T10" fmla="*/ 52575 w 2249"/>
                <a:gd name="T11" fmla="*/ 8350 h 4963"/>
                <a:gd name="T12" fmla="*/ 50475 w 2249"/>
                <a:gd name="T13" fmla="*/ 25 h 49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9" h="4963" extrusionOk="0">
                  <a:moveTo>
                    <a:pt x="2019" y="1"/>
                  </a:moveTo>
                  <a:cubicBezTo>
                    <a:pt x="1989" y="1"/>
                    <a:pt x="1957" y="12"/>
                    <a:pt x="1924" y="37"/>
                  </a:cubicBezTo>
                  <a:cubicBezTo>
                    <a:pt x="397" y="1148"/>
                    <a:pt x="1" y="3269"/>
                    <a:pt x="992" y="4876"/>
                  </a:cubicBezTo>
                  <a:cubicBezTo>
                    <a:pt x="1029" y="4937"/>
                    <a:pt x="1084" y="4962"/>
                    <a:pt x="1140" y="4962"/>
                  </a:cubicBezTo>
                  <a:cubicBezTo>
                    <a:pt x="1265" y="4962"/>
                    <a:pt x="1392" y="4835"/>
                    <a:pt x="1310" y="4697"/>
                  </a:cubicBezTo>
                  <a:cubicBezTo>
                    <a:pt x="397" y="3250"/>
                    <a:pt x="754" y="1366"/>
                    <a:pt x="2103" y="334"/>
                  </a:cubicBezTo>
                  <a:cubicBezTo>
                    <a:pt x="2249" y="221"/>
                    <a:pt x="2156" y="1"/>
                    <a:pt x="20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23" name="Google Shape;361;p8">
              <a:extLst>
                <a:ext uri="{FF2B5EF4-FFF2-40B4-BE49-F238E27FC236}">
                  <a16:creationId xmlns:a16="http://schemas.microsoft.com/office/drawing/2014/main" id="{CF26174C-5332-9F9E-8CE0-8F0FDA9F0053}"/>
                </a:ext>
              </a:extLst>
            </p:cNvPr>
            <p:cNvSpPr>
              <a:spLocks/>
            </p:cNvSpPr>
            <p:nvPr/>
          </p:nvSpPr>
          <p:spPr bwMode="auto">
            <a:xfrm>
              <a:off x="5781300" y="4521000"/>
              <a:ext cx="162175" cy="282700"/>
            </a:xfrm>
            <a:custGeom>
              <a:avLst/>
              <a:gdLst>
                <a:gd name="T0" fmla="*/ 110250 w 6487"/>
                <a:gd name="T1" fmla="*/ 0 h 11308"/>
                <a:gd name="T2" fmla="*/ 105775 w 6487"/>
                <a:gd name="T3" fmla="*/ 3050 h 11308"/>
                <a:gd name="T4" fmla="*/ 67600 w 6487"/>
                <a:gd name="T5" fmla="*/ 67025 h 11308"/>
                <a:gd name="T6" fmla="*/ 5150 w 6487"/>
                <a:gd name="T7" fmla="*/ 107675 h 11308"/>
                <a:gd name="T8" fmla="*/ 5800 w 6487"/>
                <a:gd name="T9" fmla="*/ 116675 h 11308"/>
                <a:gd name="T10" fmla="*/ 6625 w 6487"/>
                <a:gd name="T11" fmla="*/ 116600 h 11308"/>
                <a:gd name="T12" fmla="*/ 7625 w 6487"/>
                <a:gd name="T13" fmla="*/ 119075 h 11308"/>
                <a:gd name="T14" fmla="*/ 56725 w 6487"/>
                <a:gd name="T15" fmla="*/ 137150 h 11308"/>
                <a:gd name="T16" fmla="*/ 95375 w 6487"/>
                <a:gd name="T17" fmla="*/ 131950 h 11308"/>
                <a:gd name="T18" fmla="*/ 95375 w 6487"/>
                <a:gd name="T19" fmla="*/ 131950 h 11308"/>
                <a:gd name="T20" fmla="*/ 76050 w 6487"/>
                <a:gd name="T21" fmla="*/ 169650 h 11308"/>
                <a:gd name="T22" fmla="*/ 101325 w 6487"/>
                <a:gd name="T23" fmla="*/ 233100 h 11308"/>
                <a:gd name="T24" fmla="*/ 152400 w 6487"/>
                <a:gd name="T25" fmla="*/ 280200 h 11308"/>
                <a:gd name="T26" fmla="*/ 156300 w 6487"/>
                <a:gd name="T27" fmla="*/ 282700 h 11308"/>
                <a:gd name="T28" fmla="*/ 159825 w 6487"/>
                <a:gd name="T29" fmla="*/ 276225 h 11308"/>
                <a:gd name="T30" fmla="*/ 98850 w 6487"/>
                <a:gd name="T31" fmla="*/ 218225 h 11308"/>
                <a:gd name="T32" fmla="*/ 83475 w 6487"/>
                <a:gd name="T33" fmla="*/ 180050 h 11308"/>
                <a:gd name="T34" fmla="*/ 106775 w 6487"/>
                <a:gd name="T35" fmla="*/ 130475 h 11308"/>
                <a:gd name="T36" fmla="*/ 107275 w 6487"/>
                <a:gd name="T37" fmla="*/ 126500 h 11308"/>
                <a:gd name="T38" fmla="*/ 102475 w 6487"/>
                <a:gd name="T39" fmla="*/ 121000 h 11308"/>
                <a:gd name="T40" fmla="*/ 101825 w 6487"/>
                <a:gd name="T41" fmla="*/ 121050 h 11308"/>
                <a:gd name="T42" fmla="*/ 56775 w 6487"/>
                <a:gd name="T43" fmla="*/ 128500 h 11308"/>
                <a:gd name="T44" fmla="*/ 15050 w 6487"/>
                <a:gd name="T45" fmla="*/ 113625 h 11308"/>
                <a:gd name="T46" fmla="*/ 74050 w 6487"/>
                <a:gd name="T47" fmla="*/ 73450 h 11308"/>
                <a:gd name="T48" fmla="*/ 114700 w 6487"/>
                <a:gd name="T49" fmla="*/ 5525 h 11308"/>
                <a:gd name="T50" fmla="*/ 110250 w 6487"/>
                <a:gd name="T51" fmla="*/ 0 h 113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487" h="11308" extrusionOk="0">
                  <a:moveTo>
                    <a:pt x="4410" y="0"/>
                  </a:moveTo>
                  <a:cubicBezTo>
                    <a:pt x="4336" y="0"/>
                    <a:pt x="4263" y="37"/>
                    <a:pt x="4231" y="122"/>
                  </a:cubicBezTo>
                  <a:cubicBezTo>
                    <a:pt x="3894" y="1074"/>
                    <a:pt x="3379" y="1947"/>
                    <a:pt x="2704" y="2681"/>
                  </a:cubicBezTo>
                  <a:cubicBezTo>
                    <a:pt x="1991" y="3394"/>
                    <a:pt x="1138" y="3950"/>
                    <a:pt x="206" y="4307"/>
                  </a:cubicBezTo>
                  <a:cubicBezTo>
                    <a:pt x="0" y="4381"/>
                    <a:pt x="59" y="4667"/>
                    <a:pt x="232" y="4667"/>
                  </a:cubicBezTo>
                  <a:cubicBezTo>
                    <a:pt x="242" y="4667"/>
                    <a:pt x="254" y="4666"/>
                    <a:pt x="265" y="4664"/>
                  </a:cubicBezTo>
                  <a:cubicBezTo>
                    <a:pt x="265" y="4703"/>
                    <a:pt x="285" y="4723"/>
                    <a:pt x="305" y="4763"/>
                  </a:cubicBezTo>
                  <a:cubicBezTo>
                    <a:pt x="860" y="5306"/>
                    <a:pt x="1550" y="5486"/>
                    <a:pt x="2269" y="5486"/>
                  </a:cubicBezTo>
                  <a:cubicBezTo>
                    <a:pt x="2782" y="5486"/>
                    <a:pt x="3311" y="5394"/>
                    <a:pt x="3815" y="5278"/>
                  </a:cubicBezTo>
                  <a:cubicBezTo>
                    <a:pt x="3458" y="5735"/>
                    <a:pt x="3200" y="6250"/>
                    <a:pt x="3042" y="6786"/>
                  </a:cubicBezTo>
                  <a:cubicBezTo>
                    <a:pt x="2823" y="7797"/>
                    <a:pt x="3319" y="8670"/>
                    <a:pt x="4053" y="9324"/>
                  </a:cubicBezTo>
                  <a:cubicBezTo>
                    <a:pt x="4747" y="9939"/>
                    <a:pt x="5600" y="10415"/>
                    <a:pt x="6096" y="11208"/>
                  </a:cubicBezTo>
                  <a:cubicBezTo>
                    <a:pt x="6134" y="11279"/>
                    <a:pt x="6194" y="11308"/>
                    <a:pt x="6252" y="11308"/>
                  </a:cubicBezTo>
                  <a:cubicBezTo>
                    <a:pt x="6373" y="11308"/>
                    <a:pt x="6487" y="11183"/>
                    <a:pt x="6393" y="11049"/>
                  </a:cubicBezTo>
                  <a:cubicBezTo>
                    <a:pt x="5798" y="10058"/>
                    <a:pt x="4707" y="9562"/>
                    <a:pt x="3954" y="8729"/>
                  </a:cubicBezTo>
                  <a:cubicBezTo>
                    <a:pt x="3537" y="8332"/>
                    <a:pt x="3319" y="7777"/>
                    <a:pt x="3339" y="7202"/>
                  </a:cubicBezTo>
                  <a:cubicBezTo>
                    <a:pt x="3379" y="6448"/>
                    <a:pt x="3894" y="5834"/>
                    <a:pt x="4271" y="5219"/>
                  </a:cubicBezTo>
                  <a:cubicBezTo>
                    <a:pt x="4291" y="5159"/>
                    <a:pt x="4291" y="5120"/>
                    <a:pt x="4291" y="5060"/>
                  </a:cubicBezTo>
                  <a:cubicBezTo>
                    <a:pt x="4309" y="4950"/>
                    <a:pt x="4209" y="4840"/>
                    <a:pt x="4099" y="4840"/>
                  </a:cubicBezTo>
                  <a:cubicBezTo>
                    <a:pt x="4090" y="4840"/>
                    <a:pt x="4082" y="4841"/>
                    <a:pt x="4073" y="4842"/>
                  </a:cubicBezTo>
                  <a:cubicBezTo>
                    <a:pt x="3508" y="4991"/>
                    <a:pt x="2878" y="5140"/>
                    <a:pt x="2271" y="5140"/>
                  </a:cubicBezTo>
                  <a:cubicBezTo>
                    <a:pt x="1663" y="5140"/>
                    <a:pt x="1078" y="4991"/>
                    <a:pt x="602" y="4545"/>
                  </a:cubicBezTo>
                  <a:cubicBezTo>
                    <a:pt x="1475" y="4168"/>
                    <a:pt x="2288" y="3632"/>
                    <a:pt x="2962" y="2938"/>
                  </a:cubicBezTo>
                  <a:cubicBezTo>
                    <a:pt x="3676" y="2145"/>
                    <a:pt x="4231" y="1233"/>
                    <a:pt x="4588" y="221"/>
                  </a:cubicBezTo>
                  <a:cubicBezTo>
                    <a:pt x="4637" y="89"/>
                    <a:pt x="4524" y="0"/>
                    <a:pt x="441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24" name="Google Shape;362;p8">
              <a:extLst>
                <a:ext uri="{FF2B5EF4-FFF2-40B4-BE49-F238E27FC236}">
                  <a16:creationId xmlns:a16="http://schemas.microsoft.com/office/drawing/2014/main" id="{0CDE5952-A514-7CE8-B72E-023807C4E5CC}"/>
                </a:ext>
              </a:extLst>
            </p:cNvPr>
            <p:cNvSpPr>
              <a:spLocks/>
            </p:cNvSpPr>
            <p:nvPr/>
          </p:nvSpPr>
          <p:spPr bwMode="auto">
            <a:xfrm>
              <a:off x="5933650" y="4521000"/>
              <a:ext cx="162350" cy="282700"/>
            </a:xfrm>
            <a:custGeom>
              <a:avLst/>
              <a:gdLst>
                <a:gd name="T0" fmla="*/ 51775 w 6494"/>
                <a:gd name="T1" fmla="*/ 0 h 11308"/>
                <a:gd name="T2" fmla="*/ 47625 w 6494"/>
                <a:gd name="T3" fmla="*/ 5525 h 11308"/>
                <a:gd name="T4" fmla="*/ 88300 w 6494"/>
                <a:gd name="T5" fmla="*/ 73450 h 11308"/>
                <a:gd name="T6" fmla="*/ 147300 w 6494"/>
                <a:gd name="T7" fmla="*/ 113625 h 11308"/>
                <a:gd name="T8" fmla="*/ 105575 w 6494"/>
                <a:gd name="T9" fmla="*/ 128500 h 11308"/>
                <a:gd name="T10" fmla="*/ 60525 w 6494"/>
                <a:gd name="T11" fmla="*/ 121050 h 11308"/>
                <a:gd name="T12" fmla="*/ 59875 w 6494"/>
                <a:gd name="T13" fmla="*/ 121000 h 11308"/>
                <a:gd name="T14" fmla="*/ 55075 w 6494"/>
                <a:gd name="T15" fmla="*/ 126500 h 11308"/>
                <a:gd name="T16" fmla="*/ 55575 w 6494"/>
                <a:gd name="T17" fmla="*/ 130475 h 11308"/>
                <a:gd name="T18" fmla="*/ 78875 w 6494"/>
                <a:gd name="T19" fmla="*/ 180050 h 11308"/>
                <a:gd name="T20" fmla="*/ 63500 w 6494"/>
                <a:gd name="T21" fmla="*/ 218225 h 11308"/>
                <a:gd name="T22" fmla="*/ 2025 w 6494"/>
                <a:gd name="T23" fmla="*/ 276225 h 11308"/>
                <a:gd name="T24" fmla="*/ 6025 w 6494"/>
                <a:gd name="T25" fmla="*/ 282700 h 11308"/>
                <a:gd name="T26" fmla="*/ 9950 w 6494"/>
                <a:gd name="T27" fmla="*/ 280200 h 11308"/>
                <a:gd name="T28" fmla="*/ 61025 w 6494"/>
                <a:gd name="T29" fmla="*/ 233100 h 11308"/>
                <a:gd name="T30" fmla="*/ 86300 w 6494"/>
                <a:gd name="T31" fmla="*/ 169650 h 11308"/>
                <a:gd name="T32" fmla="*/ 66975 w 6494"/>
                <a:gd name="T33" fmla="*/ 131950 h 11308"/>
                <a:gd name="T34" fmla="*/ 66975 w 6494"/>
                <a:gd name="T35" fmla="*/ 131950 h 11308"/>
                <a:gd name="T36" fmla="*/ 105475 w 6494"/>
                <a:gd name="T37" fmla="*/ 137150 h 11308"/>
                <a:gd name="T38" fmla="*/ 154725 w 6494"/>
                <a:gd name="T39" fmla="*/ 119075 h 11308"/>
                <a:gd name="T40" fmla="*/ 155725 w 6494"/>
                <a:gd name="T41" fmla="*/ 116600 h 11308"/>
                <a:gd name="T42" fmla="*/ 156550 w 6494"/>
                <a:gd name="T43" fmla="*/ 116675 h 11308"/>
                <a:gd name="T44" fmla="*/ 157200 w 6494"/>
                <a:gd name="T45" fmla="*/ 107675 h 11308"/>
                <a:gd name="T46" fmla="*/ 94725 w 6494"/>
                <a:gd name="T47" fmla="*/ 67025 h 11308"/>
                <a:gd name="T48" fmla="*/ 56075 w 6494"/>
                <a:gd name="T49" fmla="*/ 3050 h 11308"/>
                <a:gd name="T50" fmla="*/ 51775 w 6494"/>
                <a:gd name="T51" fmla="*/ 0 h 113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494" h="11308" extrusionOk="0">
                  <a:moveTo>
                    <a:pt x="2071" y="0"/>
                  </a:moveTo>
                  <a:cubicBezTo>
                    <a:pt x="1963" y="0"/>
                    <a:pt x="1857" y="89"/>
                    <a:pt x="1905" y="221"/>
                  </a:cubicBezTo>
                  <a:cubicBezTo>
                    <a:pt x="2262" y="1233"/>
                    <a:pt x="2818" y="2145"/>
                    <a:pt x="3532" y="2938"/>
                  </a:cubicBezTo>
                  <a:cubicBezTo>
                    <a:pt x="4206" y="3632"/>
                    <a:pt x="5019" y="4168"/>
                    <a:pt x="5892" y="4545"/>
                  </a:cubicBezTo>
                  <a:cubicBezTo>
                    <a:pt x="5416" y="4991"/>
                    <a:pt x="4831" y="5140"/>
                    <a:pt x="4223" y="5140"/>
                  </a:cubicBezTo>
                  <a:cubicBezTo>
                    <a:pt x="3616" y="5140"/>
                    <a:pt x="2986" y="4991"/>
                    <a:pt x="2421" y="4842"/>
                  </a:cubicBezTo>
                  <a:cubicBezTo>
                    <a:pt x="2412" y="4841"/>
                    <a:pt x="2403" y="4840"/>
                    <a:pt x="2395" y="4840"/>
                  </a:cubicBezTo>
                  <a:cubicBezTo>
                    <a:pt x="2285" y="4840"/>
                    <a:pt x="2185" y="4950"/>
                    <a:pt x="2203" y="5060"/>
                  </a:cubicBezTo>
                  <a:cubicBezTo>
                    <a:pt x="2183" y="5120"/>
                    <a:pt x="2203" y="5159"/>
                    <a:pt x="2223" y="5219"/>
                  </a:cubicBezTo>
                  <a:cubicBezTo>
                    <a:pt x="2600" y="5834"/>
                    <a:pt x="3115" y="6448"/>
                    <a:pt x="3155" y="7202"/>
                  </a:cubicBezTo>
                  <a:cubicBezTo>
                    <a:pt x="3175" y="7777"/>
                    <a:pt x="2937" y="8332"/>
                    <a:pt x="2540" y="8729"/>
                  </a:cubicBezTo>
                  <a:cubicBezTo>
                    <a:pt x="1767" y="9562"/>
                    <a:pt x="676" y="10058"/>
                    <a:pt x="81" y="11049"/>
                  </a:cubicBezTo>
                  <a:cubicBezTo>
                    <a:pt x="1" y="11183"/>
                    <a:pt x="119" y="11308"/>
                    <a:pt x="241" y="11308"/>
                  </a:cubicBezTo>
                  <a:cubicBezTo>
                    <a:pt x="300" y="11308"/>
                    <a:pt x="360" y="11279"/>
                    <a:pt x="398" y="11208"/>
                  </a:cubicBezTo>
                  <a:cubicBezTo>
                    <a:pt x="894" y="10415"/>
                    <a:pt x="1747" y="9939"/>
                    <a:pt x="2441" y="9324"/>
                  </a:cubicBezTo>
                  <a:cubicBezTo>
                    <a:pt x="3175" y="8670"/>
                    <a:pt x="3670" y="7797"/>
                    <a:pt x="3452" y="6786"/>
                  </a:cubicBezTo>
                  <a:cubicBezTo>
                    <a:pt x="3274" y="6250"/>
                    <a:pt x="3016" y="5735"/>
                    <a:pt x="2679" y="5278"/>
                  </a:cubicBezTo>
                  <a:cubicBezTo>
                    <a:pt x="3183" y="5394"/>
                    <a:pt x="3708" y="5486"/>
                    <a:pt x="4219" y="5486"/>
                  </a:cubicBezTo>
                  <a:cubicBezTo>
                    <a:pt x="4934" y="5486"/>
                    <a:pt x="5622" y="5306"/>
                    <a:pt x="6189" y="4763"/>
                  </a:cubicBezTo>
                  <a:cubicBezTo>
                    <a:pt x="6209" y="4723"/>
                    <a:pt x="6229" y="4703"/>
                    <a:pt x="6229" y="4664"/>
                  </a:cubicBezTo>
                  <a:cubicBezTo>
                    <a:pt x="6240" y="4666"/>
                    <a:pt x="6251" y="4667"/>
                    <a:pt x="6262" y="4667"/>
                  </a:cubicBezTo>
                  <a:cubicBezTo>
                    <a:pt x="6435" y="4667"/>
                    <a:pt x="6494" y="4381"/>
                    <a:pt x="6288" y="4307"/>
                  </a:cubicBezTo>
                  <a:cubicBezTo>
                    <a:pt x="5356" y="3950"/>
                    <a:pt x="4503" y="3394"/>
                    <a:pt x="3789" y="2681"/>
                  </a:cubicBezTo>
                  <a:cubicBezTo>
                    <a:pt x="3115" y="1947"/>
                    <a:pt x="2580" y="1074"/>
                    <a:pt x="2243" y="122"/>
                  </a:cubicBezTo>
                  <a:cubicBezTo>
                    <a:pt x="2211" y="37"/>
                    <a:pt x="2141" y="0"/>
                    <a:pt x="207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25" name="Google Shape;363;p8">
              <a:extLst>
                <a:ext uri="{FF2B5EF4-FFF2-40B4-BE49-F238E27FC236}">
                  <a16:creationId xmlns:a16="http://schemas.microsoft.com/office/drawing/2014/main" id="{B60AF4C1-6608-FD67-E1D5-FEA7AFB46983}"/>
                </a:ext>
              </a:extLst>
            </p:cNvPr>
            <p:cNvSpPr>
              <a:spLocks/>
            </p:cNvSpPr>
            <p:nvPr/>
          </p:nvSpPr>
          <p:spPr bwMode="auto">
            <a:xfrm>
              <a:off x="5861575" y="4472000"/>
              <a:ext cx="166475" cy="260925"/>
            </a:xfrm>
            <a:custGeom>
              <a:avLst/>
              <a:gdLst>
                <a:gd name="T0" fmla="*/ 78800 w 6659"/>
                <a:gd name="T1" fmla="*/ 0 h 10437"/>
                <a:gd name="T2" fmla="*/ 74600 w 6659"/>
                <a:gd name="T3" fmla="*/ 2975 h 10437"/>
                <a:gd name="T4" fmla="*/ 61200 w 6659"/>
                <a:gd name="T5" fmla="*/ 29250 h 10437"/>
                <a:gd name="T6" fmla="*/ 28975 w 6659"/>
                <a:gd name="T7" fmla="*/ 46100 h 10437"/>
                <a:gd name="T8" fmla="*/ 31350 w 6659"/>
                <a:gd name="T9" fmla="*/ 54525 h 10437"/>
                <a:gd name="T10" fmla="*/ 33450 w 6659"/>
                <a:gd name="T11" fmla="*/ 54050 h 10437"/>
                <a:gd name="T12" fmla="*/ 68650 w 6659"/>
                <a:gd name="T13" fmla="*/ 34700 h 10437"/>
                <a:gd name="T14" fmla="*/ 69150 w 6659"/>
                <a:gd name="T15" fmla="*/ 34200 h 10437"/>
                <a:gd name="T16" fmla="*/ 69150 w 6659"/>
                <a:gd name="T17" fmla="*/ 34200 h 10437"/>
                <a:gd name="T18" fmla="*/ 63200 w 6659"/>
                <a:gd name="T19" fmla="*/ 56025 h 10437"/>
                <a:gd name="T20" fmla="*/ 47325 w 6659"/>
                <a:gd name="T21" fmla="*/ 88250 h 10437"/>
                <a:gd name="T22" fmla="*/ 3700 w 6659"/>
                <a:gd name="T23" fmla="*/ 135350 h 10437"/>
                <a:gd name="T24" fmla="*/ 5900 w 6659"/>
                <a:gd name="T25" fmla="*/ 144150 h 10437"/>
                <a:gd name="T26" fmla="*/ 8150 w 6659"/>
                <a:gd name="T27" fmla="*/ 143275 h 10437"/>
                <a:gd name="T28" fmla="*/ 53275 w 6659"/>
                <a:gd name="T29" fmla="*/ 96175 h 10437"/>
                <a:gd name="T30" fmla="*/ 64675 w 6659"/>
                <a:gd name="T31" fmla="*/ 75350 h 10437"/>
                <a:gd name="T32" fmla="*/ 64675 w 6659"/>
                <a:gd name="T33" fmla="*/ 75350 h 10437"/>
                <a:gd name="T34" fmla="*/ 56750 w 6659"/>
                <a:gd name="T35" fmla="*/ 99150 h 10437"/>
                <a:gd name="T36" fmla="*/ 31950 w 6659"/>
                <a:gd name="T37" fmla="*/ 148725 h 10437"/>
                <a:gd name="T38" fmla="*/ 35425 w 6659"/>
                <a:gd name="T39" fmla="*/ 156475 h 10437"/>
                <a:gd name="T40" fmla="*/ 38400 w 6659"/>
                <a:gd name="T41" fmla="*/ 155175 h 10437"/>
                <a:gd name="T42" fmla="*/ 64675 w 6659"/>
                <a:gd name="T43" fmla="*/ 103625 h 10437"/>
                <a:gd name="T44" fmla="*/ 70625 w 6659"/>
                <a:gd name="T45" fmla="*/ 85775 h 10437"/>
                <a:gd name="T46" fmla="*/ 70625 w 6659"/>
                <a:gd name="T47" fmla="*/ 85775 h 10437"/>
                <a:gd name="T48" fmla="*/ 70625 w 6659"/>
                <a:gd name="T49" fmla="*/ 136350 h 10437"/>
                <a:gd name="T50" fmla="*/ 72600 w 6659"/>
                <a:gd name="T51" fmla="*/ 256825 h 10437"/>
                <a:gd name="T52" fmla="*/ 77075 w 6659"/>
                <a:gd name="T53" fmla="*/ 260900 h 10437"/>
                <a:gd name="T54" fmla="*/ 81525 w 6659"/>
                <a:gd name="T55" fmla="*/ 256825 h 10437"/>
                <a:gd name="T56" fmla="*/ 79550 w 6659"/>
                <a:gd name="T57" fmla="*/ 134350 h 10437"/>
                <a:gd name="T58" fmla="*/ 80050 w 6659"/>
                <a:gd name="T59" fmla="*/ 77850 h 10437"/>
                <a:gd name="T60" fmla="*/ 84500 w 6659"/>
                <a:gd name="T61" fmla="*/ 104125 h 10437"/>
                <a:gd name="T62" fmla="*/ 110300 w 6659"/>
                <a:gd name="T63" fmla="*/ 159150 h 10437"/>
                <a:gd name="T64" fmla="*/ 113750 w 6659"/>
                <a:gd name="T65" fmla="*/ 161100 h 10437"/>
                <a:gd name="T66" fmla="*/ 117725 w 6659"/>
                <a:gd name="T67" fmla="*/ 154675 h 10437"/>
                <a:gd name="T68" fmla="*/ 87000 w 6659"/>
                <a:gd name="T69" fmla="*/ 54050 h 10437"/>
                <a:gd name="T70" fmla="*/ 87000 w 6659"/>
                <a:gd name="T71" fmla="*/ 54050 h 10437"/>
                <a:gd name="T72" fmla="*/ 157400 w 6659"/>
                <a:gd name="T73" fmla="*/ 155675 h 10437"/>
                <a:gd name="T74" fmla="*/ 159800 w 6659"/>
                <a:gd name="T75" fmla="*/ 156325 h 10437"/>
                <a:gd name="T76" fmla="*/ 161850 w 6659"/>
                <a:gd name="T77" fmla="*/ 148250 h 10437"/>
                <a:gd name="T78" fmla="*/ 91450 w 6659"/>
                <a:gd name="T79" fmla="*/ 36700 h 10437"/>
                <a:gd name="T80" fmla="*/ 91450 w 6659"/>
                <a:gd name="T81" fmla="*/ 36700 h 10437"/>
                <a:gd name="T82" fmla="*/ 119700 w 6659"/>
                <a:gd name="T83" fmla="*/ 57025 h 10437"/>
                <a:gd name="T84" fmla="*/ 120950 w 6659"/>
                <a:gd name="T85" fmla="*/ 57200 h 10437"/>
                <a:gd name="T86" fmla="*/ 121700 w 6659"/>
                <a:gd name="T87" fmla="*/ 48100 h 10437"/>
                <a:gd name="T88" fmla="*/ 83025 w 6659"/>
                <a:gd name="T89" fmla="*/ 2975 h 10437"/>
                <a:gd name="T90" fmla="*/ 78800 w 6659"/>
                <a:gd name="T91" fmla="*/ 0 h 104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659" h="10437" extrusionOk="0">
                  <a:moveTo>
                    <a:pt x="3152" y="0"/>
                  </a:moveTo>
                  <a:cubicBezTo>
                    <a:pt x="3078" y="0"/>
                    <a:pt x="3004" y="40"/>
                    <a:pt x="2984" y="119"/>
                  </a:cubicBezTo>
                  <a:cubicBezTo>
                    <a:pt x="2825" y="496"/>
                    <a:pt x="2746" y="892"/>
                    <a:pt x="2448" y="1170"/>
                  </a:cubicBezTo>
                  <a:cubicBezTo>
                    <a:pt x="2111" y="1507"/>
                    <a:pt x="1576" y="1646"/>
                    <a:pt x="1159" y="1844"/>
                  </a:cubicBezTo>
                  <a:cubicBezTo>
                    <a:pt x="970" y="1930"/>
                    <a:pt x="1079" y="2181"/>
                    <a:pt x="1254" y="2181"/>
                  </a:cubicBezTo>
                  <a:cubicBezTo>
                    <a:pt x="1281" y="2181"/>
                    <a:pt x="1309" y="2175"/>
                    <a:pt x="1338" y="2162"/>
                  </a:cubicBezTo>
                  <a:cubicBezTo>
                    <a:pt x="1814" y="1924"/>
                    <a:pt x="2369" y="1785"/>
                    <a:pt x="2746" y="1388"/>
                  </a:cubicBezTo>
                  <a:lnTo>
                    <a:pt x="2766" y="1368"/>
                  </a:lnTo>
                  <a:cubicBezTo>
                    <a:pt x="2686" y="1666"/>
                    <a:pt x="2627" y="1943"/>
                    <a:pt x="2528" y="2241"/>
                  </a:cubicBezTo>
                  <a:cubicBezTo>
                    <a:pt x="2349" y="2677"/>
                    <a:pt x="2131" y="3114"/>
                    <a:pt x="1893" y="3530"/>
                  </a:cubicBezTo>
                  <a:cubicBezTo>
                    <a:pt x="1437" y="4284"/>
                    <a:pt x="842" y="4918"/>
                    <a:pt x="148" y="5414"/>
                  </a:cubicBezTo>
                  <a:cubicBezTo>
                    <a:pt x="0" y="5529"/>
                    <a:pt x="97" y="5766"/>
                    <a:pt x="236" y="5766"/>
                  </a:cubicBezTo>
                  <a:cubicBezTo>
                    <a:pt x="265" y="5766"/>
                    <a:pt x="295" y="5755"/>
                    <a:pt x="326" y="5731"/>
                  </a:cubicBezTo>
                  <a:cubicBezTo>
                    <a:pt x="1040" y="5216"/>
                    <a:pt x="1655" y="4581"/>
                    <a:pt x="2131" y="3847"/>
                  </a:cubicBezTo>
                  <a:cubicBezTo>
                    <a:pt x="2310" y="3570"/>
                    <a:pt x="2448" y="3292"/>
                    <a:pt x="2587" y="3014"/>
                  </a:cubicBezTo>
                  <a:cubicBezTo>
                    <a:pt x="2488" y="3332"/>
                    <a:pt x="2369" y="3649"/>
                    <a:pt x="2270" y="3966"/>
                  </a:cubicBezTo>
                  <a:cubicBezTo>
                    <a:pt x="2032" y="4680"/>
                    <a:pt x="1794" y="5414"/>
                    <a:pt x="1278" y="5949"/>
                  </a:cubicBezTo>
                  <a:cubicBezTo>
                    <a:pt x="1156" y="6087"/>
                    <a:pt x="1281" y="6259"/>
                    <a:pt x="1417" y="6259"/>
                  </a:cubicBezTo>
                  <a:cubicBezTo>
                    <a:pt x="1458" y="6259"/>
                    <a:pt x="1500" y="6244"/>
                    <a:pt x="1536" y="6207"/>
                  </a:cubicBezTo>
                  <a:cubicBezTo>
                    <a:pt x="2091" y="5632"/>
                    <a:pt x="2329" y="4879"/>
                    <a:pt x="2587" y="4145"/>
                  </a:cubicBezTo>
                  <a:cubicBezTo>
                    <a:pt x="2666" y="3907"/>
                    <a:pt x="2746" y="3669"/>
                    <a:pt x="2825" y="3431"/>
                  </a:cubicBezTo>
                  <a:cubicBezTo>
                    <a:pt x="2805" y="4105"/>
                    <a:pt x="2805" y="4779"/>
                    <a:pt x="2825" y="5454"/>
                  </a:cubicBezTo>
                  <a:cubicBezTo>
                    <a:pt x="2885" y="7060"/>
                    <a:pt x="2904" y="8666"/>
                    <a:pt x="2904" y="10273"/>
                  </a:cubicBezTo>
                  <a:cubicBezTo>
                    <a:pt x="2914" y="10382"/>
                    <a:pt x="2999" y="10436"/>
                    <a:pt x="3083" y="10436"/>
                  </a:cubicBezTo>
                  <a:cubicBezTo>
                    <a:pt x="3167" y="10436"/>
                    <a:pt x="3251" y="10382"/>
                    <a:pt x="3261" y="10273"/>
                  </a:cubicBezTo>
                  <a:cubicBezTo>
                    <a:pt x="3281" y="8646"/>
                    <a:pt x="3242" y="7000"/>
                    <a:pt x="3182" y="5374"/>
                  </a:cubicBezTo>
                  <a:cubicBezTo>
                    <a:pt x="3162" y="4621"/>
                    <a:pt x="3162" y="3847"/>
                    <a:pt x="3202" y="3114"/>
                  </a:cubicBezTo>
                  <a:cubicBezTo>
                    <a:pt x="3242" y="3470"/>
                    <a:pt x="3301" y="3827"/>
                    <a:pt x="3380" y="4165"/>
                  </a:cubicBezTo>
                  <a:cubicBezTo>
                    <a:pt x="3618" y="4938"/>
                    <a:pt x="3975" y="5672"/>
                    <a:pt x="4412" y="6366"/>
                  </a:cubicBezTo>
                  <a:cubicBezTo>
                    <a:pt x="4448" y="6420"/>
                    <a:pt x="4499" y="6444"/>
                    <a:pt x="4550" y="6444"/>
                  </a:cubicBezTo>
                  <a:cubicBezTo>
                    <a:pt x="4665" y="6444"/>
                    <a:pt x="4778" y="6325"/>
                    <a:pt x="4709" y="6187"/>
                  </a:cubicBezTo>
                  <a:cubicBezTo>
                    <a:pt x="3896" y="4997"/>
                    <a:pt x="3460" y="3589"/>
                    <a:pt x="3480" y="2162"/>
                  </a:cubicBezTo>
                  <a:cubicBezTo>
                    <a:pt x="3936" y="3808"/>
                    <a:pt x="4729" y="5374"/>
                    <a:pt x="6296" y="6227"/>
                  </a:cubicBezTo>
                  <a:cubicBezTo>
                    <a:pt x="6329" y="6245"/>
                    <a:pt x="6362" y="6253"/>
                    <a:pt x="6392" y="6253"/>
                  </a:cubicBezTo>
                  <a:cubicBezTo>
                    <a:pt x="6559" y="6253"/>
                    <a:pt x="6659" y="6013"/>
                    <a:pt x="6474" y="5930"/>
                  </a:cubicBezTo>
                  <a:cubicBezTo>
                    <a:pt x="4788" y="5017"/>
                    <a:pt x="4075" y="3252"/>
                    <a:pt x="3658" y="1468"/>
                  </a:cubicBezTo>
                  <a:cubicBezTo>
                    <a:pt x="3936" y="1844"/>
                    <a:pt x="4332" y="2122"/>
                    <a:pt x="4788" y="2281"/>
                  </a:cubicBezTo>
                  <a:cubicBezTo>
                    <a:pt x="4806" y="2285"/>
                    <a:pt x="4823" y="2288"/>
                    <a:pt x="4838" y="2288"/>
                  </a:cubicBezTo>
                  <a:cubicBezTo>
                    <a:pt x="5017" y="2288"/>
                    <a:pt x="5068" y="1997"/>
                    <a:pt x="4868" y="1924"/>
                  </a:cubicBezTo>
                  <a:cubicBezTo>
                    <a:pt x="4075" y="1686"/>
                    <a:pt x="3599" y="873"/>
                    <a:pt x="3321" y="119"/>
                  </a:cubicBezTo>
                  <a:cubicBezTo>
                    <a:pt x="3301" y="40"/>
                    <a:pt x="3227" y="0"/>
                    <a:pt x="31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26" name="Google Shape;364;p8">
              <a:extLst>
                <a:ext uri="{FF2B5EF4-FFF2-40B4-BE49-F238E27FC236}">
                  <a16:creationId xmlns:a16="http://schemas.microsoft.com/office/drawing/2014/main" id="{E611B2A6-7E02-CF81-C9A5-8AD1E03C90FF}"/>
                </a:ext>
              </a:extLst>
            </p:cNvPr>
            <p:cNvSpPr>
              <a:spLocks/>
            </p:cNvSpPr>
            <p:nvPr/>
          </p:nvSpPr>
          <p:spPr bwMode="auto">
            <a:xfrm>
              <a:off x="5416075" y="4040525"/>
              <a:ext cx="747175" cy="534275"/>
            </a:xfrm>
            <a:custGeom>
              <a:avLst/>
              <a:gdLst>
                <a:gd name="T0" fmla="*/ 721875 w 29887"/>
                <a:gd name="T1" fmla="*/ 67575 h 21371"/>
                <a:gd name="T2" fmla="*/ 558275 w 29887"/>
                <a:gd name="T3" fmla="*/ 21475 h 21371"/>
                <a:gd name="T4" fmla="*/ 248400 w 29887"/>
                <a:gd name="T5" fmla="*/ 110700 h 21371"/>
                <a:gd name="T6" fmla="*/ 36700 w 29887"/>
                <a:gd name="T7" fmla="*/ 34850 h 21371"/>
                <a:gd name="T8" fmla="*/ 162025 w 29887"/>
                <a:gd name="T9" fmla="*/ 82200 h 21371"/>
                <a:gd name="T10" fmla="*/ 446725 w 29887"/>
                <a:gd name="T11" fmla="*/ 19475 h 21371"/>
                <a:gd name="T12" fmla="*/ 17375 w 29887"/>
                <a:gd name="T13" fmla="*/ 10050 h 21371"/>
                <a:gd name="T14" fmla="*/ 170650 w 29887"/>
                <a:gd name="T15" fmla="*/ 132075 h 21371"/>
                <a:gd name="T16" fmla="*/ 400600 w 29887"/>
                <a:gd name="T17" fmla="*/ 64600 h 21371"/>
                <a:gd name="T18" fmla="*/ 583550 w 29887"/>
                <a:gd name="T19" fmla="*/ 28750 h 21371"/>
                <a:gd name="T20" fmla="*/ 461600 w 29887"/>
                <a:gd name="T21" fmla="*/ 67075 h 21371"/>
                <a:gd name="T22" fmla="*/ 351900 w 29887"/>
                <a:gd name="T23" fmla="*/ 113900 h 21371"/>
                <a:gd name="T24" fmla="*/ 153575 w 29887"/>
                <a:gd name="T25" fmla="*/ 195225 h 21371"/>
                <a:gd name="T26" fmla="*/ 9425 w 29887"/>
                <a:gd name="T27" fmla="*/ 46250 h 21371"/>
                <a:gd name="T28" fmla="*/ 654000 w 29887"/>
                <a:gd name="T29" fmla="*/ 75450 h 21371"/>
                <a:gd name="T30" fmla="*/ 662875 w 29887"/>
                <a:gd name="T31" fmla="*/ 79475 h 21371"/>
                <a:gd name="T32" fmla="*/ 487875 w 29887"/>
                <a:gd name="T33" fmla="*/ 183100 h 21371"/>
                <a:gd name="T34" fmla="*/ 621725 w 29887"/>
                <a:gd name="T35" fmla="*/ 94850 h 21371"/>
                <a:gd name="T36" fmla="*/ 446725 w 29887"/>
                <a:gd name="T37" fmla="*/ 322400 h 21371"/>
                <a:gd name="T38" fmla="*/ 249925 w 29887"/>
                <a:gd name="T39" fmla="*/ 473200 h 21371"/>
                <a:gd name="T40" fmla="*/ 456625 w 29887"/>
                <a:gd name="T41" fmla="*/ 323900 h 21371"/>
                <a:gd name="T42" fmla="*/ 686675 w 29887"/>
                <a:gd name="T43" fmla="*/ 87400 h 21371"/>
                <a:gd name="T44" fmla="*/ 531500 w 29887"/>
                <a:gd name="T45" fmla="*/ 229200 h 21371"/>
                <a:gd name="T46" fmla="*/ 486700 w 29887"/>
                <a:gd name="T47" fmla="*/ 340075 h 21371"/>
                <a:gd name="T48" fmla="*/ 392175 w 29887"/>
                <a:gd name="T49" fmla="*/ 486500 h 21371"/>
                <a:gd name="T50" fmla="*/ 310200 w 29887"/>
                <a:gd name="T51" fmla="*/ 509350 h 21371"/>
                <a:gd name="T52" fmla="*/ 157175 w 29887"/>
                <a:gd name="T53" fmla="*/ 519725 h 21371"/>
                <a:gd name="T54" fmla="*/ 280625 w 29887"/>
                <a:gd name="T55" fmla="*/ 394775 h 21371"/>
                <a:gd name="T56" fmla="*/ 352025 w 29887"/>
                <a:gd name="T57" fmla="*/ 304550 h 21371"/>
                <a:gd name="T58" fmla="*/ 252875 w 29887"/>
                <a:gd name="T59" fmla="*/ 288700 h 21371"/>
                <a:gd name="T60" fmla="*/ 433325 w 29887"/>
                <a:gd name="T61" fmla="*/ 185575 h 21371"/>
                <a:gd name="T62" fmla="*/ 19225 w 29887"/>
                <a:gd name="T63" fmla="*/ 25 h 21371"/>
                <a:gd name="T64" fmla="*/ 6450 w 29887"/>
                <a:gd name="T65" fmla="*/ 92350 h 21371"/>
                <a:gd name="T66" fmla="*/ 155650 w 29887"/>
                <a:gd name="T67" fmla="*/ 204025 h 21371"/>
                <a:gd name="T68" fmla="*/ 334675 w 29887"/>
                <a:gd name="T69" fmla="*/ 206400 h 21371"/>
                <a:gd name="T70" fmla="*/ 403100 w 29887"/>
                <a:gd name="T71" fmla="*/ 124575 h 21371"/>
                <a:gd name="T72" fmla="*/ 695600 w 29887"/>
                <a:gd name="T73" fmla="*/ 62125 h 21371"/>
                <a:gd name="T74" fmla="*/ 708500 w 29887"/>
                <a:gd name="T75" fmla="*/ 69550 h 21371"/>
                <a:gd name="T76" fmla="*/ 614800 w 29887"/>
                <a:gd name="T77" fmla="*/ 69550 h 21371"/>
                <a:gd name="T78" fmla="*/ 269700 w 29887"/>
                <a:gd name="T79" fmla="*/ 281325 h 21371"/>
                <a:gd name="T80" fmla="*/ 240975 w 29887"/>
                <a:gd name="T81" fmla="*/ 286200 h 21371"/>
                <a:gd name="T82" fmla="*/ 346575 w 29887"/>
                <a:gd name="T83" fmla="*/ 318925 h 21371"/>
                <a:gd name="T84" fmla="*/ 213700 w 29887"/>
                <a:gd name="T85" fmla="*/ 434450 h 21371"/>
                <a:gd name="T86" fmla="*/ 149250 w 29887"/>
                <a:gd name="T87" fmla="*/ 533600 h 21371"/>
                <a:gd name="T88" fmla="*/ 311775 w 29887"/>
                <a:gd name="T89" fmla="*/ 519625 h 21371"/>
                <a:gd name="T90" fmla="*/ 488375 w 29887"/>
                <a:gd name="T91" fmla="*/ 356125 h 21371"/>
                <a:gd name="T92" fmla="*/ 548350 w 29887"/>
                <a:gd name="T93" fmla="*/ 392300 h 21371"/>
                <a:gd name="T94" fmla="*/ 731025 w 29887"/>
                <a:gd name="T95" fmla="*/ 94075 h 21371"/>
                <a:gd name="T96" fmla="*/ 741225 w 29887"/>
                <a:gd name="T97" fmla="*/ 85425 h 21371"/>
                <a:gd name="T98" fmla="*/ 565250 w 29887"/>
                <a:gd name="T99" fmla="*/ 50 h 21371"/>
                <a:gd name="T100" fmla="*/ 362425 w 29887"/>
                <a:gd name="T101" fmla="*/ 27425 h 21371"/>
                <a:gd name="T102" fmla="*/ 126450 w 29887"/>
                <a:gd name="T103" fmla="*/ 69550 h 21371"/>
                <a:gd name="T104" fmla="*/ 26300 w 29887"/>
                <a:gd name="T105" fmla="*/ 7075 h 213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887" h="21371" extrusionOk="0">
                  <a:moveTo>
                    <a:pt x="22713" y="342"/>
                  </a:moveTo>
                  <a:cubicBezTo>
                    <a:pt x="23394" y="342"/>
                    <a:pt x="24076" y="387"/>
                    <a:pt x="24750" y="482"/>
                  </a:cubicBezTo>
                  <a:cubicBezTo>
                    <a:pt x="26317" y="720"/>
                    <a:pt x="27903" y="1414"/>
                    <a:pt x="28875" y="2703"/>
                  </a:cubicBezTo>
                  <a:cubicBezTo>
                    <a:pt x="28597" y="2524"/>
                    <a:pt x="28320" y="2346"/>
                    <a:pt x="28042" y="2207"/>
                  </a:cubicBezTo>
                  <a:cubicBezTo>
                    <a:pt x="26721" y="1180"/>
                    <a:pt x="25052" y="810"/>
                    <a:pt x="23398" y="810"/>
                  </a:cubicBezTo>
                  <a:cubicBezTo>
                    <a:pt x="23040" y="810"/>
                    <a:pt x="22683" y="827"/>
                    <a:pt x="22331" y="859"/>
                  </a:cubicBezTo>
                  <a:cubicBezTo>
                    <a:pt x="20189" y="1057"/>
                    <a:pt x="18047" y="1592"/>
                    <a:pt x="15985" y="2247"/>
                  </a:cubicBezTo>
                  <a:cubicBezTo>
                    <a:pt x="14973" y="2564"/>
                    <a:pt x="13942" y="2921"/>
                    <a:pt x="12951" y="3298"/>
                  </a:cubicBezTo>
                  <a:cubicBezTo>
                    <a:pt x="11939" y="3694"/>
                    <a:pt x="10967" y="4111"/>
                    <a:pt x="9936" y="4428"/>
                  </a:cubicBezTo>
                  <a:cubicBezTo>
                    <a:pt x="8948" y="4727"/>
                    <a:pt x="7891" y="4940"/>
                    <a:pt x="6849" y="4940"/>
                  </a:cubicBezTo>
                  <a:cubicBezTo>
                    <a:pt x="5885" y="4940"/>
                    <a:pt x="4934" y="4757"/>
                    <a:pt x="4066" y="4289"/>
                  </a:cubicBezTo>
                  <a:cubicBezTo>
                    <a:pt x="2876" y="3655"/>
                    <a:pt x="1964" y="2643"/>
                    <a:pt x="1468" y="1394"/>
                  </a:cubicBezTo>
                  <a:cubicBezTo>
                    <a:pt x="2499" y="2386"/>
                    <a:pt x="3808" y="3020"/>
                    <a:pt x="5216" y="3199"/>
                  </a:cubicBezTo>
                  <a:cubicBezTo>
                    <a:pt x="5637" y="3260"/>
                    <a:pt x="6059" y="3288"/>
                    <a:pt x="6481" y="3288"/>
                  </a:cubicBezTo>
                  <a:cubicBezTo>
                    <a:pt x="8105" y="3288"/>
                    <a:pt x="9726" y="2878"/>
                    <a:pt x="11285" y="2405"/>
                  </a:cubicBezTo>
                  <a:cubicBezTo>
                    <a:pt x="12356" y="2088"/>
                    <a:pt x="13407" y="1751"/>
                    <a:pt x="14497" y="1473"/>
                  </a:cubicBezTo>
                  <a:cubicBezTo>
                    <a:pt x="15588" y="1196"/>
                    <a:pt x="16738" y="958"/>
                    <a:pt x="17869" y="779"/>
                  </a:cubicBezTo>
                  <a:cubicBezTo>
                    <a:pt x="19019" y="601"/>
                    <a:pt x="20169" y="462"/>
                    <a:pt x="21339" y="402"/>
                  </a:cubicBezTo>
                  <a:cubicBezTo>
                    <a:pt x="21795" y="362"/>
                    <a:pt x="22254" y="342"/>
                    <a:pt x="22713" y="342"/>
                  </a:cubicBezTo>
                  <a:close/>
                  <a:moveTo>
                    <a:pt x="695" y="402"/>
                  </a:moveTo>
                  <a:cubicBezTo>
                    <a:pt x="734" y="462"/>
                    <a:pt x="774" y="521"/>
                    <a:pt x="814" y="601"/>
                  </a:cubicBezTo>
                  <a:cubicBezTo>
                    <a:pt x="1230" y="2405"/>
                    <a:pt x="2440" y="3913"/>
                    <a:pt x="4106" y="4706"/>
                  </a:cubicBezTo>
                  <a:cubicBezTo>
                    <a:pt x="4968" y="5118"/>
                    <a:pt x="5892" y="5283"/>
                    <a:pt x="6826" y="5283"/>
                  </a:cubicBezTo>
                  <a:cubicBezTo>
                    <a:pt x="7869" y="5283"/>
                    <a:pt x="8923" y="5078"/>
                    <a:pt x="9916" y="4785"/>
                  </a:cubicBezTo>
                  <a:cubicBezTo>
                    <a:pt x="10948" y="4468"/>
                    <a:pt x="11939" y="4071"/>
                    <a:pt x="12951" y="3675"/>
                  </a:cubicBezTo>
                  <a:cubicBezTo>
                    <a:pt x="13942" y="3278"/>
                    <a:pt x="14993" y="2901"/>
                    <a:pt x="16024" y="2584"/>
                  </a:cubicBezTo>
                  <a:cubicBezTo>
                    <a:pt x="17056" y="2267"/>
                    <a:pt x="18146" y="1969"/>
                    <a:pt x="19237" y="1731"/>
                  </a:cubicBezTo>
                  <a:cubicBezTo>
                    <a:pt x="20308" y="1473"/>
                    <a:pt x="21419" y="1295"/>
                    <a:pt x="22529" y="1176"/>
                  </a:cubicBezTo>
                  <a:cubicBezTo>
                    <a:pt x="22800" y="1159"/>
                    <a:pt x="23071" y="1150"/>
                    <a:pt x="23342" y="1150"/>
                  </a:cubicBezTo>
                  <a:cubicBezTo>
                    <a:pt x="23726" y="1150"/>
                    <a:pt x="24109" y="1169"/>
                    <a:pt x="24492" y="1216"/>
                  </a:cubicBezTo>
                  <a:cubicBezTo>
                    <a:pt x="24266" y="1201"/>
                    <a:pt x="24040" y="1193"/>
                    <a:pt x="23814" y="1193"/>
                  </a:cubicBezTo>
                  <a:cubicBezTo>
                    <a:pt x="21925" y="1193"/>
                    <a:pt x="20076" y="1709"/>
                    <a:pt x="18464" y="2683"/>
                  </a:cubicBezTo>
                  <a:cubicBezTo>
                    <a:pt x="16441" y="3932"/>
                    <a:pt x="14755" y="5658"/>
                    <a:pt x="13585" y="7740"/>
                  </a:cubicBezTo>
                  <a:cubicBezTo>
                    <a:pt x="13308" y="6729"/>
                    <a:pt x="13545" y="5658"/>
                    <a:pt x="14200" y="4864"/>
                  </a:cubicBezTo>
                  <a:cubicBezTo>
                    <a:pt x="14314" y="4750"/>
                    <a:pt x="14214" y="4556"/>
                    <a:pt x="14076" y="4556"/>
                  </a:cubicBezTo>
                  <a:cubicBezTo>
                    <a:pt x="14046" y="4556"/>
                    <a:pt x="14014" y="4566"/>
                    <a:pt x="13982" y="4587"/>
                  </a:cubicBezTo>
                  <a:cubicBezTo>
                    <a:pt x="12653" y="5479"/>
                    <a:pt x="11305" y="6372"/>
                    <a:pt x="9837" y="7006"/>
                  </a:cubicBezTo>
                  <a:cubicBezTo>
                    <a:pt x="8704" y="7492"/>
                    <a:pt x="7410" y="7809"/>
                    <a:pt x="6143" y="7809"/>
                  </a:cubicBezTo>
                  <a:cubicBezTo>
                    <a:pt x="4772" y="7809"/>
                    <a:pt x="3432" y="7438"/>
                    <a:pt x="2361" y="6510"/>
                  </a:cubicBezTo>
                  <a:cubicBezTo>
                    <a:pt x="1508" y="5717"/>
                    <a:pt x="893" y="4706"/>
                    <a:pt x="596" y="3595"/>
                  </a:cubicBezTo>
                  <a:cubicBezTo>
                    <a:pt x="457" y="3020"/>
                    <a:pt x="377" y="2445"/>
                    <a:pt x="377" y="1850"/>
                  </a:cubicBezTo>
                  <a:cubicBezTo>
                    <a:pt x="358" y="1572"/>
                    <a:pt x="377" y="1275"/>
                    <a:pt x="417" y="997"/>
                  </a:cubicBezTo>
                  <a:cubicBezTo>
                    <a:pt x="417" y="759"/>
                    <a:pt x="516" y="541"/>
                    <a:pt x="695" y="402"/>
                  </a:cubicBezTo>
                  <a:close/>
                  <a:moveTo>
                    <a:pt x="26160" y="3018"/>
                  </a:moveTo>
                  <a:cubicBezTo>
                    <a:pt x="26631" y="3018"/>
                    <a:pt x="27101" y="3057"/>
                    <a:pt x="27566" y="3139"/>
                  </a:cubicBezTo>
                  <a:lnTo>
                    <a:pt x="27427" y="3139"/>
                  </a:lnTo>
                  <a:cubicBezTo>
                    <a:pt x="27110" y="3139"/>
                    <a:pt x="26813" y="3139"/>
                    <a:pt x="26515" y="3179"/>
                  </a:cubicBezTo>
                  <a:cubicBezTo>
                    <a:pt x="23620" y="3397"/>
                    <a:pt x="20982" y="4845"/>
                    <a:pt x="19217" y="7145"/>
                  </a:cubicBezTo>
                  <a:cubicBezTo>
                    <a:pt x="19119" y="7271"/>
                    <a:pt x="19239" y="7397"/>
                    <a:pt x="19367" y="7397"/>
                  </a:cubicBezTo>
                  <a:cubicBezTo>
                    <a:pt x="19420" y="7397"/>
                    <a:pt x="19474" y="7376"/>
                    <a:pt x="19515" y="7324"/>
                  </a:cubicBezTo>
                  <a:cubicBezTo>
                    <a:pt x="19991" y="6709"/>
                    <a:pt x="20526" y="6154"/>
                    <a:pt x="21121" y="5658"/>
                  </a:cubicBezTo>
                  <a:cubicBezTo>
                    <a:pt x="22232" y="4785"/>
                    <a:pt x="23501" y="4151"/>
                    <a:pt x="24869" y="3794"/>
                  </a:cubicBezTo>
                  <a:cubicBezTo>
                    <a:pt x="22946" y="4607"/>
                    <a:pt x="21379" y="6094"/>
                    <a:pt x="20467" y="7958"/>
                  </a:cubicBezTo>
                  <a:cubicBezTo>
                    <a:pt x="20050" y="8791"/>
                    <a:pt x="19673" y="9624"/>
                    <a:pt x="19257" y="10437"/>
                  </a:cubicBezTo>
                  <a:cubicBezTo>
                    <a:pt x="18821" y="11250"/>
                    <a:pt x="18365" y="12083"/>
                    <a:pt x="17869" y="12896"/>
                  </a:cubicBezTo>
                  <a:cubicBezTo>
                    <a:pt x="17016" y="14324"/>
                    <a:pt x="16104" y="15871"/>
                    <a:pt x="14775" y="16942"/>
                  </a:cubicBezTo>
                  <a:cubicBezTo>
                    <a:pt x="13407" y="18052"/>
                    <a:pt x="11622" y="18330"/>
                    <a:pt x="9936" y="18588"/>
                  </a:cubicBezTo>
                  <a:cubicBezTo>
                    <a:pt x="9711" y="18625"/>
                    <a:pt x="9787" y="18928"/>
                    <a:pt x="9997" y="18928"/>
                  </a:cubicBezTo>
                  <a:cubicBezTo>
                    <a:pt x="10009" y="18928"/>
                    <a:pt x="10022" y="18927"/>
                    <a:pt x="10035" y="18925"/>
                  </a:cubicBezTo>
                  <a:cubicBezTo>
                    <a:pt x="11899" y="18647"/>
                    <a:pt x="13783" y="18290"/>
                    <a:pt x="15251" y="17001"/>
                  </a:cubicBezTo>
                  <a:cubicBezTo>
                    <a:pt x="16500" y="15891"/>
                    <a:pt x="17393" y="14383"/>
                    <a:pt x="18265" y="12956"/>
                  </a:cubicBezTo>
                  <a:cubicBezTo>
                    <a:pt x="18721" y="12162"/>
                    <a:pt x="19178" y="11369"/>
                    <a:pt x="19614" y="10536"/>
                  </a:cubicBezTo>
                  <a:cubicBezTo>
                    <a:pt x="20030" y="9723"/>
                    <a:pt x="20407" y="8870"/>
                    <a:pt x="20824" y="8057"/>
                  </a:cubicBezTo>
                  <a:cubicBezTo>
                    <a:pt x="22113" y="5519"/>
                    <a:pt x="24611" y="3794"/>
                    <a:pt x="27467" y="3496"/>
                  </a:cubicBezTo>
                  <a:lnTo>
                    <a:pt x="27784" y="3496"/>
                  </a:lnTo>
                  <a:cubicBezTo>
                    <a:pt x="27070" y="3615"/>
                    <a:pt x="26376" y="3833"/>
                    <a:pt x="25722" y="4151"/>
                  </a:cubicBezTo>
                  <a:cubicBezTo>
                    <a:pt x="23640" y="5142"/>
                    <a:pt x="22093" y="7026"/>
                    <a:pt x="21260" y="9168"/>
                  </a:cubicBezTo>
                  <a:cubicBezTo>
                    <a:pt x="20506" y="11171"/>
                    <a:pt x="20387" y="13531"/>
                    <a:pt x="21399" y="15454"/>
                  </a:cubicBezTo>
                  <a:cubicBezTo>
                    <a:pt x="20605" y="15157"/>
                    <a:pt x="20070" y="14383"/>
                    <a:pt x="19614" y="13689"/>
                  </a:cubicBezTo>
                  <a:cubicBezTo>
                    <a:pt x="19580" y="13630"/>
                    <a:pt x="19524" y="13603"/>
                    <a:pt x="19468" y="13603"/>
                  </a:cubicBezTo>
                  <a:cubicBezTo>
                    <a:pt x="19393" y="13603"/>
                    <a:pt x="19319" y="13650"/>
                    <a:pt x="19297" y="13729"/>
                  </a:cubicBezTo>
                  <a:cubicBezTo>
                    <a:pt x="18999" y="14939"/>
                    <a:pt x="18484" y="16089"/>
                    <a:pt x="17809" y="17120"/>
                  </a:cubicBezTo>
                  <a:cubicBezTo>
                    <a:pt x="17254" y="18032"/>
                    <a:pt x="16540" y="18806"/>
                    <a:pt x="15687" y="19460"/>
                  </a:cubicBezTo>
                  <a:cubicBezTo>
                    <a:pt x="14802" y="20057"/>
                    <a:pt x="13748" y="20373"/>
                    <a:pt x="12690" y="20373"/>
                  </a:cubicBezTo>
                  <a:cubicBezTo>
                    <a:pt x="12658" y="20373"/>
                    <a:pt x="12626" y="20373"/>
                    <a:pt x="12594" y="20373"/>
                  </a:cubicBezTo>
                  <a:cubicBezTo>
                    <a:pt x="12532" y="20374"/>
                    <a:pt x="12470" y="20374"/>
                    <a:pt x="12408" y="20374"/>
                  </a:cubicBezTo>
                  <a:cubicBezTo>
                    <a:pt x="11364" y="20374"/>
                    <a:pt x="10334" y="20232"/>
                    <a:pt x="9305" y="20232"/>
                  </a:cubicBezTo>
                  <a:cubicBezTo>
                    <a:pt x="9245" y="20232"/>
                    <a:pt x="9184" y="20233"/>
                    <a:pt x="9123" y="20234"/>
                  </a:cubicBezTo>
                  <a:cubicBezTo>
                    <a:pt x="8151" y="20273"/>
                    <a:pt x="7180" y="20452"/>
                    <a:pt x="6287" y="20789"/>
                  </a:cubicBezTo>
                  <a:cubicBezTo>
                    <a:pt x="6644" y="20154"/>
                    <a:pt x="7061" y="19540"/>
                    <a:pt x="7517" y="18964"/>
                  </a:cubicBezTo>
                  <a:cubicBezTo>
                    <a:pt x="8032" y="18350"/>
                    <a:pt x="8588" y="17775"/>
                    <a:pt x="9183" y="17259"/>
                  </a:cubicBezTo>
                  <a:cubicBezTo>
                    <a:pt x="9837" y="16724"/>
                    <a:pt x="10511" y="16228"/>
                    <a:pt x="11225" y="15791"/>
                  </a:cubicBezTo>
                  <a:cubicBezTo>
                    <a:pt x="12554" y="14959"/>
                    <a:pt x="13982" y="13967"/>
                    <a:pt x="14378" y="12341"/>
                  </a:cubicBezTo>
                  <a:cubicBezTo>
                    <a:pt x="14406" y="12217"/>
                    <a:pt x="14309" y="12122"/>
                    <a:pt x="14207" y="12122"/>
                  </a:cubicBezTo>
                  <a:cubicBezTo>
                    <a:pt x="14163" y="12122"/>
                    <a:pt x="14117" y="12140"/>
                    <a:pt x="14081" y="12182"/>
                  </a:cubicBezTo>
                  <a:cubicBezTo>
                    <a:pt x="13578" y="12589"/>
                    <a:pt x="12976" y="12784"/>
                    <a:pt x="12380" y="12784"/>
                  </a:cubicBezTo>
                  <a:cubicBezTo>
                    <a:pt x="11495" y="12784"/>
                    <a:pt x="10624" y="12354"/>
                    <a:pt x="10115" y="11548"/>
                  </a:cubicBezTo>
                  <a:cubicBezTo>
                    <a:pt x="10348" y="11576"/>
                    <a:pt x="10582" y="11589"/>
                    <a:pt x="10815" y="11589"/>
                  </a:cubicBezTo>
                  <a:cubicBezTo>
                    <a:pt x="12068" y="11589"/>
                    <a:pt x="13299" y="11189"/>
                    <a:pt x="14319" y="10437"/>
                  </a:cubicBezTo>
                  <a:cubicBezTo>
                    <a:pt x="15469" y="9584"/>
                    <a:pt x="16342" y="8454"/>
                    <a:pt x="17333" y="7423"/>
                  </a:cubicBezTo>
                  <a:cubicBezTo>
                    <a:pt x="18325" y="6372"/>
                    <a:pt x="19455" y="5440"/>
                    <a:pt x="20705" y="4666"/>
                  </a:cubicBezTo>
                  <a:cubicBezTo>
                    <a:pt x="22328" y="3663"/>
                    <a:pt x="24246" y="3018"/>
                    <a:pt x="26160" y="3018"/>
                  </a:cubicBezTo>
                  <a:close/>
                  <a:moveTo>
                    <a:pt x="769" y="1"/>
                  </a:moveTo>
                  <a:cubicBezTo>
                    <a:pt x="757" y="1"/>
                    <a:pt x="745" y="2"/>
                    <a:pt x="734" y="6"/>
                  </a:cubicBezTo>
                  <a:cubicBezTo>
                    <a:pt x="40" y="105"/>
                    <a:pt x="21" y="1097"/>
                    <a:pt x="21" y="1612"/>
                  </a:cubicBezTo>
                  <a:cubicBezTo>
                    <a:pt x="1" y="2306"/>
                    <a:pt x="80" y="3020"/>
                    <a:pt x="258" y="3694"/>
                  </a:cubicBezTo>
                  <a:cubicBezTo>
                    <a:pt x="576" y="4904"/>
                    <a:pt x="1250" y="5995"/>
                    <a:pt x="2182" y="6808"/>
                  </a:cubicBezTo>
                  <a:cubicBezTo>
                    <a:pt x="3253" y="7681"/>
                    <a:pt x="4582" y="8156"/>
                    <a:pt x="5950" y="8156"/>
                  </a:cubicBezTo>
                  <a:cubicBezTo>
                    <a:pt x="6042" y="8160"/>
                    <a:pt x="6134" y="8161"/>
                    <a:pt x="6226" y="8161"/>
                  </a:cubicBezTo>
                  <a:cubicBezTo>
                    <a:pt x="8908" y="8161"/>
                    <a:pt x="11280" y="6779"/>
                    <a:pt x="13466" y="5360"/>
                  </a:cubicBezTo>
                  <a:cubicBezTo>
                    <a:pt x="13030" y="6272"/>
                    <a:pt x="12990" y="7324"/>
                    <a:pt x="13387" y="8256"/>
                  </a:cubicBezTo>
                  <a:cubicBezTo>
                    <a:pt x="13417" y="8315"/>
                    <a:pt x="13476" y="8345"/>
                    <a:pt x="13536" y="8345"/>
                  </a:cubicBezTo>
                  <a:cubicBezTo>
                    <a:pt x="13595" y="8345"/>
                    <a:pt x="13655" y="8315"/>
                    <a:pt x="13684" y="8256"/>
                  </a:cubicBezTo>
                  <a:cubicBezTo>
                    <a:pt x="14359" y="7066"/>
                    <a:pt x="15172" y="5955"/>
                    <a:pt x="16124" y="4983"/>
                  </a:cubicBezTo>
                  <a:cubicBezTo>
                    <a:pt x="17809" y="3278"/>
                    <a:pt x="19951" y="2009"/>
                    <a:pt x="22351" y="1632"/>
                  </a:cubicBezTo>
                  <a:cubicBezTo>
                    <a:pt x="22821" y="1557"/>
                    <a:pt x="23294" y="1520"/>
                    <a:pt x="23767" y="1520"/>
                  </a:cubicBezTo>
                  <a:cubicBezTo>
                    <a:pt x="25170" y="1520"/>
                    <a:pt x="26563" y="1847"/>
                    <a:pt x="27824" y="2485"/>
                  </a:cubicBezTo>
                  <a:cubicBezTo>
                    <a:pt x="27923" y="2564"/>
                    <a:pt x="28022" y="2663"/>
                    <a:pt x="28122" y="2743"/>
                  </a:cubicBezTo>
                  <a:cubicBezTo>
                    <a:pt x="28160" y="2781"/>
                    <a:pt x="28207" y="2803"/>
                    <a:pt x="28256" y="2803"/>
                  </a:cubicBezTo>
                  <a:cubicBezTo>
                    <a:pt x="28283" y="2803"/>
                    <a:pt x="28312" y="2796"/>
                    <a:pt x="28340" y="2782"/>
                  </a:cubicBezTo>
                  <a:cubicBezTo>
                    <a:pt x="28498" y="2881"/>
                    <a:pt x="28657" y="2981"/>
                    <a:pt x="28796" y="3080"/>
                  </a:cubicBezTo>
                  <a:cubicBezTo>
                    <a:pt x="27923" y="2797"/>
                    <a:pt x="27009" y="2656"/>
                    <a:pt x="26091" y="2656"/>
                  </a:cubicBezTo>
                  <a:cubicBezTo>
                    <a:pt x="25590" y="2656"/>
                    <a:pt x="25089" y="2698"/>
                    <a:pt x="24592" y="2782"/>
                  </a:cubicBezTo>
                  <a:cubicBezTo>
                    <a:pt x="21676" y="3258"/>
                    <a:pt x="19178" y="5023"/>
                    <a:pt x="17155" y="7105"/>
                  </a:cubicBezTo>
                  <a:cubicBezTo>
                    <a:pt x="16143" y="8117"/>
                    <a:pt x="15251" y="9327"/>
                    <a:pt x="14081" y="10179"/>
                  </a:cubicBezTo>
                  <a:cubicBezTo>
                    <a:pt x="13113" y="10882"/>
                    <a:pt x="11960" y="11253"/>
                    <a:pt x="10788" y="11253"/>
                  </a:cubicBezTo>
                  <a:cubicBezTo>
                    <a:pt x="10471" y="11253"/>
                    <a:pt x="10153" y="11226"/>
                    <a:pt x="9837" y="11171"/>
                  </a:cubicBezTo>
                  <a:cubicBezTo>
                    <a:pt x="9828" y="11170"/>
                    <a:pt x="9819" y="11169"/>
                    <a:pt x="9810" y="11169"/>
                  </a:cubicBezTo>
                  <a:cubicBezTo>
                    <a:pt x="9665" y="11169"/>
                    <a:pt x="9564" y="11318"/>
                    <a:pt x="9639" y="11448"/>
                  </a:cubicBezTo>
                  <a:cubicBezTo>
                    <a:pt x="10156" y="12538"/>
                    <a:pt x="11234" y="13169"/>
                    <a:pt x="12353" y="13169"/>
                  </a:cubicBezTo>
                  <a:cubicBezTo>
                    <a:pt x="12864" y="13169"/>
                    <a:pt x="13384" y="13037"/>
                    <a:pt x="13863" y="12757"/>
                  </a:cubicBezTo>
                  <a:cubicBezTo>
                    <a:pt x="13585" y="13412"/>
                    <a:pt x="13149" y="13987"/>
                    <a:pt x="12594" y="14423"/>
                  </a:cubicBezTo>
                  <a:cubicBezTo>
                    <a:pt x="11899" y="14978"/>
                    <a:pt x="11186" y="15474"/>
                    <a:pt x="10432" y="15910"/>
                  </a:cubicBezTo>
                  <a:cubicBezTo>
                    <a:pt x="9778" y="16347"/>
                    <a:pt x="9143" y="16843"/>
                    <a:pt x="8548" y="17378"/>
                  </a:cubicBezTo>
                  <a:cubicBezTo>
                    <a:pt x="7398" y="18449"/>
                    <a:pt x="6446" y="19698"/>
                    <a:pt x="5732" y="21086"/>
                  </a:cubicBezTo>
                  <a:cubicBezTo>
                    <a:pt x="5651" y="21216"/>
                    <a:pt x="5754" y="21371"/>
                    <a:pt x="5881" y="21371"/>
                  </a:cubicBezTo>
                  <a:cubicBezTo>
                    <a:pt x="5910" y="21371"/>
                    <a:pt x="5940" y="21363"/>
                    <a:pt x="5970" y="21344"/>
                  </a:cubicBezTo>
                  <a:cubicBezTo>
                    <a:pt x="7080" y="20876"/>
                    <a:pt x="8266" y="20635"/>
                    <a:pt x="9461" y="20635"/>
                  </a:cubicBezTo>
                  <a:cubicBezTo>
                    <a:pt x="9632" y="20635"/>
                    <a:pt x="9804" y="20640"/>
                    <a:pt x="9976" y="20650"/>
                  </a:cubicBezTo>
                  <a:cubicBezTo>
                    <a:pt x="10808" y="20692"/>
                    <a:pt x="11640" y="20785"/>
                    <a:pt x="12471" y="20785"/>
                  </a:cubicBezTo>
                  <a:cubicBezTo>
                    <a:pt x="12810" y="20785"/>
                    <a:pt x="13148" y="20770"/>
                    <a:pt x="13486" y="20729"/>
                  </a:cubicBezTo>
                  <a:cubicBezTo>
                    <a:pt x="14557" y="20591"/>
                    <a:pt x="15568" y="20135"/>
                    <a:pt x="16362" y="19421"/>
                  </a:cubicBezTo>
                  <a:cubicBezTo>
                    <a:pt x="17908" y="18092"/>
                    <a:pt x="18979" y="16188"/>
                    <a:pt x="19535" y="14245"/>
                  </a:cubicBezTo>
                  <a:cubicBezTo>
                    <a:pt x="20070" y="15038"/>
                    <a:pt x="20744" y="15811"/>
                    <a:pt x="21736" y="15970"/>
                  </a:cubicBezTo>
                  <a:cubicBezTo>
                    <a:pt x="21745" y="15971"/>
                    <a:pt x="21754" y="15972"/>
                    <a:pt x="21763" y="15972"/>
                  </a:cubicBezTo>
                  <a:cubicBezTo>
                    <a:pt x="21894" y="15972"/>
                    <a:pt x="22027" y="15841"/>
                    <a:pt x="21934" y="15692"/>
                  </a:cubicBezTo>
                  <a:cubicBezTo>
                    <a:pt x="21300" y="14641"/>
                    <a:pt x="20982" y="13432"/>
                    <a:pt x="21022" y="12182"/>
                  </a:cubicBezTo>
                  <a:cubicBezTo>
                    <a:pt x="21101" y="9961"/>
                    <a:pt x="21994" y="7859"/>
                    <a:pt x="23521" y="6233"/>
                  </a:cubicBezTo>
                  <a:cubicBezTo>
                    <a:pt x="25013" y="4647"/>
                    <a:pt x="27085" y="3763"/>
                    <a:pt x="29241" y="3763"/>
                  </a:cubicBezTo>
                  <a:cubicBezTo>
                    <a:pt x="29376" y="3763"/>
                    <a:pt x="29512" y="3767"/>
                    <a:pt x="29649" y="3774"/>
                  </a:cubicBezTo>
                  <a:cubicBezTo>
                    <a:pt x="29655" y="3774"/>
                    <a:pt x="29661" y="3775"/>
                    <a:pt x="29667" y="3775"/>
                  </a:cubicBezTo>
                  <a:cubicBezTo>
                    <a:pt x="29886" y="3775"/>
                    <a:pt x="29880" y="3436"/>
                    <a:pt x="29649" y="3417"/>
                  </a:cubicBezTo>
                  <a:cubicBezTo>
                    <a:pt x="29649" y="3397"/>
                    <a:pt x="29649" y="3357"/>
                    <a:pt x="29629" y="3318"/>
                  </a:cubicBezTo>
                  <a:cubicBezTo>
                    <a:pt x="28736" y="1335"/>
                    <a:pt x="26595" y="343"/>
                    <a:pt x="24532" y="105"/>
                  </a:cubicBezTo>
                  <a:cubicBezTo>
                    <a:pt x="23890" y="37"/>
                    <a:pt x="23248" y="2"/>
                    <a:pt x="22610" y="2"/>
                  </a:cubicBezTo>
                  <a:cubicBezTo>
                    <a:pt x="22124" y="2"/>
                    <a:pt x="21641" y="22"/>
                    <a:pt x="21161" y="65"/>
                  </a:cubicBezTo>
                  <a:cubicBezTo>
                    <a:pt x="20030" y="145"/>
                    <a:pt x="18920" y="264"/>
                    <a:pt x="17809" y="422"/>
                  </a:cubicBezTo>
                  <a:cubicBezTo>
                    <a:pt x="16699" y="601"/>
                    <a:pt x="15588" y="819"/>
                    <a:pt x="14497" y="1097"/>
                  </a:cubicBezTo>
                  <a:cubicBezTo>
                    <a:pt x="13407" y="1374"/>
                    <a:pt x="12316" y="1731"/>
                    <a:pt x="11225" y="2048"/>
                  </a:cubicBezTo>
                  <a:cubicBezTo>
                    <a:pt x="9717" y="2501"/>
                    <a:pt x="8141" y="2919"/>
                    <a:pt x="6556" y="2919"/>
                  </a:cubicBezTo>
                  <a:cubicBezTo>
                    <a:pt x="6057" y="2919"/>
                    <a:pt x="5557" y="2877"/>
                    <a:pt x="5058" y="2782"/>
                  </a:cubicBezTo>
                  <a:cubicBezTo>
                    <a:pt x="3531" y="2505"/>
                    <a:pt x="2043" y="1771"/>
                    <a:pt x="1171" y="462"/>
                  </a:cubicBezTo>
                  <a:cubicBezTo>
                    <a:pt x="1171" y="442"/>
                    <a:pt x="1171" y="422"/>
                    <a:pt x="1151" y="402"/>
                  </a:cubicBezTo>
                  <a:cubicBezTo>
                    <a:pt x="1151" y="343"/>
                    <a:pt x="1111" y="303"/>
                    <a:pt x="1052" y="283"/>
                  </a:cubicBezTo>
                  <a:cubicBezTo>
                    <a:pt x="1012" y="224"/>
                    <a:pt x="972" y="164"/>
                    <a:pt x="933" y="85"/>
                  </a:cubicBezTo>
                  <a:cubicBezTo>
                    <a:pt x="900" y="36"/>
                    <a:pt x="827" y="1"/>
                    <a:pt x="76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27" name="Google Shape;365;p8">
              <a:extLst>
                <a:ext uri="{FF2B5EF4-FFF2-40B4-BE49-F238E27FC236}">
                  <a16:creationId xmlns:a16="http://schemas.microsoft.com/office/drawing/2014/main" id="{BB93EE25-C761-E049-7491-B39CE7309D2D}"/>
                </a:ext>
              </a:extLst>
            </p:cNvPr>
            <p:cNvSpPr>
              <a:spLocks/>
            </p:cNvSpPr>
            <p:nvPr/>
          </p:nvSpPr>
          <p:spPr bwMode="auto">
            <a:xfrm>
              <a:off x="5787800" y="4266975"/>
              <a:ext cx="79575" cy="64600"/>
            </a:xfrm>
            <a:custGeom>
              <a:avLst/>
              <a:gdLst>
                <a:gd name="T0" fmla="*/ 73125 w 3183"/>
                <a:gd name="T1" fmla="*/ 25 h 2584"/>
                <a:gd name="T2" fmla="*/ 70525 w 3183"/>
                <a:gd name="T3" fmla="*/ 1250 h 2584"/>
                <a:gd name="T4" fmla="*/ 4100 w 3183"/>
                <a:gd name="T5" fmla="*/ 56300 h 2584"/>
                <a:gd name="T6" fmla="*/ 6075 w 3183"/>
                <a:gd name="T7" fmla="*/ 64600 h 2584"/>
                <a:gd name="T8" fmla="*/ 8550 w 3183"/>
                <a:gd name="T9" fmla="*/ 63725 h 2584"/>
                <a:gd name="T10" fmla="*/ 76475 w 3183"/>
                <a:gd name="T11" fmla="*/ 7700 h 2584"/>
                <a:gd name="T12" fmla="*/ 73125 w 3183"/>
                <a:gd name="T13" fmla="*/ 25 h 25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83" h="2584" extrusionOk="0">
                  <a:moveTo>
                    <a:pt x="2925" y="1"/>
                  </a:moveTo>
                  <a:cubicBezTo>
                    <a:pt x="2888" y="1"/>
                    <a:pt x="2852" y="15"/>
                    <a:pt x="2821" y="50"/>
                  </a:cubicBezTo>
                  <a:cubicBezTo>
                    <a:pt x="2028" y="903"/>
                    <a:pt x="1136" y="1637"/>
                    <a:pt x="164" y="2252"/>
                  </a:cubicBezTo>
                  <a:cubicBezTo>
                    <a:pt x="0" y="2350"/>
                    <a:pt x="93" y="2584"/>
                    <a:pt x="243" y="2584"/>
                  </a:cubicBezTo>
                  <a:cubicBezTo>
                    <a:pt x="274" y="2584"/>
                    <a:pt x="308" y="2573"/>
                    <a:pt x="342" y="2549"/>
                  </a:cubicBezTo>
                  <a:cubicBezTo>
                    <a:pt x="1334" y="1934"/>
                    <a:pt x="2266" y="1181"/>
                    <a:pt x="3059" y="308"/>
                  </a:cubicBezTo>
                  <a:cubicBezTo>
                    <a:pt x="3183" y="185"/>
                    <a:pt x="3054" y="1"/>
                    <a:pt x="29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28" name="Google Shape;366;p8">
              <a:extLst>
                <a:ext uri="{FF2B5EF4-FFF2-40B4-BE49-F238E27FC236}">
                  <a16:creationId xmlns:a16="http://schemas.microsoft.com/office/drawing/2014/main" id="{0BD620A6-330A-FEA9-E4CF-CD88B16C9950}"/>
                </a:ext>
              </a:extLst>
            </p:cNvPr>
            <p:cNvSpPr>
              <a:spLocks/>
            </p:cNvSpPr>
            <p:nvPr/>
          </p:nvSpPr>
          <p:spPr bwMode="auto">
            <a:xfrm>
              <a:off x="5759475" y="4358050"/>
              <a:ext cx="84225" cy="90850"/>
            </a:xfrm>
            <a:custGeom>
              <a:avLst/>
              <a:gdLst>
                <a:gd name="T0" fmla="*/ 78125 w 3369"/>
                <a:gd name="T1" fmla="*/ 25 h 3634"/>
                <a:gd name="T2" fmla="*/ 75050 w 3369"/>
                <a:gd name="T3" fmla="*/ 2400 h 3634"/>
                <a:gd name="T4" fmla="*/ 4150 w 3369"/>
                <a:gd name="T5" fmla="*/ 82225 h 3634"/>
                <a:gd name="T6" fmla="*/ 6300 w 3369"/>
                <a:gd name="T7" fmla="*/ 90850 h 3634"/>
                <a:gd name="T8" fmla="*/ 8625 w 3369"/>
                <a:gd name="T9" fmla="*/ 90150 h 3634"/>
                <a:gd name="T10" fmla="*/ 82500 w 3369"/>
                <a:gd name="T11" fmla="*/ 6850 h 3634"/>
                <a:gd name="T12" fmla="*/ 78125 w 3369"/>
                <a:gd name="T13" fmla="*/ 25 h 36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9" h="3634" extrusionOk="0">
                  <a:moveTo>
                    <a:pt x="3125" y="1"/>
                  </a:moveTo>
                  <a:cubicBezTo>
                    <a:pt x="3074" y="1"/>
                    <a:pt x="3027" y="28"/>
                    <a:pt x="3002" y="96"/>
                  </a:cubicBezTo>
                  <a:cubicBezTo>
                    <a:pt x="2388" y="1425"/>
                    <a:pt x="1396" y="2535"/>
                    <a:pt x="166" y="3289"/>
                  </a:cubicBezTo>
                  <a:cubicBezTo>
                    <a:pt x="0" y="3405"/>
                    <a:pt x="99" y="3634"/>
                    <a:pt x="252" y="3634"/>
                  </a:cubicBezTo>
                  <a:cubicBezTo>
                    <a:pt x="282" y="3634"/>
                    <a:pt x="313" y="3625"/>
                    <a:pt x="345" y="3606"/>
                  </a:cubicBezTo>
                  <a:cubicBezTo>
                    <a:pt x="1634" y="2813"/>
                    <a:pt x="2665" y="1663"/>
                    <a:pt x="3300" y="274"/>
                  </a:cubicBezTo>
                  <a:cubicBezTo>
                    <a:pt x="3368" y="138"/>
                    <a:pt x="3238" y="1"/>
                    <a:pt x="31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29" name="Google Shape;367;p8">
              <a:extLst>
                <a:ext uri="{FF2B5EF4-FFF2-40B4-BE49-F238E27FC236}">
                  <a16:creationId xmlns:a16="http://schemas.microsoft.com/office/drawing/2014/main" id="{2C8F83F0-5FE8-C4E7-8ACC-7F68A0011C1A}"/>
                </a:ext>
              </a:extLst>
            </p:cNvPr>
            <p:cNvSpPr>
              <a:spLocks/>
            </p:cNvSpPr>
            <p:nvPr/>
          </p:nvSpPr>
          <p:spPr bwMode="auto">
            <a:xfrm>
              <a:off x="4855350" y="4276275"/>
              <a:ext cx="744200" cy="388300"/>
            </a:xfrm>
            <a:custGeom>
              <a:avLst/>
              <a:gdLst>
                <a:gd name="T0" fmla="*/ 195850 w 29768"/>
                <a:gd name="T1" fmla="*/ 140200 h 15532"/>
                <a:gd name="T2" fmla="*/ 246075 w 29768"/>
                <a:gd name="T3" fmla="*/ 192250 h 15532"/>
                <a:gd name="T4" fmla="*/ 176000 w 29768"/>
                <a:gd name="T5" fmla="*/ 177350 h 15532"/>
                <a:gd name="T6" fmla="*/ 244850 w 29768"/>
                <a:gd name="T7" fmla="*/ 201425 h 15532"/>
                <a:gd name="T8" fmla="*/ 291525 w 29768"/>
                <a:gd name="T9" fmla="*/ 188775 h 15532"/>
                <a:gd name="T10" fmla="*/ 172550 w 29768"/>
                <a:gd name="T11" fmla="*/ 216050 h 15532"/>
                <a:gd name="T12" fmla="*/ 26775 w 29768"/>
                <a:gd name="T13" fmla="*/ 173425 h 15532"/>
                <a:gd name="T14" fmla="*/ 91225 w 29768"/>
                <a:gd name="T15" fmla="*/ 145650 h 15532"/>
                <a:gd name="T16" fmla="*/ 126925 w 29768"/>
                <a:gd name="T17" fmla="*/ 172425 h 15532"/>
                <a:gd name="T18" fmla="*/ 131400 w 29768"/>
                <a:gd name="T19" fmla="*/ 164500 h 15532"/>
                <a:gd name="T20" fmla="*/ 86775 w 29768"/>
                <a:gd name="T21" fmla="*/ 90625 h 15532"/>
                <a:gd name="T22" fmla="*/ 151225 w 29768"/>
                <a:gd name="T23" fmla="*/ 22200 h 15532"/>
                <a:gd name="T24" fmla="*/ 247650 w 29768"/>
                <a:gd name="T25" fmla="*/ 24575 h 15532"/>
                <a:gd name="T26" fmla="*/ 287075 w 29768"/>
                <a:gd name="T27" fmla="*/ 16250 h 15532"/>
                <a:gd name="T28" fmla="*/ 669325 w 29768"/>
                <a:gd name="T29" fmla="*/ 22700 h 15532"/>
                <a:gd name="T30" fmla="*/ 570150 w 29768"/>
                <a:gd name="T31" fmla="*/ 329100 h 15532"/>
                <a:gd name="T32" fmla="*/ 560750 w 29768"/>
                <a:gd name="T33" fmla="*/ 217550 h 15532"/>
                <a:gd name="T34" fmla="*/ 673775 w 29768"/>
                <a:gd name="T35" fmla="*/ 106000 h 15532"/>
                <a:gd name="T36" fmla="*/ 652950 w 29768"/>
                <a:gd name="T37" fmla="*/ 143175 h 15532"/>
                <a:gd name="T38" fmla="*/ 577100 w 29768"/>
                <a:gd name="T39" fmla="*/ 187800 h 15532"/>
                <a:gd name="T40" fmla="*/ 503725 w 29768"/>
                <a:gd name="T41" fmla="*/ 163500 h 15532"/>
                <a:gd name="T42" fmla="*/ 638075 w 29768"/>
                <a:gd name="T43" fmla="*/ 70800 h 15532"/>
                <a:gd name="T44" fmla="*/ 622225 w 29768"/>
                <a:gd name="T45" fmla="*/ 30125 h 15532"/>
                <a:gd name="T46" fmla="*/ 669325 w 29768"/>
                <a:gd name="T47" fmla="*/ 56400 h 15532"/>
                <a:gd name="T48" fmla="*/ 605050 w 29768"/>
                <a:gd name="T49" fmla="*/ 9625 h 15532"/>
                <a:gd name="T50" fmla="*/ 524050 w 29768"/>
                <a:gd name="T51" fmla="*/ 17250 h 15532"/>
                <a:gd name="T52" fmla="*/ 318300 w 29768"/>
                <a:gd name="T53" fmla="*/ 164500 h 15532"/>
                <a:gd name="T54" fmla="*/ 281725 w 29768"/>
                <a:gd name="T55" fmla="*/ 179525 h 15532"/>
                <a:gd name="T56" fmla="*/ 226575 w 29768"/>
                <a:gd name="T57" fmla="*/ 88150 h 15532"/>
                <a:gd name="T58" fmla="*/ 296975 w 29768"/>
                <a:gd name="T59" fmla="*/ 875 h 15532"/>
                <a:gd name="T60" fmla="*/ 249600 w 29768"/>
                <a:gd name="T61" fmla="*/ 14950 h 15532"/>
                <a:gd name="T62" fmla="*/ 147250 w 29768"/>
                <a:gd name="T63" fmla="*/ 13275 h 15532"/>
                <a:gd name="T64" fmla="*/ 74975 w 29768"/>
                <a:gd name="T65" fmla="*/ 134450 h 15532"/>
                <a:gd name="T66" fmla="*/ 7725 w 29768"/>
                <a:gd name="T67" fmla="*/ 186925 h 15532"/>
                <a:gd name="T68" fmla="*/ 100150 w 29768"/>
                <a:gd name="T69" fmla="*/ 190775 h 15532"/>
                <a:gd name="T70" fmla="*/ 364900 w 29768"/>
                <a:gd name="T71" fmla="*/ 129775 h 15532"/>
                <a:gd name="T72" fmla="*/ 555300 w 29768"/>
                <a:gd name="T73" fmla="*/ 22200 h 15532"/>
                <a:gd name="T74" fmla="*/ 629150 w 29768"/>
                <a:gd name="T75" fmla="*/ 85175 h 15532"/>
                <a:gd name="T76" fmla="*/ 504725 w 29768"/>
                <a:gd name="T77" fmla="*/ 151600 h 15532"/>
                <a:gd name="T78" fmla="*/ 484875 w 29768"/>
                <a:gd name="T79" fmla="*/ 175900 h 15532"/>
                <a:gd name="T80" fmla="*/ 570650 w 29768"/>
                <a:gd name="T81" fmla="*/ 193750 h 15532"/>
                <a:gd name="T82" fmla="*/ 536450 w 29768"/>
                <a:gd name="T83" fmla="*/ 328600 h 15532"/>
                <a:gd name="T84" fmla="*/ 577100 w 29768"/>
                <a:gd name="T85" fmla="*/ 382625 h 15532"/>
                <a:gd name="T86" fmla="*/ 687675 w 29768"/>
                <a:gd name="T87" fmla="*/ 222500 h 15532"/>
                <a:gd name="T88" fmla="*/ 683200 w 29768"/>
                <a:gd name="T89" fmla="*/ 19725 h 155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9768" h="15532" extrusionOk="0">
                  <a:moveTo>
                    <a:pt x="11701" y="511"/>
                  </a:moveTo>
                  <a:cubicBezTo>
                    <a:pt x="11483" y="2098"/>
                    <a:pt x="9638" y="2514"/>
                    <a:pt x="8607" y="3506"/>
                  </a:cubicBezTo>
                  <a:cubicBezTo>
                    <a:pt x="8052" y="4041"/>
                    <a:pt x="7655" y="4834"/>
                    <a:pt x="7834" y="5608"/>
                  </a:cubicBezTo>
                  <a:cubicBezTo>
                    <a:pt x="7992" y="6342"/>
                    <a:pt x="8667" y="6837"/>
                    <a:pt x="9321" y="7135"/>
                  </a:cubicBezTo>
                  <a:cubicBezTo>
                    <a:pt x="9817" y="7353"/>
                    <a:pt x="10352" y="7492"/>
                    <a:pt x="10888" y="7532"/>
                  </a:cubicBezTo>
                  <a:cubicBezTo>
                    <a:pt x="10550" y="7640"/>
                    <a:pt x="10197" y="7690"/>
                    <a:pt x="9843" y="7690"/>
                  </a:cubicBezTo>
                  <a:cubicBezTo>
                    <a:pt x="9615" y="7690"/>
                    <a:pt x="9387" y="7669"/>
                    <a:pt x="9163" y="7631"/>
                  </a:cubicBezTo>
                  <a:cubicBezTo>
                    <a:pt x="8449" y="7532"/>
                    <a:pt x="7754" y="7294"/>
                    <a:pt x="7060" y="7095"/>
                  </a:cubicBezTo>
                  <a:cubicBezTo>
                    <a:pt x="7053" y="7095"/>
                    <a:pt x="7047" y="7094"/>
                    <a:pt x="7040" y="7094"/>
                  </a:cubicBezTo>
                  <a:cubicBezTo>
                    <a:pt x="6837" y="7094"/>
                    <a:pt x="6769" y="7375"/>
                    <a:pt x="6961" y="7452"/>
                  </a:cubicBezTo>
                  <a:cubicBezTo>
                    <a:pt x="7675" y="7670"/>
                    <a:pt x="8409" y="7869"/>
                    <a:pt x="9163" y="8007"/>
                  </a:cubicBezTo>
                  <a:cubicBezTo>
                    <a:pt x="9373" y="8041"/>
                    <a:pt x="9584" y="8057"/>
                    <a:pt x="9794" y="8057"/>
                  </a:cubicBezTo>
                  <a:cubicBezTo>
                    <a:pt x="10335" y="8057"/>
                    <a:pt x="10869" y="7950"/>
                    <a:pt x="11384" y="7750"/>
                  </a:cubicBezTo>
                  <a:cubicBezTo>
                    <a:pt x="11463" y="7730"/>
                    <a:pt x="11503" y="7631"/>
                    <a:pt x="11503" y="7551"/>
                  </a:cubicBezTo>
                  <a:lnTo>
                    <a:pt x="11661" y="7551"/>
                  </a:lnTo>
                  <a:cubicBezTo>
                    <a:pt x="10908" y="8206"/>
                    <a:pt x="9976" y="8642"/>
                    <a:pt x="9004" y="8840"/>
                  </a:cubicBezTo>
                  <a:cubicBezTo>
                    <a:pt x="8785" y="8871"/>
                    <a:pt x="8566" y="8886"/>
                    <a:pt x="8348" y="8886"/>
                  </a:cubicBezTo>
                  <a:cubicBezTo>
                    <a:pt x="7856" y="8886"/>
                    <a:pt x="7369" y="8807"/>
                    <a:pt x="6902" y="8642"/>
                  </a:cubicBezTo>
                  <a:cubicBezTo>
                    <a:pt x="6247" y="8404"/>
                    <a:pt x="5633" y="8107"/>
                    <a:pt x="5038" y="7750"/>
                  </a:cubicBezTo>
                  <a:cubicBezTo>
                    <a:pt x="4116" y="7258"/>
                    <a:pt x="3075" y="6814"/>
                    <a:pt x="2008" y="6814"/>
                  </a:cubicBezTo>
                  <a:cubicBezTo>
                    <a:pt x="1697" y="6814"/>
                    <a:pt x="1384" y="6852"/>
                    <a:pt x="1071" y="6937"/>
                  </a:cubicBezTo>
                  <a:cubicBezTo>
                    <a:pt x="913" y="6976"/>
                    <a:pt x="714" y="7075"/>
                    <a:pt x="536" y="7115"/>
                  </a:cubicBezTo>
                  <a:cubicBezTo>
                    <a:pt x="1066" y="6280"/>
                    <a:pt x="1998" y="5731"/>
                    <a:pt x="2966" y="5731"/>
                  </a:cubicBezTo>
                  <a:cubicBezTo>
                    <a:pt x="3193" y="5731"/>
                    <a:pt x="3423" y="5762"/>
                    <a:pt x="3649" y="5826"/>
                  </a:cubicBezTo>
                  <a:cubicBezTo>
                    <a:pt x="3669" y="5836"/>
                    <a:pt x="3689" y="5841"/>
                    <a:pt x="3709" y="5841"/>
                  </a:cubicBezTo>
                  <a:cubicBezTo>
                    <a:pt x="3729" y="5841"/>
                    <a:pt x="3749" y="5836"/>
                    <a:pt x="3768" y="5826"/>
                  </a:cubicBezTo>
                  <a:cubicBezTo>
                    <a:pt x="4125" y="6262"/>
                    <a:pt x="4581" y="6619"/>
                    <a:pt x="5077" y="6897"/>
                  </a:cubicBezTo>
                  <a:cubicBezTo>
                    <a:pt x="5102" y="6909"/>
                    <a:pt x="5131" y="6916"/>
                    <a:pt x="5161" y="6916"/>
                  </a:cubicBezTo>
                  <a:cubicBezTo>
                    <a:pt x="5224" y="6916"/>
                    <a:pt x="5288" y="6885"/>
                    <a:pt x="5315" y="6818"/>
                  </a:cubicBezTo>
                  <a:cubicBezTo>
                    <a:pt x="5375" y="6738"/>
                    <a:pt x="5335" y="6619"/>
                    <a:pt x="5256" y="6580"/>
                  </a:cubicBezTo>
                  <a:cubicBezTo>
                    <a:pt x="4819" y="6342"/>
                    <a:pt x="4443" y="6044"/>
                    <a:pt x="4106" y="5667"/>
                  </a:cubicBezTo>
                  <a:cubicBezTo>
                    <a:pt x="4106" y="5628"/>
                    <a:pt x="4106" y="5588"/>
                    <a:pt x="4086" y="5568"/>
                  </a:cubicBezTo>
                  <a:cubicBezTo>
                    <a:pt x="3630" y="5033"/>
                    <a:pt x="3411" y="4319"/>
                    <a:pt x="3471" y="3625"/>
                  </a:cubicBezTo>
                  <a:cubicBezTo>
                    <a:pt x="3550" y="2990"/>
                    <a:pt x="3848" y="2395"/>
                    <a:pt x="4304" y="1919"/>
                  </a:cubicBezTo>
                  <a:cubicBezTo>
                    <a:pt x="4780" y="1424"/>
                    <a:pt x="5375" y="1067"/>
                    <a:pt x="6029" y="888"/>
                  </a:cubicBezTo>
                  <a:lnTo>
                    <a:pt x="6049" y="888"/>
                  </a:lnTo>
                  <a:cubicBezTo>
                    <a:pt x="6397" y="791"/>
                    <a:pt x="6754" y="757"/>
                    <a:pt x="7115" y="757"/>
                  </a:cubicBezTo>
                  <a:cubicBezTo>
                    <a:pt x="7639" y="757"/>
                    <a:pt x="8170" y="829"/>
                    <a:pt x="8687" y="888"/>
                  </a:cubicBezTo>
                  <a:cubicBezTo>
                    <a:pt x="9093" y="946"/>
                    <a:pt x="9500" y="983"/>
                    <a:pt x="9906" y="983"/>
                  </a:cubicBezTo>
                  <a:cubicBezTo>
                    <a:pt x="10055" y="983"/>
                    <a:pt x="10204" y="978"/>
                    <a:pt x="10352" y="967"/>
                  </a:cubicBezTo>
                  <a:cubicBezTo>
                    <a:pt x="10630" y="948"/>
                    <a:pt x="10888" y="888"/>
                    <a:pt x="11165" y="809"/>
                  </a:cubicBezTo>
                  <a:cubicBezTo>
                    <a:pt x="11265" y="769"/>
                    <a:pt x="11384" y="710"/>
                    <a:pt x="11483" y="650"/>
                  </a:cubicBezTo>
                  <a:cubicBezTo>
                    <a:pt x="11562" y="610"/>
                    <a:pt x="11622" y="551"/>
                    <a:pt x="11701" y="511"/>
                  </a:cubicBezTo>
                  <a:close/>
                  <a:moveTo>
                    <a:pt x="24202" y="385"/>
                  </a:moveTo>
                  <a:cubicBezTo>
                    <a:pt x="25082" y="385"/>
                    <a:pt x="25961" y="567"/>
                    <a:pt x="26773" y="908"/>
                  </a:cubicBezTo>
                  <a:cubicBezTo>
                    <a:pt x="28379" y="1642"/>
                    <a:pt x="29390" y="3268"/>
                    <a:pt x="29311" y="5053"/>
                  </a:cubicBezTo>
                  <a:cubicBezTo>
                    <a:pt x="29153" y="8186"/>
                    <a:pt x="25841" y="9416"/>
                    <a:pt x="23937" y="11399"/>
                  </a:cubicBezTo>
                  <a:cubicBezTo>
                    <a:pt x="23441" y="11894"/>
                    <a:pt x="23044" y="12489"/>
                    <a:pt x="22806" y="13164"/>
                  </a:cubicBezTo>
                  <a:cubicBezTo>
                    <a:pt x="22628" y="13659"/>
                    <a:pt x="22569" y="14195"/>
                    <a:pt x="22628" y="14730"/>
                  </a:cubicBezTo>
                  <a:cubicBezTo>
                    <a:pt x="21815" y="13580"/>
                    <a:pt x="21438" y="12192"/>
                    <a:pt x="21557" y="10804"/>
                  </a:cubicBezTo>
                  <a:cubicBezTo>
                    <a:pt x="21617" y="10030"/>
                    <a:pt x="21934" y="9277"/>
                    <a:pt x="22430" y="8702"/>
                  </a:cubicBezTo>
                  <a:cubicBezTo>
                    <a:pt x="23223" y="7829"/>
                    <a:pt x="24393" y="7532"/>
                    <a:pt x="25365" y="6917"/>
                  </a:cubicBezTo>
                  <a:cubicBezTo>
                    <a:pt x="25821" y="6639"/>
                    <a:pt x="26217" y="6243"/>
                    <a:pt x="26495" y="5786"/>
                  </a:cubicBezTo>
                  <a:cubicBezTo>
                    <a:pt x="26753" y="5310"/>
                    <a:pt x="26912" y="4775"/>
                    <a:pt x="26951" y="4240"/>
                  </a:cubicBezTo>
                  <a:cubicBezTo>
                    <a:pt x="26971" y="4130"/>
                    <a:pt x="26887" y="4076"/>
                    <a:pt x="26795" y="4076"/>
                  </a:cubicBezTo>
                  <a:cubicBezTo>
                    <a:pt x="26703" y="4076"/>
                    <a:pt x="26604" y="4130"/>
                    <a:pt x="26594" y="4240"/>
                  </a:cubicBezTo>
                  <a:cubicBezTo>
                    <a:pt x="26555" y="4775"/>
                    <a:pt x="26376" y="5271"/>
                    <a:pt x="26118" y="5727"/>
                  </a:cubicBezTo>
                  <a:cubicBezTo>
                    <a:pt x="25801" y="6183"/>
                    <a:pt x="25385" y="6540"/>
                    <a:pt x="24889" y="6798"/>
                  </a:cubicBezTo>
                  <a:cubicBezTo>
                    <a:pt x="24314" y="7115"/>
                    <a:pt x="23679" y="7373"/>
                    <a:pt x="23124" y="7710"/>
                  </a:cubicBezTo>
                  <a:cubicBezTo>
                    <a:pt x="23163" y="7631"/>
                    <a:pt x="23144" y="7571"/>
                    <a:pt x="23084" y="7512"/>
                  </a:cubicBezTo>
                  <a:cubicBezTo>
                    <a:pt x="22608" y="7016"/>
                    <a:pt x="21993" y="6679"/>
                    <a:pt x="21319" y="6540"/>
                  </a:cubicBezTo>
                  <a:cubicBezTo>
                    <a:pt x="21131" y="6510"/>
                    <a:pt x="20937" y="6495"/>
                    <a:pt x="20742" y="6495"/>
                  </a:cubicBezTo>
                  <a:cubicBezTo>
                    <a:pt x="20546" y="6495"/>
                    <a:pt x="20347" y="6510"/>
                    <a:pt x="20149" y="6540"/>
                  </a:cubicBezTo>
                  <a:cubicBezTo>
                    <a:pt x="20645" y="6262"/>
                    <a:pt x="21160" y="6044"/>
                    <a:pt x="21696" y="5905"/>
                  </a:cubicBezTo>
                  <a:cubicBezTo>
                    <a:pt x="22430" y="5687"/>
                    <a:pt x="23203" y="5568"/>
                    <a:pt x="23897" y="5271"/>
                  </a:cubicBezTo>
                  <a:cubicBezTo>
                    <a:pt x="24869" y="4854"/>
                    <a:pt x="25722" y="3942"/>
                    <a:pt x="25523" y="2832"/>
                  </a:cubicBezTo>
                  <a:cubicBezTo>
                    <a:pt x="25365" y="1899"/>
                    <a:pt x="24492" y="1146"/>
                    <a:pt x="23620" y="789"/>
                  </a:cubicBezTo>
                  <a:cubicBezTo>
                    <a:pt x="24056" y="868"/>
                    <a:pt x="24492" y="1007"/>
                    <a:pt x="24889" y="1205"/>
                  </a:cubicBezTo>
                  <a:cubicBezTo>
                    <a:pt x="25504" y="1543"/>
                    <a:pt x="26039" y="1979"/>
                    <a:pt x="26515" y="2494"/>
                  </a:cubicBezTo>
                  <a:cubicBezTo>
                    <a:pt x="26552" y="2531"/>
                    <a:pt x="26594" y="2547"/>
                    <a:pt x="26635" y="2547"/>
                  </a:cubicBezTo>
                  <a:cubicBezTo>
                    <a:pt x="26771" y="2547"/>
                    <a:pt x="26895" y="2378"/>
                    <a:pt x="26773" y="2256"/>
                  </a:cubicBezTo>
                  <a:cubicBezTo>
                    <a:pt x="26257" y="1701"/>
                    <a:pt x="25682" y="1225"/>
                    <a:pt x="25028" y="868"/>
                  </a:cubicBezTo>
                  <a:cubicBezTo>
                    <a:pt x="24591" y="650"/>
                    <a:pt x="24115" y="491"/>
                    <a:pt x="23620" y="412"/>
                  </a:cubicBezTo>
                  <a:cubicBezTo>
                    <a:pt x="23813" y="394"/>
                    <a:pt x="24008" y="385"/>
                    <a:pt x="24202" y="385"/>
                  </a:cubicBezTo>
                  <a:close/>
                  <a:moveTo>
                    <a:pt x="24144" y="0"/>
                  </a:moveTo>
                  <a:cubicBezTo>
                    <a:pt x="23072" y="0"/>
                    <a:pt x="21992" y="222"/>
                    <a:pt x="21041" y="610"/>
                  </a:cubicBezTo>
                  <a:cubicBezTo>
                    <a:pt x="21002" y="630"/>
                    <a:pt x="20982" y="650"/>
                    <a:pt x="20962" y="690"/>
                  </a:cubicBezTo>
                  <a:lnTo>
                    <a:pt x="20704" y="749"/>
                  </a:lnTo>
                  <a:cubicBezTo>
                    <a:pt x="18840" y="1305"/>
                    <a:pt x="17194" y="2475"/>
                    <a:pt x="15707" y="3684"/>
                  </a:cubicBezTo>
                  <a:cubicBezTo>
                    <a:pt x="14616" y="4557"/>
                    <a:pt x="13724" y="5608"/>
                    <a:pt x="12732" y="6580"/>
                  </a:cubicBezTo>
                  <a:cubicBezTo>
                    <a:pt x="12474" y="6818"/>
                    <a:pt x="12236" y="7056"/>
                    <a:pt x="11959" y="7274"/>
                  </a:cubicBezTo>
                  <a:cubicBezTo>
                    <a:pt x="11939" y="7194"/>
                    <a:pt x="11840" y="7155"/>
                    <a:pt x="11760" y="7155"/>
                  </a:cubicBezTo>
                  <a:cubicBezTo>
                    <a:pt x="11597" y="7172"/>
                    <a:pt x="11433" y="7181"/>
                    <a:pt x="11269" y="7181"/>
                  </a:cubicBezTo>
                  <a:cubicBezTo>
                    <a:pt x="10696" y="7181"/>
                    <a:pt x="10123" y="7073"/>
                    <a:pt x="9599" y="6857"/>
                  </a:cubicBezTo>
                  <a:cubicBezTo>
                    <a:pt x="8964" y="6599"/>
                    <a:pt x="8270" y="6143"/>
                    <a:pt x="8151" y="5410"/>
                  </a:cubicBezTo>
                  <a:cubicBezTo>
                    <a:pt x="8012" y="4696"/>
                    <a:pt x="8508" y="3962"/>
                    <a:pt x="9063" y="3526"/>
                  </a:cubicBezTo>
                  <a:cubicBezTo>
                    <a:pt x="9619" y="3089"/>
                    <a:pt x="10333" y="2752"/>
                    <a:pt x="10927" y="2316"/>
                  </a:cubicBezTo>
                  <a:cubicBezTo>
                    <a:pt x="11622" y="1840"/>
                    <a:pt x="12038" y="1067"/>
                    <a:pt x="12058" y="214"/>
                  </a:cubicBezTo>
                  <a:cubicBezTo>
                    <a:pt x="12058" y="115"/>
                    <a:pt x="11979" y="35"/>
                    <a:pt x="11879" y="35"/>
                  </a:cubicBezTo>
                  <a:cubicBezTo>
                    <a:pt x="11641" y="95"/>
                    <a:pt x="11423" y="194"/>
                    <a:pt x="11245" y="333"/>
                  </a:cubicBezTo>
                  <a:cubicBezTo>
                    <a:pt x="10967" y="472"/>
                    <a:pt x="10670" y="551"/>
                    <a:pt x="10352" y="591"/>
                  </a:cubicBezTo>
                  <a:cubicBezTo>
                    <a:pt x="10231" y="595"/>
                    <a:pt x="10108" y="598"/>
                    <a:pt x="9984" y="598"/>
                  </a:cubicBezTo>
                  <a:cubicBezTo>
                    <a:pt x="9585" y="598"/>
                    <a:pt x="9180" y="572"/>
                    <a:pt x="8786" y="511"/>
                  </a:cubicBezTo>
                  <a:cubicBezTo>
                    <a:pt x="8237" y="454"/>
                    <a:pt x="7676" y="384"/>
                    <a:pt x="7116" y="384"/>
                  </a:cubicBezTo>
                  <a:cubicBezTo>
                    <a:pt x="6704" y="384"/>
                    <a:pt x="6294" y="422"/>
                    <a:pt x="5890" y="531"/>
                  </a:cubicBezTo>
                  <a:cubicBezTo>
                    <a:pt x="4562" y="928"/>
                    <a:pt x="3332" y="2038"/>
                    <a:pt x="3134" y="3466"/>
                  </a:cubicBezTo>
                  <a:cubicBezTo>
                    <a:pt x="3054" y="4160"/>
                    <a:pt x="3213" y="4854"/>
                    <a:pt x="3570" y="5429"/>
                  </a:cubicBezTo>
                  <a:cubicBezTo>
                    <a:pt x="3379" y="5395"/>
                    <a:pt x="3188" y="5378"/>
                    <a:pt x="2999" y="5378"/>
                  </a:cubicBezTo>
                  <a:cubicBezTo>
                    <a:pt x="1774" y="5378"/>
                    <a:pt x="627" y="6080"/>
                    <a:pt x="60" y="7214"/>
                  </a:cubicBezTo>
                  <a:cubicBezTo>
                    <a:pt x="0" y="7313"/>
                    <a:pt x="60" y="7432"/>
                    <a:pt x="179" y="7472"/>
                  </a:cubicBezTo>
                  <a:cubicBezTo>
                    <a:pt x="222" y="7475"/>
                    <a:pt x="265" y="7477"/>
                    <a:pt x="309" y="7477"/>
                  </a:cubicBezTo>
                  <a:cubicBezTo>
                    <a:pt x="529" y="7477"/>
                    <a:pt x="757" y="7436"/>
                    <a:pt x="972" y="7353"/>
                  </a:cubicBezTo>
                  <a:cubicBezTo>
                    <a:pt x="1289" y="7234"/>
                    <a:pt x="1627" y="7194"/>
                    <a:pt x="1964" y="7194"/>
                  </a:cubicBezTo>
                  <a:cubicBezTo>
                    <a:pt x="2658" y="7194"/>
                    <a:pt x="3352" y="7333"/>
                    <a:pt x="4006" y="7631"/>
                  </a:cubicBezTo>
                  <a:cubicBezTo>
                    <a:pt x="5176" y="8166"/>
                    <a:pt x="6267" y="8979"/>
                    <a:pt x="7556" y="9197"/>
                  </a:cubicBezTo>
                  <a:cubicBezTo>
                    <a:pt x="7814" y="9240"/>
                    <a:pt x="8065" y="9259"/>
                    <a:pt x="8310" y="9259"/>
                  </a:cubicBezTo>
                  <a:cubicBezTo>
                    <a:pt x="10946" y="9259"/>
                    <a:pt x="12854" y="6952"/>
                    <a:pt x="14596" y="5191"/>
                  </a:cubicBezTo>
                  <a:cubicBezTo>
                    <a:pt x="15350" y="4458"/>
                    <a:pt x="16143" y="3783"/>
                    <a:pt x="16996" y="3169"/>
                  </a:cubicBezTo>
                  <a:cubicBezTo>
                    <a:pt x="17789" y="2594"/>
                    <a:pt x="18622" y="2078"/>
                    <a:pt x="19514" y="1642"/>
                  </a:cubicBezTo>
                  <a:cubicBezTo>
                    <a:pt x="20347" y="1186"/>
                    <a:pt x="21279" y="948"/>
                    <a:pt x="22212" y="888"/>
                  </a:cubicBezTo>
                  <a:cubicBezTo>
                    <a:pt x="22236" y="888"/>
                    <a:pt x="22260" y="887"/>
                    <a:pt x="22284" y="887"/>
                  </a:cubicBezTo>
                  <a:cubicBezTo>
                    <a:pt x="23170" y="887"/>
                    <a:pt x="24013" y="1242"/>
                    <a:pt x="24611" y="1880"/>
                  </a:cubicBezTo>
                  <a:cubicBezTo>
                    <a:pt x="25028" y="2276"/>
                    <a:pt x="25226" y="2832"/>
                    <a:pt x="25166" y="3407"/>
                  </a:cubicBezTo>
                  <a:cubicBezTo>
                    <a:pt x="25047" y="3922"/>
                    <a:pt x="24730" y="4359"/>
                    <a:pt x="24274" y="4636"/>
                  </a:cubicBezTo>
                  <a:cubicBezTo>
                    <a:pt x="23699" y="5013"/>
                    <a:pt x="23025" y="5172"/>
                    <a:pt x="22370" y="5330"/>
                  </a:cubicBezTo>
                  <a:cubicBezTo>
                    <a:pt x="21617" y="5489"/>
                    <a:pt x="20883" y="5747"/>
                    <a:pt x="20189" y="6064"/>
                  </a:cubicBezTo>
                  <a:cubicBezTo>
                    <a:pt x="19852" y="6262"/>
                    <a:pt x="19514" y="6480"/>
                    <a:pt x="19217" y="6738"/>
                  </a:cubicBezTo>
                  <a:cubicBezTo>
                    <a:pt x="19112" y="6861"/>
                    <a:pt x="19193" y="7046"/>
                    <a:pt x="19336" y="7046"/>
                  </a:cubicBezTo>
                  <a:cubicBezTo>
                    <a:pt x="19355" y="7046"/>
                    <a:pt x="19375" y="7043"/>
                    <a:pt x="19395" y="7036"/>
                  </a:cubicBezTo>
                  <a:cubicBezTo>
                    <a:pt x="19802" y="6900"/>
                    <a:pt x="20218" y="6839"/>
                    <a:pt x="20637" y="6839"/>
                  </a:cubicBezTo>
                  <a:cubicBezTo>
                    <a:pt x="20831" y="6839"/>
                    <a:pt x="21025" y="6852"/>
                    <a:pt x="21220" y="6877"/>
                  </a:cubicBezTo>
                  <a:cubicBezTo>
                    <a:pt x="21835" y="6996"/>
                    <a:pt x="22390" y="7313"/>
                    <a:pt x="22826" y="7750"/>
                  </a:cubicBezTo>
                  <a:cubicBezTo>
                    <a:pt x="22866" y="7789"/>
                    <a:pt x="22906" y="7809"/>
                    <a:pt x="22945" y="7809"/>
                  </a:cubicBezTo>
                  <a:cubicBezTo>
                    <a:pt x="22608" y="8007"/>
                    <a:pt x="22311" y="8245"/>
                    <a:pt x="22073" y="8543"/>
                  </a:cubicBezTo>
                  <a:cubicBezTo>
                    <a:pt x="21022" y="9832"/>
                    <a:pt x="20982" y="11637"/>
                    <a:pt x="21458" y="13144"/>
                  </a:cubicBezTo>
                  <a:cubicBezTo>
                    <a:pt x="21736" y="14016"/>
                    <a:pt x="22172" y="14810"/>
                    <a:pt x="22787" y="15484"/>
                  </a:cubicBezTo>
                  <a:cubicBezTo>
                    <a:pt x="22820" y="15517"/>
                    <a:pt x="22861" y="15532"/>
                    <a:pt x="22902" y="15532"/>
                  </a:cubicBezTo>
                  <a:cubicBezTo>
                    <a:pt x="23007" y="15532"/>
                    <a:pt x="23113" y="15434"/>
                    <a:pt x="23084" y="15305"/>
                  </a:cubicBezTo>
                  <a:cubicBezTo>
                    <a:pt x="22886" y="14631"/>
                    <a:pt x="22906" y="13897"/>
                    <a:pt x="23124" y="13223"/>
                  </a:cubicBezTo>
                  <a:cubicBezTo>
                    <a:pt x="23362" y="12608"/>
                    <a:pt x="23719" y="12053"/>
                    <a:pt x="24195" y="11617"/>
                  </a:cubicBezTo>
                  <a:cubicBezTo>
                    <a:pt x="25186" y="10586"/>
                    <a:pt x="26416" y="9832"/>
                    <a:pt x="27507" y="8900"/>
                  </a:cubicBezTo>
                  <a:cubicBezTo>
                    <a:pt x="28022" y="8464"/>
                    <a:pt x="28478" y="7988"/>
                    <a:pt x="28875" y="7432"/>
                  </a:cubicBezTo>
                  <a:cubicBezTo>
                    <a:pt x="29331" y="6738"/>
                    <a:pt x="29609" y="5925"/>
                    <a:pt x="29648" y="5092"/>
                  </a:cubicBezTo>
                  <a:cubicBezTo>
                    <a:pt x="29767" y="3327"/>
                    <a:pt x="28855" y="1661"/>
                    <a:pt x="27328" y="789"/>
                  </a:cubicBezTo>
                  <a:cubicBezTo>
                    <a:pt x="26376" y="242"/>
                    <a:pt x="25264" y="0"/>
                    <a:pt x="241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30" name="Google Shape;368;p8">
              <a:extLst>
                <a:ext uri="{FF2B5EF4-FFF2-40B4-BE49-F238E27FC236}">
                  <a16:creationId xmlns:a16="http://schemas.microsoft.com/office/drawing/2014/main" id="{0F92F8CB-D3C6-265C-162E-9142D0CC08E8}"/>
                </a:ext>
              </a:extLst>
            </p:cNvPr>
            <p:cNvSpPr>
              <a:spLocks/>
            </p:cNvSpPr>
            <p:nvPr/>
          </p:nvSpPr>
          <p:spPr bwMode="auto">
            <a:xfrm>
              <a:off x="4969950" y="4321675"/>
              <a:ext cx="60625" cy="37950"/>
            </a:xfrm>
            <a:custGeom>
              <a:avLst/>
              <a:gdLst>
                <a:gd name="T0" fmla="*/ 53850 w 2425"/>
                <a:gd name="T1" fmla="*/ 25 h 1518"/>
                <a:gd name="T2" fmla="*/ 52975 w 2425"/>
                <a:gd name="T3" fmla="*/ 100 h 1518"/>
                <a:gd name="T4" fmla="*/ 23725 w 2425"/>
                <a:gd name="T5" fmla="*/ 10025 h 1518"/>
                <a:gd name="T6" fmla="*/ 1425 w 2425"/>
                <a:gd name="T7" fmla="*/ 31825 h 1518"/>
                <a:gd name="T8" fmla="*/ 5875 w 2425"/>
                <a:gd name="T9" fmla="*/ 37925 h 1518"/>
                <a:gd name="T10" fmla="*/ 9350 w 2425"/>
                <a:gd name="T11" fmla="*/ 36300 h 1518"/>
                <a:gd name="T12" fmla="*/ 28700 w 2425"/>
                <a:gd name="T13" fmla="*/ 17450 h 1518"/>
                <a:gd name="T14" fmla="*/ 55475 w 2425"/>
                <a:gd name="T15" fmla="*/ 9025 h 1518"/>
                <a:gd name="T16" fmla="*/ 53850 w 2425"/>
                <a:gd name="T17" fmla="*/ 25 h 15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25" h="1518" extrusionOk="0">
                  <a:moveTo>
                    <a:pt x="2154" y="1"/>
                  </a:moveTo>
                  <a:cubicBezTo>
                    <a:pt x="2143" y="1"/>
                    <a:pt x="2131" y="2"/>
                    <a:pt x="2119" y="4"/>
                  </a:cubicBezTo>
                  <a:cubicBezTo>
                    <a:pt x="1703" y="83"/>
                    <a:pt x="1306" y="222"/>
                    <a:pt x="949" y="401"/>
                  </a:cubicBezTo>
                  <a:cubicBezTo>
                    <a:pt x="573" y="599"/>
                    <a:pt x="275" y="897"/>
                    <a:pt x="57" y="1273"/>
                  </a:cubicBezTo>
                  <a:cubicBezTo>
                    <a:pt x="1" y="1400"/>
                    <a:pt x="115" y="1517"/>
                    <a:pt x="235" y="1517"/>
                  </a:cubicBezTo>
                  <a:cubicBezTo>
                    <a:pt x="284" y="1517"/>
                    <a:pt x="334" y="1498"/>
                    <a:pt x="374" y="1452"/>
                  </a:cubicBezTo>
                  <a:cubicBezTo>
                    <a:pt x="553" y="1135"/>
                    <a:pt x="830" y="877"/>
                    <a:pt x="1148" y="698"/>
                  </a:cubicBezTo>
                  <a:cubicBezTo>
                    <a:pt x="1485" y="540"/>
                    <a:pt x="1842" y="421"/>
                    <a:pt x="2219" y="361"/>
                  </a:cubicBezTo>
                  <a:cubicBezTo>
                    <a:pt x="2425" y="305"/>
                    <a:pt x="2348" y="1"/>
                    <a:pt x="21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31" name="Google Shape;369;p8">
              <a:extLst>
                <a:ext uri="{FF2B5EF4-FFF2-40B4-BE49-F238E27FC236}">
                  <a16:creationId xmlns:a16="http://schemas.microsoft.com/office/drawing/2014/main" id="{0DF47C0E-E9C2-6979-043F-E027836F6E63}"/>
                </a:ext>
              </a:extLst>
            </p:cNvPr>
            <p:cNvSpPr>
              <a:spLocks/>
            </p:cNvSpPr>
            <p:nvPr/>
          </p:nvSpPr>
          <p:spPr bwMode="auto">
            <a:xfrm>
              <a:off x="5045225" y="4314725"/>
              <a:ext cx="34750" cy="14825"/>
            </a:xfrm>
            <a:custGeom>
              <a:avLst/>
              <a:gdLst>
                <a:gd name="T0" fmla="*/ 29575 w 1390"/>
                <a:gd name="T1" fmla="*/ 25 h 593"/>
                <a:gd name="T2" fmla="*/ 28775 w 1390"/>
                <a:gd name="T3" fmla="*/ 125 h 593"/>
                <a:gd name="T4" fmla="*/ 3975 w 1390"/>
                <a:gd name="T5" fmla="*/ 6050 h 593"/>
                <a:gd name="T6" fmla="*/ 525 w 1390"/>
                <a:gd name="T7" fmla="*/ 11525 h 593"/>
                <a:gd name="T8" fmla="*/ 4650 w 1390"/>
                <a:gd name="T9" fmla="*/ 14800 h 593"/>
                <a:gd name="T10" fmla="*/ 5975 w 1390"/>
                <a:gd name="T11" fmla="*/ 14500 h 593"/>
                <a:gd name="T12" fmla="*/ 30750 w 1390"/>
                <a:gd name="T13" fmla="*/ 9025 h 593"/>
                <a:gd name="T14" fmla="*/ 34225 w 1390"/>
                <a:gd name="T15" fmla="*/ 3075 h 593"/>
                <a:gd name="T16" fmla="*/ 29575 w 1390"/>
                <a:gd name="T17" fmla="*/ 25 h 5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0" h="593" extrusionOk="0">
                  <a:moveTo>
                    <a:pt x="1183" y="1"/>
                  </a:moveTo>
                  <a:cubicBezTo>
                    <a:pt x="1172" y="1"/>
                    <a:pt x="1161" y="2"/>
                    <a:pt x="1151" y="5"/>
                  </a:cubicBezTo>
                  <a:cubicBezTo>
                    <a:pt x="814" y="44"/>
                    <a:pt x="477" y="123"/>
                    <a:pt x="159" y="242"/>
                  </a:cubicBezTo>
                  <a:cubicBezTo>
                    <a:pt x="60" y="262"/>
                    <a:pt x="1" y="361"/>
                    <a:pt x="21" y="461"/>
                  </a:cubicBezTo>
                  <a:cubicBezTo>
                    <a:pt x="52" y="539"/>
                    <a:pt x="120" y="592"/>
                    <a:pt x="186" y="592"/>
                  </a:cubicBezTo>
                  <a:cubicBezTo>
                    <a:pt x="204" y="592"/>
                    <a:pt x="222" y="588"/>
                    <a:pt x="239" y="580"/>
                  </a:cubicBezTo>
                  <a:cubicBezTo>
                    <a:pt x="576" y="480"/>
                    <a:pt x="893" y="401"/>
                    <a:pt x="1230" y="361"/>
                  </a:cubicBezTo>
                  <a:cubicBezTo>
                    <a:pt x="1330" y="322"/>
                    <a:pt x="1389" y="223"/>
                    <a:pt x="1369" y="123"/>
                  </a:cubicBezTo>
                  <a:cubicBezTo>
                    <a:pt x="1335" y="55"/>
                    <a:pt x="1255" y="1"/>
                    <a:pt x="118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32" name="Google Shape;370;p8">
              <a:extLst>
                <a:ext uri="{FF2B5EF4-FFF2-40B4-BE49-F238E27FC236}">
                  <a16:creationId xmlns:a16="http://schemas.microsoft.com/office/drawing/2014/main" id="{798D122F-2179-1E0C-2517-D7884D1DA946}"/>
                </a:ext>
              </a:extLst>
            </p:cNvPr>
            <p:cNvSpPr>
              <a:spLocks/>
            </p:cNvSpPr>
            <p:nvPr/>
          </p:nvSpPr>
          <p:spPr bwMode="auto">
            <a:xfrm>
              <a:off x="5219750" y="4267725"/>
              <a:ext cx="153700" cy="76450"/>
            </a:xfrm>
            <a:custGeom>
              <a:avLst/>
              <a:gdLst>
                <a:gd name="T0" fmla="*/ 104625 w 6148"/>
                <a:gd name="T1" fmla="*/ 15375 h 3058"/>
                <a:gd name="T2" fmla="*/ 68425 w 6148"/>
                <a:gd name="T3" fmla="*/ 37700 h 3058"/>
                <a:gd name="T4" fmla="*/ 34225 w 6148"/>
                <a:gd name="T5" fmla="*/ 60000 h 3058"/>
                <a:gd name="T6" fmla="*/ 15875 w 6148"/>
                <a:gd name="T7" fmla="*/ 67450 h 3058"/>
                <a:gd name="T8" fmla="*/ 14525 w 6148"/>
                <a:gd name="T9" fmla="*/ 67525 h 3058"/>
                <a:gd name="T10" fmla="*/ 10425 w 6148"/>
                <a:gd name="T11" fmla="*/ 61000 h 3058"/>
                <a:gd name="T12" fmla="*/ 26300 w 6148"/>
                <a:gd name="T13" fmla="*/ 39675 h 3058"/>
                <a:gd name="T14" fmla="*/ 58025 w 6148"/>
                <a:gd name="T15" fmla="*/ 25800 h 3058"/>
                <a:gd name="T16" fmla="*/ 58525 w 6148"/>
                <a:gd name="T17" fmla="*/ 25800 h 3058"/>
                <a:gd name="T18" fmla="*/ 91225 w 6148"/>
                <a:gd name="T19" fmla="*/ 17375 h 3058"/>
                <a:gd name="T20" fmla="*/ 104625 w 6148"/>
                <a:gd name="T21" fmla="*/ 15375 h 3058"/>
                <a:gd name="T22" fmla="*/ 145275 w 6148"/>
                <a:gd name="T23" fmla="*/ 25 h 3058"/>
                <a:gd name="T24" fmla="*/ 91225 w 6148"/>
                <a:gd name="T25" fmla="*/ 8450 h 3058"/>
                <a:gd name="T26" fmla="*/ 59000 w 6148"/>
                <a:gd name="T27" fmla="*/ 16375 h 3058"/>
                <a:gd name="T28" fmla="*/ 2500 w 6148"/>
                <a:gd name="T29" fmla="*/ 53050 h 3058"/>
                <a:gd name="T30" fmla="*/ 4975 w 6148"/>
                <a:gd name="T31" fmla="*/ 73400 h 3058"/>
                <a:gd name="T32" fmla="*/ 15450 w 6148"/>
                <a:gd name="T33" fmla="*/ 76425 h 3058"/>
                <a:gd name="T34" fmla="*/ 22825 w 6148"/>
                <a:gd name="T35" fmla="*/ 74875 h 3058"/>
                <a:gd name="T36" fmla="*/ 66450 w 6148"/>
                <a:gd name="T37" fmla="*/ 50075 h 3058"/>
                <a:gd name="T38" fmla="*/ 147750 w 6148"/>
                <a:gd name="T39" fmla="*/ 9425 h 3058"/>
                <a:gd name="T40" fmla="*/ 148225 w 6148"/>
                <a:gd name="T41" fmla="*/ 500 h 3058"/>
                <a:gd name="T42" fmla="*/ 147750 w 6148"/>
                <a:gd name="T43" fmla="*/ 500 h 3058"/>
                <a:gd name="T44" fmla="*/ 145275 w 6148"/>
                <a:gd name="T45" fmla="*/ 25 h 30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148" h="3058" extrusionOk="0">
                  <a:moveTo>
                    <a:pt x="4185" y="615"/>
                  </a:moveTo>
                  <a:cubicBezTo>
                    <a:pt x="3669" y="873"/>
                    <a:pt x="3193" y="1171"/>
                    <a:pt x="2737" y="1508"/>
                  </a:cubicBezTo>
                  <a:cubicBezTo>
                    <a:pt x="2301" y="1825"/>
                    <a:pt x="1845" y="2122"/>
                    <a:pt x="1369" y="2400"/>
                  </a:cubicBezTo>
                  <a:cubicBezTo>
                    <a:pt x="1151" y="2539"/>
                    <a:pt x="893" y="2638"/>
                    <a:pt x="635" y="2698"/>
                  </a:cubicBezTo>
                  <a:cubicBezTo>
                    <a:pt x="615" y="2700"/>
                    <a:pt x="597" y="2701"/>
                    <a:pt x="581" y="2701"/>
                  </a:cubicBezTo>
                  <a:cubicBezTo>
                    <a:pt x="429" y="2701"/>
                    <a:pt x="399" y="2618"/>
                    <a:pt x="417" y="2440"/>
                  </a:cubicBezTo>
                  <a:cubicBezTo>
                    <a:pt x="476" y="2063"/>
                    <a:pt x="714" y="1746"/>
                    <a:pt x="1052" y="1587"/>
                  </a:cubicBezTo>
                  <a:cubicBezTo>
                    <a:pt x="1448" y="1349"/>
                    <a:pt x="1884" y="1171"/>
                    <a:pt x="2321" y="1032"/>
                  </a:cubicBezTo>
                  <a:lnTo>
                    <a:pt x="2341" y="1032"/>
                  </a:lnTo>
                  <a:cubicBezTo>
                    <a:pt x="2757" y="913"/>
                    <a:pt x="3213" y="794"/>
                    <a:pt x="3649" y="695"/>
                  </a:cubicBezTo>
                  <a:cubicBezTo>
                    <a:pt x="3828" y="675"/>
                    <a:pt x="3987" y="635"/>
                    <a:pt x="4185" y="615"/>
                  </a:cubicBezTo>
                  <a:close/>
                  <a:moveTo>
                    <a:pt x="5811" y="1"/>
                  </a:moveTo>
                  <a:cubicBezTo>
                    <a:pt x="5097" y="159"/>
                    <a:pt x="4363" y="179"/>
                    <a:pt x="3649" y="338"/>
                  </a:cubicBezTo>
                  <a:cubicBezTo>
                    <a:pt x="3213" y="417"/>
                    <a:pt x="2777" y="516"/>
                    <a:pt x="2360" y="655"/>
                  </a:cubicBezTo>
                  <a:cubicBezTo>
                    <a:pt x="1547" y="893"/>
                    <a:pt x="377" y="1250"/>
                    <a:pt x="100" y="2122"/>
                  </a:cubicBezTo>
                  <a:cubicBezTo>
                    <a:pt x="20" y="2360"/>
                    <a:pt x="0" y="2737"/>
                    <a:pt x="199" y="2936"/>
                  </a:cubicBezTo>
                  <a:cubicBezTo>
                    <a:pt x="326" y="3017"/>
                    <a:pt x="474" y="3057"/>
                    <a:pt x="618" y="3057"/>
                  </a:cubicBezTo>
                  <a:cubicBezTo>
                    <a:pt x="721" y="3057"/>
                    <a:pt x="822" y="3036"/>
                    <a:pt x="913" y="2995"/>
                  </a:cubicBezTo>
                  <a:cubicBezTo>
                    <a:pt x="1547" y="2757"/>
                    <a:pt x="2122" y="2420"/>
                    <a:pt x="2658" y="2003"/>
                  </a:cubicBezTo>
                  <a:cubicBezTo>
                    <a:pt x="3649" y="1309"/>
                    <a:pt x="4700" y="536"/>
                    <a:pt x="5910" y="377"/>
                  </a:cubicBezTo>
                  <a:cubicBezTo>
                    <a:pt x="6142" y="358"/>
                    <a:pt x="6148" y="20"/>
                    <a:pt x="5929" y="20"/>
                  </a:cubicBezTo>
                  <a:cubicBezTo>
                    <a:pt x="5923" y="20"/>
                    <a:pt x="5917" y="20"/>
                    <a:pt x="5910" y="20"/>
                  </a:cubicBezTo>
                  <a:cubicBezTo>
                    <a:pt x="5890" y="1"/>
                    <a:pt x="5851" y="1"/>
                    <a:pt x="58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333" name="Google Shape;371;p8">
              <a:extLst>
                <a:ext uri="{FF2B5EF4-FFF2-40B4-BE49-F238E27FC236}">
                  <a16:creationId xmlns:a16="http://schemas.microsoft.com/office/drawing/2014/main" id="{721684D0-722E-5829-986B-88FD32A37711}"/>
                </a:ext>
              </a:extLst>
            </p:cNvPr>
            <p:cNvSpPr>
              <a:spLocks/>
            </p:cNvSpPr>
            <p:nvPr/>
          </p:nvSpPr>
          <p:spPr bwMode="auto">
            <a:xfrm>
              <a:off x="412625" y="3080825"/>
              <a:ext cx="4804675" cy="1595950"/>
            </a:xfrm>
            <a:custGeom>
              <a:avLst/>
              <a:gdLst>
                <a:gd name="T0" fmla="*/ 4804650 w 192187"/>
                <a:gd name="T1" fmla="*/ 1595925 h 63838"/>
                <a:gd name="T2" fmla="*/ 25 w 192187"/>
                <a:gd name="T3" fmla="*/ 1595925 h 63838"/>
                <a:gd name="T4" fmla="*/ 25 w 192187"/>
                <a:gd name="T5" fmla="*/ 0 h 63838"/>
                <a:gd name="T6" fmla="*/ 0 60000 65536"/>
                <a:gd name="T7" fmla="*/ 0 60000 65536"/>
                <a:gd name="T8" fmla="*/ 0 60000 65536"/>
              </a:gdLst>
              <a:ahLst/>
              <a:cxnLst>
                <a:cxn ang="T6">
                  <a:pos x="T0" y="T1"/>
                </a:cxn>
                <a:cxn ang="T7">
                  <a:pos x="T2" y="T3"/>
                </a:cxn>
                <a:cxn ang="T8">
                  <a:pos x="T4" y="T5"/>
                </a:cxn>
              </a:cxnLst>
              <a:rect l="0" t="0" r="r" b="b"/>
              <a:pathLst>
                <a:path w="192187" h="63838" fill="none" extrusionOk="0">
                  <a:moveTo>
                    <a:pt x="192186" y="63837"/>
                  </a:moveTo>
                  <a:lnTo>
                    <a:pt x="1" y="63837"/>
                  </a:lnTo>
                  <a:lnTo>
                    <a:pt x="1" y="0"/>
                  </a:lnTo>
                </a:path>
              </a:pathLst>
            </a:custGeom>
            <a:noFill/>
            <a:ln w="12400" cap="flat" cmpd="sng">
              <a:solidFill>
                <a:schemeClr val="tx1"/>
              </a:solidFill>
              <a:prstDash val="solid"/>
              <a:miter lim="1983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vi-VN" sz="2400"/>
            </a:p>
          </p:txBody>
        </p:sp>
        <p:sp>
          <p:nvSpPr>
            <p:cNvPr id="334" name="Google Shape;372;p8">
              <a:extLst>
                <a:ext uri="{FF2B5EF4-FFF2-40B4-BE49-F238E27FC236}">
                  <a16:creationId xmlns:a16="http://schemas.microsoft.com/office/drawing/2014/main" id="{B11068C6-A915-E992-5ECB-20987F8CE616}"/>
                </a:ext>
              </a:extLst>
            </p:cNvPr>
            <p:cNvSpPr>
              <a:spLocks/>
            </p:cNvSpPr>
            <p:nvPr/>
          </p:nvSpPr>
          <p:spPr bwMode="auto">
            <a:xfrm>
              <a:off x="2267350" y="1038700"/>
              <a:ext cx="4959850" cy="1595950"/>
            </a:xfrm>
            <a:custGeom>
              <a:avLst/>
              <a:gdLst>
                <a:gd name="T0" fmla="*/ 25 w 198394"/>
                <a:gd name="T1" fmla="*/ 25 h 63838"/>
                <a:gd name="T2" fmla="*/ 4959850 w 198394"/>
                <a:gd name="T3" fmla="*/ 25 h 63838"/>
                <a:gd name="T4" fmla="*/ 4959850 w 198394"/>
                <a:gd name="T5" fmla="*/ 1595925 h 63838"/>
                <a:gd name="T6" fmla="*/ 0 60000 65536"/>
                <a:gd name="T7" fmla="*/ 0 60000 65536"/>
                <a:gd name="T8" fmla="*/ 0 60000 65536"/>
              </a:gdLst>
              <a:ahLst/>
              <a:cxnLst>
                <a:cxn ang="T6">
                  <a:pos x="T0" y="T1"/>
                </a:cxn>
                <a:cxn ang="T7">
                  <a:pos x="T2" y="T3"/>
                </a:cxn>
                <a:cxn ang="T8">
                  <a:pos x="T4" y="T5"/>
                </a:cxn>
              </a:cxnLst>
              <a:rect l="0" t="0" r="r" b="b"/>
              <a:pathLst>
                <a:path w="198394" h="63838" fill="none" extrusionOk="0">
                  <a:moveTo>
                    <a:pt x="1" y="1"/>
                  </a:moveTo>
                  <a:lnTo>
                    <a:pt x="198394" y="1"/>
                  </a:lnTo>
                  <a:lnTo>
                    <a:pt x="198394" y="63837"/>
                  </a:lnTo>
                </a:path>
              </a:pathLst>
            </a:custGeom>
            <a:noFill/>
            <a:ln w="12400" cap="flat" cmpd="sng">
              <a:solidFill>
                <a:schemeClr val="tx1"/>
              </a:solidFill>
              <a:prstDash val="solid"/>
              <a:miter lim="1983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vi-VN" sz="2400"/>
            </a:p>
          </p:txBody>
        </p:sp>
      </p:grpSp>
      <p:sp>
        <p:nvSpPr>
          <p:cNvPr id="373" name="Google Shape;373;p8"/>
          <p:cNvSpPr txBox="1">
            <a:spLocks noGrp="1"/>
          </p:cNvSpPr>
          <p:nvPr>
            <p:ph type="title"/>
          </p:nvPr>
        </p:nvSpPr>
        <p:spPr>
          <a:xfrm>
            <a:off x="1811600" y="1938003"/>
            <a:ext cx="8568800" cy="3584400"/>
          </a:xfrm>
          <a:prstGeom prst="rect">
            <a:avLst/>
          </a:prstGeom>
        </p:spPr>
        <p:txBody>
          <a:bodyPr spcFirstLastPara="1" anchor="ctr">
            <a:noAutofit/>
          </a:bodyPr>
          <a:lstStyle>
            <a:lvl1pPr lvl="0" algn="ctr" rtl="0">
              <a:lnSpc>
                <a:spcPct val="115000"/>
              </a:lnSpc>
              <a:spcBef>
                <a:spcPts val="0"/>
              </a:spcBef>
              <a:spcAft>
                <a:spcPts val="0"/>
              </a:spcAft>
              <a:buSzPts val="4800"/>
              <a:buNone/>
              <a:defRPr sz="9600" b="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282354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556"/>
        <p:cNvGrpSpPr/>
        <p:nvPr/>
      </p:nvGrpSpPr>
      <p:grpSpPr>
        <a:xfrm>
          <a:off x="0" y="0"/>
          <a:ext cx="0" cy="0"/>
          <a:chOff x="0" y="0"/>
          <a:chExt cx="0" cy="0"/>
        </a:xfrm>
      </p:grpSpPr>
      <p:grpSp>
        <p:nvGrpSpPr>
          <p:cNvPr id="2" name="Google Shape;557;p14">
            <a:extLst>
              <a:ext uri="{FF2B5EF4-FFF2-40B4-BE49-F238E27FC236}">
                <a16:creationId xmlns:a16="http://schemas.microsoft.com/office/drawing/2014/main" id="{0133B2EC-090E-0AD2-CD32-B066B4F29A45}"/>
              </a:ext>
            </a:extLst>
          </p:cNvPr>
          <p:cNvGrpSpPr>
            <a:grpSpLocks/>
          </p:cNvGrpSpPr>
          <p:nvPr/>
        </p:nvGrpSpPr>
        <p:grpSpPr bwMode="auto">
          <a:xfrm>
            <a:off x="224367" y="296334"/>
            <a:ext cx="11745384" cy="6265333"/>
            <a:chOff x="371975" y="1026375"/>
            <a:chExt cx="6861175" cy="3659625"/>
          </a:xfrm>
        </p:grpSpPr>
        <p:sp>
          <p:nvSpPr>
            <p:cNvPr id="3" name="Google Shape;558;p14">
              <a:extLst>
                <a:ext uri="{FF2B5EF4-FFF2-40B4-BE49-F238E27FC236}">
                  <a16:creationId xmlns:a16="http://schemas.microsoft.com/office/drawing/2014/main" id="{A4DCC148-907A-5827-1600-F0682C862A01}"/>
                </a:ext>
              </a:extLst>
            </p:cNvPr>
            <p:cNvSpPr>
              <a:spLocks/>
            </p:cNvSpPr>
            <p:nvPr/>
          </p:nvSpPr>
          <p:spPr bwMode="auto">
            <a:xfrm>
              <a:off x="371975" y="1026375"/>
              <a:ext cx="6861175" cy="3659625"/>
            </a:xfrm>
            <a:custGeom>
              <a:avLst/>
              <a:gdLst>
                <a:gd name="T0" fmla="*/ 4519575 w 274447"/>
                <a:gd name="T1" fmla="*/ 30175 h 146385"/>
                <a:gd name="T2" fmla="*/ 660400 w 274447"/>
                <a:gd name="T3" fmla="*/ 188825 h 146385"/>
                <a:gd name="T4" fmla="*/ 2863650 w 274447"/>
                <a:gd name="T5" fmla="*/ 162075 h 146385"/>
                <a:gd name="T6" fmla="*/ 3884475 w 274447"/>
                <a:gd name="T7" fmla="*/ 156600 h 146385"/>
                <a:gd name="T8" fmla="*/ 232525 w 274447"/>
                <a:gd name="T9" fmla="*/ 698000 h 146385"/>
                <a:gd name="T10" fmla="*/ 6668300 w 274447"/>
                <a:gd name="T11" fmla="*/ 768400 h 146385"/>
                <a:gd name="T12" fmla="*/ 169575 w 274447"/>
                <a:gd name="T13" fmla="*/ 1681625 h 146385"/>
                <a:gd name="T14" fmla="*/ 6726300 w 274447"/>
                <a:gd name="T15" fmla="*/ 1521600 h 146385"/>
                <a:gd name="T16" fmla="*/ 6696075 w 274447"/>
                <a:gd name="T17" fmla="*/ 1607275 h 146385"/>
                <a:gd name="T18" fmla="*/ 198325 w 274447"/>
                <a:gd name="T19" fmla="*/ 1849200 h 146385"/>
                <a:gd name="T20" fmla="*/ 6744925 w 274447"/>
                <a:gd name="T21" fmla="*/ 1694200 h 146385"/>
                <a:gd name="T22" fmla="*/ 6663350 w 274447"/>
                <a:gd name="T23" fmla="*/ 1810050 h 146385"/>
                <a:gd name="T24" fmla="*/ 120000 w 274447"/>
                <a:gd name="T25" fmla="*/ 2123875 h 146385"/>
                <a:gd name="T26" fmla="*/ 6692600 w 274447"/>
                <a:gd name="T27" fmla="*/ 1978100 h 146385"/>
                <a:gd name="T28" fmla="*/ 6764475 w 274447"/>
                <a:gd name="T29" fmla="*/ 2075775 h 146385"/>
                <a:gd name="T30" fmla="*/ 6706975 w 274447"/>
                <a:gd name="T31" fmla="*/ 2978100 h 146385"/>
                <a:gd name="T32" fmla="*/ 232050 w 274447"/>
                <a:gd name="T33" fmla="*/ 2961750 h 146385"/>
                <a:gd name="T34" fmla="*/ 2921175 w 274447"/>
                <a:gd name="T35" fmla="*/ 3520500 h 146385"/>
                <a:gd name="T36" fmla="*/ 3980175 w 274447"/>
                <a:gd name="T37" fmla="*/ 3523575 h 146385"/>
                <a:gd name="T38" fmla="*/ 3431325 w 274447"/>
                <a:gd name="T39" fmla="*/ 3282025 h 146385"/>
                <a:gd name="T40" fmla="*/ 6235000 w 274447"/>
                <a:gd name="T41" fmla="*/ 3525450 h 146385"/>
                <a:gd name="T42" fmla="*/ 3941775 w 274447"/>
                <a:gd name="T43" fmla="*/ 277125 h 146385"/>
                <a:gd name="T44" fmla="*/ 4538925 w 274447"/>
                <a:gd name="T45" fmla="*/ 186850 h 146385"/>
                <a:gd name="T46" fmla="*/ 6210200 w 274447"/>
                <a:gd name="T47" fmla="*/ 220075 h 146385"/>
                <a:gd name="T48" fmla="*/ 6715400 w 274447"/>
                <a:gd name="T49" fmla="*/ 1478375 h 146385"/>
                <a:gd name="T50" fmla="*/ 6715400 w 274447"/>
                <a:gd name="T51" fmla="*/ 2181375 h 146385"/>
                <a:gd name="T52" fmla="*/ 6069750 w 274447"/>
                <a:gd name="T53" fmla="*/ 3404675 h 146385"/>
                <a:gd name="T54" fmla="*/ 4428300 w 274447"/>
                <a:gd name="T55" fmla="*/ 3461650 h 146385"/>
                <a:gd name="T56" fmla="*/ 3961325 w 274447"/>
                <a:gd name="T57" fmla="*/ 3559150 h 146385"/>
                <a:gd name="T58" fmla="*/ 3135350 w 274447"/>
                <a:gd name="T59" fmla="*/ 3612200 h 146385"/>
                <a:gd name="T60" fmla="*/ 2552800 w 274447"/>
                <a:gd name="T61" fmla="*/ 3466450 h 146385"/>
                <a:gd name="T62" fmla="*/ 1283100 w 274447"/>
                <a:gd name="T63" fmla="*/ 3544775 h 146385"/>
                <a:gd name="T64" fmla="*/ 328225 w 274447"/>
                <a:gd name="T65" fmla="*/ 2833325 h 146385"/>
                <a:gd name="T66" fmla="*/ 198825 w 274447"/>
                <a:gd name="T67" fmla="*/ 1701950 h 146385"/>
                <a:gd name="T68" fmla="*/ 461525 w 274447"/>
                <a:gd name="T69" fmla="*/ 244200 h 146385"/>
                <a:gd name="T70" fmla="*/ 1929400 w 274447"/>
                <a:gd name="T71" fmla="*/ 299650 h 146385"/>
                <a:gd name="T72" fmla="*/ 2836400 w 274447"/>
                <a:gd name="T73" fmla="*/ 138750 h 146385"/>
                <a:gd name="T74" fmla="*/ 3356975 w 274447"/>
                <a:gd name="T75" fmla="*/ 171975 h 146385"/>
                <a:gd name="T76" fmla="*/ 2360450 w 274447"/>
                <a:gd name="T77" fmla="*/ 3546275 h 146385"/>
                <a:gd name="T78" fmla="*/ 4519575 w 274447"/>
                <a:gd name="T79" fmla="*/ 3629075 h 146385"/>
                <a:gd name="T80" fmla="*/ 1644025 w 274447"/>
                <a:gd name="T81" fmla="*/ 206200 h 146385"/>
                <a:gd name="T82" fmla="*/ 626675 w 274447"/>
                <a:gd name="T83" fmla="*/ 198250 h 146385"/>
                <a:gd name="T84" fmla="*/ 243925 w 274447"/>
                <a:gd name="T85" fmla="*/ 645450 h 146385"/>
                <a:gd name="T86" fmla="*/ 138825 w 274447"/>
                <a:gd name="T87" fmla="*/ 1151150 h 146385"/>
                <a:gd name="T88" fmla="*/ 121475 w 274447"/>
                <a:gd name="T89" fmla="*/ 2167000 h 146385"/>
                <a:gd name="T90" fmla="*/ 115525 w 274447"/>
                <a:gd name="T91" fmla="*/ 2983050 h 146385"/>
                <a:gd name="T92" fmla="*/ 460700 w 274447"/>
                <a:gd name="T93" fmla="*/ 3444775 h 146385"/>
                <a:gd name="T94" fmla="*/ 1324075 w 274447"/>
                <a:gd name="T95" fmla="*/ 3576925 h 146385"/>
                <a:gd name="T96" fmla="*/ 2410525 w 274447"/>
                <a:gd name="T97" fmla="*/ 3598325 h 146385"/>
                <a:gd name="T98" fmla="*/ 3076375 w 274447"/>
                <a:gd name="T99" fmla="*/ 3645700 h 146385"/>
                <a:gd name="T100" fmla="*/ 4303425 w 274447"/>
                <a:gd name="T101" fmla="*/ 3496200 h 146385"/>
                <a:gd name="T102" fmla="*/ 4877050 w 274447"/>
                <a:gd name="T103" fmla="*/ 3391100 h 146385"/>
                <a:gd name="T104" fmla="*/ 6167750 w 274447"/>
                <a:gd name="T105" fmla="*/ 3642400 h 146385"/>
                <a:gd name="T106" fmla="*/ 6735725 w 274447"/>
                <a:gd name="T107" fmla="*/ 3487775 h 146385"/>
                <a:gd name="T108" fmla="*/ 6596425 w 274447"/>
                <a:gd name="T109" fmla="*/ 2966700 h 146385"/>
                <a:gd name="T110" fmla="*/ 6814075 w 274447"/>
                <a:gd name="T111" fmla="*/ 1699975 h 146385"/>
                <a:gd name="T112" fmla="*/ 6713975 w 274447"/>
                <a:gd name="T113" fmla="*/ 820900 h 146385"/>
                <a:gd name="T114" fmla="*/ 6710950 w 274447"/>
                <a:gd name="T115" fmla="*/ 157100 h 146385"/>
                <a:gd name="T116" fmla="*/ 6177475 w 274447"/>
                <a:gd name="T117" fmla="*/ 206200 h 146385"/>
                <a:gd name="T118" fmla="*/ 4626175 w 274447"/>
                <a:gd name="T119" fmla="*/ 76800 h 146385"/>
                <a:gd name="T120" fmla="*/ 4004450 w 274447"/>
                <a:gd name="T121" fmla="*/ 102575 h 146385"/>
                <a:gd name="T122" fmla="*/ 2858200 w 274447"/>
                <a:gd name="T123" fmla="*/ 102075 h 1463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4447" h="146385" extrusionOk="0">
                  <a:moveTo>
                    <a:pt x="93704" y="1207"/>
                  </a:moveTo>
                  <a:cubicBezTo>
                    <a:pt x="96103" y="1505"/>
                    <a:pt x="94933" y="3904"/>
                    <a:pt x="94418" y="4539"/>
                  </a:cubicBezTo>
                  <a:cubicBezTo>
                    <a:pt x="93823" y="5114"/>
                    <a:pt x="93168" y="5630"/>
                    <a:pt x="92494" y="6086"/>
                  </a:cubicBezTo>
                  <a:cubicBezTo>
                    <a:pt x="89856" y="4936"/>
                    <a:pt x="89638" y="1207"/>
                    <a:pt x="93704" y="1207"/>
                  </a:cubicBezTo>
                  <a:close/>
                  <a:moveTo>
                    <a:pt x="180783" y="1207"/>
                  </a:moveTo>
                  <a:cubicBezTo>
                    <a:pt x="184868" y="1207"/>
                    <a:pt x="184650" y="4936"/>
                    <a:pt x="182013" y="6086"/>
                  </a:cubicBezTo>
                  <a:cubicBezTo>
                    <a:pt x="181319" y="5630"/>
                    <a:pt x="180664" y="5114"/>
                    <a:pt x="180069" y="4539"/>
                  </a:cubicBezTo>
                  <a:cubicBezTo>
                    <a:pt x="179573" y="3904"/>
                    <a:pt x="178384" y="1505"/>
                    <a:pt x="180783" y="1207"/>
                  </a:cubicBezTo>
                  <a:close/>
                  <a:moveTo>
                    <a:pt x="246961" y="1981"/>
                  </a:moveTo>
                  <a:cubicBezTo>
                    <a:pt x="248076" y="1981"/>
                    <a:pt x="249215" y="3159"/>
                    <a:pt x="249400" y="5352"/>
                  </a:cubicBezTo>
                  <a:cubicBezTo>
                    <a:pt x="249181" y="6205"/>
                    <a:pt x="248706" y="6959"/>
                    <a:pt x="248071" y="7534"/>
                  </a:cubicBezTo>
                  <a:cubicBezTo>
                    <a:pt x="246147" y="6899"/>
                    <a:pt x="244581" y="5788"/>
                    <a:pt x="244957" y="3865"/>
                  </a:cubicBezTo>
                  <a:cubicBezTo>
                    <a:pt x="245372" y="2588"/>
                    <a:pt x="246160" y="1981"/>
                    <a:pt x="246961" y="1981"/>
                  </a:cubicBezTo>
                  <a:close/>
                  <a:moveTo>
                    <a:pt x="27522" y="1982"/>
                  </a:moveTo>
                  <a:cubicBezTo>
                    <a:pt x="28325" y="1982"/>
                    <a:pt x="29115" y="2590"/>
                    <a:pt x="29529" y="3865"/>
                  </a:cubicBezTo>
                  <a:cubicBezTo>
                    <a:pt x="29906" y="5788"/>
                    <a:pt x="28339" y="6899"/>
                    <a:pt x="26416" y="7553"/>
                  </a:cubicBezTo>
                  <a:cubicBezTo>
                    <a:pt x="25761" y="6978"/>
                    <a:pt x="25305" y="6205"/>
                    <a:pt x="25087" y="5372"/>
                  </a:cubicBezTo>
                  <a:cubicBezTo>
                    <a:pt x="25260" y="3166"/>
                    <a:pt x="26403" y="1982"/>
                    <a:pt x="27522" y="1982"/>
                  </a:cubicBezTo>
                  <a:close/>
                  <a:moveTo>
                    <a:pt x="115292" y="5446"/>
                  </a:moveTo>
                  <a:cubicBezTo>
                    <a:pt x="115808" y="5446"/>
                    <a:pt x="116335" y="5488"/>
                    <a:pt x="116847" y="5570"/>
                  </a:cubicBezTo>
                  <a:cubicBezTo>
                    <a:pt x="117640" y="5630"/>
                    <a:pt x="118413" y="5868"/>
                    <a:pt x="119108" y="6264"/>
                  </a:cubicBezTo>
                  <a:cubicBezTo>
                    <a:pt x="120813" y="8089"/>
                    <a:pt x="119762" y="9199"/>
                    <a:pt x="118374" y="9735"/>
                  </a:cubicBezTo>
                  <a:lnTo>
                    <a:pt x="116926" y="9953"/>
                  </a:lnTo>
                  <a:cubicBezTo>
                    <a:pt x="114507" y="9279"/>
                    <a:pt x="113733" y="8129"/>
                    <a:pt x="114546" y="6483"/>
                  </a:cubicBezTo>
                  <a:cubicBezTo>
                    <a:pt x="114665" y="6126"/>
                    <a:pt x="114804" y="5769"/>
                    <a:pt x="114983" y="5451"/>
                  </a:cubicBezTo>
                  <a:cubicBezTo>
                    <a:pt x="115085" y="5448"/>
                    <a:pt x="115188" y="5446"/>
                    <a:pt x="115292" y="5446"/>
                  </a:cubicBezTo>
                  <a:close/>
                  <a:moveTo>
                    <a:pt x="159207" y="5446"/>
                  </a:moveTo>
                  <a:cubicBezTo>
                    <a:pt x="159312" y="5446"/>
                    <a:pt x="159418" y="5448"/>
                    <a:pt x="159524" y="5451"/>
                  </a:cubicBezTo>
                  <a:cubicBezTo>
                    <a:pt x="159683" y="5769"/>
                    <a:pt x="159821" y="6126"/>
                    <a:pt x="159940" y="6483"/>
                  </a:cubicBezTo>
                  <a:cubicBezTo>
                    <a:pt x="160773" y="8129"/>
                    <a:pt x="159980" y="9279"/>
                    <a:pt x="157561" y="9953"/>
                  </a:cubicBezTo>
                  <a:lnTo>
                    <a:pt x="156113" y="9735"/>
                  </a:lnTo>
                  <a:cubicBezTo>
                    <a:pt x="154745" y="9199"/>
                    <a:pt x="153693" y="8069"/>
                    <a:pt x="155379" y="6264"/>
                  </a:cubicBezTo>
                  <a:cubicBezTo>
                    <a:pt x="156073" y="5868"/>
                    <a:pt x="156847" y="5630"/>
                    <a:pt x="157640" y="5570"/>
                  </a:cubicBezTo>
                  <a:cubicBezTo>
                    <a:pt x="158152" y="5488"/>
                    <a:pt x="158678" y="5446"/>
                    <a:pt x="159207" y="5446"/>
                  </a:cubicBezTo>
                  <a:close/>
                  <a:moveTo>
                    <a:pt x="137233" y="3310"/>
                  </a:moveTo>
                  <a:cubicBezTo>
                    <a:pt x="140069" y="5729"/>
                    <a:pt x="139534" y="11698"/>
                    <a:pt x="137233" y="15089"/>
                  </a:cubicBezTo>
                  <a:cubicBezTo>
                    <a:pt x="134953" y="11698"/>
                    <a:pt x="134398" y="5729"/>
                    <a:pt x="137233" y="3310"/>
                  </a:cubicBezTo>
                  <a:close/>
                  <a:moveTo>
                    <a:pt x="8283" y="26554"/>
                  </a:moveTo>
                  <a:cubicBezTo>
                    <a:pt x="8755" y="26554"/>
                    <a:pt x="9187" y="26676"/>
                    <a:pt x="9579" y="26889"/>
                  </a:cubicBezTo>
                  <a:cubicBezTo>
                    <a:pt x="9500" y="27246"/>
                    <a:pt x="9401" y="27583"/>
                    <a:pt x="9301" y="27920"/>
                  </a:cubicBezTo>
                  <a:cubicBezTo>
                    <a:pt x="8984" y="28951"/>
                    <a:pt x="8449" y="29923"/>
                    <a:pt x="7755" y="30736"/>
                  </a:cubicBezTo>
                  <a:cubicBezTo>
                    <a:pt x="7179" y="31010"/>
                    <a:pt x="6690" y="31128"/>
                    <a:pt x="6287" y="31128"/>
                  </a:cubicBezTo>
                  <a:cubicBezTo>
                    <a:pt x="4357" y="31128"/>
                    <a:pt x="4387" y="28430"/>
                    <a:pt x="6208" y="27266"/>
                  </a:cubicBezTo>
                  <a:cubicBezTo>
                    <a:pt x="6965" y="26768"/>
                    <a:pt x="7658" y="26554"/>
                    <a:pt x="8283" y="26554"/>
                  </a:cubicBezTo>
                  <a:close/>
                  <a:moveTo>
                    <a:pt x="266187" y="26551"/>
                  </a:moveTo>
                  <a:cubicBezTo>
                    <a:pt x="266816" y="26551"/>
                    <a:pt x="267515" y="26764"/>
                    <a:pt x="268279" y="27266"/>
                  </a:cubicBezTo>
                  <a:cubicBezTo>
                    <a:pt x="270100" y="28430"/>
                    <a:pt x="270130" y="31128"/>
                    <a:pt x="268200" y="31128"/>
                  </a:cubicBezTo>
                  <a:cubicBezTo>
                    <a:pt x="267797" y="31128"/>
                    <a:pt x="267308" y="31010"/>
                    <a:pt x="266732" y="30736"/>
                  </a:cubicBezTo>
                  <a:cubicBezTo>
                    <a:pt x="266038" y="29903"/>
                    <a:pt x="265503" y="28951"/>
                    <a:pt x="265185" y="27920"/>
                  </a:cubicBezTo>
                  <a:cubicBezTo>
                    <a:pt x="265086" y="27563"/>
                    <a:pt x="264987" y="27226"/>
                    <a:pt x="264908" y="26869"/>
                  </a:cubicBezTo>
                  <a:cubicBezTo>
                    <a:pt x="265295" y="26667"/>
                    <a:pt x="265722" y="26551"/>
                    <a:pt x="266187" y="26551"/>
                  </a:cubicBezTo>
                  <a:close/>
                  <a:moveTo>
                    <a:pt x="5435" y="60864"/>
                  </a:moveTo>
                  <a:cubicBezTo>
                    <a:pt x="5692" y="60864"/>
                    <a:pt x="5936" y="61127"/>
                    <a:pt x="6109" y="61613"/>
                  </a:cubicBezTo>
                  <a:cubicBezTo>
                    <a:pt x="6208" y="61891"/>
                    <a:pt x="6287" y="62149"/>
                    <a:pt x="6347" y="62427"/>
                  </a:cubicBezTo>
                  <a:cubicBezTo>
                    <a:pt x="6485" y="63041"/>
                    <a:pt x="6584" y="63676"/>
                    <a:pt x="6644" y="64291"/>
                  </a:cubicBezTo>
                  <a:cubicBezTo>
                    <a:pt x="6743" y="65282"/>
                    <a:pt x="6783" y="66274"/>
                    <a:pt x="6783" y="67265"/>
                  </a:cubicBezTo>
                  <a:cubicBezTo>
                    <a:pt x="6287" y="66908"/>
                    <a:pt x="5712" y="66670"/>
                    <a:pt x="5097" y="66611"/>
                  </a:cubicBezTo>
                  <a:cubicBezTo>
                    <a:pt x="4994" y="66602"/>
                    <a:pt x="4892" y="66597"/>
                    <a:pt x="4789" y="66597"/>
                  </a:cubicBezTo>
                  <a:cubicBezTo>
                    <a:pt x="4219" y="66597"/>
                    <a:pt x="3658" y="66736"/>
                    <a:pt x="3154" y="66988"/>
                  </a:cubicBezTo>
                  <a:cubicBezTo>
                    <a:pt x="3193" y="66234"/>
                    <a:pt x="3312" y="65461"/>
                    <a:pt x="3491" y="64727"/>
                  </a:cubicBezTo>
                  <a:cubicBezTo>
                    <a:pt x="3610" y="64271"/>
                    <a:pt x="3749" y="63815"/>
                    <a:pt x="3907" y="63359"/>
                  </a:cubicBezTo>
                  <a:cubicBezTo>
                    <a:pt x="3947" y="63299"/>
                    <a:pt x="4542" y="61554"/>
                    <a:pt x="4800" y="61435"/>
                  </a:cubicBezTo>
                  <a:cubicBezTo>
                    <a:pt x="4998" y="61047"/>
                    <a:pt x="5221" y="60864"/>
                    <a:pt x="5435" y="60864"/>
                  </a:cubicBezTo>
                  <a:close/>
                  <a:moveTo>
                    <a:pt x="269052" y="60864"/>
                  </a:moveTo>
                  <a:cubicBezTo>
                    <a:pt x="269266" y="60864"/>
                    <a:pt x="269489" y="61047"/>
                    <a:pt x="269687" y="61435"/>
                  </a:cubicBezTo>
                  <a:cubicBezTo>
                    <a:pt x="269945" y="61554"/>
                    <a:pt x="270540" y="63299"/>
                    <a:pt x="270579" y="63359"/>
                  </a:cubicBezTo>
                  <a:cubicBezTo>
                    <a:pt x="270738" y="63815"/>
                    <a:pt x="270877" y="64271"/>
                    <a:pt x="270996" y="64727"/>
                  </a:cubicBezTo>
                  <a:cubicBezTo>
                    <a:pt x="271174" y="65461"/>
                    <a:pt x="271293" y="66214"/>
                    <a:pt x="271333" y="66988"/>
                  </a:cubicBezTo>
                  <a:cubicBezTo>
                    <a:pt x="270836" y="66723"/>
                    <a:pt x="270284" y="66596"/>
                    <a:pt x="269723" y="66596"/>
                  </a:cubicBezTo>
                  <a:cubicBezTo>
                    <a:pt x="269612" y="66596"/>
                    <a:pt x="269501" y="66601"/>
                    <a:pt x="269390" y="66611"/>
                  </a:cubicBezTo>
                  <a:cubicBezTo>
                    <a:pt x="268775" y="66670"/>
                    <a:pt x="268200" y="66889"/>
                    <a:pt x="267704" y="67265"/>
                  </a:cubicBezTo>
                  <a:cubicBezTo>
                    <a:pt x="267704" y="66274"/>
                    <a:pt x="267744" y="65282"/>
                    <a:pt x="267843" y="64291"/>
                  </a:cubicBezTo>
                  <a:cubicBezTo>
                    <a:pt x="267902" y="63676"/>
                    <a:pt x="268001" y="63041"/>
                    <a:pt x="268140" y="62427"/>
                  </a:cubicBezTo>
                  <a:cubicBezTo>
                    <a:pt x="268200" y="62149"/>
                    <a:pt x="268279" y="61871"/>
                    <a:pt x="268378" y="61613"/>
                  </a:cubicBezTo>
                  <a:cubicBezTo>
                    <a:pt x="268551" y="61127"/>
                    <a:pt x="268795" y="60864"/>
                    <a:pt x="269052" y="60864"/>
                  </a:cubicBezTo>
                  <a:close/>
                  <a:moveTo>
                    <a:pt x="4694" y="67749"/>
                  </a:moveTo>
                  <a:cubicBezTo>
                    <a:pt x="5015" y="67749"/>
                    <a:pt x="5361" y="67832"/>
                    <a:pt x="5732" y="68019"/>
                  </a:cubicBezTo>
                  <a:cubicBezTo>
                    <a:pt x="7080" y="68713"/>
                    <a:pt x="7616" y="71053"/>
                    <a:pt x="7933" y="72382"/>
                  </a:cubicBezTo>
                  <a:cubicBezTo>
                    <a:pt x="8012" y="72659"/>
                    <a:pt x="8052" y="72917"/>
                    <a:pt x="8111" y="73175"/>
                  </a:cubicBezTo>
                  <a:cubicBezTo>
                    <a:pt x="8052" y="73433"/>
                    <a:pt x="8012" y="73711"/>
                    <a:pt x="7933" y="73968"/>
                  </a:cubicBezTo>
                  <a:cubicBezTo>
                    <a:pt x="7616" y="75297"/>
                    <a:pt x="7080" y="77637"/>
                    <a:pt x="5732" y="78331"/>
                  </a:cubicBezTo>
                  <a:cubicBezTo>
                    <a:pt x="5352" y="78529"/>
                    <a:pt x="4998" y="78616"/>
                    <a:pt x="4670" y="78616"/>
                  </a:cubicBezTo>
                  <a:cubicBezTo>
                    <a:pt x="2789" y="78616"/>
                    <a:pt x="1752" y="75755"/>
                    <a:pt x="1448" y="74405"/>
                  </a:cubicBezTo>
                  <a:lnTo>
                    <a:pt x="1448" y="74385"/>
                  </a:lnTo>
                  <a:cubicBezTo>
                    <a:pt x="1349" y="73988"/>
                    <a:pt x="1270" y="73592"/>
                    <a:pt x="1210" y="73195"/>
                  </a:cubicBezTo>
                  <a:cubicBezTo>
                    <a:pt x="1270" y="72778"/>
                    <a:pt x="1349" y="72382"/>
                    <a:pt x="1448" y="71985"/>
                  </a:cubicBezTo>
                  <a:cubicBezTo>
                    <a:pt x="1753" y="70629"/>
                    <a:pt x="2798" y="67749"/>
                    <a:pt x="4694" y="67749"/>
                  </a:cubicBezTo>
                  <a:close/>
                  <a:moveTo>
                    <a:pt x="269797" y="67768"/>
                  </a:moveTo>
                  <a:cubicBezTo>
                    <a:pt x="271690" y="67768"/>
                    <a:pt x="272734" y="70632"/>
                    <a:pt x="273039" y="72005"/>
                  </a:cubicBezTo>
                  <a:cubicBezTo>
                    <a:pt x="273118" y="72402"/>
                    <a:pt x="273217" y="72798"/>
                    <a:pt x="273277" y="73215"/>
                  </a:cubicBezTo>
                  <a:cubicBezTo>
                    <a:pt x="273217" y="73611"/>
                    <a:pt x="273138" y="74008"/>
                    <a:pt x="273039" y="74405"/>
                  </a:cubicBezTo>
                  <a:cubicBezTo>
                    <a:pt x="272734" y="75758"/>
                    <a:pt x="271693" y="78628"/>
                    <a:pt x="269805" y="78628"/>
                  </a:cubicBezTo>
                  <a:cubicBezTo>
                    <a:pt x="269480" y="78628"/>
                    <a:pt x="269130" y="78543"/>
                    <a:pt x="268755" y="78351"/>
                  </a:cubicBezTo>
                  <a:cubicBezTo>
                    <a:pt x="267387" y="77657"/>
                    <a:pt x="266871" y="75317"/>
                    <a:pt x="266534" y="73988"/>
                  </a:cubicBezTo>
                  <a:cubicBezTo>
                    <a:pt x="266474" y="73730"/>
                    <a:pt x="266415" y="73453"/>
                    <a:pt x="266375" y="73195"/>
                  </a:cubicBezTo>
                  <a:cubicBezTo>
                    <a:pt x="266415" y="72937"/>
                    <a:pt x="266474" y="72659"/>
                    <a:pt x="266534" y="72402"/>
                  </a:cubicBezTo>
                  <a:cubicBezTo>
                    <a:pt x="266871" y="71073"/>
                    <a:pt x="267387" y="68733"/>
                    <a:pt x="268755" y="68039"/>
                  </a:cubicBezTo>
                  <a:cubicBezTo>
                    <a:pt x="269127" y="67851"/>
                    <a:pt x="269474" y="67768"/>
                    <a:pt x="269797" y="67768"/>
                  </a:cubicBezTo>
                  <a:close/>
                  <a:moveTo>
                    <a:pt x="6803" y="79124"/>
                  </a:moveTo>
                  <a:cubicBezTo>
                    <a:pt x="6803" y="80116"/>
                    <a:pt x="6763" y="81108"/>
                    <a:pt x="6644" y="82099"/>
                  </a:cubicBezTo>
                  <a:cubicBezTo>
                    <a:pt x="6584" y="82714"/>
                    <a:pt x="6485" y="83349"/>
                    <a:pt x="6366" y="83963"/>
                  </a:cubicBezTo>
                  <a:cubicBezTo>
                    <a:pt x="6307" y="84241"/>
                    <a:pt x="6228" y="84499"/>
                    <a:pt x="6128" y="84776"/>
                  </a:cubicBezTo>
                  <a:cubicBezTo>
                    <a:pt x="5945" y="85263"/>
                    <a:pt x="5696" y="85525"/>
                    <a:pt x="5437" y="85525"/>
                  </a:cubicBezTo>
                  <a:cubicBezTo>
                    <a:pt x="5221" y="85525"/>
                    <a:pt x="4998" y="85343"/>
                    <a:pt x="4800" y="84955"/>
                  </a:cubicBezTo>
                  <a:cubicBezTo>
                    <a:pt x="4542" y="84836"/>
                    <a:pt x="3947" y="83091"/>
                    <a:pt x="3907" y="83011"/>
                  </a:cubicBezTo>
                  <a:cubicBezTo>
                    <a:pt x="3749" y="82575"/>
                    <a:pt x="3610" y="82119"/>
                    <a:pt x="3491" y="81683"/>
                  </a:cubicBezTo>
                  <a:cubicBezTo>
                    <a:pt x="3312" y="80929"/>
                    <a:pt x="3193" y="80176"/>
                    <a:pt x="3154" y="79402"/>
                  </a:cubicBezTo>
                  <a:cubicBezTo>
                    <a:pt x="3650" y="79667"/>
                    <a:pt x="4202" y="79794"/>
                    <a:pt x="4763" y="79794"/>
                  </a:cubicBezTo>
                  <a:cubicBezTo>
                    <a:pt x="4874" y="79794"/>
                    <a:pt x="4986" y="79789"/>
                    <a:pt x="5097" y="79779"/>
                  </a:cubicBezTo>
                  <a:cubicBezTo>
                    <a:pt x="5712" y="79719"/>
                    <a:pt x="6307" y="79501"/>
                    <a:pt x="6803" y="79124"/>
                  </a:cubicBezTo>
                  <a:close/>
                  <a:moveTo>
                    <a:pt x="267704" y="79124"/>
                  </a:moveTo>
                  <a:lnTo>
                    <a:pt x="267704" y="79124"/>
                  </a:lnTo>
                  <a:cubicBezTo>
                    <a:pt x="268200" y="79481"/>
                    <a:pt x="268775" y="79719"/>
                    <a:pt x="269390" y="79779"/>
                  </a:cubicBezTo>
                  <a:cubicBezTo>
                    <a:pt x="269492" y="79788"/>
                    <a:pt x="269595" y="79792"/>
                    <a:pt x="269697" y="79792"/>
                  </a:cubicBezTo>
                  <a:cubicBezTo>
                    <a:pt x="270267" y="79792"/>
                    <a:pt x="270829" y="79654"/>
                    <a:pt x="271333" y="79402"/>
                  </a:cubicBezTo>
                  <a:cubicBezTo>
                    <a:pt x="271293" y="80156"/>
                    <a:pt x="271174" y="80929"/>
                    <a:pt x="270996" y="81683"/>
                  </a:cubicBezTo>
                  <a:lnTo>
                    <a:pt x="270996" y="81663"/>
                  </a:lnTo>
                  <a:cubicBezTo>
                    <a:pt x="270877" y="82119"/>
                    <a:pt x="270738" y="82575"/>
                    <a:pt x="270579" y="83031"/>
                  </a:cubicBezTo>
                  <a:cubicBezTo>
                    <a:pt x="270540" y="83091"/>
                    <a:pt x="269945" y="84836"/>
                    <a:pt x="269687" y="84955"/>
                  </a:cubicBezTo>
                  <a:cubicBezTo>
                    <a:pt x="269489" y="85343"/>
                    <a:pt x="269266" y="85525"/>
                    <a:pt x="269052" y="85525"/>
                  </a:cubicBezTo>
                  <a:cubicBezTo>
                    <a:pt x="268795" y="85525"/>
                    <a:pt x="268551" y="85263"/>
                    <a:pt x="268378" y="84776"/>
                  </a:cubicBezTo>
                  <a:cubicBezTo>
                    <a:pt x="268279" y="84499"/>
                    <a:pt x="268200" y="84241"/>
                    <a:pt x="268140" y="83963"/>
                  </a:cubicBezTo>
                  <a:cubicBezTo>
                    <a:pt x="268001" y="83349"/>
                    <a:pt x="267902" y="82714"/>
                    <a:pt x="267843" y="82099"/>
                  </a:cubicBezTo>
                  <a:cubicBezTo>
                    <a:pt x="267744" y="81108"/>
                    <a:pt x="267704" y="80116"/>
                    <a:pt x="267704" y="79124"/>
                  </a:cubicBezTo>
                  <a:close/>
                  <a:moveTo>
                    <a:pt x="268200" y="115262"/>
                  </a:moveTo>
                  <a:cubicBezTo>
                    <a:pt x="270130" y="115262"/>
                    <a:pt x="270100" y="117959"/>
                    <a:pt x="268279" y="119124"/>
                  </a:cubicBezTo>
                  <a:cubicBezTo>
                    <a:pt x="267519" y="119612"/>
                    <a:pt x="266823" y="119821"/>
                    <a:pt x="266196" y="119821"/>
                  </a:cubicBezTo>
                  <a:cubicBezTo>
                    <a:pt x="265728" y="119821"/>
                    <a:pt x="265298" y="119704"/>
                    <a:pt x="264908" y="119501"/>
                  </a:cubicBezTo>
                  <a:cubicBezTo>
                    <a:pt x="264987" y="119144"/>
                    <a:pt x="265086" y="118807"/>
                    <a:pt x="265185" y="118470"/>
                  </a:cubicBezTo>
                  <a:cubicBezTo>
                    <a:pt x="265503" y="117419"/>
                    <a:pt x="266038" y="116467"/>
                    <a:pt x="266732" y="115654"/>
                  </a:cubicBezTo>
                  <a:cubicBezTo>
                    <a:pt x="267308" y="115379"/>
                    <a:pt x="267797" y="115262"/>
                    <a:pt x="268200" y="115262"/>
                  </a:cubicBezTo>
                  <a:close/>
                  <a:moveTo>
                    <a:pt x="6287" y="115262"/>
                  </a:moveTo>
                  <a:cubicBezTo>
                    <a:pt x="6690" y="115262"/>
                    <a:pt x="7179" y="115379"/>
                    <a:pt x="7755" y="115654"/>
                  </a:cubicBezTo>
                  <a:cubicBezTo>
                    <a:pt x="8449" y="116487"/>
                    <a:pt x="8984" y="117438"/>
                    <a:pt x="9282" y="118470"/>
                  </a:cubicBezTo>
                  <a:cubicBezTo>
                    <a:pt x="9401" y="118827"/>
                    <a:pt x="9500" y="119164"/>
                    <a:pt x="9579" y="119521"/>
                  </a:cubicBezTo>
                  <a:cubicBezTo>
                    <a:pt x="9191" y="119723"/>
                    <a:pt x="8765" y="119839"/>
                    <a:pt x="8300" y="119839"/>
                  </a:cubicBezTo>
                  <a:cubicBezTo>
                    <a:pt x="7671" y="119839"/>
                    <a:pt x="6972" y="119626"/>
                    <a:pt x="6208" y="119124"/>
                  </a:cubicBezTo>
                  <a:cubicBezTo>
                    <a:pt x="4387" y="117959"/>
                    <a:pt x="4357" y="115262"/>
                    <a:pt x="6287" y="115262"/>
                  </a:cubicBezTo>
                  <a:close/>
                  <a:moveTo>
                    <a:pt x="116926" y="136437"/>
                  </a:moveTo>
                  <a:lnTo>
                    <a:pt x="118374" y="136635"/>
                  </a:lnTo>
                  <a:cubicBezTo>
                    <a:pt x="119742" y="137190"/>
                    <a:pt x="120813" y="138301"/>
                    <a:pt x="119108" y="140106"/>
                  </a:cubicBezTo>
                  <a:cubicBezTo>
                    <a:pt x="118413" y="140502"/>
                    <a:pt x="117640" y="140760"/>
                    <a:pt x="116847" y="140820"/>
                  </a:cubicBezTo>
                  <a:cubicBezTo>
                    <a:pt x="116335" y="140902"/>
                    <a:pt x="115808" y="140943"/>
                    <a:pt x="115280" y="140943"/>
                  </a:cubicBezTo>
                  <a:cubicBezTo>
                    <a:pt x="115174" y="140943"/>
                    <a:pt x="115069" y="140942"/>
                    <a:pt x="114963" y="140939"/>
                  </a:cubicBezTo>
                  <a:cubicBezTo>
                    <a:pt x="114804" y="140621"/>
                    <a:pt x="114665" y="140264"/>
                    <a:pt x="114546" y="139907"/>
                  </a:cubicBezTo>
                  <a:cubicBezTo>
                    <a:pt x="113733" y="138261"/>
                    <a:pt x="114527" y="137091"/>
                    <a:pt x="116926" y="136437"/>
                  </a:cubicBezTo>
                  <a:close/>
                  <a:moveTo>
                    <a:pt x="157561" y="136437"/>
                  </a:moveTo>
                  <a:cubicBezTo>
                    <a:pt x="159980" y="137111"/>
                    <a:pt x="160753" y="138261"/>
                    <a:pt x="159940" y="139907"/>
                  </a:cubicBezTo>
                  <a:cubicBezTo>
                    <a:pt x="159821" y="140264"/>
                    <a:pt x="159683" y="140601"/>
                    <a:pt x="159524" y="140939"/>
                  </a:cubicBezTo>
                  <a:cubicBezTo>
                    <a:pt x="159418" y="140942"/>
                    <a:pt x="159312" y="140943"/>
                    <a:pt x="159207" y="140943"/>
                  </a:cubicBezTo>
                  <a:cubicBezTo>
                    <a:pt x="158678" y="140943"/>
                    <a:pt x="158152" y="140902"/>
                    <a:pt x="157640" y="140820"/>
                  </a:cubicBezTo>
                  <a:cubicBezTo>
                    <a:pt x="156847" y="140740"/>
                    <a:pt x="156073" y="140502"/>
                    <a:pt x="155379" y="140106"/>
                  </a:cubicBezTo>
                  <a:cubicBezTo>
                    <a:pt x="153674" y="138301"/>
                    <a:pt x="154725" y="137171"/>
                    <a:pt x="156113" y="136635"/>
                  </a:cubicBezTo>
                  <a:lnTo>
                    <a:pt x="157561" y="136437"/>
                  </a:lnTo>
                  <a:close/>
                  <a:moveTo>
                    <a:pt x="137253" y="131281"/>
                  </a:moveTo>
                  <a:cubicBezTo>
                    <a:pt x="139534" y="134692"/>
                    <a:pt x="140069" y="140681"/>
                    <a:pt x="137233" y="143080"/>
                  </a:cubicBezTo>
                  <a:lnTo>
                    <a:pt x="137253" y="143060"/>
                  </a:lnTo>
                  <a:cubicBezTo>
                    <a:pt x="134398" y="140661"/>
                    <a:pt x="134953" y="134692"/>
                    <a:pt x="137253" y="131281"/>
                  </a:cubicBezTo>
                  <a:close/>
                  <a:moveTo>
                    <a:pt x="26416" y="138836"/>
                  </a:moveTo>
                  <a:cubicBezTo>
                    <a:pt x="28339" y="139491"/>
                    <a:pt x="29886" y="140601"/>
                    <a:pt x="29529" y="142525"/>
                  </a:cubicBezTo>
                  <a:lnTo>
                    <a:pt x="29529" y="142505"/>
                  </a:lnTo>
                  <a:cubicBezTo>
                    <a:pt x="29114" y="143791"/>
                    <a:pt x="28325" y="144404"/>
                    <a:pt x="27523" y="144404"/>
                  </a:cubicBezTo>
                  <a:cubicBezTo>
                    <a:pt x="26409" y="144404"/>
                    <a:pt x="25272" y="143221"/>
                    <a:pt x="25087" y="141018"/>
                  </a:cubicBezTo>
                  <a:cubicBezTo>
                    <a:pt x="25305" y="140185"/>
                    <a:pt x="25761" y="139412"/>
                    <a:pt x="26416" y="138836"/>
                  </a:cubicBezTo>
                  <a:close/>
                  <a:moveTo>
                    <a:pt x="248071" y="138836"/>
                  </a:moveTo>
                  <a:cubicBezTo>
                    <a:pt x="248725" y="139412"/>
                    <a:pt x="249181" y="140165"/>
                    <a:pt x="249400" y="141018"/>
                  </a:cubicBezTo>
                  <a:cubicBezTo>
                    <a:pt x="249215" y="143224"/>
                    <a:pt x="248074" y="144408"/>
                    <a:pt x="246958" y="144408"/>
                  </a:cubicBezTo>
                  <a:cubicBezTo>
                    <a:pt x="246159" y="144408"/>
                    <a:pt x="245371" y="143800"/>
                    <a:pt x="244957" y="142525"/>
                  </a:cubicBezTo>
                  <a:lnTo>
                    <a:pt x="244957" y="142505"/>
                  </a:lnTo>
                  <a:cubicBezTo>
                    <a:pt x="244581" y="140582"/>
                    <a:pt x="246147" y="139491"/>
                    <a:pt x="248071" y="138836"/>
                  </a:cubicBezTo>
                  <a:close/>
                  <a:moveTo>
                    <a:pt x="151398" y="1714"/>
                  </a:moveTo>
                  <a:cubicBezTo>
                    <a:pt x="153946" y="1714"/>
                    <a:pt x="156728" y="2358"/>
                    <a:pt x="158453" y="4023"/>
                  </a:cubicBezTo>
                  <a:cubicBezTo>
                    <a:pt x="156391" y="4083"/>
                    <a:pt x="154626" y="4718"/>
                    <a:pt x="153555" y="6364"/>
                  </a:cubicBezTo>
                  <a:cubicBezTo>
                    <a:pt x="151777" y="9134"/>
                    <a:pt x="154913" y="11085"/>
                    <a:pt x="157671" y="11085"/>
                  </a:cubicBezTo>
                  <a:cubicBezTo>
                    <a:pt x="158605" y="11085"/>
                    <a:pt x="159496" y="10861"/>
                    <a:pt x="160139" y="10369"/>
                  </a:cubicBezTo>
                  <a:cubicBezTo>
                    <a:pt x="161626" y="9239"/>
                    <a:pt x="161666" y="7177"/>
                    <a:pt x="161031" y="5550"/>
                  </a:cubicBezTo>
                  <a:cubicBezTo>
                    <a:pt x="161686" y="5650"/>
                    <a:pt x="162360" y="5749"/>
                    <a:pt x="163014" y="5907"/>
                  </a:cubicBezTo>
                  <a:cubicBezTo>
                    <a:pt x="166148" y="6602"/>
                    <a:pt x="169102" y="7692"/>
                    <a:pt x="172355" y="7732"/>
                  </a:cubicBezTo>
                  <a:cubicBezTo>
                    <a:pt x="172394" y="7732"/>
                    <a:pt x="172414" y="7732"/>
                    <a:pt x="172434" y="7712"/>
                  </a:cubicBezTo>
                  <a:cubicBezTo>
                    <a:pt x="173539" y="7777"/>
                    <a:pt x="175266" y="7931"/>
                    <a:pt x="177094" y="7931"/>
                  </a:cubicBezTo>
                  <a:cubicBezTo>
                    <a:pt x="178611" y="7931"/>
                    <a:pt x="180198" y="7825"/>
                    <a:pt x="181557" y="7474"/>
                  </a:cubicBezTo>
                  <a:cubicBezTo>
                    <a:pt x="183936" y="8981"/>
                    <a:pt x="186911" y="10072"/>
                    <a:pt x="188398" y="10568"/>
                  </a:cubicBezTo>
                  <a:cubicBezTo>
                    <a:pt x="191291" y="11510"/>
                    <a:pt x="194299" y="11986"/>
                    <a:pt x="197311" y="11986"/>
                  </a:cubicBezTo>
                  <a:cubicBezTo>
                    <a:pt x="199751" y="11986"/>
                    <a:pt x="202193" y="11674"/>
                    <a:pt x="204581" y="11044"/>
                  </a:cubicBezTo>
                  <a:cubicBezTo>
                    <a:pt x="210570" y="9417"/>
                    <a:pt x="215456" y="4517"/>
                    <a:pt x="221744" y="4517"/>
                  </a:cubicBezTo>
                  <a:cubicBezTo>
                    <a:pt x="222203" y="4517"/>
                    <a:pt x="222669" y="4543"/>
                    <a:pt x="223143" y="4599"/>
                  </a:cubicBezTo>
                  <a:cubicBezTo>
                    <a:pt x="229251" y="5313"/>
                    <a:pt x="234506" y="9100"/>
                    <a:pt x="240555" y="10032"/>
                  </a:cubicBezTo>
                  <a:cubicBezTo>
                    <a:pt x="241251" y="10141"/>
                    <a:pt x="242019" y="10203"/>
                    <a:pt x="242811" y="10203"/>
                  </a:cubicBezTo>
                  <a:cubicBezTo>
                    <a:pt x="244773" y="10203"/>
                    <a:pt x="246882" y="9820"/>
                    <a:pt x="248408" y="8803"/>
                  </a:cubicBezTo>
                  <a:cubicBezTo>
                    <a:pt x="248924" y="8981"/>
                    <a:pt x="249439" y="9120"/>
                    <a:pt x="249975" y="9219"/>
                  </a:cubicBezTo>
                  <a:cubicBezTo>
                    <a:pt x="251976" y="9590"/>
                    <a:pt x="253995" y="9768"/>
                    <a:pt x="256012" y="9768"/>
                  </a:cubicBezTo>
                  <a:cubicBezTo>
                    <a:pt x="259931" y="9768"/>
                    <a:pt x="263840" y="9095"/>
                    <a:pt x="267585" y="7851"/>
                  </a:cubicBezTo>
                  <a:cubicBezTo>
                    <a:pt x="264749" y="13205"/>
                    <a:pt x="262290" y="20503"/>
                    <a:pt x="263619" y="26591"/>
                  </a:cubicBezTo>
                  <a:cubicBezTo>
                    <a:pt x="261854" y="28257"/>
                    <a:pt x="261021" y="30657"/>
                    <a:pt x="261338" y="33056"/>
                  </a:cubicBezTo>
                  <a:cubicBezTo>
                    <a:pt x="261973" y="36904"/>
                    <a:pt x="264947" y="39898"/>
                    <a:pt x="266593" y="43309"/>
                  </a:cubicBezTo>
                  <a:cubicBezTo>
                    <a:pt x="268973" y="48227"/>
                    <a:pt x="269568" y="53780"/>
                    <a:pt x="268616" y="59135"/>
                  </a:cubicBezTo>
                  <a:cubicBezTo>
                    <a:pt x="268596" y="59293"/>
                    <a:pt x="268616" y="59452"/>
                    <a:pt x="268715" y="59591"/>
                  </a:cubicBezTo>
                  <a:cubicBezTo>
                    <a:pt x="266217" y="59967"/>
                    <a:pt x="266514" y="66551"/>
                    <a:pt x="266534" y="68078"/>
                  </a:cubicBezTo>
                  <a:cubicBezTo>
                    <a:pt x="266534" y="68197"/>
                    <a:pt x="266574" y="68316"/>
                    <a:pt x="266653" y="68416"/>
                  </a:cubicBezTo>
                  <a:cubicBezTo>
                    <a:pt x="265820" y="69705"/>
                    <a:pt x="265364" y="71470"/>
                    <a:pt x="265126" y="73195"/>
                  </a:cubicBezTo>
                  <a:cubicBezTo>
                    <a:pt x="265364" y="74920"/>
                    <a:pt x="265820" y="76685"/>
                    <a:pt x="266653" y="77974"/>
                  </a:cubicBezTo>
                  <a:cubicBezTo>
                    <a:pt x="266574" y="78073"/>
                    <a:pt x="266534" y="78192"/>
                    <a:pt x="266534" y="78311"/>
                  </a:cubicBezTo>
                  <a:cubicBezTo>
                    <a:pt x="266514" y="79838"/>
                    <a:pt x="266217" y="86422"/>
                    <a:pt x="268715" y="86799"/>
                  </a:cubicBezTo>
                  <a:cubicBezTo>
                    <a:pt x="268616" y="86938"/>
                    <a:pt x="268596" y="87097"/>
                    <a:pt x="268616" y="87255"/>
                  </a:cubicBezTo>
                  <a:cubicBezTo>
                    <a:pt x="269568" y="92610"/>
                    <a:pt x="268953" y="98162"/>
                    <a:pt x="266593" y="103081"/>
                  </a:cubicBezTo>
                  <a:cubicBezTo>
                    <a:pt x="264928" y="106492"/>
                    <a:pt x="261953" y="109486"/>
                    <a:pt x="261338" y="113333"/>
                  </a:cubicBezTo>
                  <a:cubicBezTo>
                    <a:pt x="261001" y="115733"/>
                    <a:pt x="261854" y="118133"/>
                    <a:pt x="263599" y="119818"/>
                  </a:cubicBezTo>
                  <a:cubicBezTo>
                    <a:pt x="262290" y="125887"/>
                    <a:pt x="264749" y="133184"/>
                    <a:pt x="267565" y="138539"/>
                  </a:cubicBezTo>
                  <a:cubicBezTo>
                    <a:pt x="263833" y="137295"/>
                    <a:pt x="259929" y="136622"/>
                    <a:pt x="256011" y="136622"/>
                  </a:cubicBezTo>
                  <a:cubicBezTo>
                    <a:pt x="253995" y="136622"/>
                    <a:pt x="251976" y="136800"/>
                    <a:pt x="249975" y="137171"/>
                  </a:cubicBezTo>
                  <a:cubicBezTo>
                    <a:pt x="249439" y="137270"/>
                    <a:pt x="248924" y="137428"/>
                    <a:pt x="248408" y="137607"/>
                  </a:cubicBezTo>
                  <a:cubicBezTo>
                    <a:pt x="246866" y="136574"/>
                    <a:pt x="244748" y="136187"/>
                    <a:pt x="242790" y="136187"/>
                  </a:cubicBezTo>
                  <a:cubicBezTo>
                    <a:pt x="242003" y="136187"/>
                    <a:pt x="241242" y="136250"/>
                    <a:pt x="240555" y="136357"/>
                  </a:cubicBezTo>
                  <a:cubicBezTo>
                    <a:pt x="234486" y="137309"/>
                    <a:pt x="229251" y="141097"/>
                    <a:pt x="223143" y="141791"/>
                  </a:cubicBezTo>
                  <a:cubicBezTo>
                    <a:pt x="222670" y="141846"/>
                    <a:pt x="222206" y="141872"/>
                    <a:pt x="221748" y="141872"/>
                  </a:cubicBezTo>
                  <a:cubicBezTo>
                    <a:pt x="215455" y="141872"/>
                    <a:pt x="210551" y="136955"/>
                    <a:pt x="204561" y="135346"/>
                  </a:cubicBezTo>
                  <a:cubicBezTo>
                    <a:pt x="202183" y="134725"/>
                    <a:pt x="199745" y="134414"/>
                    <a:pt x="197309" y="134414"/>
                  </a:cubicBezTo>
                  <a:cubicBezTo>
                    <a:pt x="194299" y="134414"/>
                    <a:pt x="191291" y="134889"/>
                    <a:pt x="188398" y="135842"/>
                  </a:cubicBezTo>
                  <a:cubicBezTo>
                    <a:pt x="186911" y="136338"/>
                    <a:pt x="183936" y="137409"/>
                    <a:pt x="181537" y="138916"/>
                  </a:cubicBezTo>
                  <a:cubicBezTo>
                    <a:pt x="180195" y="138569"/>
                    <a:pt x="178631" y="138466"/>
                    <a:pt x="177132" y="138466"/>
                  </a:cubicBezTo>
                  <a:cubicBezTo>
                    <a:pt x="175286" y="138466"/>
                    <a:pt x="173540" y="138623"/>
                    <a:pt x="172434" y="138678"/>
                  </a:cubicBezTo>
                  <a:cubicBezTo>
                    <a:pt x="172394" y="138678"/>
                    <a:pt x="172375" y="138658"/>
                    <a:pt x="172355" y="138658"/>
                  </a:cubicBezTo>
                  <a:cubicBezTo>
                    <a:pt x="169102" y="138698"/>
                    <a:pt x="166148" y="139808"/>
                    <a:pt x="162994" y="140502"/>
                  </a:cubicBezTo>
                  <a:cubicBezTo>
                    <a:pt x="162340" y="140641"/>
                    <a:pt x="161686" y="140740"/>
                    <a:pt x="161011" y="140839"/>
                  </a:cubicBezTo>
                  <a:cubicBezTo>
                    <a:pt x="161646" y="139233"/>
                    <a:pt x="161606" y="137151"/>
                    <a:pt x="160119" y="136020"/>
                  </a:cubicBezTo>
                  <a:cubicBezTo>
                    <a:pt x="159477" y="135529"/>
                    <a:pt x="158586" y="135305"/>
                    <a:pt x="157652" y="135305"/>
                  </a:cubicBezTo>
                  <a:cubicBezTo>
                    <a:pt x="154894" y="135305"/>
                    <a:pt x="151762" y="137256"/>
                    <a:pt x="153555" y="140026"/>
                  </a:cubicBezTo>
                  <a:cubicBezTo>
                    <a:pt x="154626" y="141692"/>
                    <a:pt x="156391" y="142307"/>
                    <a:pt x="158453" y="142366"/>
                  </a:cubicBezTo>
                  <a:cubicBezTo>
                    <a:pt x="156719" y="144041"/>
                    <a:pt x="153959" y="144678"/>
                    <a:pt x="151423" y="144678"/>
                  </a:cubicBezTo>
                  <a:cubicBezTo>
                    <a:pt x="150594" y="144678"/>
                    <a:pt x="149790" y="144610"/>
                    <a:pt x="149053" y="144488"/>
                  </a:cubicBezTo>
                  <a:cubicBezTo>
                    <a:pt x="145662" y="143913"/>
                    <a:pt x="142588" y="142208"/>
                    <a:pt x="140327" y="139630"/>
                  </a:cubicBezTo>
                  <a:cubicBezTo>
                    <a:pt x="140287" y="139570"/>
                    <a:pt x="140248" y="139550"/>
                    <a:pt x="140188" y="139511"/>
                  </a:cubicBezTo>
                  <a:cubicBezTo>
                    <a:pt x="140724" y="136001"/>
                    <a:pt x="139574" y="131737"/>
                    <a:pt x="137233" y="129397"/>
                  </a:cubicBezTo>
                  <a:cubicBezTo>
                    <a:pt x="134893" y="131737"/>
                    <a:pt x="133743" y="136001"/>
                    <a:pt x="134279" y="139511"/>
                  </a:cubicBezTo>
                  <a:cubicBezTo>
                    <a:pt x="134219" y="139550"/>
                    <a:pt x="134179" y="139570"/>
                    <a:pt x="134140" y="139630"/>
                  </a:cubicBezTo>
                  <a:cubicBezTo>
                    <a:pt x="131879" y="142208"/>
                    <a:pt x="128805" y="143913"/>
                    <a:pt x="125414" y="144488"/>
                  </a:cubicBezTo>
                  <a:cubicBezTo>
                    <a:pt x="124682" y="144610"/>
                    <a:pt x="123880" y="144678"/>
                    <a:pt x="123053" y="144678"/>
                  </a:cubicBezTo>
                  <a:cubicBezTo>
                    <a:pt x="120520" y="144678"/>
                    <a:pt x="117753" y="144041"/>
                    <a:pt x="116034" y="142366"/>
                  </a:cubicBezTo>
                  <a:cubicBezTo>
                    <a:pt x="118096" y="142307"/>
                    <a:pt x="119861" y="141692"/>
                    <a:pt x="120912" y="140026"/>
                  </a:cubicBezTo>
                  <a:cubicBezTo>
                    <a:pt x="122705" y="137256"/>
                    <a:pt x="119573" y="135305"/>
                    <a:pt x="116815" y="135305"/>
                  </a:cubicBezTo>
                  <a:cubicBezTo>
                    <a:pt x="115881" y="135305"/>
                    <a:pt x="114990" y="135529"/>
                    <a:pt x="114348" y="136020"/>
                  </a:cubicBezTo>
                  <a:cubicBezTo>
                    <a:pt x="112861" y="137151"/>
                    <a:pt x="112821" y="139233"/>
                    <a:pt x="113456" y="140839"/>
                  </a:cubicBezTo>
                  <a:cubicBezTo>
                    <a:pt x="112781" y="140760"/>
                    <a:pt x="112127" y="140641"/>
                    <a:pt x="111473" y="140502"/>
                  </a:cubicBezTo>
                  <a:cubicBezTo>
                    <a:pt x="108319" y="139808"/>
                    <a:pt x="105364" y="138698"/>
                    <a:pt x="102112" y="138658"/>
                  </a:cubicBezTo>
                  <a:cubicBezTo>
                    <a:pt x="102092" y="138658"/>
                    <a:pt x="102072" y="138678"/>
                    <a:pt x="102033" y="138678"/>
                  </a:cubicBezTo>
                  <a:cubicBezTo>
                    <a:pt x="100927" y="138623"/>
                    <a:pt x="99181" y="138466"/>
                    <a:pt x="97334" y="138466"/>
                  </a:cubicBezTo>
                  <a:cubicBezTo>
                    <a:pt x="95836" y="138466"/>
                    <a:pt x="94272" y="138569"/>
                    <a:pt x="92930" y="138916"/>
                  </a:cubicBezTo>
                  <a:cubicBezTo>
                    <a:pt x="90531" y="137409"/>
                    <a:pt x="87576" y="136318"/>
                    <a:pt x="86069" y="135842"/>
                  </a:cubicBezTo>
                  <a:cubicBezTo>
                    <a:pt x="83176" y="134889"/>
                    <a:pt x="80168" y="134414"/>
                    <a:pt x="77158" y="134414"/>
                  </a:cubicBezTo>
                  <a:cubicBezTo>
                    <a:pt x="74722" y="134414"/>
                    <a:pt x="72284" y="134725"/>
                    <a:pt x="69906" y="135346"/>
                  </a:cubicBezTo>
                  <a:cubicBezTo>
                    <a:pt x="63926" y="136970"/>
                    <a:pt x="59027" y="141876"/>
                    <a:pt x="52749" y="141876"/>
                  </a:cubicBezTo>
                  <a:cubicBezTo>
                    <a:pt x="52282" y="141876"/>
                    <a:pt x="51807" y="141849"/>
                    <a:pt x="51324" y="141791"/>
                  </a:cubicBezTo>
                  <a:cubicBezTo>
                    <a:pt x="45216" y="141097"/>
                    <a:pt x="39980" y="137309"/>
                    <a:pt x="33912" y="136357"/>
                  </a:cubicBezTo>
                  <a:cubicBezTo>
                    <a:pt x="33233" y="136257"/>
                    <a:pt x="32486" y="136199"/>
                    <a:pt x="31716" y="136199"/>
                  </a:cubicBezTo>
                  <a:cubicBezTo>
                    <a:pt x="29743" y="136199"/>
                    <a:pt x="27614" y="136580"/>
                    <a:pt x="26059" y="137607"/>
                  </a:cubicBezTo>
                  <a:cubicBezTo>
                    <a:pt x="25543" y="137428"/>
                    <a:pt x="25028" y="137270"/>
                    <a:pt x="24512" y="137171"/>
                  </a:cubicBezTo>
                  <a:cubicBezTo>
                    <a:pt x="22511" y="136800"/>
                    <a:pt x="20489" y="136622"/>
                    <a:pt x="18470" y="136622"/>
                  </a:cubicBezTo>
                  <a:cubicBezTo>
                    <a:pt x="14547" y="136622"/>
                    <a:pt x="10633" y="137295"/>
                    <a:pt x="6902" y="138539"/>
                  </a:cubicBezTo>
                  <a:cubicBezTo>
                    <a:pt x="9738" y="133184"/>
                    <a:pt x="12177" y="125887"/>
                    <a:pt x="10868" y="119818"/>
                  </a:cubicBezTo>
                  <a:cubicBezTo>
                    <a:pt x="12613" y="118133"/>
                    <a:pt x="13466" y="115733"/>
                    <a:pt x="13129" y="113333"/>
                  </a:cubicBezTo>
                  <a:cubicBezTo>
                    <a:pt x="12514" y="109486"/>
                    <a:pt x="9539" y="106492"/>
                    <a:pt x="7893" y="103081"/>
                  </a:cubicBezTo>
                  <a:cubicBezTo>
                    <a:pt x="5514" y="98162"/>
                    <a:pt x="4919" y="92610"/>
                    <a:pt x="5851" y="87255"/>
                  </a:cubicBezTo>
                  <a:cubicBezTo>
                    <a:pt x="5890" y="87097"/>
                    <a:pt x="5851" y="86938"/>
                    <a:pt x="5771" y="86799"/>
                  </a:cubicBezTo>
                  <a:cubicBezTo>
                    <a:pt x="8270" y="86422"/>
                    <a:pt x="7973" y="79838"/>
                    <a:pt x="7953" y="78311"/>
                  </a:cubicBezTo>
                  <a:cubicBezTo>
                    <a:pt x="7953" y="78192"/>
                    <a:pt x="7913" y="78073"/>
                    <a:pt x="7814" y="77974"/>
                  </a:cubicBezTo>
                  <a:cubicBezTo>
                    <a:pt x="8647" y="76685"/>
                    <a:pt x="9103" y="74920"/>
                    <a:pt x="9341" y="73195"/>
                  </a:cubicBezTo>
                  <a:cubicBezTo>
                    <a:pt x="9103" y="71470"/>
                    <a:pt x="8647" y="69705"/>
                    <a:pt x="7814" y="68416"/>
                  </a:cubicBezTo>
                  <a:cubicBezTo>
                    <a:pt x="7913" y="68316"/>
                    <a:pt x="7953" y="68197"/>
                    <a:pt x="7953" y="68078"/>
                  </a:cubicBezTo>
                  <a:cubicBezTo>
                    <a:pt x="7973" y="66551"/>
                    <a:pt x="8270" y="59967"/>
                    <a:pt x="5771" y="59591"/>
                  </a:cubicBezTo>
                  <a:cubicBezTo>
                    <a:pt x="5851" y="59452"/>
                    <a:pt x="5890" y="59293"/>
                    <a:pt x="5851" y="59135"/>
                  </a:cubicBezTo>
                  <a:cubicBezTo>
                    <a:pt x="4899" y="53780"/>
                    <a:pt x="5514" y="48227"/>
                    <a:pt x="7893" y="43309"/>
                  </a:cubicBezTo>
                  <a:cubicBezTo>
                    <a:pt x="9539" y="39898"/>
                    <a:pt x="12514" y="36904"/>
                    <a:pt x="13129" y="33056"/>
                  </a:cubicBezTo>
                  <a:cubicBezTo>
                    <a:pt x="13466" y="30657"/>
                    <a:pt x="12613" y="28257"/>
                    <a:pt x="10868" y="26591"/>
                  </a:cubicBezTo>
                  <a:cubicBezTo>
                    <a:pt x="12177" y="20503"/>
                    <a:pt x="9738" y="13225"/>
                    <a:pt x="6902" y="7851"/>
                  </a:cubicBezTo>
                  <a:cubicBezTo>
                    <a:pt x="10633" y="9095"/>
                    <a:pt x="14538" y="9768"/>
                    <a:pt x="18461" y="9768"/>
                  </a:cubicBezTo>
                  <a:cubicBezTo>
                    <a:pt x="20480" y="9768"/>
                    <a:pt x="22504" y="9590"/>
                    <a:pt x="24512" y="9219"/>
                  </a:cubicBezTo>
                  <a:cubicBezTo>
                    <a:pt x="25028" y="9120"/>
                    <a:pt x="25563" y="8981"/>
                    <a:pt x="26059" y="8803"/>
                  </a:cubicBezTo>
                  <a:cubicBezTo>
                    <a:pt x="27599" y="9820"/>
                    <a:pt x="29712" y="10203"/>
                    <a:pt x="31676" y="10203"/>
                  </a:cubicBezTo>
                  <a:cubicBezTo>
                    <a:pt x="32468" y="10203"/>
                    <a:pt x="33236" y="10141"/>
                    <a:pt x="33932" y="10032"/>
                  </a:cubicBezTo>
                  <a:cubicBezTo>
                    <a:pt x="39980" y="9100"/>
                    <a:pt x="45236" y="5313"/>
                    <a:pt x="51344" y="4599"/>
                  </a:cubicBezTo>
                  <a:cubicBezTo>
                    <a:pt x="51817" y="4544"/>
                    <a:pt x="52281" y="4518"/>
                    <a:pt x="52738" y="4518"/>
                  </a:cubicBezTo>
                  <a:cubicBezTo>
                    <a:pt x="59029" y="4518"/>
                    <a:pt x="63916" y="9435"/>
                    <a:pt x="69906" y="11044"/>
                  </a:cubicBezTo>
                  <a:cubicBezTo>
                    <a:pt x="72293" y="11674"/>
                    <a:pt x="74736" y="11986"/>
                    <a:pt x="77176" y="11986"/>
                  </a:cubicBezTo>
                  <a:cubicBezTo>
                    <a:pt x="80188" y="11986"/>
                    <a:pt x="83196" y="11510"/>
                    <a:pt x="86088" y="10568"/>
                  </a:cubicBezTo>
                  <a:cubicBezTo>
                    <a:pt x="87576" y="10072"/>
                    <a:pt x="90550" y="8981"/>
                    <a:pt x="92930" y="7474"/>
                  </a:cubicBezTo>
                  <a:cubicBezTo>
                    <a:pt x="94281" y="7821"/>
                    <a:pt x="95846" y="7924"/>
                    <a:pt x="97344" y="7924"/>
                  </a:cubicBezTo>
                  <a:cubicBezTo>
                    <a:pt x="99191" y="7924"/>
                    <a:pt x="100936" y="7767"/>
                    <a:pt x="102053" y="7712"/>
                  </a:cubicBezTo>
                  <a:cubicBezTo>
                    <a:pt x="102072" y="7732"/>
                    <a:pt x="102092" y="7732"/>
                    <a:pt x="102132" y="7732"/>
                  </a:cubicBezTo>
                  <a:cubicBezTo>
                    <a:pt x="105384" y="7692"/>
                    <a:pt x="108319" y="6602"/>
                    <a:pt x="111473" y="5907"/>
                  </a:cubicBezTo>
                  <a:cubicBezTo>
                    <a:pt x="112147" y="5749"/>
                    <a:pt x="112801" y="5650"/>
                    <a:pt x="113456" y="5550"/>
                  </a:cubicBezTo>
                  <a:cubicBezTo>
                    <a:pt x="112841" y="7177"/>
                    <a:pt x="112881" y="9239"/>
                    <a:pt x="114368" y="10369"/>
                  </a:cubicBezTo>
                  <a:cubicBezTo>
                    <a:pt x="115010" y="10861"/>
                    <a:pt x="115900" y="11085"/>
                    <a:pt x="116832" y="11085"/>
                  </a:cubicBezTo>
                  <a:cubicBezTo>
                    <a:pt x="119585" y="11085"/>
                    <a:pt x="122710" y="9134"/>
                    <a:pt x="120932" y="6364"/>
                  </a:cubicBezTo>
                  <a:cubicBezTo>
                    <a:pt x="119861" y="4718"/>
                    <a:pt x="118096" y="4083"/>
                    <a:pt x="116034" y="4023"/>
                  </a:cubicBezTo>
                  <a:cubicBezTo>
                    <a:pt x="117763" y="2354"/>
                    <a:pt x="120554" y="1723"/>
                    <a:pt x="123108" y="1723"/>
                  </a:cubicBezTo>
                  <a:cubicBezTo>
                    <a:pt x="123921" y="1723"/>
                    <a:pt x="124710" y="1787"/>
                    <a:pt x="125434" y="1902"/>
                  </a:cubicBezTo>
                  <a:cubicBezTo>
                    <a:pt x="128805" y="2477"/>
                    <a:pt x="131879" y="4202"/>
                    <a:pt x="134140" y="6780"/>
                  </a:cubicBezTo>
                  <a:cubicBezTo>
                    <a:pt x="134179" y="6820"/>
                    <a:pt x="134239" y="6859"/>
                    <a:pt x="134279" y="6879"/>
                  </a:cubicBezTo>
                  <a:cubicBezTo>
                    <a:pt x="133743" y="10409"/>
                    <a:pt x="134913" y="14653"/>
                    <a:pt x="137253" y="16993"/>
                  </a:cubicBezTo>
                  <a:cubicBezTo>
                    <a:pt x="139574" y="14653"/>
                    <a:pt x="140744" y="10389"/>
                    <a:pt x="140208" y="6879"/>
                  </a:cubicBezTo>
                  <a:cubicBezTo>
                    <a:pt x="140248" y="6859"/>
                    <a:pt x="140307" y="6820"/>
                    <a:pt x="140347" y="6780"/>
                  </a:cubicBezTo>
                  <a:cubicBezTo>
                    <a:pt x="142608" y="4202"/>
                    <a:pt x="145682" y="2477"/>
                    <a:pt x="149053" y="1902"/>
                  </a:cubicBezTo>
                  <a:cubicBezTo>
                    <a:pt x="149782" y="1781"/>
                    <a:pt x="150578" y="1714"/>
                    <a:pt x="151398" y="1714"/>
                  </a:cubicBezTo>
                  <a:close/>
                  <a:moveTo>
                    <a:pt x="92494" y="140304"/>
                  </a:moveTo>
                  <a:lnTo>
                    <a:pt x="92494" y="140304"/>
                  </a:lnTo>
                  <a:cubicBezTo>
                    <a:pt x="93168" y="140760"/>
                    <a:pt x="93823" y="141276"/>
                    <a:pt x="94418" y="141851"/>
                  </a:cubicBezTo>
                  <a:lnTo>
                    <a:pt x="94418" y="141831"/>
                  </a:lnTo>
                  <a:cubicBezTo>
                    <a:pt x="94913" y="142485"/>
                    <a:pt x="96103" y="144885"/>
                    <a:pt x="93704" y="145163"/>
                  </a:cubicBezTo>
                  <a:cubicBezTo>
                    <a:pt x="89638" y="145163"/>
                    <a:pt x="89856" y="141454"/>
                    <a:pt x="92494" y="140304"/>
                  </a:cubicBezTo>
                  <a:close/>
                  <a:moveTo>
                    <a:pt x="181993" y="140284"/>
                  </a:moveTo>
                  <a:lnTo>
                    <a:pt x="181993" y="140284"/>
                  </a:lnTo>
                  <a:cubicBezTo>
                    <a:pt x="184630" y="141454"/>
                    <a:pt x="184849" y="145182"/>
                    <a:pt x="180783" y="145182"/>
                  </a:cubicBezTo>
                  <a:lnTo>
                    <a:pt x="180783" y="145163"/>
                  </a:lnTo>
                  <a:cubicBezTo>
                    <a:pt x="178384" y="144885"/>
                    <a:pt x="179573" y="142485"/>
                    <a:pt x="180069" y="141831"/>
                  </a:cubicBezTo>
                  <a:cubicBezTo>
                    <a:pt x="180664" y="141276"/>
                    <a:pt x="181319" y="140760"/>
                    <a:pt x="181993" y="140284"/>
                  </a:cubicBezTo>
                  <a:close/>
                  <a:moveTo>
                    <a:pt x="93356" y="0"/>
                  </a:moveTo>
                  <a:cubicBezTo>
                    <a:pt x="91608" y="0"/>
                    <a:pt x="89733" y="1136"/>
                    <a:pt x="89460" y="3052"/>
                  </a:cubicBezTo>
                  <a:cubicBezTo>
                    <a:pt x="89182" y="4956"/>
                    <a:pt x="89995" y="6145"/>
                    <a:pt x="91304" y="6859"/>
                  </a:cubicBezTo>
                  <a:cubicBezTo>
                    <a:pt x="87695" y="9080"/>
                    <a:pt x="83590" y="10409"/>
                    <a:pt x="79366" y="10726"/>
                  </a:cubicBezTo>
                  <a:cubicBezTo>
                    <a:pt x="78622" y="10790"/>
                    <a:pt x="77878" y="10821"/>
                    <a:pt x="77134" y="10821"/>
                  </a:cubicBezTo>
                  <a:cubicBezTo>
                    <a:pt x="73217" y="10821"/>
                    <a:pt x="69328" y="9948"/>
                    <a:pt x="65761" y="8248"/>
                  </a:cubicBezTo>
                  <a:cubicBezTo>
                    <a:pt x="62132" y="6522"/>
                    <a:pt x="58880" y="3924"/>
                    <a:pt x="54775" y="3409"/>
                  </a:cubicBezTo>
                  <a:cubicBezTo>
                    <a:pt x="54163" y="3330"/>
                    <a:pt x="53560" y="3293"/>
                    <a:pt x="52963" y="3293"/>
                  </a:cubicBezTo>
                  <a:cubicBezTo>
                    <a:pt x="45474" y="3293"/>
                    <a:pt x="39083" y="9062"/>
                    <a:pt x="31552" y="9080"/>
                  </a:cubicBezTo>
                  <a:cubicBezTo>
                    <a:pt x="30184" y="9080"/>
                    <a:pt x="28637" y="8922"/>
                    <a:pt x="27388" y="8228"/>
                  </a:cubicBezTo>
                  <a:cubicBezTo>
                    <a:pt x="29847" y="7018"/>
                    <a:pt x="31969" y="4856"/>
                    <a:pt x="30164" y="2080"/>
                  </a:cubicBezTo>
                  <a:cubicBezTo>
                    <a:pt x="29521" y="1087"/>
                    <a:pt x="28640" y="674"/>
                    <a:pt x="27739" y="674"/>
                  </a:cubicBezTo>
                  <a:cubicBezTo>
                    <a:pt x="25780" y="674"/>
                    <a:pt x="23729" y="2629"/>
                    <a:pt x="23838" y="4817"/>
                  </a:cubicBezTo>
                  <a:cubicBezTo>
                    <a:pt x="23858" y="5967"/>
                    <a:pt x="24294" y="7058"/>
                    <a:pt x="25067" y="7930"/>
                  </a:cubicBezTo>
                  <a:cubicBezTo>
                    <a:pt x="23818" y="8188"/>
                    <a:pt x="22529" y="8367"/>
                    <a:pt x="21260" y="8466"/>
                  </a:cubicBezTo>
                  <a:cubicBezTo>
                    <a:pt x="20322" y="8541"/>
                    <a:pt x="19383" y="8579"/>
                    <a:pt x="18446" y="8579"/>
                  </a:cubicBezTo>
                  <a:cubicBezTo>
                    <a:pt x="14232" y="8579"/>
                    <a:pt x="10047" y="7817"/>
                    <a:pt x="6089" y="6324"/>
                  </a:cubicBezTo>
                  <a:lnTo>
                    <a:pt x="6049" y="6264"/>
                  </a:lnTo>
                  <a:cubicBezTo>
                    <a:pt x="5933" y="6064"/>
                    <a:pt x="5758" y="5981"/>
                    <a:pt x="5582" y="5981"/>
                  </a:cubicBezTo>
                  <a:cubicBezTo>
                    <a:pt x="5182" y="5981"/>
                    <a:pt x="4776" y="6406"/>
                    <a:pt x="5038" y="6859"/>
                  </a:cubicBezTo>
                  <a:cubicBezTo>
                    <a:pt x="7874" y="11778"/>
                    <a:pt x="9797" y="17370"/>
                    <a:pt x="9896" y="23081"/>
                  </a:cubicBezTo>
                  <a:cubicBezTo>
                    <a:pt x="9916" y="23994"/>
                    <a:pt x="9876" y="24906"/>
                    <a:pt x="9757" y="25818"/>
                  </a:cubicBezTo>
                  <a:cubicBezTo>
                    <a:pt x="9205" y="25538"/>
                    <a:pt x="8613" y="25380"/>
                    <a:pt x="7999" y="25380"/>
                  </a:cubicBezTo>
                  <a:cubicBezTo>
                    <a:pt x="6918" y="25380"/>
                    <a:pt x="5767" y="25871"/>
                    <a:pt x="4641" y="27048"/>
                  </a:cubicBezTo>
                  <a:cubicBezTo>
                    <a:pt x="3352" y="28396"/>
                    <a:pt x="2618" y="31053"/>
                    <a:pt x="4423" y="32323"/>
                  </a:cubicBezTo>
                  <a:cubicBezTo>
                    <a:pt x="4928" y="32668"/>
                    <a:pt x="5435" y="32816"/>
                    <a:pt x="5927" y="32816"/>
                  </a:cubicBezTo>
                  <a:cubicBezTo>
                    <a:pt x="7583" y="32816"/>
                    <a:pt x="9079" y="31151"/>
                    <a:pt x="9797" y="29745"/>
                  </a:cubicBezTo>
                  <a:cubicBezTo>
                    <a:pt x="10114" y="29090"/>
                    <a:pt x="10372" y="28416"/>
                    <a:pt x="10590" y="27702"/>
                  </a:cubicBezTo>
                  <a:cubicBezTo>
                    <a:pt x="11701" y="29011"/>
                    <a:pt x="12236" y="31153"/>
                    <a:pt x="11979" y="32799"/>
                  </a:cubicBezTo>
                  <a:cubicBezTo>
                    <a:pt x="11225" y="37558"/>
                    <a:pt x="7041" y="41425"/>
                    <a:pt x="5553" y="46046"/>
                  </a:cubicBezTo>
                  <a:cubicBezTo>
                    <a:pt x="4125" y="50389"/>
                    <a:pt x="3947" y="54970"/>
                    <a:pt x="4740" y="59452"/>
                  </a:cubicBezTo>
                  <a:cubicBezTo>
                    <a:pt x="4760" y="59551"/>
                    <a:pt x="4800" y="59630"/>
                    <a:pt x="4859" y="59710"/>
                  </a:cubicBezTo>
                  <a:cubicBezTo>
                    <a:pt x="3868" y="60166"/>
                    <a:pt x="3352" y="61613"/>
                    <a:pt x="2975" y="62506"/>
                  </a:cubicBezTo>
                  <a:cubicBezTo>
                    <a:pt x="2301" y="64251"/>
                    <a:pt x="1944" y="66115"/>
                    <a:pt x="1924" y="67979"/>
                  </a:cubicBezTo>
                  <a:cubicBezTo>
                    <a:pt x="833" y="69288"/>
                    <a:pt x="238" y="71311"/>
                    <a:pt x="0" y="73195"/>
                  </a:cubicBezTo>
                  <a:cubicBezTo>
                    <a:pt x="258" y="75059"/>
                    <a:pt x="833" y="77082"/>
                    <a:pt x="1924" y="78391"/>
                  </a:cubicBezTo>
                  <a:cubicBezTo>
                    <a:pt x="1944" y="80255"/>
                    <a:pt x="2301" y="82119"/>
                    <a:pt x="2975" y="83864"/>
                  </a:cubicBezTo>
                  <a:cubicBezTo>
                    <a:pt x="3352" y="84757"/>
                    <a:pt x="3868" y="86224"/>
                    <a:pt x="4859" y="86680"/>
                  </a:cubicBezTo>
                  <a:cubicBezTo>
                    <a:pt x="4800" y="86740"/>
                    <a:pt x="4760" y="86819"/>
                    <a:pt x="4740" y="86918"/>
                  </a:cubicBezTo>
                  <a:cubicBezTo>
                    <a:pt x="3947" y="91420"/>
                    <a:pt x="4125" y="95961"/>
                    <a:pt x="5553" y="100324"/>
                  </a:cubicBezTo>
                  <a:cubicBezTo>
                    <a:pt x="7060" y="104945"/>
                    <a:pt x="11245" y="108812"/>
                    <a:pt x="11979" y="113571"/>
                  </a:cubicBezTo>
                  <a:cubicBezTo>
                    <a:pt x="12217" y="115217"/>
                    <a:pt x="11701" y="117359"/>
                    <a:pt x="10590" y="118668"/>
                  </a:cubicBezTo>
                  <a:cubicBezTo>
                    <a:pt x="10392" y="117954"/>
                    <a:pt x="10114" y="117280"/>
                    <a:pt x="9797" y="116625"/>
                  </a:cubicBezTo>
                  <a:cubicBezTo>
                    <a:pt x="9081" y="115223"/>
                    <a:pt x="7591" y="113563"/>
                    <a:pt x="5941" y="113563"/>
                  </a:cubicBezTo>
                  <a:cubicBezTo>
                    <a:pt x="5444" y="113563"/>
                    <a:pt x="4932" y="113714"/>
                    <a:pt x="4423" y="114067"/>
                  </a:cubicBezTo>
                  <a:cubicBezTo>
                    <a:pt x="2598" y="115336"/>
                    <a:pt x="3352" y="117974"/>
                    <a:pt x="4621" y="119322"/>
                  </a:cubicBezTo>
                  <a:cubicBezTo>
                    <a:pt x="5749" y="120514"/>
                    <a:pt x="6910" y="121009"/>
                    <a:pt x="7999" y="121009"/>
                  </a:cubicBezTo>
                  <a:cubicBezTo>
                    <a:pt x="8614" y="121009"/>
                    <a:pt x="9206" y="120851"/>
                    <a:pt x="9757" y="120572"/>
                  </a:cubicBezTo>
                  <a:cubicBezTo>
                    <a:pt x="9876" y="121464"/>
                    <a:pt x="9916" y="122376"/>
                    <a:pt x="9896" y="123289"/>
                  </a:cubicBezTo>
                  <a:cubicBezTo>
                    <a:pt x="9797" y="129000"/>
                    <a:pt x="7874" y="134612"/>
                    <a:pt x="5038" y="139511"/>
                  </a:cubicBezTo>
                  <a:cubicBezTo>
                    <a:pt x="4763" y="139964"/>
                    <a:pt x="5174" y="140390"/>
                    <a:pt x="5578" y="140390"/>
                  </a:cubicBezTo>
                  <a:cubicBezTo>
                    <a:pt x="5756" y="140390"/>
                    <a:pt x="5933" y="140306"/>
                    <a:pt x="6049" y="140106"/>
                  </a:cubicBezTo>
                  <a:lnTo>
                    <a:pt x="6089" y="140046"/>
                  </a:lnTo>
                  <a:cubicBezTo>
                    <a:pt x="10047" y="138553"/>
                    <a:pt x="14218" y="137791"/>
                    <a:pt x="18428" y="137791"/>
                  </a:cubicBezTo>
                  <a:cubicBezTo>
                    <a:pt x="19364" y="137791"/>
                    <a:pt x="20302" y="137829"/>
                    <a:pt x="21240" y="137904"/>
                  </a:cubicBezTo>
                  <a:cubicBezTo>
                    <a:pt x="22529" y="138003"/>
                    <a:pt x="23798" y="138182"/>
                    <a:pt x="25067" y="138460"/>
                  </a:cubicBezTo>
                  <a:cubicBezTo>
                    <a:pt x="24294" y="139312"/>
                    <a:pt x="23858" y="140403"/>
                    <a:pt x="23818" y="141573"/>
                  </a:cubicBezTo>
                  <a:cubicBezTo>
                    <a:pt x="23723" y="143746"/>
                    <a:pt x="25776" y="145705"/>
                    <a:pt x="27736" y="145705"/>
                  </a:cubicBezTo>
                  <a:cubicBezTo>
                    <a:pt x="28638" y="145705"/>
                    <a:pt x="29520" y="145290"/>
                    <a:pt x="30164" y="144290"/>
                  </a:cubicBezTo>
                  <a:cubicBezTo>
                    <a:pt x="31969" y="141514"/>
                    <a:pt x="29847" y="139372"/>
                    <a:pt x="27388" y="138142"/>
                  </a:cubicBezTo>
                  <a:cubicBezTo>
                    <a:pt x="28637" y="137448"/>
                    <a:pt x="30164" y="137290"/>
                    <a:pt x="31552" y="137290"/>
                  </a:cubicBezTo>
                  <a:cubicBezTo>
                    <a:pt x="39083" y="137308"/>
                    <a:pt x="45474" y="143077"/>
                    <a:pt x="52963" y="143077"/>
                  </a:cubicBezTo>
                  <a:cubicBezTo>
                    <a:pt x="53560" y="143077"/>
                    <a:pt x="54163" y="143040"/>
                    <a:pt x="54775" y="142961"/>
                  </a:cubicBezTo>
                  <a:cubicBezTo>
                    <a:pt x="58880" y="142426"/>
                    <a:pt x="62132" y="139868"/>
                    <a:pt x="65761" y="138122"/>
                  </a:cubicBezTo>
                  <a:cubicBezTo>
                    <a:pt x="69328" y="136422"/>
                    <a:pt x="73203" y="135549"/>
                    <a:pt x="77127" y="135549"/>
                  </a:cubicBezTo>
                  <a:cubicBezTo>
                    <a:pt x="77872" y="135549"/>
                    <a:pt x="78619" y="135580"/>
                    <a:pt x="79366" y="135644"/>
                  </a:cubicBezTo>
                  <a:cubicBezTo>
                    <a:pt x="83590" y="135961"/>
                    <a:pt x="87675" y="137290"/>
                    <a:pt x="91284" y="139511"/>
                  </a:cubicBezTo>
                  <a:cubicBezTo>
                    <a:pt x="89975" y="140244"/>
                    <a:pt x="89162" y="141414"/>
                    <a:pt x="89440" y="143318"/>
                  </a:cubicBezTo>
                  <a:cubicBezTo>
                    <a:pt x="89714" y="145236"/>
                    <a:pt x="91592" y="146378"/>
                    <a:pt x="93341" y="146378"/>
                  </a:cubicBezTo>
                  <a:cubicBezTo>
                    <a:pt x="94759" y="146378"/>
                    <a:pt x="96092" y="145628"/>
                    <a:pt x="96421" y="143933"/>
                  </a:cubicBezTo>
                  <a:cubicBezTo>
                    <a:pt x="96698" y="142406"/>
                    <a:pt x="95746" y="141038"/>
                    <a:pt x="94279" y="139848"/>
                  </a:cubicBezTo>
                  <a:cubicBezTo>
                    <a:pt x="94517" y="139808"/>
                    <a:pt x="94794" y="139768"/>
                    <a:pt x="95052" y="139768"/>
                  </a:cubicBezTo>
                  <a:cubicBezTo>
                    <a:pt x="95838" y="139717"/>
                    <a:pt x="96630" y="139696"/>
                    <a:pt x="97424" y="139696"/>
                  </a:cubicBezTo>
                  <a:cubicBezTo>
                    <a:pt x="99056" y="139696"/>
                    <a:pt x="100696" y="139781"/>
                    <a:pt x="102310" y="139848"/>
                  </a:cubicBezTo>
                  <a:lnTo>
                    <a:pt x="102370" y="139848"/>
                  </a:lnTo>
                  <a:cubicBezTo>
                    <a:pt x="105146" y="139987"/>
                    <a:pt x="110084" y="141930"/>
                    <a:pt x="114308" y="142287"/>
                  </a:cubicBezTo>
                  <a:cubicBezTo>
                    <a:pt x="115617" y="143993"/>
                    <a:pt x="117719" y="144984"/>
                    <a:pt x="119762" y="145460"/>
                  </a:cubicBezTo>
                  <a:cubicBezTo>
                    <a:pt x="120857" y="145709"/>
                    <a:pt x="121961" y="145828"/>
                    <a:pt x="123055" y="145828"/>
                  </a:cubicBezTo>
                  <a:cubicBezTo>
                    <a:pt x="127372" y="145828"/>
                    <a:pt x="131555" y="143968"/>
                    <a:pt x="134576" y="140820"/>
                  </a:cubicBezTo>
                  <a:cubicBezTo>
                    <a:pt x="135052" y="142386"/>
                    <a:pt x="135905" y="143695"/>
                    <a:pt x="137233" y="144488"/>
                  </a:cubicBezTo>
                  <a:cubicBezTo>
                    <a:pt x="138542" y="143695"/>
                    <a:pt x="139395" y="142386"/>
                    <a:pt x="139871" y="140820"/>
                  </a:cubicBezTo>
                  <a:cubicBezTo>
                    <a:pt x="142893" y="143968"/>
                    <a:pt x="147075" y="145828"/>
                    <a:pt x="151392" y="145828"/>
                  </a:cubicBezTo>
                  <a:cubicBezTo>
                    <a:pt x="152486" y="145828"/>
                    <a:pt x="153590" y="145709"/>
                    <a:pt x="154685" y="145460"/>
                  </a:cubicBezTo>
                  <a:cubicBezTo>
                    <a:pt x="156748" y="144984"/>
                    <a:pt x="158850" y="143993"/>
                    <a:pt x="160139" y="142287"/>
                  </a:cubicBezTo>
                  <a:cubicBezTo>
                    <a:pt x="164363" y="141930"/>
                    <a:pt x="169301" y="139987"/>
                    <a:pt x="172077" y="139848"/>
                  </a:cubicBezTo>
                  <a:lnTo>
                    <a:pt x="172137" y="139848"/>
                  </a:lnTo>
                  <a:cubicBezTo>
                    <a:pt x="173764" y="139781"/>
                    <a:pt x="175400" y="139696"/>
                    <a:pt x="177027" y="139696"/>
                  </a:cubicBezTo>
                  <a:cubicBezTo>
                    <a:pt x="177819" y="139696"/>
                    <a:pt x="178609" y="139717"/>
                    <a:pt x="179395" y="139768"/>
                  </a:cubicBezTo>
                  <a:cubicBezTo>
                    <a:pt x="179653" y="139768"/>
                    <a:pt x="179911" y="139808"/>
                    <a:pt x="180168" y="139848"/>
                  </a:cubicBezTo>
                  <a:cubicBezTo>
                    <a:pt x="178701" y="141038"/>
                    <a:pt x="177749" y="142406"/>
                    <a:pt x="178027" y="143933"/>
                  </a:cubicBezTo>
                  <a:cubicBezTo>
                    <a:pt x="178356" y="145631"/>
                    <a:pt x="179693" y="146385"/>
                    <a:pt x="181113" y="146385"/>
                  </a:cubicBezTo>
                  <a:cubicBezTo>
                    <a:pt x="182861" y="146385"/>
                    <a:pt x="184734" y="145244"/>
                    <a:pt x="185007" y="143318"/>
                  </a:cubicBezTo>
                  <a:cubicBezTo>
                    <a:pt x="185285" y="141414"/>
                    <a:pt x="184492" y="140244"/>
                    <a:pt x="183163" y="139511"/>
                  </a:cubicBezTo>
                  <a:cubicBezTo>
                    <a:pt x="186772" y="137290"/>
                    <a:pt x="190857" y="135961"/>
                    <a:pt x="195082" y="135644"/>
                  </a:cubicBezTo>
                  <a:cubicBezTo>
                    <a:pt x="195828" y="135580"/>
                    <a:pt x="196575" y="135549"/>
                    <a:pt x="197320" y="135549"/>
                  </a:cubicBezTo>
                  <a:cubicBezTo>
                    <a:pt x="201244" y="135549"/>
                    <a:pt x="205119" y="136422"/>
                    <a:pt x="208686" y="138122"/>
                  </a:cubicBezTo>
                  <a:cubicBezTo>
                    <a:pt x="212315" y="139848"/>
                    <a:pt x="215567" y="142426"/>
                    <a:pt x="219672" y="142961"/>
                  </a:cubicBezTo>
                  <a:cubicBezTo>
                    <a:pt x="220284" y="143040"/>
                    <a:pt x="220887" y="143077"/>
                    <a:pt x="221484" y="143077"/>
                  </a:cubicBezTo>
                  <a:cubicBezTo>
                    <a:pt x="228973" y="143077"/>
                    <a:pt x="235364" y="137308"/>
                    <a:pt x="242895" y="137290"/>
                  </a:cubicBezTo>
                  <a:cubicBezTo>
                    <a:pt x="244283" y="137290"/>
                    <a:pt x="245830" y="137448"/>
                    <a:pt x="247059" y="138142"/>
                  </a:cubicBezTo>
                  <a:cubicBezTo>
                    <a:pt x="244600" y="139372"/>
                    <a:pt x="242498" y="141514"/>
                    <a:pt x="244283" y="144290"/>
                  </a:cubicBezTo>
                  <a:cubicBezTo>
                    <a:pt x="244927" y="145284"/>
                    <a:pt x="245809" y="145696"/>
                    <a:pt x="246710" y="145696"/>
                  </a:cubicBezTo>
                  <a:cubicBezTo>
                    <a:pt x="248670" y="145696"/>
                    <a:pt x="250724" y="143746"/>
                    <a:pt x="250629" y="141573"/>
                  </a:cubicBezTo>
                  <a:cubicBezTo>
                    <a:pt x="250589" y="140403"/>
                    <a:pt x="250153" y="139312"/>
                    <a:pt x="249380" y="138460"/>
                  </a:cubicBezTo>
                  <a:cubicBezTo>
                    <a:pt x="250649" y="138182"/>
                    <a:pt x="251918" y="138003"/>
                    <a:pt x="253207" y="137904"/>
                  </a:cubicBezTo>
                  <a:cubicBezTo>
                    <a:pt x="254145" y="137829"/>
                    <a:pt x="255083" y="137791"/>
                    <a:pt x="256019" y="137791"/>
                  </a:cubicBezTo>
                  <a:cubicBezTo>
                    <a:pt x="260229" y="137791"/>
                    <a:pt x="264400" y="138553"/>
                    <a:pt x="268358" y="140046"/>
                  </a:cubicBezTo>
                  <a:lnTo>
                    <a:pt x="268398" y="140106"/>
                  </a:lnTo>
                  <a:cubicBezTo>
                    <a:pt x="268514" y="140306"/>
                    <a:pt x="268691" y="140390"/>
                    <a:pt x="268870" y="140390"/>
                  </a:cubicBezTo>
                  <a:cubicBezTo>
                    <a:pt x="269275" y="140390"/>
                    <a:pt x="269691" y="139964"/>
                    <a:pt x="269429" y="139511"/>
                  </a:cubicBezTo>
                  <a:cubicBezTo>
                    <a:pt x="266574" y="134612"/>
                    <a:pt x="264650" y="129000"/>
                    <a:pt x="264551" y="123289"/>
                  </a:cubicBezTo>
                  <a:cubicBezTo>
                    <a:pt x="264531" y="122376"/>
                    <a:pt x="264571" y="121464"/>
                    <a:pt x="264690" y="120572"/>
                  </a:cubicBezTo>
                  <a:cubicBezTo>
                    <a:pt x="265237" y="120842"/>
                    <a:pt x="265825" y="120995"/>
                    <a:pt x="266436" y="120995"/>
                  </a:cubicBezTo>
                  <a:cubicBezTo>
                    <a:pt x="267529" y="120995"/>
                    <a:pt x="268694" y="120505"/>
                    <a:pt x="269826" y="119322"/>
                  </a:cubicBezTo>
                  <a:cubicBezTo>
                    <a:pt x="271095" y="117974"/>
                    <a:pt x="271849" y="115336"/>
                    <a:pt x="270024" y="114067"/>
                  </a:cubicBezTo>
                  <a:cubicBezTo>
                    <a:pt x="269519" y="113714"/>
                    <a:pt x="269010" y="113563"/>
                    <a:pt x="268514" y="113563"/>
                  </a:cubicBezTo>
                  <a:cubicBezTo>
                    <a:pt x="266867" y="113563"/>
                    <a:pt x="265366" y="115223"/>
                    <a:pt x="264650" y="116625"/>
                  </a:cubicBezTo>
                  <a:cubicBezTo>
                    <a:pt x="264333" y="117280"/>
                    <a:pt x="264075" y="117974"/>
                    <a:pt x="263857" y="118668"/>
                  </a:cubicBezTo>
                  <a:cubicBezTo>
                    <a:pt x="262746" y="117379"/>
                    <a:pt x="262230" y="115217"/>
                    <a:pt x="262468" y="113591"/>
                  </a:cubicBezTo>
                  <a:cubicBezTo>
                    <a:pt x="263222" y="108832"/>
                    <a:pt x="267387" y="104945"/>
                    <a:pt x="268894" y="100344"/>
                  </a:cubicBezTo>
                  <a:cubicBezTo>
                    <a:pt x="270322" y="95981"/>
                    <a:pt x="270520" y="91420"/>
                    <a:pt x="269707" y="86938"/>
                  </a:cubicBezTo>
                  <a:cubicBezTo>
                    <a:pt x="269687" y="86839"/>
                    <a:pt x="269647" y="86760"/>
                    <a:pt x="269588" y="86680"/>
                  </a:cubicBezTo>
                  <a:cubicBezTo>
                    <a:pt x="270579" y="86224"/>
                    <a:pt x="271115" y="84776"/>
                    <a:pt x="271472" y="83884"/>
                  </a:cubicBezTo>
                  <a:cubicBezTo>
                    <a:pt x="272146" y="82139"/>
                    <a:pt x="272503" y="80275"/>
                    <a:pt x="272523" y="78411"/>
                  </a:cubicBezTo>
                  <a:cubicBezTo>
                    <a:pt x="273614" y="77102"/>
                    <a:pt x="274209" y="75079"/>
                    <a:pt x="274447" y="73195"/>
                  </a:cubicBezTo>
                  <a:cubicBezTo>
                    <a:pt x="274248" y="71331"/>
                    <a:pt x="273653" y="69308"/>
                    <a:pt x="272563" y="67999"/>
                  </a:cubicBezTo>
                  <a:cubicBezTo>
                    <a:pt x="272543" y="66115"/>
                    <a:pt x="272186" y="64271"/>
                    <a:pt x="271512" y="62526"/>
                  </a:cubicBezTo>
                  <a:cubicBezTo>
                    <a:pt x="271135" y="61633"/>
                    <a:pt x="270619" y="60166"/>
                    <a:pt x="269628" y="59710"/>
                  </a:cubicBezTo>
                  <a:cubicBezTo>
                    <a:pt x="269687" y="59650"/>
                    <a:pt x="269727" y="59551"/>
                    <a:pt x="269747" y="59472"/>
                  </a:cubicBezTo>
                  <a:cubicBezTo>
                    <a:pt x="270540" y="54970"/>
                    <a:pt x="270361" y="50409"/>
                    <a:pt x="268933" y="46046"/>
                  </a:cubicBezTo>
                  <a:cubicBezTo>
                    <a:pt x="267426" y="41445"/>
                    <a:pt x="263262" y="37578"/>
                    <a:pt x="262508" y="32818"/>
                  </a:cubicBezTo>
                  <a:cubicBezTo>
                    <a:pt x="262270" y="31172"/>
                    <a:pt x="262786" y="29031"/>
                    <a:pt x="263896" y="27722"/>
                  </a:cubicBezTo>
                  <a:cubicBezTo>
                    <a:pt x="264095" y="28436"/>
                    <a:pt x="264372" y="29110"/>
                    <a:pt x="264690" y="29764"/>
                  </a:cubicBezTo>
                  <a:cubicBezTo>
                    <a:pt x="265408" y="31171"/>
                    <a:pt x="266904" y="32836"/>
                    <a:pt x="268559" y="32836"/>
                  </a:cubicBezTo>
                  <a:cubicBezTo>
                    <a:pt x="269052" y="32836"/>
                    <a:pt x="269559" y="32688"/>
                    <a:pt x="270064" y="32343"/>
                  </a:cubicBezTo>
                  <a:cubicBezTo>
                    <a:pt x="271869" y="31073"/>
                    <a:pt x="271135" y="28416"/>
                    <a:pt x="269846" y="27067"/>
                  </a:cubicBezTo>
                  <a:cubicBezTo>
                    <a:pt x="268720" y="25891"/>
                    <a:pt x="267569" y="25400"/>
                    <a:pt x="266487" y="25400"/>
                  </a:cubicBezTo>
                  <a:cubicBezTo>
                    <a:pt x="265874" y="25400"/>
                    <a:pt x="265282" y="25558"/>
                    <a:pt x="264729" y="25838"/>
                  </a:cubicBezTo>
                  <a:cubicBezTo>
                    <a:pt x="264610" y="24926"/>
                    <a:pt x="264551" y="24013"/>
                    <a:pt x="264590" y="23101"/>
                  </a:cubicBezTo>
                  <a:cubicBezTo>
                    <a:pt x="264690" y="17410"/>
                    <a:pt x="266613" y="11778"/>
                    <a:pt x="269449" y="6879"/>
                  </a:cubicBezTo>
                  <a:cubicBezTo>
                    <a:pt x="269724" y="6425"/>
                    <a:pt x="269312" y="6009"/>
                    <a:pt x="268908" y="6009"/>
                  </a:cubicBezTo>
                  <a:cubicBezTo>
                    <a:pt x="268730" y="6009"/>
                    <a:pt x="268553" y="6090"/>
                    <a:pt x="268438" y="6284"/>
                  </a:cubicBezTo>
                  <a:lnTo>
                    <a:pt x="268398" y="6364"/>
                  </a:lnTo>
                  <a:cubicBezTo>
                    <a:pt x="264441" y="7839"/>
                    <a:pt x="260258" y="8599"/>
                    <a:pt x="256056" y="8599"/>
                  </a:cubicBezTo>
                  <a:cubicBezTo>
                    <a:pt x="255120" y="8599"/>
                    <a:pt x="254183" y="8561"/>
                    <a:pt x="253247" y="8486"/>
                  </a:cubicBezTo>
                  <a:cubicBezTo>
                    <a:pt x="251958" y="8406"/>
                    <a:pt x="250669" y="8228"/>
                    <a:pt x="249419" y="7950"/>
                  </a:cubicBezTo>
                  <a:cubicBezTo>
                    <a:pt x="250193" y="7097"/>
                    <a:pt x="250629" y="5987"/>
                    <a:pt x="250649" y="4837"/>
                  </a:cubicBezTo>
                  <a:cubicBezTo>
                    <a:pt x="250758" y="2649"/>
                    <a:pt x="248707" y="694"/>
                    <a:pt x="246747" y="694"/>
                  </a:cubicBezTo>
                  <a:cubicBezTo>
                    <a:pt x="245847" y="694"/>
                    <a:pt x="244966" y="1107"/>
                    <a:pt x="244323" y="2100"/>
                  </a:cubicBezTo>
                  <a:cubicBezTo>
                    <a:pt x="242518" y="4876"/>
                    <a:pt x="244640" y="7038"/>
                    <a:pt x="247099" y="8248"/>
                  </a:cubicBezTo>
                  <a:cubicBezTo>
                    <a:pt x="245850" y="8961"/>
                    <a:pt x="244303" y="9100"/>
                    <a:pt x="242935" y="9100"/>
                  </a:cubicBezTo>
                  <a:cubicBezTo>
                    <a:pt x="235395" y="9082"/>
                    <a:pt x="228998" y="3317"/>
                    <a:pt x="221497" y="3317"/>
                  </a:cubicBezTo>
                  <a:cubicBezTo>
                    <a:pt x="220909" y="3317"/>
                    <a:pt x="220315" y="3352"/>
                    <a:pt x="219712" y="3429"/>
                  </a:cubicBezTo>
                  <a:cubicBezTo>
                    <a:pt x="215607" y="3964"/>
                    <a:pt x="212355" y="6542"/>
                    <a:pt x="208725" y="8287"/>
                  </a:cubicBezTo>
                  <a:cubicBezTo>
                    <a:pt x="205135" y="9982"/>
                    <a:pt x="201232" y="10853"/>
                    <a:pt x="197282" y="10853"/>
                  </a:cubicBezTo>
                  <a:cubicBezTo>
                    <a:pt x="196563" y="10853"/>
                    <a:pt x="195842" y="10824"/>
                    <a:pt x="195121" y="10766"/>
                  </a:cubicBezTo>
                  <a:cubicBezTo>
                    <a:pt x="190897" y="10429"/>
                    <a:pt x="186812" y="9100"/>
                    <a:pt x="183183" y="6899"/>
                  </a:cubicBezTo>
                  <a:cubicBezTo>
                    <a:pt x="184511" y="6165"/>
                    <a:pt x="185324" y="4975"/>
                    <a:pt x="185047" y="3072"/>
                  </a:cubicBezTo>
                  <a:cubicBezTo>
                    <a:pt x="184773" y="1156"/>
                    <a:pt x="182899" y="20"/>
                    <a:pt x="181150" y="20"/>
                  </a:cubicBezTo>
                  <a:cubicBezTo>
                    <a:pt x="179731" y="20"/>
                    <a:pt x="178395" y="769"/>
                    <a:pt x="178066" y="2457"/>
                  </a:cubicBezTo>
                  <a:cubicBezTo>
                    <a:pt x="177769" y="3984"/>
                    <a:pt x="178740" y="5372"/>
                    <a:pt x="180208" y="6562"/>
                  </a:cubicBezTo>
                  <a:cubicBezTo>
                    <a:pt x="179970" y="6582"/>
                    <a:pt x="179692" y="6621"/>
                    <a:pt x="179435" y="6621"/>
                  </a:cubicBezTo>
                  <a:cubicBezTo>
                    <a:pt x="178594" y="6684"/>
                    <a:pt x="177746" y="6707"/>
                    <a:pt x="176896" y="6707"/>
                  </a:cubicBezTo>
                  <a:cubicBezTo>
                    <a:pt x="175320" y="6707"/>
                    <a:pt x="173735" y="6626"/>
                    <a:pt x="172176" y="6562"/>
                  </a:cubicBezTo>
                  <a:lnTo>
                    <a:pt x="172117" y="6562"/>
                  </a:lnTo>
                  <a:cubicBezTo>
                    <a:pt x="169340" y="6423"/>
                    <a:pt x="164402" y="4480"/>
                    <a:pt x="160178" y="4103"/>
                  </a:cubicBezTo>
                  <a:cubicBezTo>
                    <a:pt x="158869" y="2417"/>
                    <a:pt x="156767" y="1426"/>
                    <a:pt x="154725" y="950"/>
                  </a:cubicBezTo>
                  <a:cubicBezTo>
                    <a:pt x="153618" y="694"/>
                    <a:pt x="152503" y="571"/>
                    <a:pt x="151396" y="571"/>
                  </a:cubicBezTo>
                  <a:cubicBezTo>
                    <a:pt x="147092" y="571"/>
                    <a:pt x="142924" y="2431"/>
                    <a:pt x="139911" y="5570"/>
                  </a:cubicBezTo>
                  <a:cubicBezTo>
                    <a:pt x="139435" y="4023"/>
                    <a:pt x="138582" y="2695"/>
                    <a:pt x="137253" y="1902"/>
                  </a:cubicBezTo>
                  <a:cubicBezTo>
                    <a:pt x="135944" y="2695"/>
                    <a:pt x="135092" y="4023"/>
                    <a:pt x="134616" y="5570"/>
                  </a:cubicBezTo>
                  <a:cubicBezTo>
                    <a:pt x="131586" y="2414"/>
                    <a:pt x="127414" y="552"/>
                    <a:pt x="123108" y="552"/>
                  </a:cubicBezTo>
                  <a:cubicBezTo>
                    <a:pt x="122002" y="552"/>
                    <a:pt x="120888" y="675"/>
                    <a:pt x="119782" y="930"/>
                  </a:cubicBezTo>
                  <a:cubicBezTo>
                    <a:pt x="117719" y="1386"/>
                    <a:pt x="115617" y="2397"/>
                    <a:pt x="114328" y="4083"/>
                  </a:cubicBezTo>
                  <a:cubicBezTo>
                    <a:pt x="110104" y="4460"/>
                    <a:pt x="105166" y="6403"/>
                    <a:pt x="102390" y="6542"/>
                  </a:cubicBezTo>
                  <a:lnTo>
                    <a:pt x="102330" y="6542"/>
                  </a:lnTo>
                  <a:cubicBezTo>
                    <a:pt x="100776" y="6606"/>
                    <a:pt x="99196" y="6679"/>
                    <a:pt x="97624" y="6679"/>
                  </a:cubicBezTo>
                  <a:cubicBezTo>
                    <a:pt x="96769" y="6679"/>
                    <a:pt x="95917" y="6657"/>
                    <a:pt x="95072" y="6602"/>
                  </a:cubicBezTo>
                  <a:cubicBezTo>
                    <a:pt x="94814" y="6602"/>
                    <a:pt x="94556" y="6562"/>
                    <a:pt x="94299" y="6542"/>
                  </a:cubicBezTo>
                  <a:cubicBezTo>
                    <a:pt x="95766" y="5352"/>
                    <a:pt x="96718" y="3964"/>
                    <a:pt x="96440" y="2437"/>
                  </a:cubicBezTo>
                  <a:cubicBezTo>
                    <a:pt x="96112" y="749"/>
                    <a:pt x="94776" y="0"/>
                    <a:pt x="933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4" name="Google Shape;559;p14">
              <a:extLst>
                <a:ext uri="{FF2B5EF4-FFF2-40B4-BE49-F238E27FC236}">
                  <a16:creationId xmlns:a16="http://schemas.microsoft.com/office/drawing/2014/main" id="{25007D80-5F5B-AF21-3EF3-17C66A3D231D}"/>
                </a:ext>
              </a:extLst>
            </p:cNvPr>
            <p:cNvSpPr>
              <a:spLocks/>
            </p:cNvSpPr>
            <p:nvPr/>
          </p:nvSpPr>
          <p:spPr bwMode="auto">
            <a:xfrm>
              <a:off x="2676875" y="1238000"/>
              <a:ext cx="2250375" cy="612850"/>
            </a:xfrm>
            <a:custGeom>
              <a:avLst/>
              <a:gdLst>
                <a:gd name="T0" fmla="*/ 387225 w 90015"/>
                <a:gd name="T1" fmla="*/ 299475 h 24514"/>
                <a:gd name="T2" fmla="*/ 1826975 w 90015"/>
                <a:gd name="T3" fmla="*/ 304925 h 24514"/>
                <a:gd name="T4" fmla="*/ 427025 w 90015"/>
                <a:gd name="T5" fmla="*/ 335200 h 24514"/>
                <a:gd name="T6" fmla="*/ 537450 w 90015"/>
                <a:gd name="T7" fmla="*/ 245425 h 24514"/>
                <a:gd name="T8" fmla="*/ 401600 w 90015"/>
                <a:gd name="T9" fmla="*/ 268725 h 24514"/>
                <a:gd name="T10" fmla="*/ 410525 w 90015"/>
                <a:gd name="T11" fmla="*/ 186425 h 24514"/>
                <a:gd name="T12" fmla="*/ 259300 w 90015"/>
                <a:gd name="T13" fmla="*/ 131900 h 24514"/>
                <a:gd name="T14" fmla="*/ 339125 w 90015"/>
                <a:gd name="T15" fmla="*/ 139825 h 24514"/>
                <a:gd name="T16" fmla="*/ 1873575 w 90015"/>
                <a:gd name="T17" fmla="*/ 98175 h 24514"/>
                <a:gd name="T18" fmla="*/ 2042150 w 90015"/>
                <a:gd name="T19" fmla="*/ 134375 h 24514"/>
                <a:gd name="T20" fmla="*/ 1794750 w 90015"/>
                <a:gd name="T21" fmla="*/ 237500 h 24514"/>
                <a:gd name="T22" fmla="*/ 1676250 w 90015"/>
                <a:gd name="T23" fmla="*/ 340625 h 24514"/>
                <a:gd name="T24" fmla="*/ 1133875 w 90015"/>
                <a:gd name="T25" fmla="*/ 387225 h 24514"/>
                <a:gd name="T26" fmla="*/ 1127925 w 90015"/>
                <a:gd name="T27" fmla="*/ 405075 h 24514"/>
                <a:gd name="T28" fmla="*/ 1085775 w 90015"/>
                <a:gd name="T29" fmla="*/ 420925 h 24514"/>
                <a:gd name="T30" fmla="*/ 884500 w 90015"/>
                <a:gd name="T31" fmla="*/ 497775 h 24514"/>
                <a:gd name="T32" fmla="*/ 1085775 w 90015"/>
                <a:gd name="T33" fmla="*/ 414975 h 24514"/>
                <a:gd name="T34" fmla="*/ 1497275 w 90015"/>
                <a:gd name="T35" fmla="*/ 472000 h 24514"/>
                <a:gd name="T36" fmla="*/ 538425 w 90015"/>
                <a:gd name="T37" fmla="*/ 132400 h 24514"/>
                <a:gd name="T38" fmla="*/ 907300 w 90015"/>
                <a:gd name="T39" fmla="*/ 288075 h 24514"/>
                <a:gd name="T40" fmla="*/ 1012400 w 90015"/>
                <a:gd name="T41" fmla="*/ 306400 h 24514"/>
                <a:gd name="T42" fmla="*/ 1130400 w 90015"/>
                <a:gd name="T43" fmla="*/ 314850 h 24514"/>
                <a:gd name="T44" fmla="*/ 1187425 w 90015"/>
                <a:gd name="T45" fmla="*/ 356975 h 24514"/>
                <a:gd name="T46" fmla="*/ 1317800 w 90015"/>
                <a:gd name="T47" fmla="*/ 301450 h 24514"/>
                <a:gd name="T48" fmla="*/ 1628175 w 90015"/>
                <a:gd name="T49" fmla="*/ 263275 h 24514"/>
                <a:gd name="T50" fmla="*/ 1863175 w 90015"/>
                <a:gd name="T51" fmla="*/ 99175 h 24514"/>
                <a:gd name="T52" fmla="*/ 1642550 w 90015"/>
                <a:gd name="T53" fmla="*/ 342600 h 24514"/>
                <a:gd name="T54" fmla="*/ 1802175 w 90015"/>
                <a:gd name="T55" fmla="*/ 215675 h 24514"/>
                <a:gd name="T56" fmla="*/ 2005450 w 90015"/>
                <a:gd name="T57" fmla="*/ 123475 h 24514"/>
                <a:gd name="T58" fmla="*/ 2186425 w 90015"/>
                <a:gd name="T59" fmla="*/ 137825 h 24514"/>
                <a:gd name="T60" fmla="*/ 2090725 w 90015"/>
                <a:gd name="T61" fmla="*/ 255350 h 24514"/>
                <a:gd name="T62" fmla="*/ 1671300 w 90015"/>
                <a:gd name="T63" fmla="*/ 383750 h 24514"/>
                <a:gd name="T64" fmla="*/ 1538425 w 90015"/>
                <a:gd name="T65" fmla="*/ 518100 h 24514"/>
                <a:gd name="T66" fmla="*/ 1131400 w 90015"/>
                <a:gd name="T67" fmla="*/ 443750 h 24514"/>
                <a:gd name="T68" fmla="*/ 642550 w 90015"/>
                <a:gd name="T69" fmla="*/ 413500 h 24514"/>
                <a:gd name="T70" fmla="*/ 625700 w 90015"/>
                <a:gd name="T71" fmla="*/ 421925 h 24514"/>
                <a:gd name="T72" fmla="*/ 194350 w 90015"/>
                <a:gd name="T73" fmla="*/ 265250 h 24514"/>
                <a:gd name="T74" fmla="*/ 36700 w 90015"/>
                <a:gd name="T75" fmla="*/ 227575 h 24514"/>
                <a:gd name="T76" fmla="*/ 259300 w 90015"/>
                <a:gd name="T77" fmla="*/ 126450 h 24514"/>
                <a:gd name="T78" fmla="*/ 435300 w 90015"/>
                <a:gd name="T79" fmla="*/ 199825 h 24514"/>
                <a:gd name="T80" fmla="*/ 605850 w 90015"/>
                <a:gd name="T81" fmla="*/ 358975 h 24514"/>
                <a:gd name="T82" fmla="*/ 347550 w 90015"/>
                <a:gd name="T83" fmla="*/ 143800 h 24514"/>
                <a:gd name="T84" fmla="*/ 352525 w 90015"/>
                <a:gd name="T85" fmla="*/ 25 h 24514"/>
                <a:gd name="T86" fmla="*/ 5950 w 90015"/>
                <a:gd name="T87" fmla="*/ 177500 h 24514"/>
                <a:gd name="T88" fmla="*/ 129900 w 90015"/>
                <a:gd name="T89" fmla="*/ 272700 h 24514"/>
                <a:gd name="T90" fmla="*/ 397625 w 90015"/>
                <a:gd name="T91" fmla="*/ 361450 h 24514"/>
                <a:gd name="T92" fmla="*/ 694100 w 90015"/>
                <a:gd name="T93" fmla="*/ 555800 h 24514"/>
                <a:gd name="T94" fmla="*/ 818550 w 90015"/>
                <a:gd name="T95" fmla="*/ 526050 h 24514"/>
                <a:gd name="T96" fmla="*/ 1235500 w 90015"/>
                <a:gd name="T97" fmla="*/ 511175 h 24514"/>
                <a:gd name="T98" fmla="*/ 1594950 w 90015"/>
                <a:gd name="T99" fmla="*/ 570650 h 24514"/>
                <a:gd name="T100" fmla="*/ 1865650 w 90015"/>
                <a:gd name="T101" fmla="*/ 357475 h 24514"/>
                <a:gd name="T102" fmla="*/ 2114525 w 90015"/>
                <a:gd name="T103" fmla="*/ 267250 h 24514"/>
                <a:gd name="T104" fmla="*/ 2121975 w 90015"/>
                <a:gd name="T105" fmla="*/ 163125 h 24514"/>
                <a:gd name="T106" fmla="*/ 1686675 w 90015"/>
                <a:gd name="T107" fmla="*/ 162150 h 24514"/>
                <a:gd name="T108" fmla="*/ 1296475 w 90015"/>
                <a:gd name="T109" fmla="*/ 454650 h 24514"/>
                <a:gd name="T110" fmla="*/ 1511700 w 90015"/>
                <a:gd name="T111" fmla="*/ 292625 h 24514"/>
                <a:gd name="T112" fmla="*/ 1181475 w 90015"/>
                <a:gd name="T113" fmla="*/ 354500 h 24514"/>
                <a:gd name="T114" fmla="*/ 1203275 w 90015"/>
                <a:gd name="T115" fmla="*/ 174025 h 24514"/>
                <a:gd name="T116" fmla="*/ 1070900 w 90015"/>
                <a:gd name="T117" fmla="*/ 288550 h 24514"/>
                <a:gd name="T118" fmla="*/ 849300 w 90015"/>
                <a:gd name="T119" fmla="*/ 209225 h 24514"/>
                <a:gd name="T120" fmla="*/ 910275 w 90015"/>
                <a:gd name="T121" fmla="*/ 296000 h 24514"/>
                <a:gd name="T122" fmla="*/ 625200 w 90015"/>
                <a:gd name="T123" fmla="*/ 250875 h 245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0015" h="24514" extrusionOk="0">
                  <a:moveTo>
                    <a:pt x="74665" y="11979"/>
                  </a:moveTo>
                  <a:cubicBezTo>
                    <a:pt x="74507" y="12514"/>
                    <a:pt x="74249" y="12851"/>
                    <a:pt x="73852" y="12990"/>
                  </a:cubicBezTo>
                  <a:cubicBezTo>
                    <a:pt x="73337" y="13188"/>
                    <a:pt x="72782" y="13288"/>
                    <a:pt x="72226" y="13307"/>
                  </a:cubicBezTo>
                  <a:cubicBezTo>
                    <a:pt x="72127" y="13307"/>
                    <a:pt x="72008" y="13307"/>
                    <a:pt x="71909" y="13288"/>
                  </a:cubicBezTo>
                  <a:cubicBezTo>
                    <a:pt x="71631" y="13268"/>
                    <a:pt x="71373" y="13248"/>
                    <a:pt x="71076" y="13228"/>
                  </a:cubicBezTo>
                  <a:lnTo>
                    <a:pt x="71056" y="13228"/>
                  </a:lnTo>
                  <a:lnTo>
                    <a:pt x="71195" y="13169"/>
                  </a:lnTo>
                  <a:lnTo>
                    <a:pt x="71572" y="13010"/>
                  </a:lnTo>
                  <a:cubicBezTo>
                    <a:pt x="72068" y="12812"/>
                    <a:pt x="72603" y="12594"/>
                    <a:pt x="73119" y="12435"/>
                  </a:cubicBezTo>
                  <a:cubicBezTo>
                    <a:pt x="73277" y="12375"/>
                    <a:pt x="73436" y="12336"/>
                    <a:pt x="73575" y="12276"/>
                  </a:cubicBezTo>
                  <a:cubicBezTo>
                    <a:pt x="73932" y="12157"/>
                    <a:pt x="74289" y="12038"/>
                    <a:pt x="74665" y="11979"/>
                  </a:cubicBezTo>
                  <a:close/>
                  <a:moveTo>
                    <a:pt x="15489" y="11979"/>
                  </a:moveTo>
                  <a:lnTo>
                    <a:pt x="15489" y="11979"/>
                  </a:lnTo>
                  <a:cubicBezTo>
                    <a:pt x="15608" y="11999"/>
                    <a:pt x="15747" y="12038"/>
                    <a:pt x="15866" y="12098"/>
                  </a:cubicBezTo>
                  <a:cubicBezTo>
                    <a:pt x="15965" y="12137"/>
                    <a:pt x="16064" y="12157"/>
                    <a:pt x="16163" y="12197"/>
                  </a:cubicBezTo>
                  <a:cubicBezTo>
                    <a:pt x="17115" y="12455"/>
                    <a:pt x="18027" y="12792"/>
                    <a:pt x="18939" y="13188"/>
                  </a:cubicBezTo>
                  <a:cubicBezTo>
                    <a:pt x="18682" y="13188"/>
                    <a:pt x="18424" y="13248"/>
                    <a:pt x="18186" y="13327"/>
                  </a:cubicBezTo>
                  <a:cubicBezTo>
                    <a:pt x="18146" y="13327"/>
                    <a:pt x="18087" y="13347"/>
                    <a:pt x="18047" y="13347"/>
                  </a:cubicBezTo>
                  <a:cubicBezTo>
                    <a:pt x="17908" y="13347"/>
                    <a:pt x="17789" y="13307"/>
                    <a:pt x="17650" y="13268"/>
                  </a:cubicBezTo>
                  <a:cubicBezTo>
                    <a:pt x="17492" y="13208"/>
                    <a:pt x="17313" y="13169"/>
                    <a:pt x="17135" y="13169"/>
                  </a:cubicBezTo>
                  <a:cubicBezTo>
                    <a:pt x="16659" y="13169"/>
                    <a:pt x="16183" y="13010"/>
                    <a:pt x="15806" y="12693"/>
                  </a:cubicBezTo>
                  <a:cubicBezTo>
                    <a:pt x="15608" y="12514"/>
                    <a:pt x="15509" y="12256"/>
                    <a:pt x="15489" y="11979"/>
                  </a:cubicBezTo>
                  <a:close/>
                  <a:moveTo>
                    <a:pt x="74745" y="11701"/>
                  </a:moveTo>
                  <a:cubicBezTo>
                    <a:pt x="74190" y="11820"/>
                    <a:pt x="73614" y="11979"/>
                    <a:pt x="73079" y="12197"/>
                  </a:cubicBezTo>
                  <a:cubicBezTo>
                    <a:pt x="72405" y="12395"/>
                    <a:pt x="71770" y="12693"/>
                    <a:pt x="71116" y="12931"/>
                  </a:cubicBezTo>
                  <a:cubicBezTo>
                    <a:pt x="70818" y="13050"/>
                    <a:pt x="70521" y="13208"/>
                    <a:pt x="70144" y="13387"/>
                  </a:cubicBezTo>
                  <a:cubicBezTo>
                    <a:pt x="70798" y="13446"/>
                    <a:pt x="71354" y="13486"/>
                    <a:pt x="71909" y="13526"/>
                  </a:cubicBezTo>
                  <a:cubicBezTo>
                    <a:pt x="72028" y="13545"/>
                    <a:pt x="72127" y="13545"/>
                    <a:pt x="72246" y="13545"/>
                  </a:cubicBezTo>
                  <a:cubicBezTo>
                    <a:pt x="72821" y="13526"/>
                    <a:pt x="73416" y="13426"/>
                    <a:pt x="73952" y="13208"/>
                  </a:cubicBezTo>
                  <a:cubicBezTo>
                    <a:pt x="74487" y="13030"/>
                    <a:pt x="74804" y="12554"/>
                    <a:pt x="74943" y="11919"/>
                  </a:cubicBezTo>
                  <a:cubicBezTo>
                    <a:pt x="74983" y="11741"/>
                    <a:pt x="74943" y="11701"/>
                    <a:pt x="74864" y="11701"/>
                  </a:cubicBezTo>
                  <a:lnTo>
                    <a:pt x="74745" y="11701"/>
                  </a:lnTo>
                  <a:close/>
                  <a:moveTo>
                    <a:pt x="15330" y="11721"/>
                  </a:moveTo>
                  <a:cubicBezTo>
                    <a:pt x="15310" y="11721"/>
                    <a:pt x="15251" y="11741"/>
                    <a:pt x="15251" y="11840"/>
                  </a:cubicBezTo>
                  <a:cubicBezTo>
                    <a:pt x="15330" y="12217"/>
                    <a:pt x="15350" y="12613"/>
                    <a:pt x="15667" y="12891"/>
                  </a:cubicBezTo>
                  <a:cubicBezTo>
                    <a:pt x="16065" y="13213"/>
                    <a:pt x="16570" y="13408"/>
                    <a:pt x="17081" y="13408"/>
                  </a:cubicBezTo>
                  <a:cubicBezTo>
                    <a:pt x="17105" y="13408"/>
                    <a:pt x="17130" y="13408"/>
                    <a:pt x="17155" y="13407"/>
                  </a:cubicBezTo>
                  <a:cubicBezTo>
                    <a:pt x="17472" y="13407"/>
                    <a:pt x="17769" y="13585"/>
                    <a:pt x="18067" y="13585"/>
                  </a:cubicBezTo>
                  <a:cubicBezTo>
                    <a:pt x="18146" y="13585"/>
                    <a:pt x="18225" y="13585"/>
                    <a:pt x="18305" y="13565"/>
                  </a:cubicBezTo>
                  <a:cubicBezTo>
                    <a:pt x="18820" y="13387"/>
                    <a:pt x="19376" y="13446"/>
                    <a:pt x="19990" y="13387"/>
                  </a:cubicBezTo>
                  <a:cubicBezTo>
                    <a:pt x="18801" y="12792"/>
                    <a:pt x="17551" y="12316"/>
                    <a:pt x="16282" y="11959"/>
                  </a:cubicBezTo>
                  <a:cubicBezTo>
                    <a:pt x="16004" y="11840"/>
                    <a:pt x="15727" y="11761"/>
                    <a:pt x="15429" y="11721"/>
                  </a:cubicBezTo>
                  <a:lnTo>
                    <a:pt x="15330" y="11721"/>
                  </a:lnTo>
                  <a:close/>
                  <a:moveTo>
                    <a:pt x="14378" y="2043"/>
                  </a:moveTo>
                  <a:cubicBezTo>
                    <a:pt x="14914" y="2043"/>
                    <a:pt x="15469" y="2261"/>
                    <a:pt x="16064" y="2737"/>
                  </a:cubicBezTo>
                  <a:cubicBezTo>
                    <a:pt x="16798" y="3352"/>
                    <a:pt x="17452" y="4046"/>
                    <a:pt x="18027" y="4820"/>
                  </a:cubicBezTo>
                  <a:lnTo>
                    <a:pt x="18285" y="5117"/>
                  </a:lnTo>
                  <a:cubicBezTo>
                    <a:pt x="19455" y="6604"/>
                    <a:pt x="20526" y="8171"/>
                    <a:pt x="21498" y="9817"/>
                  </a:cubicBezTo>
                  <a:cubicBezTo>
                    <a:pt x="22132" y="10848"/>
                    <a:pt x="22767" y="11860"/>
                    <a:pt x="23441" y="12832"/>
                  </a:cubicBezTo>
                  <a:lnTo>
                    <a:pt x="23501" y="12931"/>
                  </a:lnTo>
                  <a:cubicBezTo>
                    <a:pt x="23798" y="13347"/>
                    <a:pt x="24096" y="13783"/>
                    <a:pt x="24433" y="14180"/>
                  </a:cubicBezTo>
                  <a:lnTo>
                    <a:pt x="24314" y="14121"/>
                  </a:lnTo>
                  <a:lnTo>
                    <a:pt x="24096" y="14021"/>
                  </a:lnTo>
                  <a:cubicBezTo>
                    <a:pt x="23540" y="13744"/>
                    <a:pt x="22945" y="13545"/>
                    <a:pt x="22350" y="13426"/>
                  </a:cubicBezTo>
                  <a:cubicBezTo>
                    <a:pt x="21795" y="13288"/>
                    <a:pt x="21260" y="13069"/>
                    <a:pt x="20784" y="12752"/>
                  </a:cubicBezTo>
                  <a:cubicBezTo>
                    <a:pt x="20566" y="12633"/>
                    <a:pt x="20367" y="12514"/>
                    <a:pt x="20149" y="12415"/>
                  </a:cubicBezTo>
                  <a:cubicBezTo>
                    <a:pt x="19871" y="12276"/>
                    <a:pt x="19614" y="12157"/>
                    <a:pt x="19356" y="12018"/>
                  </a:cubicBezTo>
                  <a:lnTo>
                    <a:pt x="19098" y="11919"/>
                  </a:lnTo>
                  <a:cubicBezTo>
                    <a:pt x="18225" y="11463"/>
                    <a:pt x="17313" y="11126"/>
                    <a:pt x="16381" y="10868"/>
                  </a:cubicBezTo>
                  <a:cubicBezTo>
                    <a:pt x="16262" y="10848"/>
                    <a:pt x="16163" y="10809"/>
                    <a:pt x="16064" y="10749"/>
                  </a:cubicBezTo>
                  <a:cubicBezTo>
                    <a:pt x="15905" y="10690"/>
                    <a:pt x="15747" y="10630"/>
                    <a:pt x="15568" y="10591"/>
                  </a:cubicBezTo>
                  <a:cubicBezTo>
                    <a:pt x="15707" y="10253"/>
                    <a:pt x="15985" y="9996"/>
                    <a:pt x="16341" y="9877"/>
                  </a:cubicBezTo>
                  <a:cubicBezTo>
                    <a:pt x="16488" y="9828"/>
                    <a:pt x="16649" y="9792"/>
                    <a:pt x="16811" y="9792"/>
                  </a:cubicBezTo>
                  <a:cubicBezTo>
                    <a:pt x="16846" y="9792"/>
                    <a:pt x="16881" y="9794"/>
                    <a:pt x="16917" y="9797"/>
                  </a:cubicBezTo>
                  <a:lnTo>
                    <a:pt x="17274" y="9797"/>
                  </a:lnTo>
                  <a:lnTo>
                    <a:pt x="17571" y="9817"/>
                  </a:lnTo>
                  <a:lnTo>
                    <a:pt x="17611" y="9817"/>
                  </a:lnTo>
                  <a:cubicBezTo>
                    <a:pt x="17632" y="9819"/>
                    <a:pt x="17654" y="9820"/>
                    <a:pt x="17676" y="9820"/>
                  </a:cubicBezTo>
                  <a:cubicBezTo>
                    <a:pt x="17911" y="9820"/>
                    <a:pt x="18138" y="9721"/>
                    <a:pt x="18265" y="9540"/>
                  </a:cubicBezTo>
                  <a:cubicBezTo>
                    <a:pt x="18424" y="9321"/>
                    <a:pt x="18404" y="9024"/>
                    <a:pt x="18245" y="8647"/>
                  </a:cubicBezTo>
                  <a:cubicBezTo>
                    <a:pt x="18087" y="8290"/>
                    <a:pt x="17829" y="7993"/>
                    <a:pt x="17512" y="7794"/>
                  </a:cubicBezTo>
                  <a:cubicBezTo>
                    <a:pt x="17194" y="7576"/>
                    <a:pt x="16817" y="7457"/>
                    <a:pt x="16421" y="7457"/>
                  </a:cubicBezTo>
                  <a:cubicBezTo>
                    <a:pt x="15588" y="7457"/>
                    <a:pt x="14775" y="8013"/>
                    <a:pt x="14319" y="8885"/>
                  </a:cubicBezTo>
                  <a:cubicBezTo>
                    <a:pt x="14081" y="9321"/>
                    <a:pt x="13902" y="9817"/>
                    <a:pt x="13783" y="10313"/>
                  </a:cubicBezTo>
                  <a:cubicBezTo>
                    <a:pt x="13486" y="10273"/>
                    <a:pt x="13188" y="10253"/>
                    <a:pt x="12891" y="10234"/>
                  </a:cubicBezTo>
                  <a:cubicBezTo>
                    <a:pt x="12276" y="10214"/>
                    <a:pt x="11681" y="10134"/>
                    <a:pt x="11066" y="10035"/>
                  </a:cubicBezTo>
                  <a:lnTo>
                    <a:pt x="10571" y="9936"/>
                  </a:lnTo>
                  <a:cubicBezTo>
                    <a:pt x="9718" y="9777"/>
                    <a:pt x="8925" y="9639"/>
                    <a:pt x="8211" y="9103"/>
                  </a:cubicBezTo>
                  <a:cubicBezTo>
                    <a:pt x="7080" y="8290"/>
                    <a:pt x="7219" y="6684"/>
                    <a:pt x="7715" y="5871"/>
                  </a:cubicBezTo>
                  <a:cubicBezTo>
                    <a:pt x="7794" y="5732"/>
                    <a:pt x="7913" y="5613"/>
                    <a:pt x="8052" y="5534"/>
                  </a:cubicBezTo>
                  <a:lnTo>
                    <a:pt x="8230" y="5454"/>
                  </a:lnTo>
                  <a:cubicBezTo>
                    <a:pt x="8568" y="5236"/>
                    <a:pt x="8944" y="5117"/>
                    <a:pt x="9341" y="5077"/>
                  </a:cubicBezTo>
                  <a:cubicBezTo>
                    <a:pt x="9480" y="5077"/>
                    <a:pt x="9638" y="5097"/>
                    <a:pt x="9777" y="5177"/>
                  </a:cubicBezTo>
                  <a:cubicBezTo>
                    <a:pt x="9956" y="5236"/>
                    <a:pt x="10174" y="5276"/>
                    <a:pt x="10372" y="5276"/>
                  </a:cubicBezTo>
                  <a:lnTo>
                    <a:pt x="10392" y="5276"/>
                  </a:lnTo>
                  <a:cubicBezTo>
                    <a:pt x="10551" y="5276"/>
                    <a:pt x="10709" y="5216"/>
                    <a:pt x="10828" y="5117"/>
                  </a:cubicBezTo>
                  <a:cubicBezTo>
                    <a:pt x="11027" y="6228"/>
                    <a:pt x="11641" y="7219"/>
                    <a:pt x="12593" y="7854"/>
                  </a:cubicBezTo>
                  <a:cubicBezTo>
                    <a:pt x="12970" y="8112"/>
                    <a:pt x="13406" y="8270"/>
                    <a:pt x="13863" y="8270"/>
                  </a:cubicBezTo>
                  <a:cubicBezTo>
                    <a:pt x="14120" y="8270"/>
                    <a:pt x="14358" y="8231"/>
                    <a:pt x="14576" y="8132"/>
                  </a:cubicBezTo>
                  <a:cubicBezTo>
                    <a:pt x="16143" y="7517"/>
                    <a:pt x="16758" y="6049"/>
                    <a:pt x="16183" y="4304"/>
                  </a:cubicBezTo>
                  <a:cubicBezTo>
                    <a:pt x="16123" y="4126"/>
                    <a:pt x="15985" y="3689"/>
                    <a:pt x="15628" y="3689"/>
                  </a:cubicBezTo>
                  <a:cubicBezTo>
                    <a:pt x="15390" y="3709"/>
                    <a:pt x="15191" y="3828"/>
                    <a:pt x="15072" y="4026"/>
                  </a:cubicBezTo>
                  <a:lnTo>
                    <a:pt x="14973" y="4126"/>
                  </a:lnTo>
                  <a:cubicBezTo>
                    <a:pt x="14775" y="4324"/>
                    <a:pt x="14596" y="4562"/>
                    <a:pt x="14477" y="4820"/>
                  </a:cubicBezTo>
                  <a:cubicBezTo>
                    <a:pt x="14339" y="5117"/>
                    <a:pt x="14101" y="5375"/>
                    <a:pt x="13783" y="5534"/>
                  </a:cubicBezTo>
                  <a:cubicBezTo>
                    <a:pt x="13724" y="5573"/>
                    <a:pt x="13644" y="5593"/>
                    <a:pt x="13565" y="5593"/>
                  </a:cubicBezTo>
                  <a:lnTo>
                    <a:pt x="13545" y="5613"/>
                  </a:lnTo>
                  <a:cubicBezTo>
                    <a:pt x="13307" y="5613"/>
                    <a:pt x="13049" y="5415"/>
                    <a:pt x="12851" y="5236"/>
                  </a:cubicBezTo>
                  <a:cubicBezTo>
                    <a:pt x="12474" y="4879"/>
                    <a:pt x="12276" y="4383"/>
                    <a:pt x="12296" y="3868"/>
                  </a:cubicBezTo>
                  <a:cubicBezTo>
                    <a:pt x="12296" y="3332"/>
                    <a:pt x="12574" y="2817"/>
                    <a:pt x="13010" y="2519"/>
                  </a:cubicBezTo>
                  <a:cubicBezTo>
                    <a:pt x="13406" y="2222"/>
                    <a:pt x="13882" y="2063"/>
                    <a:pt x="14378" y="2043"/>
                  </a:cubicBezTo>
                  <a:close/>
                  <a:moveTo>
                    <a:pt x="75776" y="2043"/>
                  </a:moveTo>
                  <a:cubicBezTo>
                    <a:pt x="76411" y="2043"/>
                    <a:pt x="76986" y="2341"/>
                    <a:pt x="77501" y="2936"/>
                  </a:cubicBezTo>
                  <a:cubicBezTo>
                    <a:pt x="77839" y="3332"/>
                    <a:pt x="77839" y="4423"/>
                    <a:pt x="77501" y="4919"/>
                  </a:cubicBezTo>
                  <a:cubicBezTo>
                    <a:pt x="77323" y="5137"/>
                    <a:pt x="77125" y="5335"/>
                    <a:pt x="76887" y="5514"/>
                  </a:cubicBezTo>
                  <a:cubicBezTo>
                    <a:pt x="76807" y="5573"/>
                    <a:pt x="76708" y="5593"/>
                    <a:pt x="76589" y="5593"/>
                  </a:cubicBezTo>
                  <a:cubicBezTo>
                    <a:pt x="76252" y="5573"/>
                    <a:pt x="75935" y="5375"/>
                    <a:pt x="75776" y="5058"/>
                  </a:cubicBezTo>
                  <a:cubicBezTo>
                    <a:pt x="75558" y="4641"/>
                    <a:pt x="75260" y="4264"/>
                    <a:pt x="74943" y="3927"/>
                  </a:cubicBezTo>
                  <a:cubicBezTo>
                    <a:pt x="74824" y="3808"/>
                    <a:pt x="74685" y="3729"/>
                    <a:pt x="74527" y="3729"/>
                  </a:cubicBezTo>
                  <a:cubicBezTo>
                    <a:pt x="74328" y="3749"/>
                    <a:pt x="74170" y="3868"/>
                    <a:pt x="74071" y="4026"/>
                  </a:cubicBezTo>
                  <a:cubicBezTo>
                    <a:pt x="73535" y="4899"/>
                    <a:pt x="73634" y="6426"/>
                    <a:pt x="74289" y="7239"/>
                  </a:cubicBezTo>
                  <a:cubicBezTo>
                    <a:pt x="74844" y="7933"/>
                    <a:pt x="75498" y="8310"/>
                    <a:pt x="76193" y="8310"/>
                  </a:cubicBezTo>
                  <a:cubicBezTo>
                    <a:pt x="76470" y="8310"/>
                    <a:pt x="76748" y="8250"/>
                    <a:pt x="77006" y="8151"/>
                  </a:cubicBezTo>
                  <a:cubicBezTo>
                    <a:pt x="78057" y="7735"/>
                    <a:pt x="78850" y="6842"/>
                    <a:pt x="79128" y="5752"/>
                  </a:cubicBezTo>
                  <a:cubicBezTo>
                    <a:pt x="79187" y="5553"/>
                    <a:pt x="79247" y="5355"/>
                    <a:pt x="79286" y="5137"/>
                  </a:cubicBezTo>
                  <a:cubicBezTo>
                    <a:pt x="79405" y="5256"/>
                    <a:pt x="79564" y="5315"/>
                    <a:pt x="79742" y="5315"/>
                  </a:cubicBezTo>
                  <a:lnTo>
                    <a:pt x="79762" y="5315"/>
                  </a:lnTo>
                  <a:cubicBezTo>
                    <a:pt x="79960" y="5315"/>
                    <a:pt x="80159" y="5296"/>
                    <a:pt x="80357" y="5196"/>
                  </a:cubicBezTo>
                  <a:cubicBezTo>
                    <a:pt x="80476" y="5117"/>
                    <a:pt x="80635" y="5077"/>
                    <a:pt x="80793" y="5077"/>
                  </a:cubicBezTo>
                  <a:cubicBezTo>
                    <a:pt x="81091" y="5117"/>
                    <a:pt x="81408" y="5216"/>
                    <a:pt x="81686" y="5375"/>
                  </a:cubicBezTo>
                  <a:lnTo>
                    <a:pt x="81785" y="5415"/>
                  </a:lnTo>
                  <a:cubicBezTo>
                    <a:pt x="82677" y="5851"/>
                    <a:pt x="82915" y="7120"/>
                    <a:pt x="82638" y="8092"/>
                  </a:cubicBezTo>
                  <a:cubicBezTo>
                    <a:pt x="82459" y="8627"/>
                    <a:pt x="82082" y="9064"/>
                    <a:pt x="81587" y="9321"/>
                  </a:cubicBezTo>
                  <a:cubicBezTo>
                    <a:pt x="81111" y="9540"/>
                    <a:pt x="80615" y="9698"/>
                    <a:pt x="80099" y="9817"/>
                  </a:cubicBezTo>
                  <a:lnTo>
                    <a:pt x="79703" y="9916"/>
                  </a:lnTo>
                  <a:cubicBezTo>
                    <a:pt x="79048" y="10055"/>
                    <a:pt x="78394" y="10134"/>
                    <a:pt x="77739" y="10154"/>
                  </a:cubicBezTo>
                  <a:cubicBezTo>
                    <a:pt x="77263" y="10194"/>
                    <a:pt x="76768" y="10214"/>
                    <a:pt x="76272" y="10293"/>
                  </a:cubicBezTo>
                  <a:cubicBezTo>
                    <a:pt x="76153" y="9777"/>
                    <a:pt x="75974" y="9282"/>
                    <a:pt x="75736" y="8826"/>
                  </a:cubicBezTo>
                  <a:cubicBezTo>
                    <a:pt x="75360" y="8072"/>
                    <a:pt x="74646" y="7537"/>
                    <a:pt x="73813" y="7437"/>
                  </a:cubicBezTo>
                  <a:lnTo>
                    <a:pt x="73614" y="7437"/>
                  </a:lnTo>
                  <a:cubicBezTo>
                    <a:pt x="72861" y="7457"/>
                    <a:pt x="72206" y="7894"/>
                    <a:pt x="71869" y="8548"/>
                  </a:cubicBezTo>
                  <a:cubicBezTo>
                    <a:pt x="71691" y="8826"/>
                    <a:pt x="71651" y="9202"/>
                    <a:pt x="71790" y="9500"/>
                  </a:cubicBezTo>
                  <a:cubicBezTo>
                    <a:pt x="71864" y="9704"/>
                    <a:pt x="72043" y="9839"/>
                    <a:pt x="72261" y="9839"/>
                  </a:cubicBezTo>
                  <a:cubicBezTo>
                    <a:pt x="72275" y="9839"/>
                    <a:pt x="72290" y="9838"/>
                    <a:pt x="72306" y="9837"/>
                  </a:cubicBezTo>
                  <a:lnTo>
                    <a:pt x="73158" y="9837"/>
                  </a:lnTo>
                  <a:cubicBezTo>
                    <a:pt x="73277" y="9837"/>
                    <a:pt x="73396" y="9837"/>
                    <a:pt x="73495" y="9857"/>
                  </a:cubicBezTo>
                  <a:cubicBezTo>
                    <a:pt x="73912" y="9896"/>
                    <a:pt x="74269" y="10174"/>
                    <a:pt x="74467" y="10551"/>
                  </a:cubicBezTo>
                  <a:cubicBezTo>
                    <a:pt x="74487" y="10571"/>
                    <a:pt x="74487" y="10591"/>
                    <a:pt x="74507" y="10630"/>
                  </a:cubicBezTo>
                  <a:lnTo>
                    <a:pt x="74447" y="10650"/>
                  </a:lnTo>
                  <a:cubicBezTo>
                    <a:pt x="73138" y="11027"/>
                    <a:pt x="71849" y="11503"/>
                    <a:pt x="70640" y="12118"/>
                  </a:cubicBezTo>
                  <a:cubicBezTo>
                    <a:pt x="70362" y="12237"/>
                    <a:pt x="70104" y="12395"/>
                    <a:pt x="69846" y="12534"/>
                  </a:cubicBezTo>
                  <a:cubicBezTo>
                    <a:pt x="69351" y="12792"/>
                    <a:pt x="68815" y="13069"/>
                    <a:pt x="68300" y="13307"/>
                  </a:cubicBezTo>
                  <a:cubicBezTo>
                    <a:pt x="68081" y="13387"/>
                    <a:pt x="67863" y="13446"/>
                    <a:pt x="67645" y="13486"/>
                  </a:cubicBezTo>
                  <a:cubicBezTo>
                    <a:pt x="67447" y="13506"/>
                    <a:pt x="67249" y="13565"/>
                    <a:pt x="67050" y="13625"/>
                  </a:cubicBezTo>
                  <a:cubicBezTo>
                    <a:pt x="66554" y="13803"/>
                    <a:pt x="66079" y="14002"/>
                    <a:pt x="65603" y="14220"/>
                  </a:cubicBezTo>
                  <a:cubicBezTo>
                    <a:pt x="65702" y="14101"/>
                    <a:pt x="65801" y="13982"/>
                    <a:pt x="65880" y="13863"/>
                  </a:cubicBezTo>
                  <a:cubicBezTo>
                    <a:pt x="66435" y="13129"/>
                    <a:pt x="66971" y="12336"/>
                    <a:pt x="67526" y="11542"/>
                  </a:cubicBezTo>
                  <a:cubicBezTo>
                    <a:pt x="67943" y="10928"/>
                    <a:pt x="68339" y="10313"/>
                    <a:pt x="68716" y="9678"/>
                  </a:cubicBezTo>
                  <a:cubicBezTo>
                    <a:pt x="69113" y="9004"/>
                    <a:pt x="69549" y="8310"/>
                    <a:pt x="70005" y="7656"/>
                  </a:cubicBezTo>
                  <a:lnTo>
                    <a:pt x="70322" y="7199"/>
                  </a:lnTo>
                  <a:cubicBezTo>
                    <a:pt x="70917" y="6367"/>
                    <a:pt x="71532" y="5474"/>
                    <a:pt x="72167" y="4681"/>
                  </a:cubicBezTo>
                  <a:cubicBezTo>
                    <a:pt x="72762" y="3947"/>
                    <a:pt x="73416" y="3134"/>
                    <a:pt x="74209" y="2599"/>
                  </a:cubicBezTo>
                  <a:cubicBezTo>
                    <a:pt x="74665" y="2261"/>
                    <a:pt x="75221" y="2063"/>
                    <a:pt x="75776" y="2043"/>
                  </a:cubicBezTo>
                  <a:close/>
                  <a:moveTo>
                    <a:pt x="45077" y="15033"/>
                  </a:moveTo>
                  <a:cubicBezTo>
                    <a:pt x="45097" y="15072"/>
                    <a:pt x="45137" y="15132"/>
                    <a:pt x="45156" y="15172"/>
                  </a:cubicBezTo>
                  <a:cubicBezTo>
                    <a:pt x="45216" y="15291"/>
                    <a:pt x="45275" y="15390"/>
                    <a:pt x="45355" y="15489"/>
                  </a:cubicBezTo>
                  <a:cubicBezTo>
                    <a:pt x="45414" y="15529"/>
                    <a:pt x="45474" y="15588"/>
                    <a:pt x="45533" y="15667"/>
                  </a:cubicBezTo>
                  <a:cubicBezTo>
                    <a:pt x="45474" y="15727"/>
                    <a:pt x="45414" y="15767"/>
                    <a:pt x="45355" y="15806"/>
                  </a:cubicBezTo>
                  <a:cubicBezTo>
                    <a:pt x="45275" y="15866"/>
                    <a:pt x="45196" y="15905"/>
                    <a:pt x="45117" y="15945"/>
                  </a:cubicBezTo>
                  <a:cubicBezTo>
                    <a:pt x="44918" y="15905"/>
                    <a:pt x="44740" y="15806"/>
                    <a:pt x="44601" y="15648"/>
                  </a:cubicBezTo>
                  <a:cubicBezTo>
                    <a:pt x="44621" y="15588"/>
                    <a:pt x="44680" y="15529"/>
                    <a:pt x="44740" y="15489"/>
                  </a:cubicBezTo>
                  <a:cubicBezTo>
                    <a:pt x="44839" y="15390"/>
                    <a:pt x="44918" y="15291"/>
                    <a:pt x="44978" y="15172"/>
                  </a:cubicBezTo>
                  <a:cubicBezTo>
                    <a:pt x="45018" y="15132"/>
                    <a:pt x="45037" y="15072"/>
                    <a:pt x="45077" y="15033"/>
                  </a:cubicBezTo>
                  <a:close/>
                  <a:moveTo>
                    <a:pt x="45057" y="14755"/>
                  </a:moveTo>
                  <a:cubicBezTo>
                    <a:pt x="44839" y="14775"/>
                    <a:pt x="44760" y="15132"/>
                    <a:pt x="44562" y="15291"/>
                  </a:cubicBezTo>
                  <a:cubicBezTo>
                    <a:pt x="44443" y="15370"/>
                    <a:pt x="44363" y="15489"/>
                    <a:pt x="44324" y="15648"/>
                  </a:cubicBezTo>
                  <a:cubicBezTo>
                    <a:pt x="44324" y="15846"/>
                    <a:pt x="44819" y="16183"/>
                    <a:pt x="45097" y="16183"/>
                  </a:cubicBezTo>
                  <a:lnTo>
                    <a:pt x="45117" y="16203"/>
                  </a:lnTo>
                  <a:cubicBezTo>
                    <a:pt x="45137" y="16203"/>
                    <a:pt x="45156" y="16183"/>
                    <a:pt x="45196" y="16183"/>
                  </a:cubicBezTo>
                  <a:cubicBezTo>
                    <a:pt x="45295" y="16124"/>
                    <a:pt x="45394" y="16064"/>
                    <a:pt x="45474" y="16005"/>
                  </a:cubicBezTo>
                  <a:cubicBezTo>
                    <a:pt x="45851" y="15727"/>
                    <a:pt x="45870" y="15628"/>
                    <a:pt x="45533" y="15291"/>
                  </a:cubicBezTo>
                  <a:cubicBezTo>
                    <a:pt x="45355" y="15132"/>
                    <a:pt x="45295" y="14755"/>
                    <a:pt x="45077" y="14755"/>
                  </a:cubicBezTo>
                  <a:lnTo>
                    <a:pt x="45057" y="14755"/>
                  </a:lnTo>
                  <a:close/>
                  <a:moveTo>
                    <a:pt x="43431" y="16837"/>
                  </a:moveTo>
                  <a:cubicBezTo>
                    <a:pt x="43550" y="16857"/>
                    <a:pt x="43649" y="16917"/>
                    <a:pt x="43709" y="16996"/>
                  </a:cubicBezTo>
                  <a:lnTo>
                    <a:pt x="43669" y="17016"/>
                  </a:lnTo>
                  <a:cubicBezTo>
                    <a:pt x="43629" y="17036"/>
                    <a:pt x="43590" y="17056"/>
                    <a:pt x="43550" y="17075"/>
                  </a:cubicBezTo>
                  <a:lnTo>
                    <a:pt x="43153" y="17333"/>
                  </a:lnTo>
                  <a:cubicBezTo>
                    <a:pt x="42658" y="17651"/>
                    <a:pt x="42162" y="17968"/>
                    <a:pt x="41626" y="18265"/>
                  </a:cubicBezTo>
                  <a:cubicBezTo>
                    <a:pt x="42261" y="17829"/>
                    <a:pt x="42856" y="17353"/>
                    <a:pt x="43431" y="16837"/>
                  </a:cubicBezTo>
                  <a:close/>
                  <a:moveTo>
                    <a:pt x="46703" y="16877"/>
                  </a:moveTo>
                  <a:cubicBezTo>
                    <a:pt x="47298" y="17413"/>
                    <a:pt x="47933" y="17888"/>
                    <a:pt x="48587" y="18345"/>
                  </a:cubicBezTo>
                  <a:cubicBezTo>
                    <a:pt x="47893" y="17948"/>
                    <a:pt x="47199" y="17512"/>
                    <a:pt x="46525" y="17075"/>
                  </a:cubicBezTo>
                  <a:lnTo>
                    <a:pt x="46386" y="16996"/>
                  </a:lnTo>
                  <a:cubicBezTo>
                    <a:pt x="46485" y="16937"/>
                    <a:pt x="46584" y="16897"/>
                    <a:pt x="46703" y="16877"/>
                  </a:cubicBezTo>
                  <a:close/>
                  <a:moveTo>
                    <a:pt x="43384" y="16592"/>
                  </a:moveTo>
                  <a:cubicBezTo>
                    <a:pt x="43341" y="16592"/>
                    <a:pt x="43301" y="16610"/>
                    <a:pt x="43272" y="16639"/>
                  </a:cubicBezTo>
                  <a:cubicBezTo>
                    <a:pt x="42598" y="17254"/>
                    <a:pt x="41884" y="17809"/>
                    <a:pt x="41131" y="18305"/>
                  </a:cubicBezTo>
                  <a:cubicBezTo>
                    <a:pt x="40774" y="18523"/>
                    <a:pt x="40397" y="18721"/>
                    <a:pt x="40040" y="18900"/>
                  </a:cubicBezTo>
                  <a:cubicBezTo>
                    <a:pt x="38632" y="19575"/>
                    <a:pt x="37094" y="19912"/>
                    <a:pt x="35533" y="19912"/>
                  </a:cubicBezTo>
                  <a:cubicBezTo>
                    <a:pt x="35489" y="19912"/>
                    <a:pt x="35444" y="19912"/>
                    <a:pt x="35399" y="19911"/>
                  </a:cubicBezTo>
                  <a:lnTo>
                    <a:pt x="35380" y="19911"/>
                  </a:lnTo>
                  <a:cubicBezTo>
                    <a:pt x="34685" y="19911"/>
                    <a:pt x="34011" y="19852"/>
                    <a:pt x="33317" y="19772"/>
                  </a:cubicBezTo>
                  <a:cubicBezTo>
                    <a:pt x="32266" y="19634"/>
                    <a:pt x="31274" y="19158"/>
                    <a:pt x="30243" y="18900"/>
                  </a:cubicBezTo>
                  <a:cubicBezTo>
                    <a:pt x="30779" y="19237"/>
                    <a:pt x="31354" y="19515"/>
                    <a:pt x="31969" y="19733"/>
                  </a:cubicBezTo>
                  <a:cubicBezTo>
                    <a:pt x="33000" y="20090"/>
                    <a:pt x="34091" y="20268"/>
                    <a:pt x="35201" y="20268"/>
                  </a:cubicBezTo>
                  <a:lnTo>
                    <a:pt x="35380" y="20268"/>
                  </a:lnTo>
                  <a:cubicBezTo>
                    <a:pt x="35439" y="20269"/>
                    <a:pt x="35499" y="20270"/>
                    <a:pt x="35558" y="20270"/>
                  </a:cubicBezTo>
                  <a:cubicBezTo>
                    <a:pt x="36690" y="20270"/>
                    <a:pt x="37836" y="20091"/>
                    <a:pt x="38910" y="19733"/>
                  </a:cubicBezTo>
                  <a:cubicBezTo>
                    <a:pt x="39723" y="19435"/>
                    <a:pt x="40516" y="19098"/>
                    <a:pt x="41289" y="18702"/>
                  </a:cubicBezTo>
                  <a:cubicBezTo>
                    <a:pt x="42102" y="18285"/>
                    <a:pt x="42896" y="17809"/>
                    <a:pt x="43669" y="17294"/>
                  </a:cubicBezTo>
                  <a:cubicBezTo>
                    <a:pt x="43788" y="17214"/>
                    <a:pt x="44006" y="17194"/>
                    <a:pt x="43927" y="16937"/>
                  </a:cubicBezTo>
                  <a:cubicBezTo>
                    <a:pt x="43828" y="16738"/>
                    <a:pt x="43649" y="16599"/>
                    <a:pt x="43431" y="16599"/>
                  </a:cubicBezTo>
                  <a:cubicBezTo>
                    <a:pt x="43415" y="16594"/>
                    <a:pt x="43399" y="16592"/>
                    <a:pt x="43384" y="16592"/>
                  </a:cubicBezTo>
                  <a:close/>
                  <a:moveTo>
                    <a:pt x="46745" y="16631"/>
                  </a:moveTo>
                  <a:cubicBezTo>
                    <a:pt x="46736" y="16631"/>
                    <a:pt x="46729" y="16633"/>
                    <a:pt x="46723" y="16639"/>
                  </a:cubicBezTo>
                  <a:cubicBezTo>
                    <a:pt x="46505" y="16639"/>
                    <a:pt x="46128" y="16798"/>
                    <a:pt x="46089" y="16956"/>
                  </a:cubicBezTo>
                  <a:cubicBezTo>
                    <a:pt x="46069" y="17115"/>
                    <a:pt x="46168" y="17155"/>
                    <a:pt x="46267" y="17194"/>
                  </a:cubicBezTo>
                  <a:cubicBezTo>
                    <a:pt x="47040" y="17690"/>
                    <a:pt x="47814" y="18186"/>
                    <a:pt x="48627" y="18622"/>
                  </a:cubicBezTo>
                  <a:cubicBezTo>
                    <a:pt x="49718" y="19197"/>
                    <a:pt x="50848" y="19653"/>
                    <a:pt x="52018" y="19991"/>
                  </a:cubicBezTo>
                  <a:cubicBezTo>
                    <a:pt x="52435" y="20110"/>
                    <a:pt x="52851" y="20169"/>
                    <a:pt x="53287" y="20209"/>
                  </a:cubicBezTo>
                  <a:cubicBezTo>
                    <a:pt x="53803" y="20248"/>
                    <a:pt x="54319" y="20268"/>
                    <a:pt x="54834" y="20268"/>
                  </a:cubicBezTo>
                  <a:lnTo>
                    <a:pt x="54834" y="20288"/>
                  </a:lnTo>
                  <a:cubicBezTo>
                    <a:pt x="55449" y="20288"/>
                    <a:pt x="56064" y="20229"/>
                    <a:pt x="56678" y="20110"/>
                  </a:cubicBezTo>
                  <a:cubicBezTo>
                    <a:pt x="57829" y="19911"/>
                    <a:pt x="58919" y="19495"/>
                    <a:pt x="59891" y="18880"/>
                  </a:cubicBezTo>
                  <a:cubicBezTo>
                    <a:pt x="59217" y="18979"/>
                    <a:pt x="58642" y="19277"/>
                    <a:pt x="58047" y="19495"/>
                  </a:cubicBezTo>
                  <a:cubicBezTo>
                    <a:pt x="57293" y="19713"/>
                    <a:pt x="56520" y="19832"/>
                    <a:pt x="55727" y="19872"/>
                  </a:cubicBezTo>
                  <a:cubicBezTo>
                    <a:pt x="55310" y="19891"/>
                    <a:pt x="54874" y="19931"/>
                    <a:pt x="54457" y="19931"/>
                  </a:cubicBezTo>
                  <a:cubicBezTo>
                    <a:pt x="53684" y="19931"/>
                    <a:pt x="52911" y="19832"/>
                    <a:pt x="52157" y="19653"/>
                  </a:cubicBezTo>
                  <a:cubicBezTo>
                    <a:pt x="51046" y="19356"/>
                    <a:pt x="49995" y="18900"/>
                    <a:pt x="49024" y="18305"/>
                  </a:cubicBezTo>
                  <a:cubicBezTo>
                    <a:pt x="48250" y="17809"/>
                    <a:pt x="47516" y="17274"/>
                    <a:pt x="46822" y="16659"/>
                  </a:cubicBezTo>
                  <a:cubicBezTo>
                    <a:pt x="46794" y="16645"/>
                    <a:pt x="46766" y="16631"/>
                    <a:pt x="46745" y="16631"/>
                  </a:cubicBezTo>
                  <a:close/>
                  <a:moveTo>
                    <a:pt x="15409" y="239"/>
                  </a:moveTo>
                  <a:lnTo>
                    <a:pt x="15390" y="258"/>
                  </a:lnTo>
                  <a:cubicBezTo>
                    <a:pt x="16460" y="477"/>
                    <a:pt x="17432" y="953"/>
                    <a:pt x="18285" y="1627"/>
                  </a:cubicBezTo>
                  <a:cubicBezTo>
                    <a:pt x="19514" y="2718"/>
                    <a:pt x="20605" y="3947"/>
                    <a:pt x="21537" y="5296"/>
                  </a:cubicBezTo>
                  <a:cubicBezTo>
                    <a:pt x="22588" y="6743"/>
                    <a:pt x="23520" y="8270"/>
                    <a:pt x="24492" y="9758"/>
                  </a:cubicBezTo>
                  <a:cubicBezTo>
                    <a:pt x="25345" y="11047"/>
                    <a:pt x="26178" y="12356"/>
                    <a:pt x="27090" y="13585"/>
                  </a:cubicBezTo>
                  <a:cubicBezTo>
                    <a:pt x="28022" y="14874"/>
                    <a:pt x="29133" y="16024"/>
                    <a:pt x="30362" y="17036"/>
                  </a:cubicBezTo>
                  <a:cubicBezTo>
                    <a:pt x="31215" y="17730"/>
                    <a:pt x="32207" y="18206"/>
                    <a:pt x="33277" y="18444"/>
                  </a:cubicBezTo>
                  <a:cubicBezTo>
                    <a:pt x="34130" y="18602"/>
                    <a:pt x="35003" y="18702"/>
                    <a:pt x="35856" y="18702"/>
                  </a:cubicBezTo>
                  <a:cubicBezTo>
                    <a:pt x="35897" y="18702"/>
                    <a:pt x="35939" y="18702"/>
                    <a:pt x="35981" y="18702"/>
                  </a:cubicBezTo>
                  <a:cubicBezTo>
                    <a:pt x="37446" y="18702"/>
                    <a:pt x="38907" y="18365"/>
                    <a:pt x="40199" y="17690"/>
                  </a:cubicBezTo>
                  <a:cubicBezTo>
                    <a:pt x="41051" y="17294"/>
                    <a:pt x="41825" y="16778"/>
                    <a:pt x="42519" y="16163"/>
                  </a:cubicBezTo>
                  <a:cubicBezTo>
                    <a:pt x="42717" y="15985"/>
                    <a:pt x="42737" y="15886"/>
                    <a:pt x="42499" y="15727"/>
                  </a:cubicBezTo>
                  <a:cubicBezTo>
                    <a:pt x="42102" y="15429"/>
                    <a:pt x="41726" y="15132"/>
                    <a:pt x="41349" y="14795"/>
                  </a:cubicBezTo>
                  <a:cubicBezTo>
                    <a:pt x="40496" y="14081"/>
                    <a:pt x="39623" y="13426"/>
                    <a:pt x="38672" y="12851"/>
                  </a:cubicBezTo>
                  <a:cubicBezTo>
                    <a:pt x="37898" y="12356"/>
                    <a:pt x="37105" y="11939"/>
                    <a:pt x="36292" y="11523"/>
                  </a:cubicBezTo>
                  <a:cubicBezTo>
                    <a:pt x="35320" y="11027"/>
                    <a:pt x="34249" y="10789"/>
                    <a:pt x="33158" y="10769"/>
                  </a:cubicBezTo>
                  <a:lnTo>
                    <a:pt x="32960" y="10769"/>
                  </a:lnTo>
                  <a:cubicBezTo>
                    <a:pt x="31889" y="10769"/>
                    <a:pt x="30858" y="11126"/>
                    <a:pt x="29827" y="11483"/>
                  </a:cubicBezTo>
                  <a:cubicBezTo>
                    <a:pt x="29767" y="11503"/>
                    <a:pt x="29708" y="11523"/>
                    <a:pt x="29648" y="11523"/>
                  </a:cubicBezTo>
                  <a:cubicBezTo>
                    <a:pt x="29569" y="11523"/>
                    <a:pt x="29490" y="11483"/>
                    <a:pt x="29470" y="11423"/>
                  </a:cubicBezTo>
                  <a:cubicBezTo>
                    <a:pt x="29391" y="11285"/>
                    <a:pt x="29410" y="11106"/>
                    <a:pt x="29510" y="10987"/>
                  </a:cubicBezTo>
                  <a:cubicBezTo>
                    <a:pt x="29609" y="10789"/>
                    <a:pt x="29728" y="10610"/>
                    <a:pt x="29866" y="10452"/>
                  </a:cubicBezTo>
                  <a:cubicBezTo>
                    <a:pt x="30541" y="9659"/>
                    <a:pt x="31453" y="9242"/>
                    <a:pt x="32306" y="8905"/>
                  </a:cubicBezTo>
                  <a:cubicBezTo>
                    <a:pt x="32841" y="8707"/>
                    <a:pt x="33396" y="8627"/>
                    <a:pt x="33952" y="8627"/>
                  </a:cubicBezTo>
                  <a:cubicBezTo>
                    <a:pt x="34348" y="8627"/>
                    <a:pt x="34745" y="8667"/>
                    <a:pt x="35142" y="8726"/>
                  </a:cubicBezTo>
                  <a:cubicBezTo>
                    <a:pt x="36074" y="8865"/>
                    <a:pt x="36887" y="9381"/>
                    <a:pt x="37660" y="9916"/>
                  </a:cubicBezTo>
                  <a:cubicBezTo>
                    <a:pt x="38672" y="10630"/>
                    <a:pt x="39623" y="11404"/>
                    <a:pt x="40496" y="12256"/>
                  </a:cubicBezTo>
                  <a:cubicBezTo>
                    <a:pt x="41309" y="12990"/>
                    <a:pt x="42122" y="13764"/>
                    <a:pt x="42915" y="14537"/>
                  </a:cubicBezTo>
                  <a:cubicBezTo>
                    <a:pt x="43114" y="14715"/>
                    <a:pt x="43292" y="15072"/>
                    <a:pt x="43530" y="15072"/>
                  </a:cubicBezTo>
                  <a:cubicBezTo>
                    <a:pt x="43788" y="15072"/>
                    <a:pt x="43927" y="14676"/>
                    <a:pt x="44125" y="14458"/>
                  </a:cubicBezTo>
                  <a:cubicBezTo>
                    <a:pt x="44482" y="14081"/>
                    <a:pt x="44502" y="13902"/>
                    <a:pt x="44185" y="13466"/>
                  </a:cubicBezTo>
                  <a:cubicBezTo>
                    <a:pt x="43054" y="11761"/>
                    <a:pt x="42202" y="9877"/>
                    <a:pt x="41706" y="7874"/>
                  </a:cubicBezTo>
                  <a:cubicBezTo>
                    <a:pt x="41607" y="7477"/>
                    <a:pt x="41706" y="7279"/>
                    <a:pt x="42063" y="7219"/>
                  </a:cubicBezTo>
                  <a:cubicBezTo>
                    <a:pt x="42142" y="7199"/>
                    <a:pt x="42202" y="7199"/>
                    <a:pt x="42261" y="7199"/>
                  </a:cubicBezTo>
                  <a:cubicBezTo>
                    <a:pt x="42757" y="7199"/>
                    <a:pt x="43094" y="7537"/>
                    <a:pt x="43391" y="7993"/>
                  </a:cubicBezTo>
                  <a:cubicBezTo>
                    <a:pt x="43907" y="8865"/>
                    <a:pt x="44244" y="9817"/>
                    <a:pt x="44403" y="10809"/>
                  </a:cubicBezTo>
                  <a:cubicBezTo>
                    <a:pt x="44482" y="11423"/>
                    <a:pt x="44661" y="12038"/>
                    <a:pt x="44918" y="12633"/>
                  </a:cubicBezTo>
                  <a:cubicBezTo>
                    <a:pt x="44978" y="12752"/>
                    <a:pt x="45037" y="12792"/>
                    <a:pt x="45077" y="12792"/>
                  </a:cubicBezTo>
                  <a:cubicBezTo>
                    <a:pt x="45117" y="12792"/>
                    <a:pt x="45196" y="12713"/>
                    <a:pt x="45216" y="12594"/>
                  </a:cubicBezTo>
                  <a:cubicBezTo>
                    <a:pt x="45394" y="12038"/>
                    <a:pt x="45553" y="11483"/>
                    <a:pt x="45672" y="10908"/>
                  </a:cubicBezTo>
                  <a:cubicBezTo>
                    <a:pt x="45811" y="9857"/>
                    <a:pt x="46168" y="8845"/>
                    <a:pt x="46723" y="7933"/>
                  </a:cubicBezTo>
                  <a:cubicBezTo>
                    <a:pt x="47001" y="7497"/>
                    <a:pt x="47338" y="7199"/>
                    <a:pt x="47794" y="7199"/>
                  </a:cubicBezTo>
                  <a:cubicBezTo>
                    <a:pt x="47817" y="7194"/>
                    <a:pt x="47840" y="7191"/>
                    <a:pt x="47864" y="7191"/>
                  </a:cubicBezTo>
                  <a:cubicBezTo>
                    <a:pt x="47920" y="7191"/>
                    <a:pt x="47976" y="7205"/>
                    <a:pt x="48032" y="7219"/>
                  </a:cubicBezTo>
                  <a:cubicBezTo>
                    <a:pt x="48369" y="7279"/>
                    <a:pt x="48488" y="7477"/>
                    <a:pt x="48349" y="7854"/>
                  </a:cubicBezTo>
                  <a:cubicBezTo>
                    <a:pt x="48230" y="8171"/>
                    <a:pt x="48191" y="8508"/>
                    <a:pt x="48111" y="8845"/>
                  </a:cubicBezTo>
                  <a:cubicBezTo>
                    <a:pt x="47635" y="10392"/>
                    <a:pt x="46941" y="11860"/>
                    <a:pt x="46069" y="13228"/>
                  </a:cubicBezTo>
                  <a:cubicBezTo>
                    <a:pt x="45573" y="13982"/>
                    <a:pt x="45533" y="13902"/>
                    <a:pt x="46168" y="14715"/>
                  </a:cubicBezTo>
                  <a:cubicBezTo>
                    <a:pt x="46346" y="14953"/>
                    <a:pt x="46445" y="15072"/>
                    <a:pt x="46545" y="15072"/>
                  </a:cubicBezTo>
                  <a:cubicBezTo>
                    <a:pt x="46644" y="15072"/>
                    <a:pt x="46743" y="14973"/>
                    <a:pt x="46941" y="14815"/>
                  </a:cubicBezTo>
                  <a:cubicBezTo>
                    <a:pt x="47140" y="14656"/>
                    <a:pt x="47318" y="14458"/>
                    <a:pt x="47497" y="14279"/>
                  </a:cubicBezTo>
                  <a:cubicBezTo>
                    <a:pt x="47972" y="13803"/>
                    <a:pt x="48409" y="13307"/>
                    <a:pt x="48905" y="12871"/>
                  </a:cubicBezTo>
                  <a:cubicBezTo>
                    <a:pt x="49618" y="12237"/>
                    <a:pt x="50313" y="11582"/>
                    <a:pt x="51027" y="10987"/>
                  </a:cubicBezTo>
                  <a:cubicBezTo>
                    <a:pt x="52216" y="10015"/>
                    <a:pt x="53505" y="8984"/>
                    <a:pt x="55151" y="8726"/>
                  </a:cubicBezTo>
                  <a:cubicBezTo>
                    <a:pt x="55389" y="8687"/>
                    <a:pt x="55627" y="8667"/>
                    <a:pt x="55865" y="8667"/>
                  </a:cubicBezTo>
                  <a:cubicBezTo>
                    <a:pt x="57650" y="8667"/>
                    <a:pt x="59594" y="9599"/>
                    <a:pt x="60546" y="10848"/>
                  </a:cubicBezTo>
                  <a:cubicBezTo>
                    <a:pt x="60645" y="10948"/>
                    <a:pt x="60704" y="11086"/>
                    <a:pt x="60724" y="11225"/>
                  </a:cubicBezTo>
                  <a:cubicBezTo>
                    <a:pt x="60724" y="11285"/>
                    <a:pt x="60704" y="11344"/>
                    <a:pt x="60665" y="11384"/>
                  </a:cubicBezTo>
                  <a:cubicBezTo>
                    <a:pt x="60585" y="11443"/>
                    <a:pt x="60506" y="11463"/>
                    <a:pt x="60407" y="11463"/>
                  </a:cubicBezTo>
                  <a:cubicBezTo>
                    <a:pt x="60109" y="11443"/>
                    <a:pt x="59832" y="11384"/>
                    <a:pt x="59554" y="11265"/>
                  </a:cubicBezTo>
                  <a:cubicBezTo>
                    <a:pt x="58701" y="10948"/>
                    <a:pt x="57789" y="10769"/>
                    <a:pt x="56857" y="10769"/>
                  </a:cubicBezTo>
                  <a:cubicBezTo>
                    <a:pt x="56579" y="10769"/>
                    <a:pt x="56282" y="10789"/>
                    <a:pt x="55984" y="10829"/>
                  </a:cubicBezTo>
                  <a:cubicBezTo>
                    <a:pt x="54775" y="10967"/>
                    <a:pt x="53763" y="11483"/>
                    <a:pt x="52712" y="12058"/>
                  </a:cubicBezTo>
                  <a:cubicBezTo>
                    <a:pt x="51959" y="12475"/>
                    <a:pt x="51225" y="12931"/>
                    <a:pt x="50531" y="13426"/>
                  </a:cubicBezTo>
                  <a:cubicBezTo>
                    <a:pt x="49539" y="14160"/>
                    <a:pt x="48567" y="14973"/>
                    <a:pt x="47576" y="15747"/>
                  </a:cubicBezTo>
                  <a:cubicBezTo>
                    <a:pt x="47338" y="15925"/>
                    <a:pt x="47397" y="16005"/>
                    <a:pt x="47576" y="16163"/>
                  </a:cubicBezTo>
                  <a:cubicBezTo>
                    <a:pt x="48786" y="17234"/>
                    <a:pt x="50233" y="17988"/>
                    <a:pt x="51780" y="18404"/>
                  </a:cubicBezTo>
                  <a:cubicBezTo>
                    <a:pt x="52489" y="18586"/>
                    <a:pt x="53214" y="18684"/>
                    <a:pt x="53940" y="18684"/>
                  </a:cubicBezTo>
                  <a:cubicBezTo>
                    <a:pt x="54007" y="18684"/>
                    <a:pt x="54073" y="18683"/>
                    <a:pt x="54140" y="18682"/>
                  </a:cubicBezTo>
                  <a:cubicBezTo>
                    <a:pt x="54656" y="18682"/>
                    <a:pt x="55171" y="18642"/>
                    <a:pt x="55687" y="18602"/>
                  </a:cubicBezTo>
                  <a:cubicBezTo>
                    <a:pt x="56183" y="18602"/>
                    <a:pt x="56678" y="18503"/>
                    <a:pt x="57154" y="18364"/>
                  </a:cubicBezTo>
                  <a:cubicBezTo>
                    <a:pt x="57849" y="18107"/>
                    <a:pt x="58543" y="17789"/>
                    <a:pt x="59177" y="17393"/>
                  </a:cubicBezTo>
                  <a:cubicBezTo>
                    <a:pt x="60010" y="16857"/>
                    <a:pt x="60764" y="16203"/>
                    <a:pt x="61438" y="15449"/>
                  </a:cubicBezTo>
                  <a:cubicBezTo>
                    <a:pt x="62073" y="14755"/>
                    <a:pt x="62668" y="14021"/>
                    <a:pt x="63243" y="13248"/>
                  </a:cubicBezTo>
                  <a:cubicBezTo>
                    <a:pt x="63897" y="12375"/>
                    <a:pt x="64512" y="11443"/>
                    <a:pt x="65127" y="10531"/>
                  </a:cubicBezTo>
                  <a:cubicBezTo>
                    <a:pt x="65999" y="9242"/>
                    <a:pt x="66812" y="7894"/>
                    <a:pt x="67685" y="6604"/>
                  </a:cubicBezTo>
                  <a:cubicBezTo>
                    <a:pt x="68676" y="5117"/>
                    <a:pt x="69688" y="3650"/>
                    <a:pt x="70937" y="2460"/>
                  </a:cubicBezTo>
                  <a:cubicBezTo>
                    <a:pt x="72107" y="1349"/>
                    <a:pt x="73654" y="258"/>
                    <a:pt x="75340" y="258"/>
                  </a:cubicBezTo>
                  <a:cubicBezTo>
                    <a:pt x="75538" y="258"/>
                    <a:pt x="75717" y="278"/>
                    <a:pt x="75915" y="298"/>
                  </a:cubicBezTo>
                  <a:cubicBezTo>
                    <a:pt x="76371" y="377"/>
                    <a:pt x="76807" y="536"/>
                    <a:pt x="77204" y="754"/>
                  </a:cubicBezTo>
                  <a:cubicBezTo>
                    <a:pt x="78473" y="1429"/>
                    <a:pt x="78989" y="2698"/>
                    <a:pt x="79128" y="3947"/>
                  </a:cubicBezTo>
                  <a:cubicBezTo>
                    <a:pt x="79167" y="4542"/>
                    <a:pt x="79088" y="5117"/>
                    <a:pt x="78890" y="5672"/>
                  </a:cubicBezTo>
                  <a:cubicBezTo>
                    <a:pt x="78632" y="6684"/>
                    <a:pt x="77878" y="7537"/>
                    <a:pt x="76906" y="7913"/>
                  </a:cubicBezTo>
                  <a:cubicBezTo>
                    <a:pt x="76668" y="8013"/>
                    <a:pt x="76430" y="8052"/>
                    <a:pt x="76193" y="8052"/>
                  </a:cubicBezTo>
                  <a:cubicBezTo>
                    <a:pt x="75538" y="8052"/>
                    <a:pt x="74943" y="7695"/>
                    <a:pt x="74467" y="7080"/>
                  </a:cubicBezTo>
                  <a:cubicBezTo>
                    <a:pt x="73872" y="6327"/>
                    <a:pt x="73813" y="4919"/>
                    <a:pt x="74289" y="4165"/>
                  </a:cubicBezTo>
                  <a:cubicBezTo>
                    <a:pt x="74368" y="4026"/>
                    <a:pt x="74447" y="3967"/>
                    <a:pt x="74527" y="3967"/>
                  </a:cubicBezTo>
                  <a:cubicBezTo>
                    <a:pt x="74626" y="3967"/>
                    <a:pt x="74705" y="4026"/>
                    <a:pt x="74765" y="4086"/>
                  </a:cubicBezTo>
                  <a:cubicBezTo>
                    <a:pt x="75082" y="4403"/>
                    <a:pt x="75340" y="4780"/>
                    <a:pt x="75558" y="5177"/>
                  </a:cubicBezTo>
                  <a:cubicBezTo>
                    <a:pt x="75776" y="5553"/>
                    <a:pt x="76153" y="5811"/>
                    <a:pt x="76589" y="5831"/>
                  </a:cubicBezTo>
                  <a:cubicBezTo>
                    <a:pt x="76748" y="5831"/>
                    <a:pt x="76906" y="5791"/>
                    <a:pt x="77045" y="5692"/>
                  </a:cubicBezTo>
                  <a:cubicBezTo>
                    <a:pt x="77303" y="5514"/>
                    <a:pt x="77521" y="5296"/>
                    <a:pt x="77700" y="5058"/>
                  </a:cubicBezTo>
                  <a:cubicBezTo>
                    <a:pt x="78116" y="4463"/>
                    <a:pt x="78116" y="3253"/>
                    <a:pt x="77700" y="2757"/>
                  </a:cubicBezTo>
                  <a:cubicBezTo>
                    <a:pt x="77085" y="2063"/>
                    <a:pt x="76430" y="1766"/>
                    <a:pt x="75796" y="1766"/>
                  </a:cubicBezTo>
                  <a:cubicBezTo>
                    <a:pt x="75181" y="1805"/>
                    <a:pt x="74586" y="2004"/>
                    <a:pt x="74090" y="2380"/>
                  </a:cubicBezTo>
                  <a:cubicBezTo>
                    <a:pt x="73277" y="2916"/>
                    <a:pt x="72643" y="3709"/>
                    <a:pt x="71988" y="4502"/>
                  </a:cubicBezTo>
                  <a:cubicBezTo>
                    <a:pt x="71235" y="5454"/>
                    <a:pt x="70521" y="6486"/>
                    <a:pt x="69807" y="7497"/>
                  </a:cubicBezTo>
                  <a:cubicBezTo>
                    <a:pt x="68934" y="8746"/>
                    <a:pt x="68200" y="10134"/>
                    <a:pt x="67328" y="11384"/>
                  </a:cubicBezTo>
                  <a:cubicBezTo>
                    <a:pt x="66792" y="12157"/>
                    <a:pt x="66257" y="12931"/>
                    <a:pt x="65702" y="13704"/>
                  </a:cubicBezTo>
                  <a:cubicBezTo>
                    <a:pt x="65404" y="14121"/>
                    <a:pt x="65008" y="14438"/>
                    <a:pt x="64770" y="14934"/>
                  </a:cubicBezTo>
                  <a:cubicBezTo>
                    <a:pt x="65523" y="14497"/>
                    <a:pt x="66316" y="14121"/>
                    <a:pt x="67149" y="13823"/>
                  </a:cubicBezTo>
                  <a:cubicBezTo>
                    <a:pt x="67566" y="13684"/>
                    <a:pt x="68002" y="13664"/>
                    <a:pt x="68399" y="13486"/>
                  </a:cubicBezTo>
                  <a:cubicBezTo>
                    <a:pt x="69212" y="13149"/>
                    <a:pt x="69965" y="12693"/>
                    <a:pt x="70759" y="12296"/>
                  </a:cubicBezTo>
                  <a:cubicBezTo>
                    <a:pt x="71968" y="11701"/>
                    <a:pt x="73218" y="11225"/>
                    <a:pt x="74527" y="10848"/>
                  </a:cubicBezTo>
                  <a:cubicBezTo>
                    <a:pt x="74824" y="10769"/>
                    <a:pt x="74824" y="10610"/>
                    <a:pt x="74685" y="10392"/>
                  </a:cubicBezTo>
                  <a:cubicBezTo>
                    <a:pt x="74467" y="9936"/>
                    <a:pt x="74011" y="9619"/>
                    <a:pt x="73495" y="9579"/>
                  </a:cubicBezTo>
                  <a:cubicBezTo>
                    <a:pt x="73376" y="9579"/>
                    <a:pt x="73257" y="9559"/>
                    <a:pt x="73138" y="9559"/>
                  </a:cubicBezTo>
                  <a:lnTo>
                    <a:pt x="72286" y="9559"/>
                  </a:lnTo>
                  <a:cubicBezTo>
                    <a:pt x="72273" y="9561"/>
                    <a:pt x="72261" y="9562"/>
                    <a:pt x="72249" y="9562"/>
                  </a:cubicBezTo>
                  <a:cubicBezTo>
                    <a:pt x="72143" y="9562"/>
                    <a:pt x="72044" y="9488"/>
                    <a:pt x="72008" y="9381"/>
                  </a:cubicBezTo>
                  <a:cubicBezTo>
                    <a:pt x="71909" y="9123"/>
                    <a:pt x="71929" y="8845"/>
                    <a:pt x="72087" y="8627"/>
                  </a:cubicBezTo>
                  <a:cubicBezTo>
                    <a:pt x="72365" y="8052"/>
                    <a:pt x="72960" y="7656"/>
                    <a:pt x="73614" y="7636"/>
                  </a:cubicBezTo>
                  <a:lnTo>
                    <a:pt x="73793" y="7636"/>
                  </a:lnTo>
                  <a:cubicBezTo>
                    <a:pt x="74547" y="7735"/>
                    <a:pt x="75201" y="8211"/>
                    <a:pt x="75518" y="8905"/>
                  </a:cubicBezTo>
                  <a:cubicBezTo>
                    <a:pt x="75756" y="9341"/>
                    <a:pt x="75915" y="9817"/>
                    <a:pt x="76034" y="10313"/>
                  </a:cubicBezTo>
                  <a:cubicBezTo>
                    <a:pt x="76054" y="10412"/>
                    <a:pt x="76074" y="10531"/>
                    <a:pt x="76193" y="10531"/>
                  </a:cubicBezTo>
                  <a:lnTo>
                    <a:pt x="76232" y="10531"/>
                  </a:lnTo>
                  <a:cubicBezTo>
                    <a:pt x="77402" y="10313"/>
                    <a:pt x="78592" y="10412"/>
                    <a:pt x="79762" y="10115"/>
                  </a:cubicBezTo>
                  <a:cubicBezTo>
                    <a:pt x="80417" y="9936"/>
                    <a:pt x="81091" y="9817"/>
                    <a:pt x="81706" y="9500"/>
                  </a:cubicBezTo>
                  <a:cubicBezTo>
                    <a:pt x="82261" y="9202"/>
                    <a:pt x="82677" y="8726"/>
                    <a:pt x="82876" y="8132"/>
                  </a:cubicBezTo>
                  <a:cubicBezTo>
                    <a:pt x="83173" y="7100"/>
                    <a:pt x="82955" y="5653"/>
                    <a:pt x="81884" y="5157"/>
                  </a:cubicBezTo>
                  <a:cubicBezTo>
                    <a:pt x="81547" y="4959"/>
                    <a:pt x="81150" y="4820"/>
                    <a:pt x="80774" y="4780"/>
                  </a:cubicBezTo>
                  <a:cubicBezTo>
                    <a:pt x="80575" y="4780"/>
                    <a:pt x="80377" y="4840"/>
                    <a:pt x="80218" y="4939"/>
                  </a:cubicBezTo>
                  <a:cubicBezTo>
                    <a:pt x="80060" y="4998"/>
                    <a:pt x="79881" y="5018"/>
                    <a:pt x="79722" y="5018"/>
                  </a:cubicBezTo>
                  <a:cubicBezTo>
                    <a:pt x="79385" y="4978"/>
                    <a:pt x="79147" y="4641"/>
                    <a:pt x="79266" y="4304"/>
                  </a:cubicBezTo>
                  <a:cubicBezTo>
                    <a:pt x="79465" y="3550"/>
                    <a:pt x="80060" y="2936"/>
                    <a:pt x="80813" y="2718"/>
                  </a:cubicBezTo>
                  <a:cubicBezTo>
                    <a:pt x="80992" y="2658"/>
                    <a:pt x="81170" y="2618"/>
                    <a:pt x="81368" y="2618"/>
                  </a:cubicBezTo>
                  <a:cubicBezTo>
                    <a:pt x="82539" y="2618"/>
                    <a:pt x="83570" y="3729"/>
                    <a:pt x="84006" y="4899"/>
                  </a:cubicBezTo>
                  <a:cubicBezTo>
                    <a:pt x="84204" y="5474"/>
                    <a:pt x="84323" y="6069"/>
                    <a:pt x="84343" y="6684"/>
                  </a:cubicBezTo>
                  <a:cubicBezTo>
                    <a:pt x="84343" y="6823"/>
                    <a:pt x="84363" y="6961"/>
                    <a:pt x="84502" y="7021"/>
                  </a:cubicBezTo>
                  <a:cubicBezTo>
                    <a:pt x="84522" y="7041"/>
                    <a:pt x="84542" y="7041"/>
                    <a:pt x="84581" y="7041"/>
                  </a:cubicBezTo>
                  <a:cubicBezTo>
                    <a:pt x="84661" y="7041"/>
                    <a:pt x="84720" y="6961"/>
                    <a:pt x="84779" y="6902"/>
                  </a:cubicBezTo>
                  <a:cubicBezTo>
                    <a:pt x="85117" y="6624"/>
                    <a:pt x="85414" y="6327"/>
                    <a:pt x="85751" y="6049"/>
                  </a:cubicBezTo>
                  <a:cubicBezTo>
                    <a:pt x="86227" y="5692"/>
                    <a:pt x="86802" y="5514"/>
                    <a:pt x="87397" y="5514"/>
                  </a:cubicBezTo>
                  <a:cubicBezTo>
                    <a:pt x="87417" y="5513"/>
                    <a:pt x="87437" y="5513"/>
                    <a:pt x="87457" y="5513"/>
                  </a:cubicBezTo>
                  <a:cubicBezTo>
                    <a:pt x="88150" y="5513"/>
                    <a:pt x="88818" y="5847"/>
                    <a:pt x="89261" y="6386"/>
                  </a:cubicBezTo>
                  <a:cubicBezTo>
                    <a:pt x="89955" y="7259"/>
                    <a:pt x="89757" y="8568"/>
                    <a:pt x="88885" y="8945"/>
                  </a:cubicBezTo>
                  <a:cubicBezTo>
                    <a:pt x="88746" y="9004"/>
                    <a:pt x="88607" y="9044"/>
                    <a:pt x="88468" y="9044"/>
                  </a:cubicBezTo>
                  <a:cubicBezTo>
                    <a:pt x="88250" y="9024"/>
                    <a:pt x="88012" y="8964"/>
                    <a:pt x="87814" y="8845"/>
                  </a:cubicBezTo>
                  <a:cubicBezTo>
                    <a:pt x="87199" y="8508"/>
                    <a:pt x="86921" y="7755"/>
                    <a:pt x="87199" y="7100"/>
                  </a:cubicBezTo>
                  <a:cubicBezTo>
                    <a:pt x="87278" y="6823"/>
                    <a:pt x="87219" y="6783"/>
                    <a:pt x="87020" y="6763"/>
                  </a:cubicBezTo>
                  <a:lnTo>
                    <a:pt x="86961" y="6763"/>
                  </a:lnTo>
                  <a:cubicBezTo>
                    <a:pt x="86445" y="6763"/>
                    <a:pt x="85950" y="6981"/>
                    <a:pt x="85612" y="7338"/>
                  </a:cubicBezTo>
                  <a:cubicBezTo>
                    <a:pt x="85017" y="7973"/>
                    <a:pt x="84700" y="8786"/>
                    <a:pt x="84700" y="9639"/>
                  </a:cubicBezTo>
                  <a:cubicBezTo>
                    <a:pt x="84680" y="9916"/>
                    <a:pt x="84799" y="10293"/>
                    <a:pt x="84482" y="10432"/>
                  </a:cubicBezTo>
                  <a:cubicBezTo>
                    <a:pt x="84403" y="10452"/>
                    <a:pt x="84323" y="10472"/>
                    <a:pt x="84244" y="10472"/>
                  </a:cubicBezTo>
                  <a:cubicBezTo>
                    <a:pt x="84006" y="10452"/>
                    <a:pt x="83808" y="10353"/>
                    <a:pt x="83629" y="10214"/>
                  </a:cubicBezTo>
                  <a:cubicBezTo>
                    <a:pt x="83550" y="10174"/>
                    <a:pt x="83471" y="10115"/>
                    <a:pt x="83411" y="10055"/>
                  </a:cubicBezTo>
                  <a:cubicBezTo>
                    <a:pt x="83371" y="9996"/>
                    <a:pt x="83292" y="9956"/>
                    <a:pt x="83213" y="9936"/>
                  </a:cubicBezTo>
                  <a:cubicBezTo>
                    <a:pt x="83133" y="9956"/>
                    <a:pt x="83054" y="9996"/>
                    <a:pt x="82995" y="10055"/>
                  </a:cubicBezTo>
                  <a:cubicBezTo>
                    <a:pt x="82182" y="10829"/>
                    <a:pt x="81150" y="10888"/>
                    <a:pt x="80198" y="11047"/>
                  </a:cubicBezTo>
                  <a:cubicBezTo>
                    <a:pt x="78969" y="11186"/>
                    <a:pt x="77739" y="11285"/>
                    <a:pt x="76510" y="11305"/>
                  </a:cubicBezTo>
                  <a:cubicBezTo>
                    <a:pt x="76193" y="11324"/>
                    <a:pt x="76093" y="11463"/>
                    <a:pt x="76014" y="11820"/>
                  </a:cubicBezTo>
                  <a:cubicBezTo>
                    <a:pt x="75816" y="12832"/>
                    <a:pt x="75379" y="13645"/>
                    <a:pt x="74527" y="14021"/>
                  </a:cubicBezTo>
                  <a:cubicBezTo>
                    <a:pt x="73932" y="14279"/>
                    <a:pt x="73277" y="14418"/>
                    <a:pt x="72623" y="14418"/>
                  </a:cubicBezTo>
                  <a:lnTo>
                    <a:pt x="72008" y="14418"/>
                  </a:lnTo>
                  <a:cubicBezTo>
                    <a:pt x="71195" y="14418"/>
                    <a:pt x="70402" y="14378"/>
                    <a:pt x="69589" y="14378"/>
                  </a:cubicBezTo>
                  <a:lnTo>
                    <a:pt x="69331" y="14378"/>
                  </a:lnTo>
                  <a:cubicBezTo>
                    <a:pt x="68419" y="14418"/>
                    <a:pt x="67546" y="14755"/>
                    <a:pt x="66852" y="15350"/>
                  </a:cubicBezTo>
                  <a:cubicBezTo>
                    <a:pt x="65642" y="16262"/>
                    <a:pt x="64552" y="17313"/>
                    <a:pt x="63560" y="18464"/>
                  </a:cubicBezTo>
                  <a:cubicBezTo>
                    <a:pt x="63005" y="19118"/>
                    <a:pt x="62549" y="19872"/>
                    <a:pt x="62211" y="20665"/>
                  </a:cubicBezTo>
                  <a:cubicBezTo>
                    <a:pt x="62013" y="21141"/>
                    <a:pt x="61973" y="21656"/>
                    <a:pt x="62073" y="22172"/>
                  </a:cubicBezTo>
                  <a:cubicBezTo>
                    <a:pt x="62132" y="22351"/>
                    <a:pt x="62172" y="22450"/>
                    <a:pt x="62291" y="22450"/>
                  </a:cubicBezTo>
                  <a:cubicBezTo>
                    <a:pt x="62350" y="22450"/>
                    <a:pt x="62410" y="22410"/>
                    <a:pt x="62469" y="22370"/>
                  </a:cubicBezTo>
                  <a:cubicBezTo>
                    <a:pt x="62588" y="22291"/>
                    <a:pt x="62727" y="22251"/>
                    <a:pt x="62866" y="22251"/>
                  </a:cubicBezTo>
                  <a:cubicBezTo>
                    <a:pt x="63203" y="22271"/>
                    <a:pt x="63481" y="22509"/>
                    <a:pt x="63560" y="22846"/>
                  </a:cubicBezTo>
                  <a:cubicBezTo>
                    <a:pt x="63699" y="23283"/>
                    <a:pt x="63580" y="23838"/>
                    <a:pt x="63302" y="24056"/>
                  </a:cubicBezTo>
                  <a:cubicBezTo>
                    <a:pt x="63199" y="24125"/>
                    <a:pt x="63066" y="24179"/>
                    <a:pt x="62928" y="24179"/>
                  </a:cubicBezTo>
                  <a:cubicBezTo>
                    <a:pt x="62908" y="24179"/>
                    <a:pt x="62887" y="24178"/>
                    <a:pt x="62866" y="24175"/>
                  </a:cubicBezTo>
                  <a:cubicBezTo>
                    <a:pt x="62608" y="24175"/>
                    <a:pt x="62350" y="24076"/>
                    <a:pt x="62152" y="23897"/>
                  </a:cubicBezTo>
                  <a:cubicBezTo>
                    <a:pt x="61418" y="23124"/>
                    <a:pt x="61240" y="21756"/>
                    <a:pt x="61537" y="20724"/>
                  </a:cubicBezTo>
                  <a:cubicBezTo>
                    <a:pt x="61894" y="19475"/>
                    <a:pt x="62588" y="18483"/>
                    <a:pt x="63362" y="17571"/>
                  </a:cubicBezTo>
                  <a:cubicBezTo>
                    <a:pt x="63818" y="17056"/>
                    <a:pt x="64333" y="16639"/>
                    <a:pt x="64730" y="16084"/>
                  </a:cubicBezTo>
                  <a:cubicBezTo>
                    <a:pt x="64314" y="16381"/>
                    <a:pt x="63917" y="16699"/>
                    <a:pt x="63560" y="17056"/>
                  </a:cubicBezTo>
                  <a:cubicBezTo>
                    <a:pt x="62886" y="17631"/>
                    <a:pt x="62251" y="18325"/>
                    <a:pt x="61537" y="18840"/>
                  </a:cubicBezTo>
                  <a:cubicBezTo>
                    <a:pt x="60407" y="19614"/>
                    <a:pt x="59157" y="20209"/>
                    <a:pt x="57829" y="20605"/>
                  </a:cubicBezTo>
                  <a:cubicBezTo>
                    <a:pt x="56678" y="20943"/>
                    <a:pt x="55508" y="21141"/>
                    <a:pt x="54319" y="21180"/>
                  </a:cubicBezTo>
                  <a:lnTo>
                    <a:pt x="54061" y="21180"/>
                  </a:lnTo>
                  <a:cubicBezTo>
                    <a:pt x="53347" y="21161"/>
                    <a:pt x="52633" y="21061"/>
                    <a:pt x="51919" y="20903"/>
                  </a:cubicBezTo>
                  <a:cubicBezTo>
                    <a:pt x="51106" y="20705"/>
                    <a:pt x="50293" y="20467"/>
                    <a:pt x="49519" y="20169"/>
                  </a:cubicBezTo>
                  <a:cubicBezTo>
                    <a:pt x="49043" y="20010"/>
                    <a:pt x="48607" y="19792"/>
                    <a:pt x="48171" y="19554"/>
                  </a:cubicBezTo>
                  <a:cubicBezTo>
                    <a:pt x="47140" y="19059"/>
                    <a:pt x="46168" y="18444"/>
                    <a:pt x="45256" y="17750"/>
                  </a:cubicBezTo>
                  <a:cubicBezTo>
                    <a:pt x="45216" y="17730"/>
                    <a:pt x="45156" y="17690"/>
                    <a:pt x="45097" y="17690"/>
                  </a:cubicBezTo>
                  <a:cubicBezTo>
                    <a:pt x="44998" y="17710"/>
                    <a:pt x="44899" y="17750"/>
                    <a:pt x="44819" y="17809"/>
                  </a:cubicBezTo>
                  <a:cubicBezTo>
                    <a:pt x="43907" y="18503"/>
                    <a:pt x="42915" y="19138"/>
                    <a:pt x="41884" y="19673"/>
                  </a:cubicBezTo>
                  <a:cubicBezTo>
                    <a:pt x="40813" y="20268"/>
                    <a:pt x="39643" y="20685"/>
                    <a:pt x="38414" y="20903"/>
                  </a:cubicBezTo>
                  <a:cubicBezTo>
                    <a:pt x="37601" y="21042"/>
                    <a:pt x="36768" y="21260"/>
                    <a:pt x="35915" y="21260"/>
                  </a:cubicBezTo>
                  <a:cubicBezTo>
                    <a:pt x="35578" y="21260"/>
                    <a:pt x="35241" y="21220"/>
                    <a:pt x="34904" y="21141"/>
                  </a:cubicBezTo>
                  <a:cubicBezTo>
                    <a:pt x="34229" y="20982"/>
                    <a:pt x="33515" y="20982"/>
                    <a:pt x="32802" y="20784"/>
                  </a:cubicBezTo>
                  <a:cubicBezTo>
                    <a:pt x="31949" y="20526"/>
                    <a:pt x="31116" y="20229"/>
                    <a:pt x="30303" y="19872"/>
                  </a:cubicBezTo>
                  <a:cubicBezTo>
                    <a:pt x="28875" y="19277"/>
                    <a:pt x="27745" y="18166"/>
                    <a:pt x="26574" y="17095"/>
                  </a:cubicBezTo>
                  <a:cubicBezTo>
                    <a:pt x="26277" y="16778"/>
                    <a:pt x="25940" y="16520"/>
                    <a:pt x="25583" y="16322"/>
                  </a:cubicBezTo>
                  <a:cubicBezTo>
                    <a:pt x="25583" y="16461"/>
                    <a:pt x="25662" y="16500"/>
                    <a:pt x="25702" y="16540"/>
                  </a:cubicBezTo>
                  <a:cubicBezTo>
                    <a:pt x="26872" y="17670"/>
                    <a:pt x="27982" y="18860"/>
                    <a:pt x="28518" y="20605"/>
                  </a:cubicBezTo>
                  <a:cubicBezTo>
                    <a:pt x="28855" y="21617"/>
                    <a:pt x="28756" y="22747"/>
                    <a:pt x="28220" y="23659"/>
                  </a:cubicBezTo>
                  <a:cubicBezTo>
                    <a:pt x="28082" y="23937"/>
                    <a:pt x="27824" y="24155"/>
                    <a:pt x="27507" y="24234"/>
                  </a:cubicBezTo>
                  <a:cubicBezTo>
                    <a:pt x="27447" y="24234"/>
                    <a:pt x="27388" y="24254"/>
                    <a:pt x="27328" y="24254"/>
                  </a:cubicBezTo>
                  <a:cubicBezTo>
                    <a:pt x="27011" y="24254"/>
                    <a:pt x="26733" y="24076"/>
                    <a:pt x="26594" y="23798"/>
                  </a:cubicBezTo>
                  <a:cubicBezTo>
                    <a:pt x="26436" y="23421"/>
                    <a:pt x="26455" y="22985"/>
                    <a:pt x="26674" y="22628"/>
                  </a:cubicBezTo>
                  <a:cubicBezTo>
                    <a:pt x="26872" y="22390"/>
                    <a:pt x="27031" y="22291"/>
                    <a:pt x="27209" y="22291"/>
                  </a:cubicBezTo>
                  <a:cubicBezTo>
                    <a:pt x="27388" y="22291"/>
                    <a:pt x="27546" y="22351"/>
                    <a:pt x="27685" y="22450"/>
                  </a:cubicBezTo>
                  <a:cubicBezTo>
                    <a:pt x="27725" y="22489"/>
                    <a:pt x="27784" y="22509"/>
                    <a:pt x="27844" y="22509"/>
                  </a:cubicBezTo>
                  <a:cubicBezTo>
                    <a:pt x="27923" y="22509"/>
                    <a:pt x="27982" y="22430"/>
                    <a:pt x="28022" y="22251"/>
                  </a:cubicBezTo>
                  <a:cubicBezTo>
                    <a:pt x="28161" y="21736"/>
                    <a:pt x="28121" y="21200"/>
                    <a:pt x="27903" y="20705"/>
                  </a:cubicBezTo>
                  <a:cubicBezTo>
                    <a:pt x="27229" y="19138"/>
                    <a:pt x="26178" y="17988"/>
                    <a:pt x="25028" y="16877"/>
                  </a:cubicBezTo>
                  <a:cubicBezTo>
                    <a:pt x="24512" y="16401"/>
                    <a:pt x="23977" y="15925"/>
                    <a:pt x="23421" y="15509"/>
                  </a:cubicBezTo>
                  <a:cubicBezTo>
                    <a:pt x="22965" y="15152"/>
                    <a:pt x="22509" y="14715"/>
                    <a:pt x="21974" y="14596"/>
                  </a:cubicBezTo>
                  <a:cubicBezTo>
                    <a:pt x="21404" y="14472"/>
                    <a:pt x="20834" y="14395"/>
                    <a:pt x="20264" y="14395"/>
                  </a:cubicBezTo>
                  <a:cubicBezTo>
                    <a:pt x="20199" y="14395"/>
                    <a:pt x="20135" y="14396"/>
                    <a:pt x="20070" y="14398"/>
                  </a:cubicBezTo>
                  <a:lnTo>
                    <a:pt x="19376" y="14398"/>
                  </a:lnTo>
                  <a:cubicBezTo>
                    <a:pt x="18900" y="14418"/>
                    <a:pt x="18424" y="14438"/>
                    <a:pt x="17948" y="14438"/>
                  </a:cubicBezTo>
                  <a:cubicBezTo>
                    <a:pt x="17890" y="14440"/>
                    <a:pt x="17833" y="14440"/>
                    <a:pt x="17776" y="14440"/>
                  </a:cubicBezTo>
                  <a:cubicBezTo>
                    <a:pt x="17162" y="14440"/>
                    <a:pt x="16565" y="14345"/>
                    <a:pt x="15985" y="14200"/>
                  </a:cubicBezTo>
                  <a:cubicBezTo>
                    <a:pt x="14914" y="13863"/>
                    <a:pt x="14339" y="13050"/>
                    <a:pt x="14101" y="11840"/>
                  </a:cubicBezTo>
                  <a:cubicBezTo>
                    <a:pt x="14021" y="11463"/>
                    <a:pt x="13902" y="11364"/>
                    <a:pt x="13605" y="11344"/>
                  </a:cubicBezTo>
                  <a:cubicBezTo>
                    <a:pt x="11860" y="11186"/>
                    <a:pt x="10114" y="11225"/>
                    <a:pt x="8389" y="10769"/>
                  </a:cubicBezTo>
                  <a:cubicBezTo>
                    <a:pt x="8191" y="10710"/>
                    <a:pt x="7834" y="10729"/>
                    <a:pt x="7774" y="10610"/>
                  </a:cubicBezTo>
                  <a:cubicBezTo>
                    <a:pt x="7596" y="10353"/>
                    <a:pt x="7318" y="10313"/>
                    <a:pt x="7140" y="10075"/>
                  </a:cubicBezTo>
                  <a:cubicBezTo>
                    <a:pt x="7080" y="10015"/>
                    <a:pt x="7001" y="9976"/>
                    <a:pt x="6922" y="9956"/>
                  </a:cubicBezTo>
                  <a:cubicBezTo>
                    <a:pt x="6842" y="9976"/>
                    <a:pt x="6763" y="10015"/>
                    <a:pt x="6723" y="10075"/>
                  </a:cubicBezTo>
                  <a:cubicBezTo>
                    <a:pt x="6346" y="10472"/>
                    <a:pt x="5890" y="10472"/>
                    <a:pt x="5454" y="10571"/>
                  </a:cubicBezTo>
                  <a:cubicBezTo>
                    <a:pt x="5434" y="9797"/>
                    <a:pt x="5454" y="9083"/>
                    <a:pt x="5176" y="8369"/>
                  </a:cubicBezTo>
                  <a:cubicBezTo>
                    <a:pt x="4839" y="7497"/>
                    <a:pt x="3987" y="6803"/>
                    <a:pt x="3173" y="6803"/>
                  </a:cubicBezTo>
                  <a:lnTo>
                    <a:pt x="3074" y="6803"/>
                  </a:lnTo>
                  <a:cubicBezTo>
                    <a:pt x="2896" y="6803"/>
                    <a:pt x="2797" y="6823"/>
                    <a:pt x="2916" y="7100"/>
                  </a:cubicBezTo>
                  <a:cubicBezTo>
                    <a:pt x="3094" y="7517"/>
                    <a:pt x="3054" y="7973"/>
                    <a:pt x="2816" y="8350"/>
                  </a:cubicBezTo>
                  <a:cubicBezTo>
                    <a:pt x="2618" y="8687"/>
                    <a:pt x="2281" y="8766"/>
                    <a:pt x="2083" y="9024"/>
                  </a:cubicBezTo>
                  <a:cubicBezTo>
                    <a:pt x="1964" y="9183"/>
                    <a:pt x="1865" y="9242"/>
                    <a:pt x="1765" y="9242"/>
                  </a:cubicBezTo>
                  <a:cubicBezTo>
                    <a:pt x="1666" y="9222"/>
                    <a:pt x="1547" y="9183"/>
                    <a:pt x="1468" y="9103"/>
                  </a:cubicBezTo>
                  <a:cubicBezTo>
                    <a:pt x="1329" y="9024"/>
                    <a:pt x="1210" y="8945"/>
                    <a:pt x="1071" y="8885"/>
                  </a:cubicBezTo>
                  <a:cubicBezTo>
                    <a:pt x="556" y="8607"/>
                    <a:pt x="298" y="7794"/>
                    <a:pt x="496" y="7140"/>
                  </a:cubicBezTo>
                  <a:cubicBezTo>
                    <a:pt x="655" y="6565"/>
                    <a:pt x="1052" y="6069"/>
                    <a:pt x="1607" y="5811"/>
                  </a:cubicBezTo>
                  <a:cubicBezTo>
                    <a:pt x="2003" y="5633"/>
                    <a:pt x="2420" y="5534"/>
                    <a:pt x="2856" y="5534"/>
                  </a:cubicBezTo>
                  <a:cubicBezTo>
                    <a:pt x="3411" y="5534"/>
                    <a:pt x="3967" y="5752"/>
                    <a:pt x="4403" y="6129"/>
                  </a:cubicBezTo>
                  <a:cubicBezTo>
                    <a:pt x="4899" y="6525"/>
                    <a:pt x="5355" y="7001"/>
                    <a:pt x="5752" y="7497"/>
                  </a:cubicBezTo>
                  <a:cubicBezTo>
                    <a:pt x="5791" y="6624"/>
                    <a:pt x="5732" y="5831"/>
                    <a:pt x="6069" y="5058"/>
                  </a:cubicBezTo>
                  <a:cubicBezTo>
                    <a:pt x="6446" y="4145"/>
                    <a:pt x="6922" y="3412"/>
                    <a:pt x="7715" y="2956"/>
                  </a:cubicBezTo>
                  <a:cubicBezTo>
                    <a:pt x="8032" y="2777"/>
                    <a:pt x="8389" y="2678"/>
                    <a:pt x="8746" y="2678"/>
                  </a:cubicBezTo>
                  <a:cubicBezTo>
                    <a:pt x="9599" y="2678"/>
                    <a:pt x="10412" y="3233"/>
                    <a:pt x="10789" y="4284"/>
                  </a:cubicBezTo>
                  <a:cubicBezTo>
                    <a:pt x="10947" y="4661"/>
                    <a:pt x="10729" y="5058"/>
                    <a:pt x="10392" y="5058"/>
                  </a:cubicBezTo>
                  <a:lnTo>
                    <a:pt x="10372" y="5058"/>
                  </a:lnTo>
                  <a:cubicBezTo>
                    <a:pt x="10194" y="5058"/>
                    <a:pt x="10035" y="5018"/>
                    <a:pt x="9876" y="4959"/>
                  </a:cubicBezTo>
                  <a:cubicBezTo>
                    <a:pt x="9698" y="4879"/>
                    <a:pt x="9519" y="4840"/>
                    <a:pt x="9321" y="4840"/>
                  </a:cubicBezTo>
                  <a:cubicBezTo>
                    <a:pt x="8825" y="4840"/>
                    <a:pt x="8389" y="5097"/>
                    <a:pt x="7933" y="5335"/>
                  </a:cubicBezTo>
                  <a:cubicBezTo>
                    <a:pt x="7774" y="5434"/>
                    <a:pt x="7636" y="5593"/>
                    <a:pt x="7536" y="5752"/>
                  </a:cubicBezTo>
                  <a:cubicBezTo>
                    <a:pt x="6941" y="6684"/>
                    <a:pt x="6862" y="8429"/>
                    <a:pt x="8092" y="9321"/>
                  </a:cubicBezTo>
                  <a:cubicBezTo>
                    <a:pt x="9004" y="9996"/>
                    <a:pt x="10055" y="10095"/>
                    <a:pt x="11066" y="10293"/>
                  </a:cubicBezTo>
                  <a:cubicBezTo>
                    <a:pt x="11998" y="10491"/>
                    <a:pt x="12950" y="10472"/>
                    <a:pt x="13902" y="10571"/>
                  </a:cubicBezTo>
                  <a:lnTo>
                    <a:pt x="13922" y="10571"/>
                  </a:lnTo>
                  <a:cubicBezTo>
                    <a:pt x="14061" y="10571"/>
                    <a:pt x="14041" y="10452"/>
                    <a:pt x="14061" y="10372"/>
                  </a:cubicBezTo>
                  <a:cubicBezTo>
                    <a:pt x="14180" y="9896"/>
                    <a:pt x="14339" y="9421"/>
                    <a:pt x="14557" y="9004"/>
                  </a:cubicBezTo>
                  <a:cubicBezTo>
                    <a:pt x="14933" y="8290"/>
                    <a:pt x="15667" y="7695"/>
                    <a:pt x="16460" y="7695"/>
                  </a:cubicBezTo>
                  <a:cubicBezTo>
                    <a:pt x="16798" y="7715"/>
                    <a:pt x="17135" y="7814"/>
                    <a:pt x="17412" y="7993"/>
                  </a:cubicBezTo>
                  <a:cubicBezTo>
                    <a:pt x="17690" y="8171"/>
                    <a:pt x="17908" y="8429"/>
                    <a:pt x="18047" y="8746"/>
                  </a:cubicBezTo>
                  <a:cubicBezTo>
                    <a:pt x="18305" y="9282"/>
                    <a:pt x="18146" y="9579"/>
                    <a:pt x="17650" y="9579"/>
                  </a:cubicBezTo>
                  <a:lnTo>
                    <a:pt x="17611" y="9579"/>
                  </a:lnTo>
                  <a:cubicBezTo>
                    <a:pt x="17393" y="9579"/>
                    <a:pt x="17174" y="9540"/>
                    <a:pt x="16956" y="9540"/>
                  </a:cubicBezTo>
                  <a:cubicBezTo>
                    <a:pt x="16718" y="9540"/>
                    <a:pt x="16500" y="9579"/>
                    <a:pt x="16282" y="9659"/>
                  </a:cubicBezTo>
                  <a:cubicBezTo>
                    <a:pt x="15885" y="9797"/>
                    <a:pt x="15548" y="10115"/>
                    <a:pt x="15370" y="10511"/>
                  </a:cubicBezTo>
                  <a:cubicBezTo>
                    <a:pt x="15310" y="10670"/>
                    <a:pt x="15310" y="10829"/>
                    <a:pt x="15509" y="10848"/>
                  </a:cubicBezTo>
                  <a:cubicBezTo>
                    <a:pt x="15806" y="10868"/>
                    <a:pt x="16064" y="11047"/>
                    <a:pt x="16341" y="11126"/>
                  </a:cubicBezTo>
                  <a:cubicBezTo>
                    <a:pt x="17274" y="11364"/>
                    <a:pt x="18166" y="11701"/>
                    <a:pt x="19019" y="12137"/>
                  </a:cubicBezTo>
                  <a:cubicBezTo>
                    <a:pt x="19356" y="12316"/>
                    <a:pt x="19713" y="12475"/>
                    <a:pt x="20050" y="12633"/>
                  </a:cubicBezTo>
                  <a:cubicBezTo>
                    <a:pt x="20804" y="13010"/>
                    <a:pt x="21498" y="13545"/>
                    <a:pt x="22331" y="13664"/>
                  </a:cubicBezTo>
                  <a:cubicBezTo>
                    <a:pt x="23005" y="13803"/>
                    <a:pt x="23639" y="14041"/>
                    <a:pt x="24234" y="14359"/>
                  </a:cubicBezTo>
                  <a:cubicBezTo>
                    <a:pt x="24611" y="14517"/>
                    <a:pt x="24968" y="14795"/>
                    <a:pt x="25444" y="15013"/>
                  </a:cubicBezTo>
                  <a:cubicBezTo>
                    <a:pt x="25345" y="14834"/>
                    <a:pt x="25246" y="14696"/>
                    <a:pt x="25107" y="14537"/>
                  </a:cubicBezTo>
                  <a:cubicBezTo>
                    <a:pt x="24571" y="13982"/>
                    <a:pt x="24096" y="13367"/>
                    <a:pt x="23659" y="12713"/>
                  </a:cubicBezTo>
                  <a:cubicBezTo>
                    <a:pt x="22985" y="11741"/>
                    <a:pt x="22350" y="10729"/>
                    <a:pt x="21716" y="9698"/>
                  </a:cubicBezTo>
                  <a:cubicBezTo>
                    <a:pt x="20744" y="8052"/>
                    <a:pt x="19673" y="6486"/>
                    <a:pt x="18483" y="4978"/>
                  </a:cubicBezTo>
                  <a:cubicBezTo>
                    <a:pt x="17769" y="4126"/>
                    <a:pt x="17075" y="3233"/>
                    <a:pt x="16222" y="2559"/>
                  </a:cubicBezTo>
                  <a:cubicBezTo>
                    <a:pt x="15707" y="2103"/>
                    <a:pt x="15052" y="1845"/>
                    <a:pt x="14358" y="1805"/>
                  </a:cubicBezTo>
                  <a:cubicBezTo>
                    <a:pt x="13823" y="1825"/>
                    <a:pt x="13287" y="1984"/>
                    <a:pt x="12851" y="2321"/>
                  </a:cubicBezTo>
                  <a:cubicBezTo>
                    <a:pt x="12355" y="2658"/>
                    <a:pt x="12058" y="3233"/>
                    <a:pt x="12078" y="3848"/>
                  </a:cubicBezTo>
                  <a:cubicBezTo>
                    <a:pt x="12078" y="4403"/>
                    <a:pt x="12256" y="5058"/>
                    <a:pt x="12693" y="5415"/>
                  </a:cubicBezTo>
                  <a:cubicBezTo>
                    <a:pt x="12950" y="5613"/>
                    <a:pt x="13248" y="5851"/>
                    <a:pt x="13565" y="5851"/>
                  </a:cubicBezTo>
                  <a:cubicBezTo>
                    <a:pt x="13684" y="5851"/>
                    <a:pt x="13803" y="5811"/>
                    <a:pt x="13902" y="5752"/>
                  </a:cubicBezTo>
                  <a:cubicBezTo>
                    <a:pt x="14259" y="5573"/>
                    <a:pt x="14537" y="5276"/>
                    <a:pt x="14715" y="4919"/>
                  </a:cubicBezTo>
                  <a:cubicBezTo>
                    <a:pt x="14854" y="4661"/>
                    <a:pt x="15033" y="4403"/>
                    <a:pt x="15251" y="4185"/>
                  </a:cubicBezTo>
                  <a:cubicBezTo>
                    <a:pt x="15390" y="4026"/>
                    <a:pt x="15509" y="3947"/>
                    <a:pt x="15608" y="3947"/>
                  </a:cubicBezTo>
                  <a:cubicBezTo>
                    <a:pt x="15727" y="3947"/>
                    <a:pt x="15846" y="4086"/>
                    <a:pt x="15945" y="4403"/>
                  </a:cubicBezTo>
                  <a:cubicBezTo>
                    <a:pt x="16500" y="6089"/>
                    <a:pt x="15846" y="7378"/>
                    <a:pt x="14497" y="7913"/>
                  </a:cubicBezTo>
                  <a:cubicBezTo>
                    <a:pt x="14299" y="7993"/>
                    <a:pt x="14081" y="8032"/>
                    <a:pt x="13863" y="8032"/>
                  </a:cubicBezTo>
                  <a:cubicBezTo>
                    <a:pt x="13446" y="8032"/>
                    <a:pt x="13049" y="7894"/>
                    <a:pt x="12712" y="7656"/>
                  </a:cubicBezTo>
                  <a:cubicBezTo>
                    <a:pt x="11165" y="6684"/>
                    <a:pt x="10511" y="4364"/>
                    <a:pt x="11344" y="2420"/>
                  </a:cubicBezTo>
                  <a:cubicBezTo>
                    <a:pt x="11503" y="2043"/>
                    <a:pt x="11741" y="1686"/>
                    <a:pt x="12018" y="1369"/>
                  </a:cubicBezTo>
                  <a:cubicBezTo>
                    <a:pt x="12633" y="715"/>
                    <a:pt x="13406" y="496"/>
                    <a:pt x="14180" y="239"/>
                  </a:cubicBezTo>
                  <a:lnTo>
                    <a:pt x="15409" y="239"/>
                  </a:lnTo>
                  <a:close/>
                  <a:moveTo>
                    <a:pt x="14101" y="1"/>
                  </a:moveTo>
                  <a:lnTo>
                    <a:pt x="14021" y="21"/>
                  </a:lnTo>
                  <a:cubicBezTo>
                    <a:pt x="13268" y="278"/>
                    <a:pt x="12474" y="516"/>
                    <a:pt x="11840" y="1191"/>
                  </a:cubicBezTo>
                  <a:cubicBezTo>
                    <a:pt x="11522" y="1528"/>
                    <a:pt x="11284" y="1904"/>
                    <a:pt x="11106" y="2321"/>
                  </a:cubicBezTo>
                  <a:cubicBezTo>
                    <a:pt x="10928" y="2737"/>
                    <a:pt x="10809" y="3174"/>
                    <a:pt x="10769" y="3630"/>
                  </a:cubicBezTo>
                  <a:cubicBezTo>
                    <a:pt x="10355" y="2855"/>
                    <a:pt x="9563" y="2413"/>
                    <a:pt x="8751" y="2413"/>
                  </a:cubicBezTo>
                  <a:cubicBezTo>
                    <a:pt x="8357" y="2413"/>
                    <a:pt x="7958" y="2517"/>
                    <a:pt x="7596" y="2737"/>
                  </a:cubicBezTo>
                  <a:cubicBezTo>
                    <a:pt x="6664" y="3253"/>
                    <a:pt x="6188" y="4145"/>
                    <a:pt x="5851" y="4939"/>
                  </a:cubicBezTo>
                  <a:cubicBezTo>
                    <a:pt x="5613" y="5534"/>
                    <a:pt x="5494" y="6188"/>
                    <a:pt x="5533" y="6823"/>
                  </a:cubicBezTo>
                  <a:cubicBezTo>
                    <a:pt x="5216" y="6505"/>
                    <a:pt x="4899" y="6208"/>
                    <a:pt x="4562" y="5910"/>
                  </a:cubicBezTo>
                  <a:cubicBezTo>
                    <a:pt x="4086" y="5514"/>
                    <a:pt x="3471" y="5296"/>
                    <a:pt x="2856" y="5296"/>
                  </a:cubicBezTo>
                  <a:cubicBezTo>
                    <a:pt x="2380" y="5296"/>
                    <a:pt x="1924" y="5395"/>
                    <a:pt x="1508" y="5593"/>
                  </a:cubicBezTo>
                  <a:cubicBezTo>
                    <a:pt x="873" y="5871"/>
                    <a:pt x="417" y="6426"/>
                    <a:pt x="238" y="7100"/>
                  </a:cubicBezTo>
                  <a:cubicBezTo>
                    <a:pt x="0" y="7874"/>
                    <a:pt x="318" y="8806"/>
                    <a:pt x="952" y="9123"/>
                  </a:cubicBezTo>
                  <a:cubicBezTo>
                    <a:pt x="1032" y="9163"/>
                    <a:pt x="1111" y="9222"/>
                    <a:pt x="1190" y="9262"/>
                  </a:cubicBezTo>
                  <a:lnTo>
                    <a:pt x="1329" y="9341"/>
                  </a:lnTo>
                  <a:cubicBezTo>
                    <a:pt x="1448" y="9440"/>
                    <a:pt x="1607" y="9500"/>
                    <a:pt x="1765" y="9500"/>
                  </a:cubicBezTo>
                  <a:cubicBezTo>
                    <a:pt x="1964" y="9480"/>
                    <a:pt x="2162" y="9361"/>
                    <a:pt x="2281" y="9183"/>
                  </a:cubicBezTo>
                  <a:cubicBezTo>
                    <a:pt x="2341" y="9103"/>
                    <a:pt x="2420" y="9024"/>
                    <a:pt x="2519" y="8984"/>
                  </a:cubicBezTo>
                  <a:cubicBezTo>
                    <a:pt x="2717" y="8865"/>
                    <a:pt x="2896" y="8687"/>
                    <a:pt x="3015" y="8488"/>
                  </a:cubicBezTo>
                  <a:cubicBezTo>
                    <a:pt x="3292" y="8072"/>
                    <a:pt x="3332" y="7537"/>
                    <a:pt x="3154" y="7061"/>
                  </a:cubicBezTo>
                  <a:cubicBezTo>
                    <a:pt x="3828" y="7061"/>
                    <a:pt x="4621" y="7695"/>
                    <a:pt x="4919" y="8488"/>
                  </a:cubicBezTo>
                  <a:cubicBezTo>
                    <a:pt x="5117" y="9103"/>
                    <a:pt x="5216" y="9758"/>
                    <a:pt x="5196" y="10412"/>
                  </a:cubicBezTo>
                  <a:lnTo>
                    <a:pt x="5196" y="10591"/>
                  </a:lnTo>
                  <a:lnTo>
                    <a:pt x="5196" y="10908"/>
                  </a:lnTo>
                  <a:lnTo>
                    <a:pt x="5494" y="10829"/>
                  </a:lnTo>
                  <a:cubicBezTo>
                    <a:pt x="5573" y="10809"/>
                    <a:pt x="5672" y="10789"/>
                    <a:pt x="5752" y="10769"/>
                  </a:cubicBezTo>
                  <a:cubicBezTo>
                    <a:pt x="6168" y="10749"/>
                    <a:pt x="6565" y="10551"/>
                    <a:pt x="6862" y="10273"/>
                  </a:cubicBezTo>
                  <a:lnTo>
                    <a:pt x="6902" y="10253"/>
                  </a:lnTo>
                  <a:cubicBezTo>
                    <a:pt x="7001" y="10372"/>
                    <a:pt x="7140" y="10472"/>
                    <a:pt x="7259" y="10551"/>
                  </a:cubicBezTo>
                  <a:cubicBezTo>
                    <a:pt x="7378" y="10610"/>
                    <a:pt x="7457" y="10690"/>
                    <a:pt x="7536" y="10769"/>
                  </a:cubicBezTo>
                  <a:cubicBezTo>
                    <a:pt x="7636" y="10948"/>
                    <a:pt x="7854" y="10967"/>
                    <a:pt x="8072" y="11007"/>
                  </a:cubicBezTo>
                  <a:cubicBezTo>
                    <a:pt x="8151" y="11007"/>
                    <a:pt x="8230" y="11027"/>
                    <a:pt x="8310" y="11047"/>
                  </a:cubicBezTo>
                  <a:cubicBezTo>
                    <a:pt x="9519" y="11324"/>
                    <a:pt x="10769" y="11483"/>
                    <a:pt x="12018" y="11503"/>
                  </a:cubicBezTo>
                  <a:cubicBezTo>
                    <a:pt x="12514" y="11542"/>
                    <a:pt x="13049" y="11562"/>
                    <a:pt x="13565" y="11622"/>
                  </a:cubicBezTo>
                  <a:cubicBezTo>
                    <a:pt x="13744" y="11622"/>
                    <a:pt x="13783" y="11642"/>
                    <a:pt x="13843" y="11919"/>
                  </a:cubicBezTo>
                  <a:cubicBezTo>
                    <a:pt x="14120" y="13307"/>
                    <a:pt x="14795" y="14140"/>
                    <a:pt x="15905" y="14458"/>
                  </a:cubicBezTo>
                  <a:cubicBezTo>
                    <a:pt x="16495" y="14636"/>
                    <a:pt x="17117" y="14718"/>
                    <a:pt x="17727" y="14718"/>
                  </a:cubicBezTo>
                  <a:cubicBezTo>
                    <a:pt x="17794" y="14718"/>
                    <a:pt x="17861" y="14717"/>
                    <a:pt x="17928" y="14715"/>
                  </a:cubicBezTo>
                  <a:cubicBezTo>
                    <a:pt x="18245" y="14715"/>
                    <a:pt x="18563" y="14715"/>
                    <a:pt x="18880" y="14696"/>
                  </a:cubicBezTo>
                  <a:lnTo>
                    <a:pt x="19356" y="14676"/>
                  </a:lnTo>
                  <a:lnTo>
                    <a:pt x="20050" y="14676"/>
                  </a:lnTo>
                  <a:cubicBezTo>
                    <a:pt x="20127" y="14673"/>
                    <a:pt x="20204" y="14672"/>
                    <a:pt x="20280" y="14672"/>
                  </a:cubicBezTo>
                  <a:cubicBezTo>
                    <a:pt x="20818" y="14672"/>
                    <a:pt x="21356" y="14733"/>
                    <a:pt x="21894" y="14854"/>
                  </a:cubicBezTo>
                  <a:cubicBezTo>
                    <a:pt x="22291" y="14993"/>
                    <a:pt x="22668" y="15211"/>
                    <a:pt x="22985" y="15509"/>
                  </a:cubicBezTo>
                  <a:lnTo>
                    <a:pt x="23263" y="15727"/>
                  </a:lnTo>
                  <a:cubicBezTo>
                    <a:pt x="23818" y="16143"/>
                    <a:pt x="24334" y="16599"/>
                    <a:pt x="24829" y="17095"/>
                  </a:cubicBezTo>
                  <a:cubicBezTo>
                    <a:pt x="25900" y="18107"/>
                    <a:pt x="26991" y="19257"/>
                    <a:pt x="27665" y="20824"/>
                  </a:cubicBezTo>
                  <a:cubicBezTo>
                    <a:pt x="27844" y="21280"/>
                    <a:pt x="27883" y="21756"/>
                    <a:pt x="27764" y="22232"/>
                  </a:cubicBezTo>
                  <a:cubicBezTo>
                    <a:pt x="27606" y="22132"/>
                    <a:pt x="27407" y="22073"/>
                    <a:pt x="27209" y="22053"/>
                  </a:cubicBezTo>
                  <a:cubicBezTo>
                    <a:pt x="26912" y="22073"/>
                    <a:pt x="26634" y="22232"/>
                    <a:pt x="26475" y="22489"/>
                  </a:cubicBezTo>
                  <a:cubicBezTo>
                    <a:pt x="26198" y="22926"/>
                    <a:pt x="26158" y="23461"/>
                    <a:pt x="26356" y="23917"/>
                  </a:cubicBezTo>
                  <a:cubicBezTo>
                    <a:pt x="26528" y="24279"/>
                    <a:pt x="26883" y="24513"/>
                    <a:pt x="27262" y="24513"/>
                  </a:cubicBezTo>
                  <a:cubicBezTo>
                    <a:pt x="27277" y="24513"/>
                    <a:pt x="27293" y="24513"/>
                    <a:pt x="27308" y="24512"/>
                  </a:cubicBezTo>
                  <a:cubicBezTo>
                    <a:pt x="27388" y="24512"/>
                    <a:pt x="27487" y="24512"/>
                    <a:pt x="27566" y="24492"/>
                  </a:cubicBezTo>
                  <a:cubicBezTo>
                    <a:pt x="27943" y="24393"/>
                    <a:pt x="28260" y="24155"/>
                    <a:pt x="28419" y="23798"/>
                  </a:cubicBezTo>
                  <a:cubicBezTo>
                    <a:pt x="28994" y="22826"/>
                    <a:pt x="29113" y="21637"/>
                    <a:pt x="28756" y="20546"/>
                  </a:cubicBezTo>
                  <a:cubicBezTo>
                    <a:pt x="28518" y="19832"/>
                    <a:pt x="28181" y="19138"/>
                    <a:pt x="27764" y="18523"/>
                  </a:cubicBezTo>
                  <a:cubicBezTo>
                    <a:pt x="28478" y="19178"/>
                    <a:pt x="29311" y="19713"/>
                    <a:pt x="30204" y="20110"/>
                  </a:cubicBezTo>
                  <a:cubicBezTo>
                    <a:pt x="31037" y="20467"/>
                    <a:pt x="31889" y="20784"/>
                    <a:pt x="32742" y="21042"/>
                  </a:cubicBezTo>
                  <a:cubicBezTo>
                    <a:pt x="33139" y="21141"/>
                    <a:pt x="33535" y="21220"/>
                    <a:pt x="33952" y="21260"/>
                  </a:cubicBezTo>
                  <a:cubicBezTo>
                    <a:pt x="34249" y="21280"/>
                    <a:pt x="34566" y="21339"/>
                    <a:pt x="34864" y="21399"/>
                  </a:cubicBezTo>
                  <a:cubicBezTo>
                    <a:pt x="35201" y="21478"/>
                    <a:pt x="35558" y="21518"/>
                    <a:pt x="35915" y="21518"/>
                  </a:cubicBezTo>
                  <a:cubicBezTo>
                    <a:pt x="36589" y="21498"/>
                    <a:pt x="37264" y="21418"/>
                    <a:pt x="37938" y="21260"/>
                  </a:cubicBezTo>
                  <a:lnTo>
                    <a:pt x="38473" y="21161"/>
                  </a:lnTo>
                  <a:cubicBezTo>
                    <a:pt x="39703" y="20923"/>
                    <a:pt x="40913" y="20506"/>
                    <a:pt x="42023" y="19872"/>
                  </a:cubicBezTo>
                  <a:cubicBezTo>
                    <a:pt x="43034" y="19356"/>
                    <a:pt x="44026" y="18761"/>
                    <a:pt x="44958" y="18067"/>
                  </a:cubicBezTo>
                  <a:cubicBezTo>
                    <a:pt x="45037" y="18007"/>
                    <a:pt x="45077" y="18007"/>
                    <a:pt x="45077" y="18007"/>
                  </a:cubicBezTo>
                  <a:lnTo>
                    <a:pt x="45097" y="18007"/>
                  </a:lnTo>
                  <a:cubicBezTo>
                    <a:pt x="45950" y="18642"/>
                    <a:pt x="46842" y="19217"/>
                    <a:pt x="47794" y="19713"/>
                  </a:cubicBezTo>
                  <a:lnTo>
                    <a:pt x="48032" y="19832"/>
                  </a:lnTo>
                  <a:cubicBezTo>
                    <a:pt x="48468" y="20070"/>
                    <a:pt x="48924" y="20288"/>
                    <a:pt x="49420" y="20447"/>
                  </a:cubicBezTo>
                  <a:cubicBezTo>
                    <a:pt x="50213" y="20764"/>
                    <a:pt x="51027" y="21002"/>
                    <a:pt x="51859" y="21200"/>
                  </a:cubicBezTo>
                  <a:cubicBezTo>
                    <a:pt x="52573" y="21379"/>
                    <a:pt x="53307" y="21478"/>
                    <a:pt x="54041" y="21498"/>
                  </a:cubicBezTo>
                  <a:lnTo>
                    <a:pt x="54319" y="21498"/>
                  </a:lnTo>
                  <a:cubicBezTo>
                    <a:pt x="55528" y="21438"/>
                    <a:pt x="56738" y="21240"/>
                    <a:pt x="57888" y="20903"/>
                  </a:cubicBezTo>
                  <a:cubicBezTo>
                    <a:pt x="59237" y="20506"/>
                    <a:pt x="60526" y="19891"/>
                    <a:pt x="61676" y="19098"/>
                  </a:cubicBezTo>
                  <a:cubicBezTo>
                    <a:pt x="61874" y="18940"/>
                    <a:pt x="62092" y="18781"/>
                    <a:pt x="62291" y="18602"/>
                  </a:cubicBezTo>
                  <a:cubicBezTo>
                    <a:pt x="61854" y="19257"/>
                    <a:pt x="61517" y="19971"/>
                    <a:pt x="61299" y="20724"/>
                  </a:cubicBezTo>
                  <a:cubicBezTo>
                    <a:pt x="61022" y="21736"/>
                    <a:pt x="61101" y="23243"/>
                    <a:pt x="61973" y="24135"/>
                  </a:cubicBezTo>
                  <a:cubicBezTo>
                    <a:pt x="62211" y="24373"/>
                    <a:pt x="62529" y="24492"/>
                    <a:pt x="62866" y="24492"/>
                  </a:cubicBezTo>
                  <a:cubicBezTo>
                    <a:pt x="63084" y="24492"/>
                    <a:pt x="63282" y="24433"/>
                    <a:pt x="63461" y="24314"/>
                  </a:cubicBezTo>
                  <a:cubicBezTo>
                    <a:pt x="63818" y="24036"/>
                    <a:pt x="63957" y="23362"/>
                    <a:pt x="63798" y="22826"/>
                  </a:cubicBezTo>
                  <a:cubicBezTo>
                    <a:pt x="63679" y="22390"/>
                    <a:pt x="63302" y="22073"/>
                    <a:pt x="62866" y="22053"/>
                  </a:cubicBezTo>
                  <a:cubicBezTo>
                    <a:pt x="62668" y="22053"/>
                    <a:pt x="62489" y="22113"/>
                    <a:pt x="62350" y="22212"/>
                  </a:cubicBezTo>
                  <a:lnTo>
                    <a:pt x="62330" y="22172"/>
                  </a:lnTo>
                  <a:cubicBezTo>
                    <a:pt x="62211" y="21716"/>
                    <a:pt x="62271" y="21240"/>
                    <a:pt x="62449" y="20804"/>
                  </a:cubicBezTo>
                  <a:cubicBezTo>
                    <a:pt x="62767" y="20030"/>
                    <a:pt x="63203" y="19316"/>
                    <a:pt x="63758" y="18682"/>
                  </a:cubicBezTo>
                  <a:cubicBezTo>
                    <a:pt x="64710" y="17532"/>
                    <a:pt x="65801" y="16500"/>
                    <a:pt x="66991" y="15588"/>
                  </a:cubicBezTo>
                  <a:cubicBezTo>
                    <a:pt x="67804" y="14973"/>
                    <a:pt x="68518" y="14676"/>
                    <a:pt x="69331" y="14676"/>
                  </a:cubicBezTo>
                  <a:lnTo>
                    <a:pt x="69589" y="14676"/>
                  </a:lnTo>
                  <a:cubicBezTo>
                    <a:pt x="69985" y="14676"/>
                    <a:pt x="70402" y="14676"/>
                    <a:pt x="70798" y="14696"/>
                  </a:cubicBezTo>
                  <a:cubicBezTo>
                    <a:pt x="71195" y="14715"/>
                    <a:pt x="71611" y="14715"/>
                    <a:pt x="72008" y="14715"/>
                  </a:cubicBezTo>
                  <a:lnTo>
                    <a:pt x="72623" y="14715"/>
                  </a:lnTo>
                  <a:cubicBezTo>
                    <a:pt x="73317" y="14715"/>
                    <a:pt x="73991" y="14577"/>
                    <a:pt x="74626" y="14299"/>
                  </a:cubicBezTo>
                  <a:cubicBezTo>
                    <a:pt x="75479" y="13922"/>
                    <a:pt x="76034" y="13109"/>
                    <a:pt x="76252" y="11919"/>
                  </a:cubicBezTo>
                  <a:cubicBezTo>
                    <a:pt x="76312" y="11622"/>
                    <a:pt x="76371" y="11622"/>
                    <a:pt x="76530" y="11602"/>
                  </a:cubicBezTo>
                  <a:lnTo>
                    <a:pt x="77224" y="11582"/>
                  </a:lnTo>
                  <a:cubicBezTo>
                    <a:pt x="78235" y="11542"/>
                    <a:pt x="79227" y="11463"/>
                    <a:pt x="80238" y="11324"/>
                  </a:cubicBezTo>
                  <a:lnTo>
                    <a:pt x="80536" y="11285"/>
                  </a:lnTo>
                  <a:cubicBezTo>
                    <a:pt x="81428" y="11146"/>
                    <a:pt x="82380" y="11007"/>
                    <a:pt x="83173" y="10273"/>
                  </a:cubicBezTo>
                  <a:cubicBezTo>
                    <a:pt x="83173" y="10253"/>
                    <a:pt x="83193" y="10234"/>
                    <a:pt x="83213" y="10234"/>
                  </a:cubicBezTo>
                  <a:lnTo>
                    <a:pt x="83233" y="10253"/>
                  </a:lnTo>
                  <a:cubicBezTo>
                    <a:pt x="83292" y="10333"/>
                    <a:pt x="83371" y="10392"/>
                    <a:pt x="83451" y="10432"/>
                  </a:cubicBezTo>
                  <a:lnTo>
                    <a:pt x="83490" y="10452"/>
                  </a:lnTo>
                  <a:cubicBezTo>
                    <a:pt x="83709" y="10630"/>
                    <a:pt x="83966" y="10749"/>
                    <a:pt x="84244" y="10769"/>
                  </a:cubicBezTo>
                  <a:cubicBezTo>
                    <a:pt x="84363" y="10769"/>
                    <a:pt x="84462" y="10729"/>
                    <a:pt x="84581" y="10690"/>
                  </a:cubicBezTo>
                  <a:cubicBezTo>
                    <a:pt x="84978" y="10511"/>
                    <a:pt x="84958" y="10115"/>
                    <a:pt x="84958" y="9857"/>
                  </a:cubicBezTo>
                  <a:lnTo>
                    <a:pt x="84958" y="9698"/>
                  </a:lnTo>
                  <a:cubicBezTo>
                    <a:pt x="84958" y="8905"/>
                    <a:pt x="85255" y="8132"/>
                    <a:pt x="85791" y="7556"/>
                  </a:cubicBezTo>
                  <a:cubicBezTo>
                    <a:pt x="86088" y="7239"/>
                    <a:pt x="86525" y="7061"/>
                    <a:pt x="86961" y="7061"/>
                  </a:cubicBezTo>
                  <a:cubicBezTo>
                    <a:pt x="86604" y="8132"/>
                    <a:pt x="87358" y="9262"/>
                    <a:pt x="88488" y="9341"/>
                  </a:cubicBezTo>
                  <a:cubicBezTo>
                    <a:pt x="88666" y="9321"/>
                    <a:pt x="88825" y="9282"/>
                    <a:pt x="88984" y="9222"/>
                  </a:cubicBezTo>
                  <a:cubicBezTo>
                    <a:pt x="89440" y="9004"/>
                    <a:pt x="89757" y="8588"/>
                    <a:pt x="89876" y="8112"/>
                  </a:cubicBezTo>
                  <a:cubicBezTo>
                    <a:pt x="90015" y="7457"/>
                    <a:pt x="89876" y="6783"/>
                    <a:pt x="89460" y="6287"/>
                  </a:cubicBezTo>
                  <a:cubicBezTo>
                    <a:pt x="88977" y="5669"/>
                    <a:pt x="88231" y="5315"/>
                    <a:pt x="87460" y="5315"/>
                  </a:cubicBezTo>
                  <a:cubicBezTo>
                    <a:pt x="87439" y="5315"/>
                    <a:pt x="87418" y="5315"/>
                    <a:pt x="87397" y="5315"/>
                  </a:cubicBezTo>
                  <a:cubicBezTo>
                    <a:pt x="86743" y="5315"/>
                    <a:pt x="86128" y="5514"/>
                    <a:pt x="85612" y="5910"/>
                  </a:cubicBezTo>
                  <a:cubicBezTo>
                    <a:pt x="85355" y="6109"/>
                    <a:pt x="85117" y="6327"/>
                    <a:pt x="84879" y="6525"/>
                  </a:cubicBezTo>
                  <a:lnTo>
                    <a:pt x="84621" y="6783"/>
                  </a:lnTo>
                  <a:lnTo>
                    <a:pt x="84601" y="6803"/>
                  </a:lnTo>
                  <a:lnTo>
                    <a:pt x="84601" y="6723"/>
                  </a:lnTo>
                  <a:cubicBezTo>
                    <a:pt x="84581" y="6089"/>
                    <a:pt x="84462" y="5454"/>
                    <a:pt x="84244" y="4859"/>
                  </a:cubicBezTo>
                  <a:cubicBezTo>
                    <a:pt x="83808" y="3689"/>
                    <a:pt x="82717" y="2440"/>
                    <a:pt x="81368" y="2440"/>
                  </a:cubicBezTo>
                  <a:cubicBezTo>
                    <a:pt x="81170" y="2440"/>
                    <a:pt x="80952" y="2460"/>
                    <a:pt x="80734" y="2519"/>
                  </a:cubicBezTo>
                  <a:cubicBezTo>
                    <a:pt x="80159" y="2698"/>
                    <a:pt x="79643" y="3094"/>
                    <a:pt x="79346" y="3610"/>
                  </a:cubicBezTo>
                  <a:cubicBezTo>
                    <a:pt x="79167" y="2559"/>
                    <a:pt x="78671" y="1270"/>
                    <a:pt x="77323" y="536"/>
                  </a:cubicBezTo>
                  <a:cubicBezTo>
                    <a:pt x="76906" y="298"/>
                    <a:pt x="76430" y="140"/>
                    <a:pt x="75955" y="80"/>
                  </a:cubicBezTo>
                  <a:cubicBezTo>
                    <a:pt x="75756" y="40"/>
                    <a:pt x="75558" y="21"/>
                    <a:pt x="75340" y="21"/>
                  </a:cubicBezTo>
                  <a:cubicBezTo>
                    <a:pt x="73515" y="21"/>
                    <a:pt x="71849" y="1270"/>
                    <a:pt x="70759" y="2281"/>
                  </a:cubicBezTo>
                  <a:cubicBezTo>
                    <a:pt x="69509" y="3491"/>
                    <a:pt x="68498" y="4959"/>
                    <a:pt x="67467" y="6486"/>
                  </a:cubicBezTo>
                  <a:cubicBezTo>
                    <a:pt x="67050" y="7120"/>
                    <a:pt x="66634" y="7775"/>
                    <a:pt x="66217" y="8409"/>
                  </a:cubicBezTo>
                  <a:cubicBezTo>
                    <a:pt x="65801" y="9044"/>
                    <a:pt x="65365" y="9738"/>
                    <a:pt x="64928" y="10392"/>
                  </a:cubicBezTo>
                  <a:lnTo>
                    <a:pt x="64591" y="10888"/>
                  </a:lnTo>
                  <a:cubicBezTo>
                    <a:pt x="64095" y="11642"/>
                    <a:pt x="63580" y="12395"/>
                    <a:pt x="63044" y="13129"/>
                  </a:cubicBezTo>
                  <a:lnTo>
                    <a:pt x="63024" y="13149"/>
                  </a:lnTo>
                  <a:cubicBezTo>
                    <a:pt x="62469" y="13883"/>
                    <a:pt x="61894" y="14616"/>
                    <a:pt x="61260" y="15310"/>
                  </a:cubicBezTo>
                  <a:cubicBezTo>
                    <a:pt x="60605" y="16024"/>
                    <a:pt x="59871" y="16679"/>
                    <a:pt x="59058" y="17214"/>
                  </a:cubicBezTo>
                  <a:cubicBezTo>
                    <a:pt x="58424" y="17591"/>
                    <a:pt x="57769" y="17888"/>
                    <a:pt x="57075" y="18146"/>
                  </a:cubicBezTo>
                  <a:cubicBezTo>
                    <a:pt x="56678" y="18285"/>
                    <a:pt x="56262" y="18345"/>
                    <a:pt x="55846" y="18364"/>
                  </a:cubicBezTo>
                  <a:lnTo>
                    <a:pt x="55667" y="18384"/>
                  </a:lnTo>
                  <a:cubicBezTo>
                    <a:pt x="55092" y="18424"/>
                    <a:pt x="54616" y="18464"/>
                    <a:pt x="54160" y="18464"/>
                  </a:cubicBezTo>
                  <a:cubicBezTo>
                    <a:pt x="53386" y="18464"/>
                    <a:pt x="52613" y="18364"/>
                    <a:pt x="51859" y="18186"/>
                  </a:cubicBezTo>
                  <a:cubicBezTo>
                    <a:pt x="50352" y="17789"/>
                    <a:pt x="48944" y="17036"/>
                    <a:pt x="47754" y="15985"/>
                  </a:cubicBezTo>
                  <a:lnTo>
                    <a:pt x="47715" y="15945"/>
                  </a:lnTo>
                  <a:lnTo>
                    <a:pt x="47735" y="15925"/>
                  </a:lnTo>
                  <a:cubicBezTo>
                    <a:pt x="48111" y="15648"/>
                    <a:pt x="48488" y="15330"/>
                    <a:pt x="48865" y="15033"/>
                  </a:cubicBezTo>
                  <a:cubicBezTo>
                    <a:pt x="49460" y="14557"/>
                    <a:pt x="50055" y="14081"/>
                    <a:pt x="50670" y="13625"/>
                  </a:cubicBezTo>
                  <a:cubicBezTo>
                    <a:pt x="51364" y="13129"/>
                    <a:pt x="52097" y="12673"/>
                    <a:pt x="52851" y="12276"/>
                  </a:cubicBezTo>
                  <a:cubicBezTo>
                    <a:pt x="53882" y="11701"/>
                    <a:pt x="54854" y="11205"/>
                    <a:pt x="56024" y="11067"/>
                  </a:cubicBezTo>
                  <a:cubicBezTo>
                    <a:pt x="56301" y="11034"/>
                    <a:pt x="56579" y="11017"/>
                    <a:pt x="56855" y="11017"/>
                  </a:cubicBezTo>
                  <a:cubicBezTo>
                    <a:pt x="57746" y="11017"/>
                    <a:pt x="58627" y="11185"/>
                    <a:pt x="59475" y="11503"/>
                  </a:cubicBezTo>
                  <a:cubicBezTo>
                    <a:pt x="59772" y="11622"/>
                    <a:pt x="60070" y="11701"/>
                    <a:pt x="60387" y="11701"/>
                  </a:cubicBezTo>
                  <a:lnTo>
                    <a:pt x="60407" y="11701"/>
                  </a:lnTo>
                  <a:cubicBezTo>
                    <a:pt x="60427" y="11704"/>
                    <a:pt x="60448" y="11705"/>
                    <a:pt x="60468" y="11705"/>
                  </a:cubicBezTo>
                  <a:cubicBezTo>
                    <a:pt x="60606" y="11705"/>
                    <a:pt x="60739" y="11649"/>
                    <a:pt x="60843" y="11562"/>
                  </a:cubicBezTo>
                  <a:cubicBezTo>
                    <a:pt x="60922" y="11463"/>
                    <a:pt x="60982" y="11344"/>
                    <a:pt x="60962" y="11205"/>
                  </a:cubicBezTo>
                  <a:cubicBezTo>
                    <a:pt x="60942" y="11027"/>
                    <a:pt x="60863" y="10848"/>
                    <a:pt x="60744" y="10710"/>
                  </a:cubicBezTo>
                  <a:cubicBezTo>
                    <a:pt x="59713" y="9381"/>
                    <a:pt x="57670" y="8429"/>
                    <a:pt x="55865" y="8429"/>
                  </a:cubicBezTo>
                  <a:cubicBezTo>
                    <a:pt x="55806" y="8424"/>
                    <a:pt x="55745" y="8422"/>
                    <a:pt x="55683" y="8422"/>
                  </a:cubicBezTo>
                  <a:cubicBezTo>
                    <a:pt x="55498" y="8422"/>
                    <a:pt x="55305" y="8444"/>
                    <a:pt x="55112" y="8488"/>
                  </a:cubicBezTo>
                  <a:cubicBezTo>
                    <a:pt x="53327" y="8766"/>
                    <a:pt x="51919" y="9936"/>
                    <a:pt x="50868" y="10789"/>
                  </a:cubicBezTo>
                  <a:cubicBezTo>
                    <a:pt x="50372" y="11225"/>
                    <a:pt x="49856" y="11681"/>
                    <a:pt x="49381" y="12118"/>
                  </a:cubicBezTo>
                  <a:lnTo>
                    <a:pt x="48746" y="12693"/>
                  </a:lnTo>
                  <a:cubicBezTo>
                    <a:pt x="48409" y="12990"/>
                    <a:pt x="48091" y="13307"/>
                    <a:pt x="47794" y="13645"/>
                  </a:cubicBezTo>
                  <a:cubicBezTo>
                    <a:pt x="47635" y="13783"/>
                    <a:pt x="47477" y="13942"/>
                    <a:pt x="47338" y="14101"/>
                  </a:cubicBezTo>
                  <a:lnTo>
                    <a:pt x="47259" y="14180"/>
                  </a:lnTo>
                  <a:cubicBezTo>
                    <a:pt x="47100" y="14339"/>
                    <a:pt x="46941" y="14497"/>
                    <a:pt x="46802" y="14616"/>
                  </a:cubicBezTo>
                  <a:cubicBezTo>
                    <a:pt x="46723" y="14696"/>
                    <a:pt x="46624" y="14775"/>
                    <a:pt x="46564" y="14815"/>
                  </a:cubicBezTo>
                  <a:cubicBezTo>
                    <a:pt x="46525" y="14755"/>
                    <a:pt x="46445" y="14656"/>
                    <a:pt x="46366" y="14557"/>
                  </a:cubicBezTo>
                  <a:lnTo>
                    <a:pt x="46287" y="14458"/>
                  </a:lnTo>
                  <a:cubicBezTo>
                    <a:pt x="46148" y="14299"/>
                    <a:pt x="46029" y="14121"/>
                    <a:pt x="45950" y="13942"/>
                  </a:cubicBezTo>
                  <a:cubicBezTo>
                    <a:pt x="46009" y="13764"/>
                    <a:pt x="46089" y="13625"/>
                    <a:pt x="46188" y="13506"/>
                  </a:cubicBezTo>
                  <a:lnTo>
                    <a:pt x="46287" y="13347"/>
                  </a:lnTo>
                  <a:cubicBezTo>
                    <a:pt x="47199" y="11979"/>
                    <a:pt x="47893" y="10472"/>
                    <a:pt x="48369" y="8885"/>
                  </a:cubicBezTo>
                  <a:cubicBezTo>
                    <a:pt x="48409" y="8746"/>
                    <a:pt x="48448" y="8607"/>
                    <a:pt x="48488" y="8469"/>
                  </a:cubicBezTo>
                  <a:cubicBezTo>
                    <a:pt x="48528" y="8290"/>
                    <a:pt x="48567" y="8092"/>
                    <a:pt x="48627" y="7933"/>
                  </a:cubicBezTo>
                  <a:cubicBezTo>
                    <a:pt x="48726" y="7715"/>
                    <a:pt x="48726" y="7497"/>
                    <a:pt x="48627" y="7299"/>
                  </a:cubicBezTo>
                  <a:cubicBezTo>
                    <a:pt x="48508" y="7120"/>
                    <a:pt x="48329" y="7001"/>
                    <a:pt x="48131" y="6961"/>
                  </a:cubicBezTo>
                  <a:cubicBezTo>
                    <a:pt x="48032" y="6942"/>
                    <a:pt x="47933" y="6942"/>
                    <a:pt x="47834" y="6942"/>
                  </a:cubicBezTo>
                  <a:cubicBezTo>
                    <a:pt x="47338" y="6942"/>
                    <a:pt x="46941" y="7219"/>
                    <a:pt x="46564" y="7775"/>
                  </a:cubicBezTo>
                  <a:cubicBezTo>
                    <a:pt x="45989" y="8726"/>
                    <a:pt x="45613" y="9758"/>
                    <a:pt x="45474" y="10848"/>
                  </a:cubicBezTo>
                  <a:cubicBezTo>
                    <a:pt x="45394" y="11225"/>
                    <a:pt x="45315" y="11582"/>
                    <a:pt x="45196" y="11939"/>
                  </a:cubicBezTo>
                  <a:cubicBezTo>
                    <a:pt x="45156" y="12058"/>
                    <a:pt x="45117" y="12177"/>
                    <a:pt x="45097" y="12296"/>
                  </a:cubicBezTo>
                  <a:cubicBezTo>
                    <a:pt x="44899" y="11780"/>
                    <a:pt x="44780" y="11265"/>
                    <a:pt x="44700" y="10749"/>
                  </a:cubicBezTo>
                  <a:cubicBezTo>
                    <a:pt x="44522" y="9718"/>
                    <a:pt x="44165" y="8746"/>
                    <a:pt x="43649" y="7854"/>
                  </a:cubicBezTo>
                  <a:cubicBezTo>
                    <a:pt x="43272" y="7239"/>
                    <a:pt x="42836" y="6942"/>
                    <a:pt x="42321" y="6942"/>
                  </a:cubicBezTo>
                  <a:cubicBezTo>
                    <a:pt x="42221" y="6942"/>
                    <a:pt x="42142" y="6942"/>
                    <a:pt x="42063" y="6961"/>
                  </a:cubicBezTo>
                  <a:cubicBezTo>
                    <a:pt x="41864" y="6981"/>
                    <a:pt x="41686" y="7080"/>
                    <a:pt x="41567" y="7239"/>
                  </a:cubicBezTo>
                  <a:cubicBezTo>
                    <a:pt x="41448" y="7457"/>
                    <a:pt x="41448" y="7695"/>
                    <a:pt x="41527" y="7913"/>
                  </a:cubicBezTo>
                  <a:cubicBezTo>
                    <a:pt x="41825" y="9163"/>
                    <a:pt x="42261" y="10392"/>
                    <a:pt x="42836" y="11542"/>
                  </a:cubicBezTo>
                  <a:lnTo>
                    <a:pt x="42995" y="11840"/>
                  </a:lnTo>
                  <a:cubicBezTo>
                    <a:pt x="43292" y="12455"/>
                    <a:pt x="43649" y="13030"/>
                    <a:pt x="44046" y="13605"/>
                  </a:cubicBezTo>
                  <a:cubicBezTo>
                    <a:pt x="44284" y="13942"/>
                    <a:pt x="44264" y="13982"/>
                    <a:pt x="43986" y="14279"/>
                  </a:cubicBezTo>
                  <a:cubicBezTo>
                    <a:pt x="43907" y="14378"/>
                    <a:pt x="43848" y="14458"/>
                    <a:pt x="43768" y="14557"/>
                  </a:cubicBezTo>
                  <a:cubicBezTo>
                    <a:pt x="43729" y="14636"/>
                    <a:pt x="43610" y="14815"/>
                    <a:pt x="43570" y="14815"/>
                  </a:cubicBezTo>
                  <a:cubicBezTo>
                    <a:pt x="43530" y="14815"/>
                    <a:pt x="43391" y="14636"/>
                    <a:pt x="43332" y="14557"/>
                  </a:cubicBezTo>
                  <a:cubicBezTo>
                    <a:pt x="43253" y="14478"/>
                    <a:pt x="43193" y="14398"/>
                    <a:pt x="43114" y="14339"/>
                  </a:cubicBezTo>
                  <a:lnTo>
                    <a:pt x="42420" y="13664"/>
                  </a:lnTo>
                  <a:cubicBezTo>
                    <a:pt x="41864" y="13129"/>
                    <a:pt x="41289" y="12574"/>
                    <a:pt x="40714" y="12058"/>
                  </a:cubicBezTo>
                  <a:cubicBezTo>
                    <a:pt x="39822" y="11186"/>
                    <a:pt x="38850" y="10412"/>
                    <a:pt x="37839" y="9698"/>
                  </a:cubicBezTo>
                  <a:cubicBezTo>
                    <a:pt x="37045" y="9163"/>
                    <a:pt x="36213" y="8607"/>
                    <a:pt x="35221" y="8449"/>
                  </a:cubicBezTo>
                  <a:cubicBezTo>
                    <a:pt x="34804" y="8389"/>
                    <a:pt x="34388" y="8369"/>
                    <a:pt x="33972" y="8369"/>
                  </a:cubicBezTo>
                  <a:cubicBezTo>
                    <a:pt x="33922" y="8368"/>
                    <a:pt x="33873" y="8367"/>
                    <a:pt x="33823" y="8367"/>
                  </a:cubicBezTo>
                  <a:cubicBezTo>
                    <a:pt x="33281" y="8367"/>
                    <a:pt x="32755" y="8467"/>
                    <a:pt x="32246" y="8667"/>
                  </a:cubicBezTo>
                  <a:cubicBezTo>
                    <a:pt x="31393" y="8984"/>
                    <a:pt x="30442" y="9401"/>
                    <a:pt x="29688" y="10273"/>
                  </a:cubicBezTo>
                  <a:cubicBezTo>
                    <a:pt x="29569" y="10412"/>
                    <a:pt x="29450" y="10591"/>
                    <a:pt x="29371" y="10769"/>
                  </a:cubicBezTo>
                  <a:lnTo>
                    <a:pt x="29311" y="10848"/>
                  </a:lnTo>
                  <a:cubicBezTo>
                    <a:pt x="29153" y="11047"/>
                    <a:pt x="29153" y="11324"/>
                    <a:pt x="29272" y="11542"/>
                  </a:cubicBezTo>
                  <a:cubicBezTo>
                    <a:pt x="29351" y="11681"/>
                    <a:pt x="29510" y="11761"/>
                    <a:pt x="29668" y="11761"/>
                  </a:cubicBezTo>
                  <a:cubicBezTo>
                    <a:pt x="29747" y="11761"/>
                    <a:pt x="29847" y="11741"/>
                    <a:pt x="29926" y="11701"/>
                  </a:cubicBezTo>
                  <a:cubicBezTo>
                    <a:pt x="30918" y="11364"/>
                    <a:pt x="31949" y="11007"/>
                    <a:pt x="32980" y="11007"/>
                  </a:cubicBezTo>
                  <a:lnTo>
                    <a:pt x="33158" y="11007"/>
                  </a:lnTo>
                  <a:cubicBezTo>
                    <a:pt x="34428" y="11067"/>
                    <a:pt x="35360" y="11285"/>
                    <a:pt x="36213" y="11721"/>
                  </a:cubicBezTo>
                  <a:lnTo>
                    <a:pt x="36411" y="11840"/>
                  </a:lnTo>
                  <a:cubicBezTo>
                    <a:pt x="37125" y="12197"/>
                    <a:pt x="37878" y="12594"/>
                    <a:pt x="38572" y="13030"/>
                  </a:cubicBezTo>
                  <a:cubicBezTo>
                    <a:pt x="39485" y="13605"/>
                    <a:pt x="40377" y="14259"/>
                    <a:pt x="41190" y="14973"/>
                  </a:cubicBezTo>
                  <a:cubicBezTo>
                    <a:pt x="41567" y="15291"/>
                    <a:pt x="41964" y="15608"/>
                    <a:pt x="42380" y="15905"/>
                  </a:cubicBezTo>
                  <a:lnTo>
                    <a:pt x="42400" y="15925"/>
                  </a:lnTo>
                  <a:lnTo>
                    <a:pt x="42380" y="15965"/>
                  </a:lnTo>
                  <a:cubicBezTo>
                    <a:pt x="41706" y="16560"/>
                    <a:pt x="40932" y="17056"/>
                    <a:pt x="40119" y="17452"/>
                  </a:cubicBezTo>
                  <a:cubicBezTo>
                    <a:pt x="38847" y="18108"/>
                    <a:pt x="37424" y="18445"/>
                    <a:pt x="35998" y="18445"/>
                  </a:cubicBezTo>
                  <a:cubicBezTo>
                    <a:pt x="35957" y="18445"/>
                    <a:pt x="35916" y="18444"/>
                    <a:pt x="35875" y="18444"/>
                  </a:cubicBezTo>
                  <a:cubicBezTo>
                    <a:pt x="35023" y="18444"/>
                    <a:pt x="34190" y="18364"/>
                    <a:pt x="33357" y="18186"/>
                  </a:cubicBezTo>
                  <a:cubicBezTo>
                    <a:pt x="32306" y="17968"/>
                    <a:pt x="31354" y="17492"/>
                    <a:pt x="30541" y="16837"/>
                  </a:cubicBezTo>
                  <a:cubicBezTo>
                    <a:pt x="29311" y="15846"/>
                    <a:pt x="28220" y="14696"/>
                    <a:pt x="27308" y="13426"/>
                  </a:cubicBezTo>
                  <a:cubicBezTo>
                    <a:pt x="26495" y="12356"/>
                    <a:pt x="25742" y="11186"/>
                    <a:pt x="25008" y="10035"/>
                  </a:cubicBezTo>
                  <a:lnTo>
                    <a:pt x="24730" y="9619"/>
                  </a:lnTo>
                  <a:cubicBezTo>
                    <a:pt x="24492" y="9262"/>
                    <a:pt x="24254" y="8885"/>
                    <a:pt x="24016" y="8528"/>
                  </a:cubicBezTo>
                  <a:cubicBezTo>
                    <a:pt x="23302" y="7398"/>
                    <a:pt x="22549" y="6248"/>
                    <a:pt x="21775" y="5157"/>
                  </a:cubicBezTo>
                  <a:cubicBezTo>
                    <a:pt x="20566" y="3491"/>
                    <a:pt x="19554" y="2361"/>
                    <a:pt x="18463" y="1429"/>
                  </a:cubicBezTo>
                  <a:cubicBezTo>
                    <a:pt x="17591" y="734"/>
                    <a:pt x="16579" y="239"/>
                    <a:pt x="15469" y="1"/>
                  </a:cubicBezTo>
                  <a:lnTo>
                    <a:pt x="1410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5" name="Google Shape;560;p14">
              <a:extLst>
                <a:ext uri="{FF2B5EF4-FFF2-40B4-BE49-F238E27FC236}">
                  <a16:creationId xmlns:a16="http://schemas.microsoft.com/office/drawing/2014/main" id="{469E2B33-A0AF-9DE5-9D79-CFBA46FA7B21}"/>
                </a:ext>
              </a:extLst>
            </p:cNvPr>
            <p:cNvSpPr>
              <a:spLocks/>
            </p:cNvSpPr>
            <p:nvPr/>
          </p:nvSpPr>
          <p:spPr bwMode="auto">
            <a:xfrm>
              <a:off x="3301550" y="1781875"/>
              <a:ext cx="86800" cy="77875"/>
            </a:xfrm>
            <a:custGeom>
              <a:avLst/>
              <a:gdLst>
                <a:gd name="T0" fmla="*/ 43150 w 3472"/>
                <a:gd name="T1" fmla="*/ 5975 h 3115"/>
                <a:gd name="T2" fmla="*/ 80350 w 3472"/>
                <a:gd name="T3" fmla="*/ 38675 h 3115"/>
                <a:gd name="T4" fmla="*/ 43150 w 3472"/>
                <a:gd name="T5" fmla="*/ 71400 h 3115"/>
                <a:gd name="T6" fmla="*/ 5975 w 3472"/>
                <a:gd name="T7" fmla="*/ 38675 h 3115"/>
                <a:gd name="T8" fmla="*/ 43150 w 3472"/>
                <a:gd name="T9" fmla="*/ 5975 h 3115"/>
                <a:gd name="T10" fmla="*/ 43150 w 3472"/>
                <a:gd name="T11" fmla="*/ 25 h 3115"/>
                <a:gd name="T12" fmla="*/ 25 w 3472"/>
                <a:gd name="T13" fmla="*/ 38675 h 3115"/>
                <a:gd name="T14" fmla="*/ 43150 w 3472"/>
                <a:gd name="T15" fmla="*/ 77850 h 3115"/>
                <a:gd name="T16" fmla="*/ 86775 w 3472"/>
                <a:gd name="T17" fmla="*/ 38675 h 3115"/>
                <a:gd name="T18" fmla="*/ 43150 w 3472"/>
                <a:gd name="T19" fmla="*/ 25 h 3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72" h="3115" extrusionOk="0">
                  <a:moveTo>
                    <a:pt x="1726" y="239"/>
                  </a:moveTo>
                  <a:cubicBezTo>
                    <a:pt x="2559" y="239"/>
                    <a:pt x="3214" y="833"/>
                    <a:pt x="3214" y="1547"/>
                  </a:cubicBezTo>
                  <a:cubicBezTo>
                    <a:pt x="3214" y="2281"/>
                    <a:pt x="2539" y="2856"/>
                    <a:pt x="1726" y="2856"/>
                  </a:cubicBezTo>
                  <a:cubicBezTo>
                    <a:pt x="913" y="2856"/>
                    <a:pt x="239" y="2281"/>
                    <a:pt x="239" y="1547"/>
                  </a:cubicBezTo>
                  <a:cubicBezTo>
                    <a:pt x="239" y="833"/>
                    <a:pt x="913" y="239"/>
                    <a:pt x="1726" y="239"/>
                  </a:cubicBezTo>
                  <a:close/>
                  <a:moveTo>
                    <a:pt x="1726" y="1"/>
                  </a:moveTo>
                  <a:cubicBezTo>
                    <a:pt x="774" y="1"/>
                    <a:pt x="1" y="695"/>
                    <a:pt x="1" y="1547"/>
                  </a:cubicBezTo>
                  <a:cubicBezTo>
                    <a:pt x="1" y="2420"/>
                    <a:pt x="774" y="3114"/>
                    <a:pt x="1726" y="3114"/>
                  </a:cubicBezTo>
                  <a:cubicBezTo>
                    <a:pt x="2678" y="3114"/>
                    <a:pt x="3471" y="2420"/>
                    <a:pt x="3471" y="1547"/>
                  </a:cubicBezTo>
                  <a:cubicBezTo>
                    <a:pt x="3471" y="695"/>
                    <a:pt x="2678" y="1"/>
                    <a:pt x="17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6" name="Google Shape;561;p14">
              <a:extLst>
                <a:ext uri="{FF2B5EF4-FFF2-40B4-BE49-F238E27FC236}">
                  <a16:creationId xmlns:a16="http://schemas.microsoft.com/office/drawing/2014/main" id="{6F6745A8-6269-1DAA-83A8-F7CD41B64A1B}"/>
                </a:ext>
              </a:extLst>
            </p:cNvPr>
            <p:cNvSpPr>
              <a:spLocks/>
            </p:cNvSpPr>
            <p:nvPr/>
          </p:nvSpPr>
          <p:spPr bwMode="auto">
            <a:xfrm>
              <a:off x="4218750" y="1781875"/>
              <a:ext cx="86800" cy="77875"/>
            </a:xfrm>
            <a:custGeom>
              <a:avLst/>
              <a:gdLst>
                <a:gd name="T0" fmla="*/ 43150 w 3472"/>
                <a:gd name="T1" fmla="*/ 5975 h 3115"/>
                <a:gd name="T2" fmla="*/ 80350 w 3472"/>
                <a:gd name="T3" fmla="*/ 38675 h 3115"/>
                <a:gd name="T4" fmla="*/ 43150 w 3472"/>
                <a:gd name="T5" fmla="*/ 71400 h 3115"/>
                <a:gd name="T6" fmla="*/ 5975 w 3472"/>
                <a:gd name="T7" fmla="*/ 38675 h 3115"/>
                <a:gd name="T8" fmla="*/ 43150 w 3472"/>
                <a:gd name="T9" fmla="*/ 5975 h 3115"/>
                <a:gd name="T10" fmla="*/ 43150 w 3472"/>
                <a:gd name="T11" fmla="*/ 25 h 3115"/>
                <a:gd name="T12" fmla="*/ 25 w 3472"/>
                <a:gd name="T13" fmla="*/ 38675 h 3115"/>
                <a:gd name="T14" fmla="*/ 43150 w 3472"/>
                <a:gd name="T15" fmla="*/ 77850 h 3115"/>
                <a:gd name="T16" fmla="*/ 86775 w 3472"/>
                <a:gd name="T17" fmla="*/ 38675 h 3115"/>
                <a:gd name="T18" fmla="*/ 43150 w 3472"/>
                <a:gd name="T19" fmla="*/ 25 h 3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72" h="3115" extrusionOk="0">
                  <a:moveTo>
                    <a:pt x="1726" y="239"/>
                  </a:moveTo>
                  <a:cubicBezTo>
                    <a:pt x="2559" y="239"/>
                    <a:pt x="3214" y="833"/>
                    <a:pt x="3214" y="1547"/>
                  </a:cubicBezTo>
                  <a:cubicBezTo>
                    <a:pt x="3214" y="2281"/>
                    <a:pt x="2559" y="2856"/>
                    <a:pt x="1726" y="2856"/>
                  </a:cubicBezTo>
                  <a:cubicBezTo>
                    <a:pt x="913" y="2856"/>
                    <a:pt x="239" y="2281"/>
                    <a:pt x="239" y="1547"/>
                  </a:cubicBezTo>
                  <a:cubicBezTo>
                    <a:pt x="239" y="833"/>
                    <a:pt x="913" y="239"/>
                    <a:pt x="1726" y="239"/>
                  </a:cubicBezTo>
                  <a:close/>
                  <a:moveTo>
                    <a:pt x="1726" y="1"/>
                  </a:moveTo>
                  <a:cubicBezTo>
                    <a:pt x="774" y="1"/>
                    <a:pt x="1" y="695"/>
                    <a:pt x="1" y="1547"/>
                  </a:cubicBezTo>
                  <a:cubicBezTo>
                    <a:pt x="1" y="2420"/>
                    <a:pt x="774" y="3114"/>
                    <a:pt x="1726" y="3114"/>
                  </a:cubicBezTo>
                  <a:cubicBezTo>
                    <a:pt x="2698" y="3114"/>
                    <a:pt x="3471" y="2420"/>
                    <a:pt x="3471" y="1547"/>
                  </a:cubicBezTo>
                  <a:cubicBezTo>
                    <a:pt x="3471" y="695"/>
                    <a:pt x="2698" y="1"/>
                    <a:pt x="17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7" name="Google Shape;562;p14">
              <a:extLst>
                <a:ext uri="{FF2B5EF4-FFF2-40B4-BE49-F238E27FC236}">
                  <a16:creationId xmlns:a16="http://schemas.microsoft.com/office/drawing/2014/main" id="{01D29AF0-F4BF-2F57-D7ED-FA19026A7300}"/>
                </a:ext>
              </a:extLst>
            </p:cNvPr>
            <p:cNvSpPr>
              <a:spLocks/>
            </p:cNvSpPr>
            <p:nvPr/>
          </p:nvSpPr>
          <p:spPr bwMode="auto">
            <a:xfrm>
              <a:off x="2676875" y="3822000"/>
              <a:ext cx="2249900" cy="612325"/>
            </a:xfrm>
            <a:custGeom>
              <a:avLst/>
              <a:gdLst>
                <a:gd name="T0" fmla="*/ 1041650 w 89996"/>
                <a:gd name="T1" fmla="*/ 155700 h 24493"/>
                <a:gd name="T2" fmla="*/ 1216175 w 89996"/>
                <a:gd name="T3" fmla="*/ 146275 h 24493"/>
                <a:gd name="T4" fmla="*/ 1370850 w 89996"/>
                <a:gd name="T5" fmla="*/ 105125 h 24493"/>
                <a:gd name="T6" fmla="*/ 1082300 w 89996"/>
                <a:gd name="T7" fmla="*/ 196350 h 24493"/>
                <a:gd name="T8" fmla="*/ 1126925 w 89996"/>
                <a:gd name="T9" fmla="*/ 236525 h 24493"/>
                <a:gd name="T10" fmla="*/ 1137350 w 89996"/>
                <a:gd name="T11" fmla="*/ 211725 h 24493"/>
                <a:gd name="T12" fmla="*/ 428875 w 89996"/>
                <a:gd name="T13" fmla="*/ 283125 h 24493"/>
                <a:gd name="T14" fmla="*/ 1798225 w 89996"/>
                <a:gd name="T15" fmla="*/ 280150 h 24493"/>
                <a:gd name="T16" fmla="*/ 1805650 w 89996"/>
                <a:gd name="T17" fmla="*/ 273700 h 24493"/>
                <a:gd name="T18" fmla="*/ 1992075 w 89996"/>
                <a:gd name="T19" fmla="*/ 364925 h 24493"/>
                <a:gd name="T20" fmla="*/ 1977700 w 89996"/>
                <a:gd name="T21" fmla="*/ 469525 h 24493"/>
                <a:gd name="T22" fmla="*/ 458125 w 89996"/>
                <a:gd name="T23" fmla="*/ 483925 h 24493"/>
                <a:gd name="T24" fmla="*/ 391675 w 89996"/>
                <a:gd name="T25" fmla="*/ 519600 h 24493"/>
                <a:gd name="T26" fmla="*/ 194850 w 89996"/>
                <a:gd name="T27" fmla="*/ 465075 h 24493"/>
                <a:gd name="T28" fmla="*/ 442250 w 89996"/>
                <a:gd name="T29" fmla="*/ 366425 h 24493"/>
                <a:gd name="T30" fmla="*/ 520575 w 89996"/>
                <a:gd name="T31" fmla="*/ 293525 h 24493"/>
                <a:gd name="T32" fmla="*/ 1861675 w 89996"/>
                <a:gd name="T33" fmla="*/ 346575 h 24493"/>
                <a:gd name="T34" fmla="*/ 1856225 w 89996"/>
                <a:gd name="T35" fmla="*/ 431850 h 24493"/>
                <a:gd name="T36" fmla="*/ 1804675 w 89996"/>
                <a:gd name="T37" fmla="*/ 495800 h 24493"/>
                <a:gd name="T38" fmla="*/ 642550 w 89996"/>
                <a:gd name="T39" fmla="*/ 198850 h 24493"/>
                <a:gd name="T40" fmla="*/ 1203275 w 89996"/>
                <a:gd name="T41" fmla="*/ 121500 h 24493"/>
                <a:gd name="T42" fmla="*/ 1571150 w 89996"/>
                <a:gd name="T43" fmla="*/ 5975 h 24493"/>
                <a:gd name="T44" fmla="*/ 1799700 w 89996"/>
                <a:gd name="T45" fmla="*/ 249900 h 24493"/>
                <a:gd name="T46" fmla="*/ 2112050 w 89996"/>
                <a:gd name="T47" fmla="*/ 350550 h 24493"/>
                <a:gd name="T48" fmla="*/ 2119975 w 89996"/>
                <a:gd name="T49" fmla="*/ 438300 h 24493"/>
                <a:gd name="T50" fmla="*/ 2047100 w 89996"/>
                <a:gd name="T51" fmla="*/ 482425 h 24493"/>
                <a:gd name="T52" fmla="*/ 1807650 w 89996"/>
                <a:gd name="T53" fmla="*/ 371875 h 24493"/>
                <a:gd name="T54" fmla="*/ 1799700 w 89996"/>
                <a:gd name="T55" fmla="*/ 498300 h 24493"/>
                <a:gd name="T56" fmla="*/ 1904325 w 89996"/>
                <a:gd name="T57" fmla="*/ 409550 h 24493"/>
                <a:gd name="T58" fmla="*/ 1479425 w 89996"/>
                <a:gd name="T59" fmla="*/ 176025 h 24493"/>
                <a:gd name="T60" fmla="*/ 1488350 w 89996"/>
                <a:gd name="T61" fmla="*/ 329225 h 24493"/>
                <a:gd name="T62" fmla="*/ 1163125 w 89996"/>
                <a:gd name="T63" fmla="*/ 234525 h 24493"/>
                <a:gd name="T64" fmla="*/ 1110075 w 89996"/>
                <a:gd name="T65" fmla="*/ 341125 h 24493"/>
                <a:gd name="T66" fmla="*/ 848300 w 89996"/>
                <a:gd name="T67" fmla="*/ 395175 h 24493"/>
                <a:gd name="T68" fmla="*/ 967275 w 89996"/>
                <a:gd name="T69" fmla="*/ 291550 h 24493"/>
                <a:gd name="T70" fmla="*/ 457125 w 89996"/>
                <a:gd name="T71" fmla="*/ 571175 h 24493"/>
                <a:gd name="T72" fmla="*/ 347550 w 89996"/>
                <a:gd name="T73" fmla="*/ 468050 h 24493"/>
                <a:gd name="T74" fmla="*/ 635600 w 89996"/>
                <a:gd name="T75" fmla="*/ 237500 h 24493"/>
                <a:gd name="T76" fmla="*/ 440775 w 89996"/>
                <a:gd name="T77" fmla="*/ 373350 h 24493"/>
                <a:gd name="T78" fmla="*/ 232525 w 89996"/>
                <a:gd name="T79" fmla="*/ 491850 h 24493"/>
                <a:gd name="T80" fmla="*/ 39675 w 89996"/>
                <a:gd name="T81" fmla="*/ 467050 h 24493"/>
                <a:gd name="T82" fmla="*/ 167100 w 89996"/>
                <a:gd name="T83" fmla="*/ 359975 h 24493"/>
                <a:gd name="T84" fmla="*/ 506700 w 89996"/>
                <a:gd name="T85" fmla="*/ 251975 h 24493"/>
                <a:gd name="T86" fmla="*/ 682000 w 89996"/>
                <a:gd name="T87" fmla="*/ 0 h 24493"/>
                <a:gd name="T88" fmla="*/ 484400 w 89996"/>
                <a:gd name="T89" fmla="*/ 245950 h 24493"/>
                <a:gd name="T90" fmla="*/ 173050 w 89996"/>
                <a:gd name="T91" fmla="*/ 356000 h 24493"/>
                <a:gd name="T92" fmla="*/ 57025 w 89996"/>
                <a:gd name="T93" fmla="*/ 382775 h 24493"/>
                <a:gd name="T94" fmla="*/ 189900 w 89996"/>
                <a:gd name="T95" fmla="*/ 543900 h 24493"/>
                <a:gd name="T96" fmla="*/ 625200 w 89996"/>
                <a:gd name="T97" fmla="*/ 360950 h 24493"/>
                <a:gd name="T98" fmla="*/ 910275 w 89996"/>
                <a:gd name="T99" fmla="*/ 316350 h 24493"/>
                <a:gd name="T100" fmla="*/ 880025 w 89996"/>
                <a:gd name="T101" fmla="*/ 400625 h 24493"/>
                <a:gd name="T102" fmla="*/ 1037675 w 89996"/>
                <a:gd name="T103" fmla="*/ 414000 h 24493"/>
                <a:gd name="T104" fmla="*/ 1215175 w 89996"/>
                <a:gd name="T105" fmla="*/ 429875 h 24493"/>
                <a:gd name="T106" fmla="*/ 1182950 w 89996"/>
                <a:gd name="T107" fmla="*/ 259325 h 24493"/>
                <a:gd name="T108" fmla="*/ 1486375 w 89996"/>
                <a:gd name="T109" fmla="*/ 324775 h 24493"/>
                <a:gd name="T110" fmla="*/ 1395150 w 89996"/>
                <a:gd name="T111" fmla="*/ 153225 h 24493"/>
                <a:gd name="T112" fmla="*/ 1897875 w 89996"/>
                <a:gd name="T113" fmla="*/ 610350 h 24493"/>
                <a:gd name="T114" fmla="*/ 2185500 w 89996"/>
                <a:gd name="T115" fmla="*/ 479475 h 24493"/>
                <a:gd name="T116" fmla="*/ 2085275 w 89996"/>
                <a:gd name="T117" fmla="*/ 351550 h 24493"/>
                <a:gd name="T118" fmla="*/ 1769950 w 89996"/>
                <a:gd name="T119" fmla="*/ 244950 h 24493"/>
                <a:gd name="T120" fmla="*/ 1548850 w 89996"/>
                <a:gd name="T121" fmla="*/ 8950 h 24493"/>
                <a:gd name="T122" fmla="*/ 1126425 w 89996"/>
                <a:gd name="T123" fmla="*/ 162150 h 24493"/>
                <a:gd name="T124" fmla="*/ 709975 w 89996"/>
                <a:gd name="T125" fmla="*/ 17875 h 244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9996" h="24493" extrusionOk="0">
                  <a:moveTo>
                    <a:pt x="30278" y="5584"/>
                  </a:moveTo>
                  <a:cubicBezTo>
                    <a:pt x="30267" y="5587"/>
                    <a:pt x="30255" y="5591"/>
                    <a:pt x="30243" y="5594"/>
                  </a:cubicBezTo>
                  <a:lnTo>
                    <a:pt x="30263" y="5594"/>
                  </a:lnTo>
                  <a:cubicBezTo>
                    <a:pt x="30268" y="5590"/>
                    <a:pt x="30273" y="5587"/>
                    <a:pt x="30278" y="5584"/>
                  </a:cubicBezTo>
                  <a:close/>
                  <a:moveTo>
                    <a:pt x="48607" y="6169"/>
                  </a:moveTo>
                  <a:lnTo>
                    <a:pt x="48607" y="6169"/>
                  </a:lnTo>
                  <a:cubicBezTo>
                    <a:pt x="47953" y="6605"/>
                    <a:pt x="47318" y="7101"/>
                    <a:pt x="46723" y="7616"/>
                  </a:cubicBezTo>
                  <a:cubicBezTo>
                    <a:pt x="46604" y="7597"/>
                    <a:pt x="46505" y="7557"/>
                    <a:pt x="46406" y="7517"/>
                  </a:cubicBezTo>
                  <a:lnTo>
                    <a:pt x="46406" y="7497"/>
                  </a:lnTo>
                  <a:lnTo>
                    <a:pt x="46525" y="7418"/>
                  </a:lnTo>
                  <a:cubicBezTo>
                    <a:pt x="47199" y="7002"/>
                    <a:pt x="47893" y="6546"/>
                    <a:pt x="48607" y="6169"/>
                  </a:cubicBezTo>
                  <a:close/>
                  <a:moveTo>
                    <a:pt x="41666" y="6228"/>
                  </a:moveTo>
                  <a:lnTo>
                    <a:pt x="41666" y="6228"/>
                  </a:lnTo>
                  <a:cubicBezTo>
                    <a:pt x="42182" y="6526"/>
                    <a:pt x="42678" y="6843"/>
                    <a:pt x="43173" y="7160"/>
                  </a:cubicBezTo>
                  <a:lnTo>
                    <a:pt x="43570" y="7418"/>
                  </a:lnTo>
                  <a:cubicBezTo>
                    <a:pt x="43610" y="7438"/>
                    <a:pt x="43649" y="7458"/>
                    <a:pt x="43709" y="7478"/>
                  </a:cubicBezTo>
                  <a:lnTo>
                    <a:pt x="43729" y="7478"/>
                  </a:lnTo>
                  <a:cubicBezTo>
                    <a:pt x="43669" y="7577"/>
                    <a:pt x="43570" y="7636"/>
                    <a:pt x="43471" y="7656"/>
                  </a:cubicBezTo>
                  <a:lnTo>
                    <a:pt x="43451" y="7656"/>
                  </a:lnTo>
                  <a:cubicBezTo>
                    <a:pt x="42896" y="7140"/>
                    <a:pt x="42281" y="6665"/>
                    <a:pt x="41666" y="6228"/>
                  </a:cubicBezTo>
                  <a:close/>
                  <a:moveTo>
                    <a:pt x="54834" y="4205"/>
                  </a:moveTo>
                  <a:cubicBezTo>
                    <a:pt x="54319" y="4205"/>
                    <a:pt x="53803" y="4245"/>
                    <a:pt x="53287" y="4285"/>
                  </a:cubicBezTo>
                  <a:cubicBezTo>
                    <a:pt x="52871" y="4305"/>
                    <a:pt x="52454" y="4384"/>
                    <a:pt x="52038" y="4483"/>
                  </a:cubicBezTo>
                  <a:cubicBezTo>
                    <a:pt x="50868" y="4840"/>
                    <a:pt x="49718" y="5296"/>
                    <a:pt x="48647" y="5851"/>
                  </a:cubicBezTo>
                  <a:cubicBezTo>
                    <a:pt x="47814" y="6288"/>
                    <a:pt x="47040" y="6784"/>
                    <a:pt x="46267" y="7279"/>
                  </a:cubicBezTo>
                  <a:cubicBezTo>
                    <a:pt x="46188" y="7339"/>
                    <a:pt x="46089" y="7398"/>
                    <a:pt x="46108" y="7537"/>
                  </a:cubicBezTo>
                  <a:cubicBezTo>
                    <a:pt x="46128" y="7656"/>
                    <a:pt x="46525" y="7854"/>
                    <a:pt x="46723" y="7854"/>
                  </a:cubicBezTo>
                  <a:cubicBezTo>
                    <a:pt x="46763" y="7854"/>
                    <a:pt x="46802" y="7854"/>
                    <a:pt x="46842" y="7835"/>
                  </a:cubicBezTo>
                  <a:cubicBezTo>
                    <a:pt x="47516" y="7220"/>
                    <a:pt x="48250" y="6665"/>
                    <a:pt x="49024" y="6189"/>
                  </a:cubicBezTo>
                  <a:cubicBezTo>
                    <a:pt x="49995" y="5574"/>
                    <a:pt x="51066" y="5138"/>
                    <a:pt x="52157" y="4840"/>
                  </a:cubicBezTo>
                  <a:cubicBezTo>
                    <a:pt x="52911" y="4642"/>
                    <a:pt x="53684" y="4562"/>
                    <a:pt x="54477" y="4562"/>
                  </a:cubicBezTo>
                  <a:cubicBezTo>
                    <a:pt x="54894" y="4562"/>
                    <a:pt x="55310" y="4582"/>
                    <a:pt x="55727" y="4622"/>
                  </a:cubicBezTo>
                  <a:cubicBezTo>
                    <a:pt x="56520" y="4642"/>
                    <a:pt x="57293" y="4781"/>
                    <a:pt x="58047" y="4999"/>
                  </a:cubicBezTo>
                  <a:cubicBezTo>
                    <a:pt x="58642" y="5197"/>
                    <a:pt x="59237" y="5494"/>
                    <a:pt x="59911" y="5613"/>
                  </a:cubicBezTo>
                  <a:cubicBezTo>
                    <a:pt x="58919" y="4999"/>
                    <a:pt x="57829" y="4562"/>
                    <a:pt x="56678" y="4384"/>
                  </a:cubicBezTo>
                  <a:cubicBezTo>
                    <a:pt x="56084" y="4265"/>
                    <a:pt x="55449" y="4205"/>
                    <a:pt x="54834" y="4205"/>
                  </a:cubicBezTo>
                  <a:close/>
                  <a:moveTo>
                    <a:pt x="35581" y="4224"/>
                  </a:moveTo>
                  <a:cubicBezTo>
                    <a:pt x="35520" y="4224"/>
                    <a:pt x="35460" y="4224"/>
                    <a:pt x="35399" y="4225"/>
                  </a:cubicBezTo>
                  <a:lnTo>
                    <a:pt x="35221" y="4225"/>
                  </a:lnTo>
                  <a:cubicBezTo>
                    <a:pt x="34110" y="4225"/>
                    <a:pt x="33020" y="4404"/>
                    <a:pt x="31988" y="4761"/>
                  </a:cubicBezTo>
                  <a:cubicBezTo>
                    <a:pt x="31379" y="4977"/>
                    <a:pt x="30809" y="5251"/>
                    <a:pt x="30278" y="5584"/>
                  </a:cubicBezTo>
                  <a:cubicBezTo>
                    <a:pt x="31296" y="5305"/>
                    <a:pt x="32258" y="4838"/>
                    <a:pt x="33317" y="4701"/>
                  </a:cubicBezTo>
                  <a:cubicBezTo>
                    <a:pt x="33991" y="4622"/>
                    <a:pt x="34685" y="4582"/>
                    <a:pt x="35380" y="4582"/>
                  </a:cubicBezTo>
                  <a:cubicBezTo>
                    <a:pt x="35460" y="4580"/>
                    <a:pt x="35541" y="4579"/>
                    <a:pt x="35621" y="4579"/>
                  </a:cubicBezTo>
                  <a:cubicBezTo>
                    <a:pt x="37145" y="4579"/>
                    <a:pt x="38646" y="4934"/>
                    <a:pt x="40040" y="5594"/>
                  </a:cubicBezTo>
                  <a:cubicBezTo>
                    <a:pt x="40417" y="5772"/>
                    <a:pt x="40794" y="5970"/>
                    <a:pt x="41151" y="6189"/>
                  </a:cubicBezTo>
                  <a:cubicBezTo>
                    <a:pt x="41904" y="6684"/>
                    <a:pt x="42618" y="7240"/>
                    <a:pt x="43292" y="7854"/>
                  </a:cubicBezTo>
                  <a:cubicBezTo>
                    <a:pt x="43332" y="7874"/>
                    <a:pt x="43391" y="7894"/>
                    <a:pt x="43451" y="7894"/>
                  </a:cubicBezTo>
                  <a:cubicBezTo>
                    <a:pt x="43669" y="7894"/>
                    <a:pt x="43867" y="7755"/>
                    <a:pt x="43947" y="7557"/>
                  </a:cubicBezTo>
                  <a:cubicBezTo>
                    <a:pt x="44046" y="7299"/>
                    <a:pt x="43808" y="7279"/>
                    <a:pt x="43689" y="7200"/>
                  </a:cubicBezTo>
                  <a:cubicBezTo>
                    <a:pt x="42915" y="6684"/>
                    <a:pt x="42122" y="6208"/>
                    <a:pt x="41309" y="5792"/>
                  </a:cubicBezTo>
                  <a:cubicBezTo>
                    <a:pt x="40536" y="5395"/>
                    <a:pt x="39742" y="5058"/>
                    <a:pt x="38929" y="4761"/>
                  </a:cubicBezTo>
                  <a:cubicBezTo>
                    <a:pt x="37856" y="4403"/>
                    <a:pt x="36728" y="4224"/>
                    <a:pt x="35581" y="4224"/>
                  </a:cubicBezTo>
                  <a:close/>
                  <a:moveTo>
                    <a:pt x="45137" y="8549"/>
                  </a:moveTo>
                  <a:cubicBezTo>
                    <a:pt x="45216" y="8588"/>
                    <a:pt x="45275" y="8628"/>
                    <a:pt x="45355" y="8687"/>
                  </a:cubicBezTo>
                  <a:cubicBezTo>
                    <a:pt x="45414" y="8727"/>
                    <a:pt x="45474" y="8786"/>
                    <a:pt x="45533" y="8826"/>
                  </a:cubicBezTo>
                  <a:cubicBezTo>
                    <a:pt x="45474" y="8905"/>
                    <a:pt x="45434" y="8965"/>
                    <a:pt x="45375" y="9024"/>
                  </a:cubicBezTo>
                  <a:cubicBezTo>
                    <a:pt x="45275" y="9104"/>
                    <a:pt x="45216" y="9203"/>
                    <a:pt x="45156" y="9322"/>
                  </a:cubicBezTo>
                  <a:cubicBezTo>
                    <a:pt x="45137" y="9362"/>
                    <a:pt x="45117" y="9421"/>
                    <a:pt x="45077" y="9461"/>
                  </a:cubicBezTo>
                  <a:cubicBezTo>
                    <a:pt x="45057" y="9421"/>
                    <a:pt x="45018" y="9362"/>
                    <a:pt x="44998" y="9322"/>
                  </a:cubicBezTo>
                  <a:cubicBezTo>
                    <a:pt x="44918" y="9203"/>
                    <a:pt x="44839" y="9104"/>
                    <a:pt x="44740" y="9005"/>
                  </a:cubicBezTo>
                  <a:cubicBezTo>
                    <a:pt x="44680" y="8965"/>
                    <a:pt x="44641" y="8905"/>
                    <a:pt x="44601" y="8846"/>
                  </a:cubicBezTo>
                  <a:lnTo>
                    <a:pt x="44621" y="8846"/>
                  </a:lnTo>
                  <a:cubicBezTo>
                    <a:pt x="44740" y="8687"/>
                    <a:pt x="44918" y="8588"/>
                    <a:pt x="45137" y="8549"/>
                  </a:cubicBezTo>
                  <a:close/>
                  <a:moveTo>
                    <a:pt x="45117" y="8291"/>
                  </a:moveTo>
                  <a:cubicBezTo>
                    <a:pt x="44839" y="8291"/>
                    <a:pt x="44343" y="8628"/>
                    <a:pt x="44343" y="8846"/>
                  </a:cubicBezTo>
                  <a:cubicBezTo>
                    <a:pt x="44383" y="8985"/>
                    <a:pt x="44462" y="9104"/>
                    <a:pt x="44601" y="9183"/>
                  </a:cubicBezTo>
                  <a:cubicBezTo>
                    <a:pt x="44780" y="9342"/>
                    <a:pt x="44859" y="9699"/>
                    <a:pt x="45097" y="9719"/>
                  </a:cubicBezTo>
                  <a:lnTo>
                    <a:pt x="45077" y="9738"/>
                  </a:lnTo>
                  <a:cubicBezTo>
                    <a:pt x="45315" y="9738"/>
                    <a:pt x="45355" y="9362"/>
                    <a:pt x="45533" y="9183"/>
                  </a:cubicBezTo>
                  <a:cubicBezTo>
                    <a:pt x="45870" y="8846"/>
                    <a:pt x="45870" y="8747"/>
                    <a:pt x="45494" y="8469"/>
                  </a:cubicBezTo>
                  <a:cubicBezTo>
                    <a:pt x="45394" y="8410"/>
                    <a:pt x="45295" y="8350"/>
                    <a:pt x="45196" y="8291"/>
                  </a:cubicBezTo>
                  <a:lnTo>
                    <a:pt x="45117" y="8291"/>
                  </a:lnTo>
                  <a:close/>
                  <a:moveTo>
                    <a:pt x="18067" y="11146"/>
                  </a:moveTo>
                  <a:cubicBezTo>
                    <a:pt x="18106" y="11146"/>
                    <a:pt x="18146" y="11146"/>
                    <a:pt x="18206" y="11166"/>
                  </a:cubicBezTo>
                  <a:cubicBezTo>
                    <a:pt x="18444" y="11246"/>
                    <a:pt x="18701" y="11285"/>
                    <a:pt x="18939" y="11305"/>
                  </a:cubicBezTo>
                  <a:cubicBezTo>
                    <a:pt x="18047" y="11702"/>
                    <a:pt x="17115" y="12039"/>
                    <a:pt x="16183" y="12297"/>
                  </a:cubicBezTo>
                  <a:cubicBezTo>
                    <a:pt x="16064" y="12316"/>
                    <a:pt x="15965" y="12356"/>
                    <a:pt x="15885" y="12396"/>
                  </a:cubicBezTo>
                  <a:cubicBezTo>
                    <a:pt x="15747" y="12435"/>
                    <a:pt x="15628" y="12475"/>
                    <a:pt x="15509" y="12515"/>
                  </a:cubicBezTo>
                  <a:lnTo>
                    <a:pt x="15509" y="12495"/>
                  </a:lnTo>
                  <a:cubicBezTo>
                    <a:pt x="15509" y="12237"/>
                    <a:pt x="15628" y="11979"/>
                    <a:pt x="15806" y="11801"/>
                  </a:cubicBezTo>
                  <a:cubicBezTo>
                    <a:pt x="16164" y="11500"/>
                    <a:pt x="16611" y="11323"/>
                    <a:pt x="17080" y="11323"/>
                  </a:cubicBezTo>
                  <a:cubicBezTo>
                    <a:pt x="17105" y="11323"/>
                    <a:pt x="17130" y="11324"/>
                    <a:pt x="17155" y="11325"/>
                  </a:cubicBezTo>
                  <a:cubicBezTo>
                    <a:pt x="17333" y="11305"/>
                    <a:pt x="17492" y="11285"/>
                    <a:pt x="17670" y="11226"/>
                  </a:cubicBezTo>
                  <a:cubicBezTo>
                    <a:pt x="17789" y="11186"/>
                    <a:pt x="17928" y="11146"/>
                    <a:pt x="18067" y="11146"/>
                  </a:cubicBezTo>
                  <a:close/>
                  <a:moveTo>
                    <a:pt x="72226" y="11186"/>
                  </a:moveTo>
                  <a:cubicBezTo>
                    <a:pt x="72782" y="11206"/>
                    <a:pt x="73337" y="11305"/>
                    <a:pt x="73872" y="11503"/>
                  </a:cubicBezTo>
                  <a:cubicBezTo>
                    <a:pt x="74249" y="11642"/>
                    <a:pt x="74527" y="11979"/>
                    <a:pt x="74665" y="12515"/>
                  </a:cubicBezTo>
                  <a:cubicBezTo>
                    <a:pt x="74309" y="12435"/>
                    <a:pt x="73932" y="12336"/>
                    <a:pt x="73595" y="12217"/>
                  </a:cubicBezTo>
                  <a:cubicBezTo>
                    <a:pt x="73436" y="12158"/>
                    <a:pt x="73277" y="12098"/>
                    <a:pt x="73138" y="12059"/>
                  </a:cubicBezTo>
                  <a:cubicBezTo>
                    <a:pt x="72603" y="11900"/>
                    <a:pt x="72087" y="11682"/>
                    <a:pt x="71572" y="11484"/>
                  </a:cubicBezTo>
                  <a:lnTo>
                    <a:pt x="71195" y="11325"/>
                  </a:lnTo>
                  <a:lnTo>
                    <a:pt x="71076" y="11265"/>
                  </a:lnTo>
                  <a:lnTo>
                    <a:pt x="71096" y="11265"/>
                  </a:lnTo>
                  <a:cubicBezTo>
                    <a:pt x="71373" y="11246"/>
                    <a:pt x="71651" y="11226"/>
                    <a:pt x="71929" y="11206"/>
                  </a:cubicBezTo>
                  <a:cubicBezTo>
                    <a:pt x="72028" y="11206"/>
                    <a:pt x="72127" y="11186"/>
                    <a:pt x="72226" y="11186"/>
                  </a:cubicBezTo>
                  <a:close/>
                  <a:moveTo>
                    <a:pt x="18047" y="10889"/>
                  </a:moveTo>
                  <a:cubicBezTo>
                    <a:pt x="17750" y="10889"/>
                    <a:pt x="17452" y="11067"/>
                    <a:pt x="17135" y="11067"/>
                  </a:cubicBezTo>
                  <a:cubicBezTo>
                    <a:pt x="16599" y="11067"/>
                    <a:pt x="16064" y="11265"/>
                    <a:pt x="15647" y="11603"/>
                  </a:cubicBezTo>
                  <a:cubicBezTo>
                    <a:pt x="15330" y="11880"/>
                    <a:pt x="15310" y="12257"/>
                    <a:pt x="15231" y="12654"/>
                  </a:cubicBezTo>
                  <a:cubicBezTo>
                    <a:pt x="15211" y="12753"/>
                    <a:pt x="15271" y="12773"/>
                    <a:pt x="15310" y="12773"/>
                  </a:cubicBezTo>
                  <a:lnTo>
                    <a:pt x="15409" y="12773"/>
                  </a:lnTo>
                  <a:cubicBezTo>
                    <a:pt x="15707" y="12733"/>
                    <a:pt x="15985" y="12634"/>
                    <a:pt x="16242" y="12535"/>
                  </a:cubicBezTo>
                  <a:cubicBezTo>
                    <a:pt x="17531" y="12178"/>
                    <a:pt x="18781" y="11702"/>
                    <a:pt x="19971" y="11107"/>
                  </a:cubicBezTo>
                  <a:cubicBezTo>
                    <a:pt x="19336" y="11047"/>
                    <a:pt x="18801" y="11107"/>
                    <a:pt x="18265" y="10928"/>
                  </a:cubicBezTo>
                  <a:cubicBezTo>
                    <a:pt x="18206" y="10908"/>
                    <a:pt x="18126" y="10889"/>
                    <a:pt x="18047" y="10889"/>
                  </a:cubicBezTo>
                  <a:close/>
                  <a:moveTo>
                    <a:pt x="72226" y="10948"/>
                  </a:moveTo>
                  <a:cubicBezTo>
                    <a:pt x="72107" y="10948"/>
                    <a:pt x="71988" y="10948"/>
                    <a:pt x="71889" y="10968"/>
                  </a:cubicBezTo>
                  <a:cubicBezTo>
                    <a:pt x="71334" y="11008"/>
                    <a:pt x="70779" y="11047"/>
                    <a:pt x="70124" y="11107"/>
                  </a:cubicBezTo>
                  <a:cubicBezTo>
                    <a:pt x="70501" y="11285"/>
                    <a:pt x="70798" y="11444"/>
                    <a:pt x="71096" y="11563"/>
                  </a:cubicBezTo>
                  <a:cubicBezTo>
                    <a:pt x="71750" y="11821"/>
                    <a:pt x="72385" y="12098"/>
                    <a:pt x="73039" y="12297"/>
                  </a:cubicBezTo>
                  <a:cubicBezTo>
                    <a:pt x="73595" y="12515"/>
                    <a:pt x="74150" y="12673"/>
                    <a:pt x="74725" y="12792"/>
                  </a:cubicBezTo>
                  <a:lnTo>
                    <a:pt x="74844" y="12792"/>
                  </a:lnTo>
                  <a:cubicBezTo>
                    <a:pt x="74923" y="12792"/>
                    <a:pt x="74983" y="12753"/>
                    <a:pt x="74943" y="12574"/>
                  </a:cubicBezTo>
                  <a:cubicBezTo>
                    <a:pt x="74804" y="11940"/>
                    <a:pt x="74487" y="11464"/>
                    <a:pt x="73952" y="11265"/>
                  </a:cubicBezTo>
                  <a:cubicBezTo>
                    <a:pt x="73396" y="11067"/>
                    <a:pt x="72801" y="10948"/>
                    <a:pt x="72226" y="10948"/>
                  </a:cubicBezTo>
                  <a:close/>
                  <a:moveTo>
                    <a:pt x="76272" y="14220"/>
                  </a:moveTo>
                  <a:cubicBezTo>
                    <a:pt x="76768" y="14300"/>
                    <a:pt x="77263" y="14319"/>
                    <a:pt x="77739" y="14359"/>
                  </a:cubicBezTo>
                  <a:cubicBezTo>
                    <a:pt x="78394" y="14379"/>
                    <a:pt x="79048" y="14458"/>
                    <a:pt x="79683" y="14597"/>
                  </a:cubicBezTo>
                  <a:lnTo>
                    <a:pt x="80079" y="14696"/>
                  </a:lnTo>
                  <a:cubicBezTo>
                    <a:pt x="80595" y="14815"/>
                    <a:pt x="81111" y="14974"/>
                    <a:pt x="81567" y="15192"/>
                  </a:cubicBezTo>
                  <a:cubicBezTo>
                    <a:pt x="82063" y="15450"/>
                    <a:pt x="82439" y="15886"/>
                    <a:pt x="82618" y="16422"/>
                  </a:cubicBezTo>
                  <a:cubicBezTo>
                    <a:pt x="82915" y="17413"/>
                    <a:pt x="82677" y="18662"/>
                    <a:pt x="81765" y="19099"/>
                  </a:cubicBezTo>
                  <a:lnTo>
                    <a:pt x="81666" y="19138"/>
                  </a:lnTo>
                  <a:cubicBezTo>
                    <a:pt x="81388" y="19297"/>
                    <a:pt x="81071" y="19396"/>
                    <a:pt x="80754" y="19436"/>
                  </a:cubicBezTo>
                  <a:cubicBezTo>
                    <a:pt x="80615" y="19436"/>
                    <a:pt x="80456" y="19396"/>
                    <a:pt x="80337" y="19317"/>
                  </a:cubicBezTo>
                  <a:cubicBezTo>
                    <a:pt x="80173" y="19251"/>
                    <a:pt x="80009" y="19213"/>
                    <a:pt x="79833" y="19213"/>
                  </a:cubicBezTo>
                  <a:cubicBezTo>
                    <a:pt x="79797" y="19213"/>
                    <a:pt x="79760" y="19214"/>
                    <a:pt x="79722" y="19218"/>
                  </a:cubicBezTo>
                  <a:lnTo>
                    <a:pt x="79703" y="19218"/>
                  </a:lnTo>
                  <a:cubicBezTo>
                    <a:pt x="79544" y="19218"/>
                    <a:pt x="79385" y="19277"/>
                    <a:pt x="79266" y="19376"/>
                  </a:cubicBezTo>
                  <a:cubicBezTo>
                    <a:pt x="79207" y="19158"/>
                    <a:pt x="79147" y="18960"/>
                    <a:pt x="79108" y="18781"/>
                  </a:cubicBezTo>
                  <a:cubicBezTo>
                    <a:pt x="78810" y="17671"/>
                    <a:pt x="78017" y="16778"/>
                    <a:pt x="76966" y="16362"/>
                  </a:cubicBezTo>
                  <a:cubicBezTo>
                    <a:pt x="76708" y="16263"/>
                    <a:pt x="76450" y="16203"/>
                    <a:pt x="76173" y="16203"/>
                  </a:cubicBezTo>
                  <a:cubicBezTo>
                    <a:pt x="75805" y="16203"/>
                    <a:pt x="75442" y="16309"/>
                    <a:pt x="75100" y="16513"/>
                  </a:cubicBezTo>
                  <a:cubicBezTo>
                    <a:pt x="75366" y="16288"/>
                    <a:pt x="75585" y="16008"/>
                    <a:pt x="75736" y="15688"/>
                  </a:cubicBezTo>
                  <a:cubicBezTo>
                    <a:pt x="75974" y="15232"/>
                    <a:pt x="76153" y="14736"/>
                    <a:pt x="76272" y="14220"/>
                  </a:cubicBezTo>
                  <a:close/>
                  <a:moveTo>
                    <a:pt x="24472" y="10313"/>
                  </a:moveTo>
                  <a:lnTo>
                    <a:pt x="24472" y="10313"/>
                  </a:lnTo>
                  <a:cubicBezTo>
                    <a:pt x="24135" y="10710"/>
                    <a:pt x="23838" y="11146"/>
                    <a:pt x="23540" y="11563"/>
                  </a:cubicBezTo>
                  <a:lnTo>
                    <a:pt x="23481" y="11662"/>
                  </a:lnTo>
                  <a:cubicBezTo>
                    <a:pt x="22806" y="12634"/>
                    <a:pt x="22172" y="13645"/>
                    <a:pt x="21537" y="14676"/>
                  </a:cubicBezTo>
                  <a:cubicBezTo>
                    <a:pt x="20566" y="16303"/>
                    <a:pt x="19495" y="17869"/>
                    <a:pt x="18325" y="19357"/>
                  </a:cubicBezTo>
                  <a:lnTo>
                    <a:pt x="18067" y="19674"/>
                  </a:lnTo>
                  <a:cubicBezTo>
                    <a:pt x="17492" y="20447"/>
                    <a:pt x="16837" y="21141"/>
                    <a:pt x="16104" y="21756"/>
                  </a:cubicBezTo>
                  <a:cubicBezTo>
                    <a:pt x="15509" y="22212"/>
                    <a:pt x="14953" y="22450"/>
                    <a:pt x="14398" y="22450"/>
                  </a:cubicBezTo>
                  <a:cubicBezTo>
                    <a:pt x="13922" y="22430"/>
                    <a:pt x="13446" y="22272"/>
                    <a:pt x="13049" y="21974"/>
                  </a:cubicBezTo>
                  <a:cubicBezTo>
                    <a:pt x="12613" y="21657"/>
                    <a:pt x="12355" y="21161"/>
                    <a:pt x="12375" y="20646"/>
                  </a:cubicBezTo>
                  <a:cubicBezTo>
                    <a:pt x="12336" y="20130"/>
                    <a:pt x="12534" y="19614"/>
                    <a:pt x="12911" y="19257"/>
                  </a:cubicBezTo>
                  <a:cubicBezTo>
                    <a:pt x="13129" y="19079"/>
                    <a:pt x="13387" y="18881"/>
                    <a:pt x="13605" y="18881"/>
                  </a:cubicBezTo>
                  <a:cubicBezTo>
                    <a:pt x="13684" y="18881"/>
                    <a:pt x="13763" y="18900"/>
                    <a:pt x="13843" y="18940"/>
                  </a:cubicBezTo>
                  <a:cubicBezTo>
                    <a:pt x="14140" y="19099"/>
                    <a:pt x="14378" y="19357"/>
                    <a:pt x="14517" y="19654"/>
                  </a:cubicBezTo>
                  <a:cubicBezTo>
                    <a:pt x="14656" y="19912"/>
                    <a:pt x="14814" y="20150"/>
                    <a:pt x="15013" y="20348"/>
                  </a:cubicBezTo>
                  <a:lnTo>
                    <a:pt x="15112" y="20447"/>
                  </a:lnTo>
                  <a:cubicBezTo>
                    <a:pt x="15251" y="20646"/>
                    <a:pt x="15449" y="20765"/>
                    <a:pt x="15667" y="20784"/>
                  </a:cubicBezTo>
                  <a:cubicBezTo>
                    <a:pt x="16024" y="20784"/>
                    <a:pt x="16163" y="20368"/>
                    <a:pt x="16222" y="20170"/>
                  </a:cubicBezTo>
                  <a:cubicBezTo>
                    <a:pt x="16798" y="18424"/>
                    <a:pt x="16183" y="16957"/>
                    <a:pt x="14636" y="16342"/>
                  </a:cubicBezTo>
                  <a:cubicBezTo>
                    <a:pt x="14398" y="16243"/>
                    <a:pt x="14160" y="16203"/>
                    <a:pt x="13922" y="16203"/>
                  </a:cubicBezTo>
                  <a:cubicBezTo>
                    <a:pt x="13466" y="16203"/>
                    <a:pt x="13010" y="16362"/>
                    <a:pt x="12633" y="16620"/>
                  </a:cubicBezTo>
                  <a:cubicBezTo>
                    <a:pt x="11701" y="17254"/>
                    <a:pt x="11066" y="18246"/>
                    <a:pt x="10868" y="19357"/>
                  </a:cubicBezTo>
                  <a:cubicBezTo>
                    <a:pt x="10749" y="19257"/>
                    <a:pt x="10590" y="19198"/>
                    <a:pt x="10432" y="19198"/>
                  </a:cubicBezTo>
                  <a:lnTo>
                    <a:pt x="10412" y="19198"/>
                  </a:lnTo>
                  <a:cubicBezTo>
                    <a:pt x="10214" y="19198"/>
                    <a:pt x="10015" y="19238"/>
                    <a:pt x="9817" y="19317"/>
                  </a:cubicBezTo>
                  <a:cubicBezTo>
                    <a:pt x="9678" y="19376"/>
                    <a:pt x="9539" y="19416"/>
                    <a:pt x="9381" y="19416"/>
                  </a:cubicBezTo>
                  <a:cubicBezTo>
                    <a:pt x="8984" y="19376"/>
                    <a:pt x="8607" y="19238"/>
                    <a:pt x="8270" y="19039"/>
                  </a:cubicBezTo>
                  <a:lnTo>
                    <a:pt x="8092" y="18940"/>
                  </a:lnTo>
                  <a:cubicBezTo>
                    <a:pt x="7973" y="18861"/>
                    <a:pt x="7873" y="18742"/>
                    <a:pt x="7794" y="18603"/>
                  </a:cubicBezTo>
                  <a:cubicBezTo>
                    <a:pt x="7279" y="17810"/>
                    <a:pt x="7160" y="16184"/>
                    <a:pt x="8290" y="15370"/>
                  </a:cubicBezTo>
                  <a:cubicBezTo>
                    <a:pt x="9024" y="14855"/>
                    <a:pt x="9817" y="14696"/>
                    <a:pt x="10650" y="14538"/>
                  </a:cubicBezTo>
                  <a:lnTo>
                    <a:pt x="11165" y="14438"/>
                  </a:lnTo>
                  <a:cubicBezTo>
                    <a:pt x="11760" y="14339"/>
                    <a:pt x="12375" y="14280"/>
                    <a:pt x="12990" y="14240"/>
                  </a:cubicBezTo>
                  <a:cubicBezTo>
                    <a:pt x="13268" y="14220"/>
                    <a:pt x="13585" y="14200"/>
                    <a:pt x="13882" y="14181"/>
                  </a:cubicBezTo>
                  <a:cubicBezTo>
                    <a:pt x="13982" y="14676"/>
                    <a:pt x="14160" y="15152"/>
                    <a:pt x="14398" y="15608"/>
                  </a:cubicBezTo>
                  <a:cubicBezTo>
                    <a:pt x="14854" y="16461"/>
                    <a:pt x="15687" y="17036"/>
                    <a:pt x="16520" y="17036"/>
                  </a:cubicBezTo>
                  <a:cubicBezTo>
                    <a:pt x="16897" y="17036"/>
                    <a:pt x="17274" y="16917"/>
                    <a:pt x="17611" y="16699"/>
                  </a:cubicBezTo>
                  <a:cubicBezTo>
                    <a:pt x="17928" y="16481"/>
                    <a:pt x="18166" y="16184"/>
                    <a:pt x="18325" y="15846"/>
                  </a:cubicBezTo>
                  <a:cubicBezTo>
                    <a:pt x="18483" y="15470"/>
                    <a:pt x="18503" y="15172"/>
                    <a:pt x="18364" y="14954"/>
                  </a:cubicBezTo>
                  <a:cubicBezTo>
                    <a:pt x="18217" y="14770"/>
                    <a:pt x="17985" y="14654"/>
                    <a:pt x="17746" y="14654"/>
                  </a:cubicBezTo>
                  <a:cubicBezTo>
                    <a:pt x="17727" y="14654"/>
                    <a:pt x="17709" y="14655"/>
                    <a:pt x="17690" y="14657"/>
                  </a:cubicBezTo>
                  <a:lnTo>
                    <a:pt x="17670" y="14657"/>
                  </a:lnTo>
                  <a:lnTo>
                    <a:pt x="17353" y="14676"/>
                  </a:lnTo>
                  <a:cubicBezTo>
                    <a:pt x="17234" y="14676"/>
                    <a:pt x="17115" y="14696"/>
                    <a:pt x="16996" y="14696"/>
                  </a:cubicBezTo>
                  <a:cubicBezTo>
                    <a:pt x="16798" y="14696"/>
                    <a:pt x="16619" y="14657"/>
                    <a:pt x="16421" y="14597"/>
                  </a:cubicBezTo>
                  <a:cubicBezTo>
                    <a:pt x="16084" y="14478"/>
                    <a:pt x="15806" y="14220"/>
                    <a:pt x="15667" y="13883"/>
                  </a:cubicBezTo>
                  <a:lnTo>
                    <a:pt x="15608" y="13883"/>
                  </a:lnTo>
                  <a:cubicBezTo>
                    <a:pt x="15786" y="13863"/>
                    <a:pt x="15945" y="13804"/>
                    <a:pt x="16104" y="13744"/>
                  </a:cubicBezTo>
                  <a:cubicBezTo>
                    <a:pt x="16203" y="13685"/>
                    <a:pt x="16302" y="13645"/>
                    <a:pt x="16421" y="13625"/>
                  </a:cubicBezTo>
                  <a:cubicBezTo>
                    <a:pt x="17353" y="13367"/>
                    <a:pt x="18265" y="13011"/>
                    <a:pt x="19138" y="12574"/>
                  </a:cubicBezTo>
                  <a:lnTo>
                    <a:pt x="19396" y="12455"/>
                  </a:lnTo>
                  <a:cubicBezTo>
                    <a:pt x="19653" y="12336"/>
                    <a:pt x="19911" y="12217"/>
                    <a:pt x="20189" y="12078"/>
                  </a:cubicBezTo>
                  <a:cubicBezTo>
                    <a:pt x="20407" y="11979"/>
                    <a:pt x="20605" y="11840"/>
                    <a:pt x="20823" y="11741"/>
                  </a:cubicBezTo>
                  <a:cubicBezTo>
                    <a:pt x="21299" y="11424"/>
                    <a:pt x="21835" y="11186"/>
                    <a:pt x="22390" y="11067"/>
                  </a:cubicBezTo>
                  <a:cubicBezTo>
                    <a:pt x="22985" y="10948"/>
                    <a:pt x="23580" y="10750"/>
                    <a:pt x="24135" y="10472"/>
                  </a:cubicBezTo>
                  <a:lnTo>
                    <a:pt x="24353" y="10373"/>
                  </a:lnTo>
                  <a:lnTo>
                    <a:pt x="24472" y="10313"/>
                  </a:lnTo>
                  <a:close/>
                  <a:moveTo>
                    <a:pt x="65622" y="10294"/>
                  </a:moveTo>
                  <a:lnTo>
                    <a:pt x="65622" y="10294"/>
                  </a:lnTo>
                  <a:cubicBezTo>
                    <a:pt x="66098" y="10512"/>
                    <a:pt x="66574" y="10710"/>
                    <a:pt x="67070" y="10889"/>
                  </a:cubicBezTo>
                  <a:cubicBezTo>
                    <a:pt x="67268" y="10948"/>
                    <a:pt x="67467" y="11008"/>
                    <a:pt x="67665" y="11047"/>
                  </a:cubicBezTo>
                  <a:cubicBezTo>
                    <a:pt x="67883" y="11067"/>
                    <a:pt x="68101" y="11127"/>
                    <a:pt x="68319" y="11206"/>
                  </a:cubicBezTo>
                  <a:cubicBezTo>
                    <a:pt x="68835" y="11444"/>
                    <a:pt x="69351" y="11702"/>
                    <a:pt x="69866" y="11999"/>
                  </a:cubicBezTo>
                  <a:cubicBezTo>
                    <a:pt x="70104" y="12118"/>
                    <a:pt x="70382" y="12277"/>
                    <a:pt x="70640" y="12396"/>
                  </a:cubicBezTo>
                  <a:cubicBezTo>
                    <a:pt x="71869" y="13011"/>
                    <a:pt x="73138" y="13486"/>
                    <a:pt x="74467" y="13863"/>
                  </a:cubicBezTo>
                  <a:lnTo>
                    <a:pt x="74527" y="13883"/>
                  </a:lnTo>
                  <a:cubicBezTo>
                    <a:pt x="74507" y="13923"/>
                    <a:pt x="74487" y="13943"/>
                    <a:pt x="74487" y="13962"/>
                  </a:cubicBezTo>
                  <a:cubicBezTo>
                    <a:pt x="74289" y="14359"/>
                    <a:pt x="73932" y="14617"/>
                    <a:pt x="73495" y="14657"/>
                  </a:cubicBezTo>
                  <a:cubicBezTo>
                    <a:pt x="73396" y="14657"/>
                    <a:pt x="73297" y="14676"/>
                    <a:pt x="73158" y="14676"/>
                  </a:cubicBezTo>
                  <a:lnTo>
                    <a:pt x="72306" y="14676"/>
                  </a:lnTo>
                  <a:cubicBezTo>
                    <a:pt x="72087" y="14676"/>
                    <a:pt x="71869" y="14795"/>
                    <a:pt x="71790" y="15013"/>
                  </a:cubicBezTo>
                  <a:cubicBezTo>
                    <a:pt x="71651" y="15331"/>
                    <a:pt x="71691" y="15688"/>
                    <a:pt x="71889" y="15965"/>
                  </a:cubicBezTo>
                  <a:cubicBezTo>
                    <a:pt x="72206" y="16640"/>
                    <a:pt x="72881" y="17056"/>
                    <a:pt x="73614" y="17076"/>
                  </a:cubicBezTo>
                  <a:lnTo>
                    <a:pt x="73813" y="17076"/>
                  </a:lnTo>
                  <a:cubicBezTo>
                    <a:pt x="74148" y="17036"/>
                    <a:pt x="74466" y="16926"/>
                    <a:pt x="74751" y="16759"/>
                  </a:cubicBezTo>
                  <a:cubicBezTo>
                    <a:pt x="74576" y="16904"/>
                    <a:pt x="74407" y="17076"/>
                    <a:pt x="74249" y="17274"/>
                  </a:cubicBezTo>
                  <a:cubicBezTo>
                    <a:pt x="73614" y="18087"/>
                    <a:pt x="73515" y="19614"/>
                    <a:pt x="74051" y="20487"/>
                  </a:cubicBezTo>
                  <a:cubicBezTo>
                    <a:pt x="74130" y="20665"/>
                    <a:pt x="74309" y="20784"/>
                    <a:pt x="74507" y="20804"/>
                  </a:cubicBezTo>
                  <a:cubicBezTo>
                    <a:pt x="74665" y="20784"/>
                    <a:pt x="74804" y="20705"/>
                    <a:pt x="74903" y="20586"/>
                  </a:cubicBezTo>
                  <a:cubicBezTo>
                    <a:pt x="75241" y="20249"/>
                    <a:pt x="75518" y="19872"/>
                    <a:pt x="75756" y="19456"/>
                  </a:cubicBezTo>
                  <a:cubicBezTo>
                    <a:pt x="75915" y="19138"/>
                    <a:pt x="76232" y="18940"/>
                    <a:pt x="76569" y="18920"/>
                  </a:cubicBezTo>
                  <a:cubicBezTo>
                    <a:pt x="76668" y="18920"/>
                    <a:pt x="76787" y="18960"/>
                    <a:pt x="76867" y="19019"/>
                  </a:cubicBezTo>
                  <a:cubicBezTo>
                    <a:pt x="77105" y="19178"/>
                    <a:pt x="77303" y="19376"/>
                    <a:pt x="77482" y="19595"/>
                  </a:cubicBezTo>
                  <a:cubicBezTo>
                    <a:pt x="77819" y="20090"/>
                    <a:pt x="77839" y="21181"/>
                    <a:pt x="77482" y="21578"/>
                  </a:cubicBezTo>
                  <a:cubicBezTo>
                    <a:pt x="76956" y="22161"/>
                    <a:pt x="76393" y="22459"/>
                    <a:pt x="75791" y="22470"/>
                  </a:cubicBezTo>
                  <a:cubicBezTo>
                    <a:pt x="75238" y="22429"/>
                    <a:pt x="74684" y="22231"/>
                    <a:pt x="74229" y="21915"/>
                  </a:cubicBezTo>
                  <a:cubicBezTo>
                    <a:pt x="73436" y="21359"/>
                    <a:pt x="72782" y="20546"/>
                    <a:pt x="72187" y="19832"/>
                  </a:cubicBezTo>
                  <a:cubicBezTo>
                    <a:pt x="71552" y="19019"/>
                    <a:pt x="70937" y="18147"/>
                    <a:pt x="70342" y="17294"/>
                  </a:cubicBezTo>
                  <a:lnTo>
                    <a:pt x="70025" y="16838"/>
                  </a:lnTo>
                  <a:cubicBezTo>
                    <a:pt x="69569" y="16184"/>
                    <a:pt x="69133" y="15509"/>
                    <a:pt x="68736" y="14835"/>
                  </a:cubicBezTo>
                  <a:cubicBezTo>
                    <a:pt x="68359" y="14200"/>
                    <a:pt x="67963" y="13566"/>
                    <a:pt x="67546" y="12951"/>
                  </a:cubicBezTo>
                  <a:cubicBezTo>
                    <a:pt x="66991" y="12158"/>
                    <a:pt x="66455" y="11384"/>
                    <a:pt x="65900" y="10631"/>
                  </a:cubicBezTo>
                  <a:cubicBezTo>
                    <a:pt x="65821" y="10512"/>
                    <a:pt x="65722" y="10393"/>
                    <a:pt x="65622" y="10294"/>
                  </a:cubicBezTo>
                  <a:close/>
                  <a:moveTo>
                    <a:pt x="27288" y="219"/>
                  </a:moveTo>
                  <a:lnTo>
                    <a:pt x="27328" y="239"/>
                  </a:lnTo>
                  <a:cubicBezTo>
                    <a:pt x="27388" y="239"/>
                    <a:pt x="27447" y="239"/>
                    <a:pt x="27507" y="259"/>
                  </a:cubicBezTo>
                  <a:cubicBezTo>
                    <a:pt x="27824" y="338"/>
                    <a:pt x="28062" y="537"/>
                    <a:pt x="28220" y="814"/>
                  </a:cubicBezTo>
                  <a:cubicBezTo>
                    <a:pt x="28756" y="1746"/>
                    <a:pt x="28855" y="2877"/>
                    <a:pt x="28518" y="3888"/>
                  </a:cubicBezTo>
                  <a:cubicBezTo>
                    <a:pt x="27963" y="5613"/>
                    <a:pt x="26872" y="6823"/>
                    <a:pt x="25702" y="7954"/>
                  </a:cubicBezTo>
                  <a:cubicBezTo>
                    <a:pt x="25662" y="7993"/>
                    <a:pt x="25583" y="8033"/>
                    <a:pt x="25563" y="8172"/>
                  </a:cubicBezTo>
                  <a:cubicBezTo>
                    <a:pt x="25940" y="7973"/>
                    <a:pt x="26277" y="7696"/>
                    <a:pt x="26574" y="7398"/>
                  </a:cubicBezTo>
                  <a:cubicBezTo>
                    <a:pt x="27745" y="6327"/>
                    <a:pt x="28875" y="5217"/>
                    <a:pt x="30303" y="4622"/>
                  </a:cubicBezTo>
                  <a:cubicBezTo>
                    <a:pt x="31116" y="4265"/>
                    <a:pt x="31949" y="3967"/>
                    <a:pt x="32802" y="3710"/>
                  </a:cubicBezTo>
                  <a:cubicBezTo>
                    <a:pt x="33515" y="3511"/>
                    <a:pt x="34229" y="3511"/>
                    <a:pt x="34904" y="3353"/>
                  </a:cubicBezTo>
                  <a:cubicBezTo>
                    <a:pt x="35241" y="3273"/>
                    <a:pt x="35578" y="3234"/>
                    <a:pt x="35915" y="3234"/>
                  </a:cubicBezTo>
                  <a:cubicBezTo>
                    <a:pt x="36748" y="3234"/>
                    <a:pt x="37581" y="3452"/>
                    <a:pt x="38414" y="3591"/>
                  </a:cubicBezTo>
                  <a:cubicBezTo>
                    <a:pt x="39623" y="3809"/>
                    <a:pt x="40813" y="4225"/>
                    <a:pt x="41884" y="4820"/>
                  </a:cubicBezTo>
                  <a:cubicBezTo>
                    <a:pt x="42896" y="5336"/>
                    <a:pt x="43867" y="5931"/>
                    <a:pt x="44799" y="6605"/>
                  </a:cubicBezTo>
                  <a:cubicBezTo>
                    <a:pt x="44879" y="6684"/>
                    <a:pt x="44978" y="6724"/>
                    <a:pt x="45077" y="6724"/>
                  </a:cubicBezTo>
                  <a:cubicBezTo>
                    <a:pt x="45137" y="6724"/>
                    <a:pt x="45196" y="6704"/>
                    <a:pt x="45236" y="6665"/>
                  </a:cubicBezTo>
                  <a:cubicBezTo>
                    <a:pt x="46148" y="5970"/>
                    <a:pt x="47120" y="5375"/>
                    <a:pt x="48131" y="4860"/>
                  </a:cubicBezTo>
                  <a:cubicBezTo>
                    <a:pt x="48567" y="4622"/>
                    <a:pt x="49024" y="4424"/>
                    <a:pt x="49480" y="4265"/>
                  </a:cubicBezTo>
                  <a:cubicBezTo>
                    <a:pt x="50273" y="3967"/>
                    <a:pt x="51066" y="3710"/>
                    <a:pt x="51899" y="3531"/>
                  </a:cubicBezTo>
                  <a:cubicBezTo>
                    <a:pt x="52593" y="3353"/>
                    <a:pt x="53307" y="3273"/>
                    <a:pt x="54041" y="3254"/>
                  </a:cubicBezTo>
                  <a:lnTo>
                    <a:pt x="54279" y="3254"/>
                  </a:lnTo>
                  <a:cubicBezTo>
                    <a:pt x="55469" y="3293"/>
                    <a:pt x="56659" y="3492"/>
                    <a:pt x="57809" y="3829"/>
                  </a:cubicBezTo>
                  <a:cubicBezTo>
                    <a:pt x="59118" y="4205"/>
                    <a:pt x="60367" y="4800"/>
                    <a:pt x="61497" y="5594"/>
                  </a:cubicBezTo>
                  <a:cubicBezTo>
                    <a:pt x="62231" y="6109"/>
                    <a:pt x="62846" y="6784"/>
                    <a:pt x="63520" y="7378"/>
                  </a:cubicBezTo>
                  <a:cubicBezTo>
                    <a:pt x="63877" y="7735"/>
                    <a:pt x="64274" y="8053"/>
                    <a:pt x="64710" y="8330"/>
                  </a:cubicBezTo>
                  <a:cubicBezTo>
                    <a:pt x="64294" y="7775"/>
                    <a:pt x="63778" y="7378"/>
                    <a:pt x="63342" y="6863"/>
                  </a:cubicBezTo>
                  <a:cubicBezTo>
                    <a:pt x="62549" y="5951"/>
                    <a:pt x="61854" y="4959"/>
                    <a:pt x="61517" y="3710"/>
                  </a:cubicBezTo>
                  <a:cubicBezTo>
                    <a:pt x="61220" y="2659"/>
                    <a:pt x="61378" y="1290"/>
                    <a:pt x="62132" y="537"/>
                  </a:cubicBezTo>
                  <a:cubicBezTo>
                    <a:pt x="62311" y="338"/>
                    <a:pt x="62568" y="239"/>
                    <a:pt x="62846" y="239"/>
                  </a:cubicBezTo>
                  <a:cubicBezTo>
                    <a:pt x="63005" y="239"/>
                    <a:pt x="63143" y="279"/>
                    <a:pt x="63282" y="378"/>
                  </a:cubicBezTo>
                  <a:cubicBezTo>
                    <a:pt x="63560" y="596"/>
                    <a:pt x="63679" y="1151"/>
                    <a:pt x="63540" y="1588"/>
                  </a:cubicBezTo>
                  <a:cubicBezTo>
                    <a:pt x="63461" y="1925"/>
                    <a:pt x="63163" y="2163"/>
                    <a:pt x="62826" y="2183"/>
                  </a:cubicBezTo>
                  <a:cubicBezTo>
                    <a:pt x="62687" y="2183"/>
                    <a:pt x="62549" y="2123"/>
                    <a:pt x="62449" y="2044"/>
                  </a:cubicBezTo>
                  <a:cubicBezTo>
                    <a:pt x="62390" y="2004"/>
                    <a:pt x="62330" y="1984"/>
                    <a:pt x="62251" y="1984"/>
                  </a:cubicBezTo>
                  <a:cubicBezTo>
                    <a:pt x="62152" y="1984"/>
                    <a:pt x="62092" y="2084"/>
                    <a:pt x="62053" y="2262"/>
                  </a:cubicBezTo>
                  <a:cubicBezTo>
                    <a:pt x="61934" y="2758"/>
                    <a:pt x="61973" y="3293"/>
                    <a:pt x="62192" y="3769"/>
                  </a:cubicBezTo>
                  <a:cubicBezTo>
                    <a:pt x="62529" y="4562"/>
                    <a:pt x="62985" y="5296"/>
                    <a:pt x="63540" y="5951"/>
                  </a:cubicBezTo>
                  <a:cubicBezTo>
                    <a:pt x="64512" y="7121"/>
                    <a:pt x="65622" y="8172"/>
                    <a:pt x="66812" y="9084"/>
                  </a:cubicBezTo>
                  <a:cubicBezTo>
                    <a:pt x="67506" y="9679"/>
                    <a:pt x="68379" y="10016"/>
                    <a:pt x="69291" y="10036"/>
                  </a:cubicBezTo>
                  <a:lnTo>
                    <a:pt x="69569" y="10036"/>
                  </a:lnTo>
                  <a:cubicBezTo>
                    <a:pt x="70382" y="10036"/>
                    <a:pt x="71175" y="9996"/>
                    <a:pt x="71988" y="9996"/>
                  </a:cubicBezTo>
                  <a:lnTo>
                    <a:pt x="72583" y="9996"/>
                  </a:lnTo>
                  <a:cubicBezTo>
                    <a:pt x="73238" y="10016"/>
                    <a:pt x="73892" y="10135"/>
                    <a:pt x="74507" y="10393"/>
                  </a:cubicBezTo>
                  <a:cubicBezTo>
                    <a:pt x="75340" y="10770"/>
                    <a:pt x="75796" y="11583"/>
                    <a:pt x="75994" y="12614"/>
                  </a:cubicBezTo>
                  <a:cubicBezTo>
                    <a:pt x="76054" y="12951"/>
                    <a:pt x="76153" y="13110"/>
                    <a:pt x="76490" y="13110"/>
                  </a:cubicBezTo>
                  <a:cubicBezTo>
                    <a:pt x="77720" y="13149"/>
                    <a:pt x="78949" y="13229"/>
                    <a:pt x="80159" y="13387"/>
                  </a:cubicBezTo>
                  <a:cubicBezTo>
                    <a:pt x="81131" y="13526"/>
                    <a:pt x="82142" y="13605"/>
                    <a:pt x="82975" y="14379"/>
                  </a:cubicBezTo>
                  <a:cubicBezTo>
                    <a:pt x="83014" y="14438"/>
                    <a:pt x="83094" y="14478"/>
                    <a:pt x="83173" y="14478"/>
                  </a:cubicBezTo>
                  <a:cubicBezTo>
                    <a:pt x="83252" y="14478"/>
                    <a:pt x="83332" y="14438"/>
                    <a:pt x="83391" y="14379"/>
                  </a:cubicBezTo>
                  <a:cubicBezTo>
                    <a:pt x="83451" y="14319"/>
                    <a:pt x="83510" y="14260"/>
                    <a:pt x="83590" y="14220"/>
                  </a:cubicBezTo>
                  <a:cubicBezTo>
                    <a:pt x="83788" y="14062"/>
                    <a:pt x="84006" y="13982"/>
                    <a:pt x="84264" y="13982"/>
                  </a:cubicBezTo>
                  <a:cubicBezTo>
                    <a:pt x="84280" y="13977"/>
                    <a:pt x="84297" y="13974"/>
                    <a:pt x="84316" y="13974"/>
                  </a:cubicBezTo>
                  <a:cubicBezTo>
                    <a:pt x="84366" y="13974"/>
                    <a:pt x="84424" y="13993"/>
                    <a:pt x="84482" y="14022"/>
                  </a:cubicBezTo>
                  <a:cubicBezTo>
                    <a:pt x="84799" y="14161"/>
                    <a:pt x="84700" y="14518"/>
                    <a:pt x="84700" y="14815"/>
                  </a:cubicBezTo>
                  <a:cubicBezTo>
                    <a:pt x="84720" y="15668"/>
                    <a:pt x="85037" y="16481"/>
                    <a:pt x="85612" y="17096"/>
                  </a:cubicBezTo>
                  <a:cubicBezTo>
                    <a:pt x="85969" y="17473"/>
                    <a:pt x="86465" y="17671"/>
                    <a:pt x="86961" y="17671"/>
                  </a:cubicBezTo>
                  <a:lnTo>
                    <a:pt x="87020" y="17671"/>
                  </a:lnTo>
                  <a:cubicBezTo>
                    <a:pt x="87239" y="17671"/>
                    <a:pt x="87298" y="17631"/>
                    <a:pt x="87199" y="17354"/>
                  </a:cubicBezTo>
                  <a:cubicBezTo>
                    <a:pt x="86941" y="16699"/>
                    <a:pt x="87199" y="15946"/>
                    <a:pt x="87834" y="15608"/>
                  </a:cubicBezTo>
                  <a:cubicBezTo>
                    <a:pt x="88032" y="15489"/>
                    <a:pt x="88250" y="15410"/>
                    <a:pt x="88488" y="15410"/>
                  </a:cubicBezTo>
                  <a:cubicBezTo>
                    <a:pt x="88627" y="15410"/>
                    <a:pt x="88766" y="15430"/>
                    <a:pt x="88885" y="15489"/>
                  </a:cubicBezTo>
                  <a:cubicBezTo>
                    <a:pt x="89777" y="15886"/>
                    <a:pt x="89955" y="17195"/>
                    <a:pt x="89281" y="18068"/>
                  </a:cubicBezTo>
                  <a:cubicBezTo>
                    <a:pt x="88825" y="18623"/>
                    <a:pt x="88131" y="18940"/>
                    <a:pt x="87397" y="18940"/>
                  </a:cubicBezTo>
                  <a:cubicBezTo>
                    <a:pt x="86822" y="18940"/>
                    <a:pt x="86247" y="18742"/>
                    <a:pt x="85771" y="18385"/>
                  </a:cubicBezTo>
                  <a:cubicBezTo>
                    <a:pt x="85434" y="18127"/>
                    <a:pt x="85117" y="17830"/>
                    <a:pt x="84799" y="17532"/>
                  </a:cubicBezTo>
                  <a:cubicBezTo>
                    <a:pt x="84720" y="17473"/>
                    <a:pt x="84661" y="17393"/>
                    <a:pt x="84581" y="17393"/>
                  </a:cubicBezTo>
                  <a:cubicBezTo>
                    <a:pt x="84561" y="17393"/>
                    <a:pt x="84542" y="17413"/>
                    <a:pt x="84522" y="17413"/>
                  </a:cubicBezTo>
                  <a:cubicBezTo>
                    <a:pt x="84363" y="17473"/>
                    <a:pt x="84363" y="17611"/>
                    <a:pt x="84343" y="17770"/>
                  </a:cubicBezTo>
                  <a:cubicBezTo>
                    <a:pt x="84323" y="18365"/>
                    <a:pt x="84224" y="18980"/>
                    <a:pt x="84006" y="19555"/>
                  </a:cubicBezTo>
                  <a:cubicBezTo>
                    <a:pt x="83570" y="20705"/>
                    <a:pt x="82558" y="21816"/>
                    <a:pt x="81368" y="21816"/>
                  </a:cubicBezTo>
                  <a:cubicBezTo>
                    <a:pt x="81190" y="21816"/>
                    <a:pt x="80992" y="21796"/>
                    <a:pt x="80813" y="21736"/>
                  </a:cubicBezTo>
                  <a:cubicBezTo>
                    <a:pt x="80060" y="21498"/>
                    <a:pt x="79485" y="20903"/>
                    <a:pt x="79286" y="20130"/>
                  </a:cubicBezTo>
                  <a:cubicBezTo>
                    <a:pt x="79167" y="19813"/>
                    <a:pt x="79385" y="19456"/>
                    <a:pt x="79722" y="19436"/>
                  </a:cubicBezTo>
                  <a:cubicBezTo>
                    <a:pt x="79754" y="19432"/>
                    <a:pt x="79785" y="19431"/>
                    <a:pt x="79816" y="19431"/>
                  </a:cubicBezTo>
                  <a:cubicBezTo>
                    <a:pt x="79957" y="19431"/>
                    <a:pt x="80088" y="19466"/>
                    <a:pt x="80218" y="19515"/>
                  </a:cubicBezTo>
                  <a:cubicBezTo>
                    <a:pt x="80397" y="19614"/>
                    <a:pt x="80575" y="19654"/>
                    <a:pt x="80774" y="19654"/>
                  </a:cubicBezTo>
                  <a:cubicBezTo>
                    <a:pt x="81170" y="19614"/>
                    <a:pt x="81547" y="19495"/>
                    <a:pt x="81884" y="19297"/>
                  </a:cubicBezTo>
                  <a:cubicBezTo>
                    <a:pt x="82955" y="18801"/>
                    <a:pt x="83173" y="17334"/>
                    <a:pt x="82876" y="16322"/>
                  </a:cubicBezTo>
                  <a:cubicBezTo>
                    <a:pt x="82697" y="15727"/>
                    <a:pt x="82261" y="15232"/>
                    <a:pt x="81706" y="14954"/>
                  </a:cubicBezTo>
                  <a:cubicBezTo>
                    <a:pt x="81091" y="14617"/>
                    <a:pt x="80417" y="14518"/>
                    <a:pt x="79762" y="14339"/>
                  </a:cubicBezTo>
                  <a:cubicBezTo>
                    <a:pt x="78612" y="14042"/>
                    <a:pt x="77422" y="14121"/>
                    <a:pt x="76252" y="13923"/>
                  </a:cubicBezTo>
                  <a:lnTo>
                    <a:pt x="76193" y="13923"/>
                  </a:lnTo>
                  <a:cubicBezTo>
                    <a:pt x="76074" y="13923"/>
                    <a:pt x="76074" y="14022"/>
                    <a:pt x="76034" y="14141"/>
                  </a:cubicBezTo>
                  <a:cubicBezTo>
                    <a:pt x="75935" y="14637"/>
                    <a:pt x="75756" y="15093"/>
                    <a:pt x="75538" y="15549"/>
                  </a:cubicBezTo>
                  <a:cubicBezTo>
                    <a:pt x="75201" y="16223"/>
                    <a:pt x="74547" y="16699"/>
                    <a:pt x="73793" y="16798"/>
                  </a:cubicBezTo>
                  <a:lnTo>
                    <a:pt x="73614" y="16798"/>
                  </a:lnTo>
                  <a:cubicBezTo>
                    <a:pt x="72960" y="16778"/>
                    <a:pt x="72365" y="16402"/>
                    <a:pt x="72087" y="15807"/>
                  </a:cubicBezTo>
                  <a:cubicBezTo>
                    <a:pt x="71949" y="15589"/>
                    <a:pt x="71909" y="15311"/>
                    <a:pt x="72008" y="15073"/>
                  </a:cubicBezTo>
                  <a:cubicBezTo>
                    <a:pt x="72048" y="14954"/>
                    <a:pt x="72167" y="14875"/>
                    <a:pt x="72306" y="14875"/>
                  </a:cubicBezTo>
                  <a:lnTo>
                    <a:pt x="73515" y="14875"/>
                  </a:lnTo>
                  <a:cubicBezTo>
                    <a:pt x="74011" y="14815"/>
                    <a:pt x="74447" y="14498"/>
                    <a:pt x="74685" y="14042"/>
                  </a:cubicBezTo>
                  <a:cubicBezTo>
                    <a:pt x="74804" y="13824"/>
                    <a:pt x="74804" y="13665"/>
                    <a:pt x="74507" y="13586"/>
                  </a:cubicBezTo>
                  <a:cubicBezTo>
                    <a:pt x="73218" y="13209"/>
                    <a:pt x="71949" y="12733"/>
                    <a:pt x="70739" y="12138"/>
                  </a:cubicBezTo>
                  <a:cubicBezTo>
                    <a:pt x="69965" y="11741"/>
                    <a:pt x="69192" y="11285"/>
                    <a:pt x="68399" y="10948"/>
                  </a:cubicBezTo>
                  <a:cubicBezTo>
                    <a:pt x="67982" y="10770"/>
                    <a:pt x="67546" y="10750"/>
                    <a:pt x="67130" y="10611"/>
                  </a:cubicBezTo>
                  <a:cubicBezTo>
                    <a:pt x="66297" y="10313"/>
                    <a:pt x="65503" y="9937"/>
                    <a:pt x="64750" y="9500"/>
                  </a:cubicBezTo>
                  <a:cubicBezTo>
                    <a:pt x="64988" y="9996"/>
                    <a:pt x="65384" y="10313"/>
                    <a:pt x="65682" y="10730"/>
                  </a:cubicBezTo>
                  <a:cubicBezTo>
                    <a:pt x="66237" y="11503"/>
                    <a:pt x="66773" y="12277"/>
                    <a:pt x="67308" y="13050"/>
                  </a:cubicBezTo>
                  <a:cubicBezTo>
                    <a:pt x="68181" y="14319"/>
                    <a:pt x="68914" y="15688"/>
                    <a:pt x="69787" y="16937"/>
                  </a:cubicBezTo>
                  <a:cubicBezTo>
                    <a:pt x="70501" y="17949"/>
                    <a:pt x="71215" y="18980"/>
                    <a:pt x="71988" y="19932"/>
                  </a:cubicBezTo>
                  <a:cubicBezTo>
                    <a:pt x="72623" y="20725"/>
                    <a:pt x="73277" y="21518"/>
                    <a:pt x="74071" y="22073"/>
                  </a:cubicBezTo>
                  <a:cubicBezTo>
                    <a:pt x="74566" y="22430"/>
                    <a:pt x="75161" y="22629"/>
                    <a:pt x="75796" y="22668"/>
                  </a:cubicBezTo>
                  <a:cubicBezTo>
                    <a:pt x="76430" y="22668"/>
                    <a:pt x="77065" y="22371"/>
                    <a:pt x="77680" y="21677"/>
                  </a:cubicBezTo>
                  <a:cubicBezTo>
                    <a:pt x="78116" y="21181"/>
                    <a:pt x="78116" y="19971"/>
                    <a:pt x="77680" y="19376"/>
                  </a:cubicBezTo>
                  <a:cubicBezTo>
                    <a:pt x="77501" y="19138"/>
                    <a:pt x="77283" y="18920"/>
                    <a:pt x="77025" y="18742"/>
                  </a:cubicBezTo>
                  <a:cubicBezTo>
                    <a:pt x="76906" y="18643"/>
                    <a:pt x="76748" y="18603"/>
                    <a:pt x="76589" y="18603"/>
                  </a:cubicBezTo>
                  <a:cubicBezTo>
                    <a:pt x="76153" y="18623"/>
                    <a:pt x="75756" y="18881"/>
                    <a:pt x="75538" y="19257"/>
                  </a:cubicBezTo>
                  <a:cubicBezTo>
                    <a:pt x="75340" y="19654"/>
                    <a:pt x="75062" y="20031"/>
                    <a:pt x="74745" y="20348"/>
                  </a:cubicBezTo>
                  <a:cubicBezTo>
                    <a:pt x="74685" y="20408"/>
                    <a:pt x="74606" y="20467"/>
                    <a:pt x="74507" y="20467"/>
                  </a:cubicBezTo>
                  <a:cubicBezTo>
                    <a:pt x="74428" y="20467"/>
                    <a:pt x="74348" y="20408"/>
                    <a:pt x="74269" y="20289"/>
                  </a:cubicBezTo>
                  <a:cubicBezTo>
                    <a:pt x="73793" y="19535"/>
                    <a:pt x="73852" y="18107"/>
                    <a:pt x="74447" y="17354"/>
                  </a:cubicBezTo>
                  <a:cubicBezTo>
                    <a:pt x="74943" y="16739"/>
                    <a:pt x="75538" y="16382"/>
                    <a:pt x="76173" y="16382"/>
                  </a:cubicBezTo>
                  <a:cubicBezTo>
                    <a:pt x="76411" y="16382"/>
                    <a:pt x="76668" y="16441"/>
                    <a:pt x="76887" y="16521"/>
                  </a:cubicBezTo>
                  <a:cubicBezTo>
                    <a:pt x="77878" y="16897"/>
                    <a:pt x="78612" y="17750"/>
                    <a:pt x="78870" y="18762"/>
                  </a:cubicBezTo>
                  <a:cubicBezTo>
                    <a:pt x="79068" y="19317"/>
                    <a:pt x="79147" y="19892"/>
                    <a:pt x="79128" y="20487"/>
                  </a:cubicBezTo>
                  <a:cubicBezTo>
                    <a:pt x="78989" y="21716"/>
                    <a:pt x="78453" y="23005"/>
                    <a:pt x="77184" y="23680"/>
                  </a:cubicBezTo>
                  <a:cubicBezTo>
                    <a:pt x="76787" y="23918"/>
                    <a:pt x="76351" y="24057"/>
                    <a:pt x="75895" y="24136"/>
                  </a:cubicBezTo>
                  <a:cubicBezTo>
                    <a:pt x="75717" y="24156"/>
                    <a:pt x="75518" y="24176"/>
                    <a:pt x="75320" y="24176"/>
                  </a:cubicBezTo>
                  <a:cubicBezTo>
                    <a:pt x="73654" y="24176"/>
                    <a:pt x="72087" y="23085"/>
                    <a:pt x="70917" y="21974"/>
                  </a:cubicBezTo>
                  <a:cubicBezTo>
                    <a:pt x="69668" y="20784"/>
                    <a:pt x="68657" y="19317"/>
                    <a:pt x="67665" y="17830"/>
                  </a:cubicBezTo>
                  <a:cubicBezTo>
                    <a:pt x="66792" y="16540"/>
                    <a:pt x="65979" y="15192"/>
                    <a:pt x="65107" y="13903"/>
                  </a:cubicBezTo>
                  <a:cubicBezTo>
                    <a:pt x="64492" y="12991"/>
                    <a:pt x="63897" y="12059"/>
                    <a:pt x="63223" y="11186"/>
                  </a:cubicBezTo>
                  <a:cubicBezTo>
                    <a:pt x="62668" y="10413"/>
                    <a:pt x="62053" y="9679"/>
                    <a:pt x="61418" y="8985"/>
                  </a:cubicBezTo>
                  <a:cubicBezTo>
                    <a:pt x="60764" y="8231"/>
                    <a:pt x="59990" y="7577"/>
                    <a:pt x="59177" y="7041"/>
                  </a:cubicBezTo>
                  <a:cubicBezTo>
                    <a:pt x="58523" y="6645"/>
                    <a:pt x="57849" y="6327"/>
                    <a:pt x="57135" y="6070"/>
                  </a:cubicBezTo>
                  <a:cubicBezTo>
                    <a:pt x="56659" y="5931"/>
                    <a:pt x="56163" y="5832"/>
                    <a:pt x="55667" y="5832"/>
                  </a:cubicBezTo>
                  <a:cubicBezTo>
                    <a:pt x="55151" y="5792"/>
                    <a:pt x="54636" y="5752"/>
                    <a:pt x="54140" y="5752"/>
                  </a:cubicBezTo>
                  <a:cubicBezTo>
                    <a:pt x="54072" y="5751"/>
                    <a:pt x="54004" y="5750"/>
                    <a:pt x="53936" y="5750"/>
                  </a:cubicBezTo>
                  <a:cubicBezTo>
                    <a:pt x="53194" y="5750"/>
                    <a:pt x="52470" y="5848"/>
                    <a:pt x="51780" y="6030"/>
                  </a:cubicBezTo>
                  <a:cubicBezTo>
                    <a:pt x="50213" y="6446"/>
                    <a:pt x="48766" y="7200"/>
                    <a:pt x="47556" y="8271"/>
                  </a:cubicBezTo>
                  <a:cubicBezTo>
                    <a:pt x="47378" y="8430"/>
                    <a:pt x="47318" y="8509"/>
                    <a:pt x="47556" y="8707"/>
                  </a:cubicBezTo>
                  <a:cubicBezTo>
                    <a:pt x="48548" y="9461"/>
                    <a:pt x="49500" y="10274"/>
                    <a:pt x="50511" y="11008"/>
                  </a:cubicBezTo>
                  <a:cubicBezTo>
                    <a:pt x="51205" y="11503"/>
                    <a:pt x="51939" y="11959"/>
                    <a:pt x="52712" y="12376"/>
                  </a:cubicBezTo>
                  <a:cubicBezTo>
                    <a:pt x="53743" y="12931"/>
                    <a:pt x="54755" y="13467"/>
                    <a:pt x="55965" y="13605"/>
                  </a:cubicBezTo>
                  <a:cubicBezTo>
                    <a:pt x="56262" y="13645"/>
                    <a:pt x="56559" y="13665"/>
                    <a:pt x="56857" y="13665"/>
                  </a:cubicBezTo>
                  <a:cubicBezTo>
                    <a:pt x="57769" y="13665"/>
                    <a:pt x="58681" y="13506"/>
                    <a:pt x="59534" y="13169"/>
                  </a:cubicBezTo>
                  <a:cubicBezTo>
                    <a:pt x="59812" y="13050"/>
                    <a:pt x="60089" y="12991"/>
                    <a:pt x="60387" y="12971"/>
                  </a:cubicBezTo>
                  <a:lnTo>
                    <a:pt x="60407" y="12971"/>
                  </a:lnTo>
                  <a:cubicBezTo>
                    <a:pt x="60486" y="12971"/>
                    <a:pt x="60585" y="12991"/>
                    <a:pt x="60645" y="13050"/>
                  </a:cubicBezTo>
                  <a:cubicBezTo>
                    <a:pt x="60684" y="13090"/>
                    <a:pt x="60704" y="13149"/>
                    <a:pt x="60704" y="13209"/>
                  </a:cubicBezTo>
                  <a:cubicBezTo>
                    <a:pt x="60684" y="13348"/>
                    <a:pt x="60625" y="13486"/>
                    <a:pt x="60526" y="13586"/>
                  </a:cubicBezTo>
                  <a:cubicBezTo>
                    <a:pt x="59574" y="14815"/>
                    <a:pt x="57630" y="15767"/>
                    <a:pt x="55865" y="15767"/>
                  </a:cubicBezTo>
                  <a:cubicBezTo>
                    <a:pt x="55608" y="15767"/>
                    <a:pt x="55370" y="15747"/>
                    <a:pt x="55132" y="15708"/>
                  </a:cubicBezTo>
                  <a:cubicBezTo>
                    <a:pt x="53486" y="15450"/>
                    <a:pt x="52197" y="14419"/>
                    <a:pt x="51027" y="13447"/>
                  </a:cubicBezTo>
                  <a:cubicBezTo>
                    <a:pt x="50293" y="12852"/>
                    <a:pt x="49599" y="12197"/>
                    <a:pt x="48885" y="11563"/>
                  </a:cubicBezTo>
                  <a:cubicBezTo>
                    <a:pt x="48389" y="11127"/>
                    <a:pt x="47953" y="10631"/>
                    <a:pt x="47477" y="10155"/>
                  </a:cubicBezTo>
                  <a:cubicBezTo>
                    <a:pt x="47298" y="9976"/>
                    <a:pt x="47120" y="9778"/>
                    <a:pt x="46921" y="9619"/>
                  </a:cubicBezTo>
                  <a:cubicBezTo>
                    <a:pt x="46723" y="9461"/>
                    <a:pt x="46624" y="9381"/>
                    <a:pt x="46525" y="9381"/>
                  </a:cubicBezTo>
                  <a:cubicBezTo>
                    <a:pt x="46426" y="9381"/>
                    <a:pt x="46326" y="9481"/>
                    <a:pt x="46148" y="9738"/>
                  </a:cubicBezTo>
                  <a:cubicBezTo>
                    <a:pt x="45513" y="10551"/>
                    <a:pt x="45533" y="10452"/>
                    <a:pt x="46049" y="11226"/>
                  </a:cubicBezTo>
                  <a:cubicBezTo>
                    <a:pt x="46941" y="12574"/>
                    <a:pt x="47635" y="14062"/>
                    <a:pt x="48091" y="15608"/>
                  </a:cubicBezTo>
                  <a:cubicBezTo>
                    <a:pt x="48191" y="15926"/>
                    <a:pt x="48230" y="16263"/>
                    <a:pt x="48349" y="16600"/>
                  </a:cubicBezTo>
                  <a:cubicBezTo>
                    <a:pt x="48468" y="16977"/>
                    <a:pt x="48349" y="17155"/>
                    <a:pt x="48012" y="17235"/>
                  </a:cubicBezTo>
                  <a:cubicBezTo>
                    <a:pt x="47933" y="17254"/>
                    <a:pt x="47854" y="17254"/>
                    <a:pt x="47794" y="17254"/>
                  </a:cubicBezTo>
                  <a:cubicBezTo>
                    <a:pt x="47338" y="17254"/>
                    <a:pt x="47001" y="16957"/>
                    <a:pt x="46703" y="16521"/>
                  </a:cubicBezTo>
                  <a:cubicBezTo>
                    <a:pt x="46168" y="15608"/>
                    <a:pt x="45791" y="14597"/>
                    <a:pt x="45652" y="13546"/>
                  </a:cubicBezTo>
                  <a:cubicBezTo>
                    <a:pt x="45533" y="12971"/>
                    <a:pt x="45394" y="12416"/>
                    <a:pt x="45216" y="11860"/>
                  </a:cubicBezTo>
                  <a:cubicBezTo>
                    <a:pt x="45176" y="11741"/>
                    <a:pt x="45137" y="11642"/>
                    <a:pt x="45057" y="11642"/>
                  </a:cubicBezTo>
                  <a:cubicBezTo>
                    <a:pt x="44998" y="11642"/>
                    <a:pt x="44958" y="11702"/>
                    <a:pt x="44899" y="11821"/>
                  </a:cubicBezTo>
                  <a:cubicBezTo>
                    <a:pt x="44641" y="12396"/>
                    <a:pt x="44482" y="13011"/>
                    <a:pt x="44403" y="13645"/>
                  </a:cubicBezTo>
                  <a:cubicBezTo>
                    <a:pt x="44224" y="14637"/>
                    <a:pt x="43887" y="15589"/>
                    <a:pt x="43372" y="16441"/>
                  </a:cubicBezTo>
                  <a:cubicBezTo>
                    <a:pt x="43094" y="16917"/>
                    <a:pt x="42737" y="17254"/>
                    <a:pt x="42261" y="17254"/>
                  </a:cubicBezTo>
                  <a:cubicBezTo>
                    <a:pt x="42182" y="17254"/>
                    <a:pt x="42122" y="17235"/>
                    <a:pt x="42063" y="17235"/>
                  </a:cubicBezTo>
                  <a:cubicBezTo>
                    <a:pt x="41706" y="17175"/>
                    <a:pt x="41607" y="16977"/>
                    <a:pt x="41706" y="16580"/>
                  </a:cubicBezTo>
                  <a:cubicBezTo>
                    <a:pt x="42202" y="14577"/>
                    <a:pt x="43034" y="12673"/>
                    <a:pt x="44185" y="10968"/>
                  </a:cubicBezTo>
                  <a:cubicBezTo>
                    <a:pt x="44502" y="10551"/>
                    <a:pt x="44482" y="10353"/>
                    <a:pt x="44105" y="9976"/>
                  </a:cubicBezTo>
                  <a:cubicBezTo>
                    <a:pt x="43907" y="9778"/>
                    <a:pt x="43768" y="9381"/>
                    <a:pt x="43530" y="9381"/>
                  </a:cubicBezTo>
                  <a:cubicBezTo>
                    <a:pt x="43272" y="9381"/>
                    <a:pt x="43114" y="9719"/>
                    <a:pt x="42915" y="9917"/>
                  </a:cubicBezTo>
                  <a:cubicBezTo>
                    <a:pt x="42102" y="10670"/>
                    <a:pt x="41309" y="11444"/>
                    <a:pt x="40496" y="12197"/>
                  </a:cubicBezTo>
                  <a:cubicBezTo>
                    <a:pt x="39604" y="13050"/>
                    <a:pt x="38652" y="13824"/>
                    <a:pt x="37660" y="14518"/>
                  </a:cubicBezTo>
                  <a:cubicBezTo>
                    <a:pt x="36867" y="15053"/>
                    <a:pt x="36074" y="15589"/>
                    <a:pt x="35142" y="15727"/>
                  </a:cubicBezTo>
                  <a:cubicBezTo>
                    <a:pt x="34745" y="15787"/>
                    <a:pt x="34348" y="15807"/>
                    <a:pt x="33932" y="15807"/>
                  </a:cubicBezTo>
                  <a:cubicBezTo>
                    <a:pt x="33885" y="15808"/>
                    <a:pt x="33839" y="15809"/>
                    <a:pt x="33792" y="15809"/>
                  </a:cubicBezTo>
                  <a:cubicBezTo>
                    <a:pt x="33284" y="15809"/>
                    <a:pt x="32778" y="15711"/>
                    <a:pt x="32306" y="15529"/>
                  </a:cubicBezTo>
                  <a:cubicBezTo>
                    <a:pt x="31433" y="15192"/>
                    <a:pt x="30541" y="14795"/>
                    <a:pt x="29847" y="14002"/>
                  </a:cubicBezTo>
                  <a:cubicBezTo>
                    <a:pt x="29708" y="13824"/>
                    <a:pt x="29589" y="13645"/>
                    <a:pt x="29490" y="13467"/>
                  </a:cubicBezTo>
                  <a:cubicBezTo>
                    <a:pt x="29391" y="13348"/>
                    <a:pt x="29371" y="13169"/>
                    <a:pt x="29450" y="13030"/>
                  </a:cubicBezTo>
                  <a:cubicBezTo>
                    <a:pt x="29490" y="12971"/>
                    <a:pt x="29549" y="12911"/>
                    <a:pt x="29628" y="12911"/>
                  </a:cubicBezTo>
                  <a:cubicBezTo>
                    <a:pt x="29688" y="12931"/>
                    <a:pt x="29747" y="12931"/>
                    <a:pt x="29807" y="12951"/>
                  </a:cubicBezTo>
                  <a:cubicBezTo>
                    <a:pt x="30838" y="13308"/>
                    <a:pt x="31869" y="13665"/>
                    <a:pt x="32960" y="13665"/>
                  </a:cubicBezTo>
                  <a:lnTo>
                    <a:pt x="33139" y="13665"/>
                  </a:lnTo>
                  <a:cubicBezTo>
                    <a:pt x="33181" y="13666"/>
                    <a:pt x="33223" y="13666"/>
                    <a:pt x="33265" y="13666"/>
                  </a:cubicBezTo>
                  <a:cubicBezTo>
                    <a:pt x="34313" y="13666"/>
                    <a:pt x="35358" y="13429"/>
                    <a:pt x="36312" y="12991"/>
                  </a:cubicBezTo>
                  <a:cubicBezTo>
                    <a:pt x="37125" y="12554"/>
                    <a:pt x="37918" y="12158"/>
                    <a:pt x="38691" y="11662"/>
                  </a:cubicBezTo>
                  <a:cubicBezTo>
                    <a:pt x="39623" y="11067"/>
                    <a:pt x="40516" y="10413"/>
                    <a:pt x="41349" y="9699"/>
                  </a:cubicBezTo>
                  <a:cubicBezTo>
                    <a:pt x="41726" y="9362"/>
                    <a:pt x="42122" y="9064"/>
                    <a:pt x="42519" y="8767"/>
                  </a:cubicBezTo>
                  <a:cubicBezTo>
                    <a:pt x="42737" y="8608"/>
                    <a:pt x="42717" y="8529"/>
                    <a:pt x="42539" y="8330"/>
                  </a:cubicBezTo>
                  <a:cubicBezTo>
                    <a:pt x="41845" y="7716"/>
                    <a:pt x="41071" y="7200"/>
                    <a:pt x="40218" y="6803"/>
                  </a:cubicBezTo>
                  <a:cubicBezTo>
                    <a:pt x="38905" y="6147"/>
                    <a:pt x="37461" y="5791"/>
                    <a:pt x="35995" y="5791"/>
                  </a:cubicBezTo>
                  <a:cubicBezTo>
                    <a:pt x="35955" y="5791"/>
                    <a:pt x="35915" y="5791"/>
                    <a:pt x="35875" y="5792"/>
                  </a:cubicBezTo>
                  <a:cubicBezTo>
                    <a:pt x="35003" y="5792"/>
                    <a:pt x="34150" y="5871"/>
                    <a:pt x="33297" y="6050"/>
                  </a:cubicBezTo>
                  <a:cubicBezTo>
                    <a:pt x="32207" y="6268"/>
                    <a:pt x="31215" y="6764"/>
                    <a:pt x="30362" y="7458"/>
                  </a:cubicBezTo>
                  <a:cubicBezTo>
                    <a:pt x="29133" y="8449"/>
                    <a:pt x="28022" y="9619"/>
                    <a:pt x="27090" y="10908"/>
                  </a:cubicBezTo>
                  <a:cubicBezTo>
                    <a:pt x="26178" y="12118"/>
                    <a:pt x="25345" y="13427"/>
                    <a:pt x="24492" y="14716"/>
                  </a:cubicBezTo>
                  <a:cubicBezTo>
                    <a:pt x="23520" y="16203"/>
                    <a:pt x="22588" y="17750"/>
                    <a:pt x="21537" y="19178"/>
                  </a:cubicBezTo>
                  <a:cubicBezTo>
                    <a:pt x="20605" y="20546"/>
                    <a:pt x="19514" y="21776"/>
                    <a:pt x="18285" y="22847"/>
                  </a:cubicBezTo>
                  <a:cubicBezTo>
                    <a:pt x="17432" y="23541"/>
                    <a:pt x="16460" y="23997"/>
                    <a:pt x="15390" y="24235"/>
                  </a:cubicBezTo>
                  <a:lnTo>
                    <a:pt x="14160" y="24235"/>
                  </a:lnTo>
                  <a:cubicBezTo>
                    <a:pt x="13387" y="23997"/>
                    <a:pt x="12633" y="23779"/>
                    <a:pt x="11998" y="23105"/>
                  </a:cubicBezTo>
                  <a:cubicBezTo>
                    <a:pt x="11721" y="22807"/>
                    <a:pt x="11483" y="22450"/>
                    <a:pt x="11324" y="22054"/>
                  </a:cubicBezTo>
                  <a:cubicBezTo>
                    <a:pt x="10491" y="20130"/>
                    <a:pt x="11165" y="17790"/>
                    <a:pt x="12712" y="16818"/>
                  </a:cubicBezTo>
                  <a:cubicBezTo>
                    <a:pt x="13049" y="16580"/>
                    <a:pt x="13446" y="16461"/>
                    <a:pt x="13863" y="16441"/>
                  </a:cubicBezTo>
                  <a:cubicBezTo>
                    <a:pt x="14061" y="16441"/>
                    <a:pt x="14279" y="16481"/>
                    <a:pt x="14477" y="16560"/>
                  </a:cubicBezTo>
                  <a:cubicBezTo>
                    <a:pt x="15846" y="17096"/>
                    <a:pt x="16480" y="18385"/>
                    <a:pt x="15925" y="20090"/>
                  </a:cubicBezTo>
                  <a:cubicBezTo>
                    <a:pt x="15826" y="20408"/>
                    <a:pt x="15727" y="20546"/>
                    <a:pt x="15608" y="20546"/>
                  </a:cubicBezTo>
                  <a:cubicBezTo>
                    <a:pt x="15469" y="20546"/>
                    <a:pt x="15390" y="20447"/>
                    <a:pt x="15251" y="20289"/>
                  </a:cubicBezTo>
                  <a:cubicBezTo>
                    <a:pt x="15013" y="20070"/>
                    <a:pt x="14834" y="19832"/>
                    <a:pt x="14695" y="19555"/>
                  </a:cubicBezTo>
                  <a:cubicBezTo>
                    <a:pt x="14537" y="19198"/>
                    <a:pt x="14259" y="18900"/>
                    <a:pt x="13902" y="18722"/>
                  </a:cubicBezTo>
                  <a:cubicBezTo>
                    <a:pt x="13803" y="18662"/>
                    <a:pt x="13684" y="18643"/>
                    <a:pt x="13545" y="18623"/>
                  </a:cubicBezTo>
                  <a:cubicBezTo>
                    <a:pt x="13228" y="18623"/>
                    <a:pt x="12950" y="18861"/>
                    <a:pt x="12693" y="19059"/>
                  </a:cubicBezTo>
                  <a:cubicBezTo>
                    <a:pt x="12236" y="19436"/>
                    <a:pt x="12058" y="20051"/>
                    <a:pt x="12058" y="20646"/>
                  </a:cubicBezTo>
                  <a:cubicBezTo>
                    <a:pt x="12058" y="21241"/>
                    <a:pt x="12336" y="21816"/>
                    <a:pt x="12851" y="22173"/>
                  </a:cubicBezTo>
                  <a:cubicBezTo>
                    <a:pt x="13287" y="22490"/>
                    <a:pt x="13803" y="22688"/>
                    <a:pt x="14358" y="22688"/>
                  </a:cubicBezTo>
                  <a:cubicBezTo>
                    <a:pt x="15033" y="22668"/>
                    <a:pt x="15687" y="22391"/>
                    <a:pt x="16203" y="21954"/>
                  </a:cubicBezTo>
                  <a:cubicBezTo>
                    <a:pt x="17075" y="21280"/>
                    <a:pt x="17750" y="20388"/>
                    <a:pt x="18463" y="19535"/>
                  </a:cubicBezTo>
                  <a:cubicBezTo>
                    <a:pt x="19653" y="18028"/>
                    <a:pt x="20724" y="16461"/>
                    <a:pt x="21716" y="14815"/>
                  </a:cubicBezTo>
                  <a:cubicBezTo>
                    <a:pt x="22331" y="13804"/>
                    <a:pt x="22965" y="12773"/>
                    <a:pt x="23639" y="11801"/>
                  </a:cubicBezTo>
                  <a:cubicBezTo>
                    <a:pt x="24076" y="11146"/>
                    <a:pt x="24552" y="10532"/>
                    <a:pt x="25107" y="9976"/>
                  </a:cubicBezTo>
                  <a:cubicBezTo>
                    <a:pt x="25226" y="9818"/>
                    <a:pt x="25325" y="9659"/>
                    <a:pt x="25424" y="9500"/>
                  </a:cubicBezTo>
                  <a:cubicBezTo>
                    <a:pt x="24948" y="9719"/>
                    <a:pt x="24591" y="9976"/>
                    <a:pt x="24215" y="10155"/>
                  </a:cubicBezTo>
                  <a:cubicBezTo>
                    <a:pt x="23620" y="10472"/>
                    <a:pt x="22985" y="10690"/>
                    <a:pt x="22311" y="10849"/>
                  </a:cubicBezTo>
                  <a:cubicBezTo>
                    <a:pt x="21478" y="10968"/>
                    <a:pt x="20784" y="11503"/>
                    <a:pt x="20030" y="11880"/>
                  </a:cubicBezTo>
                  <a:cubicBezTo>
                    <a:pt x="19693" y="12039"/>
                    <a:pt x="19336" y="12197"/>
                    <a:pt x="18999" y="12376"/>
                  </a:cubicBezTo>
                  <a:cubicBezTo>
                    <a:pt x="18146" y="12792"/>
                    <a:pt x="17254" y="13149"/>
                    <a:pt x="16322" y="13387"/>
                  </a:cubicBezTo>
                  <a:cubicBezTo>
                    <a:pt x="16044" y="13467"/>
                    <a:pt x="15786" y="13645"/>
                    <a:pt x="15489" y="13665"/>
                  </a:cubicBezTo>
                  <a:cubicBezTo>
                    <a:pt x="15290" y="13685"/>
                    <a:pt x="15290" y="13843"/>
                    <a:pt x="15370" y="14002"/>
                  </a:cubicBezTo>
                  <a:cubicBezTo>
                    <a:pt x="15528" y="14399"/>
                    <a:pt x="15866" y="14716"/>
                    <a:pt x="16262" y="14855"/>
                  </a:cubicBezTo>
                  <a:cubicBezTo>
                    <a:pt x="16443" y="14921"/>
                    <a:pt x="16624" y="14959"/>
                    <a:pt x="16816" y="14959"/>
                  </a:cubicBezTo>
                  <a:cubicBezTo>
                    <a:pt x="16855" y="14959"/>
                    <a:pt x="16896" y="14957"/>
                    <a:pt x="16936" y="14954"/>
                  </a:cubicBezTo>
                  <a:cubicBezTo>
                    <a:pt x="17155" y="14954"/>
                    <a:pt x="17373" y="14934"/>
                    <a:pt x="17591" y="14934"/>
                  </a:cubicBezTo>
                  <a:lnTo>
                    <a:pt x="17631" y="14934"/>
                  </a:lnTo>
                  <a:cubicBezTo>
                    <a:pt x="18126" y="14934"/>
                    <a:pt x="18265" y="15232"/>
                    <a:pt x="18027" y="15767"/>
                  </a:cubicBezTo>
                  <a:cubicBezTo>
                    <a:pt x="17888" y="16065"/>
                    <a:pt x="17670" y="16322"/>
                    <a:pt x="17393" y="16521"/>
                  </a:cubicBezTo>
                  <a:cubicBezTo>
                    <a:pt x="17115" y="16699"/>
                    <a:pt x="16778" y="16798"/>
                    <a:pt x="16441" y="16798"/>
                  </a:cubicBezTo>
                  <a:cubicBezTo>
                    <a:pt x="15647" y="16798"/>
                    <a:pt x="14914" y="16223"/>
                    <a:pt x="14537" y="15509"/>
                  </a:cubicBezTo>
                  <a:cubicBezTo>
                    <a:pt x="14319" y="15073"/>
                    <a:pt x="14160" y="14617"/>
                    <a:pt x="14041" y="14141"/>
                  </a:cubicBezTo>
                  <a:cubicBezTo>
                    <a:pt x="14021" y="14062"/>
                    <a:pt x="14041" y="13943"/>
                    <a:pt x="13902" y="13943"/>
                  </a:cubicBezTo>
                  <a:lnTo>
                    <a:pt x="13882" y="13943"/>
                  </a:lnTo>
                  <a:cubicBezTo>
                    <a:pt x="12930" y="14042"/>
                    <a:pt x="11979" y="14022"/>
                    <a:pt x="11047" y="14220"/>
                  </a:cubicBezTo>
                  <a:cubicBezTo>
                    <a:pt x="10035" y="14419"/>
                    <a:pt x="9004" y="14518"/>
                    <a:pt x="8072" y="15192"/>
                  </a:cubicBezTo>
                  <a:cubicBezTo>
                    <a:pt x="6822" y="16084"/>
                    <a:pt x="6922" y="17830"/>
                    <a:pt x="7517" y="18762"/>
                  </a:cubicBezTo>
                  <a:cubicBezTo>
                    <a:pt x="7616" y="18920"/>
                    <a:pt x="7755" y="19079"/>
                    <a:pt x="7913" y="19178"/>
                  </a:cubicBezTo>
                  <a:cubicBezTo>
                    <a:pt x="8369" y="19396"/>
                    <a:pt x="8825" y="19674"/>
                    <a:pt x="9301" y="19674"/>
                  </a:cubicBezTo>
                  <a:cubicBezTo>
                    <a:pt x="9500" y="19674"/>
                    <a:pt x="9678" y="19634"/>
                    <a:pt x="9857" y="19555"/>
                  </a:cubicBezTo>
                  <a:cubicBezTo>
                    <a:pt x="10015" y="19495"/>
                    <a:pt x="10174" y="19456"/>
                    <a:pt x="10352" y="19456"/>
                  </a:cubicBezTo>
                  <a:lnTo>
                    <a:pt x="10372" y="19456"/>
                  </a:lnTo>
                  <a:cubicBezTo>
                    <a:pt x="10709" y="19456"/>
                    <a:pt x="10928" y="19852"/>
                    <a:pt x="10769" y="20229"/>
                  </a:cubicBezTo>
                  <a:cubicBezTo>
                    <a:pt x="10392" y="21280"/>
                    <a:pt x="9579" y="21835"/>
                    <a:pt x="8726" y="21835"/>
                  </a:cubicBezTo>
                  <a:cubicBezTo>
                    <a:pt x="8369" y="21835"/>
                    <a:pt x="8012" y="21736"/>
                    <a:pt x="7695" y="21558"/>
                  </a:cubicBezTo>
                  <a:cubicBezTo>
                    <a:pt x="6902" y="21102"/>
                    <a:pt x="6426" y="20368"/>
                    <a:pt x="6049" y="19456"/>
                  </a:cubicBezTo>
                  <a:cubicBezTo>
                    <a:pt x="5712" y="18682"/>
                    <a:pt x="5771" y="17869"/>
                    <a:pt x="5732" y="17016"/>
                  </a:cubicBezTo>
                  <a:cubicBezTo>
                    <a:pt x="5335" y="17512"/>
                    <a:pt x="4879" y="17968"/>
                    <a:pt x="4383" y="18385"/>
                  </a:cubicBezTo>
                  <a:cubicBezTo>
                    <a:pt x="3947" y="18762"/>
                    <a:pt x="3392" y="18960"/>
                    <a:pt x="2836" y="18980"/>
                  </a:cubicBezTo>
                  <a:cubicBezTo>
                    <a:pt x="2400" y="18960"/>
                    <a:pt x="1984" y="18861"/>
                    <a:pt x="1587" y="18682"/>
                  </a:cubicBezTo>
                  <a:cubicBezTo>
                    <a:pt x="1032" y="18424"/>
                    <a:pt x="615" y="17929"/>
                    <a:pt x="457" y="17334"/>
                  </a:cubicBezTo>
                  <a:cubicBezTo>
                    <a:pt x="258" y="16699"/>
                    <a:pt x="516" y="15886"/>
                    <a:pt x="1032" y="15608"/>
                  </a:cubicBezTo>
                  <a:cubicBezTo>
                    <a:pt x="1170" y="15529"/>
                    <a:pt x="1289" y="15450"/>
                    <a:pt x="1428" y="15370"/>
                  </a:cubicBezTo>
                  <a:cubicBezTo>
                    <a:pt x="1508" y="15291"/>
                    <a:pt x="1627" y="15251"/>
                    <a:pt x="1726" y="15251"/>
                  </a:cubicBezTo>
                  <a:cubicBezTo>
                    <a:pt x="1825" y="15251"/>
                    <a:pt x="1924" y="15311"/>
                    <a:pt x="2043" y="15470"/>
                  </a:cubicBezTo>
                  <a:cubicBezTo>
                    <a:pt x="2241" y="15727"/>
                    <a:pt x="2579" y="15787"/>
                    <a:pt x="2777" y="16124"/>
                  </a:cubicBezTo>
                  <a:cubicBezTo>
                    <a:pt x="3015" y="16501"/>
                    <a:pt x="3054" y="16977"/>
                    <a:pt x="2876" y="17373"/>
                  </a:cubicBezTo>
                  <a:cubicBezTo>
                    <a:pt x="2757" y="17651"/>
                    <a:pt x="2856" y="17671"/>
                    <a:pt x="3035" y="17691"/>
                  </a:cubicBezTo>
                  <a:lnTo>
                    <a:pt x="3134" y="17691"/>
                  </a:lnTo>
                  <a:cubicBezTo>
                    <a:pt x="3947" y="17691"/>
                    <a:pt x="4800" y="16977"/>
                    <a:pt x="5137" y="16104"/>
                  </a:cubicBezTo>
                  <a:cubicBezTo>
                    <a:pt x="5414" y="15410"/>
                    <a:pt x="5395" y="14676"/>
                    <a:pt x="5434" y="13903"/>
                  </a:cubicBezTo>
                  <a:cubicBezTo>
                    <a:pt x="5851" y="14022"/>
                    <a:pt x="6327" y="14002"/>
                    <a:pt x="6684" y="14399"/>
                  </a:cubicBezTo>
                  <a:cubicBezTo>
                    <a:pt x="6723" y="14458"/>
                    <a:pt x="6803" y="14498"/>
                    <a:pt x="6882" y="14518"/>
                  </a:cubicBezTo>
                  <a:cubicBezTo>
                    <a:pt x="6961" y="14498"/>
                    <a:pt x="7041" y="14458"/>
                    <a:pt x="7100" y="14399"/>
                  </a:cubicBezTo>
                  <a:cubicBezTo>
                    <a:pt x="7279" y="14161"/>
                    <a:pt x="7556" y="14141"/>
                    <a:pt x="7735" y="13863"/>
                  </a:cubicBezTo>
                  <a:cubicBezTo>
                    <a:pt x="7794" y="13764"/>
                    <a:pt x="8151" y="13764"/>
                    <a:pt x="8369" y="13705"/>
                  </a:cubicBezTo>
                  <a:cubicBezTo>
                    <a:pt x="10075" y="13249"/>
                    <a:pt x="11840" y="13308"/>
                    <a:pt x="13565" y="13130"/>
                  </a:cubicBezTo>
                  <a:cubicBezTo>
                    <a:pt x="13882" y="13110"/>
                    <a:pt x="13982" y="13011"/>
                    <a:pt x="14061" y="12634"/>
                  </a:cubicBezTo>
                  <a:cubicBezTo>
                    <a:pt x="14319" y="11444"/>
                    <a:pt x="14874" y="10611"/>
                    <a:pt x="15945" y="10294"/>
                  </a:cubicBezTo>
                  <a:cubicBezTo>
                    <a:pt x="16526" y="10130"/>
                    <a:pt x="17123" y="10033"/>
                    <a:pt x="17738" y="10033"/>
                  </a:cubicBezTo>
                  <a:cubicBezTo>
                    <a:pt x="17794" y="10033"/>
                    <a:pt x="17851" y="10034"/>
                    <a:pt x="17908" y="10036"/>
                  </a:cubicBezTo>
                  <a:cubicBezTo>
                    <a:pt x="18384" y="10036"/>
                    <a:pt x="18860" y="10056"/>
                    <a:pt x="19336" y="10076"/>
                  </a:cubicBezTo>
                  <a:lnTo>
                    <a:pt x="20030" y="10076"/>
                  </a:lnTo>
                  <a:cubicBezTo>
                    <a:pt x="20109" y="10078"/>
                    <a:pt x="20189" y="10079"/>
                    <a:pt x="20268" y="10079"/>
                  </a:cubicBezTo>
                  <a:cubicBezTo>
                    <a:pt x="20823" y="10079"/>
                    <a:pt x="21379" y="10018"/>
                    <a:pt x="21934" y="9897"/>
                  </a:cubicBezTo>
                  <a:cubicBezTo>
                    <a:pt x="22469" y="9758"/>
                    <a:pt x="22925" y="9322"/>
                    <a:pt x="23382" y="8965"/>
                  </a:cubicBezTo>
                  <a:cubicBezTo>
                    <a:pt x="23937" y="8549"/>
                    <a:pt x="24472" y="8092"/>
                    <a:pt x="24988" y="7597"/>
                  </a:cubicBezTo>
                  <a:cubicBezTo>
                    <a:pt x="26118" y="6506"/>
                    <a:pt x="27189" y="5336"/>
                    <a:pt x="27863" y="3769"/>
                  </a:cubicBezTo>
                  <a:cubicBezTo>
                    <a:pt x="28082" y="3273"/>
                    <a:pt x="28121" y="2738"/>
                    <a:pt x="27982" y="2222"/>
                  </a:cubicBezTo>
                  <a:cubicBezTo>
                    <a:pt x="27943" y="2064"/>
                    <a:pt x="27903" y="1965"/>
                    <a:pt x="27804" y="1965"/>
                  </a:cubicBezTo>
                  <a:cubicBezTo>
                    <a:pt x="27745" y="1984"/>
                    <a:pt x="27685" y="2004"/>
                    <a:pt x="27645" y="2024"/>
                  </a:cubicBezTo>
                  <a:cubicBezTo>
                    <a:pt x="27507" y="2123"/>
                    <a:pt x="27348" y="2183"/>
                    <a:pt x="27189" y="2202"/>
                  </a:cubicBezTo>
                  <a:cubicBezTo>
                    <a:pt x="26991" y="2202"/>
                    <a:pt x="26832" y="2084"/>
                    <a:pt x="26654" y="1846"/>
                  </a:cubicBezTo>
                  <a:cubicBezTo>
                    <a:pt x="26416" y="1489"/>
                    <a:pt x="26396" y="1052"/>
                    <a:pt x="26555" y="675"/>
                  </a:cubicBezTo>
                  <a:cubicBezTo>
                    <a:pt x="26693" y="398"/>
                    <a:pt x="26971" y="219"/>
                    <a:pt x="27288" y="219"/>
                  </a:cubicBezTo>
                  <a:close/>
                  <a:moveTo>
                    <a:pt x="27280" y="0"/>
                  </a:moveTo>
                  <a:cubicBezTo>
                    <a:pt x="26883" y="0"/>
                    <a:pt x="26529" y="234"/>
                    <a:pt x="26376" y="596"/>
                  </a:cubicBezTo>
                  <a:cubicBezTo>
                    <a:pt x="26158" y="1052"/>
                    <a:pt x="26217" y="1588"/>
                    <a:pt x="26495" y="2024"/>
                  </a:cubicBezTo>
                  <a:cubicBezTo>
                    <a:pt x="26654" y="2262"/>
                    <a:pt x="26912" y="2421"/>
                    <a:pt x="27209" y="2460"/>
                  </a:cubicBezTo>
                  <a:cubicBezTo>
                    <a:pt x="27407" y="2440"/>
                    <a:pt x="27606" y="2381"/>
                    <a:pt x="27784" y="2262"/>
                  </a:cubicBezTo>
                  <a:lnTo>
                    <a:pt x="27784" y="2282"/>
                  </a:lnTo>
                  <a:cubicBezTo>
                    <a:pt x="27903" y="2738"/>
                    <a:pt x="27863" y="3234"/>
                    <a:pt x="27685" y="3670"/>
                  </a:cubicBezTo>
                  <a:cubicBezTo>
                    <a:pt x="26991" y="5237"/>
                    <a:pt x="25920" y="6407"/>
                    <a:pt x="24849" y="7418"/>
                  </a:cubicBezTo>
                  <a:cubicBezTo>
                    <a:pt x="24353" y="7894"/>
                    <a:pt x="23818" y="8350"/>
                    <a:pt x="23263" y="8786"/>
                  </a:cubicBezTo>
                  <a:lnTo>
                    <a:pt x="23005" y="8985"/>
                  </a:lnTo>
                  <a:cubicBezTo>
                    <a:pt x="22688" y="9282"/>
                    <a:pt x="22311" y="9520"/>
                    <a:pt x="21914" y="9659"/>
                  </a:cubicBezTo>
                  <a:cubicBezTo>
                    <a:pt x="21299" y="9778"/>
                    <a:pt x="20685" y="9838"/>
                    <a:pt x="20070" y="9838"/>
                  </a:cubicBezTo>
                  <a:lnTo>
                    <a:pt x="19376" y="9838"/>
                  </a:lnTo>
                  <a:lnTo>
                    <a:pt x="18900" y="9818"/>
                  </a:lnTo>
                  <a:cubicBezTo>
                    <a:pt x="18582" y="9818"/>
                    <a:pt x="18265" y="9798"/>
                    <a:pt x="17948" y="9798"/>
                  </a:cubicBezTo>
                  <a:cubicBezTo>
                    <a:pt x="17878" y="9796"/>
                    <a:pt x="17809" y="9795"/>
                    <a:pt x="17740" y="9795"/>
                  </a:cubicBezTo>
                  <a:cubicBezTo>
                    <a:pt x="17119" y="9795"/>
                    <a:pt x="16514" y="9875"/>
                    <a:pt x="15925" y="10036"/>
                  </a:cubicBezTo>
                  <a:cubicBezTo>
                    <a:pt x="14814" y="10373"/>
                    <a:pt x="14120" y="11206"/>
                    <a:pt x="13863" y="12594"/>
                  </a:cubicBezTo>
                  <a:cubicBezTo>
                    <a:pt x="13803" y="12872"/>
                    <a:pt x="13744" y="12872"/>
                    <a:pt x="13585" y="12892"/>
                  </a:cubicBezTo>
                  <a:cubicBezTo>
                    <a:pt x="13069" y="12951"/>
                    <a:pt x="12554" y="12971"/>
                    <a:pt x="12038" y="12991"/>
                  </a:cubicBezTo>
                  <a:cubicBezTo>
                    <a:pt x="10789" y="13030"/>
                    <a:pt x="9539" y="13189"/>
                    <a:pt x="8310" y="13467"/>
                  </a:cubicBezTo>
                  <a:cubicBezTo>
                    <a:pt x="8250" y="13486"/>
                    <a:pt x="8171" y="13506"/>
                    <a:pt x="8092" y="13506"/>
                  </a:cubicBezTo>
                  <a:cubicBezTo>
                    <a:pt x="7873" y="13546"/>
                    <a:pt x="7655" y="13566"/>
                    <a:pt x="7556" y="13724"/>
                  </a:cubicBezTo>
                  <a:cubicBezTo>
                    <a:pt x="7477" y="13824"/>
                    <a:pt x="7378" y="13903"/>
                    <a:pt x="7279" y="13962"/>
                  </a:cubicBezTo>
                  <a:cubicBezTo>
                    <a:pt x="7140" y="14022"/>
                    <a:pt x="7021" y="14121"/>
                    <a:pt x="6922" y="14240"/>
                  </a:cubicBezTo>
                  <a:lnTo>
                    <a:pt x="6902" y="14260"/>
                  </a:lnTo>
                  <a:lnTo>
                    <a:pt x="6882" y="14240"/>
                  </a:lnTo>
                  <a:cubicBezTo>
                    <a:pt x="6584" y="13943"/>
                    <a:pt x="6188" y="13764"/>
                    <a:pt x="5771" y="13724"/>
                  </a:cubicBezTo>
                  <a:cubicBezTo>
                    <a:pt x="5672" y="13705"/>
                    <a:pt x="5593" y="13705"/>
                    <a:pt x="5494" y="13685"/>
                  </a:cubicBezTo>
                  <a:lnTo>
                    <a:pt x="5196" y="13605"/>
                  </a:lnTo>
                  <a:lnTo>
                    <a:pt x="5196" y="13903"/>
                  </a:lnTo>
                  <a:lnTo>
                    <a:pt x="5196" y="14101"/>
                  </a:lnTo>
                  <a:cubicBezTo>
                    <a:pt x="5216" y="14756"/>
                    <a:pt x="5137" y="15410"/>
                    <a:pt x="4938" y="16025"/>
                  </a:cubicBezTo>
                  <a:cubicBezTo>
                    <a:pt x="4621" y="16818"/>
                    <a:pt x="3848" y="17433"/>
                    <a:pt x="3154" y="17433"/>
                  </a:cubicBezTo>
                  <a:cubicBezTo>
                    <a:pt x="3352" y="16977"/>
                    <a:pt x="3292" y="16441"/>
                    <a:pt x="3035" y="16005"/>
                  </a:cubicBezTo>
                  <a:cubicBezTo>
                    <a:pt x="2896" y="15807"/>
                    <a:pt x="2737" y="15648"/>
                    <a:pt x="2539" y="15529"/>
                  </a:cubicBezTo>
                  <a:cubicBezTo>
                    <a:pt x="2440" y="15470"/>
                    <a:pt x="2360" y="15410"/>
                    <a:pt x="2281" y="15311"/>
                  </a:cubicBezTo>
                  <a:cubicBezTo>
                    <a:pt x="2162" y="15132"/>
                    <a:pt x="1984" y="15013"/>
                    <a:pt x="1765" y="14994"/>
                  </a:cubicBezTo>
                  <a:cubicBezTo>
                    <a:pt x="1607" y="15013"/>
                    <a:pt x="1468" y="15073"/>
                    <a:pt x="1329" y="15152"/>
                  </a:cubicBezTo>
                  <a:lnTo>
                    <a:pt x="1210" y="15232"/>
                  </a:lnTo>
                  <a:cubicBezTo>
                    <a:pt x="1111" y="15291"/>
                    <a:pt x="1032" y="15351"/>
                    <a:pt x="952" y="15390"/>
                  </a:cubicBezTo>
                  <a:cubicBezTo>
                    <a:pt x="338" y="15708"/>
                    <a:pt x="0" y="16620"/>
                    <a:pt x="258" y="17413"/>
                  </a:cubicBezTo>
                  <a:cubicBezTo>
                    <a:pt x="417" y="18068"/>
                    <a:pt x="893" y="18623"/>
                    <a:pt x="1508" y="18920"/>
                  </a:cubicBezTo>
                  <a:cubicBezTo>
                    <a:pt x="1924" y="19099"/>
                    <a:pt x="2400" y="19218"/>
                    <a:pt x="2856" y="19218"/>
                  </a:cubicBezTo>
                  <a:cubicBezTo>
                    <a:pt x="3471" y="19218"/>
                    <a:pt x="4086" y="18980"/>
                    <a:pt x="4562" y="18563"/>
                  </a:cubicBezTo>
                  <a:cubicBezTo>
                    <a:pt x="4899" y="18286"/>
                    <a:pt x="5216" y="17988"/>
                    <a:pt x="5533" y="17671"/>
                  </a:cubicBezTo>
                  <a:cubicBezTo>
                    <a:pt x="5514" y="18305"/>
                    <a:pt x="5613" y="18960"/>
                    <a:pt x="5851" y="19555"/>
                  </a:cubicBezTo>
                  <a:cubicBezTo>
                    <a:pt x="6188" y="20348"/>
                    <a:pt x="6664" y="21241"/>
                    <a:pt x="7596" y="21756"/>
                  </a:cubicBezTo>
                  <a:cubicBezTo>
                    <a:pt x="7958" y="21976"/>
                    <a:pt x="8357" y="22080"/>
                    <a:pt x="8751" y="22080"/>
                  </a:cubicBezTo>
                  <a:cubicBezTo>
                    <a:pt x="9563" y="22080"/>
                    <a:pt x="10355" y="21638"/>
                    <a:pt x="10769" y="20864"/>
                  </a:cubicBezTo>
                  <a:cubicBezTo>
                    <a:pt x="10828" y="21320"/>
                    <a:pt x="10928" y="21756"/>
                    <a:pt x="11126" y="22173"/>
                  </a:cubicBezTo>
                  <a:cubicBezTo>
                    <a:pt x="11284" y="22589"/>
                    <a:pt x="11522" y="22966"/>
                    <a:pt x="11840" y="23303"/>
                  </a:cubicBezTo>
                  <a:cubicBezTo>
                    <a:pt x="12474" y="23977"/>
                    <a:pt x="13268" y="24235"/>
                    <a:pt x="14021" y="24453"/>
                  </a:cubicBezTo>
                  <a:lnTo>
                    <a:pt x="14101" y="24493"/>
                  </a:lnTo>
                  <a:lnTo>
                    <a:pt x="15469" y="24493"/>
                  </a:lnTo>
                  <a:cubicBezTo>
                    <a:pt x="16560" y="24255"/>
                    <a:pt x="17591" y="23759"/>
                    <a:pt x="18463" y="23045"/>
                  </a:cubicBezTo>
                  <a:cubicBezTo>
                    <a:pt x="19554" y="22133"/>
                    <a:pt x="20566" y="20983"/>
                    <a:pt x="21755" y="19337"/>
                  </a:cubicBezTo>
                  <a:cubicBezTo>
                    <a:pt x="22549" y="18246"/>
                    <a:pt x="23302" y="17076"/>
                    <a:pt x="24016" y="15965"/>
                  </a:cubicBezTo>
                  <a:cubicBezTo>
                    <a:pt x="24254" y="15589"/>
                    <a:pt x="24492" y="15232"/>
                    <a:pt x="24730" y="14855"/>
                  </a:cubicBezTo>
                  <a:lnTo>
                    <a:pt x="25008" y="14438"/>
                  </a:lnTo>
                  <a:cubicBezTo>
                    <a:pt x="25742" y="13308"/>
                    <a:pt x="26495" y="12138"/>
                    <a:pt x="27308" y="11047"/>
                  </a:cubicBezTo>
                  <a:cubicBezTo>
                    <a:pt x="28220" y="9778"/>
                    <a:pt x="29311" y="8628"/>
                    <a:pt x="30541" y="7656"/>
                  </a:cubicBezTo>
                  <a:cubicBezTo>
                    <a:pt x="31354" y="6982"/>
                    <a:pt x="32306" y="6526"/>
                    <a:pt x="33337" y="6288"/>
                  </a:cubicBezTo>
                  <a:cubicBezTo>
                    <a:pt x="34170" y="6129"/>
                    <a:pt x="35023" y="6050"/>
                    <a:pt x="35875" y="6050"/>
                  </a:cubicBezTo>
                  <a:cubicBezTo>
                    <a:pt x="35916" y="6049"/>
                    <a:pt x="35957" y="6049"/>
                    <a:pt x="35998" y="6049"/>
                  </a:cubicBezTo>
                  <a:cubicBezTo>
                    <a:pt x="37423" y="6049"/>
                    <a:pt x="38827" y="6386"/>
                    <a:pt x="40099" y="7041"/>
                  </a:cubicBezTo>
                  <a:cubicBezTo>
                    <a:pt x="40932" y="7418"/>
                    <a:pt x="41686" y="7914"/>
                    <a:pt x="42360" y="8529"/>
                  </a:cubicBezTo>
                  <a:lnTo>
                    <a:pt x="42400" y="8549"/>
                  </a:lnTo>
                  <a:lnTo>
                    <a:pt x="42380" y="8568"/>
                  </a:lnTo>
                  <a:cubicBezTo>
                    <a:pt x="41944" y="8886"/>
                    <a:pt x="41547" y="9203"/>
                    <a:pt x="41190" y="9520"/>
                  </a:cubicBezTo>
                  <a:cubicBezTo>
                    <a:pt x="40357" y="10214"/>
                    <a:pt x="39485" y="10869"/>
                    <a:pt x="38553" y="11444"/>
                  </a:cubicBezTo>
                  <a:cubicBezTo>
                    <a:pt x="37859" y="11880"/>
                    <a:pt x="37125" y="12277"/>
                    <a:pt x="36411" y="12654"/>
                  </a:cubicBezTo>
                  <a:lnTo>
                    <a:pt x="36193" y="12753"/>
                  </a:lnTo>
                  <a:cubicBezTo>
                    <a:pt x="35360" y="13209"/>
                    <a:pt x="34408" y="13427"/>
                    <a:pt x="33158" y="13467"/>
                  </a:cubicBezTo>
                  <a:lnTo>
                    <a:pt x="32980" y="13467"/>
                  </a:lnTo>
                  <a:cubicBezTo>
                    <a:pt x="31929" y="13467"/>
                    <a:pt x="30898" y="13110"/>
                    <a:pt x="29926" y="12773"/>
                  </a:cubicBezTo>
                  <a:cubicBezTo>
                    <a:pt x="29827" y="12733"/>
                    <a:pt x="29747" y="12713"/>
                    <a:pt x="29648" y="12713"/>
                  </a:cubicBezTo>
                  <a:cubicBezTo>
                    <a:pt x="29490" y="12713"/>
                    <a:pt x="29351" y="12792"/>
                    <a:pt x="29272" y="12951"/>
                  </a:cubicBezTo>
                  <a:cubicBezTo>
                    <a:pt x="29133" y="13169"/>
                    <a:pt x="29153" y="13427"/>
                    <a:pt x="29311" y="13645"/>
                  </a:cubicBezTo>
                  <a:lnTo>
                    <a:pt x="29351" y="13724"/>
                  </a:lnTo>
                  <a:cubicBezTo>
                    <a:pt x="29450" y="13903"/>
                    <a:pt x="29569" y="14062"/>
                    <a:pt x="29688" y="14220"/>
                  </a:cubicBezTo>
                  <a:cubicBezTo>
                    <a:pt x="30422" y="15073"/>
                    <a:pt x="31393" y="15489"/>
                    <a:pt x="32226" y="15827"/>
                  </a:cubicBezTo>
                  <a:cubicBezTo>
                    <a:pt x="32782" y="16025"/>
                    <a:pt x="33377" y="16124"/>
                    <a:pt x="33972" y="16124"/>
                  </a:cubicBezTo>
                  <a:cubicBezTo>
                    <a:pt x="34388" y="16124"/>
                    <a:pt x="34804" y="16084"/>
                    <a:pt x="35201" y="16025"/>
                  </a:cubicBezTo>
                  <a:cubicBezTo>
                    <a:pt x="36213" y="15886"/>
                    <a:pt x="37026" y="15331"/>
                    <a:pt x="37839" y="14776"/>
                  </a:cubicBezTo>
                  <a:cubicBezTo>
                    <a:pt x="38850" y="14081"/>
                    <a:pt x="39802" y="13288"/>
                    <a:pt x="40694" y="12435"/>
                  </a:cubicBezTo>
                  <a:cubicBezTo>
                    <a:pt x="41269" y="11900"/>
                    <a:pt x="41864" y="11345"/>
                    <a:pt x="42420" y="10809"/>
                  </a:cubicBezTo>
                  <a:lnTo>
                    <a:pt x="43114" y="10155"/>
                  </a:lnTo>
                  <a:cubicBezTo>
                    <a:pt x="43193" y="10076"/>
                    <a:pt x="43253" y="9996"/>
                    <a:pt x="43312" y="9917"/>
                  </a:cubicBezTo>
                  <a:cubicBezTo>
                    <a:pt x="43372" y="9857"/>
                    <a:pt x="43510" y="9679"/>
                    <a:pt x="43570" y="9679"/>
                  </a:cubicBezTo>
                  <a:cubicBezTo>
                    <a:pt x="43610" y="9679"/>
                    <a:pt x="43709" y="9838"/>
                    <a:pt x="43768" y="9917"/>
                  </a:cubicBezTo>
                  <a:cubicBezTo>
                    <a:pt x="43828" y="10016"/>
                    <a:pt x="43907" y="10115"/>
                    <a:pt x="43967" y="10194"/>
                  </a:cubicBezTo>
                  <a:cubicBezTo>
                    <a:pt x="44264" y="10492"/>
                    <a:pt x="44264" y="10551"/>
                    <a:pt x="44026" y="10869"/>
                  </a:cubicBezTo>
                  <a:cubicBezTo>
                    <a:pt x="43649" y="11444"/>
                    <a:pt x="43292" y="12039"/>
                    <a:pt x="42995" y="12654"/>
                  </a:cubicBezTo>
                  <a:lnTo>
                    <a:pt x="42836" y="12931"/>
                  </a:lnTo>
                  <a:cubicBezTo>
                    <a:pt x="42261" y="14101"/>
                    <a:pt x="41825" y="15311"/>
                    <a:pt x="41507" y="16560"/>
                  </a:cubicBezTo>
                  <a:cubicBezTo>
                    <a:pt x="41428" y="16778"/>
                    <a:pt x="41448" y="17016"/>
                    <a:pt x="41567" y="17235"/>
                  </a:cubicBezTo>
                  <a:cubicBezTo>
                    <a:pt x="41686" y="17393"/>
                    <a:pt x="41864" y="17492"/>
                    <a:pt x="42063" y="17532"/>
                  </a:cubicBezTo>
                  <a:cubicBezTo>
                    <a:pt x="42142" y="17532"/>
                    <a:pt x="42221" y="17552"/>
                    <a:pt x="42301" y="17552"/>
                  </a:cubicBezTo>
                  <a:cubicBezTo>
                    <a:pt x="42836" y="17552"/>
                    <a:pt x="43253" y="17254"/>
                    <a:pt x="43629" y="16620"/>
                  </a:cubicBezTo>
                  <a:cubicBezTo>
                    <a:pt x="44165" y="15727"/>
                    <a:pt x="44522" y="14756"/>
                    <a:pt x="44680" y="13724"/>
                  </a:cubicBezTo>
                  <a:cubicBezTo>
                    <a:pt x="44740" y="13189"/>
                    <a:pt x="44879" y="12673"/>
                    <a:pt x="45057" y="12178"/>
                  </a:cubicBezTo>
                  <a:cubicBezTo>
                    <a:pt x="45097" y="12297"/>
                    <a:pt x="45137" y="12416"/>
                    <a:pt x="45176" y="12535"/>
                  </a:cubicBezTo>
                  <a:cubicBezTo>
                    <a:pt x="45295" y="12892"/>
                    <a:pt x="45375" y="13249"/>
                    <a:pt x="45454" y="13625"/>
                  </a:cubicBezTo>
                  <a:cubicBezTo>
                    <a:pt x="45593" y="14716"/>
                    <a:pt x="45970" y="15767"/>
                    <a:pt x="46545" y="16699"/>
                  </a:cubicBezTo>
                  <a:cubicBezTo>
                    <a:pt x="46902" y="17274"/>
                    <a:pt x="47318" y="17552"/>
                    <a:pt x="47814" y="17552"/>
                  </a:cubicBezTo>
                  <a:cubicBezTo>
                    <a:pt x="47913" y="17552"/>
                    <a:pt x="48012" y="17532"/>
                    <a:pt x="48111" y="17512"/>
                  </a:cubicBezTo>
                  <a:cubicBezTo>
                    <a:pt x="48310" y="17492"/>
                    <a:pt x="48488" y="17373"/>
                    <a:pt x="48607" y="17195"/>
                  </a:cubicBezTo>
                  <a:cubicBezTo>
                    <a:pt x="48706" y="16997"/>
                    <a:pt x="48706" y="16759"/>
                    <a:pt x="48607" y="16560"/>
                  </a:cubicBezTo>
                  <a:cubicBezTo>
                    <a:pt x="48548" y="16382"/>
                    <a:pt x="48488" y="16203"/>
                    <a:pt x="48448" y="16025"/>
                  </a:cubicBezTo>
                  <a:cubicBezTo>
                    <a:pt x="48429" y="15886"/>
                    <a:pt x="48389" y="15727"/>
                    <a:pt x="48349" y="15589"/>
                  </a:cubicBezTo>
                  <a:cubicBezTo>
                    <a:pt x="47873" y="14002"/>
                    <a:pt x="47179" y="12515"/>
                    <a:pt x="46267" y="11127"/>
                  </a:cubicBezTo>
                  <a:lnTo>
                    <a:pt x="46168" y="10988"/>
                  </a:lnTo>
                  <a:cubicBezTo>
                    <a:pt x="46069" y="10849"/>
                    <a:pt x="45970" y="10710"/>
                    <a:pt x="45930" y="10551"/>
                  </a:cubicBezTo>
                  <a:cubicBezTo>
                    <a:pt x="46009" y="10353"/>
                    <a:pt x="46128" y="10175"/>
                    <a:pt x="46267" y="10036"/>
                  </a:cubicBezTo>
                  <a:lnTo>
                    <a:pt x="46346" y="9917"/>
                  </a:lnTo>
                  <a:cubicBezTo>
                    <a:pt x="46426" y="9838"/>
                    <a:pt x="46505" y="9738"/>
                    <a:pt x="46545" y="9679"/>
                  </a:cubicBezTo>
                  <a:cubicBezTo>
                    <a:pt x="46604" y="9719"/>
                    <a:pt x="46683" y="9798"/>
                    <a:pt x="46763" y="9857"/>
                  </a:cubicBezTo>
                  <a:cubicBezTo>
                    <a:pt x="46921" y="9996"/>
                    <a:pt x="47080" y="10135"/>
                    <a:pt x="47239" y="10294"/>
                  </a:cubicBezTo>
                  <a:lnTo>
                    <a:pt x="47318" y="10373"/>
                  </a:lnTo>
                  <a:cubicBezTo>
                    <a:pt x="47457" y="10532"/>
                    <a:pt x="47616" y="10690"/>
                    <a:pt x="47774" y="10849"/>
                  </a:cubicBezTo>
                  <a:cubicBezTo>
                    <a:pt x="48072" y="11166"/>
                    <a:pt x="48389" y="11503"/>
                    <a:pt x="48726" y="11801"/>
                  </a:cubicBezTo>
                  <a:lnTo>
                    <a:pt x="49361" y="12376"/>
                  </a:lnTo>
                  <a:cubicBezTo>
                    <a:pt x="49856" y="12812"/>
                    <a:pt x="50352" y="13268"/>
                    <a:pt x="50848" y="13685"/>
                  </a:cubicBezTo>
                  <a:cubicBezTo>
                    <a:pt x="51899" y="14538"/>
                    <a:pt x="53307" y="15727"/>
                    <a:pt x="55092" y="16005"/>
                  </a:cubicBezTo>
                  <a:cubicBezTo>
                    <a:pt x="55350" y="16045"/>
                    <a:pt x="55608" y="16065"/>
                    <a:pt x="55846" y="16065"/>
                  </a:cubicBezTo>
                  <a:cubicBezTo>
                    <a:pt x="57650" y="16065"/>
                    <a:pt x="59693" y="15113"/>
                    <a:pt x="60724" y="13784"/>
                  </a:cubicBezTo>
                  <a:cubicBezTo>
                    <a:pt x="60843" y="13645"/>
                    <a:pt x="60922" y="13467"/>
                    <a:pt x="60942" y="13268"/>
                  </a:cubicBezTo>
                  <a:cubicBezTo>
                    <a:pt x="60942" y="13149"/>
                    <a:pt x="60903" y="13011"/>
                    <a:pt x="60823" y="12931"/>
                  </a:cubicBezTo>
                  <a:cubicBezTo>
                    <a:pt x="60704" y="12812"/>
                    <a:pt x="60546" y="12773"/>
                    <a:pt x="60387" y="12773"/>
                  </a:cubicBezTo>
                  <a:lnTo>
                    <a:pt x="60367" y="12773"/>
                  </a:lnTo>
                  <a:cubicBezTo>
                    <a:pt x="60050" y="12792"/>
                    <a:pt x="59732" y="12852"/>
                    <a:pt x="59455" y="12991"/>
                  </a:cubicBezTo>
                  <a:cubicBezTo>
                    <a:pt x="58622" y="13303"/>
                    <a:pt x="57756" y="13459"/>
                    <a:pt x="56881" y="13459"/>
                  </a:cubicBezTo>
                  <a:cubicBezTo>
                    <a:pt x="56589" y="13459"/>
                    <a:pt x="56297" y="13442"/>
                    <a:pt x="56004" y="13407"/>
                  </a:cubicBezTo>
                  <a:cubicBezTo>
                    <a:pt x="54834" y="13268"/>
                    <a:pt x="53862" y="12792"/>
                    <a:pt x="52831" y="12197"/>
                  </a:cubicBezTo>
                  <a:cubicBezTo>
                    <a:pt x="52078" y="11801"/>
                    <a:pt x="51344" y="11345"/>
                    <a:pt x="50650" y="10849"/>
                  </a:cubicBezTo>
                  <a:cubicBezTo>
                    <a:pt x="50035" y="10413"/>
                    <a:pt x="49420" y="9917"/>
                    <a:pt x="48845" y="9441"/>
                  </a:cubicBezTo>
                  <a:cubicBezTo>
                    <a:pt x="48468" y="9143"/>
                    <a:pt x="48091" y="8846"/>
                    <a:pt x="47715" y="8549"/>
                  </a:cubicBezTo>
                  <a:lnTo>
                    <a:pt x="47695" y="8529"/>
                  </a:lnTo>
                  <a:lnTo>
                    <a:pt x="47735" y="8509"/>
                  </a:lnTo>
                  <a:cubicBezTo>
                    <a:pt x="48905" y="7458"/>
                    <a:pt x="50313" y="6704"/>
                    <a:pt x="51840" y="6308"/>
                  </a:cubicBezTo>
                  <a:cubicBezTo>
                    <a:pt x="52573" y="6109"/>
                    <a:pt x="53347" y="6030"/>
                    <a:pt x="54120" y="6030"/>
                  </a:cubicBezTo>
                  <a:cubicBezTo>
                    <a:pt x="54576" y="6030"/>
                    <a:pt x="55052" y="6050"/>
                    <a:pt x="55647" y="6109"/>
                  </a:cubicBezTo>
                  <a:lnTo>
                    <a:pt x="55806" y="6129"/>
                  </a:lnTo>
                  <a:cubicBezTo>
                    <a:pt x="56222" y="6129"/>
                    <a:pt x="56639" y="6208"/>
                    <a:pt x="57035" y="6347"/>
                  </a:cubicBezTo>
                  <a:cubicBezTo>
                    <a:pt x="57730" y="6585"/>
                    <a:pt x="58384" y="6903"/>
                    <a:pt x="59019" y="7279"/>
                  </a:cubicBezTo>
                  <a:cubicBezTo>
                    <a:pt x="59832" y="7815"/>
                    <a:pt x="60585" y="8449"/>
                    <a:pt x="61220" y="9183"/>
                  </a:cubicBezTo>
                  <a:cubicBezTo>
                    <a:pt x="61854" y="9877"/>
                    <a:pt x="62449" y="10591"/>
                    <a:pt x="62985" y="11345"/>
                  </a:cubicBezTo>
                  <a:lnTo>
                    <a:pt x="63005" y="11365"/>
                  </a:lnTo>
                  <a:cubicBezTo>
                    <a:pt x="63540" y="12078"/>
                    <a:pt x="64056" y="12852"/>
                    <a:pt x="64552" y="13605"/>
                  </a:cubicBezTo>
                  <a:lnTo>
                    <a:pt x="64889" y="14101"/>
                  </a:lnTo>
                  <a:cubicBezTo>
                    <a:pt x="65325" y="14756"/>
                    <a:pt x="65761" y="15430"/>
                    <a:pt x="66178" y="16084"/>
                  </a:cubicBezTo>
                  <a:cubicBezTo>
                    <a:pt x="66594" y="16739"/>
                    <a:pt x="67011" y="17373"/>
                    <a:pt x="67447" y="18008"/>
                  </a:cubicBezTo>
                  <a:cubicBezTo>
                    <a:pt x="68458" y="19535"/>
                    <a:pt x="69470" y="21003"/>
                    <a:pt x="70739" y="22212"/>
                  </a:cubicBezTo>
                  <a:cubicBezTo>
                    <a:pt x="71810" y="23243"/>
                    <a:pt x="73495" y="24473"/>
                    <a:pt x="75300" y="24473"/>
                  </a:cubicBezTo>
                  <a:cubicBezTo>
                    <a:pt x="75518" y="24473"/>
                    <a:pt x="75717" y="24453"/>
                    <a:pt x="75915" y="24414"/>
                  </a:cubicBezTo>
                  <a:cubicBezTo>
                    <a:pt x="76411" y="24334"/>
                    <a:pt x="76867" y="24176"/>
                    <a:pt x="77283" y="23957"/>
                  </a:cubicBezTo>
                  <a:cubicBezTo>
                    <a:pt x="78632" y="23204"/>
                    <a:pt x="79128" y="21935"/>
                    <a:pt x="79306" y="20884"/>
                  </a:cubicBezTo>
                  <a:cubicBezTo>
                    <a:pt x="79623" y="21399"/>
                    <a:pt x="80119" y="21796"/>
                    <a:pt x="80714" y="21974"/>
                  </a:cubicBezTo>
                  <a:cubicBezTo>
                    <a:pt x="80912" y="22034"/>
                    <a:pt x="81131" y="22054"/>
                    <a:pt x="81349" y="22054"/>
                  </a:cubicBezTo>
                  <a:cubicBezTo>
                    <a:pt x="82677" y="22054"/>
                    <a:pt x="83768" y="20804"/>
                    <a:pt x="84204" y="19634"/>
                  </a:cubicBezTo>
                  <a:cubicBezTo>
                    <a:pt x="84423" y="19039"/>
                    <a:pt x="84542" y="18405"/>
                    <a:pt x="84561" y="17770"/>
                  </a:cubicBezTo>
                  <a:lnTo>
                    <a:pt x="84561" y="17691"/>
                  </a:lnTo>
                  <a:lnTo>
                    <a:pt x="84581" y="17711"/>
                  </a:lnTo>
                  <a:lnTo>
                    <a:pt x="84859" y="17968"/>
                  </a:lnTo>
                  <a:cubicBezTo>
                    <a:pt x="85077" y="18167"/>
                    <a:pt x="85315" y="18385"/>
                    <a:pt x="85573" y="18583"/>
                  </a:cubicBezTo>
                  <a:cubicBezTo>
                    <a:pt x="86088" y="18980"/>
                    <a:pt x="86703" y="19178"/>
                    <a:pt x="87358" y="19178"/>
                  </a:cubicBezTo>
                  <a:cubicBezTo>
                    <a:pt x="87379" y="19179"/>
                    <a:pt x="87399" y="19179"/>
                    <a:pt x="87420" y="19179"/>
                  </a:cubicBezTo>
                  <a:cubicBezTo>
                    <a:pt x="88192" y="19179"/>
                    <a:pt x="88937" y="18825"/>
                    <a:pt x="89420" y="18226"/>
                  </a:cubicBezTo>
                  <a:cubicBezTo>
                    <a:pt x="89836" y="17691"/>
                    <a:pt x="89995" y="17016"/>
                    <a:pt x="89836" y="16382"/>
                  </a:cubicBezTo>
                  <a:cubicBezTo>
                    <a:pt x="89717" y="15886"/>
                    <a:pt x="89400" y="15489"/>
                    <a:pt x="88944" y="15271"/>
                  </a:cubicBezTo>
                  <a:cubicBezTo>
                    <a:pt x="88785" y="15192"/>
                    <a:pt x="88627" y="15152"/>
                    <a:pt x="88448" y="15152"/>
                  </a:cubicBezTo>
                  <a:cubicBezTo>
                    <a:pt x="87318" y="15212"/>
                    <a:pt x="86564" y="16342"/>
                    <a:pt x="86921" y="17433"/>
                  </a:cubicBezTo>
                  <a:cubicBezTo>
                    <a:pt x="86485" y="17433"/>
                    <a:pt x="86069" y="17254"/>
                    <a:pt x="85751" y="16937"/>
                  </a:cubicBezTo>
                  <a:cubicBezTo>
                    <a:pt x="85216" y="16342"/>
                    <a:pt x="84918" y="15589"/>
                    <a:pt x="84918" y="14795"/>
                  </a:cubicBezTo>
                  <a:lnTo>
                    <a:pt x="84918" y="14617"/>
                  </a:lnTo>
                  <a:cubicBezTo>
                    <a:pt x="84918" y="14379"/>
                    <a:pt x="84938" y="13962"/>
                    <a:pt x="84542" y="13784"/>
                  </a:cubicBezTo>
                  <a:cubicBezTo>
                    <a:pt x="84442" y="13744"/>
                    <a:pt x="84323" y="13724"/>
                    <a:pt x="84204" y="13724"/>
                  </a:cubicBezTo>
                  <a:cubicBezTo>
                    <a:pt x="83927" y="13744"/>
                    <a:pt x="83669" y="13843"/>
                    <a:pt x="83451" y="14022"/>
                  </a:cubicBezTo>
                  <a:lnTo>
                    <a:pt x="83411" y="14062"/>
                  </a:lnTo>
                  <a:cubicBezTo>
                    <a:pt x="83332" y="14101"/>
                    <a:pt x="83252" y="14161"/>
                    <a:pt x="83193" y="14220"/>
                  </a:cubicBezTo>
                  <a:lnTo>
                    <a:pt x="83173" y="14260"/>
                  </a:lnTo>
                  <a:cubicBezTo>
                    <a:pt x="83173" y="14240"/>
                    <a:pt x="83173" y="14240"/>
                    <a:pt x="83173" y="14220"/>
                  </a:cubicBezTo>
                  <a:cubicBezTo>
                    <a:pt x="82380" y="13486"/>
                    <a:pt x="81428" y="13348"/>
                    <a:pt x="80536" y="13209"/>
                  </a:cubicBezTo>
                  <a:lnTo>
                    <a:pt x="80238" y="13169"/>
                  </a:lnTo>
                  <a:cubicBezTo>
                    <a:pt x="79227" y="13030"/>
                    <a:pt x="78235" y="12931"/>
                    <a:pt x="77224" y="12911"/>
                  </a:cubicBezTo>
                  <a:lnTo>
                    <a:pt x="76530" y="12872"/>
                  </a:lnTo>
                  <a:cubicBezTo>
                    <a:pt x="76371" y="12872"/>
                    <a:pt x="76312" y="12872"/>
                    <a:pt x="76252" y="12574"/>
                  </a:cubicBezTo>
                  <a:cubicBezTo>
                    <a:pt x="76034" y="11365"/>
                    <a:pt x="75479" y="10571"/>
                    <a:pt x="74626" y="10194"/>
                  </a:cubicBezTo>
                  <a:cubicBezTo>
                    <a:pt x="73991" y="9917"/>
                    <a:pt x="73317" y="9778"/>
                    <a:pt x="72623" y="9778"/>
                  </a:cubicBezTo>
                  <a:lnTo>
                    <a:pt x="72008" y="9778"/>
                  </a:lnTo>
                  <a:cubicBezTo>
                    <a:pt x="71592" y="9778"/>
                    <a:pt x="71195" y="9778"/>
                    <a:pt x="70798" y="9798"/>
                  </a:cubicBezTo>
                  <a:cubicBezTo>
                    <a:pt x="70402" y="9818"/>
                    <a:pt x="69985" y="9818"/>
                    <a:pt x="69589" y="9818"/>
                  </a:cubicBezTo>
                  <a:lnTo>
                    <a:pt x="69331" y="9818"/>
                  </a:lnTo>
                  <a:cubicBezTo>
                    <a:pt x="68518" y="9818"/>
                    <a:pt x="67784" y="9520"/>
                    <a:pt x="66991" y="8905"/>
                  </a:cubicBezTo>
                  <a:cubicBezTo>
                    <a:pt x="65801" y="7993"/>
                    <a:pt x="64710" y="6962"/>
                    <a:pt x="63758" y="5812"/>
                  </a:cubicBezTo>
                  <a:cubicBezTo>
                    <a:pt x="63203" y="5177"/>
                    <a:pt x="62767" y="4463"/>
                    <a:pt x="62430" y="3690"/>
                  </a:cubicBezTo>
                  <a:cubicBezTo>
                    <a:pt x="62251" y="3254"/>
                    <a:pt x="62211" y="2778"/>
                    <a:pt x="62311" y="2321"/>
                  </a:cubicBezTo>
                  <a:lnTo>
                    <a:pt x="62330" y="2282"/>
                  </a:lnTo>
                  <a:cubicBezTo>
                    <a:pt x="62469" y="2381"/>
                    <a:pt x="62668" y="2440"/>
                    <a:pt x="62846" y="2440"/>
                  </a:cubicBezTo>
                  <a:cubicBezTo>
                    <a:pt x="63282" y="2421"/>
                    <a:pt x="63679" y="2103"/>
                    <a:pt x="63778" y="1687"/>
                  </a:cubicBezTo>
                  <a:cubicBezTo>
                    <a:pt x="63937" y="1132"/>
                    <a:pt x="63798" y="477"/>
                    <a:pt x="63441" y="200"/>
                  </a:cubicBezTo>
                  <a:cubicBezTo>
                    <a:pt x="63282" y="61"/>
                    <a:pt x="63064" y="1"/>
                    <a:pt x="62846" y="1"/>
                  </a:cubicBezTo>
                  <a:cubicBezTo>
                    <a:pt x="62509" y="1"/>
                    <a:pt x="62192" y="140"/>
                    <a:pt x="61954" y="358"/>
                  </a:cubicBezTo>
                  <a:cubicBezTo>
                    <a:pt x="61081" y="1270"/>
                    <a:pt x="61002" y="2758"/>
                    <a:pt x="61279" y="3769"/>
                  </a:cubicBezTo>
                  <a:cubicBezTo>
                    <a:pt x="61497" y="4523"/>
                    <a:pt x="61835" y="5237"/>
                    <a:pt x="62271" y="5891"/>
                  </a:cubicBezTo>
                  <a:cubicBezTo>
                    <a:pt x="62073" y="5713"/>
                    <a:pt x="61854" y="5554"/>
                    <a:pt x="61656" y="5395"/>
                  </a:cubicBezTo>
                  <a:cubicBezTo>
                    <a:pt x="60506" y="4602"/>
                    <a:pt x="59237" y="3987"/>
                    <a:pt x="57888" y="3611"/>
                  </a:cubicBezTo>
                  <a:cubicBezTo>
                    <a:pt x="56718" y="3254"/>
                    <a:pt x="55508" y="3055"/>
                    <a:pt x="54299" y="3016"/>
                  </a:cubicBezTo>
                  <a:lnTo>
                    <a:pt x="54021" y="3016"/>
                  </a:lnTo>
                  <a:cubicBezTo>
                    <a:pt x="53287" y="3035"/>
                    <a:pt x="52554" y="3135"/>
                    <a:pt x="51840" y="3293"/>
                  </a:cubicBezTo>
                  <a:cubicBezTo>
                    <a:pt x="51007" y="3492"/>
                    <a:pt x="50194" y="3730"/>
                    <a:pt x="49400" y="4047"/>
                  </a:cubicBezTo>
                  <a:cubicBezTo>
                    <a:pt x="48924" y="4205"/>
                    <a:pt x="48448" y="4424"/>
                    <a:pt x="48012" y="4662"/>
                  </a:cubicBezTo>
                  <a:lnTo>
                    <a:pt x="47774" y="4800"/>
                  </a:lnTo>
                  <a:cubicBezTo>
                    <a:pt x="46822" y="5276"/>
                    <a:pt x="45930" y="5851"/>
                    <a:pt x="45077" y="6486"/>
                  </a:cubicBezTo>
                  <a:lnTo>
                    <a:pt x="45057" y="6486"/>
                  </a:lnTo>
                  <a:cubicBezTo>
                    <a:pt x="45057" y="6486"/>
                    <a:pt x="45018" y="6486"/>
                    <a:pt x="44938" y="6427"/>
                  </a:cubicBezTo>
                  <a:cubicBezTo>
                    <a:pt x="44006" y="5752"/>
                    <a:pt x="43034" y="5138"/>
                    <a:pt x="42003" y="4622"/>
                  </a:cubicBezTo>
                  <a:cubicBezTo>
                    <a:pt x="40893" y="4007"/>
                    <a:pt x="39683" y="3571"/>
                    <a:pt x="38453" y="3353"/>
                  </a:cubicBezTo>
                  <a:lnTo>
                    <a:pt x="37918" y="3254"/>
                  </a:lnTo>
                  <a:cubicBezTo>
                    <a:pt x="37264" y="3115"/>
                    <a:pt x="36589" y="3016"/>
                    <a:pt x="35895" y="2996"/>
                  </a:cubicBezTo>
                  <a:cubicBezTo>
                    <a:pt x="35538" y="2996"/>
                    <a:pt x="35181" y="3035"/>
                    <a:pt x="34844" y="3115"/>
                  </a:cubicBezTo>
                  <a:cubicBezTo>
                    <a:pt x="34547" y="3174"/>
                    <a:pt x="34229" y="3234"/>
                    <a:pt x="33932" y="3273"/>
                  </a:cubicBezTo>
                  <a:cubicBezTo>
                    <a:pt x="33515" y="3313"/>
                    <a:pt x="33119" y="3373"/>
                    <a:pt x="32722" y="3472"/>
                  </a:cubicBezTo>
                  <a:cubicBezTo>
                    <a:pt x="31869" y="3730"/>
                    <a:pt x="31017" y="4047"/>
                    <a:pt x="30184" y="4404"/>
                  </a:cubicBezTo>
                  <a:cubicBezTo>
                    <a:pt x="29291" y="4800"/>
                    <a:pt x="28458" y="5336"/>
                    <a:pt x="27745" y="6010"/>
                  </a:cubicBezTo>
                  <a:cubicBezTo>
                    <a:pt x="28161" y="5375"/>
                    <a:pt x="28498" y="4701"/>
                    <a:pt x="28736" y="3967"/>
                  </a:cubicBezTo>
                  <a:cubicBezTo>
                    <a:pt x="29093" y="2897"/>
                    <a:pt x="28974" y="1707"/>
                    <a:pt x="28399" y="715"/>
                  </a:cubicBezTo>
                  <a:cubicBezTo>
                    <a:pt x="28240" y="378"/>
                    <a:pt x="27923" y="120"/>
                    <a:pt x="27546" y="21"/>
                  </a:cubicBezTo>
                  <a:cubicBezTo>
                    <a:pt x="27467" y="21"/>
                    <a:pt x="27368" y="1"/>
                    <a:pt x="27288" y="1"/>
                  </a:cubicBezTo>
                  <a:lnTo>
                    <a:pt x="27328" y="1"/>
                  </a:lnTo>
                  <a:cubicBezTo>
                    <a:pt x="27312" y="0"/>
                    <a:pt x="27296" y="0"/>
                    <a:pt x="272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8" name="Google Shape;563;p14">
              <a:extLst>
                <a:ext uri="{FF2B5EF4-FFF2-40B4-BE49-F238E27FC236}">
                  <a16:creationId xmlns:a16="http://schemas.microsoft.com/office/drawing/2014/main" id="{B8494F4D-FAAE-433E-1485-C1B514E53ED3}"/>
                </a:ext>
              </a:extLst>
            </p:cNvPr>
            <p:cNvSpPr>
              <a:spLocks/>
            </p:cNvSpPr>
            <p:nvPr/>
          </p:nvSpPr>
          <p:spPr bwMode="auto">
            <a:xfrm>
              <a:off x="3301550" y="3812600"/>
              <a:ext cx="86800" cy="77850"/>
            </a:xfrm>
            <a:custGeom>
              <a:avLst/>
              <a:gdLst>
                <a:gd name="T0" fmla="*/ 43650 w 3472"/>
                <a:gd name="T1" fmla="*/ 5950 h 3114"/>
                <a:gd name="T2" fmla="*/ 80825 w 3472"/>
                <a:gd name="T3" fmla="*/ 38675 h 3114"/>
                <a:gd name="T4" fmla="*/ 43650 w 3472"/>
                <a:gd name="T5" fmla="*/ 71400 h 3114"/>
                <a:gd name="T6" fmla="*/ 6475 w 3472"/>
                <a:gd name="T7" fmla="*/ 38675 h 3114"/>
                <a:gd name="T8" fmla="*/ 43650 w 3472"/>
                <a:gd name="T9" fmla="*/ 5950 h 3114"/>
                <a:gd name="T10" fmla="*/ 43650 w 3472"/>
                <a:gd name="T11" fmla="*/ 0 h 3114"/>
                <a:gd name="T12" fmla="*/ 25 w 3472"/>
                <a:gd name="T13" fmla="*/ 38675 h 3114"/>
                <a:gd name="T14" fmla="*/ 43650 w 3472"/>
                <a:gd name="T15" fmla="*/ 77850 h 3114"/>
                <a:gd name="T16" fmla="*/ 86775 w 3472"/>
                <a:gd name="T17" fmla="*/ 38675 h 3114"/>
                <a:gd name="T18" fmla="*/ 43650 w 3472"/>
                <a:gd name="T19" fmla="*/ 0 h 3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72" h="3114" extrusionOk="0">
                  <a:moveTo>
                    <a:pt x="1746" y="238"/>
                  </a:moveTo>
                  <a:cubicBezTo>
                    <a:pt x="2559" y="238"/>
                    <a:pt x="3233" y="833"/>
                    <a:pt x="3233" y="1547"/>
                  </a:cubicBezTo>
                  <a:cubicBezTo>
                    <a:pt x="3233" y="2281"/>
                    <a:pt x="2559" y="2856"/>
                    <a:pt x="1746" y="2856"/>
                  </a:cubicBezTo>
                  <a:cubicBezTo>
                    <a:pt x="913" y="2856"/>
                    <a:pt x="259" y="2281"/>
                    <a:pt x="259" y="1547"/>
                  </a:cubicBezTo>
                  <a:cubicBezTo>
                    <a:pt x="259" y="833"/>
                    <a:pt x="913" y="238"/>
                    <a:pt x="1746" y="238"/>
                  </a:cubicBezTo>
                  <a:close/>
                  <a:moveTo>
                    <a:pt x="1746" y="0"/>
                  </a:moveTo>
                  <a:cubicBezTo>
                    <a:pt x="774" y="0"/>
                    <a:pt x="1" y="695"/>
                    <a:pt x="1" y="1547"/>
                  </a:cubicBezTo>
                  <a:cubicBezTo>
                    <a:pt x="1" y="2420"/>
                    <a:pt x="774" y="3114"/>
                    <a:pt x="1746" y="3114"/>
                  </a:cubicBezTo>
                  <a:cubicBezTo>
                    <a:pt x="2698" y="3114"/>
                    <a:pt x="3471" y="2420"/>
                    <a:pt x="3471" y="1547"/>
                  </a:cubicBezTo>
                  <a:cubicBezTo>
                    <a:pt x="3471" y="695"/>
                    <a:pt x="2698" y="0"/>
                    <a:pt x="17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9" name="Google Shape;564;p14">
              <a:extLst>
                <a:ext uri="{FF2B5EF4-FFF2-40B4-BE49-F238E27FC236}">
                  <a16:creationId xmlns:a16="http://schemas.microsoft.com/office/drawing/2014/main" id="{0AD56840-CD66-643E-9939-86C86757E76C}"/>
                </a:ext>
              </a:extLst>
            </p:cNvPr>
            <p:cNvSpPr>
              <a:spLocks/>
            </p:cNvSpPr>
            <p:nvPr/>
          </p:nvSpPr>
          <p:spPr bwMode="auto">
            <a:xfrm>
              <a:off x="4218750" y="3812600"/>
              <a:ext cx="86800" cy="77850"/>
            </a:xfrm>
            <a:custGeom>
              <a:avLst/>
              <a:gdLst>
                <a:gd name="T0" fmla="*/ 43650 w 3472"/>
                <a:gd name="T1" fmla="*/ 5950 h 3114"/>
                <a:gd name="T2" fmla="*/ 80825 w 3472"/>
                <a:gd name="T3" fmla="*/ 38675 h 3114"/>
                <a:gd name="T4" fmla="*/ 43650 w 3472"/>
                <a:gd name="T5" fmla="*/ 71400 h 3114"/>
                <a:gd name="T6" fmla="*/ 6475 w 3472"/>
                <a:gd name="T7" fmla="*/ 38675 h 3114"/>
                <a:gd name="T8" fmla="*/ 43650 w 3472"/>
                <a:gd name="T9" fmla="*/ 5950 h 3114"/>
                <a:gd name="T10" fmla="*/ 43650 w 3472"/>
                <a:gd name="T11" fmla="*/ 0 h 3114"/>
                <a:gd name="T12" fmla="*/ 25 w 3472"/>
                <a:gd name="T13" fmla="*/ 38675 h 3114"/>
                <a:gd name="T14" fmla="*/ 43650 w 3472"/>
                <a:gd name="T15" fmla="*/ 77850 h 3114"/>
                <a:gd name="T16" fmla="*/ 86775 w 3472"/>
                <a:gd name="T17" fmla="*/ 38675 h 3114"/>
                <a:gd name="T18" fmla="*/ 43650 w 3472"/>
                <a:gd name="T19" fmla="*/ 0 h 3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72" h="3114" extrusionOk="0">
                  <a:moveTo>
                    <a:pt x="1746" y="238"/>
                  </a:moveTo>
                  <a:cubicBezTo>
                    <a:pt x="2559" y="238"/>
                    <a:pt x="3233" y="833"/>
                    <a:pt x="3233" y="1547"/>
                  </a:cubicBezTo>
                  <a:cubicBezTo>
                    <a:pt x="3233" y="2281"/>
                    <a:pt x="2559" y="2856"/>
                    <a:pt x="1746" y="2856"/>
                  </a:cubicBezTo>
                  <a:cubicBezTo>
                    <a:pt x="913" y="2856"/>
                    <a:pt x="259" y="2281"/>
                    <a:pt x="259" y="1547"/>
                  </a:cubicBezTo>
                  <a:cubicBezTo>
                    <a:pt x="259" y="833"/>
                    <a:pt x="913" y="238"/>
                    <a:pt x="1746" y="238"/>
                  </a:cubicBezTo>
                  <a:close/>
                  <a:moveTo>
                    <a:pt x="1746" y="0"/>
                  </a:moveTo>
                  <a:cubicBezTo>
                    <a:pt x="794" y="0"/>
                    <a:pt x="1" y="695"/>
                    <a:pt x="1" y="1547"/>
                  </a:cubicBezTo>
                  <a:cubicBezTo>
                    <a:pt x="1" y="2420"/>
                    <a:pt x="794" y="3114"/>
                    <a:pt x="1746" y="3114"/>
                  </a:cubicBezTo>
                  <a:cubicBezTo>
                    <a:pt x="2698" y="3114"/>
                    <a:pt x="3471" y="2420"/>
                    <a:pt x="3471" y="1547"/>
                  </a:cubicBezTo>
                  <a:cubicBezTo>
                    <a:pt x="3471" y="695"/>
                    <a:pt x="2698" y="0"/>
                    <a:pt x="17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0" name="Google Shape;565;p14">
              <a:extLst>
                <a:ext uri="{FF2B5EF4-FFF2-40B4-BE49-F238E27FC236}">
                  <a16:creationId xmlns:a16="http://schemas.microsoft.com/office/drawing/2014/main" id="{3BAF134A-F9F7-E21C-6312-8278971596EA}"/>
                </a:ext>
              </a:extLst>
            </p:cNvPr>
            <p:cNvSpPr>
              <a:spLocks/>
            </p:cNvSpPr>
            <p:nvPr/>
          </p:nvSpPr>
          <p:spPr bwMode="auto">
            <a:xfrm>
              <a:off x="6511750" y="2034200"/>
              <a:ext cx="517150" cy="1648550"/>
            </a:xfrm>
            <a:custGeom>
              <a:avLst/>
              <a:gdLst>
                <a:gd name="T0" fmla="*/ 114275 w 20686"/>
                <a:gd name="T1" fmla="*/ 196500 h 65942"/>
                <a:gd name="T2" fmla="*/ 279650 w 20686"/>
                <a:gd name="T3" fmla="*/ 323800 h 65942"/>
                <a:gd name="T4" fmla="*/ 285100 w 20686"/>
                <a:gd name="T5" fmla="*/ 312375 h 65942"/>
                <a:gd name="T6" fmla="*/ 120500 w 20686"/>
                <a:gd name="T7" fmla="*/ 301475 h 65942"/>
                <a:gd name="T8" fmla="*/ 224625 w 20686"/>
                <a:gd name="T9" fmla="*/ 287600 h 65942"/>
                <a:gd name="T10" fmla="*/ 272200 w 20686"/>
                <a:gd name="T11" fmla="*/ 427400 h 65942"/>
                <a:gd name="T12" fmla="*/ 357975 w 20686"/>
                <a:gd name="T13" fmla="*/ 798250 h 65942"/>
                <a:gd name="T14" fmla="*/ 395175 w 20686"/>
                <a:gd name="T15" fmla="*/ 755125 h 65942"/>
                <a:gd name="T16" fmla="*/ 332700 w 20686"/>
                <a:gd name="T17" fmla="*/ 828500 h 65942"/>
                <a:gd name="T18" fmla="*/ 343100 w 20686"/>
                <a:gd name="T19" fmla="*/ 826025 h 65942"/>
                <a:gd name="T20" fmla="*/ 417975 w 20686"/>
                <a:gd name="T21" fmla="*/ 1019375 h 65942"/>
                <a:gd name="T22" fmla="*/ 280150 w 20686"/>
                <a:gd name="T23" fmla="*/ 1316350 h 65942"/>
                <a:gd name="T24" fmla="*/ 250400 w 20686"/>
                <a:gd name="T25" fmla="*/ 1371375 h 65942"/>
                <a:gd name="T26" fmla="*/ 224625 w 20686"/>
                <a:gd name="T27" fmla="*/ 1361450 h 65942"/>
                <a:gd name="T28" fmla="*/ 120025 w 20686"/>
                <a:gd name="T29" fmla="*/ 1347525 h 65942"/>
                <a:gd name="T30" fmla="*/ 85300 w 20686"/>
                <a:gd name="T31" fmla="*/ 1421450 h 65942"/>
                <a:gd name="T32" fmla="*/ 175525 w 20686"/>
                <a:gd name="T33" fmla="*/ 1378800 h 65942"/>
                <a:gd name="T34" fmla="*/ 116050 w 20686"/>
                <a:gd name="T35" fmla="*/ 1458625 h 65942"/>
                <a:gd name="T36" fmla="*/ 163625 w 20686"/>
                <a:gd name="T37" fmla="*/ 53575 h 65942"/>
                <a:gd name="T38" fmla="*/ 241475 w 20686"/>
                <a:gd name="T39" fmla="*/ 247425 h 65942"/>
                <a:gd name="T40" fmla="*/ 488875 w 20686"/>
                <a:gd name="T41" fmla="*/ 483425 h 65942"/>
                <a:gd name="T42" fmla="*/ 439775 w 20686"/>
                <a:gd name="T43" fmla="*/ 702075 h 65942"/>
                <a:gd name="T44" fmla="*/ 370375 w 20686"/>
                <a:gd name="T45" fmla="*/ 1159175 h 65942"/>
                <a:gd name="T46" fmla="*/ 389225 w 20686"/>
                <a:gd name="T47" fmla="*/ 1163150 h 65942"/>
                <a:gd name="T48" fmla="*/ 213925 w 20686"/>
                <a:gd name="T49" fmla="*/ 1550425 h 65942"/>
                <a:gd name="T50" fmla="*/ 163150 w 20686"/>
                <a:gd name="T51" fmla="*/ 1640575 h 65942"/>
                <a:gd name="T52" fmla="*/ 108100 w 20686"/>
                <a:gd name="T53" fmla="*/ 1467550 h 65942"/>
                <a:gd name="T54" fmla="*/ 200325 w 20686"/>
                <a:gd name="T55" fmla="*/ 1317325 h 65942"/>
                <a:gd name="T56" fmla="*/ 241475 w 20686"/>
                <a:gd name="T57" fmla="*/ 1231575 h 65942"/>
                <a:gd name="T58" fmla="*/ 118025 w 20686"/>
                <a:gd name="T59" fmla="*/ 1353025 h 65942"/>
                <a:gd name="T60" fmla="*/ 280650 w 20686"/>
                <a:gd name="T61" fmla="*/ 1156700 h 65942"/>
                <a:gd name="T62" fmla="*/ 239000 w 20686"/>
                <a:gd name="T63" fmla="*/ 1089275 h 65942"/>
                <a:gd name="T64" fmla="*/ 280150 w 20686"/>
                <a:gd name="T65" fmla="*/ 842375 h 65942"/>
                <a:gd name="T66" fmla="*/ 162875 w 20686"/>
                <a:gd name="T67" fmla="*/ 761525 h 65942"/>
                <a:gd name="T68" fmla="*/ 190900 w 20686"/>
                <a:gd name="T69" fmla="*/ 590025 h 65942"/>
                <a:gd name="T70" fmla="*/ 341625 w 20686"/>
                <a:gd name="T71" fmla="*/ 776925 h 65942"/>
                <a:gd name="T72" fmla="*/ 93225 w 20686"/>
                <a:gd name="T73" fmla="*/ 198850 h 65942"/>
                <a:gd name="T74" fmla="*/ 54075 w 20686"/>
                <a:gd name="T75" fmla="*/ 233550 h 65942"/>
                <a:gd name="T76" fmla="*/ 231050 w 20686"/>
                <a:gd name="T77" fmla="*/ 282150 h 65942"/>
                <a:gd name="T78" fmla="*/ 199825 w 20686"/>
                <a:gd name="T79" fmla="*/ 146300 h 65942"/>
                <a:gd name="T80" fmla="*/ 133400 w 20686"/>
                <a:gd name="T81" fmla="*/ 78875 h 65942"/>
                <a:gd name="T82" fmla="*/ 142800 w 20686"/>
                <a:gd name="T83" fmla="*/ 99200 h 65942"/>
                <a:gd name="T84" fmla="*/ 34225 w 20686"/>
                <a:gd name="T85" fmla="*/ 339150 h 65942"/>
                <a:gd name="T86" fmla="*/ 251375 w 20686"/>
                <a:gd name="T87" fmla="*/ 665375 h 65942"/>
                <a:gd name="T88" fmla="*/ 255350 w 20686"/>
                <a:gd name="T89" fmla="*/ 746200 h 65942"/>
                <a:gd name="T90" fmla="*/ 162650 w 20686"/>
                <a:gd name="T91" fmla="*/ 757100 h 65942"/>
                <a:gd name="T92" fmla="*/ 180975 w 20686"/>
                <a:gd name="T93" fmla="*/ 889475 h 65942"/>
                <a:gd name="T94" fmla="*/ 267750 w 20686"/>
                <a:gd name="T95" fmla="*/ 891450 h 65942"/>
                <a:gd name="T96" fmla="*/ 288575 w 20686"/>
                <a:gd name="T97" fmla="*/ 929625 h 65942"/>
                <a:gd name="T98" fmla="*/ 220650 w 20686"/>
                <a:gd name="T99" fmla="*/ 1187450 h 65942"/>
                <a:gd name="T100" fmla="*/ 126950 w 20686"/>
                <a:gd name="T101" fmla="*/ 1566225 h 65942"/>
                <a:gd name="T102" fmla="*/ 213700 w 20686"/>
                <a:gd name="T103" fmla="*/ 1557300 h 65942"/>
                <a:gd name="T104" fmla="*/ 311875 w 20686"/>
                <a:gd name="T105" fmla="*/ 1329725 h 65942"/>
                <a:gd name="T106" fmla="*/ 515150 w 20686"/>
                <a:gd name="T107" fmla="*/ 1149275 h 65942"/>
                <a:gd name="T108" fmla="*/ 415500 w 20686"/>
                <a:gd name="T109" fmla="*/ 874100 h 65942"/>
                <a:gd name="T110" fmla="*/ 431850 w 20686"/>
                <a:gd name="T111" fmla="*/ 528050 h 65942"/>
                <a:gd name="T112" fmla="*/ 332700 w 20686"/>
                <a:gd name="T113" fmla="*/ 424925 h 65942"/>
                <a:gd name="T114" fmla="*/ 225100 w 20686"/>
                <a:gd name="T115" fmla="*/ 132900 h 65942"/>
                <a:gd name="T116" fmla="*/ 196850 w 20686"/>
                <a:gd name="T117" fmla="*/ 41700 h 659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0686" h="65942" extrusionOk="0">
                  <a:moveTo>
                    <a:pt x="6368" y="5451"/>
                  </a:moveTo>
                  <a:cubicBezTo>
                    <a:pt x="6883" y="5451"/>
                    <a:pt x="7386" y="5684"/>
                    <a:pt x="7735" y="6070"/>
                  </a:cubicBezTo>
                  <a:cubicBezTo>
                    <a:pt x="8152" y="6586"/>
                    <a:pt x="8271" y="7161"/>
                    <a:pt x="8409" y="7756"/>
                  </a:cubicBezTo>
                  <a:cubicBezTo>
                    <a:pt x="8429" y="7895"/>
                    <a:pt x="8449" y="8014"/>
                    <a:pt x="8489" y="8133"/>
                  </a:cubicBezTo>
                  <a:cubicBezTo>
                    <a:pt x="8568" y="8569"/>
                    <a:pt x="8628" y="9005"/>
                    <a:pt x="8647" y="9461"/>
                  </a:cubicBezTo>
                  <a:cubicBezTo>
                    <a:pt x="8667" y="9660"/>
                    <a:pt x="8687" y="9858"/>
                    <a:pt x="8707" y="10056"/>
                  </a:cubicBezTo>
                  <a:cubicBezTo>
                    <a:pt x="8310" y="10135"/>
                    <a:pt x="7914" y="10254"/>
                    <a:pt x="7557" y="10433"/>
                  </a:cubicBezTo>
                  <a:cubicBezTo>
                    <a:pt x="7319" y="10532"/>
                    <a:pt x="7101" y="10671"/>
                    <a:pt x="6922" y="10849"/>
                  </a:cubicBezTo>
                  <a:cubicBezTo>
                    <a:pt x="6942" y="10790"/>
                    <a:pt x="6982" y="10750"/>
                    <a:pt x="7001" y="10691"/>
                  </a:cubicBezTo>
                  <a:cubicBezTo>
                    <a:pt x="7220" y="10195"/>
                    <a:pt x="7140" y="9679"/>
                    <a:pt x="6744" y="9144"/>
                  </a:cubicBezTo>
                  <a:cubicBezTo>
                    <a:pt x="6194" y="8477"/>
                    <a:pt x="5432" y="8004"/>
                    <a:pt x="4571" y="7860"/>
                  </a:cubicBezTo>
                  <a:cubicBezTo>
                    <a:pt x="4624" y="7765"/>
                    <a:pt x="4642" y="7671"/>
                    <a:pt x="4642" y="7577"/>
                  </a:cubicBezTo>
                  <a:cubicBezTo>
                    <a:pt x="4642" y="7419"/>
                    <a:pt x="4602" y="7260"/>
                    <a:pt x="4523" y="7101"/>
                  </a:cubicBezTo>
                  <a:cubicBezTo>
                    <a:pt x="4364" y="6784"/>
                    <a:pt x="4503" y="6487"/>
                    <a:pt x="4761" y="6050"/>
                  </a:cubicBezTo>
                  <a:lnTo>
                    <a:pt x="4840" y="5931"/>
                  </a:lnTo>
                  <a:cubicBezTo>
                    <a:pt x="4899" y="5832"/>
                    <a:pt x="4979" y="5773"/>
                    <a:pt x="5078" y="5733"/>
                  </a:cubicBezTo>
                  <a:cubicBezTo>
                    <a:pt x="5405" y="5551"/>
                    <a:pt x="5765" y="5453"/>
                    <a:pt x="6143" y="5453"/>
                  </a:cubicBezTo>
                  <a:cubicBezTo>
                    <a:pt x="6178" y="5453"/>
                    <a:pt x="6213" y="5454"/>
                    <a:pt x="6248" y="5455"/>
                  </a:cubicBezTo>
                  <a:cubicBezTo>
                    <a:pt x="6288" y="5452"/>
                    <a:pt x="6328" y="5451"/>
                    <a:pt x="6368" y="5451"/>
                  </a:cubicBezTo>
                  <a:close/>
                  <a:moveTo>
                    <a:pt x="10214" y="11425"/>
                  </a:moveTo>
                  <a:cubicBezTo>
                    <a:pt x="10412" y="11425"/>
                    <a:pt x="10571" y="11504"/>
                    <a:pt x="10710" y="11623"/>
                  </a:cubicBezTo>
                  <a:cubicBezTo>
                    <a:pt x="10968" y="11861"/>
                    <a:pt x="11087" y="12198"/>
                    <a:pt x="11087" y="12555"/>
                  </a:cubicBezTo>
                  <a:cubicBezTo>
                    <a:pt x="11107" y="12674"/>
                    <a:pt x="11126" y="12813"/>
                    <a:pt x="11186" y="12952"/>
                  </a:cubicBezTo>
                  <a:cubicBezTo>
                    <a:pt x="11226" y="13051"/>
                    <a:pt x="11245" y="13170"/>
                    <a:pt x="11226" y="13289"/>
                  </a:cubicBezTo>
                  <a:cubicBezTo>
                    <a:pt x="11166" y="13427"/>
                    <a:pt x="11146" y="13566"/>
                    <a:pt x="11126" y="13705"/>
                  </a:cubicBezTo>
                  <a:cubicBezTo>
                    <a:pt x="10829" y="13090"/>
                    <a:pt x="10571" y="12456"/>
                    <a:pt x="10373" y="11801"/>
                  </a:cubicBezTo>
                  <a:cubicBezTo>
                    <a:pt x="10353" y="11722"/>
                    <a:pt x="10313" y="11662"/>
                    <a:pt x="10293" y="11583"/>
                  </a:cubicBezTo>
                  <a:cubicBezTo>
                    <a:pt x="10254" y="11504"/>
                    <a:pt x="10234" y="11464"/>
                    <a:pt x="10214" y="11425"/>
                  </a:cubicBezTo>
                  <a:close/>
                  <a:moveTo>
                    <a:pt x="10055" y="11087"/>
                  </a:moveTo>
                  <a:cubicBezTo>
                    <a:pt x="9956" y="11087"/>
                    <a:pt x="9996" y="11187"/>
                    <a:pt x="9996" y="11226"/>
                  </a:cubicBezTo>
                  <a:cubicBezTo>
                    <a:pt x="10036" y="11444"/>
                    <a:pt x="10095" y="11643"/>
                    <a:pt x="10194" y="11841"/>
                  </a:cubicBezTo>
                  <a:cubicBezTo>
                    <a:pt x="10492" y="12793"/>
                    <a:pt x="10888" y="13705"/>
                    <a:pt x="11384" y="14578"/>
                  </a:cubicBezTo>
                  <a:lnTo>
                    <a:pt x="11384" y="14558"/>
                  </a:lnTo>
                  <a:cubicBezTo>
                    <a:pt x="11424" y="14102"/>
                    <a:pt x="11384" y="13705"/>
                    <a:pt x="11523" y="13328"/>
                  </a:cubicBezTo>
                  <a:cubicBezTo>
                    <a:pt x="11622" y="13051"/>
                    <a:pt x="11404" y="12773"/>
                    <a:pt x="11404" y="12495"/>
                  </a:cubicBezTo>
                  <a:cubicBezTo>
                    <a:pt x="11404" y="12079"/>
                    <a:pt x="11245" y="11702"/>
                    <a:pt x="10968" y="11405"/>
                  </a:cubicBezTo>
                  <a:cubicBezTo>
                    <a:pt x="10730" y="11147"/>
                    <a:pt x="10412" y="11147"/>
                    <a:pt x="10095" y="11087"/>
                  </a:cubicBezTo>
                  <a:lnTo>
                    <a:pt x="10055" y="11087"/>
                  </a:lnTo>
                  <a:close/>
                  <a:moveTo>
                    <a:pt x="3532" y="9078"/>
                  </a:moveTo>
                  <a:cubicBezTo>
                    <a:pt x="3897" y="9078"/>
                    <a:pt x="4241" y="9215"/>
                    <a:pt x="4523" y="9461"/>
                  </a:cubicBezTo>
                  <a:cubicBezTo>
                    <a:pt x="4800" y="9759"/>
                    <a:pt x="4880" y="9897"/>
                    <a:pt x="4761" y="10036"/>
                  </a:cubicBezTo>
                  <a:cubicBezTo>
                    <a:pt x="4642" y="10274"/>
                    <a:pt x="4443" y="10453"/>
                    <a:pt x="4205" y="10532"/>
                  </a:cubicBezTo>
                  <a:cubicBezTo>
                    <a:pt x="3987" y="10631"/>
                    <a:pt x="3789" y="10750"/>
                    <a:pt x="3610" y="10909"/>
                  </a:cubicBezTo>
                  <a:lnTo>
                    <a:pt x="3531" y="10968"/>
                  </a:lnTo>
                  <a:cubicBezTo>
                    <a:pt x="3412" y="11068"/>
                    <a:pt x="3174" y="11246"/>
                    <a:pt x="3233" y="11504"/>
                  </a:cubicBezTo>
                  <a:cubicBezTo>
                    <a:pt x="3273" y="11762"/>
                    <a:pt x="3531" y="11841"/>
                    <a:pt x="3769" y="11920"/>
                  </a:cubicBezTo>
                  <a:cubicBezTo>
                    <a:pt x="4106" y="12019"/>
                    <a:pt x="4463" y="12059"/>
                    <a:pt x="4820" y="12059"/>
                  </a:cubicBezTo>
                  <a:cubicBezTo>
                    <a:pt x="4846" y="12060"/>
                    <a:pt x="4871" y="12060"/>
                    <a:pt x="4897" y="12060"/>
                  </a:cubicBezTo>
                  <a:cubicBezTo>
                    <a:pt x="5484" y="12060"/>
                    <a:pt x="6049" y="11843"/>
                    <a:pt x="6486" y="11444"/>
                  </a:cubicBezTo>
                  <a:cubicBezTo>
                    <a:pt x="6426" y="11543"/>
                    <a:pt x="6407" y="11623"/>
                    <a:pt x="6387" y="11722"/>
                  </a:cubicBezTo>
                  <a:cubicBezTo>
                    <a:pt x="6268" y="12138"/>
                    <a:pt x="6367" y="12555"/>
                    <a:pt x="6625" y="12892"/>
                  </a:cubicBezTo>
                  <a:cubicBezTo>
                    <a:pt x="6803" y="13150"/>
                    <a:pt x="7061" y="13328"/>
                    <a:pt x="7358" y="13447"/>
                  </a:cubicBezTo>
                  <a:cubicBezTo>
                    <a:pt x="7497" y="13507"/>
                    <a:pt x="7656" y="13546"/>
                    <a:pt x="7815" y="13546"/>
                  </a:cubicBezTo>
                  <a:cubicBezTo>
                    <a:pt x="7953" y="13546"/>
                    <a:pt x="8112" y="13487"/>
                    <a:pt x="8231" y="13388"/>
                  </a:cubicBezTo>
                  <a:cubicBezTo>
                    <a:pt x="8350" y="13249"/>
                    <a:pt x="8390" y="13070"/>
                    <a:pt x="8390" y="12892"/>
                  </a:cubicBezTo>
                  <a:lnTo>
                    <a:pt x="8390" y="12654"/>
                  </a:lnTo>
                  <a:cubicBezTo>
                    <a:pt x="8350" y="12456"/>
                    <a:pt x="8370" y="12218"/>
                    <a:pt x="8449" y="12019"/>
                  </a:cubicBezTo>
                  <a:cubicBezTo>
                    <a:pt x="8528" y="11781"/>
                    <a:pt x="8727" y="11583"/>
                    <a:pt x="8985" y="11504"/>
                  </a:cubicBezTo>
                  <a:cubicBezTo>
                    <a:pt x="9004" y="11603"/>
                    <a:pt x="9044" y="11722"/>
                    <a:pt x="9104" y="11821"/>
                  </a:cubicBezTo>
                  <a:cubicBezTo>
                    <a:pt x="9143" y="11881"/>
                    <a:pt x="9163" y="11960"/>
                    <a:pt x="9183" y="12019"/>
                  </a:cubicBezTo>
                  <a:cubicBezTo>
                    <a:pt x="9401" y="12733"/>
                    <a:pt x="9699" y="13408"/>
                    <a:pt x="10055" y="14042"/>
                  </a:cubicBezTo>
                  <a:lnTo>
                    <a:pt x="10155" y="14221"/>
                  </a:lnTo>
                  <a:cubicBezTo>
                    <a:pt x="10274" y="14419"/>
                    <a:pt x="10373" y="14617"/>
                    <a:pt x="10472" y="14796"/>
                  </a:cubicBezTo>
                  <a:cubicBezTo>
                    <a:pt x="10591" y="14994"/>
                    <a:pt x="10670" y="15113"/>
                    <a:pt x="10769" y="15272"/>
                  </a:cubicBezTo>
                  <a:cubicBezTo>
                    <a:pt x="11027" y="15609"/>
                    <a:pt x="11206" y="15986"/>
                    <a:pt x="11305" y="16382"/>
                  </a:cubicBezTo>
                  <a:cubicBezTo>
                    <a:pt x="11404" y="16838"/>
                    <a:pt x="11563" y="17275"/>
                    <a:pt x="11801" y="17671"/>
                  </a:cubicBezTo>
                  <a:lnTo>
                    <a:pt x="11806" y="17688"/>
                  </a:lnTo>
                  <a:cubicBezTo>
                    <a:pt x="11520" y="17499"/>
                    <a:pt x="11234" y="17327"/>
                    <a:pt x="10948" y="17136"/>
                  </a:cubicBezTo>
                  <a:lnTo>
                    <a:pt x="10888" y="17096"/>
                  </a:lnTo>
                  <a:cubicBezTo>
                    <a:pt x="10075" y="16600"/>
                    <a:pt x="9223" y="16144"/>
                    <a:pt x="8370" y="15668"/>
                  </a:cubicBezTo>
                  <a:cubicBezTo>
                    <a:pt x="7021" y="14974"/>
                    <a:pt x="5712" y="14181"/>
                    <a:pt x="4463" y="13308"/>
                  </a:cubicBezTo>
                  <a:lnTo>
                    <a:pt x="4205" y="13130"/>
                  </a:lnTo>
                  <a:cubicBezTo>
                    <a:pt x="3590" y="12714"/>
                    <a:pt x="3015" y="12238"/>
                    <a:pt x="2500" y="11702"/>
                  </a:cubicBezTo>
                  <a:cubicBezTo>
                    <a:pt x="1825" y="10929"/>
                    <a:pt x="1746" y="10274"/>
                    <a:pt x="2321" y="9560"/>
                  </a:cubicBezTo>
                  <a:cubicBezTo>
                    <a:pt x="2566" y="9259"/>
                    <a:pt x="2936" y="9083"/>
                    <a:pt x="3329" y="9083"/>
                  </a:cubicBezTo>
                  <a:cubicBezTo>
                    <a:pt x="3350" y="9083"/>
                    <a:pt x="3371" y="9083"/>
                    <a:pt x="3392" y="9084"/>
                  </a:cubicBezTo>
                  <a:cubicBezTo>
                    <a:pt x="3439" y="9080"/>
                    <a:pt x="3486" y="9078"/>
                    <a:pt x="3532" y="9078"/>
                  </a:cubicBezTo>
                  <a:close/>
                  <a:moveTo>
                    <a:pt x="14756" y="31295"/>
                  </a:moveTo>
                  <a:lnTo>
                    <a:pt x="14577" y="31553"/>
                  </a:lnTo>
                  <a:lnTo>
                    <a:pt x="14359" y="31831"/>
                  </a:lnTo>
                  <a:cubicBezTo>
                    <a:pt x="14339" y="31871"/>
                    <a:pt x="14319" y="31890"/>
                    <a:pt x="14319" y="31930"/>
                  </a:cubicBezTo>
                  <a:cubicBezTo>
                    <a:pt x="14280" y="31910"/>
                    <a:pt x="14260" y="31871"/>
                    <a:pt x="14240" y="31831"/>
                  </a:cubicBezTo>
                  <a:cubicBezTo>
                    <a:pt x="14418" y="31672"/>
                    <a:pt x="14577" y="31494"/>
                    <a:pt x="14756" y="31295"/>
                  </a:cubicBezTo>
                  <a:close/>
                  <a:moveTo>
                    <a:pt x="15965" y="22094"/>
                  </a:moveTo>
                  <a:cubicBezTo>
                    <a:pt x="16183" y="22867"/>
                    <a:pt x="16580" y="23581"/>
                    <a:pt x="16679" y="24354"/>
                  </a:cubicBezTo>
                  <a:cubicBezTo>
                    <a:pt x="16917" y="26040"/>
                    <a:pt x="16838" y="27686"/>
                    <a:pt x="15965" y="29253"/>
                  </a:cubicBezTo>
                  <a:cubicBezTo>
                    <a:pt x="15807" y="29530"/>
                    <a:pt x="15648" y="29808"/>
                    <a:pt x="15469" y="30066"/>
                  </a:cubicBezTo>
                  <a:cubicBezTo>
                    <a:pt x="15053" y="30621"/>
                    <a:pt x="14597" y="31157"/>
                    <a:pt x="14101" y="31633"/>
                  </a:cubicBezTo>
                  <a:cubicBezTo>
                    <a:pt x="13982" y="31752"/>
                    <a:pt x="14121" y="32069"/>
                    <a:pt x="14339" y="32128"/>
                  </a:cubicBezTo>
                  <a:cubicBezTo>
                    <a:pt x="14373" y="32145"/>
                    <a:pt x="14393" y="32148"/>
                    <a:pt x="14423" y="32148"/>
                  </a:cubicBezTo>
                  <a:cubicBezTo>
                    <a:pt x="14557" y="32145"/>
                    <a:pt x="14558" y="32008"/>
                    <a:pt x="14617" y="31930"/>
                  </a:cubicBezTo>
                  <a:cubicBezTo>
                    <a:pt x="15053" y="31375"/>
                    <a:pt x="15450" y="30800"/>
                    <a:pt x="15807" y="30205"/>
                  </a:cubicBezTo>
                  <a:cubicBezTo>
                    <a:pt x="16124" y="29630"/>
                    <a:pt x="16402" y="29054"/>
                    <a:pt x="16659" y="28460"/>
                  </a:cubicBezTo>
                  <a:cubicBezTo>
                    <a:pt x="16977" y="27587"/>
                    <a:pt x="17135" y="26675"/>
                    <a:pt x="17096" y="25743"/>
                  </a:cubicBezTo>
                  <a:cubicBezTo>
                    <a:pt x="17096" y="24930"/>
                    <a:pt x="16937" y="24117"/>
                    <a:pt x="16639" y="23363"/>
                  </a:cubicBezTo>
                  <a:cubicBezTo>
                    <a:pt x="16461" y="22907"/>
                    <a:pt x="16243" y="22490"/>
                    <a:pt x="15965" y="22094"/>
                  </a:cubicBezTo>
                  <a:close/>
                  <a:moveTo>
                    <a:pt x="14423" y="32148"/>
                  </a:moveTo>
                  <a:lnTo>
                    <a:pt x="14423" y="32148"/>
                  </a:lnTo>
                  <a:cubicBezTo>
                    <a:pt x="14421" y="32148"/>
                    <a:pt x="14420" y="32148"/>
                    <a:pt x="14418" y="32148"/>
                  </a:cubicBezTo>
                  <a:lnTo>
                    <a:pt x="14438" y="32148"/>
                  </a:lnTo>
                  <a:cubicBezTo>
                    <a:pt x="14433" y="32148"/>
                    <a:pt x="14428" y="32148"/>
                    <a:pt x="14423" y="32148"/>
                  </a:cubicBezTo>
                  <a:close/>
                  <a:moveTo>
                    <a:pt x="13209" y="32723"/>
                  </a:moveTo>
                  <a:cubicBezTo>
                    <a:pt x="13288" y="32783"/>
                    <a:pt x="13367" y="32882"/>
                    <a:pt x="13407" y="33001"/>
                  </a:cubicBezTo>
                  <a:cubicBezTo>
                    <a:pt x="13367" y="33060"/>
                    <a:pt x="13347" y="33100"/>
                    <a:pt x="13308" y="33140"/>
                  </a:cubicBezTo>
                  <a:cubicBezTo>
                    <a:pt x="13268" y="33179"/>
                    <a:pt x="13248" y="33219"/>
                    <a:pt x="13209" y="33259"/>
                  </a:cubicBezTo>
                  <a:cubicBezTo>
                    <a:pt x="13169" y="33219"/>
                    <a:pt x="13110" y="33179"/>
                    <a:pt x="13070" y="33140"/>
                  </a:cubicBezTo>
                  <a:cubicBezTo>
                    <a:pt x="12991" y="33080"/>
                    <a:pt x="12911" y="33021"/>
                    <a:pt x="12812" y="32981"/>
                  </a:cubicBezTo>
                  <a:cubicBezTo>
                    <a:pt x="12911" y="32941"/>
                    <a:pt x="13010" y="32882"/>
                    <a:pt x="13090" y="32803"/>
                  </a:cubicBezTo>
                  <a:cubicBezTo>
                    <a:pt x="13110" y="32763"/>
                    <a:pt x="13149" y="32743"/>
                    <a:pt x="13209" y="32723"/>
                  </a:cubicBezTo>
                  <a:close/>
                  <a:moveTo>
                    <a:pt x="13268" y="32426"/>
                  </a:moveTo>
                  <a:cubicBezTo>
                    <a:pt x="13169" y="32446"/>
                    <a:pt x="13070" y="32505"/>
                    <a:pt x="12991" y="32584"/>
                  </a:cubicBezTo>
                  <a:cubicBezTo>
                    <a:pt x="12852" y="32723"/>
                    <a:pt x="12554" y="32783"/>
                    <a:pt x="12534" y="32941"/>
                  </a:cubicBezTo>
                  <a:cubicBezTo>
                    <a:pt x="12534" y="33100"/>
                    <a:pt x="12852" y="33160"/>
                    <a:pt x="12991" y="33298"/>
                  </a:cubicBezTo>
                  <a:cubicBezTo>
                    <a:pt x="13129" y="33417"/>
                    <a:pt x="13209" y="33477"/>
                    <a:pt x="13288" y="33477"/>
                  </a:cubicBezTo>
                  <a:cubicBezTo>
                    <a:pt x="13387" y="33477"/>
                    <a:pt x="13466" y="33398"/>
                    <a:pt x="13585" y="33259"/>
                  </a:cubicBezTo>
                  <a:cubicBezTo>
                    <a:pt x="13645" y="33199"/>
                    <a:pt x="13685" y="33120"/>
                    <a:pt x="13724" y="33041"/>
                  </a:cubicBezTo>
                  <a:cubicBezTo>
                    <a:pt x="13804" y="32882"/>
                    <a:pt x="13466" y="32426"/>
                    <a:pt x="13268" y="32426"/>
                  </a:cubicBezTo>
                  <a:close/>
                  <a:moveTo>
                    <a:pt x="14319" y="34052"/>
                  </a:moveTo>
                  <a:lnTo>
                    <a:pt x="14359" y="34092"/>
                  </a:lnTo>
                  <a:cubicBezTo>
                    <a:pt x="14518" y="34330"/>
                    <a:pt x="14676" y="34548"/>
                    <a:pt x="14855" y="34766"/>
                  </a:cubicBezTo>
                  <a:cubicBezTo>
                    <a:pt x="14676" y="34568"/>
                    <a:pt x="14478" y="34369"/>
                    <a:pt x="14280" y="34171"/>
                  </a:cubicBezTo>
                  <a:lnTo>
                    <a:pt x="14260" y="34171"/>
                  </a:lnTo>
                  <a:cubicBezTo>
                    <a:pt x="14280" y="34131"/>
                    <a:pt x="14299" y="34092"/>
                    <a:pt x="14319" y="34052"/>
                  </a:cubicBezTo>
                  <a:close/>
                  <a:moveTo>
                    <a:pt x="14299" y="33715"/>
                  </a:moveTo>
                  <a:cubicBezTo>
                    <a:pt x="14141" y="33755"/>
                    <a:pt x="13962" y="34171"/>
                    <a:pt x="14061" y="34250"/>
                  </a:cubicBezTo>
                  <a:cubicBezTo>
                    <a:pt x="14557" y="34746"/>
                    <a:pt x="15013" y="35282"/>
                    <a:pt x="15430" y="35857"/>
                  </a:cubicBezTo>
                  <a:cubicBezTo>
                    <a:pt x="15906" y="36571"/>
                    <a:pt x="16283" y="37344"/>
                    <a:pt x="16540" y="38157"/>
                  </a:cubicBezTo>
                  <a:cubicBezTo>
                    <a:pt x="16758" y="39010"/>
                    <a:pt x="16818" y="39902"/>
                    <a:pt x="16719" y="40775"/>
                  </a:cubicBezTo>
                  <a:cubicBezTo>
                    <a:pt x="16699" y="41350"/>
                    <a:pt x="16580" y="41925"/>
                    <a:pt x="16402" y="42480"/>
                  </a:cubicBezTo>
                  <a:cubicBezTo>
                    <a:pt x="16183" y="42917"/>
                    <a:pt x="16025" y="43373"/>
                    <a:pt x="15886" y="43829"/>
                  </a:cubicBezTo>
                  <a:lnTo>
                    <a:pt x="15965" y="43809"/>
                  </a:lnTo>
                  <a:cubicBezTo>
                    <a:pt x="16461" y="43115"/>
                    <a:pt x="16818" y="42302"/>
                    <a:pt x="16977" y="41449"/>
                  </a:cubicBezTo>
                  <a:cubicBezTo>
                    <a:pt x="17135" y="40636"/>
                    <a:pt x="17175" y="39803"/>
                    <a:pt x="17056" y="38970"/>
                  </a:cubicBezTo>
                  <a:cubicBezTo>
                    <a:pt x="17036" y="38673"/>
                    <a:pt x="16977" y="38355"/>
                    <a:pt x="16897" y="38058"/>
                  </a:cubicBezTo>
                  <a:cubicBezTo>
                    <a:pt x="16600" y="37185"/>
                    <a:pt x="16223" y="36372"/>
                    <a:pt x="15747" y="35579"/>
                  </a:cubicBezTo>
                  <a:cubicBezTo>
                    <a:pt x="15410" y="34984"/>
                    <a:pt x="14993" y="34409"/>
                    <a:pt x="14577" y="33854"/>
                  </a:cubicBezTo>
                  <a:cubicBezTo>
                    <a:pt x="14537" y="33774"/>
                    <a:pt x="14478" y="33735"/>
                    <a:pt x="14399" y="33715"/>
                  </a:cubicBezTo>
                  <a:lnTo>
                    <a:pt x="14299" y="33715"/>
                  </a:lnTo>
                  <a:close/>
                  <a:moveTo>
                    <a:pt x="11146" y="52178"/>
                  </a:moveTo>
                  <a:cubicBezTo>
                    <a:pt x="11166" y="52336"/>
                    <a:pt x="11186" y="52495"/>
                    <a:pt x="11206" y="52654"/>
                  </a:cubicBezTo>
                  <a:cubicBezTo>
                    <a:pt x="11226" y="53130"/>
                    <a:pt x="11146" y="53606"/>
                    <a:pt x="10948" y="54042"/>
                  </a:cubicBezTo>
                  <a:cubicBezTo>
                    <a:pt x="10789" y="54320"/>
                    <a:pt x="10512" y="54518"/>
                    <a:pt x="10214" y="54577"/>
                  </a:cubicBezTo>
                  <a:cubicBezTo>
                    <a:pt x="10274" y="54359"/>
                    <a:pt x="10333" y="54121"/>
                    <a:pt x="10432" y="53903"/>
                  </a:cubicBezTo>
                  <a:cubicBezTo>
                    <a:pt x="10472" y="53784"/>
                    <a:pt x="10512" y="53685"/>
                    <a:pt x="10551" y="53566"/>
                  </a:cubicBezTo>
                  <a:cubicBezTo>
                    <a:pt x="10690" y="53189"/>
                    <a:pt x="10869" y="52812"/>
                    <a:pt x="11047" y="52436"/>
                  </a:cubicBezTo>
                  <a:lnTo>
                    <a:pt x="11146" y="52178"/>
                  </a:lnTo>
                  <a:close/>
                  <a:moveTo>
                    <a:pt x="11325" y="51325"/>
                  </a:moveTo>
                  <a:cubicBezTo>
                    <a:pt x="11186" y="51603"/>
                    <a:pt x="11047" y="51821"/>
                    <a:pt x="10948" y="52039"/>
                  </a:cubicBezTo>
                  <a:cubicBezTo>
                    <a:pt x="10730" y="52515"/>
                    <a:pt x="10512" y="52991"/>
                    <a:pt x="10333" y="53467"/>
                  </a:cubicBezTo>
                  <a:cubicBezTo>
                    <a:pt x="10155" y="53863"/>
                    <a:pt x="10036" y="54280"/>
                    <a:pt x="9936" y="54716"/>
                  </a:cubicBezTo>
                  <a:cubicBezTo>
                    <a:pt x="9917" y="54795"/>
                    <a:pt x="9917" y="54875"/>
                    <a:pt x="10016" y="54875"/>
                  </a:cubicBezTo>
                  <a:lnTo>
                    <a:pt x="10016" y="54855"/>
                  </a:lnTo>
                  <a:lnTo>
                    <a:pt x="10095" y="54855"/>
                  </a:lnTo>
                  <a:cubicBezTo>
                    <a:pt x="10631" y="54756"/>
                    <a:pt x="11027" y="54518"/>
                    <a:pt x="11186" y="54121"/>
                  </a:cubicBezTo>
                  <a:cubicBezTo>
                    <a:pt x="11404" y="53645"/>
                    <a:pt x="11483" y="53130"/>
                    <a:pt x="11444" y="52614"/>
                  </a:cubicBezTo>
                  <a:cubicBezTo>
                    <a:pt x="11404" y="52217"/>
                    <a:pt x="11384" y="51801"/>
                    <a:pt x="11325" y="51325"/>
                  </a:cubicBezTo>
                  <a:close/>
                  <a:moveTo>
                    <a:pt x="11860" y="48211"/>
                  </a:moveTo>
                  <a:lnTo>
                    <a:pt x="11860" y="48211"/>
                  </a:lnTo>
                  <a:cubicBezTo>
                    <a:pt x="11721" y="48469"/>
                    <a:pt x="11602" y="48747"/>
                    <a:pt x="11464" y="49044"/>
                  </a:cubicBezTo>
                  <a:cubicBezTo>
                    <a:pt x="11424" y="49203"/>
                    <a:pt x="11364" y="49342"/>
                    <a:pt x="11345" y="49501"/>
                  </a:cubicBezTo>
                  <a:cubicBezTo>
                    <a:pt x="11305" y="49659"/>
                    <a:pt x="11265" y="49818"/>
                    <a:pt x="11206" y="49957"/>
                  </a:cubicBezTo>
                  <a:cubicBezTo>
                    <a:pt x="11007" y="50333"/>
                    <a:pt x="10789" y="50710"/>
                    <a:pt x="10551" y="51087"/>
                  </a:cubicBezTo>
                  <a:cubicBezTo>
                    <a:pt x="10432" y="51285"/>
                    <a:pt x="10333" y="51464"/>
                    <a:pt x="10214" y="51662"/>
                  </a:cubicBezTo>
                  <a:cubicBezTo>
                    <a:pt x="9718" y="52555"/>
                    <a:pt x="9302" y="53487"/>
                    <a:pt x="8985" y="54458"/>
                  </a:cubicBezTo>
                  <a:lnTo>
                    <a:pt x="8945" y="54458"/>
                  </a:lnTo>
                  <a:cubicBezTo>
                    <a:pt x="8667" y="54339"/>
                    <a:pt x="8449" y="54082"/>
                    <a:pt x="8409" y="53784"/>
                  </a:cubicBezTo>
                  <a:cubicBezTo>
                    <a:pt x="8390" y="53645"/>
                    <a:pt x="8390" y="53526"/>
                    <a:pt x="8409" y="53387"/>
                  </a:cubicBezTo>
                  <a:lnTo>
                    <a:pt x="8409" y="53090"/>
                  </a:lnTo>
                  <a:cubicBezTo>
                    <a:pt x="8409" y="53070"/>
                    <a:pt x="8409" y="53050"/>
                    <a:pt x="8409" y="53030"/>
                  </a:cubicBezTo>
                  <a:cubicBezTo>
                    <a:pt x="8449" y="52793"/>
                    <a:pt x="8330" y="52555"/>
                    <a:pt x="8092" y="52475"/>
                  </a:cubicBezTo>
                  <a:cubicBezTo>
                    <a:pt x="7993" y="52436"/>
                    <a:pt x="7894" y="52416"/>
                    <a:pt x="7775" y="52416"/>
                  </a:cubicBezTo>
                  <a:cubicBezTo>
                    <a:pt x="7596" y="52416"/>
                    <a:pt x="7438" y="52475"/>
                    <a:pt x="7279" y="52555"/>
                  </a:cubicBezTo>
                  <a:cubicBezTo>
                    <a:pt x="6605" y="52892"/>
                    <a:pt x="6268" y="53427"/>
                    <a:pt x="6327" y="54042"/>
                  </a:cubicBezTo>
                  <a:cubicBezTo>
                    <a:pt x="6347" y="54201"/>
                    <a:pt x="6387" y="54359"/>
                    <a:pt x="6466" y="54498"/>
                  </a:cubicBezTo>
                  <a:cubicBezTo>
                    <a:pt x="6387" y="54439"/>
                    <a:pt x="6307" y="54379"/>
                    <a:pt x="6208" y="54320"/>
                  </a:cubicBezTo>
                  <a:cubicBezTo>
                    <a:pt x="5781" y="54041"/>
                    <a:pt x="5301" y="53901"/>
                    <a:pt x="4801" y="53901"/>
                  </a:cubicBezTo>
                  <a:cubicBezTo>
                    <a:pt x="4768" y="53901"/>
                    <a:pt x="4734" y="53902"/>
                    <a:pt x="4701" y="53903"/>
                  </a:cubicBezTo>
                  <a:cubicBezTo>
                    <a:pt x="4659" y="53901"/>
                    <a:pt x="4618" y="53900"/>
                    <a:pt x="4577" y="53900"/>
                  </a:cubicBezTo>
                  <a:cubicBezTo>
                    <a:pt x="4206" y="53900"/>
                    <a:pt x="3852" y="53980"/>
                    <a:pt x="3531" y="54141"/>
                  </a:cubicBezTo>
                  <a:cubicBezTo>
                    <a:pt x="3372" y="54220"/>
                    <a:pt x="3273" y="54339"/>
                    <a:pt x="3233" y="54498"/>
                  </a:cubicBezTo>
                  <a:cubicBezTo>
                    <a:pt x="3233" y="54657"/>
                    <a:pt x="3293" y="54795"/>
                    <a:pt x="3412" y="54895"/>
                  </a:cubicBezTo>
                  <a:cubicBezTo>
                    <a:pt x="3709" y="55152"/>
                    <a:pt x="4027" y="55351"/>
                    <a:pt x="4384" y="55529"/>
                  </a:cubicBezTo>
                  <a:cubicBezTo>
                    <a:pt x="4582" y="55609"/>
                    <a:pt x="4721" y="55787"/>
                    <a:pt x="4780" y="55985"/>
                  </a:cubicBezTo>
                  <a:cubicBezTo>
                    <a:pt x="4800" y="56065"/>
                    <a:pt x="4780" y="56164"/>
                    <a:pt x="4721" y="56223"/>
                  </a:cubicBezTo>
                  <a:cubicBezTo>
                    <a:pt x="4602" y="56382"/>
                    <a:pt x="4443" y="56541"/>
                    <a:pt x="4245" y="56660"/>
                  </a:cubicBezTo>
                  <a:cubicBezTo>
                    <a:pt x="4019" y="56781"/>
                    <a:pt x="3779" y="56842"/>
                    <a:pt x="3523" y="56842"/>
                  </a:cubicBezTo>
                  <a:cubicBezTo>
                    <a:pt x="3486" y="56842"/>
                    <a:pt x="3449" y="56841"/>
                    <a:pt x="3412" y="56838"/>
                  </a:cubicBezTo>
                  <a:lnTo>
                    <a:pt x="3412" y="56858"/>
                  </a:lnTo>
                  <a:cubicBezTo>
                    <a:pt x="3380" y="56860"/>
                    <a:pt x="3347" y="56862"/>
                    <a:pt x="3314" y="56862"/>
                  </a:cubicBezTo>
                  <a:cubicBezTo>
                    <a:pt x="3085" y="56862"/>
                    <a:pt x="2847" y="56801"/>
                    <a:pt x="2639" y="56679"/>
                  </a:cubicBezTo>
                  <a:cubicBezTo>
                    <a:pt x="1786" y="56025"/>
                    <a:pt x="1706" y="55271"/>
                    <a:pt x="2381" y="54379"/>
                  </a:cubicBezTo>
                  <a:cubicBezTo>
                    <a:pt x="2817" y="53804"/>
                    <a:pt x="3491" y="53328"/>
                    <a:pt x="4086" y="52892"/>
                  </a:cubicBezTo>
                  <a:cubicBezTo>
                    <a:pt x="4761" y="52416"/>
                    <a:pt x="5494" y="51979"/>
                    <a:pt x="6188" y="51543"/>
                  </a:cubicBezTo>
                  <a:lnTo>
                    <a:pt x="6565" y="51305"/>
                  </a:lnTo>
                  <a:cubicBezTo>
                    <a:pt x="7101" y="50968"/>
                    <a:pt x="7676" y="50671"/>
                    <a:pt x="8251" y="50373"/>
                  </a:cubicBezTo>
                  <a:cubicBezTo>
                    <a:pt x="8747" y="50095"/>
                    <a:pt x="9302" y="49798"/>
                    <a:pt x="9798" y="49501"/>
                  </a:cubicBezTo>
                  <a:cubicBezTo>
                    <a:pt x="10452" y="49084"/>
                    <a:pt x="11107" y="48687"/>
                    <a:pt x="11721" y="48291"/>
                  </a:cubicBezTo>
                  <a:lnTo>
                    <a:pt x="11860" y="48211"/>
                  </a:lnTo>
                  <a:close/>
                  <a:moveTo>
                    <a:pt x="7021" y="55152"/>
                  </a:moveTo>
                  <a:lnTo>
                    <a:pt x="7021" y="55152"/>
                  </a:lnTo>
                  <a:cubicBezTo>
                    <a:pt x="7180" y="55271"/>
                    <a:pt x="7358" y="55390"/>
                    <a:pt x="7537" y="55470"/>
                  </a:cubicBezTo>
                  <a:cubicBezTo>
                    <a:pt x="7914" y="55648"/>
                    <a:pt x="8310" y="55767"/>
                    <a:pt x="8727" y="55847"/>
                  </a:cubicBezTo>
                  <a:cubicBezTo>
                    <a:pt x="8667" y="56184"/>
                    <a:pt x="8628" y="56541"/>
                    <a:pt x="8608" y="56858"/>
                  </a:cubicBezTo>
                  <a:cubicBezTo>
                    <a:pt x="8588" y="57334"/>
                    <a:pt x="8528" y="57810"/>
                    <a:pt x="8409" y="58266"/>
                  </a:cubicBezTo>
                  <a:cubicBezTo>
                    <a:pt x="8370" y="58365"/>
                    <a:pt x="8350" y="58464"/>
                    <a:pt x="8310" y="58563"/>
                  </a:cubicBezTo>
                  <a:cubicBezTo>
                    <a:pt x="8231" y="58940"/>
                    <a:pt x="8092" y="59297"/>
                    <a:pt x="7914" y="59634"/>
                  </a:cubicBezTo>
                  <a:cubicBezTo>
                    <a:pt x="7696" y="60011"/>
                    <a:pt x="7339" y="60269"/>
                    <a:pt x="6922" y="60388"/>
                  </a:cubicBezTo>
                  <a:cubicBezTo>
                    <a:pt x="6704" y="60447"/>
                    <a:pt x="6466" y="60467"/>
                    <a:pt x="6248" y="60467"/>
                  </a:cubicBezTo>
                  <a:cubicBezTo>
                    <a:pt x="5534" y="60467"/>
                    <a:pt x="4959" y="60209"/>
                    <a:pt x="4741" y="59793"/>
                  </a:cubicBezTo>
                  <a:lnTo>
                    <a:pt x="4681" y="59714"/>
                  </a:lnTo>
                  <a:cubicBezTo>
                    <a:pt x="4483" y="59337"/>
                    <a:pt x="4364" y="59099"/>
                    <a:pt x="4542" y="58821"/>
                  </a:cubicBezTo>
                  <a:cubicBezTo>
                    <a:pt x="4622" y="58682"/>
                    <a:pt x="4661" y="58504"/>
                    <a:pt x="4642" y="58345"/>
                  </a:cubicBezTo>
                  <a:lnTo>
                    <a:pt x="4642" y="58325"/>
                  </a:lnTo>
                  <a:cubicBezTo>
                    <a:pt x="4642" y="58226"/>
                    <a:pt x="4622" y="58127"/>
                    <a:pt x="4562" y="58048"/>
                  </a:cubicBezTo>
                  <a:lnTo>
                    <a:pt x="4582" y="58048"/>
                  </a:lnTo>
                  <a:cubicBezTo>
                    <a:pt x="4721" y="58008"/>
                    <a:pt x="4860" y="57968"/>
                    <a:pt x="4979" y="57949"/>
                  </a:cubicBezTo>
                  <a:cubicBezTo>
                    <a:pt x="5970" y="57691"/>
                    <a:pt x="6684" y="57136"/>
                    <a:pt x="7021" y="56342"/>
                  </a:cubicBezTo>
                  <a:cubicBezTo>
                    <a:pt x="7200" y="55966"/>
                    <a:pt x="7200" y="55529"/>
                    <a:pt x="7021" y="55152"/>
                  </a:cubicBezTo>
                  <a:close/>
                  <a:moveTo>
                    <a:pt x="6625" y="238"/>
                  </a:moveTo>
                  <a:cubicBezTo>
                    <a:pt x="7001" y="238"/>
                    <a:pt x="7371" y="414"/>
                    <a:pt x="7616" y="716"/>
                  </a:cubicBezTo>
                  <a:cubicBezTo>
                    <a:pt x="7676" y="815"/>
                    <a:pt x="7735" y="914"/>
                    <a:pt x="7815" y="1013"/>
                  </a:cubicBezTo>
                  <a:cubicBezTo>
                    <a:pt x="7914" y="1172"/>
                    <a:pt x="7993" y="1291"/>
                    <a:pt x="7735" y="1469"/>
                  </a:cubicBezTo>
                  <a:cubicBezTo>
                    <a:pt x="7517" y="1588"/>
                    <a:pt x="7458" y="1866"/>
                    <a:pt x="7180" y="1985"/>
                  </a:cubicBezTo>
                  <a:cubicBezTo>
                    <a:pt x="6982" y="2084"/>
                    <a:pt x="6763" y="2143"/>
                    <a:pt x="6545" y="2143"/>
                  </a:cubicBezTo>
                  <a:cubicBezTo>
                    <a:pt x="6407" y="2143"/>
                    <a:pt x="6268" y="2124"/>
                    <a:pt x="6129" y="2064"/>
                  </a:cubicBezTo>
                  <a:cubicBezTo>
                    <a:pt x="6089" y="2044"/>
                    <a:pt x="6030" y="2044"/>
                    <a:pt x="5990" y="2044"/>
                  </a:cubicBezTo>
                  <a:cubicBezTo>
                    <a:pt x="5891" y="2044"/>
                    <a:pt x="5891" y="2104"/>
                    <a:pt x="5891" y="2183"/>
                  </a:cubicBezTo>
                  <a:cubicBezTo>
                    <a:pt x="5831" y="2798"/>
                    <a:pt x="6446" y="3472"/>
                    <a:pt x="7180" y="3710"/>
                  </a:cubicBezTo>
                  <a:cubicBezTo>
                    <a:pt x="7703" y="3867"/>
                    <a:pt x="8241" y="3932"/>
                    <a:pt x="8794" y="3932"/>
                  </a:cubicBezTo>
                  <a:cubicBezTo>
                    <a:pt x="8871" y="3932"/>
                    <a:pt x="8947" y="3931"/>
                    <a:pt x="9024" y="3928"/>
                  </a:cubicBezTo>
                  <a:cubicBezTo>
                    <a:pt x="8925" y="4246"/>
                    <a:pt x="8925" y="4583"/>
                    <a:pt x="8608" y="4841"/>
                  </a:cubicBezTo>
                  <a:cubicBezTo>
                    <a:pt x="8489" y="4920"/>
                    <a:pt x="8489" y="5098"/>
                    <a:pt x="8608" y="5158"/>
                  </a:cubicBezTo>
                  <a:cubicBezTo>
                    <a:pt x="8806" y="5277"/>
                    <a:pt x="8826" y="5495"/>
                    <a:pt x="9044" y="5614"/>
                  </a:cubicBezTo>
                  <a:cubicBezTo>
                    <a:pt x="9123" y="5673"/>
                    <a:pt x="9123" y="5931"/>
                    <a:pt x="9183" y="6090"/>
                  </a:cubicBezTo>
                  <a:cubicBezTo>
                    <a:pt x="9560" y="7339"/>
                    <a:pt x="9520" y="8628"/>
                    <a:pt x="9659" y="9897"/>
                  </a:cubicBezTo>
                  <a:cubicBezTo>
                    <a:pt x="9679" y="10116"/>
                    <a:pt x="9758" y="10215"/>
                    <a:pt x="10075" y="10254"/>
                  </a:cubicBezTo>
                  <a:cubicBezTo>
                    <a:pt x="11067" y="10433"/>
                    <a:pt x="11761" y="10849"/>
                    <a:pt x="12039" y="11643"/>
                  </a:cubicBezTo>
                  <a:cubicBezTo>
                    <a:pt x="12296" y="12436"/>
                    <a:pt x="12217" y="13289"/>
                    <a:pt x="12197" y="14122"/>
                  </a:cubicBezTo>
                  <a:cubicBezTo>
                    <a:pt x="12158" y="14756"/>
                    <a:pt x="12197" y="15411"/>
                    <a:pt x="12336" y="16025"/>
                  </a:cubicBezTo>
                  <a:cubicBezTo>
                    <a:pt x="12455" y="16422"/>
                    <a:pt x="12812" y="16759"/>
                    <a:pt x="13110" y="17096"/>
                  </a:cubicBezTo>
                  <a:cubicBezTo>
                    <a:pt x="13466" y="17513"/>
                    <a:pt x="13843" y="17889"/>
                    <a:pt x="14260" y="18266"/>
                  </a:cubicBezTo>
                  <a:cubicBezTo>
                    <a:pt x="15152" y="19099"/>
                    <a:pt x="16124" y="19873"/>
                    <a:pt x="17433" y="20368"/>
                  </a:cubicBezTo>
                  <a:cubicBezTo>
                    <a:pt x="17671" y="20468"/>
                    <a:pt x="17929" y="20507"/>
                    <a:pt x="18206" y="20507"/>
                  </a:cubicBezTo>
                  <a:cubicBezTo>
                    <a:pt x="18385" y="20507"/>
                    <a:pt x="18543" y="20487"/>
                    <a:pt x="18722" y="20468"/>
                  </a:cubicBezTo>
                  <a:cubicBezTo>
                    <a:pt x="18920" y="20428"/>
                    <a:pt x="18960" y="20349"/>
                    <a:pt x="18880" y="20210"/>
                  </a:cubicBezTo>
                  <a:cubicBezTo>
                    <a:pt x="18662" y="19892"/>
                    <a:pt x="18702" y="19714"/>
                    <a:pt x="19019" y="19476"/>
                  </a:cubicBezTo>
                  <a:cubicBezTo>
                    <a:pt x="19178" y="19397"/>
                    <a:pt x="19376" y="19337"/>
                    <a:pt x="19555" y="19337"/>
                  </a:cubicBezTo>
                  <a:cubicBezTo>
                    <a:pt x="19713" y="19337"/>
                    <a:pt x="19852" y="19377"/>
                    <a:pt x="19991" y="19416"/>
                  </a:cubicBezTo>
                  <a:cubicBezTo>
                    <a:pt x="20269" y="19516"/>
                    <a:pt x="20427" y="19813"/>
                    <a:pt x="20348" y="20091"/>
                  </a:cubicBezTo>
                  <a:cubicBezTo>
                    <a:pt x="20288" y="20329"/>
                    <a:pt x="20110" y="20507"/>
                    <a:pt x="19892" y="20606"/>
                  </a:cubicBezTo>
                  <a:cubicBezTo>
                    <a:pt x="19416" y="20844"/>
                    <a:pt x="18880" y="20963"/>
                    <a:pt x="18365" y="20963"/>
                  </a:cubicBezTo>
                  <a:cubicBezTo>
                    <a:pt x="18008" y="20963"/>
                    <a:pt x="17671" y="20924"/>
                    <a:pt x="17334" y="20825"/>
                  </a:cubicBezTo>
                  <a:cubicBezTo>
                    <a:pt x="15886" y="20428"/>
                    <a:pt x="14894" y="19635"/>
                    <a:pt x="13962" y="18762"/>
                  </a:cubicBezTo>
                  <a:cubicBezTo>
                    <a:pt x="13923" y="18703"/>
                    <a:pt x="13843" y="18663"/>
                    <a:pt x="13784" y="18663"/>
                  </a:cubicBezTo>
                  <a:cubicBezTo>
                    <a:pt x="13942" y="18960"/>
                    <a:pt x="14180" y="19198"/>
                    <a:pt x="14418" y="19416"/>
                  </a:cubicBezTo>
                  <a:cubicBezTo>
                    <a:pt x="15311" y="20269"/>
                    <a:pt x="16243" y="21102"/>
                    <a:pt x="16739" y="22133"/>
                  </a:cubicBezTo>
                  <a:cubicBezTo>
                    <a:pt x="17016" y="22748"/>
                    <a:pt x="17274" y="23363"/>
                    <a:pt x="17492" y="23978"/>
                  </a:cubicBezTo>
                  <a:cubicBezTo>
                    <a:pt x="17651" y="24493"/>
                    <a:pt x="17651" y="25009"/>
                    <a:pt x="17790" y="25525"/>
                  </a:cubicBezTo>
                  <a:cubicBezTo>
                    <a:pt x="18008" y="26397"/>
                    <a:pt x="17750" y="27250"/>
                    <a:pt x="17591" y="28083"/>
                  </a:cubicBezTo>
                  <a:cubicBezTo>
                    <a:pt x="17393" y="28995"/>
                    <a:pt x="17056" y="29848"/>
                    <a:pt x="16560" y="30641"/>
                  </a:cubicBezTo>
                  <a:cubicBezTo>
                    <a:pt x="16124" y="31395"/>
                    <a:pt x="15628" y="32109"/>
                    <a:pt x="15073" y="32763"/>
                  </a:cubicBezTo>
                  <a:cubicBezTo>
                    <a:pt x="14974" y="32862"/>
                    <a:pt x="14934" y="32981"/>
                    <a:pt x="15033" y="33080"/>
                  </a:cubicBezTo>
                  <a:cubicBezTo>
                    <a:pt x="15588" y="33755"/>
                    <a:pt x="16084" y="34468"/>
                    <a:pt x="16521" y="35222"/>
                  </a:cubicBezTo>
                  <a:cubicBezTo>
                    <a:pt x="16699" y="35539"/>
                    <a:pt x="16877" y="35857"/>
                    <a:pt x="17016" y="36214"/>
                  </a:cubicBezTo>
                  <a:cubicBezTo>
                    <a:pt x="17254" y="36769"/>
                    <a:pt x="17453" y="37364"/>
                    <a:pt x="17611" y="37959"/>
                  </a:cubicBezTo>
                  <a:cubicBezTo>
                    <a:pt x="17770" y="38534"/>
                    <a:pt x="17849" y="39129"/>
                    <a:pt x="17849" y="39724"/>
                  </a:cubicBezTo>
                  <a:cubicBezTo>
                    <a:pt x="17810" y="40596"/>
                    <a:pt x="17631" y="41469"/>
                    <a:pt x="17353" y="42302"/>
                  </a:cubicBezTo>
                  <a:cubicBezTo>
                    <a:pt x="17036" y="43293"/>
                    <a:pt x="16540" y="44206"/>
                    <a:pt x="15886" y="45019"/>
                  </a:cubicBezTo>
                  <a:cubicBezTo>
                    <a:pt x="15469" y="45534"/>
                    <a:pt x="14894" y="46010"/>
                    <a:pt x="14399" y="46506"/>
                  </a:cubicBezTo>
                  <a:cubicBezTo>
                    <a:pt x="14101" y="46764"/>
                    <a:pt x="13843" y="47041"/>
                    <a:pt x="13605" y="47359"/>
                  </a:cubicBezTo>
                  <a:cubicBezTo>
                    <a:pt x="14061" y="47061"/>
                    <a:pt x="14399" y="46684"/>
                    <a:pt x="14815" y="46367"/>
                  </a:cubicBezTo>
                  <a:cubicBezTo>
                    <a:pt x="15588" y="45752"/>
                    <a:pt x="16481" y="45296"/>
                    <a:pt x="17453" y="45038"/>
                  </a:cubicBezTo>
                  <a:cubicBezTo>
                    <a:pt x="17730" y="44959"/>
                    <a:pt x="18008" y="44939"/>
                    <a:pt x="18305" y="44939"/>
                  </a:cubicBezTo>
                  <a:cubicBezTo>
                    <a:pt x="18359" y="44936"/>
                    <a:pt x="18412" y="44934"/>
                    <a:pt x="18466" y="44934"/>
                  </a:cubicBezTo>
                  <a:cubicBezTo>
                    <a:pt x="19046" y="44934"/>
                    <a:pt x="19618" y="45130"/>
                    <a:pt x="20090" y="45475"/>
                  </a:cubicBezTo>
                  <a:cubicBezTo>
                    <a:pt x="20328" y="45693"/>
                    <a:pt x="20388" y="46050"/>
                    <a:pt x="20209" y="46328"/>
                  </a:cubicBezTo>
                  <a:cubicBezTo>
                    <a:pt x="20031" y="46486"/>
                    <a:pt x="19793" y="46565"/>
                    <a:pt x="19535" y="46565"/>
                  </a:cubicBezTo>
                  <a:cubicBezTo>
                    <a:pt x="19416" y="46565"/>
                    <a:pt x="19317" y="46546"/>
                    <a:pt x="19198" y="46506"/>
                  </a:cubicBezTo>
                  <a:cubicBezTo>
                    <a:pt x="18761" y="46387"/>
                    <a:pt x="18583" y="46010"/>
                    <a:pt x="18821" y="45713"/>
                  </a:cubicBezTo>
                  <a:cubicBezTo>
                    <a:pt x="18960" y="45554"/>
                    <a:pt x="18861" y="45475"/>
                    <a:pt x="18642" y="45435"/>
                  </a:cubicBezTo>
                  <a:cubicBezTo>
                    <a:pt x="18487" y="45406"/>
                    <a:pt x="18330" y="45390"/>
                    <a:pt x="18172" y="45390"/>
                  </a:cubicBezTo>
                  <a:cubicBezTo>
                    <a:pt x="17907" y="45390"/>
                    <a:pt x="17642" y="45435"/>
                    <a:pt x="17393" y="45534"/>
                  </a:cubicBezTo>
                  <a:cubicBezTo>
                    <a:pt x="16739" y="45772"/>
                    <a:pt x="16124" y="46109"/>
                    <a:pt x="15569" y="46526"/>
                  </a:cubicBezTo>
                  <a:cubicBezTo>
                    <a:pt x="14617" y="47220"/>
                    <a:pt x="13744" y="48033"/>
                    <a:pt x="12971" y="48925"/>
                  </a:cubicBezTo>
                  <a:cubicBezTo>
                    <a:pt x="12495" y="49401"/>
                    <a:pt x="12217" y="50056"/>
                    <a:pt x="12177" y="50750"/>
                  </a:cubicBezTo>
                  <a:cubicBezTo>
                    <a:pt x="12177" y="51543"/>
                    <a:pt x="12237" y="52356"/>
                    <a:pt x="12197" y="53149"/>
                  </a:cubicBezTo>
                  <a:cubicBezTo>
                    <a:pt x="12197" y="53645"/>
                    <a:pt x="12078" y="54121"/>
                    <a:pt x="11880" y="54557"/>
                  </a:cubicBezTo>
                  <a:cubicBezTo>
                    <a:pt x="11563" y="55172"/>
                    <a:pt x="10888" y="55509"/>
                    <a:pt x="10036" y="55648"/>
                  </a:cubicBezTo>
                  <a:cubicBezTo>
                    <a:pt x="9758" y="55688"/>
                    <a:pt x="9639" y="55767"/>
                    <a:pt x="9619" y="56005"/>
                  </a:cubicBezTo>
                  <a:cubicBezTo>
                    <a:pt x="9599" y="56917"/>
                    <a:pt x="9520" y="57810"/>
                    <a:pt x="9401" y="58702"/>
                  </a:cubicBezTo>
                  <a:cubicBezTo>
                    <a:pt x="9262" y="59416"/>
                    <a:pt x="9203" y="60150"/>
                    <a:pt x="8568" y="60745"/>
                  </a:cubicBezTo>
                  <a:cubicBezTo>
                    <a:pt x="8449" y="60844"/>
                    <a:pt x="8429" y="60963"/>
                    <a:pt x="8568" y="61062"/>
                  </a:cubicBezTo>
                  <a:cubicBezTo>
                    <a:pt x="8608" y="61102"/>
                    <a:pt x="8667" y="61161"/>
                    <a:pt x="8707" y="61221"/>
                  </a:cubicBezTo>
                  <a:cubicBezTo>
                    <a:pt x="8846" y="61419"/>
                    <a:pt x="8985" y="61617"/>
                    <a:pt x="8866" y="61836"/>
                  </a:cubicBezTo>
                  <a:cubicBezTo>
                    <a:pt x="8812" y="61942"/>
                    <a:pt x="8695" y="62017"/>
                    <a:pt x="8557" y="62017"/>
                  </a:cubicBezTo>
                  <a:cubicBezTo>
                    <a:pt x="8541" y="62017"/>
                    <a:pt x="8525" y="62016"/>
                    <a:pt x="8509" y="62014"/>
                  </a:cubicBezTo>
                  <a:lnTo>
                    <a:pt x="8231" y="62014"/>
                  </a:lnTo>
                  <a:cubicBezTo>
                    <a:pt x="7537" y="62014"/>
                    <a:pt x="6863" y="62252"/>
                    <a:pt x="6327" y="62668"/>
                  </a:cubicBezTo>
                  <a:cubicBezTo>
                    <a:pt x="6030" y="62926"/>
                    <a:pt x="5871" y="63283"/>
                    <a:pt x="5871" y="63680"/>
                  </a:cubicBezTo>
                  <a:cubicBezTo>
                    <a:pt x="5871" y="63779"/>
                    <a:pt x="5891" y="63839"/>
                    <a:pt x="5990" y="63839"/>
                  </a:cubicBezTo>
                  <a:cubicBezTo>
                    <a:pt x="6030" y="63819"/>
                    <a:pt x="6089" y="63819"/>
                    <a:pt x="6149" y="63799"/>
                  </a:cubicBezTo>
                  <a:cubicBezTo>
                    <a:pt x="6288" y="63759"/>
                    <a:pt x="6426" y="63739"/>
                    <a:pt x="6585" y="63739"/>
                  </a:cubicBezTo>
                  <a:cubicBezTo>
                    <a:pt x="6603" y="63738"/>
                    <a:pt x="6621" y="63738"/>
                    <a:pt x="6639" y="63738"/>
                  </a:cubicBezTo>
                  <a:cubicBezTo>
                    <a:pt x="7016" y="63738"/>
                    <a:pt x="7368" y="63933"/>
                    <a:pt x="7577" y="64255"/>
                  </a:cubicBezTo>
                  <a:cubicBezTo>
                    <a:pt x="7755" y="64473"/>
                    <a:pt x="7795" y="64790"/>
                    <a:pt x="7676" y="65028"/>
                  </a:cubicBezTo>
                  <a:cubicBezTo>
                    <a:pt x="7455" y="65396"/>
                    <a:pt x="7047" y="65628"/>
                    <a:pt x="6625" y="65628"/>
                  </a:cubicBezTo>
                  <a:cubicBezTo>
                    <a:pt x="6592" y="65628"/>
                    <a:pt x="6559" y="65626"/>
                    <a:pt x="6526" y="65623"/>
                  </a:cubicBezTo>
                  <a:cubicBezTo>
                    <a:pt x="6169" y="65623"/>
                    <a:pt x="5831" y="65524"/>
                    <a:pt x="5534" y="65326"/>
                  </a:cubicBezTo>
                  <a:cubicBezTo>
                    <a:pt x="4681" y="64711"/>
                    <a:pt x="4562" y="63521"/>
                    <a:pt x="5256" y="62748"/>
                  </a:cubicBezTo>
                  <a:cubicBezTo>
                    <a:pt x="5494" y="62510"/>
                    <a:pt x="5732" y="62272"/>
                    <a:pt x="5970" y="62034"/>
                  </a:cubicBezTo>
                  <a:cubicBezTo>
                    <a:pt x="6050" y="61974"/>
                    <a:pt x="6109" y="61935"/>
                    <a:pt x="6069" y="61836"/>
                  </a:cubicBezTo>
                  <a:cubicBezTo>
                    <a:pt x="6030" y="61736"/>
                    <a:pt x="5911" y="61717"/>
                    <a:pt x="5792" y="61717"/>
                  </a:cubicBezTo>
                  <a:cubicBezTo>
                    <a:pt x="5276" y="61697"/>
                    <a:pt x="4780" y="61617"/>
                    <a:pt x="4304" y="61459"/>
                  </a:cubicBezTo>
                  <a:cubicBezTo>
                    <a:pt x="3174" y="61102"/>
                    <a:pt x="2123" y="60150"/>
                    <a:pt x="2480" y="59119"/>
                  </a:cubicBezTo>
                  <a:cubicBezTo>
                    <a:pt x="2658" y="58603"/>
                    <a:pt x="3095" y="58187"/>
                    <a:pt x="3809" y="57988"/>
                  </a:cubicBezTo>
                  <a:lnTo>
                    <a:pt x="3947" y="57988"/>
                  </a:lnTo>
                  <a:cubicBezTo>
                    <a:pt x="3970" y="57984"/>
                    <a:pt x="3992" y="57982"/>
                    <a:pt x="4015" y="57982"/>
                  </a:cubicBezTo>
                  <a:cubicBezTo>
                    <a:pt x="4205" y="57982"/>
                    <a:pt x="4368" y="58130"/>
                    <a:pt x="4404" y="58325"/>
                  </a:cubicBezTo>
                  <a:cubicBezTo>
                    <a:pt x="4404" y="58444"/>
                    <a:pt x="4384" y="58583"/>
                    <a:pt x="4324" y="58702"/>
                  </a:cubicBezTo>
                  <a:cubicBezTo>
                    <a:pt x="4066" y="59139"/>
                    <a:pt x="4304" y="59535"/>
                    <a:pt x="4523" y="59912"/>
                  </a:cubicBezTo>
                  <a:cubicBezTo>
                    <a:pt x="4820" y="60487"/>
                    <a:pt x="5554" y="60725"/>
                    <a:pt x="6248" y="60725"/>
                  </a:cubicBezTo>
                  <a:cubicBezTo>
                    <a:pt x="6506" y="60725"/>
                    <a:pt x="6744" y="60685"/>
                    <a:pt x="7001" y="60626"/>
                  </a:cubicBezTo>
                  <a:cubicBezTo>
                    <a:pt x="7477" y="60507"/>
                    <a:pt x="7874" y="60209"/>
                    <a:pt x="8132" y="59773"/>
                  </a:cubicBezTo>
                  <a:cubicBezTo>
                    <a:pt x="8350" y="59337"/>
                    <a:pt x="8528" y="58841"/>
                    <a:pt x="8647" y="58345"/>
                  </a:cubicBezTo>
                  <a:cubicBezTo>
                    <a:pt x="8885" y="57493"/>
                    <a:pt x="8826" y="56640"/>
                    <a:pt x="8985" y="55787"/>
                  </a:cubicBezTo>
                  <a:cubicBezTo>
                    <a:pt x="9004" y="55648"/>
                    <a:pt x="8905" y="55648"/>
                    <a:pt x="8806" y="55628"/>
                  </a:cubicBezTo>
                  <a:cubicBezTo>
                    <a:pt x="8409" y="55549"/>
                    <a:pt x="8013" y="55430"/>
                    <a:pt x="7636" y="55252"/>
                  </a:cubicBezTo>
                  <a:cubicBezTo>
                    <a:pt x="7021" y="54954"/>
                    <a:pt x="6644" y="54518"/>
                    <a:pt x="6585" y="53982"/>
                  </a:cubicBezTo>
                  <a:cubicBezTo>
                    <a:pt x="6545" y="53467"/>
                    <a:pt x="6803" y="53030"/>
                    <a:pt x="7398" y="52753"/>
                  </a:cubicBezTo>
                  <a:cubicBezTo>
                    <a:pt x="7517" y="52693"/>
                    <a:pt x="7656" y="52654"/>
                    <a:pt x="7795" y="52654"/>
                  </a:cubicBezTo>
                  <a:cubicBezTo>
                    <a:pt x="7854" y="52654"/>
                    <a:pt x="7934" y="52674"/>
                    <a:pt x="8013" y="52693"/>
                  </a:cubicBezTo>
                  <a:cubicBezTo>
                    <a:pt x="8231" y="52773"/>
                    <a:pt x="8152" y="52951"/>
                    <a:pt x="8152" y="53070"/>
                  </a:cubicBezTo>
                  <a:cubicBezTo>
                    <a:pt x="8152" y="53328"/>
                    <a:pt x="8152" y="53546"/>
                    <a:pt x="8152" y="53784"/>
                  </a:cubicBezTo>
                  <a:cubicBezTo>
                    <a:pt x="8211" y="54181"/>
                    <a:pt x="8489" y="54498"/>
                    <a:pt x="8846" y="54657"/>
                  </a:cubicBezTo>
                  <a:cubicBezTo>
                    <a:pt x="8905" y="54676"/>
                    <a:pt x="8965" y="54696"/>
                    <a:pt x="9044" y="54716"/>
                  </a:cubicBezTo>
                  <a:cubicBezTo>
                    <a:pt x="9123" y="54716"/>
                    <a:pt x="9183" y="54657"/>
                    <a:pt x="9223" y="54518"/>
                  </a:cubicBezTo>
                  <a:cubicBezTo>
                    <a:pt x="9540" y="53566"/>
                    <a:pt x="9936" y="52634"/>
                    <a:pt x="10432" y="51761"/>
                  </a:cubicBezTo>
                  <a:cubicBezTo>
                    <a:pt x="10750" y="51186"/>
                    <a:pt x="11126" y="50631"/>
                    <a:pt x="11424" y="50036"/>
                  </a:cubicBezTo>
                  <a:cubicBezTo>
                    <a:pt x="11563" y="49739"/>
                    <a:pt x="11582" y="49421"/>
                    <a:pt x="11701" y="49124"/>
                  </a:cubicBezTo>
                  <a:cubicBezTo>
                    <a:pt x="11939" y="48509"/>
                    <a:pt x="12257" y="47934"/>
                    <a:pt x="12614" y="47379"/>
                  </a:cubicBezTo>
                  <a:cubicBezTo>
                    <a:pt x="12257" y="47577"/>
                    <a:pt x="11920" y="47815"/>
                    <a:pt x="11602" y="48073"/>
                  </a:cubicBezTo>
                  <a:cubicBezTo>
                    <a:pt x="10948" y="48469"/>
                    <a:pt x="10313" y="48866"/>
                    <a:pt x="9659" y="49263"/>
                  </a:cubicBezTo>
                  <a:cubicBezTo>
                    <a:pt x="8628" y="49897"/>
                    <a:pt x="7477" y="50433"/>
                    <a:pt x="6446" y="51087"/>
                  </a:cubicBezTo>
                  <a:cubicBezTo>
                    <a:pt x="5593" y="51603"/>
                    <a:pt x="4741" y="52118"/>
                    <a:pt x="3947" y="52674"/>
                  </a:cubicBezTo>
                  <a:cubicBezTo>
                    <a:pt x="3293" y="53149"/>
                    <a:pt x="2639" y="53625"/>
                    <a:pt x="2182" y="54220"/>
                  </a:cubicBezTo>
                  <a:cubicBezTo>
                    <a:pt x="1548" y="55033"/>
                    <a:pt x="1369" y="55985"/>
                    <a:pt x="2500" y="56858"/>
                  </a:cubicBezTo>
                  <a:cubicBezTo>
                    <a:pt x="2777" y="57017"/>
                    <a:pt x="3095" y="57096"/>
                    <a:pt x="3412" y="57096"/>
                  </a:cubicBezTo>
                  <a:cubicBezTo>
                    <a:pt x="3769" y="57096"/>
                    <a:pt x="4106" y="57017"/>
                    <a:pt x="4404" y="56858"/>
                  </a:cubicBezTo>
                  <a:cubicBezTo>
                    <a:pt x="4622" y="56719"/>
                    <a:pt x="4800" y="56560"/>
                    <a:pt x="4939" y="56362"/>
                  </a:cubicBezTo>
                  <a:cubicBezTo>
                    <a:pt x="5236" y="56005"/>
                    <a:pt x="4939" y="55490"/>
                    <a:pt x="4523" y="55271"/>
                  </a:cubicBezTo>
                  <a:cubicBezTo>
                    <a:pt x="4185" y="55133"/>
                    <a:pt x="3888" y="54934"/>
                    <a:pt x="3610" y="54696"/>
                  </a:cubicBezTo>
                  <a:cubicBezTo>
                    <a:pt x="3471" y="54557"/>
                    <a:pt x="3452" y="54458"/>
                    <a:pt x="3670" y="54339"/>
                  </a:cubicBezTo>
                  <a:cubicBezTo>
                    <a:pt x="3955" y="54197"/>
                    <a:pt x="4288" y="54118"/>
                    <a:pt x="4612" y="54118"/>
                  </a:cubicBezTo>
                  <a:cubicBezTo>
                    <a:pt x="4649" y="54118"/>
                    <a:pt x="4685" y="54119"/>
                    <a:pt x="4721" y="54121"/>
                  </a:cubicBezTo>
                  <a:cubicBezTo>
                    <a:pt x="4751" y="54120"/>
                    <a:pt x="4781" y="54119"/>
                    <a:pt x="4811" y="54119"/>
                  </a:cubicBezTo>
                  <a:cubicBezTo>
                    <a:pt x="5257" y="54119"/>
                    <a:pt x="5699" y="54255"/>
                    <a:pt x="6089" y="54478"/>
                  </a:cubicBezTo>
                  <a:cubicBezTo>
                    <a:pt x="6783" y="54974"/>
                    <a:pt x="7081" y="55589"/>
                    <a:pt x="6783" y="56263"/>
                  </a:cubicBezTo>
                  <a:cubicBezTo>
                    <a:pt x="6486" y="56957"/>
                    <a:pt x="5871" y="57473"/>
                    <a:pt x="4919" y="57711"/>
                  </a:cubicBezTo>
                  <a:cubicBezTo>
                    <a:pt x="4542" y="57830"/>
                    <a:pt x="4146" y="57889"/>
                    <a:pt x="3729" y="57909"/>
                  </a:cubicBezTo>
                  <a:lnTo>
                    <a:pt x="3491" y="57909"/>
                  </a:lnTo>
                  <a:cubicBezTo>
                    <a:pt x="2440" y="57810"/>
                    <a:pt x="1389" y="57413"/>
                    <a:pt x="814" y="56501"/>
                  </a:cubicBezTo>
                  <a:cubicBezTo>
                    <a:pt x="636" y="56203"/>
                    <a:pt x="517" y="55886"/>
                    <a:pt x="457" y="55549"/>
                  </a:cubicBezTo>
                  <a:cubicBezTo>
                    <a:pt x="199" y="54181"/>
                    <a:pt x="1211" y="52852"/>
                    <a:pt x="2242" y="51900"/>
                  </a:cubicBezTo>
                  <a:cubicBezTo>
                    <a:pt x="3273" y="50948"/>
                    <a:pt x="4463" y="50254"/>
                    <a:pt x="5693" y="49520"/>
                  </a:cubicBezTo>
                  <a:cubicBezTo>
                    <a:pt x="6763" y="48886"/>
                    <a:pt x="7874" y="48271"/>
                    <a:pt x="8945" y="47656"/>
                  </a:cubicBezTo>
                  <a:cubicBezTo>
                    <a:pt x="9718" y="47200"/>
                    <a:pt x="10492" y="46744"/>
                    <a:pt x="11226" y="46268"/>
                  </a:cubicBezTo>
                  <a:cubicBezTo>
                    <a:pt x="11860" y="45852"/>
                    <a:pt x="12475" y="45415"/>
                    <a:pt x="13050" y="44959"/>
                  </a:cubicBezTo>
                  <a:cubicBezTo>
                    <a:pt x="13665" y="44463"/>
                    <a:pt x="14200" y="43908"/>
                    <a:pt x="14676" y="43293"/>
                  </a:cubicBezTo>
                  <a:cubicBezTo>
                    <a:pt x="14993" y="42837"/>
                    <a:pt x="15251" y="42341"/>
                    <a:pt x="15469" y="41806"/>
                  </a:cubicBezTo>
                  <a:cubicBezTo>
                    <a:pt x="15588" y="41469"/>
                    <a:pt x="15668" y="41112"/>
                    <a:pt x="15668" y="40735"/>
                  </a:cubicBezTo>
                  <a:cubicBezTo>
                    <a:pt x="15807" y="39783"/>
                    <a:pt x="15747" y="38811"/>
                    <a:pt x="15509" y="37879"/>
                  </a:cubicBezTo>
                  <a:cubicBezTo>
                    <a:pt x="15152" y="36729"/>
                    <a:pt x="14498" y="35658"/>
                    <a:pt x="13645" y="34806"/>
                  </a:cubicBezTo>
                  <a:cubicBezTo>
                    <a:pt x="13566" y="34746"/>
                    <a:pt x="13506" y="34687"/>
                    <a:pt x="13447" y="34687"/>
                  </a:cubicBezTo>
                  <a:cubicBezTo>
                    <a:pt x="13387" y="34687"/>
                    <a:pt x="13347" y="34726"/>
                    <a:pt x="13288" y="34806"/>
                  </a:cubicBezTo>
                  <a:cubicBezTo>
                    <a:pt x="12653" y="35519"/>
                    <a:pt x="11979" y="36233"/>
                    <a:pt x="11364" y="36967"/>
                  </a:cubicBezTo>
                  <a:cubicBezTo>
                    <a:pt x="10948" y="37483"/>
                    <a:pt x="10571" y="38018"/>
                    <a:pt x="10234" y="38573"/>
                  </a:cubicBezTo>
                  <a:cubicBezTo>
                    <a:pt x="9758" y="39327"/>
                    <a:pt x="9322" y="40061"/>
                    <a:pt x="9203" y="40973"/>
                  </a:cubicBezTo>
                  <a:cubicBezTo>
                    <a:pt x="9084" y="41865"/>
                    <a:pt x="9203" y="42758"/>
                    <a:pt x="9560" y="43571"/>
                  </a:cubicBezTo>
                  <a:cubicBezTo>
                    <a:pt x="9659" y="43769"/>
                    <a:pt x="9718" y="43987"/>
                    <a:pt x="9718" y="44206"/>
                  </a:cubicBezTo>
                  <a:cubicBezTo>
                    <a:pt x="9738" y="44265"/>
                    <a:pt x="9718" y="44344"/>
                    <a:pt x="9659" y="44384"/>
                  </a:cubicBezTo>
                  <a:cubicBezTo>
                    <a:pt x="9639" y="44424"/>
                    <a:pt x="9580" y="44424"/>
                    <a:pt x="9540" y="44424"/>
                  </a:cubicBezTo>
                  <a:cubicBezTo>
                    <a:pt x="9421" y="44424"/>
                    <a:pt x="9322" y="44384"/>
                    <a:pt x="9223" y="44305"/>
                  </a:cubicBezTo>
                  <a:cubicBezTo>
                    <a:pt x="8053" y="43511"/>
                    <a:pt x="7200" y="41766"/>
                    <a:pt x="7458" y="40358"/>
                  </a:cubicBezTo>
                  <a:cubicBezTo>
                    <a:pt x="7676" y="39149"/>
                    <a:pt x="8528" y="38197"/>
                    <a:pt x="9342" y="37344"/>
                  </a:cubicBezTo>
                  <a:cubicBezTo>
                    <a:pt x="9837" y="36809"/>
                    <a:pt x="10373" y="36293"/>
                    <a:pt x="10908" y="35777"/>
                  </a:cubicBezTo>
                  <a:cubicBezTo>
                    <a:pt x="11265" y="35420"/>
                    <a:pt x="11682" y="35103"/>
                    <a:pt x="12078" y="34746"/>
                  </a:cubicBezTo>
                  <a:cubicBezTo>
                    <a:pt x="12217" y="34627"/>
                    <a:pt x="12376" y="34488"/>
                    <a:pt x="12515" y="34349"/>
                  </a:cubicBezTo>
                  <a:cubicBezTo>
                    <a:pt x="12812" y="34032"/>
                    <a:pt x="12812" y="34032"/>
                    <a:pt x="12435" y="33774"/>
                  </a:cubicBezTo>
                  <a:cubicBezTo>
                    <a:pt x="12058" y="33517"/>
                    <a:pt x="11939" y="33417"/>
                    <a:pt x="11781" y="33417"/>
                  </a:cubicBezTo>
                  <a:cubicBezTo>
                    <a:pt x="11642" y="33417"/>
                    <a:pt x="11503" y="33517"/>
                    <a:pt x="11206" y="33695"/>
                  </a:cubicBezTo>
                  <a:cubicBezTo>
                    <a:pt x="10055" y="34349"/>
                    <a:pt x="8826" y="34845"/>
                    <a:pt x="7557" y="35163"/>
                  </a:cubicBezTo>
                  <a:cubicBezTo>
                    <a:pt x="7299" y="35242"/>
                    <a:pt x="7001" y="35262"/>
                    <a:pt x="6744" y="35361"/>
                  </a:cubicBezTo>
                  <a:cubicBezTo>
                    <a:pt x="6664" y="35381"/>
                    <a:pt x="6605" y="35400"/>
                    <a:pt x="6526" y="35400"/>
                  </a:cubicBezTo>
                  <a:cubicBezTo>
                    <a:pt x="6367" y="35400"/>
                    <a:pt x="6268" y="35301"/>
                    <a:pt x="6208" y="35123"/>
                  </a:cubicBezTo>
                  <a:cubicBezTo>
                    <a:pt x="6109" y="34706"/>
                    <a:pt x="6387" y="34409"/>
                    <a:pt x="6803" y="34171"/>
                  </a:cubicBezTo>
                  <a:cubicBezTo>
                    <a:pt x="7577" y="33755"/>
                    <a:pt x="8409" y="33497"/>
                    <a:pt x="9282" y="33398"/>
                  </a:cubicBezTo>
                  <a:cubicBezTo>
                    <a:pt x="9778" y="33318"/>
                    <a:pt x="10214" y="33179"/>
                    <a:pt x="10670" y="33060"/>
                  </a:cubicBezTo>
                  <a:cubicBezTo>
                    <a:pt x="10849" y="33021"/>
                    <a:pt x="10948" y="32941"/>
                    <a:pt x="10710" y="32842"/>
                  </a:cubicBezTo>
                  <a:cubicBezTo>
                    <a:pt x="10234" y="32644"/>
                    <a:pt x="9718" y="32525"/>
                    <a:pt x="9203" y="32465"/>
                  </a:cubicBezTo>
                  <a:cubicBezTo>
                    <a:pt x="8390" y="32346"/>
                    <a:pt x="7596" y="32089"/>
                    <a:pt x="6863" y="31712"/>
                  </a:cubicBezTo>
                  <a:cubicBezTo>
                    <a:pt x="6426" y="31474"/>
                    <a:pt x="6129" y="31196"/>
                    <a:pt x="6208" y="30760"/>
                  </a:cubicBezTo>
                  <a:cubicBezTo>
                    <a:pt x="6227" y="30593"/>
                    <a:pt x="6367" y="30461"/>
                    <a:pt x="6515" y="30461"/>
                  </a:cubicBezTo>
                  <a:cubicBezTo>
                    <a:pt x="6525" y="30461"/>
                    <a:pt x="6535" y="30461"/>
                    <a:pt x="6545" y="30463"/>
                  </a:cubicBezTo>
                  <a:cubicBezTo>
                    <a:pt x="6625" y="30463"/>
                    <a:pt x="6684" y="30482"/>
                    <a:pt x="6763" y="30502"/>
                  </a:cubicBezTo>
                  <a:cubicBezTo>
                    <a:pt x="7775" y="30700"/>
                    <a:pt x="8786" y="31038"/>
                    <a:pt x="9738" y="31454"/>
                  </a:cubicBezTo>
                  <a:cubicBezTo>
                    <a:pt x="10313" y="31692"/>
                    <a:pt x="10888" y="31990"/>
                    <a:pt x="11424" y="32307"/>
                  </a:cubicBezTo>
                  <a:cubicBezTo>
                    <a:pt x="11543" y="32406"/>
                    <a:pt x="11682" y="32465"/>
                    <a:pt x="11840" y="32465"/>
                  </a:cubicBezTo>
                  <a:cubicBezTo>
                    <a:pt x="11999" y="32446"/>
                    <a:pt x="12138" y="32386"/>
                    <a:pt x="12257" y="32247"/>
                  </a:cubicBezTo>
                  <a:cubicBezTo>
                    <a:pt x="12435" y="32109"/>
                    <a:pt x="12753" y="32009"/>
                    <a:pt x="12753" y="31831"/>
                  </a:cubicBezTo>
                  <a:cubicBezTo>
                    <a:pt x="12753" y="31652"/>
                    <a:pt x="12475" y="31514"/>
                    <a:pt x="12316" y="31375"/>
                  </a:cubicBezTo>
                  <a:cubicBezTo>
                    <a:pt x="11682" y="30780"/>
                    <a:pt x="11027" y="30185"/>
                    <a:pt x="10412" y="29590"/>
                  </a:cubicBezTo>
                  <a:cubicBezTo>
                    <a:pt x="9718" y="28955"/>
                    <a:pt x="9064" y="28261"/>
                    <a:pt x="8469" y="27527"/>
                  </a:cubicBezTo>
                  <a:cubicBezTo>
                    <a:pt x="8033" y="26933"/>
                    <a:pt x="7596" y="26357"/>
                    <a:pt x="7477" y="25683"/>
                  </a:cubicBezTo>
                  <a:cubicBezTo>
                    <a:pt x="7339" y="24989"/>
                    <a:pt x="7378" y="24255"/>
                    <a:pt x="7636" y="23601"/>
                  </a:cubicBezTo>
                  <a:cubicBezTo>
                    <a:pt x="7894" y="22907"/>
                    <a:pt x="8350" y="22272"/>
                    <a:pt x="8925" y="21796"/>
                  </a:cubicBezTo>
                  <a:cubicBezTo>
                    <a:pt x="9064" y="21717"/>
                    <a:pt x="9203" y="21618"/>
                    <a:pt x="9361" y="21538"/>
                  </a:cubicBezTo>
                  <a:cubicBezTo>
                    <a:pt x="9421" y="21499"/>
                    <a:pt x="9500" y="21479"/>
                    <a:pt x="9580" y="21479"/>
                  </a:cubicBezTo>
                  <a:cubicBezTo>
                    <a:pt x="9639" y="21479"/>
                    <a:pt x="9679" y="21499"/>
                    <a:pt x="9718" y="21519"/>
                  </a:cubicBezTo>
                  <a:cubicBezTo>
                    <a:pt x="9857" y="21578"/>
                    <a:pt x="9818" y="21677"/>
                    <a:pt x="9778" y="21776"/>
                  </a:cubicBezTo>
                  <a:cubicBezTo>
                    <a:pt x="9461" y="22570"/>
                    <a:pt x="9163" y="23363"/>
                    <a:pt x="9183" y="24216"/>
                  </a:cubicBezTo>
                  <a:cubicBezTo>
                    <a:pt x="9203" y="25029"/>
                    <a:pt x="9401" y="25822"/>
                    <a:pt x="9798" y="26516"/>
                  </a:cubicBezTo>
                  <a:cubicBezTo>
                    <a:pt x="10155" y="27111"/>
                    <a:pt x="10492" y="27706"/>
                    <a:pt x="10908" y="28261"/>
                  </a:cubicBezTo>
                  <a:cubicBezTo>
                    <a:pt x="11404" y="28955"/>
                    <a:pt x="11939" y="29590"/>
                    <a:pt x="12534" y="30205"/>
                  </a:cubicBezTo>
                  <a:cubicBezTo>
                    <a:pt x="12812" y="30482"/>
                    <a:pt x="13070" y="30760"/>
                    <a:pt x="13308" y="31057"/>
                  </a:cubicBezTo>
                  <a:cubicBezTo>
                    <a:pt x="13367" y="31137"/>
                    <a:pt x="13427" y="31176"/>
                    <a:pt x="13486" y="31176"/>
                  </a:cubicBezTo>
                  <a:cubicBezTo>
                    <a:pt x="13546" y="31157"/>
                    <a:pt x="13625" y="31137"/>
                    <a:pt x="13665" y="31077"/>
                  </a:cubicBezTo>
                  <a:cubicBezTo>
                    <a:pt x="14180" y="30581"/>
                    <a:pt x="14597" y="30006"/>
                    <a:pt x="14934" y="29372"/>
                  </a:cubicBezTo>
                  <a:cubicBezTo>
                    <a:pt x="15886" y="27726"/>
                    <a:pt x="15926" y="26020"/>
                    <a:pt x="15569" y="24295"/>
                  </a:cubicBezTo>
                  <a:cubicBezTo>
                    <a:pt x="15350" y="23502"/>
                    <a:pt x="14954" y="22768"/>
                    <a:pt x="14379" y="22153"/>
                  </a:cubicBezTo>
                  <a:cubicBezTo>
                    <a:pt x="13546" y="21241"/>
                    <a:pt x="12574" y="20428"/>
                    <a:pt x="11523" y="19773"/>
                  </a:cubicBezTo>
                  <a:cubicBezTo>
                    <a:pt x="10512" y="19099"/>
                    <a:pt x="9421" y="18484"/>
                    <a:pt x="8350" y="17870"/>
                  </a:cubicBezTo>
                  <a:cubicBezTo>
                    <a:pt x="7101" y="17156"/>
                    <a:pt x="5831" y="16462"/>
                    <a:pt x="4622" y="15708"/>
                  </a:cubicBezTo>
                  <a:cubicBezTo>
                    <a:pt x="3511" y="15034"/>
                    <a:pt x="2500" y="14241"/>
                    <a:pt x="1587" y="13308"/>
                  </a:cubicBezTo>
                  <a:cubicBezTo>
                    <a:pt x="1032" y="12714"/>
                    <a:pt x="636" y="12000"/>
                    <a:pt x="437" y="11206"/>
                  </a:cubicBezTo>
                  <a:lnTo>
                    <a:pt x="437" y="10294"/>
                  </a:lnTo>
                  <a:cubicBezTo>
                    <a:pt x="636" y="9739"/>
                    <a:pt x="814" y="9184"/>
                    <a:pt x="1369" y="8727"/>
                  </a:cubicBezTo>
                  <a:cubicBezTo>
                    <a:pt x="1627" y="8509"/>
                    <a:pt x="1925" y="8351"/>
                    <a:pt x="2242" y="8232"/>
                  </a:cubicBezTo>
                  <a:cubicBezTo>
                    <a:pt x="2718" y="8053"/>
                    <a:pt x="3214" y="7954"/>
                    <a:pt x="3729" y="7954"/>
                  </a:cubicBezTo>
                  <a:cubicBezTo>
                    <a:pt x="4899" y="7954"/>
                    <a:pt x="6030" y="8430"/>
                    <a:pt x="6605" y="9223"/>
                  </a:cubicBezTo>
                  <a:cubicBezTo>
                    <a:pt x="6922" y="9600"/>
                    <a:pt x="7001" y="10096"/>
                    <a:pt x="6823" y="10532"/>
                  </a:cubicBezTo>
                  <a:cubicBezTo>
                    <a:pt x="6499" y="11276"/>
                    <a:pt x="5753" y="11744"/>
                    <a:pt x="4956" y="11744"/>
                  </a:cubicBezTo>
                  <a:cubicBezTo>
                    <a:pt x="4924" y="11744"/>
                    <a:pt x="4892" y="11743"/>
                    <a:pt x="4860" y="11742"/>
                  </a:cubicBezTo>
                  <a:cubicBezTo>
                    <a:pt x="4523" y="11742"/>
                    <a:pt x="4205" y="11682"/>
                    <a:pt x="3888" y="11603"/>
                  </a:cubicBezTo>
                  <a:cubicBezTo>
                    <a:pt x="3412" y="11464"/>
                    <a:pt x="3432" y="11325"/>
                    <a:pt x="3729" y="11107"/>
                  </a:cubicBezTo>
                  <a:cubicBezTo>
                    <a:pt x="3908" y="10929"/>
                    <a:pt x="4106" y="10810"/>
                    <a:pt x="4324" y="10691"/>
                  </a:cubicBezTo>
                  <a:cubicBezTo>
                    <a:pt x="4622" y="10592"/>
                    <a:pt x="4860" y="10393"/>
                    <a:pt x="5018" y="10116"/>
                  </a:cubicBezTo>
                  <a:cubicBezTo>
                    <a:pt x="5236" y="9779"/>
                    <a:pt x="4979" y="9481"/>
                    <a:pt x="4741" y="9223"/>
                  </a:cubicBezTo>
                  <a:cubicBezTo>
                    <a:pt x="4404" y="8924"/>
                    <a:pt x="3978" y="8765"/>
                    <a:pt x="3514" y="8765"/>
                  </a:cubicBezTo>
                  <a:cubicBezTo>
                    <a:pt x="3487" y="8765"/>
                    <a:pt x="3459" y="8766"/>
                    <a:pt x="3432" y="8767"/>
                  </a:cubicBezTo>
                  <a:cubicBezTo>
                    <a:pt x="2956" y="8767"/>
                    <a:pt x="2480" y="8965"/>
                    <a:pt x="2163" y="9342"/>
                  </a:cubicBezTo>
                  <a:cubicBezTo>
                    <a:pt x="1488" y="10195"/>
                    <a:pt x="1647" y="10988"/>
                    <a:pt x="2361" y="11801"/>
                  </a:cubicBezTo>
                  <a:cubicBezTo>
                    <a:pt x="2916" y="12436"/>
                    <a:pt x="3650" y="12932"/>
                    <a:pt x="4364" y="13447"/>
                  </a:cubicBezTo>
                  <a:cubicBezTo>
                    <a:pt x="5633" y="14340"/>
                    <a:pt x="6942" y="15133"/>
                    <a:pt x="8290" y="15827"/>
                  </a:cubicBezTo>
                  <a:cubicBezTo>
                    <a:pt x="9143" y="16283"/>
                    <a:pt x="9976" y="16759"/>
                    <a:pt x="10789" y="17255"/>
                  </a:cubicBezTo>
                  <a:cubicBezTo>
                    <a:pt x="11345" y="17552"/>
                    <a:pt x="11840" y="17909"/>
                    <a:pt x="12316" y="18306"/>
                  </a:cubicBezTo>
                  <a:cubicBezTo>
                    <a:pt x="12435" y="18405"/>
                    <a:pt x="12574" y="18484"/>
                    <a:pt x="12713" y="18564"/>
                  </a:cubicBezTo>
                  <a:cubicBezTo>
                    <a:pt x="12515" y="18207"/>
                    <a:pt x="12316" y="17949"/>
                    <a:pt x="12177" y="17671"/>
                  </a:cubicBezTo>
                  <a:cubicBezTo>
                    <a:pt x="11920" y="17255"/>
                    <a:pt x="11721" y="16779"/>
                    <a:pt x="11602" y="16283"/>
                  </a:cubicBezTo>
                  <a:cubicBezTo>
                    <a:pt x="11503" y="15688"/>
                    <a:pt x="11047" y="15173"/>
                    <a:pt x="10750" y="14617"/>
                  </a:cubicBezTo>
                  <a:cubicBezTo>
                    <a:pt x="10611" y="14379"/>
                    <a:pt x="10472" y="14122"/>
                    <a:pt x="10333" y="13864"/>
                  </a:cubicBezTo>
                  <a:cubicBezTo>
                    <a:pt x="9976" y="13249"/>
                    <a:pt x="9679" y="12595"/>
                    <a:pt x="9480" y="11900"/>
                  </a:cubicBezTo>
                  <a:cubicBezTo>
                    <a:pt x="9381" y="11702"/>
                    <a:pt x="9302" y="11504"/>
                    <a:pt x="9242" y="11286"/>
                  </a:cubicBezTo>
                  <a:cubicBezTo>
                    <a:pt x="9262" y="11226"/>
                    <a:pt x="9183" y="11167"/>
                    <a:pt x="9123" y="11167"/>
                  </a:cubicBezTo>
                  <a:cubicBezTo>
                    <a:pt x="9064" y="11167"/>
                    <a:pt x="9024" y="11167"/>
                    <a:pt x="8965" y="11187"/>
                  </a:cubicBezTo>
                  <a:cubicBezTo>
                    <a:pt x="8647" y="11306"/>
                    <a:pt x="8390" y="11543"/>
                    <a:pt x="8271" y="11861"/>
                  </a:cubicBezTo>
                  <a:cubicBezTo>
                    <a:pt x="8112" y="12178"/>
                    <a:pt x="8191" y="12515"/>
                    <a:pt x="8191" y="12833"/>
                  </a:cubicBezTo>
                  <a:cubicBezTo>
                    <a:pt x="8191" y="13090"/>
                    <a:pt x="8092" y="13229"/>
                    <a:pt x="7874" y="13229"/>
                  </a:cubicBezTo>
                  <a:cubicBezTo>
                    <a:pt x="7735" y="13229"/>
                    <a:pt x="7616" y="13189"/>
                    <a:pt x="7497" y="13150"/>
                  </a:cubicBezTo>
                  <a:cubicBezTo>
                    <a:pt x="7259" y="13051"/>
                    <a:pt x="7041" y="12892"/>
                    <a:pt x="6882" y="12694"/>
                  </a:cubicBezTo>
                  <a:cubicBezTo>
                    <a:pt x="6268" y="11861"/>
                    <a:pt x="6902" y="10988"/>
                    <a:pt x="7715" y="10592"/>
                  </a:cubicBezTo>
                  <a:cubicBezTo>
                    <a:pt x="8072" y="10433"/>
                    <a:pt x="8469" y="10314"/>
                    <a:pt x="8846" y="10235"/>
                  </a:cubicBezTo>
                  <a:cubicBezTo>
                    <a:pt x="8925" y="10215"/>
                    <a:pt x="9044" y="10235"/>
                    <a:pt x="9024" y="10116"/>
                  </a:cubicBezTo>
                  <a:cubicBezTo>
                    <a:pt x="8985" y="9422"/>
                    <a:pt x="8905" y="8727"/>
                    <a:pt x="8786" y="8033"/>
                  </a:cubicBezTo>
                  <a:cubicBezTo>
                    <a:pt x="8628" y="7280"/>
                    <a:pt x="8548" y="6546"/>
                    <a:pt x="7993" y="5852"/>
                  </a:cubicBezTo>
                  <a:cubicBezTo>
                    <a:pt x="7572" y="5393"/>
                    <a:pt x="6986" y="5137"/>
                    <a:pt x="6376" y="5137"/>
                  </a:cubicBezTo>
                  <a:cubicBezTo>
                    <a:pt x="6353" y="5137"/>
                    <a:pt x="6330" y="5137"/>
                    <a:pt x="6307" y="5138"/>
                  </a:cubicBezTo>
                  <a:cubicBezTo>
                    <a:pt x="5851" y="5138"/>
                    <a:pt x="5415" y="5257"/>
                    <a:pt x="5018" y="5455"/>
                  </a:cubicBezTo>
                  <a:cubicBezTo>
                    <a:pt x="4880" y="5515"/>
                    <a:pt x="4761" y="5634"/>
                    <a:pt x="4661" y="5753"/>
                  </a:cubicBezTo>
                  <a:cubicBezTo>
                    <a:pt x="4423" y="6209"/>
                    <a:pt x="4106" y="6645"/>
                    <a:pt x="4364" y="7161"/>
                  </a:cubicBezTo>
                  <a:cubicBezTo>
                    <a:pt x="4423" y="7280"/>
                    <a:pt x="4443" y="7399"/>
                    <a:pt x="4443" y="7538"/>
                  </a:cubicBezTo>
                  <a:cubicBezTo>
                    <a:pt x="4443" y="7736"/>
                    <a:pt x="4245" y="7875"/>
                    <a:pt x="4007" y="7875"/>
                  </a:cubicBezTo>
                  <a:cubicBezTo>
                    <a:pt x="3928" y="7875"/>
                    <a:pt x="3868" y="7875"/>
                    <a:pt x="3789" y="7835"/>
                  </a:cubicBezTo>
                  <a:cubicBezTo>
                    <a:pt x="2579" y="7438"/>
                    <a:pt x="2163" y="6427"/>
                    <a:pt x="2698" y="5574"/>
                  </a:cubicBezTo>
                  <a:cubicBezTo>
                    <a:pt x="3075" y="4999"/>
                    <a:pt x="3690" y="4662"/>
                    <a:pt x="4443" y="4384"/>
                  </a:cubicBezTo>
                  <a:cubicBezTo>
                    <a:pt x="5078" y="4127"/>
                    <a:pt x="5752" y="4166"/>
                    <a:pt x="6466" y="4146"/>
                  </a:cubicBezTo>
                  <a:cubicBezTo>
                    <a:pt x="6069" y="3869"/>
                    <a:pt x="5673" y="3532"/>
                    <a:pt x="5336" y="3155"/>
                  </a:cubicBezTo>
                  <a:cubicBezTo>
                    <a:pt x="4721" y="2500"/>
                    <a:pt x="4741" y="1826"/>
                    <a:pt x="5078" y="1112"/>
                  </a:cubicBezTo>
                  <a:cubicBezTo>
                    <a:pt x="5316" y="696"/>
                    <a:pt x="5732" y="398"/>
                    <a:pt x="6208" y="299"/>
                  </a:cubicBezTo>
                  <a:cubicBezTo>
                    <a:pt x="6347" y="260"/>
                    <a:pt x="6466" y="240"/>
                    <a:pt x="6605" y="240"/>
                  </a:cubicBezTo>
                  <a:lnTo>
                    <a:pt x="6565" y="240"/>
                  </a:lnTo>
                  <a:cubicBezTo>
                    <a:pt x="6585" y="239"/>
                    <a:pt x="6605" y="238"/>
                    <a:pt x="6625" y="238"/>
                  </a:cubicBezTo>
                  <a:close/>
                  <a:moveTo>
                    <a:pt x="6647" y="0"/>
                  </a:moveTo>
                  <a:cubicBezTo>
                    <a:pt x="6626" y="0"/>
                    <a:pt x="6606" y="1"/>
                    <a:pt x="6585" y="2"/>
                  </a:cubicBezTo>
                  <a:lnTo>
                    <a:pt x="6545" y="41"/>
                  </a:lnTo>
                  <a:cubicBezTo>
                    <a:pt x="6387" y="41"/>
                    <a:pt x="6248" y="61"/>
                    <a:pt x="6089" y="101"/>
                  </a:cubicBezTo>
                  <a:cubicBezTo>
                    <a:pt x="5534" y="220"/>
                    <a:pt x="5078" y="557"/>
                    <a:pt x="4800" y="1053"/>
                  </a:cubicBezTo>
                  <a:cubicBezTo>
                    <a:pt x="4384" y="1945"/>
                    <a:pt x="4463" y="2699"/>
                    <a:pt x="5098" y="3373"/>
                  </a:cubicBezTo>
                  <a:cubicBezTo>
                    <a:pt x="5296" y="3591"/>
                    <a:pt x="5494" y="3789"/>
                    <a:pt x="5712" y="3968"/>
                  </a:cubicBezTo>
                  <a:cubicBezTo>
                    <a:pt x="5236" y="3968"/>
                    <a:pt x="4761" y="4047"/>
                    <a:pt x="4304" y="4206"/>
                  </a:cubicBezTo>
                  <a:cubicBezTo>
                    <a:pt x="3630" y="4444"/>
                    <a:pt x="2896" y="4801"/>
                    <a:pt x="2440" y="5495"/>
                  </a:cubicBezTo>
                  <a:cubicBezTo>
                    <a:pt x="2163" y="5911"/>
                    <a:pt x="2103" y="6427"/>
                    <a:pt x="2262" y="6903"/>
                  </a:cubicBezTo>
                  <a:cubicBezTo>
                    <a:pt x="2401" y="7280"/>
                    <a:pt x="2678" y="7617"/>
                    <a:pt x="3015" y="7835"/>
                  </a:cubicBezTo>
                  <a:cubicBezTo>
                    <a:pt x="2718" y="7875"/>
                    <a:pt x="2420" y="7954"/>
                    <a:pt x="2123" y="8053"/>
                  </a:cubicBezTo>
                  <a:cubicBezTo>
                    <a:pt x="1786" y="8192"/>
                    <a:pt x="1468" y="8370"/>
                    <a:pt x="1191" y="8589"/>
                  </a:cubicBezTo>
                  <a:cubicBezTo>
                    <a:pt x="596" y="9084"/>
                    <a:pt x="398" y="9660"/>
                    <a:pt x="199" y="10215"/>
                  </a:cubicBezTo>
                  <a:lnTo>
                    <a:pt x="179" y="10274"/>
                  </a:lnTo>
                  <a:lnTo>
                    <a:pt x="160" y="10314"/>
                  </a:lnTo>
                  <a:lnTo>
                    <a:pt x="160" y="11306"/>
                  </a:lnTo>
                  <a:lnTo>
                    <a:pt x="160" y="11345"/>
                  </a:lnTo>
                  <a:cubicBezTo>
                    <a:pt x="358" y="12178"/>
                    <a:pt x="774" y="12952"/>
                    <a:pt x="1369" y="13566"/>
                  </a:cubicBezTo>
                  <a:cubicBezTo>
                    <a:pt x="2282" y="14498"/>
                    <a:pt x="3333" y="15311"/>
                    <a:pt x="4463" y="16006"/>
                  </a:cubicBezTo>
                  <a:cubicBezTo>
                    <a:pt x="5375" y="16581"/>
                    <a:pt x="6327" y="17116"/>
                    <a:pt x="7259" y="17652"/>
                  </a:cubicBezTo>
                  <a:lnTo>
                    <a:pt x="8172" y="18167"/>
                  </a:lnTo>
                  <a:lnTo>
                    <a:pt x="8528" y="18365"/>
                  </a:lnTo>
                  <a:cubicBezTo>
                    <a:pt x="9461" y="18901"/>
                    <a:pt x="10452" y="19456"/>
                    <a:pt x="11345" y="20051"/>
                  </a:cubicBezTo>
                  <a:cubicBezTo>
                    <a:pt x="12376" y="20706"/>
                    <a:pt x="13328" y="21499"/>
                    <a:pt x="14141" y="22411"/>
                  </a:cubicBezTo>
                  <a:cubicBezTo>
                    <a:pt x="14696" y="22986"/>
                    <a:pt x="15073" y="23680"/>
                    <a:pt x="15271" y="24434"/>
                  </a:cubicBezTo>
                  <a:cubicBezTo>
                    <a:pt x="15688" y="26318"/>
                    <a:pt x="15489" y="27924"/>
                    <a:pt x="14676" y="29332"/>
                  </a:cubicBezTo>
                  <a:cubicBezTo>
                    <a:pt x="14339" y="29927"/>
                    <a:pt x="13923" y="30482"/>
                    <a:pt x="13427" y="30978"/>
                  </a:cubicBezTo>
                  <a:cubicBezTo>
                    <a:pt x="13189" y="30661"/>
                    <a:pt x="12911" y="30363"/>
                    <a:pt x="12653" y="30106"/>
                  </a:cubicBezTo>
                  <a:cubicBezTo>
                    <a:pt x="12078" y="29511"/>
                    <a:pt x="11543" y="28856"/>
                    <a:pt x="11047" y="28182"/>
                  </a:cubicBezTo>
                  <a:cubicBezTo>
                    <a:pt x="10690" y="27686"/>
                    <a:pt x="10353" y="27131"/>
                    <a:pt x="10055" y="26615"/>
                  </a:cubicBezTo>
                  <a:lnTo>
                    <a:pt x="9956" y="26457"/>
                  </a:lnTo>
                  <a:cubicBezTo>
                    <a:pt x="9599" y="25782"/>
                    <a:pt x="9381" y="25029"/>
                    <a:pt x="9381" y="24275"/>
                  </a:cubicBezTo>
                  <a:cubicBezTo>
                    <a:pt x="9361" y="23482"/>
                    <a:pt x="9639" y="22728"/>
                    <a:pt x="9956" y="21935"/>
                  </a:cubicBezTo>
                  <a:cubicBezTo>
                    <a:pt x="10075" y="21737"/>
                    <a:pt x="9996" y="21459"/>
                    <a:pt x="9798" y="21360"/>
                  </a:cubicBezTo>
                  <a:cubicBezTo>
                    <a:pt x="9718" y="21320"/>
                    <a:pt x="9639" y="21300"/>
                    <a:pt x="9540" y="21300"/>
                  </a:cubicBezTo>
                  <a:cubicBezTo>
                    <a:pt x="9421" y="21300"/>
                    <a:pt x="9302" y="21320"/>
                    <a:pt x="9203" y="21400"/>
                  </a:cubicBezTo>
                  <a:lnTo>
                    <a:pt x="9143" y="21419"/>
                  </a:lnTo>
                  <a:cubicBezTo>
                    <a:pt x="9004" y="21499"/>
                    <a:pt x="8866" y="21578"/>
                    <a:pt x="8727" y="21677"/>
                  </a:cubicBezTo>
                  <a:cubicBezTo>
                    <a:pt x="8112" y="22173"/>
                    <a:pt x="7656" y="22827"/>
                    <a:pt x="7378" y="23561"/>
                  </a:cubicBezTo>
                  <a:cubicBezTo>
                    <a:pt x="7101" y="24176"/>
                    <a:pt x="7061" y="24870"/>
                    <a:pt x="7200" y="25782"/>
                  </a:cubicBezTo>
                  <a:cubicBezTo>
                    <a:pt x="7319" y="26516"/>
                    <a:pt x="7795" y="27151"/>
                    <a:pt x="8251" y="27746"/>
                  </a:cubicBezTo>
                  <a:cubicBezTo>
                    <a:pt x="8846" y="28499"/>
                    <a:pt x="9500" y="29193"/>
                    <a:pt x="10214" y="29848"/>
                  </a:cubicBezTo>
                  <a:cubicBezTo>
                    <a:pt x="10650" y="30264"/>
                    <a:pt x="11107" y="30700"/>
                    <a:pt x="11543" y="31097"/>
                  </a:cubicBezTo>
                  <a:lnTo>
                    <a:pt x="12098" y="31613"/>
                  </a:lnTo>
                  <a:cubicBezTo>
                    <a:pt x="12158" y="31672"/>
                    <a:pt x="12237" y="31732"/>
                    <a:pt x="12296" y="31771"/>
                  </a:cubicBezTo>
                  <a:cubicBezTo>
                    <a:pt x="12336" y="31811"/>
                    <a:pt x="12396" y="31851"/>
                    <a:pt x="12435" y="31890"/>
                  </a:cubicBezTo>
                  <a:cubicBezTo>
                    <a:pt x="12396" y="31910"/>
                    <a:pt x="12336" y="31950"/>
                    <a:pt x="12296" y="31970"/>
                  </a:cubicBezTo>
                  <a:cubicBezTo>
                    <a:pt x="12217" y="32029"/>
                    <a:pt x="12138" y="32069"/>
                    <a:pt x="12058" y="32128"/>
                  </a:cubicBezTo>
                  <a:cubicBezTo>
                    <a:pt x="11939" y="32247"/>
                    <a:pt x="11840" y="32287"/>
                    <a:pt x="11801" y="32287"/>
                  </a:cubicBezTo>
                  <a:cubicBezTo>
                    <a:pt x="11701" y="32267"/>
                    <a:pt x="11602" y="32227"/>
                    <a:pt x="11523" y="32168"/>
                  </a:cubicBezTo>
                  <a:cubicBezTo>
                    <a:pt x="11047" y="31871"/>
                    <a:pt x="10551" y="31613"/>
                    <a:pt x="10036" y="31395"/>
                  </a:cubicBezTo>
                  <a:lnTo>
                    <a:pt x="9798" y="31295"/>
                  </a:lnTo>
                  <a:cubicBezTo>
                    <a:pt x="8826" y="30859"/>
                    <a:pt x="7815" y="30542"/>
                    <a:pt x="6783" y="30324"/>
                  </a:cubicBezTo>
                  <a:cubicBezTo>
                    <a:pt x="6684" y="30304"/>
                    <a:pt x="6605" y="30284"/>
                    <a:pt x="6506" y="30284"/>
                  </a:cubicBezTo>
                  <a:cubicBezTo>
                    <a:pt x="6493" y="30283"/>
                    <a:pt x="6481" y="30283"/>
                    <a:pt x="6468" y="30283"/>
                  </a:cubicBezTo>
                  <a:cubicBezTo>
                    <a:pt x="6188" y="30283"/>
                    <a:pt x="5969" y="30495"/>
                    <a:pt x="5931" y="30780"/>
                  </a:cubicBezTo>
                  <a:cubicBezTo>
                    <a:pt x="5792" y="31533"/>
                    <a:pt x="6486" y="31890"/>
                    <a:pt x="6704" y="32029"/>
                  </a:cubicBezTo>
                  <a:cubicBezTo>
                    <a:pt x="7458" y="32406"/>
                    <a:pt x="8271" y="32684"/>
                    <a:pt x="9123" y="32803"/>
                  </a:cubicBezTo>
                  <a:cubicBezTo>
                    <a:pt x="9480" y="32842"/>
                    <a:pt x="9837" y="32922"/>
                    <a:pt x="10174" y="33001"/>
                  </a:cubicBezTo>
                  <a:lnTo>
                    <a:pt x="10115" y="33021"/>
                  </a:lnTo>
                  <a:cubicBezTo>
                    <a:pt x="9818" y="33120"/>
                    <a:pt x="9520" y="33179"/>
                    <a:pt x="9203" y="33239"/>
                  </a:cubicBezTo>
                  <a:cubicBezTo>
                    <a:pt x="8310" y="33338"/>
                    <a:pt x="7438" y="33596"/>
                    <a:pt x="6644" y="34032"/>
                  </a:cubicBezTo>
                  <a:cubicBezTo>
                    <a:pt x="6069" y="34369"/>
                    <a:pt x="5831" y="34786"/>
                    <a:pt x="5950" y="35282"/>
                  </a:cubicBezTo>
                  <a:cubicBezTo>
                    <a:pt x="5990" y="35539"/>
                    <a:pt x="6228" y="35738"/>
                    <a:pt x="6486" y="35738"/>
                  </a:cubicBezTo>
                  <a:cubicBezTo>
                    <a:pt x="6585" y="35738"/>
                    <a:pt x="6684" y="35718"/>
                    <a:pt x="6783" y="35698"/>
                  </a:cubicBezTo>
                  <a:cubicBezTo>
                    <a:pt x="6922" y="35638"/>
                    <a:pt x="7081" y="35619"/>
                    <a:pt x="7239" y="35579"/>
                  </a:cubicBezTo>
                  <a:cubicBezTo>
                    <a:pt x="7339" y="35559"/>
                    <a:pt x="7477" y="35539"/>
                    <a:pt x="7596" y="35500"/>
                  </a:cubicBezTo>
                  <a:cubicBezTo>
                    <a:pt x="8885" y="35163"/>
                    <a:pt x="10135" y="34647"/>
                    <a:pt x="11305" y="33973"/>
                  </a:cubicBezTo>
                  <a:lnTo>
                    <a:pt x="11424" y="33913"/>
                  </a:lnTo>
                  <a:cubicBezTo>
                    <a:pt x="11523" y="33834"/>
                    <a:pt x="11642" y="33774"/>
                    <a:pt x="11781" y="33735"/>
                  </a:cubicBezTo>
                  <a:cubicBezTo>
                    <a:pt x="11920" y="33794"/>
                    <a:pt x="12078" y="33873"/>
                    <a:pt x="12197" y="33992"/>
                  </a:cubicBezTo>
                  <a:lnTo>
                    <a:pt x="12277" y="34052"/>
                  </a:lnTo>
                  <a:lnTo>
                    <a:pt x="12415" y="34131"/>
                  </a:lnTo>
                  <a:lnTo>
                    <a:pt x="12336" y="34230"/>
                  </a:lnTo>
                  <a:cubicBezTo>
                    <a:pt x="12217" y="34349"/>
                    <a:pt x="12098" y="34449"/>
                    <a:pt x="11959" y="34568"/>
                  </a:cubicBezTo>
                  <a:lnTo>
                    <a:pt x="11900" y="34627"/>
                  </a:lnTo>
                  <a:cubicBezTo>
                    <a:pt x="11781" y="34746"/>
                    <a:pt x="11642" y="34845"/>
                    <a:pt x="11503" y="34964"/>
                  </a:cubicBezTo>
                  <a:cubicBezTo>
                    <a:pt x="11245" y="35182"/>
                    <a:pt x="10968" y="35420"/>
                    <a:pt x="10710" y="35658"/>
                  </a:cubicBezTo>
                  <a:lnTo>
                    <a:pt x="10234" y="36134"/>
                  </a:lnTo>
                  <a:cubicBezTo>
                    <a:pt x="9877" y="36491"/>
                    <a:pt x="9500" y="36868"/>
                    <a:pt x="9143" y="37225"/>
                  </a:cubicBezTo>
                  <a:cubicBezTo>
                    <a:pt x="8429" y="37998"/>
                    <a:pt x="7438" y="39049"/>
                    <a:pt x="7200" y="40378"/>
                  </a:cubicBezTo>
                  <a:cubicBezTo>
                    <a:pt x="6942" y="41826"/>
                    <a:pt x="7755" y="43670"/>
                    <a:pt x="9084" y="44563"/>
                  </a:cubicBezTo>
                  <a:cubicBezTo>
                    <a:pt x="9203" y="44662"/>
                    <a:pt x="9361" y="44721"/>
                    <a:pt x="9520" y="44741"/>
                  </a:cubicBezTo>
                  <a:lnTo>
                    <a:pt x="9540" y="44741"/>
                  </a:lnTo>
                  <a:cubicBezTo>
                    <a:pt x="9639" y="44741"/>
                    <a:pt x="9738" y="44701"/>
                    <a:pt x="9818" y="44642"/>
                  </a:cubicBezTo>
                  <a:cubicBezTo>
                    <a:pt x="9917" y="44543"/>
                    <a:pt x="9976" y="44404"/>
                    <a:pt x="9976" y="44265"/>
                  </a:cubicBezTo>
                  <a:cubicBezTo>
                    <a:pt x="9956" y="44007"/>
                    <a:pt x="9897" y="43769"/>
                    <a:pt x="9778" y="43551"/>
                  </a:cubicBezTo>
                  <a:cubicBezTo>
                    <a:pt x="9441" y="42758"/>
                    <a:pt x="9322" y="41905"/>
                    <a:pt x="9441" y="41072"/>
                  </a:cubicBezTo>
                  <a:cubicBezTo>
                    <a:pt x="9560" y="40219"/>
                    <a:pt x="9956" y="39525"/>
                    <a:pt x="10432" y="38772"/>
                  </a:cubicBezTo>
                  <a:cubicBezTo>
                    <a:pt x="10769" y="38217"/>
                    <a:pt x="11146" y="37701"/>
                    <a:pt x="11543" y="37185"/>
                  </a:cubicBezTo>
                  <a:cubicBezTo>
                    <a:pt x="11920" y="36749"/>
                    <a:pt x="12316" y="36293"/>
                    <a:pt x="12713" y="35857"/>
                  </a:cubicBezTo>
                  <a:cubicBezTo>
                    <a:pt x="12971" y="35599"/>
                    <a:pt x="13209" y="35321"/>
                    <a:pt x="13466" y="35044"/>
                  </a:cubicBezTo>
                  <a:cubicBezTo>
                    <a:pt x="14299" y="35876"/>
                    <a:pt x="14914" y="36888"/>
                    <a:pt x="15271" y="38018"/>
                  </a:cubicBezTo>
                  <a:cubicBezTo>
                    <a:pt x="15509" y="38911"/>
                    <a:pt x="15549" y="39863"/>
                    <a:pt x="15430" y="40775"/>
                  </a:cubicBezTo>
                  <a:lnTo>
                    <a:pt x="15410" y="40914"/>
                  </a:lnTo>
                  <a:cubicBezTo>
                    <a:pt x="15410" y="41211"/>
                    <a:pt x="15350" y="41489"/>
                    <a:pt x="15231" y="41766"/>
                  </a:cubicBezTo>
                  <a:cubicBezTo>
                    <a:pt x="15033" y="42282"/>
                    <a:pt x="14775" y="42758"/>
                    <a:pt x="14478" y="43214"/>
                  </a:cubicBezTo>
                  <a:cubicBezTo>
                    <a:pt x="14022" y="43829"/>
                    <a:pt x="13486" y="44364"/>
                    <a:pt x="12891" y="44820"/>
                  </a:cubicBezTo>
                  <a:cubicBezTo>
                    <a:pt x="12336" y="45276"/>
                    <a:pt x="11721" y="45713"/>
                    <a:pt x="11107" y="46109"/>
                  </a:cubicBezTo>
                  <a:lnTo>
                    <a:pt x="11087" y="46109"/>
                  </a:lnTo>
                  <a:cubicBezTo>
                    <a:pt x="10492" y="46506"/>
                    <a:pt x="9837" y="46883"/>
                    <a:pt x="9242" y="47240"/>
                  </a:cubicBezTo>
                  <a:lnTo>
                    <a:pt x="8826" y="47498"/>
                  </a:lnTo>
                  <a:cubicBezTo>
                    <a:pt x="8271" y="47815"/>
                    <a:pt x="7715" y="48132"/>
                    <a:pt x="7180" y="48449"/>
                  </a:cubicBezTo>
                  <a:cubicBezTo>
                    <a:pt x="6625" y="48747"/>
                    <a:pt x="6089" y="49044"/>
                    <a:pt x="5574" y="49362"/>
                  </a:cubicBezTo>
                  <a:cubicBezTo>
                    <a:pt x="4304" y="50115"/>
                    <a:pt x="3075" y="50849"/>
                    <a:pt x="2063" y="51781"/>
                  </a:cubicBezTo>
                  <a:cubicBezTo>
                    <a:pt x="636" y="53110"/>
                    <a:pt x="1" y="54439"/>
                    <a:pt x="219" y="55648"/>
                  </a:cubicBezTo>
                  <a:cubicBezTo>
                    <a:pt x="279" y="56025"/>
                    <a:pt x="417" y="56362"/>
                    <a:pt x="616" y="56679"/>
                  </a:cubicBezTo>
                  <a:cubicBezTo>
                    <a:pt x="1191" y="57612"/>
                    <a:pt x="2163" y="58008"/>
                    <a:pt x="3015" y="58147"/>
                  </a:cubicBezTo>
                  <a:cubicBezTo>
                    <a:pt x="2658" y="58385"/>
                    <a:pt x="2381" y="58722"/>
                    <a:pt x="2242" y="59119"/>
                  </a:cubicBezTo>
                  <a:cubicBezTo>
                    <a:pt x="2123" y="59515"/>
                    <a:pt x="2143" y="59932"/>
                    <a:pt x="2341" y="60309"/>
                  </a:cubicBezTo>
                  <a:cubicBezTo>
                    <a:pt x="2639" y="60923"/>
                    <a:pt x="3352" y="61479"/>
                    <a:pt x="4225" y="61776"/>
                  </a:cubicBezTo>
                  <a:cubicBezTo>
                    <a:pt x="4701" y="61915"/>
                    <a:pt x="5197" y="62014"/>
                    <a:pt x="5712" y="62014"/>
                  </a:cubicBezTo>
                  <a:lnTo>
                    <a:pt x="5613" y="62113"/>
                  </a:lnTo>
                  <a:cubicBezTo>
                    <a:pt x="5435" y="62292"/>
                    <a:pt x="5256" y="62470"/>
                    <a:pt x="5078" y="62649"/>
                  </a:cubicBezTo>
                  <a:cubicBezTo>
                    <a:pt x="4701" y="63085"/>
                    <a:pt x="4523" y="63660"/>
                    <a:pt x="4582" y="64235"/>
                  </a:cubicBezTo>
                  <a:cubicBezTo>
                    <a:pt x="4661" y="64790"/>
                    <a:pt x="4959" y="65286"/>
                    <a:pt x="5415" y="65584"/>
                  </a:cubicBezTo>
                  <a:cubicBezTo>
                    <a:pt x="5732" y="65822"/>
                    <a:pt x="6129" y="65941"/>
                    <a:pt x="6545" y="65941"/>
                  </a:cubicBezTo>
                  <a:cubicBezTo>
                    <a:pt x="6564" y="65941"/>
                    <a:pt x="6583" y="65942"/>
                    <a:pt x="6601" y="65942"/>
                  </a:cubicBezTo>
                  <a:cubicBezTo>
                    <a:pt x="7135" y="65942"/>
                    <a:pt x="7626" y="65667"/>
                    <a:pt x="7914" y="65207"/>
                  </a:cubicBezTo>
                  <a:cubicBezTo>
                    <a:pt x="8072" y="64890"/>
                    <a:pt x="8033" y="64493"/>
                    <a:pt x="7795" y="64195"/>
                  </a:cubicBezTo>
                  <a:cubicBezTo>
                    <a:pt x="7537" y="63779"/>
                    <a:pt x="7081" y="63541"/>
                    <a:pt x="6585" y="63541"/>
                  </a:cubicBezTo>
                  <a:cubicBezTo>
                    <a:pt x="6426" y="63541"/>
                    <a:pt x="6268" y="63561"/>
                    <a:pt x="6129" y="63620"/>
                  </a:cubicBezTo>
                  <a:cubicBezTo>
                    <a:pt x="6149" y="63323"/>
                    <a:pt x="6288" y="63065"/>
                    <a:pt x="6506" y="62887"/>
                  </a:cubicBezTo>
                  <a:cubicBezTo>
                    <a:pt x="6981" y="62507"/>
                    <a:pt x="7583" y="62290"/>
                    <a:pt x="8191" y="62290"/>
                  </a:cubicBezTo>
                  <a:cubicBezTo>
                    <a:pt x="8218" y="62290"/>
                    <a:pt x="8244" y="62291"/>
                    <a:pt x="8271" y="62292"/>
                  </a:cubicBezTo>
                  <a:lnTo>
                    <a:pt x="8548" y="62292"/>
                  </a:lnTo>
                  <a:cubicBezTo>
                    <a:pt x="8565" y="62293"/>
                    <a:pt x="8583" y="62294"/>
                    <a:pt x="8600" y="62294"/>
                  </a:cubicBezTo>
                  <a:cubicBezTo>
                    <a:pt x="8820" y="62294"/>
                    <a:pt x="9031" y="62177"/>
                    <a:pt x="9123" y="61974"/>
                  </a:cubicBezTo>
                  <a:cubicBezTo>
                    <a:pt x="9322" y="61598"/>
                    <a:pt x="9064" y="61260"/>
                    <a:pt x="8925" y="61082"/>
                  </a:cubicBezTo>
                  <a:lnTo>
                    <a:pt x="8905" y="61062"/>
                  </a:lnTo>
                  <a:cubicBezTo>
                    <a:pt x="8866" y="61022"/>
                    <a:pt x="8826" y="60983"/>
                    <a:pt x="8786" y="60943"/>
                  </a:cubicBezTo>
                  <a:cubicBezTo>
                    <a:pt x="9401" y="60348"/>
                    <a:pt x="9520" y="59634"/>
                    <a:pt x="9619" y="59000"/>
                  </a:cubicBezTo>
                  <a:cubicBezTo>
                    <a:pt x="9619" y="58920"/>
                    <a:pt x="9659" y="58841"/>
                    <a:pt x="9659" y="58782"/>
                  </a:cubicBezTo>
                  <a:cubicBezTo>
                    <a:pt x="9778" y="58048"/>
                    <a:pt x="9857" y="57314"/>
                    <a:pt x="9877" y="56560"/>
                  </a:cubicBezTo>
                  <a:cubicBezTo>
                    <a:pt x="9877" y="56402"/>
                    <a:pt x="9877" y="56223"/>
                    <a:pt x="9897" y="56045"/>
                  </a:cubicBezTo>
                  <a:cubicBezTo>
                    <a:pt x="9897" y="55966"/>
                    <a:pt x="9897" y="55966"/>
                    <a:pt x="10115" y="55926"/>
                  </a:cubicBezTo>
                  <a:cubicBezTo>
                    <a:pt x="11126" y="55747"/>
                    <a:pt x="11801" y="55351"/>
                    <a:pt x="12118" y="54696"/>
                  </a:cubicBezTo>
                  <a:cubicBezTo>
                    <a:pt x="12356" y="54220"/>
                    <a:pt x="12475" y="53725"/>
                    <a:pt x="12475" y="53189"/>
                  </a:cubicBezTo>
                  <a:cubicBezTo>
                    <a:pt x="12495" y="52753"/>
                    <a:pt x="12475" y="52297"/>
                    <a:pt x="12475" y="51841"/>
                  </a:cubicBezTo>
                  <a:cubicBezTo>
                    <a:pt x="12475" y="51503"/>
                    <a:pt x="12455" y="51127"/>
                    <a:pt x="12455" y="50770"/>
                  </a:cubicBezTo>
                  <a:cubicBezTo>
                    <a:pt x="12455" y="50195"/>
                    <a:pt x="12713" y="49699"/>
                    <a:pt x="13209" y="49124"/>
                  </a:cubicBezTo>
                  <a:cubicBezTo>
                    <a:pt x="13962" y="48231"/>
                    <a:pt x="14835" y="47438"/>
                    <a:pt x="15767" y="46764"/>
                  </a:cubicBezTo>
                  <a:cubicBezTo>
                    <a:pt x="16302" y="46347"/>
                    <a:pt x="16897" y="46030"/>
                    <a:pt x="17512" y="45792"/>
                  </a:cubicBezTo>
                  <a:cubicBezTo>
                    <a:pt x="17746" y="45701"/>
                    <a:pt x="17988" y="45661"/>
                    <a:pt x="18228" y="45661"/>
                  </a:cubicBezTo>
                  <a:cubicBezTo>
                    <a:pt x="18354" y="45661"/>
                    <a:pt x="18480" y="45672"/>
                    <a:pt x="18603" y="45693"/>
                  </a:cubicBezTo>
                  <a:cubicBezTo>
                    <a:pt x="18504" y="45852"/>
                    <a:pt x="18484" y="46050"/>
                    <a:pt x="18543" y="46228"/>
                  </a:cubicBezTo>
                  <a:cubicBezTo>
                    <a:pt x="18642" y="46506"/>
                    <a:pt x="18900" y="46724"/>
                    <a:pt x="19178" y="46784"/>
                  </a:cubicBezTo>
                  <a:cubicBezTo>
                    <a:pt x="19317" y="46823"/>
                    <a:pt x="19456" y="46843"/>
                    <a:pt x="19575" y="46843"/>
                  </a:cubicBezTo>
                  <a:cubicBezTo>
                    <a:pt x="19892" y="46843"/>
                    <a:pt x="20209" y="46744"/>
                    <a:pt x="20447" y="46526"/>
                  </a:cubicBezTo>
                  <a:cubicBezTo>
                    <a:pt x="20566" y="46367"/>
                    <a:pt x="20626" y="46169"/>
                    <a:pt x="20606" y="45971"/>
                  </a:cubicBezTo>
                  <a:cubicBezTo>
                    <a:pt x="20586" y="45713"/>
                    <a:pt x="20487" y="45495"/>
                    <a:pt x="20288" y="45316"/>
                  </a:cubicBezTo>
                  <a:cubicBezTo>
                    <a:pt x="19776" y="44932"/>
                    <a:pt x="19146" y="44717"/>
                    <a:pt x="18507" y="44717"/>
                  </a:cubicBezTo>
                  <a:cubicBezTo>
                    <a:pt x="18453" y="44717"/>
                    <a:pt x="18399" y="44718"/>
                    <a:pt x="18345" y="44721"/>
                  </a:cubicBezTo>
                  <a:cubicBezTo>
                    <a:pt x="18048" y="44721"/>
                    <a:pt x="17730" y="44741"/>
                    <a:pt x="17433" y="44820"/>
                  </a:cubicBezTo>
                  <a:cubicBezTo>
                    <a:pt x="16917" y="44939"/>
                    <a:pt x="16441" y="45138"/>
                    <a:pt x="15965" y="45395"/>
                  </a:cubicBezTo>
                  <a:cubicBezTo>
                    <a:pt x="16025" y="45336"/>
                    <a:pt x="16064" y="45276"/>
                    <a:pt x="16124" y="45217"/>
                  </a:cubicBezTo>
                  <a:cubicBezTo>
                    <a:pt x="16778" y="44384"/>
                    <a:pt x="17294" y="43432"/>
                    <a:pt x="17611" y="42421"/>
                  </a:cubicBezTo>
                  <a:cubicBezTo>
                    <a:pt x="17909" y="41568"/>
                    <a:pt x="18067" y="40676"/>
                    <a:pt x="18107" y="39783"/>
                  </a:cubicBezTo>
                  <a:cubicBezTo>
                    <a:pt x="18127" y="39168"/>
                    <a:pt x="18048" y="38554"/>
                    <a:pt x="17869" y="37959"/>
                  </a:cubicBezTo>
                  <a:cubicBezTo>
                    <a:pt x="17710" y="37344"/>
                    <a:pt x="17512" y="36729"/>
                    <a:pt x="17254" y="36154"/>
                  </a:cubicBezTo>
                  <a:cubicBezTo>
                    <a:pt x="17115" y="35797"/>
                    <a:pt x="16937" y="35460"/>
                    <a:pt x="16739" y="35123"/>
                  </a:cubicBezTo>
                  <a:lnTo>
                    <a:pt x="16620" y="34964"/>
                  </a:lnTo>
                  <a:cubicBezTo>
                    <a:pt x="16223" y="34270"/>
                    <a:pt x="15767" y="33616"/>
                    <a:pt x="15231" y="33001"/>
                  </a:cubicBezTo>
                  <a:lnTo>
                    <a:pt x="15251" y="32981"/>
                  </a:lnTo>
                  <a:cubicBezTo>
                    <a:pt x="15826" y="32287"/>
                    <a:pt x="16322" y="31573"/>
                    <a:pt x="16758" y="30819"/>
                  </a:cubicBezTo>
                  <a:cubicBezTo>
                    <a:pt x="17274" y="30006"/>
                    <a:pt x="17631" y="29114"/>
                    <a:pt x="17829" y="28182"/>
                  </a:cubicBezTo>
                  <a:cubicBezTo>
                    <a:pt x="17849" y="28063"/>
                    <a:pt x="17889" y="27944"/>
                    <a:pt x="17909" y="27805"/>
                  </a:cubicBezTo>
                  <a:cubicBezTo>
                    <a:pt x="18067" y="27052"/>
                    <a:pt x="18226" y="26318"/>
                    <a:pt x="18028" y="25505"/>
                  </a:cubicBezTo>
                  <a:cubicBezTo>
                    <a:pt x="17968" y="25287"/>
                    <a:pt x="17929" y="25068"/>
                    <a:pt x="17909" y="24850"/>
                  </a:cubicBezTo>
                  <a:cubicBezTo>
                    <a:pt x="17869" y="24553"/>
                    <a:pt x="17810" y="24235"/>
                    <a:pt x="17710" y="23958"/>
                  </a:cubicBezTo>
                  <a:cubicBezTo>
                    <a:pt x="17512" y="23303"/>
                    <a:pt x="17254" y="22689"/>
                    <a:pt x="16957" y="22094"/>
                  </a:cubicBezTo>
                  <a:cubicBezTo>
                    <a:pt x="16679" y="21519"/>
                    <a:pt x="16322" y="21023"/>
                    <a:pt x="15886" y="20567"/>
                  </a:cubicBezTo>
                  <a:cubicBezTo>
                    <a:pt x="16322" y="20805"/>
                    <a:pt x="16798" y="20983"/>
                    <a:pt x="17274" y="21122"/>
                  </a:cubicBezTo>
                  <a:cubicBezTo>
                    <a:pt x="17631" y="21221"/>
                    <a:pt x="17988" y="21261"/>
                    <a:pt x="18345" y="21261"/>
                  </a:cubicBezTo>
                  <a:cubicBezTo>
                    <a:pt x="18920" y="21261"/>
                    <a:pt x="19475" y="21142"/>
                    <a:pt x="19991" y="20884"/>
                  </a:cubicBezTo>
                  <a:cubicBezTo>
                    <a:pt x="20288" y="20745"/>
                    <a:pt x="20507" y="20507"/>
                    <a:pt x="20586" y="20210"/>
                  </a:cubicBezTo>
                  <a:cubicBezTo>
                    <a:pt x="20685" y="19793"/>
                    <a:pt x="20487" y="19397"/>
                    <a:pt x="20090" y="19238"/>
                  </a:cubicBezTo>
                  <a:cubicBezTo>
                    <a:pt x="19931" y="19179"/>
                    <a:pt x="19753" y="19159"/>
                    <a:pt x="19575" y="19159"/>
                  </a:cubicBezTo>
                  <a:cubicBezTo>
                    <a:pt x="19545" y="19156"/>
                    <a:pt x="19515" y="19155"/>
                    <a:pt x="19485" y="19155"/>
                  </a:cubicBezTo>
                  <a:cubicBezTo>
                    <a:pt x="19277" y="19155"/>
                    <a:pt x="19071" y="19216"/>
                    <a:pt x="18880" y="19337"/>
                  </a:cubicBezTo>
                  <a:cubicBezTo>
                    <a:pt x="18484" y="19615"/>
                    <a:pt x="18385" y="19912"/>
                    <a:pt x="18603" y="20289"/>
                  </a:cubicBezTo>
                  <a:cubicBezTo>
                    <a:pt x="18464" y="20309"/>
                    <a:pt x="18345" y="20329"/>
                    <a:pt x="18206" y="20329"/>
                  </a:cubicBezTo>
                  <a:cubicBezTo>
                    <a:pt x="17968" y="20329"/>
                    <a:pt x="17750" y="20289"/>
                    <a:pt x="17532" y="20210"/>
                  </a:cubicBezTo>
                  <a:cubicBezTo>
                    <a:pt x="16362" y="19714"/>
                    <a:pt x="15311" y="19020"/>
                    <a:pt x="14418" y="18147"/>
                  </a:cubicBezTo>
                  <a:cubicBezTo>
                    <a:pt x="14022" y="17771"/>
                    <a:pt x="13645" y="17394"/>
                    <a:pt x="13308" y="16997"/>
                  </a:cubicBezTo>
                  <a:lnTo>
                    <a:pt x="13129" y="16779"/>
                  </a:lnTo>
                  <a:cubicBezTo>
                    <a:pt x="12891" y="16581"/>
                    <a:pt x="12713" y="16303"/>
                    <a:pt x="12594" y="16025"/>
                  </a:cubicBezTo>
                  <a:cubicBezTo>
                    <a:pt x="12455" y="15411"/>
                    <a:pt x="12415" y="14796"/>
                    <a:pt x="12455" y="14181"/>
                  </a:cubicBezTo>
                  <a:cubicBezTo>
                    <a:pt x="12455" y="14082"/>
                    <a:pt x="12455" y="13963"/>
                    <a:pt x="12475" y="13844"/>
                  </a:cubicBezTo>
                  <a:cubicBezTo>
                    <a:pt x="12534" y="13090"/>
                    <a:pt x="12475" y="12357"/>
                    <a:pt x="12277" y="11643"/>
                  </a:cubicBezTo>
                  <a:cubicBezTo>
                    <a:pt x="11979" y="10790"/>
                    <a:pt x="11285" y="10294"/>
                    <a:pt x="10115" y="10076"/>
                  </a:cubicBezTo>
                  <a:cubicBezTo>
                    <a:pt x="9917" y="10056"/>
                    <a:pt x="9917" y="10036"/>
                    <a:pt x="9897" y="9937"/>
                  </a:cubicBezTo>
                  <a:cubicBezTo>
                    <a:pt x="9857" y="9560"/>
                    <a:pt x="9837" y="9184"/>
                    <a:pt x="9818" y="8807"/>
                  </a:cubicBezTo>
                  <a:cubicBezTo>
                    <a:pt x="9798" y="7895"/>
                    <a:pt x="9659" y="6982"/>
                    <a:pt x="9421" y="6090"/>
                  </a:cubicBezTo>
                  <a:cubicBezTo>
                    <a:pt x="9421" y="6030"/>
                    <a:pt x="9401" y="5991"/>
                    <a:pt x="9401" y="5931"/>
                  </a:cubicBezTo>
                  <a:cubicBezTo>
                    <a:pt x="9401" y="5753"/>
                    <a:pt x="9322" y="5594"/>
                    <a:pt x="9183" y="5495"/>
                  </a:cubicBezTo>
                  <a:cubicBezTo>
                    <a:pt x="9104" y="5435"/>
                    <a:pt x="9064" y="5376"/>
                    <a:pt x="9004" y="5316"/>
                  </a:cubicBezTo>
                  <a:cubicBezTo>
                    <a:pt x="8965" y="5217"/>
                    <a:pt x="8885" y="5138"/>
                    <a:pt x="8806" y="5078"/>
                  </a:cubicBezTo>
                  <a:cubicBezTo>
                    <a:pt x="9044" y="4860"/>
                    <a:pt x="9183" y="4563"/>
                    <a:pt x="9203" y="4265"/>
                  </a:cubicBezTo>
                  <a:cubicBezTo>
                    <a:pt x="9223" y="4206"/>
                    <a:pt x="9242" y="4146"/>
                    <a:pt x="9262" y="4067"/>
                  </a:cubicBezTo>
                  <a:lnTo>
                    <a:pt x="9342" y="3690"/>
                  </a:lnTo>
                  <a:lnTo>
                    <a:pt x="8866" y="3690"/>
                  </a:lnTo>
                  <a:cubicBezTo>
                    <a:pt x="8330" y="3690"/>
                    <a:pt x="7795" y="3631"/>
                    <a:pt x="7259" y="3492"/>
                  </a:cubicBezTo>
                  <a:cubicBezTo>
                    <a:pt x="6664" y="3274"/>
                    <a:pt x="6188" y="2778"/>
                    <a:pt x="6129" y="2342"/>
                  </a:cubicBezTo>
                  <a:cubicBezTo>
                    <a:pt x="6268" y="2381"/>
                    <a:pt x="6407" y="2401"/>
                    <a:pt x="6545" y="2401"/>
                  </a:cubicBezTo>
                  <a:cubicBezTo>
                    <a:pt x="6803" y="2401"/>
                    <a:pt x="7061" y="2342"/>
                    <a:pt x="7299" y="2223"/>
                  </a:cubicBezTo>
                  <a:cubicBezTo>
                    <a:pt x="7458" y="2124"/>
                    <a:pt x="7596" y="2005"/>
                    <a:pt x="7715" y="1846"/>
                  </a:cubicBezTo>
                  <a:cubicBezTo>
                    <a:pt x="7755" y="1787"/>
                    <a:pt x="7815" y="1727"/>
                    <a:pt x="7874" y="1668"/>
                  </a:cubicBezTo>
                  <a:cubicBezTo>
                    <a:pt x="8191" y="1529"/>
                    <a:pt x="8271" y="1112"/>
                    <a:pt x="8033" y="874"/>
                  </a:cubicBezTo>
                  <a:lnTo>
                    <a:pt x="7953" y="775"/>
                  </a:lnTo>
                  <a:cubicBezTo>
                    <a:pt x="7914" y="716"/>
                    <a:pt x="7874" y="656"/>
                    <a:pt x="7834" y="597"/>
                  </a:cubicBezTo>
                  <a:cubicBezTo>
                    <a:pt x="7568" y="217"/>
                    <a:pt x="7120" y="0"/>
                    <a:pt x="664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1" name="Google Shape;566;p14">
              <a:extLst>
                <a:ext uri="{FF2B5EF4-FFF2-40B4-BE49-F238E27FC236}">
                  <a16:creationId xmlns:a16="http://schemas.microsoft.com/office/drawing/2014/main" id="{E327E6B2-DD22-240A-7236-4942CE08F4C8}"/>
                </a:ext>
              </a:extLst>
            </p:cNvPr>
            <p:cNvSpPr>
              <a:spLocks/>
            </p:cNvSpPr>
            <p:nvPr/>
          </p:nvSpPr>
          <p:spPr bwMode="auto">
            <a:xfrm>
              <a:off x="6956975" y="2488375"/>
              <a:ext cx="80850" cy="67075"/>
            </a:xfrm>
            <a:custGeom>
              <a:avLst/>
              <a:gdLst>
                <a:gd name="T0" fmla="*/ 44625 w 3234"/>
                <a:gd name="T1" fmla="*/ 6450 h 2683"/>
                <a:gd name="T2" fmla="*/ 63975 w 3234"/>
                <a:gd name="T3" fmla="*/ 53050 h 2683"/>
                <a:gd name="T4" fmla="*/ 44825 w 3234"/>
                <a:gd name="T5" fmla="*/ 60925 h 2683"/>
                <a:gd name="T6" fmla="*/ 17375 w 3234"/>
                <a:gd name="T7" fmla="*/ 33725 h 2683"/>
                <a:gd name="T8" fmla="*/ 44625 w 3234"/>
                <a:gd name="T9" fmla="*/ 6450 h 2683"/>
                <a:gd name="T10" fmla="*/ 44625 w 3234"/>
                <a:gd name="T11" fmla="*/ 0 h 2683"/>
                <a:gd name="T12" fmla="*/ 20825 w 3234"/>
                <a:gd name="T13" fmla="*/ 57025 h 2683"/>
                <a:gd name="T14" fmla="*/ 44525 w 3234"/>
                <a:gd name="T15" fmla="*/ 67075 h 2683"/>
                <a:gd name="T16" fmla="*/ 77850 w 3234"/>
                <a:gd name="T17" fmla="*/ 33725 h 2683"/>
                <a:gd name="T18" fmla="*/ 44625 w 3234"/>
                <a:gd name="T19" fmla="*/ 0 h 26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34" h="2683" extrusionOk="0">
                  <a:moveTo>
                    <a:pt x="1785" y="258"/>
                  </a:moveTo>
                  <a:cubicBezTo>
                    <a:pt x="2757" y="258"/>
                    <a:pt x="3233" y="1428"/>
                    <a:pt x="2559" y="2122"/>
                  </a:cubicBezTo>
                  <a:cubicBezTo>
                    <a:pt x="2335" y="2340"/>
                    <a:pt x="2061" y="2437"/>
                    <a:pt x="1793" y="2437"/>
                  </a:cubicBezTo>
                  <a:cubicBezTo>
                    <a:pt x="1231" y="2437"/>
                    <a:pt x="695" y="2007"/>
                    <a:pt x="695" y="1349"/>
                  </a:cubicBezTo>
                  <a:cubicBezTo>
                    <a:pt x="695" y="734"/>
                    <a:pt x="1171" y="258"/>
                    <a:pt x="1785" y="258"/>
                  </a:cubicBezTo>
                  <a:close/>
                  <a:moveTo>
                    <a:pt x="1785" y="0"/>
                  </a:moveTo>
                  <a:cubicBezTo>
                    <a:pt x="595" y="0"/>
                    <a:pt x="1" y="1448"/>
                    <a:pt x="833" y="2281"/>
                  </a:cubicBezTo>
                  <a:cubicBezTo>
                    <a:pt x="1111" y="2559"/>
                    <a:pt x="1450" y="2683"/>
                    <a:pt x="1781" y="2683"/>
                  </a:cubicBezTo>
                  <a:cubicBezTo>
                    <a:pt x="2465" y="2683"/>
                    <a:pt x="3114" y="2151"/>
                    <a:pt x="3114" y="1349"/>
                  </a:cubicBezTo>
                  <a:cubicBezTo>
                    <a:pt x="3114" y="595"/>
                    <a:pt x="2519" y="0"/>
                    <a:pt x="178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2" name="Google Shape;567;p14">
              <a:extLst>
                <a:ext uri="{FF2B5EF4-FFF2-40B4-BE49-F238E27FC236}">
                  <a16:creationId xmlns:a16="http://schemas.microsoft.com/office/drawing/2014/main" id="{6E1E2F88-B0EF-9953-E63E-E7EE97679A24}"/>
                </a:ext>
              </a:extLst>
            </p:cNvPr>
            <p:cNvSpPr>
              <a:spLocks/>
            </p:cNvSpPr>
            <p:nvPr/>
          </p:nvSpPr>
          <p:spPr bwMode="auto">
            <a:xfrm>
              <a:off x="6956975" y="3160150"/>
              <a:ext cx="80850" cy="67075"/>
            </a:xfrm>
            <a:custGeom>
              <a:avLst/>
              <a:gdLst>
                <a:gd name="T0" fmla="*/ 44625 w 3234"/>
                <a:gd name="T1" fmla="*/ 6450 h 2683"/>
                <a:gd name="T2" fmla="*/ 63975 w 3234"/>
                <a:gd name="T3" fmla="*/ 52575 h 2683"/>
                <a:gd name="T4" fmla="*/ 44600 w 3234"/>
                <a:gd name="T5" fmla="*/ 60775 h 2683"/>
                <a:gd name="T6" fmla="*/ 17375 w 3234"/>
                <a:gd name="T7" fmla="*/ 33225 h 2683"/>
                <a:gd name="T8" fmla="*/ 44625 w 3234"/>
                <a:gd name="T9" fmla="*/ 6450 h 2683"/>
                <a:gd name="T10" fmla="*/ 44625 w 3234"/>
                <a:gd name="T11" fmla="*/ 0 h 2683"/>
                <a:gd name="T12" fmla="*/ 20825 w 3234"/>
                <a:gd name="T13" fmla="*/ 57025 h 2683"/>
                <a:gd name="T14" fmla="*/ 44450 w 3234"/>
                <a:gd name="T15" fmla="*/ 67050 h 2683"/>
                <a:gd name="T16" fmla="*/ 77850 w 3234"/>
                <a:gd name="T17" fmla="*/ 33225 h 2683"/>
                <a:gd name="T18" fmla="*/ 44625 w 3234"/>
                <a:gd name="T19" fmla="*/ 0 h 26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34" h="2683" extrusionOk="0">
                  <a:moveTo>
                    <a:pt x="1785" y="258"/>
                  </a:moveTo>
                  <a:cubicBezTo>
                    <a:pt x="2757" y="258"/>
                    <a:pt x="3233" y="1428"/>
                    <a:pt x="2559" y="2103"/>
                  </a:cubicBezTo>
                  <a:cubicBezTo>
                    <a:pt x="2332" y="2329"/>
                    <a:pt x="2055" y="2431"/>
                    <a:pt x="1784" y="2431"/>
                  </a:cubicBezTo>
                  <a:cubicBezTo>
                    <a:pt x="1226" y="2431"/>
                    <a:pt x="695" y="1997"/>
                    <a:pt x="695" y="1329"/>
                  </a:cubicBezTo>
                  <a:cubicBezTo>
                    <a:pt x="695" y="734"/>
                    <a:pt x="1171" y="258"/>
                    <a:pt x="1785" y="258"/>
                  </a:cubicBezTo>
                  <a:close/>
                  <a:moveTo>
                    <a:pt x="1785" y="0"/>
                  </a:moveTo>
                  <a:cubicBezTo>
                    <a:pt x="595" y="0"/>
                    <a:pt x="1" y="1448"/>
                    <a:pt x="833" y="2281"/>
                  </a:cubicBezTo>
                  <a:cubicBezTo>
                    <a:pt x="1111" y="2558"/>
                    <a:pt x="1448" y="2682"/>
                    <a:pt x="1778" y="2682"/>
                  </a:cubicBezTo>
                  <a:cubicBezTo>
                    <a:pt x="2463" y="2682"/>
                    <a:pt x="3114" y="2146"/>
                    <a:pt x="3114" y="1329"/>
                  </a:cubicBezTo>
                  <a:cubicBezTo>
                    <a:pt x="3114" y="595"/>
                    <a:pt x="2519" y="0"/>
                    <a:pt x="178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3" name="Google Shape;568;p14">
              <a:extLst>
                <a:ext uri="{FF2B5EF4-FFF2-40B4-BE49-F238E27FC236}">
                  <a16:creationId xmlns:a16="http://schemas.microsoft.com/office/drawing/2014/main" id="{44E51860-A39B-7088-784D-868813E42EC4}"/>
                </a:ext>
              </a:extLst>
            </p:cNvPr>
            <p:cNvSpPr>
              <a:spLocks/>
            </p:cNvSpPr>
            <p:nvPr/>
          </p:nvSpPr>
          <p:spPr bwMode="auto">
            <a:xfrm>
              <a:off x="584675" y="2031250"/>
              <a:ext cx="517625" cy="1648600"/>
            </a:xfrm>
            <a:custGeom>
              <a:avLst/>
              <a:gdLst>
                <a:gd name="T0" fmla="*/ 327725 w 20705"/>
                <a:gd name="T1" fmla="*/ 260800 h 65944"/>
                <a:gd name="T2" fmla="*/ 239350 w 20705"/>
                <a:gd name="T3" fmla="*/ 341825 h 65944"/>
                <a:gd name="T4" fmla="*/ 268725 w 20705"/>
                <a:gd name="T5" fmla="*/ 282625 h 65944"/>
                <a:gd name="T6" fmla="*/ 243425 w 20705"/>
                <a:gd name="T7" fmla="*/ 428875 h 65944"/>
                <a:gd name="T8" fmla="*/ 307400 w 20705"/>
                <a:gd name="T9" fmla="*/ 316325 h 65944"/>
                <a:gd name="T10" fmla="*/ 436300 w 20705"/>
                <a:gd name="T11" fmla="*/ 287075 h 65944"/>
                <a:gd name="T12" fmla="*/ 158150 w 20705"/>
                <a:gd name="T13" fmla="*/ 796250 h 65944"/>
                <a:gd name="T14" fmla="*/ 166575 w 20705"/>
                <a:gd name="T15" fmla="*/ 792275 h 65944"/>
                <a:gd name="T16" fmla="*/ 186925 w 20705"/>
                <a:gd name="T17" fmla="*/ 818050 h 65944"/>
                <a:gd name="T18" fmla="*/ 145775 w 20705"/>
                <a:gd name="T19" fmla="*/ 869625 h 65944"/>
                <a:gd name="T20" fmla="*/ 99150 w 20705"/>
                <a:gd name="T21" fmla="*/ 1020325 h 65944"/>
                <a:gd name="T22" fmla="*/ 252850 w 20705"/>
                <a:gd name="T23" fmla="*/ 1339625 h 65944"/>
                <a:gd name="T24" fmla="*/ 269225 w 20705"/>
                <a:gd name="T25" fmla="*/ 1368375 h 65944"/>
                <a:gd name="T26" fmla="*/ 450675 w 20705"/>
                <a:gd name="T27" fmla="*/ 1417450 h 65944"/>
                <a:gd name="T28" fmla="*/ 399600 w 20705"/>
                <a:gd name="T29" fmla="*/ 1348550 h 65944"/>
                <a:gd name="T30" fmla="*/ 293000 w 20705"/>
                <a:gd name="T31" fmla="*/ 1361925 h 65944"/>
                <a:gd name="T32" fmla="*/ 392675 w 20705"/>
                <a:gd name="T33" fmla="*/ 1450175 h 65944"/>
                <a:gd name="T34" fmla="*/ 301450 w 20705"/>
                <a:gd name="T35" fmla="*/ 1422900 h 65944"/>
                <a:gd name="T36" fmla="*/ 407525 w 20705"/>
                <a:gd name="T37" fmla="*/ 111075 h 65944"/>
                <a:gd name="T38" fmla="*/ 293000 w 20705"/>
                <a:gd name="T39" fmla="*/ 254350 h 65944"/>
                <a:gd name="T40" fmla="*/ 260300 w 20705"/>
                <a:gd name="T41" fmla="*/ 348050 h 65944"/>
                <a:gd name="T42" fmla="*/ 430350 w 20705"/>
                <a:gd name="T43" fmla="*/ 221100 h 65944"/>
                <a:gd name="T44" fmla="*/ 462075 w 20705"/>
                <a:gd name="T45" fmla="*/ 207750 h 65944"/>
                <a:gd name="T46" fmla="*/ 180975 w 20705"/>
                <a:gd name="T47" fmla="*/ 781375 h 65944"/>
                <a:gd name="T48" fmla="*/ 330700 w 20705"/>
                <a:gd name="T49" fmla="*/ 644050 h 65944"/>
                <a:gd name="T50" fmla="*/ 362425 w 20705"/>
                <a:gd name="T51" fmla="*/ 770950 h 65944"/>
                <a:gd name="T52" fmla="*/ 222600 w 20705"/>
                <a:gd name="T53" fmla="*/ 836900 h 65944"/>
                <a:gd name="T54" fmla="*/ 278150 w 20705"/>
                <a:gd name="T55" fmla="*/ 1090725 h 65944"/>
                <a:gd name="T56" fmla="*/ 236500 w 20705"/>
                <a:gd name="T57" fmla="*/ 1157675 h 65944"/>
                <a:gd name="T58" fmla="*/ 425375 w 20705"/>
                <a:gd name="T59" fmla="*/ 1359950 h 65944"/>
                <a:gd name="T60" fmla="*/ 275650 w 20705"/>
                <a:gd name="T61" fmla="*/ 1233025 h 65944"/>
                <a:gd name="T62" fmla="*/ 316800 w 20705"/>
                <a:gd name="T63" fmla="*/ 1318300 h 65944"/>
                <a:gd name="T64" fmla="*/ 408525 w 20705"/>
                <a:gd name="T65" fmla="*/ 1468525 h 65944"/>
                <a:gd name="T66" fmla="*/ 354000 w 20705"/>
                <a:gd name="T67" fmla="*/ 1641550 h 65944"/>
                <a:gd name="T68" fmla="*/ 294500 w 20705"/>
                <a:gd name="T69" fmla="*/ 1546350 h 65944"/>
                <a:gd name="T70" fmla="*/ 81300 w 20705"/>
                <a:gd name="T71" fmla="*/ 1138325 h 65944"/>
                <a:gd name="T72" fmla="*/ 145775 w 20705"/>
                <a:gd name="T73" fmla="*/ 1160150 h 65944"/>
                <a:gd name="T74" fmla="*/ 76350 w 20705"/>
                <a:gd name="T75" fmla="*/ 703025 h 65944"/>
                <a:gd name="T76" fmla="*/ 28275 w 20705"/>
                <a:gd name="T77" fmla="*/ 485400 h 65944"/>
                <a:gd name="T78" fmla="*/ 276150 w 20705"/>
                <a:gd name="T79" fmla="*/ 249400 h 65944"/>
                <a:gd name="T80" fmla="*/ 353500 w 20705"/>
                <a:gd name="T81" fmla="*/ 55550 h 65944"/>
                <a:gd name="T82" fmla="*/ 321775 w 20705"/>
                <a:gd name="T83" fmla="*/ 42650 h 65944"/>
                <a:gd name="T84" fmla="*/ 297975 w 20705"/>
                <a:gd name="T85" fmla="*/ 125950 h 65944"/>
                <a:gd name="T86" fmla="*/ 190375 w 20705"/>
                <a:gd name="T87" fmla="*/ 418450 h 65944"/>
                <a:gd name="T88" fmla="*/ 17850 w 20705"/>
                <a:gd name="T89" fmla="*/ 522575 h 65944"/>
                <a:gd name="T90" fmla="*/ 135850 w 20705"/>
                <a:gd name="T91" fmla="*/ 824500 h 65944"/>
                <a:gd name="T92" fmla="*/ 56775 w 20705"/>
                <a:gd name="T93" fmla="*/ 1117975 h 65944"/>
                <a:gd name="T94" fmla="*/ 187400 w 20705"/>
                <a:gd name="T95" fmla="*/ 1228075 h 65944"/>
                <a:gd name="T96" fmla="*/ 294500 w 20705"/>
                <a:gd name="T97" fmla="*/ 1527525 h 65944"/>
                <a:gd name="T98" fmla="*/ 354000 w 20705"/>
                <a:gd name="T99" fmla="*/ 1648500 h 65944"/>
                <a:gd name="T100" fmla="*/ 465550 w 20705"/>
                <a:gd name="T101" fmla="*/ 1295000 h 65944"/>
                <a:gd name="T102" fmla="*/ 135350 w 20705"/>
                <a:gd name="T103" fmla="*/ 950425 h 65944"/>
                <a:gd name="T104" fmla="*/ 337125 w 20705"/>
                <a:gd name="T105" fmla="*/ 1008925 h 65944"/>
                <a:gd name="T106" fmla="*/ 231050 w 20705"/>
                <a:gd name="T107" fmla="*/ 846825 h 65944"/>
                <a:gd name="T108" fmla="*/ 349025 w 20705"/>
                <a:gd name="T109" fmla="*/ 799725 h 65944"/>
                <a:gd name="T110" fmla="*/ 213675 w 20705"/>
                <a:gd name="T111" fmla="*/ 789800 h 65944"/>
                <a:gd name="T112" fmla="*/ 281600 w 20705"/>
                <a:gd name="T113" fmla="*/ 605875 h 65944"/>
                <a:gd name="T114" fmla="*/ 335150 w 20705"/>
                <a:gd name="T115" fmla="*/ 440275 h 65944"/>
                <a:gd name="T116" fmla="*/ 455125 w 20705"/>
                <a:gd name="T117" fmla="*/ 136850 h 659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0705" h="65944" extrusionOk="0">
                  <a:moveTo>
                    <a:pt x="14368" y="5453"/>
                  </a:moveTo>
                  <a:cubicBezTo>
                    <a:pt x="14391" y="5453"/>
                    <a:pt x="14414" y="5453"/>
                    <a:pt x="14437" y="5454"/>
                  </a:cubicBezTo>
                  <a:cubicBezTo>
                    <a:pt x="14834" y="5454"/>
                    <a:pt x="15231" y="5534"/>
                    <a:pt x="15588" y="5732"/>
                  </a:cubicBezTo>
                  <a:cubicBezTo>
                    <a:pt x="15687" y="5772"/>
                    <a:pt x="15786" y="5851"/>
                    <a:pt x="15845" y="5930"/>
                  </a:cubicBezTo>
                  <a:lnTo>
                    <a:pt x="15925" y="6049"/>
                  </a:lnTo>
                  <a:cubicBezTo>
                    <a:pt x="16163" y="6486"/>
                    <a:pt x="16321" y="6783"/>
                    <a:pt x="16143" y="7120"/>
                  </a:cubicBezTo>
                  <a:cubicBezTo>
                    <a:pt x="16083" y="7259"/>
                    <a:pt x="16044" y="7418"/>
                    <a:pt x="16044" y="7576"/>
                  </a:cubicBezTo>
                  <a:cubicBezTo>
                    <a:pt x="16044" y="7675"/>
                    <a:pt x="16064" y="7775"/>
                    <a:pt x="16123" y="7874"/>
                  </a:cubicBezTo>
                  <a:cubicBezTo>
                    <a:pt x="15250" y="8013"/>
                    <a:pt x="14457" y="8469"/>
                    <a:pt x="13922" y="9163"/>
                  </a:cubicBezTo>
                  <a:cubicBezTo>
                    <a:pt x="13525" y="9678"/>
                    <a:pt x="13446" y="10214"/>
                    <a:pt x="13664" y="10710"/>
                  </a:cubicBezTo>
                  <a:cubicBezTo>
                    <a:pt x="13684" y="10749"/>
                    <a:pt x="13704" y="10809"/>
                    <a:pt x="13743" y="10848"/>
                  </a:cubicBezTo>
                  <a:cubicBezTo>
                    <a:pt x="13545" y="10670"/>
                    <a:pt x="13347" y="10531"/>
                    <a:pt x="13109" y="10432"/>
                  </a:cubicBezTo>
                  <a:cubicBezTo>
                    <a:pt x="12732" y="10273"/>
                    <a:pt x="12355" y="10134"/>
                    <a:pt x="11958" y="10055"/>
                  </a:cubicBezTo>
                  <a:lnTo>
                    <a:pt x="11978" y="10055"/>
                  </a:lnTo>
                  <a:cubicBezTo>
                    <a:pt x="11998" y="9857"/>
                    <a:pt x="12018" y="9659"/>
                    <a:pt x="12038" y="9460"/>
                  </a:cubicBezTo>
                  <a:cubicBezTo>
                    <a:pt x="12058" y="9024"/>
                    <a:pt x="12097" y="8568"/>
                    <a:pt x="12196" y="8151"/>
                  </a:cubicBezTo>
                  <a:cubicBezTo>
                    <a:pt x="12216" y="8013"/>
                    <a:pt x="12256" y="7894"/>
                    <a:pt x="12276" y="7775"/>
                  </a:cubicBezTo>
                  <a:cubicBezTo>
                    <a:pt x="12395" y="7160"/>
                    <a:pt x="12534" y="6585"/>
                    <a:pt x="12950" y="6069"/>
                  </a:cubicBezTo>
                  <a:cubicBezTo>
                    <a:pt x="13311" y="5670"/>
                    <a:pt x="13836" y="5453"/>
                    <a:pt x="14368" y="5453"/>
                  </a:cubicBezTo>
                  <a:close/>
                  <a:moveTo>
                    <a:pt x="10471" y="11424"/>
                  </a:moveTo>
                  <a:cubicBezTo>
                    <a:pt x="10451" y="11483"/>
                    <a:pt x="10431" y="11523"/>
                    <a:pt x="10412" y="11582"/>
                  </a:cubicBezTo>
                  <a:cubicBezTo>
                    <a:pt x="10372" y="11642"/>
                    <a:pt x="10352" y="11741"/>
                    <a:pt x="10312" y="11820"/>
                  </a:cubicBezTo>
                  <a:cubicBezTo>
                    <a:pt x="10117" y="12444"/>
                    <a:pt x="9865" y="13068"/>
                    <a:pt x="9574" y="13673"/>
                  </a:cubicBezTo>
                  <a:cubicBezTo>
                    <a:pt x="9553" y="13545"/>
                    <a:pt x="9515" y="13416"/>
                    <a:pt x="9460" y="13288"/>
                  </a:cubicBezTo>
                  <a:cubicBezTo>
                    <a:pt x="9440" y="13169"/>
                    <a:pt x="9460" y="13050"/>
                    <a:pt x="9519" y="12951"/>
                  </a:cubicBezTo>
                  <a:cubicBezTo>
                    <a:pt x="9559" y="12812"/>
                    <a:pt x="9598" y="12693"/>
                    <a:pt x="9598" y="12554"/>
                  </a:cubicBezTo>
                  <a:cubicBezTo>
                    <a:pt x="9598" y="12197"/>
                    <a:pt x="9737" y="11860"/>
                    <a:pt x="9975" y="11622"/>
                  </a:cubicBezTo>
                  <a:cubicBezTo>
                    <a:pt x="10114" y="11503"/>
                    <a:pt x="10293" y="11424"/>
                    <a:pt x="10471" y="11424"/>
                  </a:cubicBezTo>
                  <a:close/>
                  <a:moveTo>
                    <a:pt x="10650" y="11166"/>
                  </a:moveTo>
                  <a:cubicBezTo>
                    <a:pt x="10332" y="11205"/>
                    <a:pt x="9995" y="11225"/>
                    <a:pt x="9777" y="11463"/>
                  </a:cubicBezTo>
                  <a:cubicBezTo>
                    <a:pt x="9480" y="11761"/>
                    <a:pt x="9321" y="12157"/>
                    <a:pt x="9341" y="12554"/>
                  </a:cubicBezTo>
                  <a:cubicBezTo>
                    <a:pt x="9341" y="12851"/>
                    <a:pt x="9103" y="13109"/>
                    <a:pt x="9222" y="13387"/>
                  </a:cubicBezTo>
                  <a:cubicBezTo>
                    <a:pt x="9361" y="13783"/>
                    <a:pt x="9301" y="14180"/>
                    <a:pt x="9361" y="14636"/>
                  </a:cubicBezTo>
                  <a:cubicBezTo>
                    <a:pt x="9856" y="13764"/>
                    <a:pt x="10253" y="12851"/>
                    <a:pt x="10550" y="11899"/>
                  </a:cubicBezTo>
                  <a:cubicBezTo>
                    <a:pt x="10630" y="11701"/>
                    <a:pt x="10689" y="11503"/>
                    <a:pt x="10749" y="11305"/>
                  </a:cubicBezTo>
                  <a:cubicBezTo>
                    <a:pt x="10749" y="11245"/>
                    <a:pt x="10769" y="11166"/>
                    <a:pt x="10689" y="11166"/>
                  </a:cubicBezTo>
                  <a:lnTo>
                    <a:pt x="10650" y="11166"/>
                  </a:lnTo>
                  <a:close/>
                  <a:moveTo>
                    <a:pt x="17215" y="9082"/>
                  </a:moveTo>
                  <a:cubicBezTo>
                    <a:pt x="17241" y="9082"/>
                    <a:pt x="17267" y="9082"/>
                    <a:pt x="17293" y="9083"/>
                  </a:cubicBezTo>
                  <a:cubicBezTo>
                    <a:pt x="17314" y="9082"/>
                    <a:pt x="17335" y="9082"/>
                    <a:pt x="17356" y="9082"/>
                  </a:cubicBezTo>
                  <a:cubicBezTo>
                    <a:pt x="17749" y="9082"/>
                    <a:pt x="18119" y="9258"/>
                    <a:pt x="18364" y="9559"/>
                  </a:cubicBezTo>
                  <a:cubicBezTo>
                    <a:pt x="18919" y="10273"/>
                    <a:pt x="18860" y="10928"/>
                    <a:pt x="18185" y="11701"/>
                  </a:cubicBezTo>
                  <a:cubicBezTo>
                    <a:pt x="17670" y="12237"/>
                    <a:pt x="17095" y="12713"/>
                    <a:pt x="16480" y="13129"/>
                  </a:cubicBezTo>
                  <a:lnTo>
                    <a:pt x="16222" y="13327"/>
                  </a:lnTo>
                  <a:cubicBezTo>
                    <a:pt x="14973" y="14180"/>
                    <a:pt x="13664" y="14973"/>
                    <a:pt x="12315" y="15687"/>
                  </a:cubicBezTo>
                  <a:cubicBezTo>
                    <a:pt x="11463" y="16143"/>
                    <a:pt x="10610" y="16599"/>
                    <a:pt x="9797" y="17095"/>
                  </a:cubicBezTo>
                  <a:lnTo>
                    <a:pt x="9737" y="17155"/>
                  </a:lnTo>
                  <a:cubicBezTo>
                    <a:pt x="9440" y="17333"/>
                    <a:pt x="9123" y="17512"/>
                    <a:pt x="8845" y="17710"/>
                  </a:cubicBezTo>
                  <a:lnTo>
                    <a:pt x="8865" y="17670"/>
                  </a:lnTo>
                  <a:cubicBezTo>
                    <a:pt x="9103" y="17274"/>
                    <a:pt x="9261" y="16837"/>
                    <a:pt x="9361" y="16381"/>
                  </a:cubicBezTo>
                  <a:cubicBezTo>
                    <a:pt x="9460" y="15985"/>
                    <a:pt x="9658" y="15608"/>
                    <a:pt x="9896" y="15271"/>
                  </a:cubicBezTo>
                  <a:cubicBezTo>
                    <a:pt x="9995" y="15112"/>
                    <a:pt x="10094" y="14953"/>
                    <a:pt x="10193" y="14795"/>
                  </a:cubicBezTo>
                  <a:cubicBezTo>
                    <a:pt x="10273" y="14636"/>
                    <a:pt x="10412" y="14418"/>
                    <a:pt x="10511" y="14220"/>
                  </a:cubicBezTo>
                  <a:lnTo>
                    <a:pt x="10610" y="14041"/>
                  </a:lnTo>
                  <a:cubicBezTo>
                    <a:pt x="10967" y="13407"/>
                    <a:pt x="11264" y="12732"/>
                    <a:pt x="11482" y="12018"/>
                  </a:cubicBezTo>
                  <a:cubicBezTo>
                    <a:pt x="11502" y="11959"/>
                    <a:pt x="11542" y="11880"/>
                    <a:pt x="11562" y="11820"/>
                  </a:cubicBezTo>
                  <a:cubicBezTo>
                    <a:pt x="11621" y="11721"/>
                    <a:pt x="11661" y="11602"/>
                    <a:pt x="11701" y="11503"/>
                  </a:cubicBezTo>
                  <a:cubicBezTo>
                    <a:pt x="11939" y="11582"/>
                    <a:pt x="12137" y="11780"/>
                    <a:pt x="12236" y="12018"/>
                  </a:cubicBezTo>
                  <a:cubicBezTo>
                    <a:pt x="12296" y="12217"/>
                    <a:pt x="12315" y="12455"/>
                    <a:pt x="12296" y="12653"/>
                  </a:cubicBezTo>
                  <a:lnTo>
                    <a:pt x="12296" y="12891"/>
                  </a:lnTo>
                  <a:cubicBezTo>
                    <a:pt x="12276" y="13070"/>
                    <a:pt x="12335" y="13248"/>
                    <a:pt x="12454" y="13387"/>
                  </a:cubicBezTo>
                  <a:cubicBezTo>
                    <a:pt x="12553" y="13486"/>
                    <a:pt x="12712" y="13545"/>
                    <a:pt x="12871" y="13545"/>
                  </a:cubicBezTo>
                  <a:cubicBezTo>
                    <a:pt x="13009" y="13545"/>
                    <a:pt x="13168" y="13506"/>
                    <a:pt x="13307" y="13446"/>
                  </a:cubicBezTo>
                  <a:cubicBezTo>
                    <a:pt x="13604" y="13327"/>
                    <a:pt x="13862" y="13149"/>
                    <a:pt x="14041" y="12891"/>
                  </a:cubicBezTo>
                  <a:cubicBezTo>
                    <a:pt x="14299" y="12554"/>
                    <a:pt x="14398" y="12137"/>
                    <a:pt x="14299" y="11721"/>
                  </a:cubicBezTo>
                  <a:cubicBezTo>
                    <a:pt x="14259" y="11622"/>
                    <a:pt x="14239" y="11543"/>
                    <a:pt x="14199" y="11443"/>
                  </a:cubicBezTo>
                  <a:cubicBezTo>
                    <a:pt x="14636" y="11842"/>
                    <a:pt x="15201" y="12059"/>
                    <a:pt x="15788" y="12059"/>
                  </a:cubicBezTo>
                  <a:cubicBezTo>
                    <a:pt x="15814" y="12059"/>
                    <a:pt x="15839" y="12059"/>
                    <a:pt x="15865" y="12058"/>
                  </a:cubicBezTo>
                  <a:cubicBezTo>
                    <a:pt x="16222" y="12058"/>
                    <a:pt x="16579" y="11999"/>
                    <a:pt x="16916" y="11899"/>
                  </a:cubicBezTo>
                  <a:cubicBezTo>
                    <a:pt x="17154" y="11840"/>
                    <a:pt x="17412" y="11721"/>
                    <a:pt x="17452" y="11483"/>
                  </a:cubicBezTo>
                  <a:cubicBezTo>
                    <a:pt x="17511" y="11245"/>
                    <a:pt x="17273" y="11047"/>
                    <a:pt x="17154" y="10967"/>
                  </a:cubicBezTo>
                  <a:lnTo>
                    <a:pt x="17075" y="10888"/>
                  </a:lnTo>
                  <a:cubicBezTo>
                    <a:pt x="16896" y="10749"/>
                    <a:pt x="16698" y="10630"/>
                    <a:pt x="16500" y="10531"/>
                  </a:cubicBezTo>
                  <a:cubicBezTo>
                    <a:pt x="16242" y="10432"/>
                    <a:pt x="16044" y="10273"/>
                    <a:pt x="15925" y="10055"/>
                  </a:cubicBezTo>
                  <a:cubicBezTo>
                    <a:pt x="15826" y="9897"/>
                    <a:pt x="15905" y="9758"/>
                    <a:pt x="16163" y="9460"/>
                  </a:cubicBezTo>
                  <a:cubicBezTo>
                    <a:pt x="16460" y="9219"/>
                    <a:pt x="16827" y="9082"/>
                    <a:pt x="17215" y="9082"/>
                  </a:cubicBezTo>
                  <a:close/>
                  <a:moveTo>
                    <a:pt x="5930" y="31314"/>
                  </a:moveTo>
                  <a:lnTo>
                    <a:pt x="5930" y="31314"/>
                  </a:lnTo>
                  <a:cubicBezTo>
                    <a:pt x="6088" y="31493"/>
                    <a:pt x="6267" y="31671"/>
                    <a:pt x="6445" y="31850"/>
                  </a:cubicBezTo>
                  <a:cubicBezTo>
                    <a:pt x="6425" y="31889"/>
                    <a:pt x="6406" y="31909"/>
                    <a:pt x="6366" y="31929"/>
                  </a:cubicBezTo>
                  <a:lnTo>
                    <a:pt x="6366" y="31949"/>
                  </a:lnTo>
                  <a:cubicBezTo>
                    <a:pt x="6346" y="31909"/>
                    <a:pt x="6346" y="31889"/>
                    <a:pt x="6326" y="31850"/>
                  </a:cubicBezTo>
                  <a:lnTo>
                    <a:pt x="6108" y="31572"/>
                  </a:lnTo>
                  <a:lnTo>
                    <a:pt x="5930" y="31314"/>
                  </a:lnTo>
                  <a:close/>
                  <a:moveTo>
                    <a:pt x="4799" y="22152"/>
                  </a:moveTo>
                  <a:lnTo>
                    <a:pt x="4779" y="22172"/>
                  </a:lnTo>
                  <a:cubicBezTo>
                    <a:pt x="4502" y="22549"/>
                    <a:pt x="4264" y="22985"/>
                    <a:pt x="4085" y="23421"/>
                  </a:cubicBezTo>
                  <a:cubicBezTo>
                    <a:pt x="3788" y="24175"/>
                    <a:pt x="3649" y="24988"/>
                    <a:pt x="3629" y="25801"/>
                  </a:cubicBezTo>
                  <a:cubicBezTo>
                    <a:pt x="3609" y="26733"/>
                    <a:pt x="3748" y="27665"/>
                    <a:pt x="4085" y="28518"/>
                  </a:cubicBezTo>
                  <a:cubicBezTo>
                    <a:pt x="4323" y="29133"/>
                    <a:pt x="4621" y="29708"/>
                    <a:pt x="4938" y="30263"/>
                  </a:cubicBezTo>
                  <a:cubicBezTo>
                    <a:pt x="5295" y="30858"/>
                    <a:pt x="5692" y="31453"/>
                    <a:pt x="6108" y="31989"/>
                  </a:cubicBezTo>
                  <a:cubicBezTo>
                    <a:pt x="6168" y="32068"/>
                    <a:pt x="6188" y="32207"/>
                    <a:pt x="6326" y="32207"/>
                  </a:cubicBezTo>
                  <a:cubicBezTo>
                    <a:pt x="6366" y="32207"/>
                    <a:pt x="6386" y="32207"/>
                    <a:pt x="6406" y="32187"/>
                  </a:cubicBezTo>
                  <a:cubicBezTo>
                    <a:pt x="6644" y="32127"/>
                    <a:pt x="6763" y="31810"/>
                    <a:pt x="6663" y="31691"/>
                  </a:cubicBezTo>
                  <a:cubicBezTo>
                    <a:pt x="6168" y="31215"/>
                    <a:pt x="5712" y="30680"/>
                    <a:pt x="5295" y="30124"/>
                  </a:cubicBezTo>
                  <a:cubicBezTo>
                    <a:pt x="5117" y="29867"/>
                    <a:pt x="4938" y="29589"/>
                    <a:pt x="4799" y="29311"/>
                  </a:cubicBezTo>
                  <a:cubicBezTo>
                    <a:pt x="3907" y="27725"/>
                    <a:pt x="3828" y="26079"/>
                    <a:pt x="4066" y="24413"/>
                  </a:cubicBezTo>
                  <a:cubicBezTo>
                    <a:pt x="4185" y="23640"/>
                    <a:pt x="4561" y="22926"/>
                    <a:pt x="4799" y="22152"/>
                  </a:cubicBezTo>
                  <a:close/>
                  <a:moveTo>
                    <a:pt x="7477" y="32722"/>
                  </a:moveTo>
                  <a:cubicBezTo>
                    <a:pt x="7516" y="32762"/>
                    <a:pt x="7556" y="32782"/>
                    <a:pt x="7596" y="32821"/>
                  </a:cubicBezTo>
                  <a:cubicBezTo>
                    <a:pt x="7675" y="32901"/>
                    <a:pt x="7774" y="32960"/>
                    <a:pt x="7873" y="33000"/>
                  </a:cubicBezTo>
                  <a:cubicBezTo>
                    <a:pt x="7774" y="33040"/>
                    <a:pt x="7675" y="33099"/>
                    <a:pt x="7596" y="33159"/>
                  </a:cubicBezTo>
                  <a:cubicBezTo>
                    <a:pt x="7556" y="33198"/>
                    <a:pt x="7516" y="33238"/>
                    <a:pt x="7477" y="33258"/>
                  </a:cubicBezTo>
                  <a:cubicBezTo>
                    <a:pt x="7437" y="33238"/>
                    <a:pt x="7397" y="33198"/>
                    <a:pt x="7377" y="33159"/>
                  </a:cubicBezTo>
                  <a:cubicBezTo>
                    <a:pt x="7338" y="33119"/>
                    <a:pt x="7298" y="33059"/>
                    <a:pt x="7278" y="33020"/>
                  </a:cubicBezTo>
                  <a:cubicBezTo>
                    <a:pt x="7318" y="32901"/>
                    <a:pt x="7397" y="32802"/>
                    <a:pt x="7477" y="32722"/>
                  </a:cubicBezTo>
                  <a:close/>
                  <a:moveTo>
                    <a:pt x="7477" y="32484"/>
                  </a:moveTo>
                  <a:cubicBezTo>
                    <a:pt x="7278" y="32484"/>
                    <a:pt x="6941" y="32940"/>
                    <a:pt x="7020" y="33099"/>
                  </a:cubicBezTo>
                  <a:cubicBezTo>
                    <a:pt x="7060" y="33178"/>
                    <a:pt x="7120" y="33258"/>
                    <a:pt x="7179" y="33317"/>
                  </a:cubicBezTo>
                  <a:cubicBezTo>
                    <a:pt x="7298" y="33456"/>
                    <a:pt x="7377" y="33535"/>
                    <a:pt x="7457" y="33535"/>
                  </a:cubicBezTo>
                  <a:cubicBezTo>
                    <a:pt x="7536" y="33535"/>
                    <a:pt x="7635" y="33476"/>
                    <a:pt x="7754" y="33357"/>
                  </a:cubicBezTo>
                  <a:cubicBezTo>
                    <a:pt x="7893" y="33218"/>
                    <a:pt x="8230" y="33178"/>
                    <a:pt x="8210" y="33000"/>
                  </a:cubicBezTo>
                  <a:cubicBezTo>
                    <a:pt x="8190" y="32841"/>
                    <a:pt x="7893" y="32782"/>
                    <a:pt x="7774" y="32643"/>
                  </a:cubicBezTo>
                  <a:cubicBezTo>
                    <a:pt x="7695" y="32564"/>
                    <a:pt x="7596" y="32504"/>
                    <a:pt x="7477" y="32484"/>
                  </a:cubicBezTo>
                  <a:close/>
                  <a:moveTo>
                    <a:pt x="6366" y="34051"/>
                  </a:moveTo>
                  <a:cubicBezTo>
                    <a:pt x="6386" y="34091"/>
                    <a:pt x="6406" y="34130"/>
                    <a:pt x="6425" y="34170"/>
                  </a:cubicBezTo>
                  <a:cubicBezTo>
                    <a:pt x="6207" y="34388"/>
                    <a:pt x="6029" y="34586"/>
                    <a:pt x="5850" y="34785"/>
                  </a:cubicBezTo>
                  <a:lnTo>
                    <a:pt x="5831" y="34785"/>
                  </a:lnTo>
                  <a:cubicBezTo>
                    <a:pt x="5989" y="34567"/>
                    <a:pt x="6168" y="34329"/>
                    <a:pt x="6326" y="34110"/>
                  </a:cubicBezTo>
                  <a:lnTo>
                    <a:pt x="6366" y="34051"/>
                  </a:lnTo>
                  <a:close/>
                  <a:moveTo>
                    <a:pt x="6366" y="33754"/>
                  </a:moveTo>
                  <a:cubicBezTo>
                    <a:pt x="6287" y="33773"/>
                    <a:pt x="6227" y="33813"/>
                    <a:pt x="6188" y="33892"/>
                  </a:cubicBezTo>
                  <a:cubicBezTo>
                    <a:pt x="5771" y="34448"/>
                    <a:pt x="5355" y="35023"/>
                    <a:pt x="4998" y="35618"/>
                  </a:cubicBezTo>
                  <a:cubicBezTo>
                    <a:pt x="4541" y="36411"/>
                    <a:pt x="4145" y="37244"/>
                    <a:pt x="3867" y="38097"/>
                  </a:cubicBezTo>
                  <a:cubicBezTo>
                    <a:pt x="3768" y="38394"/>
                    <a:pt x="3709" y="38711"/>
                    <a:pt x="3689" y="39009"/>
                  </a:cubicBezTo>
                  <a:cubicBezTo>
                    <a:pt x="3590" y="39842"/>
                    <a:pt x="3609" y="40675"/>
                    <a:pt x="3768" y="41488"/>
                  </a:cubicBezTo>
                  <a:cubicBezTo>
                    <a:pt x="3946" y="42336"/>
                    <a:pt x="4280" y="43145"/>
                    <a:pt x="4791" y="43837"/>
                  </a:cubicBezTo>
                  <a:cubicBezTo>
                    <a:pt x="4672" y="43391"/>
                    <a:pt x="4497" y="42945"/>
                    <a:pt x="4284" y="42519"/>
                  </a:cubicBezTo>
                  <a:cubicBezTo>
                    <a:pt x="4105" y="41964"/>
                    <a:pt x="3986" y="41389"/>
                    <a:pt x="3966" y="40813"/>
                  </a:cubicBezTo>
                  <a:cubicBezTo>
                    <a:pt x="3867" y="39941"/>
                    <a:pt x="3927" y="39048"/>
                    <a:pt x="4145" y="38196"/>
                  </a:cubicBezTo>
                  <a:cubicBezTo>
                    <a:pt x="4403" y="37383"/>
                    <a:pt x="4779" y="36609"/>
                    <a:pt x="5275" y="35895"/>
                  </a:cubicBezTo>
                  <a:cubicBezTo>
                    <a:pt x="5672" y="35340"/>
                    <a:pt x="6148" y="34805"/>
                    <a:pt x="6644" y="34309"/>
                  </a:cubicBezTo>
                  <a:cubicBezTo>
                    <a:pt x="6723" y="34210"/>
                    <a:pt x="6544" y="33793"/>
                    <a:pt x="6386" y="33754"/>
                  </a:cubicBezTo>
                  <a:lnTo>
                    <a:pt x="6366" y="33754"/>
                  </a:lnTo>
                  <a:close/>
                  <a:moveTo>
                    <a:pt x="4791" y="43837"/>
                  </a:moveTo>
                  <a:cubicBezTo>
                    <a:pt x="4794" y="43847"/>
                    <a:pt x="4797" y="43857"/>
                    <a:pt x="4799" y="43867"/>
                  </a:cubicBezTo>
                  <a:lnTo>
                    <a:pt x="4799" y="43848"/>
                  </a:lnTo>
                  <a:cubicBezTo>
                    <a:pt x="4797" y="43844"/>
                    <a:pt x="4794" y="43840"/>
                    <a:pt x="4791" y="43837"/>
                  </a:cubicBezTo>
                  <a:close/>
                  <a:moveTo>
                    <a:pt x="9539" y="52197"/>
                  </a:moveTo>
                  <a:lnTo>
                    <a:pt x="9638" y="52454"/>
                  </a:lnTo>
                  <a:cubicBezTo>
                    <a:pt x="9817" y="52811"/>
                    <a:pt x="9995" y="53188"/>
                    <a:pt x="10114" y="53585"/>
                  </a:cubicBezTo>
                  <a:cubicBezTo>
                    <a:pt x="10154" y="53704"/>
                    <a:pt x="10213" y="53803"/>
                    <a:pt x="10253" y="53922"/>
                  </a:cubicBezTo>
                  <a:cubicBezTo>
                    <a:pt x="10332" y="54140"/>
                    <a:pt x="10412" y="54358"/>
                    <a:pt x="10471" y="54596"/>
                  </a:cubicBezTo>
                  <a:cubicBezTo>
                    <a:pt x="10154" y="54537"/>
                    <a:pt x="9876" y="54338"/>
                    <a:pt x="9737" y="54061"/>
                  </a:cubicBezTo>
                  <a:cubicBezTo>
                    <a:pt x="9539" y="53624"/>
                    <a:pt x="9460" y="53148"/>
                    <a:pt x="9480" y="52673"/>
                  </a:cubicBezTo>
                  <a:cubicBezTo>
                    <a:pt x="9499" y="52514"/>
                    <a:pt x="9519" y="52355"/>
                    <a:pt x="9539" y="52197"/>
                  </a:cubicBezTo>
                  <a:close/>
                  <a:moveTo>
                    <a:pt x="9361" y="51344"/>
                  </a:moveTo>
                  <a:cubicBezTo>
                    <a:pt x="9321" y="51820"/>
                    <a:pt x="9301" y="52236"/>
                    <a:pt x="9242" y="52653"/>
                  </a:cubicBezTo>
                  <a:cubicBezTo>
                    <a:pt x="9202" y="53168"/>
                    <a:pt x="9301" y="53684"/>
                    <a:pt x="9519" y="54160"/>
                  </a:cubicBezTo>
                  <a:cubicBezTo>
                    <a:pt x="9658" y="54537"/>
                    <a:pt x="10074" y="54775"/>
                    <a:pt x="10590" y="54874"/>
                  </a:cubicBezTo>
                  <a:lnTo>
                    <a:pt x="10689" y="54874"/>
                  </a:lnTo>
                  <a:lnTo>
                    <a:pt x="10689" y="54894"/>
                  </a:lnTo>
                  <a:cubicBezTo>
                    <a:pt x="10788" y="54894"/>
                    <a:pt x="10788" y="54814"/>
                    <a:pt x="10769" y="54735"/>
                  </a:cubicBezTo>
                  <a:cubicBezTo>
                    <a:pt x="10669" y="54319"/>
                    <a:pt x="10531" y="53902"/>
                    <a:pt x="10372" y="53486"/>
                  </a:cubicBezTo>
                  <a:cubicBezTo>
                    <a:pt x="10193" y="52990"/>
                    <a:pt x="9955" y="52534"/>
                    <a:pt x="9737" y="52058"/>
                  </a:cubicBezTo>
                  <a:cubicBezTo>
                    <a:pt x="9638" y="51840"/>
                    <a:pt x="9519" y="51621"/>
                    <a:pt x="9361" y="51344"/>
                  </a:cubicBezTo>
                  <a:close/>
                  <a:moveTo>
                    <a:pt x="8825" y="48230"/>
                  </a:moveTo>
                  <a:lnTo>
                    <a:pt x="8944" y="48310"/>
                  </a:lnTo>
                  <a:cubicBezTo>
                    <a:pt x="9579" y="48706"/>
                    <a:pt x="10233" y="49103"/>
                    <a:pt x="10888" y="49500"/>
                  </a:cubicBezTo>
                  <a:cubicBezTo>
                    <a:pt x="11383" y="49817"/>
                    <a:pt x="11919" y="50094"/>
                    <a:pt x="12434" y="50372"/>
                  </a:cubicBezTo>
                  <a:cubicBezTo>
                    <a:pt x="12990" y="50670"/>
                    <a:pt x="13565" y="50987"/>
                    <a:pt x="14100" y="51324"/>
                  </a:cubicBezTo>
                  <a:lnTo>
                    <a:pt x="14497" y="51562"/>
                  </a:lnTo>
                  <a:cubicBezTo>
                    <a:pt x="15191" y="51998"/>
                    <a:pt x="15925" y="52435"/>
                    <a:pt x="16599" y="52911"/>
                  </a:cubicBezTo>
                  <a:cubicBezTo>
                    <a:pt x="17194" y="53327"/>
                    <a:pt x="17868" y="53823"/>
                    <a:pt x="18304" y="54398"/>
                  </a:cubicBezTo>
                  <a:cubicBezTo>
                    <a:pt x="18979" y="55290"/>
                    <a:pt x="18899" y="56044"/>
                    <a:pt x="18027" y="56698"/>
                  </a:cubicBezTo>
                  <a:cubicBezTo>
                    <a:pt x="17819" y="56820"/>
                    <a:pt x="17595" y="56880"/>
                    <a:pt x="17370" y="56880"/>
                  </a:cubicBezTo>
                  <a:cubicBezTo>
                    <a:pt x="17338" y="56880"/>
                    <a:pt x="17305" y="56879"/>
                    <a:pt x="17273" y="56877"/>
                  </a:cubicBezTo>
                  <a:cubicBezTo>
                    <a:pt x="17243" y="56879"/>
                    <a:pt x="17212" y="56880"/>
                    <a:pt x="17181" y="56880"/>
                  </a:cubicBezTo>
                  <a:cubicBezTo>
                    <a:pt x="16915" y="56880"/>
                    <a:pt x="16652" y="56805"/>
                    <a:pt x="16420" y="56698"/>
                  </a:cubicBezTo>
                  <a:cubicBezTo>
                    <a:pt x="16242" y="56579"/>
                    <a:pt x="16083" y="56421"/>
                    <a:pt x="15945" y="56262"/>
                  </a:cubicBezTo>
                  <a:cubicBezTo>
                    <a:pt x="15885" y="56203"/>
                    <a:pt x="15865" y="56103"/>
                    <a:pt x="15885" y="56024"/>
                  </a:cubicBezTo>
                  <a:cubicBezTo>
                    <a:pt x="15945" y="55826"/>
                    <a:pt x="16103" y="55647"/>
                    <a:pt x="16282" y="55548"/>
                  </a:cubicBezTo>
                  <a:cubicBezTo>
                    <a:pt x="16639" y="55389"/>
                    <a:pt x="16956" y="55191"/>
                    <a:pt x="17253" y="54933"/>
                  </a:cubicBezTo>
                  <a:cubicBezTo>
                    <a:pt x="17372" y="54834"/>
                    <a:pt x="17432" y="54695"/>
                    <a:pt x="17432" y="54537"/>
                  </a:cubicBezTo>
                  <a:cubicBezTo>
                    <a:pt x="17412" y="54378"/>
                    <a:pt x="17293" y="54239"/>
                    <a:pt x="17154" y="54180"/>
                  </a:cubicBezTo>
                  <a:cubicBezTo>
                    <a:pt x="16815" y="54019"/>
                    <a:pt x="16460" y="53939"/>
                    <a:pt x="16103" y="53939"/>
                  </a:cubicBezTo>
                  <a:cubicBezTo>
                    <a:pt x="16064" y="53939"/>
                    <a:pt x="16024" y="53940"/>
                    <a:pt x="15984" y="53942"/>
                  </a:cubicBezTo>
                  <a:cubicBezTo>
                    <a:pt x="15951" y="53940"/>
                    <a:pt x="15917" y="53940"/>
                    <a:pt x="15883" y="53940"/>
                  </a:cubicBezTo>
                  <a:cubicBezTo>
                    <a:pt x="15382" y="53940"/>
                    <a:pt x="14885" y="54078"/>
                    <a:pt x="14457" y="54338"/>
                  </a:cubicBezTo>
                  <a:cubicBezTo>
                    <a:pt x="14378" y="54398"/>
                    <a:pt x="14299" y="54457"/>
                    <a:pt x="14219" y="54537"/>
                  </a:cubicBezTo>
                  <a:cubicBezTo>
                    <a:pt x="14279" y="54398"/>
                    <a:pt x="14318" y="54239"/>
                    <a:pt x="14338" y="54081"/>
                  </a:cubicBezTo>
                  <a:cubicBezTo>
                    <a:pt x="14418" y="53466"/>
                    <a:pt x="14061" y="52930"/>
                    <a:pt x="13386" y="52573"/>
                  </a:cubicBezTo>
                  <a:cubicBezTo>
                    <a:pt x="13228" y="52494"/>
                    <a:pt x="13069" y="52454"/>
                    <a:pt x="12891" y="52454"/>
                  </a:cubicBezTo>
                  <a:cubicBezTo>
                    <a:pt x="12791" y="52454"/>
                    <a:pt x="12672" y="52474"/>
                    <a:pt x="12573" y="52514"/>
                  </a:cubicBezTo>
                  <a:cubicBezTo>
                    <a:pt x="12355" y="52593"/>
                    <a:pt x="12216" y="52831"/>
                    <a:pt x="12276" y="53069"/>
                  </a:cubicBezTo>
                  <a:cubicBezTo>
                    <a:pt x="12276" y="53089"/>
                    <a:pt x="12276" y="53109"/>
                    <a:pt x="12276" y="53129"/>
                  </a:cubicBezTo>
                  <a:lnTo>
                    <a:pt x="12276" y="53426"/>
                  </a:lnTo>
                  <a:cubicBezTo>
                    <a:pt x="12276" y="53565"/>
                    <a:pt x="12276" y="53684"/>
                    <a:pt x="12276" y="53823"/>
                  </a:cubicBezTo>
                  <a:cubicBezTo>
                    <a:pt x="12216" y="54120"/>
                    <a:pt x="11998" y="54378"/>
                    <a:pt x="11720" y="54477"/>
                  </a:cubicBezTo>
                  <a:lnTo>
                    <a:pt x="11681" y="54497"/>
                  </a:lnTo>
                  <a:lnTo>
                    <a:pt x="11701" y="54477"/>
                  </a:lnTo>
                  <a:cubicBezTo>
                    <a:pt x="11383" y="53505"/>
                    <a:pt x="10967" y="52573"/>
                    <a:pt x="10471" y="51681"/>
                  </a:cubicBezTo>
                  <a:cubicBezTo>
                    <a:pt x="10352" y="51483"/>
                    <a:pt x="10233" y="51304"/>
                    <a:pt x="10134" y="51106"/>
                  </a:cubicBezTo>
                  <a:cubicBezTo>
                    <a:pt x="9896" y="50729"/>
                    <a:pt x="9678" y="50352"/>
                    <a:pt x="9480" y="49975"/>
                  </a:cubicBezTo>
                  <a:cubicBezTo>
                    <a:pt x="9420" y="49817"/>
                    <a:pt x="9380" y="49678"/>
                    <a:pt x="9341" y="49519"/>
                  </a:cubicBezTo>
                  <a:cubicBezTo>
                    <a:pt x="9301" y="49361"/>
                    <a:pt x="9261" y="49202"/>
                    <a:pt x="9202" y="49063"/>
                  </a:cubicBezTo>
                  <a:cubicBezTo>
                    <a:pt x="9083" y="48766"/>
                    <a:pt x="8964" y="48488"/>
                    <a:pt x="8825" y="48230"/>
                  </a:cubicBezTo>
                  <a:close/>
                  <a:moveTo>
                    <a:pt x="13664" y="55211"/>
                  </a:moveTo>
                  <a:lnTo>
                    <a:pt x="13664" y="55211"/>
                  </a:lnTo>
                  <a:cubicBezTo>
                    <a:pt x="13485" y="55588"/>
                    <a:pt x="13485" y="56024"/>
                    <a:pt x="13664" y="56401"/>
                  </a:cubicBezTo>
                  <a:cubicBezTo>
                    <a:pt x="14001" y="57194"/>
                    <a:pt x="14715" y="57749"/>
                    <a:pt x="15707" y="58007"/>
                  </a:cubicBezTo>
                  <a:cubicBezTo>
                    <a:pt x="15826" y="58027"/>
                    <a:pt x="15964" y="58067"/>
                    <a:pt x="16103" y="58106"/>
                  </a:cubicBezTo>
                  <a:cubicBezTo>
                    <a:pt x="16044" y="58186"/>
                    <a:pt x="16024" y="58285"/>
                    <a:pt x="16024" y="58384"/>
                  </a:cubicBezTo>
                  <a:lnTo>
                    <a:pt x="16024" y="58404"/>
                  </a:lnTo>
                  <a:cubicBezTo>
                    <a:pt x="16004" y="58562"/>
                    <a:pt x="16044" y="58741"/>
                    <a:pt x="16123" y="58880"/>
                  </a:cubicBezTo>
                  <a:cubicBezTo>
                    <a:pt x="16301" y="59157"/>
                    <a:pt x="16183" y="59395"/>
                    <a:pt x="15984" y="59772"/>
                  </a:cubicBezTo>
                  <a:lnTo>
                    <a:pt x="15945" y="59851"/>
                  </a:lnTo>
                  <a:cubicBezTo>
                    <a:pt x="15707" y="60268"/>
                    <a:pt x="15131" y="60526"/>
                    <a:pt x="14418" y="60526"/>
                  </a:cubicBezTo>
                  <a:cubicBezTo>
                    <a:pt x="14199" y="60526"/>
                    <a:pt x="13961" y="60506"/>
                    <a:pt x="13743" y="60446"/>
                  </a:cubicBezTo>
                  <a:cubicBezTo>
                    <a:pt x="13327" y="60327"/>
                    <a:pt x="12970" y="60070"/>
                    <a:pt x="12752" y="59693"/>
                  </a:cubicBezTo>
                  <a:cubicBezTo>
                    <a:pt x="12573" y="59356"/>
                    <a:pt x="12434" y="58999"/>
                    <a:pt x="12355" y="58622"/>
                  </a:cubicBezTo>
                  <a:cubicBezTo>
                    <a:pt x="12315" y="58523"/>
                    <a:pt x="12296" y="58424"/>
                    <a:pt x="12256" y="58344"/>
                  </a:cubicBezTo>
                  <a:cubicBezTo>
                    <a:pt x="12137" y="57868"/>
                    <a:pt x="12077" y="57392"/>
                    <a:pt x="12058" y="56916"/>
                  </a:cubicBezTo>
                  <a:cubicBezTo>
                    <a:pt x="12038" y="56599"/>
                    <a:pt x="11998" y="56262"/>
                    <a:pt x="11939" y="55905"/>
                  </a:cubicBezTo>
                  <a:lnTo>
                    <a:pt x="11958" y="55905"/>
                  </a:lnTo>
                  <a:cubicBezTo>
                    <a:pt x="12375" y="55826"/>
                    <a:pt x="12772" y="55707"/>
                    <a:pt x="13148" y="55528"/>
                  </a:cubicBezTo>
                  <a:cubicBezTo>
                    <a:pt x="13327" y="55429"/>
                    <a:pt x="13505" y="55330"/>
                    <a:pt x="13664" y="55211"/>
                  </a:cubicBezTo>
                  <a:close/>
                  <a:moveTo>
                    <a:pt x="14060" y="317"/>
                  </a:moveTo>
                  <a:cubicBezTo>
                    <a:pt x="14080" y="317"/>
                    <a:pt x="14100" y="317"/>
                    <a:pt x="14120" y="318"/>
                  </a:cubicBezTo>
                  <a:lnTo>
                    <a:pt x="14140" y="318"/>
                  </a:lnTo>
                  <a:cubicBezTo>
                    <a:pt x="14259" y="318"/>
                    <a:pt x="14398" y="338"/>
                    <a:pt x="14517" y="358"/>
                  </a:cubicBezTo>
                  <a:cubicBezTo>
                    <a:pt x="15012" y="457"/>
                    <a:pt x="15409" y="754"/>
                    <a:pt x="15647" y="1191"/>
                  </a:cubicBezTo>
                  <a:cubicBezTo>
                    <a:pt x="16004" y="1905"/>
                    <a:pt x="16004" y="2579"/>
                    <a:pt x="15409" y="3233"/>
                  </a:cubicBezTo>
                  <a:cubicBezTo>
                    <a:pt x="15052" y="3590"/>
                    <a:pt x="14675" y="3927"/>
                    <a:pt x="14259" y="4225"/>
                  </a:cubicBezTo>
                  <a:cubicBezTo>
                    <a:pt x="14973" y="4245"/>
                    <a:pt x="15647" y="4205"/>
                    <a:pt x="16301" y="4443"/>
                  </a:cubicBezTo>
                  <a:cubicBezTo>
                    <a:pt x="17035" y="4721"/>
                    <a:pt x="17650" y="5078"/>
                    <a:pt x="18027" y="5653"/>
                  </a:cubicBezTo>
                  <a:cubicBezTo>
                    <a:pt x="18582" y="6505"/>
                    <a:pt x="18166" y="7517"/>
                    <a:pt x="16936" y="7913"/>
                  </a:cubicBezTo>
                  <a:cubicBezTo>
                    <a:pt x="16877" y="7933"/>
                    <a:pt x="16797" y="7953"/>
                    <a:pt x="16738" y="7953"/>
                  </a:cubicBezTo>
                  <a:cubicBezTo>
                    <a:pt x="16500" y="7953"/>
                    <a:pt x="16282" y="7814"/>
                    <a:pt x="16301" y="7596"/>
                  </a:cubicBezTo>
                  <a:cubicBezTo>
                    <a:pt x="16301" y="7477"/>
                    <a:pt x="16321" y="7358"/>
                    <a:pt x="16381" y="7239"/>
                  </a:cubicBezTo>
                  <a:cubicBezTo>
                    <a:pt x="16639" y="6724"/>
                    <a:pt x="16321" y="6267"/>
                    <a:pt x="16064" y="5811"/>
                  </a:cubicBezTo>
                  <a:cubicBezTo>
                    <a:pt x="15984" y="5692"/>
                    <a:pt x="15845" y="5593"/>
                    <a:pt x="15707" y="5534"/>
                  </a:cubicBezTo>
                  <a:cubicBezTo>
                    <a:pt x="15310" y="5315"/>
                    <a:pt x="14874" y="5216"/>
                    <a:pt x="14437" y="5216"/>
                  </a:cubicBezTo>
                  <a:cubicBezTo>
                    <a:pt x="14414" y="5216"/>
                    <a:pt x="14390" y="5215"/>
                    <a:pt x="14367" y="5215"/>
                  </a:cubicBezTo>
                  <a:cubicBezTo>
                    <a:pt x="13739" y="5215"/>
                    <a:pt x="13153" y="5471"/>
                    <a:pt x="12752" y="5930"/>
                  </a:cubicBezTo>
                  <a:cubicBezTo>
                    <a:pt x="12196" y="6605"/>
                    <a:pt x="12117" y="7358"/>
                    <a:pt x="11939" y="8092"/>
                  </a:cubicBezTo>
                  <a:cubicBezTo>
                    <a:pt x="11820" y="8786"/>
                    <a:pt x="11740" y="9480"/>
                    <a:pt x="11720" y="10174"/>
                  </a:cubicBezTo>
                  <a:cubicBezTo>
                    <a:pt x="11701" y="10313"/>
                    <a:pt x="11800" y="10293"/>
                    <a:pt x="11879" y="10313"/>
                  </a:cubicBezTo>
                  <a:cubicBezTo>
                    <a:pt x="12276" y="10372"/>
                    <a:pt x="12653" y="10511"/>
                    <a:pt x="13029" y="10670"/>
                  </a:cubicBezTo>
                  <a:cubicBezTo>
                    <a:pt x="13842" y="11047"/>
                    <a:pt x="14457" y="11939"/>
                    <a:pt x="13842" y="12752"/>
                  </a:cubicBezTo>
                  <a:cubicBezTo>
                    <a:pt x="13684" y="12970"/>
                    <a:pt x="13485" y="13129"/>
                    <a:pt x="13228" y="13228"/>
                  </a:cubicBezTo>
                  <a:cubicBezTo>
                    <a:pt x="13109" y="13268"/>
                    <a:pt x="12990" y="13288"/>
                    <a:pt x="12871" y="13307"/>
                  </a:cubicBezTo>
                  <a:cubicBezTo>
                    <a:pt x="12653" y="13307"/>
                    <a:pt x="12534" y="13169"/>
                    <a:pt x="12534" y="12911"/>
                  </a:cubicBezTo>
                  <a:cubicBezTo>
                    <a:pt x="12534" y="12574"/>
                    <a:pt x="12613" y="12237"/>
                    <a:pt x="12474" y="11919"/>
                  </a:cubicBezTo>
                  <a:cubicBezTo>
                    <a:pt x="12335" y="11622"/>
                    <a:pt x="12077" y="11364"/>
                    <a:pt x="11760" y="11265"/>
                  </a:cubicBezTo>
                  <a:cubicBezTo>
                    <a:pt x="11720" y="11245"/>
                    <a:pt x="11661" y="11225"/>
                    <a:pt x="11621" y="11225"/>
                  </a:cubicBezTo>
                  <a:cubicBezTo>
                    <a:pt x="11542" y="11225"/>
                    <a:pt x="11482" y="11285"/>
                    <a:pt x="11482" y="11364"/>
                  </a:cubicBezTo>
                  <a:cubicBezTo>
                    <a:pt x="11423" y="11562"/>
                    <a:pt x="11344" y="11780"/>
                    <a:pt x="11264" y="11979"/>
                  </a:cubicBezTo>
                  <a:cubicBezTo>
                    <a:pt x="11046" y="12653"/>
                    <a:pt x="10769" y="13307"/>
                    <a:pt x="10412" y="13922"/>
                  </a:cubicBezTo>
                  <a:cubicBezTo>
                    <a:pt x="10273" y="14180"/>
                    <a:pt x="10134" y="14418"/>
                    <a:pt x="9995" y="14696"/>
                  </a:cubicBezTo>
                  <a:cubicBezTo>
                    <a:pt x="9678" y="15231"/>
                    <a:pt x="9242" y="15747"/>
                    <a:pt x="9142" y="16361"/>
                  </a:cubicBezTo>
                  <a:cubicBezTo>
                    <a:pt x="9023" y="16837"/>
                    <a:pt x="8825" y="17313"/>
                    <a:pt x="8567" y="17750"/>
                  </a:cubicBezTo>
                  <a:cubicBezTo>
                    <a:pt x="8428" y="18027"/>
                    <a:pt x="8210" y="18285"/>
                    <a:pt x="8032" y="18622"/>
                  </a:cubicBezTo>
                  <a:cubicBezTo>
                    <a:pt x="8171" y="18563"/>
                    <a:pt x="8290" y="18483"/>
                    <a:pt x="8409" y="18384"/>
                  </a:cubicBezTo>
                  <a:cubicBezTo>
                    <a:pt x="8885" y="17988"/>
                    <a:pt x="9400" y="17631"/>
                    <a:pt x="9936" y="17333"/>
                  </a:cubicBezTo>
                  <a:cubicBezTo>
                    <a:pt x="10749" y="16837"/>
                    <a:pt x="11582" y="16381"/>
                    <a:pt x="12434" y="15905"/>
                  </a:cubicBezTo>
                  <a:cubicBezTo>
                    <a:pt x="13803" y="15211"/>
                    <a:pt x="15112" y="14418"/>
                    <a:pt x="16361" y="13545"/>
                  </a:cubicBezTo>
                  <a:cubicBezTo>
                    <a:pt x="17075" y="13010"/>
                    <a:pt x="17809" y="12514"/>
                    <a:pt x="18384" y="11880"/>
                  </a:cubicBezTo>
                  <a:cubicBezTo>
                    <a:pt x="19078" y="11086"/>
                    <a:pt x="19237" y="10293"/>
                    <a:pt x="18562" y="9421"/>
                  </a:cubicBezTo>
                  <a:cubicBezTo>
                    <a:pt x="18245" y="9044"/>
                    <a:pt x="17789" y="8845"/>
                    <a:pt x="17293" y="8845"/>
                  </a:cubicBezTo>
                  <a:cubicBezTo>
                    <a:pt x="17267" y="8844"/>
                    <a:pt x="17240" y="8844"/>
                    <a:pt x="17214" y="8844"/>
                  </a:cubicBezTo>
                  <a:cubicBezTo>
                    <a:pt x="16765" y="8844"/>
                    <a:pt x="16321" y="9003"/>
                    <a:pt x="15984" y="9321"/>
                  </a:cubicBezTo>
                  <a:cubicBezTo>
                    <a:pt x="15746" y="9559"/>
                    <a:pt x="15488" y="9857"/>
                    <a:pt x="15707" y="10194"/>
                  </a:cubicBezTo>
                  <a:cubicBezTo>
                    <a:pt x="15865" y="10472"/>
                    <a:pt x="16103" y="10670"/>
                    <a:pt x="16401" y="10789"/>
                  </a:cubicBezTo>
                  <a:cubicBezTo>
                    <a:pt x="16619" y="10888"/>
                    <a:pt x="16817" y="11027"/>
                    <a:pt x="16996" y="11186"/>
                  </a:cubicBezTo>
                  <a:cubicBezTo>
                    <a:pt x="17293" y="11404"/>
                    <a:pt x="17313" y="11543"/>
                    <a:pt x="16837" y="11681"/>
                  </a:cubicBezTo>
                  <a:cubicBezTo>
                    <a:pt x="16520" y="11761"/>
                    <a:pt x="16202" y="11820"/>
                    <a:pt x="15865" y="11820"/>
                  </a:cubicBezTo>
                  <a:cubicBezTo>
                    <a:pt x="15833" y="11822"/>
                    <a:pt x="15801" y="11822"/>
                    <a:pt x="15769" y="11822"/>
                  </a:cubicBezTo>
                  <a:cubicBezTo>
                    <a:pt x="14973" y="11822"/>
                    <a:pt x="14245" y="11354"/>
                    <a:pt x="13902" y="10610"/>
                  </a:cubicBezTo>
                  <a:cubicBezTo>
                    <a:pt x="13723" y="10174"/>
                    <a:pt x="13823" y="9678"/>
                    <a:pt x="14120" y="9321"/>
                  </a:cubicBezTo>
                  <a:cubicBezTo>
                    <a:pt x="14695" y="8528"/>
                    <a:pt x="15826" y="8052"/>
                    <a:pt x="16996" y="8052"/>
                  </a:cubicBezTo>
                  <a:cubicBezTo>
                    <a:pt x="17039" y="8051"/>
                    <a:pt x="17083" y="8050"/>
                    <a:pt x="17126" y="8050"/>
                  </a:cubicBezTo>
                  <a:cubicBezTo>
                    <a:pt x="17595" y="8050"/>
                    <a:pt x="18047" y="8147"/>
                    <a:pt x="18483" y="8310"/>
                  </a:cubicBezTo>
                  <a:cubicBezTo>
                    <a:pt x="18800" y="8429"/>
                    <a:pt x="19098" y="8588"/>
                    <a:pt x="19356" y="8806"/>
                  </a:cubicBezTo>
                  <a:cubicBezTo>
                    <a:pt x="19911" y="9262"/>
                    <a:pt x="20109" y="9817"/>
                    <a:pt x="20307" y="10392"/>
                  </a:cubicBezTo>
                  <a:lnTo>
                    <a:pt x="20307" y="11285"/>
                  </a:lnTo>
                  <a:cubicBezTo>
                    <a:pt x="20089" y="12078"/>
                    <a:pt x="19712" y="12792"/>
                    <a:pt x="19157" y="13407"/>
                  </a:cubicBezTo>
                  <a:cubicBezTo>
                    <a:pt x="18225" y="14319"/>
                    <a:pt x="17214" y="15112"/>
                    <a:pt x="16103" y="15786"/>
                  </a:cubicBezTo>
                  <a:cubicBezTo>
                    <a:pt x="14913" y="16540"/>
                    <a:pt x="13644" y="17234"/>
                    <a:pt x="12375" y="17948"/>
                  </a:cubicBezTo>
                  <a:cubicBezTo>
                    <a:pt x="11304" y="18563"/>
                    <a:pt x="10213" y="19178"/>
                    <a:pt x="9202" y="19852"/>
                  </a:cubicBezTo>
                  <a:cubicBezTo>
                    <a:pt x="8151" y="20526"/>
                    <a:pt x="7199" y="21319"/>
                    <a:pt x="6346" y="22251"/>
                  </a:cubicBezTo>
                  <a:cubicBezTo>
                    <a:pt x="5771" y="22846"/>
                    <a:pt x="5374" y="23580"/>
                    <a:pt x="5156" y="24373"/>
                  </a:cubicBezTo>
                  <a:cubicBezTo>
                    <a:pt x="4779" y="26099"/>
                    <a:pt x="4839" y="27804"/>
                    <a:pt x="5771" y="29450"/>
                  </a:cubicBezTo>
                  <a:cubicBezTo>
                    <a:pt x="6108" y="30065"/>
                    <a:pt x="6544" y="30640"/>
                    <a:pt x="7060" y="31136"/>
                  </a:cubicBezTo>
                  <a:cubicBezTo>
                    <a:pt x="7100" y="31195"/>
                    <a:pt x="7159" y="31235"/>
                    <a:pt x="7239" y="31255"/>
                  </a:cubicBezTo>
                  <a:cubicBezTo>
                    <a:pt x="7298" y="31255"/>
                    <a:pt x="7338" y="31215"/>
                    <a:pt x="7417" y="31136"/>
                  </a:cubicBezTo>
                  <a:cubicBezTo>
                    <a:pt x="7655" y="30838"/>
                    <a:pt x="7913" y="30561"/>
                    <a:pt x="8190" y="30283"/>
                  </a:cubicBezTo>
                  <a:cubicBezTo>
                    <a:pt x="8766" y="29668"/>
                    <a:pt x="9321" y="29034"/>
                    <a:pt x="9817" y="28340"/>
                  </a:cubicBezTo>
                  <a:cubicBezTo>
                    <a:pt x="10213" y="27784"/>
                    <a:pt x="10550" y="27189"/>
                    <a:pt x="10907" y="26614"/>
                  </a:cubicBezTo>
                  <a:cubicBezTo>
                    <a:pt x="11304" y="25900"/>
                    <a:pt x="11522" y="25107"/>
                    <a:pt x="11522" y="24294"/>
                  </a:cubicBezTo>
                  <a:cubicBezTo>
                    <a:pt x="11562" y="23461"/>
                    <a:pt x="11244" y="22668"/>
                    <a:pt x="10927" y="21855"/>
                  </a:cubicBezTo>
                  <a:cubicBezTo>
                    <a:pt x="10888" y="21775"/>
                    <a:pt x="10868" y="21676"/>
                    <a:pt x="10987" y="21597"/>
                  </a:cubicBezTo>
                  <a:cubicBezTo>
                    <a:pt x="11026" y="21577"/>
                    <a:pt x="11086" y="21557"/>
                    <a:pt x="11126" y="21557"/>
                  </a:cubicBezTo>
                  <a:cubicBezTo>
                    <a:pt x="11205" y="21557"/>
                    <a:pt x="11284" y="21577"/>
                    <a:pt x="11344" y="21637"/>
                  </a:cubicBezTo>
                  <a:cubicBezTo>
                    <a:pt x="11502" y="21696"/>
                    <a:pt x="11661" y="21795"/>
                    <a:pt x="11800" y="21894"/>
                  </a:cubicBezTo>
                  <a:cubicBezTo>
                    <a:pt x="12375" y="22370"/>
                    <a:pt x="12811" y="22985"/>
                    <a:pt x="13069" y="23679"/>
                  </a:cubicBezTo>
                  <a:cubicBezTo>
                    <a:pt x="13327" y="24353"/>
                    <a:pt x="13386" y="25067"/>
                    <a:pt x="13228" y="25762"/>
                  </a:cubicBezTo>
                  <a:cubicBezTo>
                    <a:pt x="13109" y="26456"/>
                    <a:pt x="12672" y="27031"/>
                    <a:pt x="12236" y="27606"/>
                  </a:cubicBezTo>
                  <a:cubicBezTo>
                    <a:pt x="11641" y="28340"/>
                    <a:pt x="11007" y="29034"/>
                    <a:pt x="10293" y="29688"/>
                  </a:cubicBezTo>
                  <a:cubicBezTo>
                    <a:pt x="9678" y="30283"/>
                    <a:pt x="9043" y="30858"/>
                    <a:pt x="8409" y="31453"/>
                  </a:cubicBezTo>
                  <a:cubicBezTo>
                    <a:pt x="8250" y="31612"/>
                    <a:pt x="7952" y="31731"/>
                    <a:pt x="7952" y="31909"/>
                  </a:cubicBezTo>
                  <a:cubicBezTo>
                    <a:pt x="7972" y="32088"/>
                    <a:pt x="8290" y="32207"/>
                    <a:pt x="8448" y="32345"/>
                  </a:cubicBezTo>
                  <a:cubicBezTo>
                    <a:pt x="8567" y="32464"/>
                    <a:pt x="8726" y="32544"/>
                    <a:pt x="8885" y="32564"/>
                  </a:cubicBezTo>
                  <a:cubicBezTo>
                    <a:pt x="9023" y="32544"/>
                    <a:pt x="9162" y="32484"/>
                    <a:pt x="9281" y="32385"/>
                  </a:cubicBezTo>
                  <a:cubicBezTo>
                    <a:pt x="9836" y="32068"/>
                    <a:pt x="10392" y="31790"/>
                    <a:pt x="10967" y="31532"/>
                  </a:cubicBezTo>
                  <a:cubicBezTo>
                    <a:pt x="11939" y="31116"/>
                    <a:pt x="12930" y="30799"/>
                    <a:pt x="13942" y="30581"/>
                  </a:cubicBezTo>
                  <a:cubicBezTo>
                    <a:pt x="14021" y="30561"/>
                    <a:pt x="14100" y="30561"/>
                    <a:pt x="14160" y="30561"/>
                  </a:cubicBezTo>
                  <a:cubicBezTo>
                    <a:pt x="14173" y="30559"/>
                    <a:pt x="14186" y="30559"/>
                    <a:pt x="14198" y="30559"/>
                  </a:cubicBezTo>
                  <a:cubicBezTo>
                    <a:pt x="14358" y="30559"/>
                    <a:pt x="14478" y="30673"/>
                    <a:pt x="14497" y="30838"/>
                  </a:cubicBezTo>
                  <a:cubicBezTo>
                    <a:pt x="14576" y="31275"/>
                    <a:pt x="14279" y="31572"/>
                    <a:pt x="13842" y="31810"/>
                  </a:cubicBezTo>
                  <a:cubicBezTo>
                    <a:pt x="13109" y="32187"/>
                    <a:pt x="12335" y="32425"/>
                    <a:pt x="11522" y="32544"/>
                  </a:cubicBezTo>
                  <a:cubicBezTo>
                    <a:pt x="10987" y="32603"/>
                    <a:pt x="10491" y="32742"/>
                    <a:pt x="9995" y="32921"/>
                  </a:cubicBezTo>
                  <a:cubicBezTo>
                    <a:pt x="9757" y="33020"/>
                    <a:pt x="9856" y="33099"/>
                    <a:pt x="10035" y="33139"/>
                  </a:cubicBezTo>
                  <a:cubicBezTo>
                    <a:pt x="10491" y="33258"/>
                    <a:pt x="10947" y="33397"/>
                    <a:pt x="11423" y="33476"/>
                  </a:cubicBezTo>
                  <a:cubicBezTo>
                    <a:pt x="12296" y="33575"/>
                    <a:pt x="13128" y="33833"/>
                    <a:pt x="13902" y="34249"/>
                  </a:cubicBezTo>
                  <a:cubicBezTo>
                    <a:pt x="14318" y="34487"/>
                    <a:pt x="14596" y="34785"/>
                    <a:pt x="14497" y="35201"/>
                  </a:cubicBezTo>
                  <a:cubicBezTo>
                    <a:pt x="14457" y="35380"/>
                    <a:pt x="14358" y="35479"/>
                    <a:pt x="14180" y="35479"/>
                  </a:cubicBezTo>
                  <a:cubicBezTo>
                    <a:pt x="14120" y="35479"/>
                    <a:pt x="14041" y="35459"/>
                    <a:pt x="13961" y="35439"/>
                  </a:cubicBezTo>
                  <a:cubicBezTo>
                    <a:pt x="13704" y="35360"/>
                    <a:pt x="13426" y="35320"/>
                    <a:pt x="13148" y="35241"/>
                  </a:cubicBezTo>
                  <a:cubicBezTo>
                    <a:pt x="11879" y="34904"/>
                    <a:pt x="10650" y="34408"/>
                    <a:pt x="9499" y="33754"/>
                  </a:cubicBezTo>
                  <a:cubicBezTo>
                    <a:pt x="9202" y="33575"/>
                    <a:pt x="9063" y="33476"/>
                    <a:pt x="8904" y="33476"/>
                  </a:cubicBezTo>
                  <a:cubicBezTo>
                    <a:pt x="8766" y="33476"/>
                    <a:pt x="8607" y="33595"/>
                    <a:pt x="8270" y="33833"/>
                  </a:cubicBezTo>
                  <a:cubicBezTo>
                    <a:pt x="7913" y="34071"/>
                    <a:pt x="7893" y="34091"/>
                    <a:pt x="8171" y="34388"/>
                  </a:cubicBezTo>
                  <a:cubicBezTo>
                    <a:pt x="8309" y="34527"/>
                    <a:pt x="8468" y="34666"/>
                    <a:pt x="8627" y="34805"/>
                  </a:cubicBezTo>
                  <a:cubicBezTo>
                    <a:pt x="9023" y="35142"/>
                    <a:pt x="9440" y="35479"/>
                    <a:pt x="9797" y="35836"/>
                  </a:cubicBezTo>
                  <a:cubicBezTo>
                    <a:pt x="10312" y="36351"/>
                    <a:pt x="10868" y="36867"/>
                    <a:pt x="11363" y="37402"/>
                  </a:cubicBezTo>
                  <a:cubicBezTo>
                    <a:pt x="12177" y="38255"/>
                    <a:pt x="13029" y="39207"/>
                    <a:pt x="13247" y="40417"/>
                  </a:cubicBezTo>
                  <a:cubicBezTo>
                    <a:pt x="13485" y="41825"/>
                    <a:pt x="12653" y="43550"/>
                    <a:pt x="11482" y="44363"/>
                  </a:cubicBezTo>
                  <a:cubicBezTo>
                    <a:pt x="11383" y="44423"/>
                    <a:pt x="11284" y="44462"/>
                    <a:pt x="11165" y="44482"/>
                  </a:cubicBezTo>
                  <a:lnTo>
                    <a:pt x="11145" y="44482"/>
                  </a:lnTo>
                  <a:cubicBezTo>
                    <a:pt x="11106" y="44482"/>
                    <a:pt x="11066" y="44462"/>
                    <a:pt x="11026" y="44443"/>
                  </a:cubicBezTo>
                  <a:cubicBezTo>
                    <a:pt x="10987" y="44383"/>
                    <a:pt x="10967" y="44324"/>
                    <a:pt x="10967" y="44244"/>
                  </a:cubicBezTo>
                  <a:cubicBezTo>
                    <a:pt x="10987" y="44026"/>
                    <a:pt x="11046" y="43828"/>
                    <a:pt x="11126" y="43629"/>
                  </a:cubicBezTo>
                  <a:cubicBezTo>
                    <a:pt x="11482" y="42816"/>
                    <a:pt x="11621" y="41904"/>
                    <a:pt x="11502" y="41012"/>
                  </a:cubicBezTo>
                  <a:cubicBezTo>
                    <a:pt x="11383" y="40119"/>
                    <a:pt x="10947" y="39386"/>
                    <a:pt x="10471" y="38632"/>
                  </a:cubicBezTo>
                  <a:cubicBezTo>
                    <a:pt x="10134" y="38057"/>
                    <a:pt x="9737" y="37521"/>
                    <a:pt x="9321" y="37026"/>
                  </a:cubicBezTo>
                  <a:cubicBezTo>
                    <a:pt x="8726" y="36272"/>
                    <a:pt x="8032" y="35578"/>
                    <a:pt x="7397" y="34864"/>
                  </a:cubicBezTo>
                  <a:cubicBezTo>
                    <a:pt x="7338" y="34785"/>
                    <a:pt x="7278" y="34745"/>
                    <a:pt x="7239" y="34745"/>
                  </a:cubicBezTo>
                  <a:cubicBezTo>
                    <a:pt x="7179" y="34745"/>
                    <a:pt x="7120" y="34785"/>
                    <a:pt x="7060" y="34864"/>
                  </a:cubicBezTo>
                  <a:cubicBezTo>
                    <a:pt x="6188" y="35717"/>
                    <a:pt x="5533" y="36768"/>
                    <a:pt x="5196" y="37938"/>
                  </a:cubicBezTo>
                  <a:cubicBezTo>
                    <a:pt x="4938" y="38870"/>
                    <a:pt x="4879" y="39842"/>
                    <a:pt x="5017" y="40794"/>
                  </a:cubicBezTo>
                  <a:cubicBezTo>
                    <a:pt x="5017" y="41151"/>
                    <a:pt x="5097" y="41527"/>
                    <a:pt x="5216" y="41864"/>
                  </a:cubicBezTo>
                  <a:cubicBezTo>
                    <a:pt x="5434" y="42380"/>
                    <a:pt x="5692" y="42876"/>
                    <a:pt x="6009" y="43352"/>
                  </a:cubicBezTo>
                  <a:cubicBezTo>
                    <a:pt x="6485" y="43967"/>
                    <a:pt x="7020" y="44522"/>
                    <a:pt x="7635" y="44998"/>
                  </a:cubicBezTo>
                  <a:cubicBezTo>
                    <a:pt x="8210" y="45474"/>
                    <a:pt x="8825" y="45910"/>
                    <a:pt x="9460" y="46307"/>
                  </a:cubicBezTo>
                  <a:cubicBezTo>
                    <a:pt x="10193" y="46802"/>
                    <a:pt x="10967" y="47239"/>
                    <a:pt x="11740" y="47695"/>
                  </a:cubicBezTo>
                  <a:cubicBezTo>
                    <a:pt x="12811" y="48329"/>
                    <a:pt x="13922" y="48944"/>
                    <a:pt x="14993" y="49559"/>
                  </a:cubicBezTo>
                  <a:cubicBezTo>
                    <a:pt x="16242" y="50293"/>
                    <a:pt x="17452" y="51046"/>
                    <a:pt x="18443" y="51959"/>
                  </a:cubicBezTo>
                  <a:cubicBezTo>
                    <a:pt x="19435" y="52871"/>
                    <a:pt x="20466" y="54219"/>
                    <a:pt x="20228" y="55608"/>
                  </a:cubicBezTo>
                  <a:cubicBezTo>
                    <a:pt x="20169" y="55945"/>
                    <a:pt x="20050" y="56262"/>
                    <a:pt x="19871" y="56540"/>
                  </a:cubicBezTo>
                  <a:cubicBezTo>
                    <a:pt x="19296" y="57472"/>
                    <a:pt x="18245" y="57849"/>
                    <a:pt x="17194" y="57967"/>
                  </a:cubicBezTo>
                  <a:lnTo>
                    <a:pt x="16956" y="57967"/>
                  </a:lnTo>
                  <a:cubicBezTo>
                    <a:pt x="16539" y="57948"/>
                    <a:pt x="16143" y="57868"/>
                    <a:pt x="15766" y="57769"/>
                  </a:cubicBezTo>
                  <a:cubicBezTo>
                    <a:pt x="14814" y="57511"/>
                    <a:pt x="14199" y="56996"/>
                    <a:pt x="13902" y="56321"/>
                  </a:cubicBezTo>
                  <a:cubicBezTo>
                    <a:pt x="13604" y="55627"/>
                    <a:pt x="13902" y="55013"/>
                    <a:pt x="14596" y="54537"/>
                  </a:cubicBezTo>
                  <a:cubicBezTo>
                    <a:pt x="15012" y="54279"/>
                    <a:pt x="15488" y="54160"/>
                    <a:pt x="15964" y="54160"/>
                  </a:cubicBezTo>
                  <a:cubicBezTo>
                    <a:pt x="16321" y="54160"/>
                    <a:pt x="16698" y="54239"/>
                    <a:pt x="17015" y="54398"/>
                  </a:cubicBezTo>
                  <a:cubicBezTo>
                    <a:pt x="17234" y="54517"/>
                    <a:pt x="17234" y="54596"/>
                    <a:pt x="17075" y="54735"/>
                  </a:cubicBezTo>
                  <a:cubicBezTo>
                    <a:pt x="16797" y="54973"/>
                    <a:pt x="16500" y="55171"/>
                    <a:pt x="16163" y="55330"/>
                  </a:cubicBezTo>
                  <a:cubicBezTo>
                    <a:pt x="15746" y="55528"/>
                    <a:pt x="15449" y="56064"/>
                    <a:pt x="15746" y="56421"/>
                  </a:cubicBezTo>
                  <a:cubicBezTo>
                    <a:pt x="15885" y="56599"/>
                    <a:pt x="16064" y="56778"/>
                    <a:pt x="16282" y="56916"/>
                  </a:cubicBezTo>
                  <a:cubicBezTo>
                    <a:pt x="16549" y="57059"/>
                    <a:pt x="16849" y="57138"/>
                    <a:pt x="17166" y="57138"/>
                  </a:cubicBezTo>
                  <a:cubicBezTo>
                    <a:pt x="17201" y="57138"/>
                    <a:pt x="17237" y="57137"/>
                    <a:pt x="17273" y="57135"/>
                  </a:cubicBezTo>
                  <a:cubicBezTo>
                    <a:pt x="17305" y="57137"/>
                    <a:pt x="17337" y="57138"/>
                    <a:pt x="17368" y="57138"/>
                  </a:cubicBezTo>
                  <a:cubicBezTo>
                    <a:pt x="17654" y="57138"/>
                    <a:pt x="17936" y="57057"/>
                    <a:pt x="18185" y="56897"/>
                  </a:cubicBezTo>
                  <a:cubicBezTo>
                    <a:pt x="19316" y="56044"/>
                    <a:pt x="19137" y="55092"/>
                    <a:pt x="18503" y="54259"/>
                  </a:cubicBezTo>
                  <a:cubicBezTo>
                    <a:pt x="18066" y="53664"/>
                    <a:pt x="17392" y="53188"/>
                    <a:pt x="16738" y="52732"/>
                  </a:cubicBezTo>
                  <a:cubicBezTo>
                    <a:pt x="15945" y="52157"/>
                    <a:pt x="15092" y="51661"/>
                    <a:pt x="14239" y="51126"/>
                  </a:cubicBezTo>
                  <a:cubicBezTo>
                    <a:pt x="13208" y="50491"/>
                    <a:pt x="12058" y="49956"/>
                    <a:pt x="11026" y="49321"/>
                  </a:cubicBezTo>
                  <a:cubicBezTo>
                    <a:pt x="10372" y="48924"/>
                    <a:pt x="9737" y="48528"/>
                    <a:pt x="9103" y="48111"/>
                  </a:cubicBezTo>
                  <a:cubicBezTo>
                    <a:pt x="8766" y="47854"/>
                    <a:pt x="8428" y="47635"/>
                    <a:pt x="8071" y="47437"/>
                  </a:cubicBezTo>
                  <a:cubicBezTo>
                    <a:pt x="8428" y="47973"/>
                    <a:pt x="8726" y="48548"/>
                    <a:pt x="8984" y="49162"/>
                  </a:cubicBezTo>
                  <a:cubicBezTo>
                    <a:pt x="9103" y="49480"/>
                    <a:pt x="9123" y="49797"/>
                    <a:pt x="9261" y="50094"/>
                  </a:cubicBezTo>
                  <a:cubicBezTo>
                    <a:pt x="9559" y="50670"/>
                    <a:pt x="9936" y="51245"/>
                    <a:pt x="10253" y="51820"/>
                  </a:cubicBezTo>
                  <a:cubicBezTo>
                    <a:pt x="10749" y="52692"/>
                    <a:pt x="11145" y="53605"/>
                    <a:pt x="11463" y="54576"/>
                  </a:cubicBezTo>
                  <a:cubicBezTo>
                    <a:pt x="11502" y="54695"/>
                    <a:pt x="11562" y="54755"/>
                    <a:pt x="11641" y="54755"/>
                  </a:cubicBezTo>
                  <a:cubicBezTo>
                    <a:pt x="11720" y="54755"/>
                    <a:pt x="11780" y="54735"/>
                    <a:pt x="11839" y="54695"/>
                  </a:cubicBezTo>
                  <a:cubicBezTo>
                    <a:pt x="12196" y="54537"/>
                    <a:pt x="12454" y="54219"/>
                    <a:pt x="12514" y="53843"/>
                  </a:cubicBezTo>
                  <a:cubicBezTo>
                    <a:pt x="12553" y="53585"/>
                    <a:pt x="12514" y="53367"/>
                    <a:pt x="12514" y="53129"/>
                  </a:cubicBezTo>
                  <a:cubicBezTo>
                    <a:pt x="12514" y="52990"/>
                    <a:pt x="12454" y="52831"/>
                    <a:pt x="12672" y="52732"/>
                  </a:cubicBezTo>
                  <a:cubicBezTo>
                    <a:pt x="12732" y="52712"/>
                    <a:pt x="12811" y="52692"/>
                    <a:pt x="12891" y="52692"/>
                  </a:cubicBezTo>
                  <a:cubicBezTo>
                    <a:pt x="13029" y="52692"/>
                    <a:pt x="13148" y="52732"/>
                    <a:pt x="13267" y="52792"/>
                  </a:cubicBezTo>
                  <a:cubicBezTo>
                    <a:pt x="13862" y="53089"/>
                    <a:pt x="14140" y="53545"/>
                    <a:pt x="14080" y="54041"/>
                  </a:cubicBezTo>
                  <a:cubicBezTo>
                    <a:pt x="14021" y="54517"/>
                    <a:pt x="13664" y="54993"/>
                    <a:pt x="13029" y="55290"/>
                  </a:cubicBezTo>
                  <a:cubicBezTo>
                    <a:pt x="12672" y="55469"/>
                    <a:pt x="12276" y="55588"/>
                    <a:pt x="11879" y="55667"/>
                  </a:cubicBezTo>
                  <a:cubicBezTo>
                    <a:pt x="11760" y="55687"/>
                    <a:pt x="11661" y="55707"/>
                    <a:pt x="11701" y="55826"/>
                  </a:cubicBezTo>
                  <a:cubicBezTo>
                    <a:pt x="11859" y="56678"/>
                    <a:pt x="11780" y="57551"/>
                    <a:pt x="12038" y="58404"/>
                  </a:cubicBezTo>
                  <a:cubicBezTo>
                    <a:pt x="12137" y="58900"/>
                    <a:pt x="12315" y="59376"/>
                    <a:pt x="12553" y="59832"/>
                  </a:cubicBezTo>
                  <a:cubicBezTo>
                    <a:pt x="12811" y="60248"/>
                    <a:pt x="13208" y="60546"/>
                    <a:pt x="13684" y="60684"/>
                  </a:cubicBezTo>
                  <a:cubicBezTo>
                    <a:pt x="13922" y="60744"/>
                    <a:pt x="14180" y="60764"/>
                    <a:pt x="14437" y="60764"/>
                  </a:cubicBezTo>
                  <a:cubicBezTo>
                    <a:pt x="15131" y="60764"/>
                    <a:pt x="15865" y="60526"/>
                    <a:pt x="16163" y="59951"/>
                  </a:cubicBezTo>
                  <a:cubicBezTo>
                    <a:pt x="16381" y="59574"/>
                    <a:pt x="16619" y="59177"/>
                    <a:pt x="16341" y="58741"/>
                  </a:cubicBezTo>
                  <a:cubicBezTo>
                    <a:pt x="16282" y="58622"/>
                    <a:pt x="16262" y="58503"/>
                    <a:pt x="16282" y="58384"/>
                  </a:cubicBezTo>
                  <a:cubicBezTo>
                    <a:pt x="16300" y="58178"/>
                    <a:pt x="16478" y="58025"/>
                    <a:pt x="16681" y="58025"/>
                  </a:cubicBezTo>
                  <a:cubicBezTo>
                    <a:pt x="16693" y="58025"/>
                    <a:pt x="16706" y="58026"/>
                    <a:pt x="16718" y="58027"/>
                  </a:cubicBezTo>
                  <a:cubicBezTo>
                    <a:pt x="16777" y="58027"/>
                    <a:pt x="16817" y="58027"/>
                    <a:pt x="16877" y="58047"/>
                  </a:cubicBezTo>
                  <a:cubicBezTo>
                    <a:pt x="17571" y="58245"/>
                    <a:pt x="18007" y="58642"/>
                    <a:pt x="18205" y="59177"/>
                  </a:cubicBezTo>
                  <a:cubicBezTo>
                    <a:pt x="18562" y="60189"/>
                    <a:pt x="17491" y="61140"/>
                    <a:pt x="16381" y="61517"/>
                  </a:cubicBezTo>
                  <a:cubicBezTo>
                    <a:pt x="15905" y="61656"/>
                    <a:pt x="15409" y="61755"/>
                    <a:pt x="14893" y="61755"/>
                  </a:cubicBezTo>
                  <a:cubicBezTo>
                    <a:pt x="14774" y="61755"/>
                    <a:pt x="14655" y="61775"/>
                    <a:pt x="14616" y="61874"/>
                  </a:cubicBezTo>
                  <a:cubicBezTo>
                    <a:pt x="14556" y="61993"/>
                    <a:pt x="14636" y="62013"/>
                    <a:pt x="14715" y="62092"/>
                  </a:cubicBezTo>
                  <a:cubicBezTo>
                    <a:pt x="14953" y="62330"/>
                    <a:pt x="15211" y="62549"/>
                    <a:pt x="15409" y="62786"/>
                  </a:cubicBezTo>
                  <a:cubicBezTo>
                    <a:pt x="16123" y="63560"/>
                    <a:pt x="15984" y="64770"/>
                    <a:pt x="15151" y="65365"/>
                  </a:cubicBezTo>
                  <a:cubicBezTo>
                    <a:pt x="14854" y="65563"/>
                    <a:pt x="14497" y="65662"/>
                    <a:pt x="14160" y="65662"/>
                  </a:cubicBezTo>
                  <a:cubicBezTo>
                    <a:pt x="14123" y="65665"/>
                    <a:pt x="14086" y="65667"/>
                    <a:pt x="14049" y="65667"/>
                  </a:cubicBezTo>
                  <a:cubicBezTo>
                    <a:pt x="13617" y="65667"/>
                    <a:pt x="13229" y="65453"/>
                    <a:pt x="13009" y="65087"/>
                  </a:cubicBezTo>
                  <a:cubicBezTo>
                    <a:pt x="12891" y="64829"/>
                    <a:pt x="12910" y="64532"/>
                    <a:pt x="13109" y="64313"/>
                  </a:cubicBezTo>
                  <a:cubicBezTo>
                    <a:pt x="13307" y="63976"/>
                    <a:pt x="13684" y="63778"/>
                    <a:pt x="14100" y="63778"/>
                  </a:cubicBezTo>
                  <a:cubicBezTo>
                    <a:pt x="14239" y="63778"/>
                    <a:pt x="14398" y="63798"/>
                    <a:pt x="14537" y="63838"/>
                  </a:cubicBezTo>
                  <a:cubicBezTo>
                    <a:pt x="14576" y="63857"/>
                    <a:pt x="14636" y="63877"/>
                    <a:pt x="14695" y="63877"/>
                  </a:cubicBezTo>
                  <a:cubicBezTo>
                    <a:pt x="14794" y="63877"/>
                    <a:pt x="14814" y="63818"/>
                    <a:pt x="14814" y="63719"/>
                  </a:cubicBezTo>
                  <a:cubicBezTo>
                    <a:pt x="14814" y="63322"/>
                    <a:pt x="14636" y="62945"/>
                    <a:pt x="14338" y="62687"/>
                  </a:cubicBezTo>
                  <a:cubicBezTo>
                    <a:pt x="13783" y="62251"/>
                    <a:pt x="13109" y="62013"/>
                    <a:pt x="12415" y="62013"/>
                  </a:cubicBezTo>
                  <a:lnTo>
                    <a:pt x="12137" y="62013"/>
                  </a:lnTo>
                  <a:cubicBezTo>
                    <a:pt x="12119" y="62016"/>
                    <a:pt x="12101" y="62017"/>
                    <a:pt x="12083" y="62017"/>
                  </a:cubicBezTo>
                  <a:cubicBezTo>
                    <a:pt x="11959" y="62017"/>
                    <a:pt x="11832" y="61958"/>
                    <a:pt x="11780" y="61854"/>
                  </a:cubicBezTo>
                  <a:cubicBezTo>
                    <a:pt x="11661" y="61636"/>
                    <a:pt x="11800" y="61418"/>
                    <a:pt x="11958" y="61220"/>
                  </a:cubicBezTo>
                  <a:cubicBezTo>
                    <a:pt x="11978" y="61180"/>
                    <a:pt x="12038" y="61121"/>
                    <a:pt x="12077" y="61081"/>
                  </a:cubicBezTo>
                  <a:cubicBezTo>
                    <a:pt x="12216" y="60962"/>
                    <a:pt x="12196" y="60863"/>
                    <a:pt x="12077" y="60764"/>
                  </a:cubicBezTo>
                  <a:cubicBezTo>
                    <a:pt x="11443" y="60169"/>
                    <a:pt x="11383" y="59415"/>
                    <a:pt x="11264" y="58721"/>
                  </a:cubicBezTo>
                  <a:cubicBezTo>
                    <a:pt x="11126" y="57829"/>
                    <a:pt x="11046" y="56916"/>
                    <a:pt x="11026" y="56024"/>
                  </a:cubicBezTo>
                  <a:cubicBezTo>
                    <a:pt x="11026" y="55786"/>
                    <a:pt x="10907" y="55707"/>
                    <a:pt x="10610" y="55647"/>
                  </a:cubicBezTo>
                  <a:cubicBezTo>
                    <a:pt x="9757" y="55508"/>
                    <a:pt x="9083" y="55191"/>
                    <a:pt x="8766" y="54557"/>
                  </a:cubicBezTo>
                  <a:cubicBezTo>
                    <a:pt x="8567" y="54120"/>
                    <a:pt x="8448" y="53644"/>
                    <a:pt x="8448" y="53168"/>
                  </a:cubicBezTo>
                  <a:cubicBezTo>
                    <a:pt x="8409" y="52355"/>
                    <a:pt x="8488" y="51562"/>
                    <a:pt x="8468" y="50749"/>
                  </a:cubicBezTo>
                  <a:cubicBezTo>
                    <a:pt x="8428" y="50075"/>
                    <a:pt x="8151" y="49420"/>
                    <a:pt x="7675" y="48924"/>
                  </a:cubicBezTo>
                  <a:cubicBezTo>
                    <a:pt x="6901" y="48032"/>
                    <a:pt x="6029" y="47239"/>
                    <a:pt x="5077" y="46525"/>
                  </a:cubicBezTo>
                  <a:cubicBezTo>
                    <a:pt x="4522" y="46108"/>
                    <a:pt x="3907" y="45791"/>
                    <a:pt x="3252" y="45533"/>
                  </a:cubicBezTo>
                  <a:cubicBezTo>
                    <a:pt x="3021" y="45452"/>
                    <a:pt x="2776" y="45412"/>
                    <a:pt x="2530" y="45412"/>
                  </a:cubicBezTo>
                  <a:cubicBezTo>
                    <a:pt x="2354" y="45412"/>
                    <a:pt x="2177" y="45432"/>
                    <a:pt x="2003" y="45474"/>
                  </a:cubicBezTo>
                  <a:cubicBezTo>
                    <a:pt x="1785" y="45513"/>
                    <a:pt x="1706" y="45593"/>
                    <a:pt x="1825" y="45751"/>
                  </a:cubicBezTo>
                  <a:cubicBezTo>
                    <a:pt x="2082" y="46069"/>
                    <a:pt x="1884" y="46426"/>
                    <a:pt x="1448" y="46545"/>
                  </a:cubicBezTo>
                  <a:cubicBezTo>
                    <a:pt x="1349" y="46584"/>
                    <a:pt x="1230" y="46584"/>
                    <a:pt x="1111" y="46584"/>
                  </a:cubicBezTo>
                  <a:cubicBezTo>
                    <a:pt x="1087" y="46586"/>
                    <a:pt x="1063" y="46587"/>
                    <a:pt x="1039" y="46587"/>
                  </a:cubicBezTo>
                  <a:cubicBezTo>
                    <a:pt x="825" y="46587"/>
                    <a:pt x="615" y="46509"/>
                    <a:pt x="436" y="46366"/>
                  </a:cubicBezTo>
                  <a:cubicBezTo>
                    <a:pt x="258" y="46089"/>
                    <a:pt x="317" y="45732"/>
                    <a:pt x="575" y="45513"/>
                  </a:cubicBezTo>
                  <a:cubicBezTo>
                    <a:pt x="1067" y="45154"/>
                    <a:pt x="1650" y="44957"/>
                    <a:pt x="2271" y="44957"/>
                  </a:cubicBezTo>
                  <a:cubicBezTo>
                    <a:pt x="2300" y="44957"/>
                    <a:pt x="2330" y="44957"/>
                    <a:pt x="2360" y="44958"/>
                  </a:cubicBezTo>
                  <a:cubicBezTo>
                    <a:pt x="2638" y="44958"/>
                    <a:pt x="2915" y="44998"/>
                    <a:pt x="3213" y="45057"/>
                  </a:cubicBezTo>
                  <a:cubicBezTo>
                    <a:pt x="4165" y="45315"/>
                    <a:pt x="5057" y="45771"/>
                    <a:pt x="5831" y="46406"/>
                  </a:cubicBezTo>
                  <a:cubicBezTo>
                    <a:pt x="6247" y="46723"/>
                    <a:pt x="6604" y="47100"/>
                    <a:pt x="7060" y="47397"/>
                  </a:cubicBezTo>
                  <a:cubicBezTo>
                    <a:pt x="6822" y="47080"/>
                    <a:pt x="6544" y="46802"/>
                    <a:pt x="6247" y="46545"/>
                  </a:cubicBezTo>
                  <a:cubicBezTo>
                    <a:pt x="5751" y="46049"/>
                    <a:pt x="5196" y="45573"/>
                    <a:pt x="4760" y="45057"/>
                  </a:cubicBezTo>
                  <a:cubicBezTo>
                    <a:pt x="4125" y="44244"/>
                    <a:pt x="3629" y="43332"/>
                    <a:pt x="3292" y="42340"/>
                  </a:cubicBezTo>
                  <a:cubicBezTo>
                    <a:pt x="3014" y="41508"/>
                    <a:pt x="2856" y="40635"/>
                    <a:pt x="2796" y="39762"/>
                  </a:cubicBezTo>
                  <a:cubicBezTo>
                    <a:pt x="2796" y="39167"/>
                    <a:pt x="2876" y="38573"/>
                    <a:pt x="3034" y="37997"/>
                  </a:cubicBezTo>
                  <a:cubicBezTo>
                    <a:pt x="3193" y="37402"/>
                    <a:pt x="3391" y="36808"/>
                    <a:pt x="3649" y="36232"/>
                  </a:cubicBezTo>
                  <a:cubicBezTo>
                    <a:pt x="3788" y="35895"/>
                    <a:pt x="3947" y="35558"/>
                    <a:pt x="4145" y="35241"/>
                  </a:cubicBezTo>
                  <a:cubicBezTo>
                    <a:pt x="4561" y="34487"/>
                    <a:pt x="5057" y="33793"/>
                    <a:pt x="5632" y="33119"/>
                  </a:cubicBezTo>
                  <a:cubicBezTo>
                    <a:pt x="5731" y="33020"/>
                    <a:pt x="5672" y="32901"/>
                    <a:pt x="5573" y="32802"/>
                  </a:cubicBezTo>
                  <a:cubicBezTo>
                    <a:pt x="5017" y="32127"/>
                    <a:pt x="4522" y="31413"/>
                    <a:pt x="4085" y="30660"/>
                  </a:cubicBezTo>
                  <a:cubicBezTo>
                    <a:pt x="3609" y="29886"/>
                    <a:pt x="3252" y="29034"/>
                    <a:pt x="3054" y="28121"/>
                  </a:cubicBezTo>
                  <a:cubicBezTo>
                    <a:pt x="2895" y="27289"/>
                    <a:pt x="2638" y="26436"/>
                    <a:pt x="2856" y="25563"/>
                  </a:cubicBezTo>
                  <a:cubicBezTo>
                    <a:pt x="2995" y="25067"/>
                    <a:pt x="2995" y="24532"/>
                    <a:pt x="3153" y="24016"/>
                  </a:cubicBezTo>
                  <a:cubicBezTo>
                    <a:pt x="3371" y="23382"/>
                    <a:pt x="3629" y="22767"/>
                    <a:pt x="3927" y="22172"/>
                  </a:cubicBezTo>
                  <a:cubicBezTo>
                    <a:pt x="4423" y="21121"/>
                    <a:pt x="5335" y="20308"/>
                    <a:pt x="6227" y="19455"/>
                  </a:cubicBezTo>
                  <a:cubicBezTo>
                    <a:pt x="6485" y="19237"/>
                    <a:pt x="6703" y="18979"/>
                    <a:pt x="6882" y="18702"/>
                  </a:cubicBezTo>
                  <a:cubicBezTo>
                    <a:pt x="6802" y="18702"/>
                    <a:pt x="6723" y="18741"/>
                    <a:pt x="6683" y="18801"/>
                  </a:cubicBezTo>
                  <a:cubicBezTo>
                    <a:pt x="5751" y="19653"/>
                    <a:pt x="4760" y="20467"/>
                    <a:pt x="3312" y="20863"/>
                  </a:cubicBezTo>
                  <a:cubicBezTo>
                    <a:pt x="2975" y="20962"/>
                    <a:pt x="2638" y="21002"/>
                    <a:pt x="2301" y="21002"/>
                  </a:cubicBezTo>
                  <a:cubicBezTo>
                    <a:pt x="1785" y="21002"/>
                    <a:pt x="1269" y="20883"/>
                    <a:pt x="813" y="20665"/>
                  </a:cubicBezTo>
                  <a:cubicBezTo>
                    <a:pt x="595" y="20566"/>
                    <a:pt x="417" y="20387"/>
                    <a:pt x="337" y="20169"/>
                  </a:cubicBezTo>
                  <a:cubicBezTo>
                    <a:pt x="278" y="19872"/>
                    <a:pt x="417" y="19594"/>
                    <a:pt x="694" y="19495"/>
                  </a:cubicBezTo>
                  <a:cubicBezTo>
                    <a:pt x="833" y="19435"/>
                    <a:pt x="992" y="19416"/>
                    <a:pt x="1131" y="19416"/>
                  </a:cubicBezTo>
                  <a:cubicBezTo>
                    <a:pt x="1329" y="19416"/>
                    <a:pt x="1507" y="19455"/>
                    <a:pt x="1666" y="19554"/>
                  </a:cubicBezTo>
                  <a:cubicBezTo>
                    <a:pt x="2003" y="19792"/>
                    <a:pt x="2043" y="19971"/>
                    <a:pt x="1825" y="20288"/>
                  </a:cubicBezTo>
                  <a:cubicBezTo>
                    <a:pt x="1725" y="20427"/>
                    <a:pt x="1785" y="20486"/>
                    <a:pt x="1983" y="20526"/>
                  </a:cubicBezTo>
                  <a:cubicBezTo>
                    <a:pt x="2142" y="20566"/>
                    <a:pt x="2320" y="20586"/>
                    <a:pt x="2499" y="20586"/>
                  </a:cubicBezTo>
                  <a:cubicBezTo>
                    <a:pt x="2757" y="20586"/>
                    <a:pt x="3014" y="20546"/>
                    <a:pt x="3272" y="20447"/>
                  </a:cubicBezTo>
                  <a:cubicBezTo>
                    <a:pt x="4561" y="19951"/>
                    <a:pt x="5533" y="19158"/>
                    <a:pt x="6445" y="18345"/>
                  </a:cubicBezTo>
                  <a:cubicBezTo>
                    <a:pt x="6842" y="17968"/>
                    <a:pt x="7239" y="17571"/>
                    <a:pt x="7596" y="17155"/>
                  </a:cubicBezTo>
                  <a:cubicBezTo>
                    <a:pt x="7873" y="16818"/>
                    <a:pt x="8250" y="16480"/>
                    <a:pt x="8349" y="16104"/>
                  </a:cubicBezTo>
                  <a:cubicBezTo>
                    <a:pt x="8488" y="15469"/>
                    <a:pt x="8547" y="14834"/>
                    <a:pt x="8488" y="14200"/>
                  </a:cubicBezTo>
                  <a:cubicBezTo>
                    <a:pt x="8468" y="13367"/>
                    <a:pt x="8389" y="12554"/>
                    <a:pt x="8666" y="11721"/>
                  </a:cubicBezTo>
                  <a:cubicBezTo>
                    <a:pt x="8944" y="10888"/>
                    <a:pt x="9618" y="10511"/>
                    <a:pt x="10630" y="10333"/>
                  </a:cubicBezTo>
                  <a:cubicBezTo>
                    <a:pt x="10927" y="10273"/>
                    <a:pt x="11026" y="10194"/>
                    <a:pt x="11046" y="9976"/>
                  </a:cubicBezTo>
                  <a:cubicBezTo>
                    <a:pt x="11185" y="8687"/>
                    <a:pt x="11145" y="7418"/>
                    <a:pt x="11522" y="6148"/>
                  </a:cubicBezTo>
                  <a:cubicBezTo>
                    <a:pt x="11562" y="5990"/>
                    <a:pt x="11562" y="5752"/>
                    <a:pt x="11641" y="5692"/>
                  </a:cubicBezTo>
                  <a:cubicBezTo>
                    <a:pt x="11879" y="5573"/>
                    <a:pt x="11899" y="5355"/>
                    <a:pt x="12097" y="5216"/>
                  </a:cubicBezTo>
                  <a:cubicBezTo>
                    <a:pt x="12216" y="5157"/>
                    <a:pt x="12216" y="4978"/>
                    <a:pt x="12097" y="4919"/>
                  </a:cubicBezTo>
                  <a:cubicBezTo>
                    <a:pt x="11760" y="4661"/>
                    <a:pt x="11760" y="4304"/>
                    <a:pt x="11681" y="4007"/>
                  </a:cubicBezTo>
                  <a:cubicBezTo>
                    <a:pt x="11743" y="4009"/>
                    <a:pt x="11805" y="4010"/>
                    <a:pt x="11867" y="4010"/>
                  </a:cubicBezTo>
                  <a:cubicBezTo>
                    <a:pt x="12420" y="4010"/>
                    <a:pt x="12970" y="3931"/>
                    <a:pt x="13505" y="3788"/>
                  </a:cubicBezTo>
                  <a:cubicBezTo>
                    <a:pt x="14259" y="3551"/>
                    <a:pt x="14854" y="2876"/>
                    <a:pt x="14814" y="2261"/>
                  </a:cubicBezTo>
                  <a:cubicBezTo>
                    <a:pt x="14814" y="2162"/>
                    <a:pt x="14794" y="2103"/>
                    <a:pt x="14715" y="2103"/>
                  </a:cubicBezTo>
                  <a:cubicBezTo>
                    <a:pt x="14655" y="2103"/>
                    <a:pt x="14616" y="2123"/>
                    <a:pt x="14556" y="2142"/>
                  </a:cubicBezTo>
                  <a:cubicBezTo>
                    <a:pt x="14437" y="2202"/>
                    <a:pt x="14299" y="2222"/>
                    <a:pt x="14140" y="2222"/>
                  </a:cubicBezTo>
                  <a:cubicBezTo>
                    <a:pt x="13922" y="2222"/>
                    <a:pt x="13723" y="2162"/>
                    <a:pt x="13525" y="2063"/>
                  </a:cubicBezTo>
                  <a:cubicBezTo>
                    <a:pt x="13247" y="1924"/>
                    <a:pt x="13188" y="1667"/>
                    <a:pt x="12970" y="1528"/>
                  </a:cubicBezTo>
                  <a:cubicBezTo>
                    <a:pt x="12692" y="1369"/>
                    <a:pt x="12772" y="1230"/>
                    <a:pt x="12891" y="1072"/>
                  </a:cubicBezTo>
                  <a:cubicBezTo>
                    <a:pt x="12950" y="972"/>
                    <a:pt x="13029" y="893"/>
                    <a:pt x="13089" y="794"/>
                  </a:cubicBezTo>
                  <a:cubicBezTo>
                    <a:pt x="13315" y="493"/>
                    <a:pt x="13684" y="317"/>
                    <a:pt x="14060" y="317"/>
                  </a:cubicBezTo>
                  <a:close/>
                  <a:moveTo>
                    <a:pt x="14120" y="1"/>
                  </a:moveTo>
                  <a:lnTo>
                    <a:pt x="14160" y="40"/>
                  </a:lnTo>
                  <a:cubicBezTo>
                    <a:pt x="14139" y="40"/>
                    <a:pt x="14118" y="39"/>
                    <a:pt x="14098" y="39"/>
                  </a:cubicBezTo>
                  <a:cubicBezTo>
                    <a:pt x="13624" y="39"/>
                    <a:pt x="13176" y="255"/>
                    <a:pt x="12891" y="635"/>
                  </a:cubicBezTo>
                  <a:cubicBezTo>
                    <a:pt x="12851" y="695"/>
                    <a:pt x="12811" y="754"/>
                    <a:pt x="12772" y="814"/>
                  </a:cubicBezTo>
                  <a:lnTo>
                    <a:pt x="12712" y="913"/>
                  </a:lnTo>
                  <a:cubicBezTo>
                    <a:pt x="12474" y="1151"/>
                    <a:pt x="12534" y="1567"/>
                    <a:pt x="12871" y="1706"/>
                  </a:cubicBezTo>
                  <a:cubicBezTo>
                    <a:pt x="12930" y="1766"/>
                    <a:pt x="12990" y="1825"/>
                    <a:pt x="13029" y="1885"/>
                  </a:cubicBezTo>
                  <a:cubicBezTo>
                    <a:pt x="13128" y="2043"/>
                    <a:pt x="13267" y="2162"/>
                    <a:pt x="13446" y="2261"/>
                  </a:cubicBezTo>
                  <a:cubicBezTo>
                    <a:pt x="13664" y="2380"/>
                    <a:pt x="13922" y="2440"/>
                    <a:pt x="14180" y="2440"/>
                  </a:cubicBezTo>
                  <a:cubicBezTo>
                    <a:pt x="14318" y="2440"/>
                    <a:pt x="14457" y="2420"/>
                    <a:pt x="14596" y="2380"/>
                  </a:cubicBezTo>
                  <a:cubicBezTo>
                    <a:pt x="14556" y="2837"/>
                    <a:pt x="14061" y="3332"/>
                    <a:pt x="13466" y="3531"/>
                  </a:cubicBezTo>
                  <a:cubicBezTo>
                    <a:pt x="13003" y="3655"/>
                    <a:pt x="12524" y="3732"/>
                    <a:pt x="12043" y="3732"/>
                  </a:cubicBezTo>
                  <a:cubicBezTo>
                    <a:pt x="11988" y="3732"/>
                    <a:pt x="11934" y="3731"/>
                    <a:pt x="11879" y="3729"/>
                  </a:cubicBezTo>
                  <a:lnTo>
                    <a:pt x="11403" y="3729"/>
                  </a:lnTo>
                  <a:lnTo>
                    <a:pt x="11482" y="4026"/>
                  </a:lnTo>
                  <a:cubicBezTo>
                    <a:pt x="11502" y="4086"/>
                    <a:pt x="11502" y="4165"/>
                    <a:pt x="11522" y="4225"/>
                  </a:cubicBezTo>
                  <a:cubicBezTo>
                    <a:pt x="11562" y="4522"/>
                    <a:pt x="11701" y="4800"/>
                    <a:pt x="11919" y="5038"/>
                  </a:cubicBezTo>
                  <a:cubicBezTo>
                    <a:pt x="11839" y="5097"/>
                    <a:pt x="11780" y="5177"/>
                    <a:pt x="11720" y="5256"/>
                  </a:cubicBezTo>
                  <a:cubicBezTo>
                    <a:pt x="11681" y="5335"/>
                    <a:pt x="11621" y="5395"/>
                    <a:pt x="11542" y="5434"/>
                  </a:cubicBezTo>
                  <a:cubicBezTo>
                    <a:pt x="11403" y="5553"/>
                    <a:pt x="11324" y="5712"/>
                    <a:pt x="11344" y="5891"/>
                  </a:cubicBezTo>
                  <a:cubicBezTo>
                    <a:pt x="11324" y="5930"/>
                    <a:pt x="11324" y="5990"/>
                    <a:pt x="11304" y="6049"/>
                  </a:cubicBezTo>
                  <a:cubicBezTo>
                    <a:pt x="11066" y="6942"/>
                    <a:pt x="10947" y="7854"/>
                    <a:pt x="10907" y="8766"/>
                  </a:cubicBezTo>
                  <a:cubicBezTo>
                    <a:pt x="10888" y="9143"/>
                    <a:pt x="10868" y="9520"/>
                    <a:pt x="10828" y="9897"/>
                  </a:cubicBezTo>
                  <a:cubicBezTo>
                    <a:pt x="10828" y="9996"/>
                    <a:pt x="10828" y="9996"/>
                    <a:pt x="10610" y="10035"/>
                  </a:cubicBezTo>
                  <a:cubicBezTo>
                    <a:pt x="9440" y="10234"/>
                    <a:pt x="8746" y="10749"/>
                    <a:pt x="8468" y="11582"/>
                  </a:cubicBezTo>
                  <a:cubicBezTo>
                    <a:pt x="8250" y="12296"/>
                    <a:pt x="8190" y="13050"/>
                    <a:pt x="8270" y="13803"/>
                  </a:cubicBezTo>
                  <a:cubicBezTo>
                    <a:pt x="8270" y="13922"/>
                    <a:pt x="8270" y="14021"/>
                    <a:pt x="8270" y="14140"/>
                  </a:cubicBezTo>
                  <a:cubicBezTo>
                    <a:pt x="8329" y="14755"/>
                    <a:pt x="8270" y="15370"/>
                    <a:pt x="8151" y="15985"/>
                  </a:cubicBezTo>
                  <a:cubicBezTo>
                    <a:pt x="8012" y="16262"/>
                    <a:pt x="7834" y="16520"/>
                    <a:pt x="7615" y="16738"/>
                  </a:cubicBezTo>
                  <a:lnTo>
                    <a:pt x="7437" y="16937"/>
                  </a:lnTo>
                  <a:cubicBezTo>
                    <a:pt x="7080" y="17353"/>
                    <a:pt x="6703" y="17730"/>
                    <a:pt x="6306" y="18107"/>
                  </a:cubicBezTo>
                  <a:cubicBezTo>
                    <a:pt x="5414" y="18979"/>
                    <a:pt x="4363" y="19673"/>
                    <a:pt x="3213" y="20149"/>
                  </a:cubicBezTo>
                  <a:cubicBezTo>
                    <a:pt x="2995" y="20248"/>
                    <a:pt x="2757" y="20288"/>
                    <a:pt x="2519" y="20288"/>
                  </a:cubicBezTo>
                  <a:cubicBezTo>
                    <a:pt x="2400" y="20288"/>
                    <a:pt x="2261" y="20268"/>
                    <a:pt x="2122" y="20248"/>
                  </a:cubicBezTo>
                  <a:cubicBezTo>
                    <a:pt x="2340" y="19872"/>
                    <a:pt x="2241" y="19574"/>
                    <a:pt x="1844" y="19297"/>
                  </a:cubicBezTo>
                  <a:cubicBezTo>
                    <a:pt x="1681" y="19207"/>
                    <a:pt x="1506" y="19163"/>
                    <a:pt x="1320" y="19163"/>
                  </a:cubicBezTo>
                  <a:cubicBezTo>
                    <a:pt x="1258" y="19163"/>
                    <a:pt x="1195" y="19168"/>
                    <a:pt x="1131" y="19178"/>
                  </a:cubicBezTo>
                  <a:cubicBezTo>
                    <a:pt x="1099" y="19174"/>
                    <a:pt x="1067" y="19172"/>
                    <a:pt x="1036" y="19172"/>
                  </a:cubicBezTo>
                  <a:cubicBezTo>
                    <a:pt x="889" y="19172"/>
                    <a:pt x="745" y="19208"/>
                    <a:pt x="615" y="19257"/>
                  </a:cubicBezTo>
                  <a:cubicBezTo>
                    <a:pt x="218" y="19416"/>
                    <a:pt x="0" y="19812"/>
                    <a:pt x="119" y="20209"/>
                  </a:cubicBezTo>
                  <a:cubicBezTo>
                    <a:pt x="198" y="20526"/>
                    <a:pt x="417" y="20764"/>
                    <a:pt x="714" y="20903"/>
                  </a:cubicBezTo>
                  <a:cubicBezTo>
                    <a:pt x="1210" y="21141"/>
                    <a:pt x="1785" y="21280"/>
                    <a:pt x="2340" y="21280"/>
                  </a:cubicBezTo>
                  <a:cubicBezTo>
                    <a:pt x="2717" y="21280"/>
                    <a:pt x="3074" y="21220"/>
                    <a:pt x="3431" y="21141"/>
                  </a:cubicBezTo>
                  <a:cubicBezTo>
                    <a:pt x="3907" y="21002"/>
                    <a:pt x="4383" y="20804"/>
                    <a:pt x="4819" y="20586"/>
                  </a:cubicBezTo>
                  <a:cubicBezTo>
                    <a:pt x="4383" y="21022"/>
                    <a:pt x="4026" y="21537"/>
                    <a:pt x="3748" y="22093"/>
                  </a:cubicBezTo>
                  <a:cubicBezTo>
                    <a:pt x="3451" y="22708"/>
                    <a:pt x="3193" y="23322"/>
                    <a:pt x="2975" y="23957"/>
                  </a:cubicBezTo>
                  <a:cubicBezTo>
                    <a:pt x="2895" y="24254"/>
                    <a:pt x="2836" y="24552"/>
                    <a:pt x="2796" y="24869"/>
                  </a:cubicBezTo>
                  <a:cubicBezTo>
                    <a:pt x="2777" y="25087"/>
                    <a:pt x="2737" y="25305"/>
                    <a:pt x="2677" y="25524"/>
                  </a:cubicBezTo>
                  <a:cubicBezTo>
                    <a:pt x="2479" y="26317"/>
                    <a:pt x="2638" y="27070"/>
                    <a:pt x="2796" y="27804"/>
                  </a:cubicBezTo>
                  <a:cubicBezTo>
                    <a:pt x="2816" y="27943"/>
                    <a:pt x="2856" y="28062"/>
                    <a:pt x="2876" y="28201"/>
                  </a:cubicBezTo>
                  <a:cubicBezTo>
                    <a:pt x="3074" y="29133"/>
                    <a:pt x="3431" y="30005"/>
                    <a:pt x="3927" y="30818"/>
                  </a:cubicBezTo>
                  <a:cubicBezTo>
                    <a:pt x="4363" y="31572"/>
                    <a:pt x="4879" y="32306"/>
                    <a:pt x="5434" y="32980"/>
                  </a:cubicBezTo>
                  <a:lnTo>
                    <a:pt x="5454" y="33000"/>
                  </a:lnTo>
                  <a:cubicBezTo>
                    <a:pt x="4938" y="33615"/>
                    <a:pt x="4462" y="34269"/>
                    <a:pt x="4066" y="34963"/>
                  </a:cubicBezTo>
                  <a:lnTo>
                    <a:pt x="3966" y="35142"/>
                  </a:lnTo>
                  <a:cubicBezTo>
                    <a:pt x="3768" y="35459"/>
                    <a:pt x="3590" y="35796"/>
                    <a:pt x="3451" y="36153"/>
                  </a:cubicBezTo>
                  <a:cubicBezTo>
                    <a:pt x="3193" y="36748"/>
                    <a:pt x="2995" y="37343"/>
                    <a:pt x="2816" y="37958"/>
                  </a:cubicBezTo>
                  <a:cubicBezTo>
                    <a:pt x="2658" y="38553"/>
                    <a:pt x="2578" y="39167"/>
                    <a:pt x="2578" y="39782"/>
                  </a:cubicBezTo>
                  <a:cubicBezTo>
                    <a:pt x="2618" y="40694"/>
                    <a:pt x="2777" y="41587"/>
                    <a:pt x="3074" y="42440"/>
                  </a:cubicBezTo>
                  <a:cubicBezTo>
                    <a:pt x="3411" y="43451"/>
                    <a:pt x="3907" y="44383"/>
                    <a:pt x="4581" y="45216"/>
                  </a:cubicBezTo>
                  <a:cubicBezTo>
                    <a:pt x="4621" y="45275"/>
                    <a:pt x="4680" y="45335"/>
                    <a:pt x="4720" y="45394"/>
                  </a:cubicBezTo>
                  <a:cubicBezTo>
                    <a:pt x="4264" y="45137"/>
                    <a:pt x="3768" y="44958"/>
                    <a:pt x="3252" y="44839"/>
                  </a:cubicBezTo>
                  <a:cubicBezTo>
                    <a:pt x="2955" y="44760"/>
                    <a:pt x="2658" y="44720"/>
                    <a:pt x="2360" y="44720"/>
                  </a:cubicBezTo>
                  <a:cubicBezTo>
                    <a:pt x="2330" y="44719"/>
                    <a:pt x="2300" y="44719"/>
                    <a:pt x="2271" y="44719"/>
                  </a:cubicBezTo>
                  <a:cubicBezTo>
                    <a:pt x="1590" y="44719"/>
                    <a:pt x="948" y="44936"/>
                    <a:pt x="397" y="45335"/>
                  </a:cubicBezTo>
                  <a:cubicBezTo>
                    <a:pt x="218" y="45494"/>
                    <a:pt x="99" y="45732"/>
                    <a:pt x="79" y="45970"/>
                  </a:cubicBezTo>
                  <a:cubicBezTo>
                    <a:pt x="60" y="46168"/>
                    <a:pt x="119" y="46386"/>
                    <a:pt x="258" y="46525"/>
                  </a:cubicBezTo>
                  <a:cubicBezTo>
                    <a:pt x="479" y="46727"/>
                    <a:pt x="751" y="46844"/>
                    <a:pt x="1042" y="46844"/>
                  </a:cubicBezTo>
                  <a:cubicBezTo>
                    <a:pt x="1065" y="46844"/>
                    <a:pt x="1088" y="46844"/>
                    <a:pt x="1111" y="46842"/>
                  </a:cubicBezTo>
                  <a:cubicBezTo>
                    <a:pt x="1249" y="46842"/>
                    <a:pt x="1388" y="46822"/>
                    <a:pt x="1507" y="46783"/>
                  </a:cubicBezTo>
                  <a:cubicBezTo>
                    <a:pt x="1805" y="46723"/>
                    <a:pt x="2043" y="46525"/>
                    <a:pt x="2162" y="46247"/>
                  </a:cubicBezTo>
                  <a:cubicBezTo>
                    <a:pt x="2221" y="46069"/>
                    <a:pt x="2201" y="45870"/>
                    <a:pt x="2102" y="45712"/>
                  </a:cubicBezTo>
                  <a:cubicBezTo>
                    <a:pt x="2229" y="45684"/>
                    <a:pt x="2358" y="45670"/>
                    <a:pt x="2486" y="45670"/>
                  </a:cubicBezTo>
                  <a:cubicBezTo>
                    <a:pt x="2721" y="45670"/>
                    <a:pt x="2955" y="45714"/>
                    <a:pt x="3173" y="45791"/>
                  </a:cubicBezTo>
                  <a:cubicBezTo>
                    <a:pt x="3808" y="46029"/>
                    <a:pt x="4403" y="46366"/>
                    <a:pt x="4938" y="46763"/>
                  </a:cubicBezTo>
                  <a:cubicBezTo>
                    <a:pt x="5870" y="47457"/>
                    <a:pt x="6723" y="48250"/>
                    <a:pt x="7496" y="49123"/>
                  </a:cubicBezTo>
                  <a:cubicBezTo>
                    <a:pt x="7992" y="49698"/>
                    <a:pt x="8230" y="50213"/>
                    <a:pt x="8230" y="50789"/>
                  </a:cubicBezTo>
                  <a:cubicBezTo>
                    <a:pt x="8230" y="51146"/>
                    <a:pt x="8230" y="51502"/>
                    <a:pt x="8210" y="51859"/>
                  </a:cubicBezTo>
                  <a:cubicBezTo>
                    <a:pt x="8210" y="52296"/>
                    <a:pt x="8190" y="52752"/>
                    <a:pt x="8210" y="53208"/>
                  </a:cubicBezTo>
                  <a:cubicBezTo>
                    <a:pt x="8230" y="53724"/>
                    <a:pt x="8349" y="54239"/>
                    <a:pt x="8567" y="54715"/>
                  </a:cubicBezTo>
                  <a:cubicBezTo>
                    <a:pt x="8904" y="55350"/>
                    <a:pt x="9579" y="55766"/>
                    <a:pt x="10590" y="55925"/>
                  </a:cubicBezTo>
                  <a:cubicBezTo>
                    <a:pt x="10788" y="55965"/>
                    <a:pt x="10788" y="55984"/>
                    <a:pt x="10808" y="56064"/>
                  </a:cubicBezTo>
                  <a:cubicBezTo>
                    <a:pt x="10808" y="56222"/>
                    <a:pt x="10808" y="56401"/>
                    <a:pt x="10828" y="56579"/>
                  </a:cubicBezTo>
                  <a:cubicBezTo>
                    <a:pt x="10848" y="57313"/>
                    <a:pt x="10927" y="58047"/>
                    <a:pt x="11026" y="58781"/>
                  </a:cubicBezTo>
                  <a:lnTo>
                    <a:pt x="11066" y="58999"/>
                  </a:lnTo>
                  <a:cubicBezTo>
                    <a:pt x="11165" y="59633"/>
                    <a:pt x="11284" y="60347"/>
                    <a:pt x="11899" y="60942"/>
                  </a:cubicBezTo>
                  <a:cubicBezTo>
                    <a:pt x="11859" y="60982"/>
                    <a:pt x="11820" y="61022"/>
                    <a:pt x="11780" y="61081"/>
                  </a:cubicBezTo>
                  <a:lnTo>
                    <a:pt x="11780" y="61101"/>
                  </a:lnTo>
                  <a:cubicBezTo>
                    <a:pt x="11641" y="61259"/>
                    <a:pt x="11383" y="61597"/>
                    <a:pt x="11562" y="61993"/>
                  </a:cubicBezTo>
                  <a:cubicBezTo>
                    <a:pt x="11672" y="62177"/>
                    <a:pt x="11868" y="62293"/>
                    <a:pt x="12085" y="62293"/>
                  </a:cubicBezTo>
                  <a:cubicBezTo>
                    <a:pt x="12102" y="62293"/>
                    <a:pt x="12120" y="62292"/>
                    <a:pt x="12137" y="62291"/>
                  </a:cubicBezTo>
                  <a:lnTo>
                    <a:pt x="12434" y="62291"/>
                  </a:lnTo>
                  <a:cubicBezTo>
                    <a:pt x="13069" y="62291"/>
                    <a:pt x="13684" y="62509"/>
                    <a:pt x="14180" y="62905"/>
                  </a:cubicBezTo>
                  <a:cubicBezTo>
                    <a:pt x="14418" y="63084"/>
                    <a:pt x="14556" y="63342"/>
                    <a:pt x="14576" y="63619"/>
                  </a:cubicBezTo>
                  <a:cubicBezTo>
                    <a:pt x="14418" y="63580"/>
                    <a:pt x="14279" y="63560"/>
                    <a:pt x="14120" y="63560"/>
                  </a:cubicBezTo>
                  <a:cubicBezTo>
                    <a:pt x="14102" y="63559"/>
                    <a:pt x="14084" y="63559"/>
                    <a:pt x="14067" y="63559"/>
                  </a:cubicBezTo>
                  <a:cubicBezTo>
                    <a:pt x="13592" y="63559"/>
                    <a:pt x="13158" y="63812"/>
                    <a:pt x="12891" y="64195"/>
                  </a:cubicBezTo>
                  <a:cubicBezTo>
                    <a:pt x="12672" y="64492"/>
                    <a:pt x="12633" y="64889"/>
                    <a:pt x="12791" y="65226"/>
                  </a:cubicBezTo>
                  <a:cubicBezTo>
                    <a:pt x="13051" y="65672"/>
                    <a:pt x="13538" y="65943"/>
                    <a:pt x="14055" y="65943"/>
                  </a:cubicBezTo>
                  <a:cubicBezTo>
                    <a:pt x="14090" y="65943"/>
                    <a:pt x="14125" y="65942"/>
                    <a:pt x="14160" y="65940"/>
                  </a:cubicBezTo>
                  <a:cubicBezTo>
                    <a:pt x="14556" y="65940"/>
                    <a:pt x="14953" y="65821"/>
                    <a:pt x="15290" y="65603"/>
                  </a:cubicBezTo>
                  <a:cubicBezTo>
                    <a:pt x="15746" y="65285"/>
                    <a:pt x="16044" y="64789"/>
                    <a:pt x="16103" y="64254"/>
                  </a:cubicBezTo>
                  <a:cubicBezTo>
                    <a:pt x="16183" y="63679"/>
                    <a:pt x="16004" y="63104"/>
                    <a:pt x="15607" y="62667"/>
                  </a:cubicBezTo>
                  <a:cubicBezTo>
                    <a:pt x="15449" y="62469"/>
                    <a:pt x="15270" y="62291"/>
                    <a:pt x="15092" y="62132"/>
                  </a:cubicBezTo>
                  <a:lnTo>
                    <a:pt x="14993" y="62033"/>
                  </a:lnTo>
                  <a:cubicBezTo>
                    <a:pt x="15488" y="62013"/>
                    <a:pt x="16004" y="61934"/>
                    <a:pt x="16480" y="61775"/>
                  </a:cubicBezTo>
                  <a:cubicBezTo>
                    <a:pt x="17333" y="61497"/>
                    <a:pt x="18066" y="60942"/>
                    <a:pt x="18364" y="60308"/>
                  </a:cubicBezTo>
                  <a:cubicBezTo>
                    <a:pt x="18542" y="59951"/>
                    <a:pt x="18582" y="59514"/>
                    <a:pt x="18443" y="59118"/>
                  </a:cubicBezTo>
                  <a:cubicBezTo>
                    <a:pt x="18304" y="58721"/>
                    <a:pt x="18047" y="58384"/>
                    <a:pt x="17690" y="58166"/>
                  </a:cubicBezTo>
                  <a:cubicBezTo>
                    <a:pt x="18523" y="58007"/>
                    <a:pt x="19514" y="57630"/>
                    <a:pt x="20089" y="56698"/>
                  </a:cubicBezTo>
                  <a:cubicBezTo>
                    <a:pt x="20288" y="56381"/>
                    <a:pt x="20426" y="56024"/>
                    <a:pt x="20486" y="55667"/>
                  </a:cubicBezTo>
                  <a:cubicBezTo>
                    <a:pt x="20704" y="54457"/>
                    <a:pt x="20050" y="53109"/>
                    <a:pt x="18622" y="51800"/>
                  </a:cubicBezTo>
                  <a:cubicBezTo>
                    <a:pt x="17630" y="50868"/>
                    <a:pt x="16401" y="50114"/>
                    <a:pt x="15131" y="49381"/>
                  </a:cubicBezTo>
                  <a:cubicBezTo>
                    <a:pt x="14596" y="49063"/>
                    <a:pt x="14061" y="48746"/>
                    <a:pt x="13525" y="48448"/>
                  </a:cubicBezTo>
                  <a:cubicBezTo>
                    <a:pt x="12990" y="48151"/>
                    <a:pt x="12415" y="47814"/>
                    <a:pt x="11879" y="47497"/>
                  </a:cubicBezTo>
                  <a:lnTo>
                    <a:pt x="11463" y="47259"/>
                  </a:lnTo>
                  <a:cubicBezTo>
                    <a:pt x="10848" y="46902"/>
                    <a:pt x="10213" y="46505"/>
                    <a:pt x="9618" y="46128"/>
                  </a:cubicBezTo>
                  <a:lnTo>
                    <a:pt x="9598" y="46128"/>
                  </a:lnTo>
                  <a:cubicBezTo>
                    <a:pt x="8984" y="45712"/>
                    <a:pt x="8349" y="45295"/>
                    <a:pt x="7794" y="44839"/>
                  </a:cubicBezTo>
                  <a:cubicBezTo>
                    <a:pt x="7199" y="44363"/>
                    <a:pt x="6663" y="43808"/>
                    <a:pt x="6227" y="43193"/>
                  </a:cubicBezTo>
                  <a:cubicBezTo>
                    <a:pt x="5910" y="42757"/>
                    <a:pt x="5652" y="42261"/>
                    <a:pt x="5454" y="41765"/>
                  </a:cubicBezTo>
                  <a:cubicBezTo>
                    <a:pt x="5335" y="41468"/>
                    <a:pt x="5275" y="41190"/>
                    <a:pt x="5275" y="40893"/>
                  </a:cubicBezTo>
                  <a:lnTo>
                    <a:pt x="5255" y="40754"/>
                  </a:lnTo>
                  <a:cubicBezTo>
                    <a:pt x="5136" y="39842"/>
                    <a:pt x="5176" y="38910"/>
                    <a:pt x="5414" y="38017"/>
                  </a:cubicBezTo>
                  <a:cubicBezTo>
                    <a:pt x="5771" y="36887"/>
                    <a:pt x="6386" y="35856"/>
                    <a:pt x="7219" y="35043"/>
                  </a:cubicBezTo>
                  <a:cubicBezTo>
                    <a:pt x="7477" y="35300"/>
                    <a:pt x="7715" y="35578"/>
                    <a:pt x="7972" y="35856"/>
                  </a:cubicBezTo>
                  <a:cubicBezTo>
                    <a:pt x="8369" y="36292"/>
                    <a:pt x="8766" y="36728"/>
                    <a:pt x="9142" y="37184"/>
                  </a:cubicBezTo>
                  <a:cubicBezTo>
                    <a:pt x="9539" y="37680"/>
                    <a:pt x="9916" y="38196"/>
                    <a:pt x="10253" y="38751"/>
                  </a:cubicBezTo>
                  <a:cubicBezTo>
                    <a:pt x="10729" y="39505"/>
                    <a:pt x="11126" y="40199"/>
                    <a:pt x="11244" y="41051"/>
                  </a:cubicBezTo>
                  <a:cubicBezTo>
                    <a:pt x="11344" y="41884"/>
                    <a:pt x="11225" y="42737"/>
                    <a:pt x="10888" y="43530"/>
                  </a:cubicBezTo>
                  <a:cubicBezTo>
                    <a:pt x="10788" y="43748"/>
                    <a:pt x="10729" y="43986"/>
                    <a:pt x="10709" y="44244"/>
                  </a:cubicBezTo>
                  <a:cubicBezTo>
                    <a:pt x="10709" y="44383"/>
                    <a:pt x="10749" y="44522"/>
                    <a:pt x="10868" y="44621"/>
                  </a:cubicBezTo>
                  <a:cubicBezTo>
                    <a:pt x="10947" y="44681"/>
                    <a:pt x="11046" y="44720"/>
                    <a:pt x="11145" y="44720"/>
                  </a:cubicBezTo>
                  <a:lnTo>
                    <a:pt x="11165" y="44720"/>
                  </a:lnTo>
                  <a:cubicBezTo>
                    <a:pt x="11324" y="44700"/>
                    <a:pt x="11482" y="44641"/>
                    <a:pt x="11601" y="44542"/>
                  </a:cubicBezTo>
                  <a:cubicBezTo>
                    <a:pt x="12930" y="43649"/>
                    <a:pt x="13743" y="41825"/>
                    <a:pt x="13485" y="40357"/>
                  </a:cubicBezTo>
                  <a:cubicBezTo>
                    <a:pt x="13228" y="39029"/>
                    <a:pt x="12256" y="37978"/>
                    <a:pt x="11542" y="37204"/>
                  </a:cubicBezTo>
                  <a:cubicBezTo>
                    <a:pt x="11185" y="36827"/>
                    <a:pt x="10808" y="36470"/>
                    <a:pt x="10431" y="36113"/>
                  </a:cubicBezTo>
                  <a:lnTo>
                    <a:pt x="9955" y="35637"/>
                  </a:lnTo>
                  <a:cubicBezTo>
                    <a:pt x="9717" y="35400"/>
                    <a:pt x="9440" y="35162"/>
                    <a:pt x="9162" y="34943"/>
                  </a:cubicBezTo>
                  <a:cubicBezTo>
                    <a:pt x="9043" y="34824"/>
                    <a:pt x="8904" y="34725"/>
                    <a:pt x="8785" y="34606"/>
                  </a:cubicBezTo>
                  <a:lnTo>
                    <a:pt x="8706" y="34547"/>
                  </a:lnTo>
                  <a:cubicBezTo>
                    <a:pt x="8567" y="34428"/>
                    <a:pt x="8448" y="34309"/>
                    <a:pt x="8329" y="34210"/>
                  </a:cubicBezTo>
                  <a:lnTo>
                    <a:pt x="8250" y="34110"/>
                  </a:lnTo>
                  <a:lnTo>
                    <a:pt x="8389" y="34011"/>
                  </a:lnTo>
                  <a:lnTo>
                    <a:pt x="8468" y="33952"/>
                  </a:lnTo>
                  <a:cubicBezTo>
                    <a:pt x="8587" y="33853"/>
                    <a:pt x="8726" y="33754"/>
                    <a:pt x="8885" y="33714"/>
                  </a:cubicBezTo>
                  <a:cubicBezTo>
                    <a:pt x="9004" y="33734"/>
                    <a:pt x="9123" y="33793"/>
                    <a:pt x="9242" y="33873"/>
                  </a:cubicBezTo>
                  <a:lnTo>
                    <a:pt x="9361" y="33952"/>
                  </a:lnTo>
                  <a:cubicBezTo>
                    <a:pt x="10531" y="34626"/>
                    <a:pt x="11780" y="35122"/>
                    <a:pt x="13069" y="35479"/>
                  </a:cubicBezTo>
                  <a:cubicBezTo>
                    <a:pt x="13188" y="35499"/>
                    <a:pt x="13327" y="35538"/>
                    <a:pt x="13426" y="35558"/>
                  </a:cubicBezTo>
                  <a:cubicBezTo>
                    <a:pt x="13585" y="35578"/>
                    <a:pt x="13723" y="35618"/>
                    <a:pt x="13882" y="35657"/>
                  </a:cubicBezTo>
                  <a:cubicBezTo>
                    <a:pt x="13961" y="35697"/>
                    <a:pt x="14061" y="35697"/>
                    <a:pt x="14160" y="35717"/>
                  </a:cubicBezTo>
                  <a:cubicBezTo>
                    <a:pt x="14437" y="35717"/>
                    <a:pt x="14675" y="35518"/>
                    <a:pt x="14715" y="35241"/>
                  </a:cubicBezTo>
                  <a:cubicBezTo>
                    <a:pt x="14834" y="34765"/>
                    <a:pt x="14596" y="34348"/>
                    <a:pt x="14021" y="34011"/>
                  </a:cubicBezTo>
                  <a:cubicBezTo>
                    <a:pt x="13208" y="33575"/>
                    <a:pt x="12355" y="33297"/>
                    <a:pt x="11463" y="33198"/>
                  </a:cubicBezTo>
                  <a:cubicBezTo>
                    <a:pt x="11145" y="33159"/>
                    <a:pt x="10848" y="33079"/>
                    <a:pt x="10550" y="33000"/>
                  </a:cubicBezTo>
                  <a:lnTo>
                    <a:pt x="10491" y="32980"/>
                  </a:lnTo>
                  <a:cubicBezTo>
                    <a:pt x="10828" y="32881"/>
                    <a:pt x="11185" y="32802"/>
                    <a:pt x="11542" y="32762"/>
                  </a:cubicBezTo>
                  <a:cubicBezTo>
                    <a:pt x="12375" y="32643"/>
                    <a:pt x="13188" y="32385"/>
                    <a:pt x="13961" y="31989"/>
                  </a:cubicBezTo>
                  <a:cubicBezTo>
                    <a:pt x="14180" y="31870"/>
                    <a:pt x="14874" y="31493"/>
                    <a:pt x="14735" y="30739"/>
                  </a:cubicBezTo>
                  <a:cubicBezTo>
                    <a:pt x="14695" y="30462"/>
                    <a:pt x="14437" y="30243"/>
                    <a:pt x="14160" y="30243"/>
                  </a:cubicBezTo>
                  <a:cubicBezTo>
                    <a:pt x="14061" y="30263"/>
                    <a:pt x="13961" y="30263"/>
                    <a:pt x="13882" y="30283"/>
                  </a:cubicBezTo>
                  <a:cubicBezTo>
                    <a:pt x="12851" y="30501"/>
                    <a:pt x="11839" y="30838"/>
                    <a:pt x="10868" y="31255"/>
                  </a:cubicBezTo>
                  <a:lnTo>
                    <a:pt x="10630" y="31374"/>
                  </a:lnTo>
                  <a:cubicBezTo>
                    <a:pt x="10114" y="31592"/>
                    <a:pt x="9618" y="31850"/>
                    <a:pt x="9142" y="32127"/>
                  </a:cubicBezTo>
                  <a:cubicBezTo>
                    <a:pt x="9063" y="32207"/>
                    <a:pt x="8964" y="32246"/>
                    <a:pt x="8865" y="32246"/>
                  </a:cubicBezTo>
                  <a:cubicBezTo>
                    <a:pt x="8805" y="32246"/>
                    <a:pt x="8726" y="32207"/>
                    <a:pt x="8607" y="32108"/>
                  </a:cubicBezTo>
                  <a:cubicBezTo>
                    <a:pt x="8528" y="32048"/>
                    <a:pt x="8448" y="31989"/>
                    <a:pt x="8369" y="31949"/>
                  </a:cubicBezTo>
                  <a:cubicBezTo>
                    <a:pt x="8329" y="31929"/>
                    <a:pt x="8250" y="31889"/>
                    <a:pt x="8210" y="31850"/>
                  </a:cubicBezTo>
                  <a:cubicBezTo>
                    <a:pt x="8250" y="31810"/>
                    <a:pt x="8329" y="31770"/>
                    <a:pt x="8369" y="31731"/>
                  </a:cubicBezTo>
                  <a:cubicBezTo>
                    <a:pt x="8428" y="31691"/>
                    <a:pt x="8488" y="31632"/>
                    <a:pt x="8547" y="31592"/>
                  </a:cubicBezTo>
                  <a:lnTo>
                    <a:pt x="9103" y="31076"/>
                  </a:lnTo>
                  <a:cubicBezTo>
                    <a:pt x="9559" y="30660"/>
                    <a:pt x="10015" y="30243"/>
                    <a:pt x="10451" y="29807"/>
                  </a:cubicBezTo>
                  <a:cubicBezTo>
                    <a:pt x="11165" y="29172"/>
                    <a:pt x="11820" y="28459"/>
                    <a:pt x="12415" y="27705"/>
                  </a:cubicBezTo>
                  <a:cubicBezTo>
                    <a:pt x="12871" y="27110"/>
                    <a:pt x="13327" y="26495"/>
                    <a:pt x="13446" y="25742"/>
                  </a:cubicBezTo>
                  <a:cubicBezTo>
                    <a:pt x="13604" y="24849"/>
                    <a:pt x="13545" y="24135"/>
                    <a:pt x="13287" y="23521"/>
                  </a:cubicBezTo>
                  <a:cubicBezTo>
                    <a:pt x="13009" y="22787"/>
                    <a:pt x="12534" y="22132"/>
                    <a:pt x="11939" y="21637"/>
                  </a:cubicBezTo>
                  <a:cubicBezTo>
                    <a:pt x="11800" y="21557"/>
                    <a:pt x="11661" y="21458"/>
                    <a:pt x="11522" y="21399"/>
                  </a:cubicBezTo>
                  <a:lnTo>
                    <a:pt x="11463" y="21359"/>
                  </a:lnTo>
                  <a:cubicBezTo>
                    <a:pt x="11344" y="21299"/>
                    <a:pt x="11225" y="21260"/>
                    <a:pt x="11106" y="21260"/>
                  </a:cubicBezTo>
                  <a:cubicBezTo>
                    <a:pt x="11026" y="21260"/>
                    <a:pt x="10947" y="21280"/>
                    <a:pt x="10868" y="21319"/>
                  </a:cubicBezTo>
                  <a:cubicBezTo>
                    <a:pt x="10650" y="21438"/>
                    <a:pt x="10570" y="21696"/>
                    <a:pt x="10709" y="21894"/>
                  </a:cubicBezTo>
                  <a:cubicBezTo>
                    <a:pt x="11007" y="22688"/>
                    <a:pt x="11304" y="23441"/>
                    <a:pt x="11264" y="24235"/>
                  </a:cubicBezTo>
                  <a:cubicBezTo>
                    <a:pt x="11264" y="25008"/>
                    <a:pt x="11066" y="25762"/>
                    <a:pt x="10689" y="26436"/>
                  </a:cubicBezTo>
                  <a:lnTo>
                    <a:pt x="10610" y="26575"/>
                  </a:lnTo>
                  <a:cubicBezTo>
                    <a:pt x="10293" y="27110"/>
                    <a:pt x="9975" y="27645"/>
                    <a:pt x="9618" y="28161"/>
                  </a:cubicBezTo>
                  <a:cubicBezTo>
                    <a:pt x="9123" y="28835"/>
                    <a:pt x="8587" y="29470"/>
                    <a:pt x="8012" y="30065"/>
                  </a:cubicBezTo>
                  <a:cubicBezTo>
                    <a:pt x="7734" y="30343"/>
                    <a:pt x="7477" y="30620"/>
                    <a:pt x="7219" y="30937"/>
                  </a:cubicBezTo>
                  <a:cubicBezTo>
                    <a:pt x="6723" y="30462"/>
                    <a:pt x="6306" y="29906"/>
                    <a:pt x="5989" y="29291"/>
                  </a:cubicBezTo>
                  <a:cubicBezTo>
                    <a:pt x="5176" y="27883"/>
                    <a:pt x="4978" y="26297"/>
                    <a:pt x="5394" y="24393"/>
                  </a:cubicBezTo>
                  <a:cubicBezTo>
                    <a:pt x="5593" y="23640"/>
                    <a:pt x="5969" y="22945"/>
                    <a:pt x="6505" y="22370"/>
                  </a:cubicBezTo>
                  <a:cubicBezTo>
                    <a:pt x="7338" y="21478"/>
                    <a:pt x="8290" y="20685"/>
                    <a:pt x="9321" y="20030"/>
                  </a:cubicBezTo>
                  <a:cubicBezTo>
                    <a:pt x="10213" y="19435"/>
                    <a:pt x="11185" y="18880"/>
                    <a:pt x="12137" y="18325"/>
                  </a:cubicBezTo>
                  <a:lnTo>
                    <a:pt x="12474" y="18126"/>
                  </a:lnTo>
                  <a:lnTo>
                    <a:pt x="13406" y="17611"/>
                  </a:lnTo>
                  <a:cubicBezTo>
                    <a:pt x="14338" y="17095"/>
                    <a:pt x="15290" y="16540"/>
                    <a:pt x="16202" y="15965"/>
                  </a:cubicBezTo>
                  <a:cubicBezTo>
                    <a:pt x="17333" y="15291"/>
                    <a:pt x="18364" y="14478"/>
                    <a:pt x="19296" y="13545"/>
                  </a:cubicBezTo>
                  <a:cubicBezTo>
                    <a:pt x="19891" y="12911"/>
                    <a:pt x="20288" y="12137"/>
                    <a:pt x="20506" y="11305"/>
                  </a:cubicBezTo>
                  <a:lnTo>
                    <a:pt x="20506" y="11285"/>
                  </a:lnTo>
                  <a:lnTo>
                    <a:pt x="20506" y="10293"/>
                  </a:lnTo>
                  <a:lnTo>
                    <a:pt x="20486" y="10253"/>
                  </a:lnTo>
                  <a:lnTo>
                    <a:pt x="20466" y="10194"/>
                  </a:lnTo>
                  <a:cubicBezTo>
                    <a:pt x="20268" y="9619"/>
                    <a:pt x="20069" y="9044"/>
                    <a:pt x="19475" y="8568"/>
                  </a:cubicBezTo>
                  <a:cubicBezTo>
                    <a:pt x="19197" y="8330"/>
                    <a:pt x="18880" y="8151"/>
                    <a:pt x="18542" y="8032"/>
                  </a:cubicBezTo>
                  <a:cubicBezTo>
                    <a:pt x="18245" y="7913"/>
                    <a:pt x="17947" y="7834"/>
                    <a:pt x="17630" y="7794"/>
                  </a:cubicBezTo>
                  <a:cubicBezTo>
                    <a:pt x="17987" y="7576"/>
                    <a:pt x="18245" y="7259"/>
                    <a:pt x="18404" y="6862"/>
                  </a:cubicBezTo>
                  <a:cubicBezTo>
                    <a:pt x="18562" y="6406"/>
                    <a:pt x="18483" y="5871"/>
                    <a:pt x="18205" y="5474"/>
                  </a:cubicBezTo>
                  <a:cubicBezTo>
                    <a:pt x="17769" y="4760"/>
                    <a:pt x="17015" y="4423"/>
                    <a:pt x="16361" y="4165"/>
                  </a:cubicBezTo>
                  <a:cubicBezTo>
                    <a:pt x="15905" y="4007"/>
                    <a:pt x="15429" y="3927"/>
                    <a:pt x="14933" y="3927"/>
                  </a:cubicBezTo>
                  <a:cubicBezTo>
                    <a:pt x="15151" y="3749"/>
                    <a:pt x="15369" y="3551"/>
                    <a:pt x="15548" y="3332"/>
                  </a:cubicBezTo>
                  <a:cubicBezTo>
                    <a:pt x="16183" y="2658"/>
                    <a:pt x="16282" y="1905"/>
                    <a:pt x="15845" y="1012"/>
                  </a:cubicBezTo>
                  <a:cubicBezTo>
                    <a:pt x="15588" y="536"/>
                    <a:pt x="15112" y="179"/>
                    <a:pt x="14576" y="60"/>
                  </a:cubicBezTo>
                  <a:cubicBezTo>
                    <a:pt x="14418" y="21"/>
                    <a:pt x="14259" y="1"/>
                    <a:pt x="141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4" name="Google Shape;569;p14">
              <a:extLst>
                <a:ext uri="{FF2B5EF4-FFF2-40B4-BE49-F238E27FC236}">
                  <a16:creationId xmlns:a16="http://schemas.microsoft.com/office/drawing/2014/main" id="{138A59B0-ED5B-92A7-09CF-10848D67D4A8}"/>
                </a:ext>
              </a:extLst>
            </p:cNvPr>
            <p:cNvSpPr>
              <a:spLocks/>
            </p:cNvSpPr>
            <p:nvPr/>
          </p:nvSpPr>
          <p:spPr bwMode="auto">
            <a:xfrm>
              <a:off x="567800" y="2487375"/>
              <a:ext cx="80850" cy="66750"/>
            </a:xfrm>
            <a:custGeom>
              <a:avLst/>
              <a:gdLst>
                <a:gd name="T0" fmla="*/ 44650 w 3234"/>
                <a:gd name="T1" fmla="*/ 5950 h 2670"/>
                <a:gd name="T2" fmla="*/ 63975 w 3234"/>
                <a:gd name="T3" fmla="*/ 52575 h 2670"/>
                <a:gd name="T4" fmla="*/ 44825 w 3234"/>
                <a:gd name="T5" fmla="*/ 60675 h 2670"/>
                <a:gd name="T6" fmla="*/ 17375 w 3234"/>
                <a:gd name="T7" fmla="*/ 33225 h 2670"/>
                <a:gd name="T8" fmla="*/ 44650 w 3234"/>
                <a:gd name="T9" fmla="*/ 5950 h 2670"/>
                <a:gd name="T10" fmla="*/ 44650 w 3234"/>
                <a:gd name="T11" fmla="*/ 0 h 2670"/>
                <a:gd name="T12" fmla="*/ 20850 w 3234"/>
                <a:gd name="T13" fmla="*/ 57025 h 2670"/>
                <a:gd name="T14" fmla="*/ 44225 w 3234"/>
                <a:gd name="T15" fmla="*/ 66725 h 2670"/>
                <a:gd name="T16" fmla="*/ 77850 w 3234"/>
                <a:gd name="T17" fmla="*/ 33225 h 2670"/>
                <a:gd name="T18" fmla="*/ 44650 w 3234"/>
                <a:gd name="T19" fmla="*/ 0 h 26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34" h="2670" extrusionOk="0">
                  <a:moveTo>
                    <a:pt x="1786" y="238"/>
                  </a:moveTo>
                  <a:cubicBezTo>
                    <a:pt x="2757" y="238"/>
                    <a:pt x="3233" y="1408"/>
                    <a:pt x="2559" y="2103"/>
                  </a:cubicBezTo>
                  <a:cubicBezTo>
                    <a:pt x="2335" y="2327"/>
                    <a:pt x="2061" y="2427"/>
                    <a:pt x="1793" y="2427"/>
                  </a:cubicBezTo>
                  <a:cubicBezTo>
                    <a:pt x="1231" y="2427"/>
                    <a:pt x="695" y="1987"/>
                    <a:pt x="695" y="1329"/>
                  </a:cubicBezTo>
                  <a:cubicBezTo>
                    <a:pt x="695" y="734"/>
                    <a:pt x="1171" y="238"/>
                    <a:pt x="1786" y="238"/>
                  </a:cubicBezTo>
                  <a:close/>
                  <a:moveTo>
                    <a:pt x="1786" y="0"/>
                  </a:moveTo>
                  <a:cubicBezTo>
                    <a:pt x="596" y="0"/>
                    <a:pt x="1" y="1428"/>
                    <a:pt x="834" y="2281"/>
                  </a:cubicBezTo>
                  <a:cubicBezTo>
                    <a:pt x="1108" y="2549"/>
                    <a:pt x="1442" y="2669"/>
                    <a:pt x="1769" y="2669"/>
                  </a:cubicBezTo>
                  <a:cubicBezTo>
                    <a:pt x="2458" y="2669"/>
                    <a:pt x="3114" y="2136"/>
                    <a:pt x="3114" y="1329"/>
                  </a:cubicBezTo>
                  <a:cubicBezTo>
                    <a:pt x="3114" y="595"/>
                    <a:pt x="2519" y="0"/>
                    <a:pt x="17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5" name="Google Shape;570;p14">
              <a:extLst>
                <a:ext uri="{FF2B5EF4-FFF2-40B4-BE49-F238E27FC236}">
                  <a16:creationId xmlns:a16="http://schemas.microsoft.com/office/drawing/2014/main" id="{385C8976-D943-B3C7-8A1D-5CD8203530A8}"/>
                </a:ext>
              </a:extLst>
            </p:cNvPr>
            <p:cNvSpPr>
              <a:spLocks/>
            </p:cNvSpPr>
            <p:nvPr/>
          </p:nvSpPr>
          <p:spPr bwMode="auto">
            <a:xfrm>
              <a:off x="567800" y="3158650"/>
              <a:ext cx="81350" cy="67100"/>
            </a:xfrm>
            <a:custGeom>
              <a:avLst/>
              <a:gdLst>
                <a:gd name="T0" fmla="*/ 44650 w 3254"/>
                <a:gd name="T1" fmla="*/ 6475 h 2684"/>
                <a:gd name="T2" fmla="*/ 63975 w 3254"/>
                <a:gd name="T3" fmla="*/ 53075 h 2684"/>
                <a:gd name="T4" fmla="*/ 44825 w 3254"/>
                <a:gd name="T5" fmla="*/ 61175 h 2684"/>
                <a:gd name="T6" fmla="*/ 17375 w 3254"/>
                <a:gd name="T7" fmla="*/ 33750 h 2684"/>
                <a:gd name="T8" fmla="*/ 44650 w 3254"/>
                <a:gd name="T9" fmla="*/ 6475 h 2684"/>
                <a:gd name="T10" fmla="*/ 44650 w 3254"/>
                <a:gd name="T11" fmla="*/ 25 h 2684"/>
                <a:gd name="T12" fmla="*/ 20850 w 3254"/>
                <a:gd name="T13" fmla="*/ 57050 h 2684"/>
                <a:gd name="T14" fmla="*/ 44650 w 3254"/>
                <a:gd name="T15" fmla="*/ 67100 h 2684"/>
                <a:gd name="T16" fmla="*/ 78350 w 3254"/>
                <a:gd name="T17" fmla="*/ 33750 h 2684"/>
                <a:gd name="T18" fmla="*/ 44650 w 3254"/>
                <a:gd name="T19" fmla="*/ 25 h 26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54" h="2684" extrusionOk="0">
                  <a:moveTo>
                    <a:pt x="1786" y="259"/>
                  </a:moveTo>
                  <a:cubicBezTo>
                    <a:pt x="2757" y="259"/>
                    <a:pt x="3253" y="1429"/>
                    <a:pt x="2559" y="2123"/>
                  </a:cubicBezTo>
                  <a:cubicBezTo>
                    <a:pt x="2335" y="2347"/>
                    <a:pt x="2061" y="2447"/>
                    <a:pt x="1793" y="2447"/>
                  </a:cubicBezTo>
                  <a:cubicBezTo>
                    <a:pt x="1231" y="2447"/>
                    <a:pt x="695" y="2007"/>
                    <a:pt x="695" y="1350"/>
                  </a:cubicBezTo>
                  <a:cubicBezTo>
                    <a:pt x="695" y="735"/>
                    <a:pt x="1191" y="259"/>
                    <a:pt x="1786" y="259"/>
                  </a:cubicBezTo>
                  <a:close/>
                  <a:moveTo>
                    <a:pt x="1786" y="1"/>
                  </a:moveTo>
                  <a:cubicBezTo>
                    <a:pt x="596" y="1"/>
                    <a:pt x="1" y="1449"/>
                    <a:pt x="834" y="2282"/>
                  </a:cubicBezTo>
                  <a:cubicBezTo>
                    <a:pt x="1112" y="2559"/>
                    <a:pt x="1453" y="2684"/>
                    <a:pt x="1786" y="2684"/>
                  </a:cubicBezTo>
                  <a:cubicBezTo>
                    <a:pt x="2476" y="2684"/>
                    <a:pt x="3134" y="2152"/>
                    <a:pt x="3134" y="1350"/>
                  </a:cubicBezTo>
                  <a:cubicBezTo>
                    <a:pt x="3134" y="596"/>
                    <a:pt x="2519" y="1"/>
                    <a:pt x="17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grpSp>
      <p:sp>
        <p:nvSpPr>
          <p:cNvPr id="571" name="Google Shape;571;p14"/>
          <p:cNvSpPr txBox="1">
            <a:spLocks noGrp="1"/>
          </p:cNvSpPr>
          <p:nvPr>
            <p:ph type="title"/>
          </p:nvPr>
        </p:nvSpPr>
        <p:spPr>
          <a:xfrm>
            <a:off x="3022600" y="1867051"/>
            <a:ext cx="6146800" cy="1774000"/>
          </a:xfrm>
          <a:prstGeom prst="rect">
            <a:avLst/>
          </a:prstGeom>
        </p:spPr>
        <p:txBody>
          <a:bodyPr spcFirstLastPara="1" anchor="b">
            <a:noAutofit/>
          </a:bodyPr>
          <a:lstStyle>
            <a:lvl1pPr lvl="0" algn="ctr" rtl="0">
              <a:spcBef>
                <a:spcPts val="0"/>
              </a:spcBef>
              <a:spcAft>
                <a:spcPts val="0"/>
              </a:spcAft>
              <a:buClr>
                <a:srgbClr val="535B34"/>
              </a:buClr>
              <a:buSzPts val="3600"/>
              <a:buNone/>
              <a:defRPr sz="10666" b="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72" name="Google Shape;572;p14"/>
          <p:cNvSpPr txBox="1">
            <a:spLocks noGrp="1"/>
          </p:cNvSpPr>
          <p:nvPr>
            <p:ph type="subTitle" idx="1"/>
          </p:nvPr>
        </p:nvSpPr>
        <p:spPr>
          <a:xfrm flipH="1">
            <a:off x="3470400" y="3346800"/>
            <a:ext cx="5251200" cy="1420400"/>
          </a:xfrm>
          <a:prstGeom prst="rect">
            <a:avLst/>
          </a:prstGeom>
        </p:spPr>
        <p:txBody>
          <a:bodyPr spcFirstLastPara="1">
            <a:noAutofit/>
          </a:bodyPr>
          <a:lstStyle>
            <a:lvl1pPr lvl="0" algn="ctr" rtl="0">
              <a:lnSpc>
                <a:spcPct val="100000"/>
              </a:lnSpc>
              <a:spcBef>
                <a:spcPts val="0"/>
              </a:spcBef>
              <a:spcAft>
                <a:spcPts val="0"/>
              </a:spcAft>
              <a:buSzPts val="1400"/>
              <a:buFont typeface="Catamaran"/>
              <a:buNone/>
              <a:defRPr>
                <a:latin typeface="Catamaran"/>
                <a:ea typeface="Catamaran"/>
                <a:cs typeface="Catamaran"/>
                <a:sym typeface="Catamaran"/>
              </a:defRPr>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Tree>
    <p:extLst>
      <p:ext uri="{BB962C8B-B14F-4D97-AF65-F5344CB8AC3E}">
        <p14:creationId xmlns:p14="http://schemas.microsoft.com/office/powerpoint/2010/main" val="332123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485F5-D9A5-C8EF-ABD9-958FB6B66A1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DD02F65-6662-81D7-8508-0769A54B4A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9868EF6-5456-9313-B3B1-9BEEACE40B30}"/>
              </a:ext>
            </a:extLst>
          </p:cNvPr>
          <p:cNvSpPr>
            <a:spLocks noGrp="1"/>
          </p:cNvSpPr>
          <p:nvPr>
            <p:ph type="dt" sz="half" idx="10"/>
          </p:nvPr>
        </p:nvSpPr>
        <p:spPr/>
        <p:txBody>
          <a:bodyPr/>
          <a:lstStyle/>
          <a:p>
            <a:fld id="{ADE738B6-15C8-4633-84B5-D9354ACE37B7}" type="datetimeFigureOut">
              <a:rPr lang="vi-VN" smtClean="0"/>
              <a:t>03/03/2025</a:t>
            </a:fld>
            <a:endParaRPr lang="vi-VN"/>
          </a:p>
        </p:txBody>
      </p:sp>
      <p:sp>
        <p:nvSpPr>
          <p:cNvPr id="5" name="Footer Placeholder 4">
            <a:extLst>
              <a:ext uri="{FF2B5EF4-FFF2-40B4-BE49-F238E27FC236}">
                <a16:creationId xmlns:a16="http://schemas.microsoft.com/office/drawing/2014/main" id="{BE27DC9B-BB02-AF72-1F65-556CE4379B7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FA579E2-2F55-59B3-FD08-E73827870CBE}"/>
              </a:ext>
            </a:extLst>
          </p:cNvPr>
          <p:cNvSpPr>
            <a:spLocks noGrp="1"/>
          </p:cNvSpPr>
          <p:nvPr>
            <p:ph type="sldNum" sz="quarter" idx="12"/>
          </p:nvPr>
        </p:nvSpPr>
        <p:spPr/>
        <p:txBody>
          <a:bodyPr/>
          <a:lstStyle/>
          <a:p>
            <a:fld id="{06C2A1CF-8D34-42C4-ABD3-0EAB6691C0C4}" type="slidenum">
              <a:rPr lang="vi-VN" smtClean="0"/>
              <a:t>‹#›</a:t>
            </a:fld>
            <a:endParaRPr lang="vi-VN"/>
          </a:p>
        </p:txBody>
      </p:sp>
    </p:spTree>
    <p:extLst>
      <p:ext uri="{BB962C8B-B14F-4D97-AF65-F5344CB8AC3E}">
        <p14:creationId xmlns:p14="http://schemas.microsoft.com/office/powerpoint/2010/main" val="242653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BF9BE-FB01-197F-37F8-ECB7D91C81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AB66429-C7A8-4FD1-EF68-ACBB48B795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9D191E-3EDF-B854-50C9-7B19FF295F0F}"/>
              </a:ext>
            </a:extLst>
          </p:cNvPr>
          <p:cNvSpPr>
            <a:spLocks noGrp="1"/>
          </p:cNvSpPr>
          <p:nvPr>
            <p:ph type="dt" sz="half" idx="10"/>
          </p:nvPr>
        </p:nvSpPr>
        <p:spPr/>
        <p:txBody>
          <a:bodyPr/>
          <a:lstStyle/>
          <a:p>
            <a:fld id="{ADE738B6-15C8-4633-84B5-D9354ACE37B7}" type="datetimeFigureOut">
              <a:rPr lang="vi-VN" smtClean="0"/>
              <a:t>03/03/2025</a:t>
            </a:fld>
            <a:endParaRPr lang="vi-VN"/>
          </a:p>
        </p:txBody>
      </p:sp>
      <p:sp>
        <p:nvSpPr>
          <p:cNvPr id="5" name="Footer Placeholder 4">
            <a:extLst>
              <a:ext uri="{FF2B5EF4-FFF2-40B4-BE49-F238E27FC236}">
                <a16:creationId xmlns:a16="http://schemas.microsoft.com/office/drawing/2014/main" id="{44153007-C632-8530-8B33-2349B30A151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69F7393-1207-02EB-F2CC-91CB50D309B0}"/>
              </a:ext>
            </a:extLst>
          </p:cNvPr>
          <p:cNvSpPr>
            <a:spLocks noGrp="1"/>
          </p:cNvSpPr>
          <p:nvPr>
            <p:ph type="sldNum" sz="quarter" idx="12"/>
          </p:nvPr>
        </p:nvSpPr>
        <p:spPr/>
        <p:txBody>
          <a:bodyPr/>
          <a:lstStyle/>
          <a:p>
            <a:fld id="{06C2A1CF-8D34-42C4-ABD3-0EAB6691C0C4}" type="slidenum">
              <a:rPr lang="vi-VN" smtClean="0"/>
              <a:t>‹#›</a:t>
            </a:fld>
            <a:endParaRPr lang="vi-VN"/>
          </a:p>
        </p:txBody>
      </p:sp>
    </p:spTree>
    <p:extLst>
      <p:ext uri="{BB962C8B-B14F-4D97-AF65-F5344CB8AC3E}">
        <p14:creationId xmlns:p14="http://schemas.microsoft.com/office/powerpoint/2010/main" val="167369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31F6D-44AC-7D76-9156-C2C260DF46D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99DFDDD-7961-5EB7-1160-04C8B2A7F2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3BF7038-E325-E379-CA66-83FAB370B4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E5C37660-BDDF-FFB7-8D71-F460E162DD62}"/>
              </a:ext>
            </a:extLst>
          </p:cNvPr>
          <p:cNvSpPr>
            <a:spLocks noGrp="1"/>
          </p:cNvSpPr>
          <p:nvPr>
            <p:ph type="dt" sz="half" idx="10"/>
          </p:nvPr>
        </p:nvSpPr>
        <p:spPr/>
        <p:txBody>
          <a:bodyPr/>
          <a:lstStyle/>
          <a:p>
            <a:fld id="{ADE738B6-15C8-4633-84B5-D9354ACE37B7}" type="datetimeFigureOut">
              <a:rPr lang="vi-VN" smtClean="0"/>
              <a:t>03/03/2025</a:t>
            </a:fld>
            <a:endParaRPr lang="vi-VN"/>
          </a:p>
        </p:txBody>
      </p:sp>
      <p:sp>
        <p:nvSpPr>
          <p:cNvPr id="6" name="Footer Placeholder 5">
            <a:extLst>
              <a:ext uri="{FF2B5EF4-FFF2-40B4-BE49-F238E27FC236}">
                <a16:creationId xmlns:a16="http://schemas.microsoft.com/office/drawing/2014/main" id="{E20F431A-6A65-8A56-9627-C2252D0CE18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C45C068-8FAC-2791-39D8-7AEEEDF3FE2C}"/>
              </a:ext>
            </a:extLst>
          </p:cNvPr>
          <p:cNvSpPr>
            <a:spLocks noGrp="1"/>
          </p:cNvSpPr>
          <p:nvPr>
            <p:ph type="sldNum" sz="quarter" idx="12"/>
          </p:nvPr>
        </p:nvSpPr>
        <p:spPr/>
        <p:txBody>
          <a:bodyPr/>
          <a:lstStyle/>
          <a:p>
            <a:fld id="{06C2A1CF-8D34-42C4-ABD3-0EAB6691C0C4}" type="slidenum">
              <a:rPr lang="vi-VN" smtClean="0"/>
              <a:t>‹#›</a:t>
            </a:fld>
            <a:endParaRPr lang="vi-VN"/>
          </a:p>
        </p:txBody>
      </p:sp>
    </p:spTree>
    <p:extLst>
      <p:ext uri="{BB962C8B-B14F-4D97-AF65-F5344CB8AC3E}">
        <p14:creationId xmlns:p14="http://schemas.microsoft.com/office/powerpoint/2010/main" val="2761398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81A7D-E343-FD70-6E6C-FEC2FD20CD91}"/>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3FDFF27-86DC-8D8A-EA23-5401B5E384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43540E-7273-603B-2217-934296A196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8960A3F7-FF82-E2C7-923C-E80B426C2E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AF1793-C814-D416-D1A2-BF2E2C46C8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9AD4C34-C6C0-7997-76FE-77C9AF5EEBF8}"/>
              </a:ext>
            </a:extLst>
          </p:cNvPr>
          <p:cNvSpPr>
            <a:spLocks noGrp="1"/>
          </p:cNvSpPr>
          <p:nvPr>
            <p:ph type="dt" sz="half" idx="10"/>
          </p:nvPr>
        </p:nvSpPr>
        <p:spPr/>
        <p:txBody>
          <a:bodyPr/>
          <a:lstStyle/>
          <a:p>
            <a:fld id="{ADE738B6-15C8-4633-84B5-D9354ACE37B7}" type="datetimeFigureOut">
              <a:rPr lang="vi-VN" smtClean="0"/>
              <a:t>03/03/2025</a:t>
            </a:fld>
            <a:endParaRPr lang="vi-VN"/>
          </a:p>
        </p:txBody>
      </p:sp>
      <p:sp>
        <p:nvSpPr>
          <p:cNvPr id="8" name="Footer Placeholder 7">
            <a:extLst>
              <a:ext uri="{FF2B5EF4-FFF2-40B4-BE49-F238E27FC236}">
                <a16:creationId xmlns:a16="http://schemas.microsoft.com/office/drawing/2014/main" id="{4F9296C5-69B1-93E5-D103-5F8C1CD31BE1}"/>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4F89D5DF-65C3-FD69-F834-97286FE1F77D}"/>
              </a:ext>
            </a:extLst>
          </p:cNvPr>
          <p:cNvSpPr>
            <a:spLocks noGrp="1"/>
          </p:cNvSpPr>
          <p:nvPr>
            <p:ph type="sldNum" sz="quarter" idx="12"/>
          </p:nvPr>
        </p:nvSpPr>
        <p:spPr/>
        <p:txBody>
          <a:bodyPr/>
          <a:lstStyle/>
          <a:p>
            <a:fld id="{06C2A1CF-8D34-42C4-ABD3-0EAB6691C0C4}" type="slidenum">
              <a:rPr lang="vi-VN" smtClean="0"/>
              <a:t>‹#›</a:t>
            </a:fld>
            <a:endParaRPr lang="vi-VN"/>
          </a:p>
        </p:txBody>
      </p:sp>
    </p:spTree>
    <p:extLst>
      <p:ext uri="{BB962C8B-B14F-4D97-AF65-F5344CB8AC3E}">
        <p14:creationId xmlns:p14="http://schemas.microsoft.com/office/powerpoint/2010/main" val="6893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5785-D882-9585-C6E0-6D191E3E07C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DA8234E-DCDC-11BC-ED3A-37196095D128}"/>
              </a:ext>
            </a:extLst>
          </p:cNvPr>
          <p:cNvSpPr>
            <a:spLocks noGrp="1"/>
          </p:cNvSpPr>
          <p:nvPr>
            <p:ph type="dt" sz="half" idx="10"/>
          </p:nvPr>
        </p:nvSpPr>
        <p:spPr/>
        <p:txBody>
          <a:bodyPr/>
          <a:lstStyle/>
          <a:p>
            <a:fld id="{ADE738B6-15C8-4633-84B5-D9354ACE37B7}" type="datetimeFigureOut">
              <a:rPr lang="vi-VN" smtClean="0"/>
              <a:t>03/03/2025</a:t>
            </a:fld>
            <a:endParaRPr lang="vi-VN"/>
          </a:p>
        </p:txBody>
      </p:sp>
      <p:sp>
        <p:nvSpPr>
          <p:cNvPr id="4" name="Footer Placeholder 3">
            <a:extLst>
              <a:ext uri="{FF2B5EF4-FFF2-40B4-BE49-F238E27FC236}">
                <a16:creationId xmlns:a16="http://schemas.microsoft.com/office/drawing/2014/main" id="{51FB3973-0646-F8E9-4B6A-AE32A8331746}"/>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5B7889DE-A8A2-5DCA-94A9-A166EC2A1534}"/>
              </a:ext>
            </a:extLst>
          </p:cNvPr>
          <p:cNvSpPr>
            <a:spLocks noGrp="1"/>
          </p:cNvSpPr>
          <p:nvPr>
            <p:ph type="sldNum" sz="quarter" idx="12"/>
          </p:nvPr>
        </p:nvSpPr>
        <p:spPr/>
        <p:txBody>
          <a:bodyPr/>
          <a:lstStyle/>
          <a:p>
            <a:fld id="{06C2A1CF-8D34-42C4-ABD3-0EAB6691C0C4}" type="slidenum">
              <a:rPr lang="vi-VN" smtClean="0"/>
              <a:t>‹#›</a:t>
            </a:fld>
            <a:endParaRPr lang="vi-VN"/>
          </a:p>
        </p:txBody>
      </p:sp>
    </p:spTree>
    <p:extLst>
      <p:ext uri="{BB962C8B-B14F-4D97-AF65-F5344CB8AC3E}">
        <p14:creationId xmlns:p14="http://schemas.microsoft.com/office/powerpoint/2010/main" val="272063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FFC942-5058-36AB-D1DF-D5605CAB5939}"/>
              </a:ext>
            </a:extLst>
          </p:cNvPr>
          <p:cNvSpPr>
            <a:spLocks noGrp="1"/>
          </p:cNvSpPr>
          <p:nvPr>
            <p:ph type="dt" sz="half" idx="10"/>
          </p:nvPr>
        </p:nvSpPr>
        <p:spPr/>
        <p:txBody>
          <a:bodyPr/>
          <a:lstStyle/>
          <a:p>
            <a:fld id="{ADE738B6-15C8-4633-84B5-D9354ACE37B7}" type="datetimeFigureOut">
              <a:rPr lang="vi-VN" smtClean="0"/>
              <a:t>03/03/2025</a:t>
            </a:fld>
            <a:endParaRPr lang="vi-VN"/>
          </a:p>
        </p:txBody>
      </p:sp>
      <p:sp>
        <p:nvSpPr>
          <p:cNvPr id="3" name="Footer Placeholder 2">
            <a:extLst>
              <a:ext uri="{FF2B5EF4-FFF2-40B4-BE49-F238E27FC236}">
                <a16:creationId xmlns:a16="http://schemas.microsoft.com/office/drawing/2014/main" id="{73D5CEBA-CD3C-BB1F-1125-16BC57382ACF}"/>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BE69EB39-013D-CD8C-1C2D-2AE2F7813CBF}"/>
              </a:ext>
            </a:extLst>
          </p:cNvPr>
          <p:cNvSpPr>
            <a:spLocks noGrp="1"/>
          </p:cNvSpPr>
          <p:nvPr>
            <p:ph type="sldNum" sz="quarter" idx="12"/>
          </p:nvPr>
        </p:nvSpPr>
        <p:spPr/>
        <p:txBody>
          <a:bodyPr/>
          <a:lstStyle/>
          <a:p>
            <a:fld id="{06C2A1CF-8D34-42C4-ABD3-0EAB6691C0C4}" type="slidenum">
              <a:rPr lang="vi-VN" smtClean="0"/>
              <a:t>‹#›</a:t>
            </a:fld>
            <a:endParaRPr lang="vi-VN"/>
          </a:p>
        </p:txBody>
      </p:sp>
    </p:spTree>
    <p:extLst>
      <p:ext uri="{BB962C8B-B14F-4D97-AF65-F5344CB8AC3E}">
        <p14:creationId xmlns:p14="http://schemas.microsoft.com/office/powerpoint/2010/main" val="1749490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76025-708A-0833-771B-08B7F60724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B9134707-C0C4-913C-C62F-767E5723F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BD8E32A-3ACB-AE7A-94D6-3C07E293CD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85F3C0-86CC-5AE6-F434-57D7BE2F55E8}"/>
              </a:ext>
            </a:extLst>
          </p:cNvPr>
          <p:cNvSpPr>
            <a:spLocks noGrp="1"/>
          </p:cNvSpPr>
          <p:nvPr>
            <p:ph type="dt" sz="half" idx="10"/>
          </p:nvPr>
        </p:nvSpPr>
        <p:spPr/>
        <p:txBody>
          <a:bodyPr/>
          <a:lstStyle/>
          <a:p>
            <a:fld id="{ADE738B6-15C8-4633-84B5-D9354ACE37B7}" type="datetimeFigureOut">
              <a:rPr lang="vi-VN" smtClean="0"/>
              <a:t>03/03/2025</a:t>
            </a:fld>
            <a:endParaRPr lang="vi-VN"/>
          </a:p>
        </p:txBody>
      </p:sp>
      <p:sp>
        <p:nvSpPr>
          <p:cNvPr id="6" name="Footer Placeholder 5">
            <a:extLst>
              <a:ext uri="{FF2B5EF4-FFF2-40B4-BE49-F238E27FC236}">
                <a16:creationId xmlns:a16="http://schemas.microsoft.com/office/drawing/2014/main" id="{9127D334-F319-8EA7-5182-0CB26EE67A9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AC4A249-4A17-C841-6F5B-4681B0373F57}"/>
              </a:ext>
            </a:extLst>
          </p:cNvPr>
          <p:cNvSpPr>
            <a:spLocks noGrp="1"/>
          </p:cNvSpPr>
          <p:nvPr>
            <p:ph type="sldNum" sz="quarter" idx="12"/>
          </p:nvPr>
        </p:nvSpPr>
        <p:spPr/>
        <p:txBody>
          <a:bodyPr/>
          <a:lstStyle/>
          <a:p>
            <a:fld id="{06C2A1CF-8D34-42C4-ABD3-0EAB6691C0C4}" type="slidenum">
              <a:rPr lang="vi-VN" smtClean="0"/>
              <a:t>‹#›</a:t>
            </a:fld>
            <a:endParaRPr lang="vi-VN"/>
          </a:p>
        </p:txBody>
      </p:sp>
    </p:spTree>
    <p:extLst>
      <p:ext uri="{BB962C8B-B14F-4D97-AF65-F5344CB8AC3E}">
        <p14:creationId xmlns:p14="http://schemas.microsoft.com/office/powerpoint/2010/main" val="218392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1A7D3-6B41-D30E-7320-9AA720C11D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3EAC641-4B11-FA48-A342-49A7F6BAD4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F9716AF-A12F-C83D-D7F2-179921172D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96DBCD-5488-9467-D2C7-27D21866534C}"/>
              </a:ext>
            </a:extLst>
          </p:cNvPr>
          <p:cNvSpPr>
            <a:spLocks noGrp="1"/>
          </p:cNvSpPr>
          <p:nvPr>
            <p:ph type="dt" sz="half" idx="10"/>
          </p:nvPr>
        </p:nvSpPr>
        <p:spPr/>
        <p:txBody>
          <a:bodyPr/>
          <a:lstStyle/>
          <a:p>
            <a:fld id="{ADE738B6-15C8-4633-84B5-D9354ACE37B7}" type="datetimeFigureOut">
              <a:rPr lang="vi-VN" smtClean="0"/>
              <a:t>03/03/2025</a:t>
            </a:fld>
            <a:endParaRPr lang="vi-VN"/>
          </a:p>
        </p:txBody>
      </p:sp>
      <p:sp>
        <p:nvSpPr>
          <p:cNvPr id="6" name="Footer Placeholder 5">
            <a:extLst>
              <a:ext uri="{FF2B5EF4-FFF2-40B4-BE49-F238E27FC236}">
                <a16:creationId xmlns:a16="http://schemas.microsoft.com/office/drawing/2014/main" id="{AEC991C2-874E-4641-CD94-B63CA852FBA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8FD198B-45D4-BEDC-F384-ADAC3C95F350}"/>
              </a:ext>
            </a:extLst>
          </p:cNvPr>
          <p:cNvSpPr>
            <a:spLocks noGrp="1"/>
          </p:cNvSpPr>
          <p:nvPr>
            <p:ph type="sldNum" sz="quarter" idx="12"/>
          </p:nvPr>
        </p:nvSpPr>
        <p:spPr/>
        <p:txBody>
          <a:bodyPr/>
          <a:lstStyle/>
          <a:p>
            <a:fld id="{06C2A1CF-8D34-42C4-ABD3-0EAB6691C0C4}" type="slidenum">
              <a:rPr lang="vi-VN" smtClean="0"/>
              <a:t>‹#›</a:t>
            </a:fld>
            <a:endParaRPr lang="vi-VN"/>
          </a:p>
        </p:txBody>
      </p:sp>
    </p:spTree>
    <p:extLst>
      <p:ext uri="{BB962C8B-B14F-4D97-AF65-F5344CB8AC3E}">
        <p14:creationId xmlns:p14="http://schemas.microsoft.com/office/powerpoint/2010/main" val="3242949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A7EBA0-8DFD-18DF-A955-31437AFFE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2BAC5D2-1DC5-9ACB-FBDF-9067D22DE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A76BB95-5FA9-D5B1-F17B-49E6C2FBF7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738B6-15C8-4633-84B5-D9354ACE37B7}" type="datetimeFigureOut">
              <a:rPr lang="vi-VN" smtClean="0"/>
              <a:t>03/03/2025</a:t>
            </a:fld>
            <a:endParaRPr lang="vi-VN"/>
          </a:p>
        </p:txBody>
      </p:sp>
      <p:sp>
        <p:nvSpPr>
          <p:cNvPr id="5" name="Footer Placeholder 4">
            <a:extLst>
              <a:ext uri="{FF2B5EF4-FFF2-40B4-BE49-F238E27FC236}">
                <a16:creationId xmlns:a16="http://schemas.microsoft.com/office/drawing/2014/main" id="{5033D74B-E961-3FE8-0323-5F893E511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5CD045C6-C949-F791-9806-19A085844F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C2A1CF-8D34-42C4-ABD3-0EAB6691C0C4}" type="slidenum">
              <a:rPr lang="vi-VN" smtClean="0"/>
              <a:t>‹#›</a:t>
            </a:fld>
            <a:endParaRPr lang="vi-VN"/>
          </a:p>
        </p:txBody>
      </p:sp>
    </p:spTree>
    <p:extLst>
      <p:ext uri="{BB962C8B-B14F-4D97-AF65-F5344CB8AC3E}">
        <p14:creationId xmlns:p14="http://schemas.microsoft.com/office/powerpoint/2010/main" val="2746931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077" name="Google Shape;1077;p34">
            <a:extLst>
              <a:ext uri="{FF2B5EF4-FFF2-40B4-BE49-F238E27FC236}">
                <a16:creationId xmlns:a16="http://schemas.microsoft.com/office/drawing/2014/main" id="{59DA2DF8-C6C5-1524-3450-F65947FC48A9}"/>
              </a:ext>
            </a:extLst>
          </p:cNvPr>
          <p:cNvSpPr txBox="1">
            <a:spLocks noGrp="1" noChangeArrowheads="1"/>
          </p:cNvSpPr>
          <p:nvPr>
            <p:ph type="ctrTitle"/>
          </p:nvPr>
        </p:nvSpPr>
        <p:spPr>
          <a:xfrm>
            <a:off x="3201458" y="234028"/>
            <a:ext cx="5789084" cy="869949"/>
          </a:xfrm>
        </p:spPr>
        <p:txBody>
          <a:bodyPr/>
          <a:lstStyle/>
          <a:p>
            <a:pPr eaLnBrk="1" hangingPunct="1">
              <a:spcBef>
                <a:spcPct val="0"/>
              </a:spcBef>
              <a:spcAft>
                <a:spcPct val="0"/>
              </a:spcAft>
              <a:buClr>
                <a:srgbClr val="535B34"/>
              </a:buClr>
              <a:buFont typeface="Amarante" charset="0"/>
              <a:buNone/>
            </a:pPr>
            <a:r>
              <a:rPr lang="en-US" altLang="en-US" sz="3200" dirty="0">
                <a:solidFill>
                  <a:srgbClr val="535B34"/>
                </a:solidFill>
                <a:latin typeface="Aztek" charset="0"/>
                <a:cs typeface="Aztek" charset="0"/>
                <a:sym typeface="Amarante" charset="0"/>
              </a:rPr>
              <a:t>MĨ THUẬT LỚP 7</a:t>
            </a:r>
          </a:p>
        </p:txBody>
      </p:sp>
      <p:sp>
        <p:nvSpPr>
          <p:cNvPr id="6" name="Google Shape;1077;p34">
            <a:extLst>
              <a:ext uri="{FF2B5EF4-FFF2-40B4-BE49-F238E27FC236}">
                <a16:creationId xmlns:a16="http://schemas.microsoft.com/office/drawing/2014/main" id="{1B97DD22-E21C-25D6-AD12-43DFAF545BF6}"/>
              </a:ext>
            </a:extLst>
          </p:cNvPr>
          <p:cNvSpPr txBox="1">
            <a:spLocks noChangeArrowheads="1"/>
          </p:cNvSpPr>
          <p:nvPr/>
        </p:nvSpPr>
        <p:spPr bwMode="auto">
          <a:xfrm>
            <a:off x="2274345" y="2280597"/>
            <a:ext cx="7281333" cy="86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b"/>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535B34"/>
              </a:buClr>
              <a:buSzPts val="5200"/>
              <a:buFont typeface="Amarante" charset="0"/>
              <a:buNone/>
            </a:pPr>
            <a:r>
              <a:rPr lang="en-US" altLang="en-US" sz="4800" b="1" dirty="0" err="1">
                <a:solidFill>
                  <a:srgbClr val="CF854C"/>
                </a:solidFill>
                <a:latin typeface="Amatic SC" panose="020F0502020204030204" pitchFamily="2" charset="-79"/>
                <a:ea typeface="Aztek" charset="0"/>
                <a:cs typeface="Amatic SC" panose="020F0502020204030204" pitchFamily="2" charset="-79"/>
                <a:sym typeface="Amarante" charset="0"/>
              </a:rPr>
              <a:t>Tiết</a:t>
            </a:r>
            <a:r>
              <a:rPr lang="en-US" altLang="en-US" sz="4800" b="1" dirty="0">
                <a:solidFill>
                  <a:srgbClr val="CF854C"/>
                </a:solidFill>
                <a:latin typeface="Amatic SC" panose="020F0502020204030204" pitchFamily="2" charset="-79"/>
                <a:ea typeface="Aztek" charset="0"/>
                <a:cs typeface="Amatic SC" panose="020F0502020204030204" pitchFamily="2" charset="-79"/>
                <a:sym typeface="Amarante" charset="0"/>
              </a:rPr>
              <a:t> 10: BÀI 5</a:t>
            </a:r>
          </a:p>
        </p:txBody>
      </p:sp>
      <p:sp>
        <p:nvSpPr>
          <p:cNvPr id="7" name="Google Shape;1077;p34">
            <a:extLst>
              <a:ext uri="{FF2B5EF4-FFF2-40B4-BE49-F238E27FC236}">
                <a16:creationId xmlns:a16="http://schemas.microsoft.com/office/drawing/2014/main" id="{A4300F8C-E642-4A8A-C60C-6B703042DD6A}"/>
              </a:ext>
            </a:extLst>
          </p:cNvPr>
          <p:cNvSpPr txBox="1">
            <a:spLocks noChangeArrowheads="1"/>
          </p:cNvSpPr>
          <p:nvPr/>
        </p:nvSpPr>
        <p:spPr bwMode="auto">
          <a:xfrm>
            <a:off x="1321845" y="3724164"/>
            <a:ext cx="9190567" cy="86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b"/>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535B34"/>
              </a:buClr>
              <a:buSzPts val="5200"/>
              <a:buFont typeface="Amarante" charset="0"/>
              <a:buNone/>
            </a:pPr>
            <a:r>
              <a:rPr lang="en-US" altLang="en-US" sz="4267" dirty="0">
                <a:solidFill>
                  <a:srgbClr val="535B34"/>
                </a:solidFill>
                <a:latin typeface="Aztek" charset="0"/>
                <a:cs typeface="Aztek" charset="0"/>
                <a:sym typeface="Amarante" charset="0"/>
              </a:rPr>
              <a:t>BÌA SÁCH VỚI DI SẢN </a:t>
            </a:r>
          </a:p>
          <a:p>
            <a:pPr algn="ctr" eaLnBrk="1" hangingPunct="1">
              <a:buClr>
                <a:srgbClr val="535B34"/>
              </a:buClr>
              <a:buSzPts val="5200"/>
              <a:buFont typeface="Amarante" charset="0"/>
              <a:buNone/>
            </a:pPr>
            <a:r>
              <a:rPr lang="en-US" altLang="en-US" sz="4267" dirty="0">
                <a:solidFill>
                  <a:srgbClr val="535B34"/>
                </a:solidFill>
                <a:latin typeface="Aztek" charset="0"/>
                <a:cs typeface="Aztek" charset="0"/>
                <a:sym typeface="Amarante" charset="0"/>
              </a:rPr>
              <a:t>KIẾM TRÚC VIỆT NAM </a:t>
            </a:r>
            <a:r>
              <a:rPr lang="en-US" altLang="en-US" sz="4267" dirty="0">
                <a:solidFill>
                  <a:srgbClr val="FF0000"/>
                </a:solidFill>
                <a:latin typeface="Aztek" charset="0"/>
                <a:cs typeface="Aztek" charset="0"/>
                <a:sym typeface="Amarante" charset="0"/>
              </a:rPr>
              <a:t>(</a:t>
            </a:r>
            <a:r>
              <a:rPr lang="en-US" altLang="en-US" sz="4267" dirty="0" err="1">
                <a:solidFill>
                  <a:srgbClr val="FF0000"/>
                </a:solidFill>
                <a:latin typeface="Aztek" charset="0"/>
                <a:cs typeface="Aztek" charset="0"/>
                <a:sym typeface="Amarante" charset="0"/>
              </a:rPr>
              <a:t>Tiết</a:t>
            </a:r>
            <a:r>
              <a:rPr lang="en-US" altLang="en-US" sz="4267" dirty="0">
                <a:solidFill>
                  <a:srgbClr val="FF0000"/>
                </a:solidFill>
                <a:latin typeface="Aztek" charset="0"/>
                <a:cs typeface="Aztek" charset="0"/>
                <a:sym typeface="Amarante" charset="0"/>
              </a:rPr>
              <a:t> 2)</a:t>
            </a:r>
          </a:p>
        </p:txBody>
      </p:sp>
      <p:grpSp>
        <p:nvGrpSpPr>
          <p:cNvPr id="10" name="Google Shape;2557;p60">
            <a:extLst>
              <a:ext uri="{FF2B5EF4-FFF2-40B4-BE49-F238E27FC236}">
                <a16:creationId xmlns:a16="http://schemas.microsoft.com/office/drawing/2014/main" id="{260FB85F-EEA0-0313-DE0E-981C041D531F}"/>
              </a:ext>
            </a:extLst>
          </p:cNvPr>
          <p:cNvGrpSpPr>
            <a:grpSpLocks/>
          </p:cNvGrpSpPr>
          <p:nvPr/>
        </p:nvGrpSpPr>
        <p:grpSpPr bwMode="auto">
          <a:xfrm rot="10800000" flipH="1" flipV="1">
            <a:off x="4047167" y="5125371"/>
            <a:ext cx="3979333" cy="628651"/>
            <a:chOff x="4825400" y="4288750"/>
            <a:chExt cx="2555675" cy="402700"/>
          </a:xfrm>
        </p:grpSpPr>
        <p:sp>
          <p:nvSpPr>
            <p:cNvPr id="17415" name="Google Shape;2558;p60">
              <a:extLst>
                <a:ext uri="{FF2B5EF4-FFF2-40B4-BE49-F238E27FC236}">
                  <a16:creationId xmlns:a16="http://schemas.microsoft.com/office/drawing/2014/main" id="{1C62C5FF-65AC-C662-73E7-20A9C62A4E7B}"/>
                </a:ext>
              </a:extLst>
            </p:cNvPr>
            <p:cNvSpPr>
              <a:spLocks/>
            </p:cNvSpPr>
            <p:nvPr/>
          </p:nvSpPr>
          <p:spPr bwMode="auto">
            <a:xfrm>
              <a:off x="4825400" y="4288750"/>
              <a:ext cx="1356100" cy="402700"/>
            </a:xfrm>
            <a:custGeom>
              <a:avLst/>
              <a:gdLst>
                <a:gd name="T0" fmla="*/ 560800 w 54244"/>
                <a:gd name="T1" fmla="*/ 138275 h 16108"/>
                <a:gd name="T2" fmla="*/ 955000 w 54244"/>
                <a:gd name="T3" fmla="*/ 96225 h 16108"/>
                <a:gd name="T4" fmla="*/ 1094900 w 54244"/>
                <a:gd name="T5" fmla="*/ 156875 h 16108"/>
                <a:gd name="T6" fmla="*/ 1074675 w 54244"/>
                <a:gd name="T7" fmla="*/ 181950 h 16108"/>
                <a:gd name="T8" fmla="*/ 955000 w 54244"/>
                <a:gd name="T9" fmla="*/ 96225 h 16108"/>
                <a:gd name="T10" fmla="*/ 560800 w 54244"/>
                <a:gd name="T11" fmla="*/ 144750 h 16108"/>
                <a:gd name="T12" fmla="*/ 936800 w 54244"/>
                <a:gd name="T13" fmla="*/ 107950 h 16108"/>
                <a:gd name="T14" fmla="*/ 1153925 w 54244"/>
                <a:gd name="T15" fmla="*/ 129800 h 16108"/>
                <a:gd name="T16" fmla="*/ 1150700 w 54244"/>
                <a:gd name="T17" fmla="*/ 163350 h 16108"/>
                <a:gd name="T18" fmla="*/ 1143825 w 54244"/>
                <a:gd name="T19" fmla="*/ 175075 h 16108"/>
                <a:gd name="T20" fmla="*/ 1147050 w 54244"/>
                <a:gd name="T21" fmla="*/ 163350 h 16108"/>
                <a:gd name="T22" fmla="*/ 982100 w 54244"/>
                <a:gd name="T23" fmla="*/ 148375 h 16108"/>
                <a:gd name="T24" fmla="*/ 1045975 w 54244"/>
                <a:gd name="T25" fmla="*/ 210650 h 16108"/>
                <a:gd name="T26" fmla="*/ 1083175 w 54244"/>
                <a:gd name="T27" fmla="*/ 257950 h 16108"/>
                <a:gd name="T28" fmla="*/ 1100150 w 54244"/>
                <a:gd name="T29" fmla="*/ 252700 h 16108"/>
                <a:gd name="T30" fmla="*/ 1130475 w 54244"/>
                <a:gd name="T31" fmla="*/ 323450 h 16108"/>
                <a:gd name="T32" fmla="*/ 1164025 w 54244"/>
                <a:gd name="T33" fmla="*/ 331950 h 16108"/>
                <a:gd name="T34" fmla="*/ 1098525 w 54244"/>
                <a:gd name="T35" fmla="*/ 353775 h 16108"/>
                <a:gd name="T36" fmla="*/ 1002300 w 54244"/>
                <a:gd name="T37" fmla="*/ 164975 h 16108"/>
                <a:gd name="T38" fmla="*/ 997450 w 54244"/>
                <a:gd name="T39" fmla="*/ 170225 h 16108"/>
                <a:gd name="T40" fmla="*/ 1125225 w 54244"/>
                <a:gd name="T41" fmla="*/ 367125 h 16108"/>
                <a:gd name="T42" fmla="*/ 1167275 w 54244"/>
                <a:gd name="T43" fmla="*/ 278175 h 16108"/>
                <a:gd name="T44" fmla="*/ 1101775 w 54244"/>
                <a:gd name="T45" fmla="*/ 289900 h 16108"/>
                <a:gd name="T46" fmla="*/ 1157150 w 54244"/>
                <a:gd name="T47" fmla="*/ 175075 h 16108"/>
                <a:gd name="T48" fmla="*/ 1194350 w 54244"/>
                <a:gd name="T49" fmla="*/ 234100 h 16108"/>
                <a:gd name="T50" fmla="*/ 1150700 w 54244"/>
                <a:gd name="T51" fmla="*/ 156875 h 16108"/>
                <a:gd name="T52" fmla="*/ 1101775 w 54244"/>
                <a:gd name="T53" fmla="*/ 235725 h 16108"/>
                <a:gd name="T54" fmla="*/ 1056075 w 54244"/>
                <a:gd name="T55" fmla="*/ 220750 h 16108"/>
                <a:gd name="T56" fmla="*/ 919825 w 54244"/>
                <a:gd name="T57" fmla="*/ 128175 h 16108"/>
                <a:gd name="T58" fmla="*/ 528850 w 54244"/>
                <a:gd name="T59" fmla="*/ 33575 h 16108"/>
                <a:gd name="T60" fmla="*/ 710800 w 54244"/>
                <a:gd name="T61" fmla="*/ 84100 h 16108"/>
                <a:gd name="T62" fmla="*/ 1204475 w 54244"/>
                <a:gd name="T63" fmla="*/ 133025 h 16108"/>
                <a:gd name="T64" fmla="*/ 1320900 w 54244"/>
                <a:gd name="T65" fmla="*/ 392600 h 16108"/>
                <a:gd name="T66" fmla="*/ 1209725 w 54244"/>
                <a:gd name="T67" fmla="*/ 255925 h 16108"/>
                <a:gd name="T68" fmla="*/ 1133700 w 54244"/>
                <a:gd name="T69" fmla="*/ 303250 h 16108"/>
                <a:gd name="T70" fmla="*/ 1202850 w 54244"/>
                <a:gd name="T71" fmla="*/ 343675 h 16108"/>
                <a:gd name="T72" fmla="*/ 1068200 w 54244"/>
                <a:gd name="T73" fmla="*/ 377225 h 16108"/>
                <a:gd name="T74" fmla="*/ 876175 w 54244"/>
                <a:gd name="T75" fmla="*/ 136650 h 16108"/>
                <a:gd name="T76" fmla="*/ 475100 w 54244"/>
                <a:gd name="T77" fmla="*/ 150000 h 16108"/>
                <a:gd name="T78" fmla="*/ 449625 w 54244"/>
                <a:gd name="T79" fmla="*/ 38825 h 16108"/>
                <a:gd name="T80" fmla="*/ 119700 w 54244"/>
                <a:gd name="T81" fmla="*/ 70750 h 16108"/>
                <a:gd name="T82" fmla="*/ 522400 w 54244"/>
                <a:gd name="T83" fmla="*/ 6875 h 16108"/>
                <a:gd name="T84" fmla="*/ 42075 w 54244"/>
                <a:gd name="T85" fmla="*/ 57425 h 16108"/>
                <a:gd name="T86" fmla="*/ 72400 w 54244"/>
                <a:gd name="T87" fmla="*/ 74000 h 16108"/>
                <a:gd name="T88" fmla="*/ 163375 w 54244"/>
                <a:gd name="T89" fmla="*/ 79250 h 16108"/>
                <a:gd name="T90" fmla="*/ 300025 w 54244"/>
                <a:gd name="T91" fmla="*/ 59025 h 16108"/>
                <a:gd name="T92" fmla="*/ 433050 w 54244"/>
                <a:gd name="T93" fmla="*/ 101075 h 16108"/>
                <a:gd name="T94" fmla="*/ 576175 w 54244"/>
                <a:gd name="T95" fmla="*/ 175075 h 16108"/>
                <a:gd name="T96" fmla="*/ 874150 w 54244"/>
                <a:gd name="T97" fmla="*/ 143125 h 16108"/>
                <a:gd name="T98" fmla="*/ 1005550 w 54244"/>
                <a:gd name="T99" fmla="*/ 281400 h 16108"/>
                <a:gd name="T100" fmla="*/ 1179400 w 54244"/>
                <a:gd name="T101" fmla="*/ 385725 h 16108"/>
                <a:gd name="T102" fmla="*/ 1169300 w 54244"/>
                <a:gd name="T103" fmla="*/ 261200 h 16108"/>
                <a:gd name="T104" fmla="*/ 1130475 w 54244"/>
                <a:gd name="T105" fmla="*/ 244200 h 16108"/>
                <a:gd name="T106" fmla="*/ 1217800 w 54244"/>
                <a:gd name="T107" fmla="*/ 266050 h 16108"/>
                <a:gd name="T108" fmla="*/ 1280475 w 54244"/>
                <a:gd name="T109" fmla="*/ 369150 h 16108"/>
                <a:gd name="T110" fmla="*/ 1341125 w 54244"/>
                <a:gd name="T111" fmla="*/ 384100 h 16108"/>
                <a:gd name="T112" fmla="*/ 1211325 w 54244"/>
                <a:gd name="T113" fmla="*/ 129800 h 16108"/>
                <a:gd name="T114" fmla="*/ 709175 w 54244"/>
                <a:gd name="T115" fmla="*/ 77625 h 16108"/>
                <a:gd name="T116" fmla="*/ 476700 w 54244"/>
                <a:gd name="T117" fmla="*/ 84100 h 16108"/>
                <a:gd name="T118" fmla="*/ 545850 w 54244"/>
                <a:gd name="T119" fmla="*/ 18600 h 16108"/>
                <a:gd name="T120" fmla="*/ 522400 w 54244"/>
                <a:gd name="T121" fmla="*/ 0 h 161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4244" h="16108" extrusionOk="0">
                  <a:moveTo>
                    <a:pt x="26605" y="4871"/>
                  </a:moveTo>
                  <a:lnTo>
                    <a:pt x="26410" y="4917"/>
                  </a:lnTo>
                  <a:cubicBezTo>
                    <a:pt x="25068" y="5192"/>
                    <a:pt x="23726" y="5531"/>
                    <a:pt x="22432" y="5531"/>
                  </a:cubicBezTo>
                  <a:cubicBezTo>
                    <a:pt x="22173" y="5531"/>
                    <a:pt x="21898" y="5531"/>
                    <a:pt x="21704" y="5466"/>
                  </a:cubicBezTo>
                  <a:cubicBezTo>
                    <a:pt x="23336" y="5325"/>
                    <a:pt x="25029" y="5078"/>
                    <a:pt x="26605" y="4871"/>
                  </a:cubicBezTo>
                  <a:close/>
                  <a:moveTo>
                    <a:pt x="38200" y="3849"/>
                  </a:moveTo>
                  <a:cubicBezTo>
                    <a:pt x="39009" y="3849"/>
                    <a:pt x="39898" y="3914"/>
                    <a:pt x="40626" y="3914"/>
                  </a:cubicBezTo>
                  <a:cubicBezTo>
                    <a:pt x="42243" y="4043"/>
                    <a:pt x="44006" y="4254"/>
                    <a:pt x="45478" y="5062"/>
                  </a:cubicBezTo>
                  <a:cubicBezTo>
                    <a:pt x="44815" y="5256"/>
                    <a:pt x="44265" y="5661"/>
                    <a:pt x="43796" y="6275"/>
                  </a:cubicBezTo>
                  <a:cubicBezTo>
                    <a:pt x="43456" y="6744"/>
                    <a:pt x="43197" y="7278"/>
                    <a:pt x="43133" y="7811"/>
                  </a:cubicBezTo>
                  <a:cubicBezTo>
                    <a:pt x="43133" y="7747"/>
                    <a:pt x="43133" y="7682"/>
                    <a:pt x="43052" y="7617"/>
                  </a:cubicBezTo>
                  <a:cubicBezTo>
                    <a:pt x="43052" y="7553"/>
                    <a:pt x="42987" y="7407"/>
                    <a:pt x="42987" y="7278"/>
                  </a:cubicBezTo>
                  <a:cubicBezTo>
                    <a:pt x="42114" y="4917"/>
                    <a:pt x="39219" y="4254"/>
                    <a:pt x="37537" y="4043"/>
                  </a:cubicBezTo>
                  <a:cubicBezTo>
                    <a:pt x="36987" y="3979"/>
                    <a:pt x="36454" y="3914"/>
                    <a:pt x="35920" y="3914"/>
                  </a:cubicBezTo>
                  <a:cubicBezTo>
                    <a:pt x="36664" y="3849"/>
                    <a:pt x="37472" y="3849"/>
                    <a:pt x="38200" y="3849"/>
                  </a:cubicBezTo>
                  <a:close/>
                  <a:moveTo>
                    <a:pt x="38200" y="3574"/>
                  </a:moveTo>
                  <a:cubicBezTo>
                    <a:pt x="32136" y="3574"/>
                    <a:pt x="26071" y="4852"/>
                    <a:pt x="19942" y="5386"/>
                  </a:cubicBezTo>
                  <a:cubicBezTo>
                    <a:pt x="20750" y="5661"/>
                    <a:pt x="21559" y="5790"/>
                    <a:pt x="22432" y="5790"/>
                  </a:cubicBezTo>
                  <a:cubicBezTo>
                    <a:pt x="23855" y="5790"/>
                    <a:pt x="25343" y="5466"/>
                    <a:pt x="26750" y="5127"/>
                  </a:cubicBezTo>
                  <a:cubicBezTo>
                    <a:pt x="29451" y="4577"/>
                    <a:pt x="32136" y="4173"/>
                    <a:pt x="34836" y="4173"/>
                  </a:cubicBezTo>
                  <a:cubicBezTo>
                    <a:pt x="35710" y="4173"/>
                    <a:pt x="36583" y="4173"/>
                    <a:pt x="37472" y="4318"/>
                  </a:cubicBezTo>
                  <a:cubicBezTo>
                    <a:pt x="39623" y="4512"/>
                    <a:pt x="41985" y="5386"/>
                    <a:pt x="42728" y="7407"/>
                  </a:cubicBezTo>
                  <a:cubicBezTo>
                    <a:pt x="42923" y="7892"/>
                    <a:pt x="42987" y="8426"/>
                    <a:pt x="43391" y="8766"/>
                  </a:cubicBezTo>
                  <a:cubicBezTo>
                    <a:pt x="43133" y="7084"/>
                    <a:pt x="44475" y="5321"/>
                    <a:pt x="46157" y="5192"/>
                  </a:cubicBezTo>
                  <a:cubicBezTo>
                    <a:pt x="44604" y="4108"/>
                    <a:pt x="42583" y="3768"/>
                    <a:pt x="40707" y="3639"/>
                  </a:cubicBezTo>
                  <a:cubicBezTo>
                    <a:pt x="39817" y="3639"/>
                    <a:pt x="39009" y="3574"/>
                    <a:pt x="38200" y="3574"/>
                  </a:cubicBezTo>
                  <a:close/>
                  <a:moveTo>
                    <a:pt x="46028" y="6534"/>
                  </a:moveTo>
                  <a:cubicBezTo>
                    <a:pt x="46157" y="6599"/>
                    <a:pt x="46367" y="6679"/>
                    <a:pt x="46497" y="6744"/>
                  </a:cubicBezTo>
                  <a:lnTo>
                    <a:pt x="46286" y="6744"/>
                  </a:lnTo>
                  <a:cubicBezTo>
                    <a:pt x="46092" y="6744"/>
                    <a:pt x="45882" y="6809"/>
                    <a:pt x="45753" y="7003"/>
                  </a:cubicBezTo>
                  <a:cubicBezTo>
                    <a:pt x="45154" y="7682"/>
                    <a:pt x="44669" y="8491"/>
                    <a:pt x="44346" y="9299"/>
                  </a:cubicBezTo>
                  <a:cubicBezTo>
                    <a:pt x="44346" y="8620"/>
                    <a:pt x="44410" y="8022"/>
                    <a:pt x="44604" y="7488"/>
                  </a:cubicBezTo>
                  <a:cubicBezTo>
                    <a:pt x="44879" y="6938"/>
                    <a:pt x="45413" y="6534"/>
                    <a:pt x="45882" y="6534"/>
                  </a:cubicBezTo>
                  <a:lnTo>
                    <a:pt x="46028" y="6534"/>
                  </a:lnTo>
                  <a:close/>
                  <a:moveTo>
                    <a:pt x="39284" y="5935"/>
                  </a:moveTo>
                  <a:lnTo>
                    <a:pt x="39284" y="5935"/>
                  </a:lnTo>
                  <a:cubicBezTo>
                    <a:pt x="39623" y="6000"/>
                    <a:pt x="39963" y="6130"/>
                    <a:pt x="40222" y="6340"/>
                  </a:cubicBezTo>
                  <a:cubicBezTo>
                    <a:pt x="40966" y="6679"/>
                    <a:pt x="41370" y="7084"/>
                    <a:pt x="41645" y="7553"/>
                  </a:cubicBezTo>
                  <a:cubicBezTo>
                    <a:pt x="41710" y="7811"/>
                    <a:pt x="41774" y="8086"/>
                    <a:pt x="41839" y="8426"/>
                  </a:cubicBezTo>
                  <a:cubicBezTo>
                    <a:pt x="41920" y="8555"/>
                    <a:pt x="41920" y="8766"/>
                    <a:pt x="41985" y="8895"/>
                  </a:cubicBezTo>
                  <a:cubicBezTo>
                    <a:pt x="42114" y="9574"/>
                    <a:pt x="42454" y="9979"/>
                    <a:pt x="42858" y="10173"/>
                  </a:cubicBezTo>
                  <a:cubicBezTo>
                    <a:pt x="42987" y="10237"/>
                    <a:pt x="43197" y="10318"/>
                    <a:pt x="43327" y="10318"/>
                  </a:cubicBezTo>
                  <a:cubicBezTo>
                    <a:pt x="43602" y="10318"/>
                    <a:pt x="43860" y="10173"/>
                    <a:pt x="44071" y="10043"/>
                  </a:cubicBezTo>
                  <a:cubicBezTo>
                    <a:pt x="44071" y="10043"/>
                    <a:pt x="44071" y="10108"/>
                    <a:pt x="44006" y="10108"/>
                  </a:cubicBezTo>
                  <a:cubicBezTo>
                    <a:pt x="43860" y="10577"/>
                    <a:pt x="43731" y="11127"/>
                    <a:pt x="43796" y="11661"/>
                  </a:cubicBezTo>
                  <a:cubicBezTo>
                    <a:pt x="43941" y="12194"/>
                    <a:pt x="44265" y="12809"/>
                    <a:pt x="44944" y="12938"/>
                  </a:cubicBezTo>
                  <a:lnTo>
                    <a:pt x="45219" y="12938"/>
                  </a:lnTo>
                  <a:cubicBezTo>
                    <a:pt x="45963" y="12938"/>
                    <a:pt x="46497" y="12194"/>
                    <a:pt x="46772" y="11661"/>
                  </a:cubicBezTo>
                  <a:cubicBezTo>
                    <a:pt x="47030" y="12130"/>
                    <a:pt x="46901" y="12809"/>
                    <a:pt x="46561" y="13278"/>
                  </a:cubicBezTo>
                  <a:cubicBezTo>
                    <a:pt x="46367" y="13682"/>
                    <a:pt x="46028" y="14151"/>
                    <a:pt x="45559" y="14280"/>
                  </a:cubicBezTo>
                  <a:cubicBezTo>
                    <a:pt x="45348" y="14361"/>
                    <a:pt x="45219" y="14426"/>
                    <a:pt x="45009" y="14426"/>
                  </a:cubicBezTo>
                  <a:cubicBezTo>
                    <a:pt x="44669" y="14426"/>
                    <a:pt x="44346" y="14361"/>
                    <a:pt x="43941" y="14151"/>
                  </a:cubicBezTo>
                  <a:cubicBezTo>
                    <a:pt x="42923" y="13682"/>
                    <a:pt x="42049" y="12873"/>
                    <a:pt x="41645" y="11790"/>
                  </a:cubicBezTo>
                  <a:cubicBezTo>
                    <a:pt x="41370" y="11192"/>
                    <a:pt x="41241" y="10448"/>
                    <a:pt x="41176" y="9704"/>
                  </a:cubicBezTo>
                  <a:cubicBezTo>
                    <a:pt x="40966" y="8620"/>
                    <a:pt x="40836" y="7488"/>
                    <a:pt x="40092" y="6599"/>
                  </a:cubicBezTo>
                  <a:cubicBezTo>
                    <a:pt x="39817" y="6340"/>
                    <a:pt x="39559" y="6065"/>
                    <a:pt x="39284" y="5935"/>
                  </a:cubicBezTo>
                  <a:close/>
                  <a:moveTo>
                    <a:pt x="36793" y="5127"/>
                  </a:moveTo>
                  <a:cubicBezTo>
                    <a:pt x="37941" y="5466"/>
                    <a:pt x="39090" y="5871"/>
                    <a:pt x="39898" y="6809"/>
                  </a:cubicBezTo>
                  <a:cubicBezTo>
                    <a:pt x="40966" y="8151"/>
                    <a:pt x="40707" y="10237"/>
                    <a:pt x="41370" y="11935"/>
                  </a:cubicBezTo>
                  <a:cubicBezTo>
                    <a:pt x="41839" y="13003"/>
                    <a:pt x="42728" y="13957"/>
                    <a:pt x="43860" y="14426"/>
                  </a:cubicBezTo>
                  <a:cubicBezTo>
                    <a:pt x="44200" y="14555"/>
                    <a:pt x="44604" y="14685"/>
                    <a:pt x="45009" y="14685"/>
                  </a:cubicBezTo>
                  <a:cubicBezTo>
                    <a:pt x="45219" y="14685"/>
                    <a:pt x="45413" y="14620"/>
                    <a:pt x="45623" y="14555"/>
                  </a:cubicBezTo>
                  <a:cubicBezTo>
                    <a:pt x="46157" y="14361"/>
                    <a:pt x="46561" y="13957"/>
                    <a:pt x="46836" y="13407"/>
                  </a:cubicBezTo>
                  <a:cubicBezTo>
                    <a:pt x="47241" y="12744"/>
                    <a:pt x="47370" y="11661"/>
                    <a:pt x="46691" y="11127"/>
                  </a:cubicBezTo>
                  <a:cubicBezTo>
                    <a:pt x="46432" y="11855"/>
                    <a:pt x="45882" y="12663"/>
                    <a:pt x="45219" y="12663"/>
                  </a:cubicBezTo>
                  <a:lnTo>
                    <a:pt x="45009" y="12663"/>
                  </a:lnTo>
                  <a:cubicBezTo>
                    <a:pt x="44540" y="12534"/>
                    <a:pt x="44200" y="12130"/>
                    <a:pt x="44071" y="11596"/>
                  </a:cubicBezTo>
                  <a:cubicBezTo>
                    <a:pt x="44006" y="11127"/>
                    <a:pt x="44135" y="10642"/>
                    <a:pt x="44265" y="10173"/>
                  </a:cubicBezTo>
                  <a:cubicBezTo>
                    <a:pt x="44669" y="9105"/>
                    <a:pt x="45219" y="8022"/>
                    <a:pt x="45963" y="7148"/>
                  </a:cubicBezTo>
                  <a:cubicBezTo>
                    <a:pt x="46028" y="7003"/>
                    <a:pt x="46157" y="7003"/>
                    <a:pt x="46286" y="7003"/>
                  </a:cubicBezTo>
                  <a:cubicBezTo>
                    <a:pt x="46497" y="7003"/>
                    <a:pt x="46772" y="7148"/>
                    <a:pt x="46901" y="7342"/>
                  </a:cubicBezTo>
                  <a:cubicBezTo>
                    <a:pt x="47095" y="7682"/>
                    <a:pt x="47095" y="8086"/>
                    <a:pt x="47176" y="8491"/>
                  </a:cubicBezTo>
                  <a:cubicBezTo>
                    <a:pt x="47241" y="8830"/>
                    <a:pt x="47370" y="9299"/>
                    <a:pt x="47774" y="9364"/>
                  </a:cubicBezTo>
                  <a:cubicBezTo>
                    <a:pt x="47710" y="9235"/>
                    <a:pt x="47710" y="9105"/>
                    <a:pt x="47710" y="8960"/>
                  </a:cubicBezTo>
                  <a:cubicBezTo>
                    <a:pt x="47645" y="8426"/>
                    <a:pt x="47580" y="7811"/>
                    <a:pt x="47305" y="7278"/>
                  </a:cubicBezTo>
                  <a:cubicBezTo>
                    <a:pt x="47030" y="6809"/>
                    <a:pt x="46561" y="6340"/>
                    <a:pt x="46028" y="6275"/>
                  </a:cubicBezTo>
                  <a:lnTo>
                    <a:pt x="45882" y="6275"/>
                  </a:lnTo>
                  <a:cubicBezTo>
                    <a:pt x="45219" y="6275"/>
                    <a:pt x="44669" y="6809"/>
                    <a:pt x="44410" y="7342"/>
                  </a:cubicBezTo>
                  <a:cubicBezTo>
                    <a:pt x="44071" y="8022"/>
                    <a:pt x="44071" y="8701"/>
                    <a:pt x="44071" y="9429"/>
                  </a:cubicBezTo>
                  <a:cubicBezTo>
                    <a:pt x="44071" y="9768"/>
                    <a:pt x="43666" y="10043"/>
                    <a:pt x="43327" y="10043"/>
                  </a:cubicBezTo>
                  <a:cubicBezTo>
                    <a:pt x="43197" y="10043"/>
                    <a:pt x="43133" y="10043"/>
                    <a:pt x="42987" y="9979"/>
                  </a:cubicBezTo>
                  <a:cubicBezTo>
                    <a:pt x="42583" y="9768"/>
                    <a:pt x="42324" y="9299"/>
                    <a:pt x="42243" y="8830"/>
                  </a:cubicBezTo>
                  <a:cubicBezTo>
                    <a:pt x="42114" y="8361"/>
                    <a:pt x="42049" y="7892"/>
                    <a:pt x="41839" y="7407"/>
                  </a:cubicBezTo>
                  <a:cubicBezTo>
                    <a:pt x="41580" y="6809"/>
                    <a:pt x="40966" y="6404"/>
                    <a:pt x="40367" y="6065"/>
                  </a:cubicBezTo>
                  <a:cubicBezTo>
                    <a:pt x="39284" y="5531"/>
                    <a:pt x="38006" y="5192"/>
                    <a:pt x="36793" y="5127"/>
                  </a:cubicBezTo>
                  <a:close/>
                  <a:moveTo>
                    <a:pt x="21025" y="275"/>
                  </a:moveTo>
                  <a:cubicBezTo>
                    <a:pt x="21219" y="275"/>
                    <a:pt x="21365" y="275"/>
                    <a:pt x="21494" y="405"/>
                  </a:cubicBezTo>
                  <a:cubicBezTo>
                    <a:pt x="21769" y="679"/>
                    <a:pt x="21429" y="1148"/>
                    <a:pt x="21154" y="1343"/>
                  </a:cubicBezTo>
                  <a:cubicBezTo>
                    <a:pt x="20281" y="2086"/>
                    <a:pt x="19408" y="2766"/>
                    <a:pt x="18535" y="3510"/>
                  </a:cubicBezTo>
                  <a:cubicBezTo>
                    <a:pt x="19747" y="3914"/>
                    <a:pt x="21025" y="4108"/>
                    <a:pt x="22303" y="4108"/>
                  </a:cubicBezTo>
                  <a:cubicBezTo>
                    <a:pt x="24324" y="4108"/>
                    <a:pt x="26410" y="3704"/>
                    <a:pt x="28432" y="3364"/>
                  </a:cubicBezTo>
                  <a:cubicBezTo>
                    <a:pt x="31602" y="2895"/>
                    <a:pt x="34772" y="2636"/>
                    <a:pt x="37941" y="2636"/>
                  </a:cubicBezTo>
                  <a:cubicBezTo>
                    <a:pt x="39413" y="2636"/>
                    <a:pt x="40836" y="2701"/>
                    <a:pt x="42243" y="2766"/>
                  </a:cubicBezTo>
                  <a:cubicBezTo>
                    <a:pt x="44475" y="2960"/>
                    <a:pt x="47030" y="3445"/>
                    <a:pt x="48179" y="5321"/>
                  </a:cubicBezTo>
                  <a:cubicBezTo>
                    <a:pt x="49117" y="6873"/>
                    <a:pt x="49052" y="9105"/>
                    <a:pt x="50669" y="9833"/>
                  </a:cubicBezTo>
                  <a:cubicBezTo>
                    <a:pt x="52755" y="10642"/>
                    <a:pt x="53968" y="13148"/>
                    <a:pt x="53370" y="15299"/>
                  </a:cubicBezTo>
                  <a:cubicBezTo>
                    <a:pt x="53305" y="15574"/>
                    <a:pt x="53030" y="15704"/>
                    <a:pt x="52836" y="15704"/>
                  </a:cubicBezTo>
                  <a:cubicBezTo>
                    <a:pt x="52286" y="15704"/>
                    <a:pt x="51623" y="15235"/>
                    <a:pt x="51478" y="14685"/>
                  </a:cubicBezTo>
                  <a:cubicBezTo>
                    <a:pt x="51284" y="13811"/>
                    <a:pt x="51623" y="12873"/>
                    <a:pt x="51284" y="12065"/>
                  </a:cubicBezTo>
                  <a:cubicBezTo>
                    <a:pt x="50815" y="10981"/>
                    <a:pt x="49456" y="10642"/>
                    <a:pt x="48389" y="10237"/>
                  </a:cubicBezTo>
                  <a:cubicBezTo>
                    <a:pt x="47305" y="9914"/>
                    <a:pt x="46092" y="8895"/>
                    <a:pt x="46432" y="7811"/>
                  </a:cubicBezTo>
                  <a:cubicBezTo>
                    <a:pt x="44944" y="8555"/>
                    <a:pt x="44410" y="10787"/>
                    <a:pt x="45348" y="12130"/>
                  </a:cubicBezTo>
                  <a:cubicBezTo>
                    <a:pt x="45154" y="11386"/>
                    <a:pt x="45963" y="10723"/>
                    <a:pt x="46772" y="10723"/>
                  </a:cubicBezTo>
                  <a:cubicBezTo>
                    <a:pt x="47030" y="10723"/>
                    <a:pt x="47241" y="10723"/>
                    <a:pt x="47435" y="10852"/>
                  </a:cubicBezTo>
                  <a:cubicBezTo>
                    <a:pt x="48308" y="11450"/>
                    <a:pt x="48518" y="12744"/>
                    <a:pt x="48114" y="13747"/>
                  </a:cubicBezTo>
                  <a:cubicBezTo>
                    <a:pt x="47904" y="14280"/>
                    <a:pt x="47499" y="14830"/>
                    <a:pt x="47030" y="15235"/>
                  </a:cubicBezTo>
                  <a:cubicBezTo>
                    <a:pt x="46497" y="15639"/>
                    <a:pt x="45753" y="15833"/>
                    <a:pt x="45073" y="15833"/>
                  </a:cubicBezTo>
                  <a:cubicBezTo>
                    <a:pt x="44265" y="15833"/>
                    <a:pt x="43391" y="15574"/>
                    <a:pt x="42728" y="15089"/>
                  </a:cubicBezTo>
                  <a:cubicBezTo>
                    <a:pt x="41516" y="14216"/>
                    <a:pt x="40772" y="12744"/>
                    <a:pt x="40497" y="11256"/>
                  </a:cubicBezTo>
                  <a:cubicBezTo>
                    <a:pt x="40222" y="9914"/>
                    <a:pt x="40157" y="8555"/>
                    <a:pt x="39413" y="7407"/>
                  </a:cubicBezTo>
                  <a:cubicBezTo>
                    <a:pt x="38540" y="6000"/>
                    <a:pt x="36664" y="5531"/>
                    <a:pt x="35047" y="5466"/>
                  </a:cubicBezTo>
                  <a:cubicBezTo>
                    <a:pt x="34772" y="5386"/>
                    <a:pt x="34497" y="5386"/>
                    <a:pt x="34238" y="5386"/>
                  </a:cubicBezTo>
                  <a:cubicBezTo>
                    <a:pt x="30454" y="5386"/>
                    <a:pt x="26685" y="6744"/>
                    <a:pt x="23047" y="6744"/>
                  </a:cubicBezTo>
                  <a:cubicBezTo>
                    <a:pt x="21623" y="6744"/>
                    <a:pt x="20281" y="6534"/>
                    <a:pt x="19004" y="6000"/>
                  </a:cubicBezTo>
                  <a:cubicBezTo>
                    <a:pt x="18535" y="5871"/>
                    <a:pt x="18130" y="5661"/>
                    <a:pt x="17855" y="5256"/>
                  </a:cubicBezTo>
                  <a:cubicBezTo>
                    <a:pt x="16917" y="3979"/>
                    <a:pt x="18470" y="2426"/>
                    <a:pt x="19877" y="1617"/>
                  </a:cubicBezTo>
                  <a:cubicBezTo>
                    <a:pt x="19278" y="1617"/>
                    <a:pt x="18599" y="1553"/>
                    <a:pt x="17985" y="1553"/>
                  </a:cubicBezTo>
                  <a:cubicBezTo>
                    <a:pt x="15963" y="1553"/>
                    <a:pt x="13877" y="1682"/>
                    <a:pt x="11920" y="2086"/>
                  </a:cubicBezTo>
                  <a:cubicBezTo>
                    <a:pt x="10173" y="2426"/>
                    <a:pt x="8427" y="2766"/>
                    <a:pt x="6599" y="2895"/>
                  </a:cubicBezTo>
                  <a:cubicBezTo>
                    <a:pt x="6001" y="2895"/>
                    <a:pt x="5386" y="2830"/>
                    <a:pt x="4788" y="2830"/>
                  </a:cubicBezTo>
                  <a:cubicBezTo>
                    <a:pt x="4578" y="2830"/>
                    <a:pt x="4384" y="2830"/>
                    <a:pt x="4109" y="2895"/>
                  </a:cubicBezTo>
                  <a:cubicBezTo>
                    <a:pt x="3300" y="2766"/>
                    <a:pt x="2556" y="2701"/>
                    <a:pt x="1748" y="2555"/>
                  </a:cubicBezTo>
                  <a:cubicBezTo>
                    <a:pt x="8087" y="1343"/>
                    <a:pt x="14491" y="615"/>
                    <a:pt x="20896" y="275"/>
                  </a:cubicBezTo>
                  <a:lnTo>
                    <a:pt x="21025" y="275"/>
                  </a:lnTo>
                  <a:close/>
                  <a:moveTo>
                    <a:pt x="20896" y="0"/>
                  </a:moveTo>
                  <a:cubicBezTo>
                    <a:pt x="14491" y="340"/>
                    <a:pt x="8022" y="1084"/>
                    <a:pt x="1683" y="2297"/>
                  </a:cubicBezTo>
                  <a:lnTo>
                    <a:pt x="1" y="2636"/>
                  </a:lnTo>
                  <a:lnTo>
                    <a:pt x="1683" y="2830"/>
                  </a:lnTo>
                  <a:lnTo>
                    <a:pt x="2896" y="2960"/>
                  </a:lnTo>
                  <a:lnTo>
                    <a:pt x="4109" y="3170"/>
                  </a:lnTo>
                  <a:cubicBezTo>
                    <a:pt x="4384" y="3105"/>
                    <a:pt x="4578" y="3105"/>
                    <a:pt x="4788" y="3105"/>
                  </a:cubicBezTo>
                  <a:cubicBezTo>
                    <a:pt x="5386" y="3105"/>
                    <a:pt x="6001" y="3170"/>
                    <a:pt x="6535" y="3170"/>
                  </a:cubicBezTo>
                  <a:lnTo>
                    <a:pt x="6599" y="3170"/>
                  </a:lnTo>
                  <a:cubicBezTo>
                    <a:pt x="8087" y="3105"/>
                    <a:pt x="9575" y="2830"/>
                    <a:pt x="11047" y="2555"/>
                  </a:cubicBezTo>
                  <a:cubicBezTo>
                    <a:pt x="11322" y="2491"/>
                    <a:pt x="11661" y="2426"/>
                    <a:pt x="12001" y="2361"/>
                  </a:cubicBezTo>
                  <a:cubicBezTo>
                    <a:pt x="13683" y="2022"/>
                    <a:pt x="15559" y="1828"/>
                    <a:pt x="17985" y="1828"/>
                  </a:cubicBezTo>
                  <a:lnTo>
                    <a:pt x="19004" y="1828"/>
                  </a:lnTo>
                  <a:cubicBezTo>
                    <a:pt x="18260" y="2426"/>
                    <a:pt x="17516" y="3235"/>
                    <a:pt x="17322" y="4043"/>
                  </a:cubicBezTo>
                  <a:cubicBezTo>
                    <a:pt x="17257" y="4577"/>
                    <a:pt x="17322" y="5062"/>
                    <a:pt x="17661" y="5466"/>
                  </a:cubicBezTo>
                  <a:cubicBezTo>
                    <a:pt x="17920" y="5871"/>
                    <a:pt x="18470" y="6130"/>
                    <a:pt x="18874" y="6275"/>
                  </a:cubicBezTo>
                  <a:cubicBezTo>
                    <a:pt x="20152" y="6744"/>
                    <a:pt x="21494" y="7003"/>
                    <a:pt x="23047" y="7003"/>
                  </a:cubicBezTo>
                  <a:cubicBezTo>
                    <a:pt x="24858" y="7003"/>
                    <a:pt x="26750" y="6679"/>
                    <a:pt x="28578" y="6340"/>
                  </a:cubicBezTo>
                  <a:cubicBezTo>
                    <a:pt x="30454" y="6000"/>
                    <a:pt x="32346" y="5661"/>
                    <a:pt x="34238" y="5661"/>
                  </a:cubicBezTo>
                  <a:cubicBezTo>
                    <a:pt x="34497" y="5661"/>
                    <a:pt x="34772" y="5661"/>
                    <a:pt x="34966" y="5725"/>
                  </a:cubicBezTo>
                  <a:cubicBezTo>
                    <a:pt x="36389" y="5790"/>
                    <a:pt x="38281" y="6194"/>
                    <a:pt x="39219" y="7553"/>
                  </a:cubicBezTo>
                  <a:cubicBezTo>
                    <a:pt x="39753" y="8361"/>
                    <a:pt x="39898" y="9299"/>
                    <a:pt x="40028" y="10237"/>
                  </a:cubicBezTo>
                  <a:cubicBezTo>
                    <a:pt x="40092" y="10577"/>
                    <a:pt x="40157" y="10917"/>
                    <a:pt x="40222" y="11256"/>
                  </a:cubicBezTo>
                  <a:cubicBezTo>
                    <a:pt x="40561" y="13068"/>
                    <a:pt x="41435" y="14491"/>
                    <a:pt x="42583" y="15299"/>
                  </a:cubicBezTo>
                  <a:cubicBezTo>
                    <a:pt x="43327" y="15833"/>
                    <a:pt x="44200" y="16108"/>
                    <a:pt x="45073" y="16108"/>
                  </a:cubicBezTo>
                  <a:cubicBezTo>
                    <a:pt x="45882" y="16108"/>
                    <a:pt x="46626" y="15898"/>
                    <a:pt x="47176" y="15429"/>
                  </a:cubicBezTo>
                  <a:cubicBezTo>
                    <a:pt x="47710" y="15024"/>
                    <a:pt x="48114" y="14491"/>
                    <a:pt x="48389" y="13811"/>
                  </a:cubicBezTo>
                  <a:cubicBezTo>
                    <a:pt x="48793" y="12744"/>
                    <a:pt x="48648" y="11321"/>
                    <a:pt x="47580" y="10642"/>
                  </a:cubicBezTo>
                  <a:cubicBezTo>
                    <a:pt x="47370" y="10512"/>
                    <a:pt x="47095" y="10448"/>
                    <a:pt x="46772" y="10448"/>
                  </a:cubicBezTo>
                  <a:cubicBezTo>
                    <a:pt x="46222" y="10448"/>
                    <a:pt x="45623" y="10723"/>
                    <a:pt x="45348" y="11127"/>
                  </a:cubicBezTo>
                  <a:cubicBezTo>
                    <a:pt x="45284" y="11192"/>
                    <a:pt x="45284" y="11192"/>
                    <a:pt x="45284" y="11256"/>
                  </a:cubicBezTo>
                  <a:cubicBezTo>
                    <a:pt x="45154" y="10787"/>
                    <a:pt x="45154" y="10318"/>
                    <a:pt x="45219" y="9768"/>
                  </a:cubicBezTo>
                  <a:cubicBezTo>
                    <a:pt x="45413" y="9235"/>
                    <a:pt x="45688" y="8701"/>
                    <a:pt x="46157" y="8361"/>
                  </a:cubicBezTo>
                  <a:cubicBezTo>
                    <a:pt x="46222" y="9299"/>
                    <a:pt x="47176" y="10108"/>
                    <a:pt x="48308" y="10512"/>
                  </a:cubicBezTo>
                  <a:cubicBezTo>
                    <a:pt x="48453" y="10577"/>
                    <a:pt x="48583" y="10642"/>
                    <a:pt x="48712" y="10642"/>
                  </a:cubicBezTo>
                  <a:cubicBezTo>
                    <a:pt x="49666" y="10981"/>
                    <a:pt x="50669" y="11321"/>
                    <a:pt x="51009" y="12130"/>
                  </a:cubicBezTo>
                  <a:cubicBezTo>
                    <a:pt x="51219" y="12534"/>
                    <a:pt x="51138" y="13003"/>
                    <a:pt x="51138" y="13472"/>
                  </a:cubicBezTo>
                  <a:cubicBezTo>
                    <a:pt x="51138" y="13876"/>
                    <a:pt x="51138" y="14361"/>
                    <a:pt x="51219" y="14766"/>
                  </a:cubicBezTo>
                  <a:cubicBezTo>
                    <a:pt x="51413" y="15493"/>
                    <a:pt x="52222" y="15979"/>
                    <a:pt x="52836" y="15979"/>
                  </a:cubicBezTo>
                  <a:cubicBezTo>
                    <a:pt x="53160" y="15979"/>
                    <a:pt x="53499" y="15768"/>
                    <a:pt x="53645" y="15429"/>
                  </a:cubicBezTo>
                  <a:lnTo>
                    <a:pt x="53645" y="15364"/>
                  </a:lnTo>
                  <a:cubicBezTo>
                    <a:pt x="54243" y="13068"/>
                    <a:pt x="52966" y="10512"/>
                    <a:pt x="50815" y="9574"/>
                  </a:cubicBezTo>
                  <a:cubicBezTo>
                    <a:pt x="49860" y="9170"/>
                    <a:pt x="49521" y="8151"/>
                    <a:pt x="49197" y="7003"/>
                  </a:cubicBezTo>
                  <a:cubicBezTo>
                    <a:pt x="48987" y="6404"/>
                    <a:pt x="48793" y="5725"/>
                    <a:pt x="48453" y="5192"/>
                  </a:cubicBezTo>
                  <a:cubicBezTo>
                    <a:pt x="47176" y="3105"/>
                    <a:pt x="44475" y="2701"/>
                    <a:pt x="42324" y="2491"/>
                  </a:cubicBezTo>
                  <a:cubicBezTo>
                    <a:pt x="40836" y="2426"/>
                    <a:pt x="39413" y="2361"/>
                    <a:pt x="37941" y="2361"/>
                  </a:cubicBezTo>
                  <a:cubicBezTo>
                    <a:pt x="34772" y="2361"/>
                    <a:pt x="31537" y="2636"/>
                    <a:pt x="28367" y="3105"/>
                  </a:cubicBezTo>
                  <a:cubicBezTo>
                    <a:pt x="28028" y="3170"/>
                    <a:pt x="27688" y="3235"/>
                    <a:pt x="27284" y="3299"/>
                  </a:cubicBezTo>
                  <a:cubicBezTo>
                    <a:pt x="25667" y="3574"/>
                    <a:pt x="23920" y="3849"/>
                    <a:pt x="22303" y="3849"/>
                  </a:cubicBezTo>
                  <a:cubicBezTo>
                    <a:pt x="21090" y="3849"/>
                    <a:pt x="20006" y="3704"/>
                    <a:pt x="19068" y="3364"/>
                  </a:cubicBezTo>
                  <a:lnTo>
                    <a:pt x="19877" y="2766"/>
                  </a:lnTo>
                  <a:lnTo>
                    <a:pt x="21300" y="1553"/>
                  </a:lnTo>
                  <a:cubicBezTo>
                    <a:pt x="21494" y="1488"/>
                    <a:pt x="21834" y="1148"/>
                    <a:pt x="21834" y="744"/>
                  </a:cubicBezTo>
                  <a:cubicBezTo>
                    <a:pt x="21898" y="534"/>
                    <a:pt x="21834" y="405"/>
                    <a:pt x="21704" y="275"/>
                  </a:cubicBezTo>
                  <a:cubicBezTo>
                    <a:pt x="21494" y="0"/>
                    <a:pt x="21219" y="0"/>
                    <a:pt x="21025" y="0"/>
                  </a:cubicBezTo>
                  <a:lnTo>
                    <a:pt x="2089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17416" name="Google Shape;2559;p60">
              <a:extLst>
                <a:ext uri="{FF2B5EF4-FFF2-40B4-BE49-F238E27FC236}">
                  <a16:creationId xmlns:a16="http://schemas.microsoft.com/office/drawing/2014/main" id="{858FAA0D-E244-1671-0E34-8AF7BC6701BF}"/>
                </a:ext>
              </a:extLst>
            </p:cNvPr>
            <p:cNvSpPr>
              <a:spLocks/>
            </p:cNvSpPr>
            <p:nvPr/>
          </p:nvSpPr>
          <p:spPr bwMode="auto">
            <a:xfrm>
              <a:off x="6025000" y="4288750"/>
              <a:ext cx="1356075" cy="402700"/>
            </a:xfrm>
            <a:custGeom>
              <a:avLst/>
              <a:gdLst>
                <a:gd name="T0" fmla="*/ 794875 w 54243"/>
                <a:gd name="T1" fmla="*/ 138275 h 16108"/>
                <a:gd name="T2" fmla="*/ 400675 w 54243"/>
                <a:gd name="T3" fmla="*/ 96225 h 16108"/>
                <a:gd name="T4" fmla="*/ 281000 w 54243"/>
                <a:gd name="T5" fmla="*/ 181950 h 16108"/>
                <a:gd name="T6" fmla="*/ 260800 w 54243"/>
                <a:gd name="T7" fmla="*/ 156875 h 16108"/>
                <a:gd name="T8" fmla="*/ 400675 w 54243"/>
                <a:gd name="T9" fmla="*/ 96225 h 16108"/>
                <a:gd name="T10" fmla="*/ 202175 w 54243"/>
                <a:gd name="T11" fmla="*/ 129800 h 16108"/>
                <a:gd name="T12" fmla="*/ 419275 w 54243"/>
                <a:gd name="T13" fmla="*/ 107950 h 16108"/>
                <a:gd name="T14" fmla="*/ 794875 w 54243"/>
                <a:gd name="T15" fmla="*/ 144750 h 16108"/>
                <a:gd name="T16" fmla="*/ 208625 w 54243"/>
                <a:gd name="T17" fmla="*/ 163350 h 16108"/>
                <a:gd name="T18" fmla="*/ 212275 w 54243"/>
                <a:gd name="T19" fmla="*/ 175075 h 16108"/>
                <a:gd name="T20" fmla="*/ 205400 w 54243"/>
                <a:gd name="T21" fmla="*/ 163350 h 16108"/>
                <a:gd name="T22" fmla="*/ 374000 w 54243"/>
                <a:gd name="T23" fmla="*/ 148375 h 16108"/>
                <a:gd name="T24" fmla="*/ 314975 w 54243"/>
                <a:gd name="T25" fmla="*/ 294750 h 16108"/>
                <a:gd name="T26" fmla="*/ 217125 w 54243"/>
                <a:gd name="T27" fmla="*/ 357000 h 16108"/>
                <a:gd name="T28" fmla="*/ 186800 w 54243"/>
                <a:gd name="T29" fmla="*/ 291525 h 16108"/>
                <a:gd name="T30" fmla="*/ 260800 w 54243"/>
                <a:gd name="T31" fmla="*/ 291525 h 16108"/>
                <a:gd name="T32" fmla="*/ 254325 w 54243"/>
                <a:gd name="T33" fmla="*/ 251075 h 16108"/>
                <a:gd name="T34" fmla="*/ 306475 w 54243"/>
                <a:gd name="T35" fmla="*/ 222375 h 16108"/>
                <a:gd name="T36" fmla="*/ 350150 w 54243"/>
                <a:gd name="T37" fmla="*/ 158500 h 16108"/>
                <a:gd name="T38" fmla="*/ 346900 w 54243"/>
                <a:gd name="T39" fmla="*/ 151625 h 16108"/>
                <a:gd name="T40" fmla="*/ 281000 w 54243"/>
                <a:gd name="T41" fmla="*/ 249475 h 16108"/>
                <a:gd name="T42" fmla="*/ 245825 w 54243"/>
                <a:gd name="T43" fmla="*/ 183550 h 16108"/>
                <a:gd name="T44" fmla="*/ 173450 w 54243"/>
                <a:gd name="T45" fmla="*/ 181950 h 16108"/>
                <a:gd name="T46" fmla="*/ 176700 w 54243"/>
                <a:gd name="T47" fmla="*/ 212275 h 16108"/>
                <a:gd name="T48" fmla="*/ 207025 w 54243"/>
                <a:gd name="T49" fmla="*/ 178700 h 16108"/>
                <a:gd name="T50" fmla="*/ 230475 w 54243"/>
                <a:gd name="T51" fmla="*/ 316575 h 16108"/>
                <a:gd name="T52" fmla="*/ 185175 w 54243"/>
                <a:gd name="T53" fmla="*/ 335175 h 16108"/>
                <a:gd name="T54" fmla="*/ 259175 w 54243"/>
                <a:gd name="T55" fmla="*/ 360650 h 16108"/>
                <a:gd name="T56" fmla="*/ 436250 w 54243"/>
                <a:gd name="T57" fmla="*/ 128175 h 16108"/>
                <a:gd name="T58" fmla="*/ 1253375 w 54243"/>
                <a:gd name="T59" fmla="*/ 72375 h 16108"/>
                <a:gd name="T60" fmla="*/ 1057675 w 54243"/>
                <a:gd name="T61" fmla="*/ 52150 h 16108"/>
                <a:gd name="T62" fmla="*/ 909700 w 54243"/>
                <a:gd name="T63" fmla="*/ 131400 h 16108"/>
                <a:gd name="T64" fmla="*/ 500150 w 54243"/>
                <a:gd name="T65" fmla="*/ 134650 h 16108"/>
                <a:gd name="T66" fmla="*/ 343675 w 54243"/>
                <a:gd name="T67" fmla="*/ 281400 h 16108"/>
                <a:gd name="T68" fmla="*/ 179925 w 54243"/>
                <a:gd name="T69" fmla="*/ 380875 h 16108"/>
                <a:gd name="T70" fmla="*/ 186800 w 54243"/>
                <a:gd name="T71" fmla="*/ 268075 h 16108"/>
                <a:gd name="T72" fmla="*/ 193675 w 54243"/>
                <a:gd name="T73" fmla="*/ 195275 h 16108"/>
                <a:gd name="T74" fmla="*/ 68750 w 54243"/>
                <a:gd name="T75" fmla="*/ 367125 h 16108"/>
                <a:gd name="T76" fmla="*/ 88950 w 54243"/>
                <a:gd name="T77" fmla="*/ 245825 h 16108"/>
                <a:gd name="T78" fmla="*/ 407550 w 54243"/>
                <a:gd name="T79" fmla="*/ 65900 h 16108"/>
                <a:gd name="T80" fmla="*/ 892725 w 54243"/>
                <a:gd name="T81" fmla="*/ 87750 h 16108"/>
                <a:gd name="T82" fmla="*/ 830475 w 54243"/>
                <a:gd name="T83" fmla="*/ 6875 h 16108"/>
                <a:gd name="T84" fmla="*/ 813475 w 54243"/>
                <a:gd name="T85" fmla="*/ 6875 h 16108"/>
                <a:gd name="T86" fmla="*/ 855525 w 54243"/>
                <a:gd name="T87" fmla="*/ 65900 h 16108"/>
                <a:gd name="T88" fmla="*/ 673600 w 54243"/>
                <a:gd name="T89" fmla="*/ 82475 h 16108"/>
                <a:gd name="T90" fmla="*/ 298000 w 54243"/>
                <a:gd name="T91" fmla="*/ 62275 h 16108"/>
                <a:gd name="T92" fmla="*/ 85725 w 54243"/>
                <a:gd name="T93" fmla="*/ 239350 h 16108"/>
                <a:gd name="T94" fmla="*/ 35175 w 54243"/>
                <a:gd name="T95" fmla="*/ 399475 h 16108"/>
                <a:gd name="T96" fmla="*/ 80875 w 54243"/>
                <a:gd name="T97" fmla="*/ 303250 h 16108"/>
                <a:gd name="T98" fmla="*/ 202175 w 54243"/>
                <a:gd name="T99" fmla="*/ 209025 h 16108"/>
                <a:gd name="T100" fmla="*/ 222375 w 54243"/>
                <a:gd name="T101" fmla="*/ 278175 h 16108"/>
                <a:gd name="T102" fmla="*/ 146375 w 54243"/>
                <a:gd name="T103" fmla="*/ 345275 h 16108"/>
                <a:gd name="T104" fmla="*/ 291125 w 54243"/>
                <a:gd name="T105" fmla="*/ 382475 h 16108"/>
                <a:gd name="T106" fmla="*/ 375625 w 54243"/>
                <a:gd name="T107" fmla="*/ 188825 h 16108"/>
                <a:gd name="T108" fmla="*/ 641650 w 54243"/>
                <a:gd name="T109" fmla="*/ 158500 h 16108"/>
                <a:gd name="T110" fmla="*/ 914550 w 54243"/>
                <a:gd name="T111" fmla="*/ 136650 h 16108"/>
                <a:gd name="T112" fmla="*/ 906075 w 54243"/>
                <a:gd name="T113" fmla="*/ 45700 h 16108"/>
                <a:gd name="T114" fmla="*/ 1190700 w 54243"/>
                <a:gd name="T115" fmla="*/ 79250 h 16108"/>
                <a:gd name="T116" fmla="*/ 1253375 w 54243"/>
                <a:gd name="T117" fmla="*/ 79250 h 16108"/>
                <a:gd name="T118" fmla="*/ 1356075 w 54243"/>
                <a:gd name="T119" fmla="*/ 65900 h 16108"/>
                <a:gd name="T120" fmla="*/ 830475 w 54243"/>
                <a:gd name="T121" fmla="*/ 0 h 161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4243" h="16108" extrusionOk="0">
                  <a:moveTo>
                    <a:pt x="27629" y="4870"/>
                  </a:moveTo>
                  <a:cubicBezTo>
                    <a:pt x="29208" y="5077"/>
                    <a:pt x="30904" y="5325"/>
                    <a:pt x="32539" y="5466"/>
                  </a:cubicBezTo>
                  <a:cubicBezTo>
                    <a:pt x="32345" y="5531"/>
                    <a:pt x="32070" y="5531"/>
                    <a:pt x="31795" y="5531"/>
                  </a:cubicBezTo>
                  <a:cubicBezTo>
                    <a:pt x="30518" y="5531"/>
                    <a:pt x="29175" y="5192"/>
                    <a:pt x="27817" y="4917"/>
                  </a:cubicBezTo>
                  <a:lnTo>
                    <a:pt x="27629" y="4870"/>
                  </a:lnTo>
                  <a:close/>
                  <a:moveTo>
                    <a:pt x="16027" y="3849"/>
                  </a:moveTo>
                  <a:cubicBezTo>
                    <a:pt x="16771" y="3849"/>
                    <a:pt x="17580" y="3849"/>
                    <a:pt x="18324" y="3914"/>
                  </a:cubicBezTo>
                  <a:cubicBezTo>
                    <a:pt x="17790" y="3914"/>
                    <a:pt x="17240" y="3979"/>
                    <a:pt x="16707" y="4043"/>
                  </a:cubicBezTo>
                  <a:cubicBezTo>
                    <a:pt x="15025" y="4254"/>
                    <a:pt x="12130" y="4917"/>
                    <a:pt x="11240" y="7278"/>
                  </a:cubicBezTo>
                  <a:cubicBezTo>
                    <a:pt x="11240" y="7407"/>
                    <a:pt x="11176" y="7553"/>
                    <a:pt x="11176" y="7617"/>
                  </a:cubicBezTo>
                  <a:cubicBezTo>
                    <a:pt x="11111" y="7682"/>
                    <a:pt x="11111" y="7747"/>
                    <a:pt x="11111" y="7811"/>
                  </a:cubicBezTo>
                  <a:cubicBezTo>
                    <a:pt x="11046" y="7278"/>
                    <a:pt x="10771" y="6744"/>
                    <a:pt x="10432" y="6275"/>
                  </a:cubicBezTo>
                  <a:cubicBezTo>
                    <a:pt x="9963" y="5661"/>
                    <a:pt x="9364" y="5256"/>
                    <a:pt x="8750" y="5062"/>
                  </a:cubicBezTo>
                  <a:cubicBezTo>
                    <a:pt x="10238" y="4254"/>
                    <a:pt x="11984" y="4043"/>
                    <a:pt x="13601" y="3914"/>
                  </a:cubicBezTo>
                  <a:cubicBezTo>
                    <a:pt x="14345" y="3914"/>
                    <a:pt x="15219" y="3849"/>
                    <a:pt x="16027" y="3849"/>
                  </a:cubicBezTo>
                  <a:close/>
                  <a:moveTo>
                    <a:pt x="16027" y="3574"/>
                  </a:moveTo>
                  <a:cubicBezTo>
                    <a:pt x="15219" y="3574"/>
                    <a:pt x="14410" y="3639"/>
                    <a:pt x="13537" y="3639"/>
                  </a:cubicBezTo>
                  <a:cubicBezTo>
                    <a:pt x="11645" y="3768"/>
                    <a:pt x="9623" y="4108"/>
                    <a:pt x="8087" y="5192"/>
                  </a:cubicBezTo>
                  <a:cubicBezTo>
                    <a:pt x="9769" y="5321"/>
                    <a:pt x="11111" y="7084"/>
                    <a:pt x="10836" y="8766"/>
                  </a:cubicBezTo>
                  <a:cubicBezTo>
                    <a:pt x="11240" y="8426"/>
                    <a:pt x="11321" y="7892"/>
                    <a:pt x="11515" y="7407"/>
                  </a:cubicBezTo>
                  <a:cubicBezTo>
                    <a:pt x="12259" y="5386"/>
                    <a:pt x="14620" y="4512"/>
                    <a:pt x="16771" y="4318"/>
                  </a:cubicBezTo>
                  <a:cubicBezTo>
                    <a:pt x="17645" y="4173"/>
                    <a:pt x="18518" y="4173"/>
                    <a:pt x="19407" y="4173"/>
                  </a:cubicBezTo>
                  <a:cubicBezTo>
                    <a:pt x="22092" y="4173"/>
                    <a:pt x="24793" y="4577"/>
                    <a:pt x="27494" y="5127"/>
                  </a:cubicBezTo>
                  <a:cubicBezTo>
                    <a:pt x="28901" y="5466"/>
                    <a:pt x="30388" y="5790"/>
                    <a:pt x="31795" y="5790"/>
                  </a:cubicBezTo>
                  <a:cubicBezTo>
                    <a:pt x="32669" y="5790"/>
                    <a:pt x="33477" y="5661"/>
                    <a:pt x="34286" y="5386"/>
                  </a:cubicBezTo>
                  <a:cubicBezTo>
                    <a:pt x="28157" y="4852"/>
                    <a:pt x="22092" y="3574"/>
                    <a:pt x="16027" y="3574"/>
                  </a:cubicBezTo>
                  <a:close/>
                  <a:moveTo>
                    <a:pt x="8345" y="6534"/>
                  </a:moveTo>
                  <a:cubicBezTo>
                    <a:pt x="8814" y="6534"/>
                    <a:pt x="9364" y="6938"/>
                    <a:pt x="9623" y="7488"/>
                  </a:cubicBezTo>
                  <a:cubicBezTo>
                    <a:pt x="9833" y="8022"/>
                    <a:pt x="9898" y="8620"/>
                    <a:pt x="9898" y="9299"/>
                  </a:cubicBezTo>
                  <a:cubicBezTo>
                    <a:pt x="9558" y="8491"/>
                    <a:pt x="9089" y="7682"/>
                    <a:pt x="8491" y="7003"/>
                  </a:cubicBezTo>
                  <a:cubicBezTo>
                    <a:pt x="8345" y="6809"/>
                    <a:pt x="8151" y="6744"/>
                    <a:pt x="7941" y="6744"/>
                  </a:cubicBezTo>
                  <a:lnTo>
                    <a:pt x="7747" y="6744"/>
                  </a:lnTo>
                  <a:cubicBezTo>
                    <a:pt x="7876" y="6679"/>
                    <a:pt x="8087" y="6599"/>
                    <a:pt x="8216" y="6534"/>
                  </a:cubicBezTo>
                  <a:lnTo>
                    <a:pt x="8345" y="6534"/>
                  </a:lnTo>
                  <a:close/>
                  <a:moveTo>
                    <a:pt x="14960" y="5935"/>
                  </a:moveTo>
                  <a:lnTo>
                    <a:pt x="14960" y="5935"/>
                  </a:lnTo>
                  <a:cubicBezTo>
                    <a:pt x="14620" y="6065"/>
                    <a:pt x="14410" y="6340"/>
                    <a:pt x="14151" y="6599"/>
                  </a:cubicBezTo>
                  <a:cubicBezTo>
                    <a:pt x="13407" y="7488"/>
                    <a:pt x="13262" y="8620"/>
                    <a:pt x="13068" y="9704"/>
                  </a:cubicBezTo>
                  <a:cubicBezTo>
                    <a:pt x="12938" y="10448"/>
                    <a:pt x="12858" y="11192"/>
                    <a:pt x="12599" y="11790"/>
                  </a:cubicBezTo>
                  <a:cubicBezTo>
                    <a:pt x="12194" y="12873"/>
                    <a:pt x="11321" y="13682"/>
                    <a:pt x="10302" y="14151"/>
                  </a:cubicBezTo>
                  <a:cubicBezTo>
                    <a:pt x="9898" y="14361"/>
                    <a:pt x="9558" y="14426"/>
                    <a:pt x="9219" y="14426"/>
                  </a:cubicBezTo>
                  <a:cubicBezTo>
                    <a:pt x="9025" y="14426"/>
                    <a:pt x="8895" y="14361"/>
                    <a:pt x="8685" y="14280"/>
                  </a:cubicBezTo>
                  <a:cubicBezTo>
                    <a:pt x="8216" y="14151"/>
                    <a:pt x="7876" y="13682"/>
                    <a:pt x="7682" y="13278"/>
                  </a:cubicBezTo>
                  <a:cubicBezTo>
                    <a:pt x="7343" y="12809"/>
                    <a:pt x="7197" y="12130"/>
                    <a:pt x="7472" y="11661"/>
                  </a:cubicBezTo>
                  <a:cubicBezTo>
                    <a:pt x="7747" y="12194"/>
                    <a:pt x="8281" y="12938"/>
                    <a:pt x="9025" y="12938"/>
                  </a:cubicBezTo>
                  <a:lnTo>
                    <a:pt x="9300" y="12938"/>
                  </a:lnTo>
                  <a:cubicBezTo>
                    <a:pt x="9898" y="12809"/>
                    <a:pt x="10302" y="12194"/>
                    <a:pt x="10432" y="11661"/>
                  </a:cubicBezTo>
                  <a:cubicBezTo>
                    <a:pt x="10513" y="11127"/>
                    <a:pt x="10367" y="10577"/>
                    <a:pt x="10238" y="10108"/>
                  </a:cubicBezTo>
                  <a:cubicBezTo>
                    <a:pt x="10173" y="10108"/>
                    <a:pt x="10173" y="10043"/>
                    <a:pt x="10173" y="10043"/>
                  </a:cubicBezTo>
                  <a:cubicBezTo>
                    <a:pt x="10367" y="10173"/>
                    <a:pt x="10642" y="10318"/>
                    <a:pt x="10917" y="10318"/>
                  </a:cubicBezTo>
                  <a:cubicBezTo>
                    <a:pt x="11046" y="10318"/>
                    <a:pt x="11240" y="10237"/>
                    <a:pt x="11386" y="10173"/>
                  </a:cubicBezTo>
                  <a:cubicBezTo>
                    <a:pt x="11790" y="9979"/>
                    <a:pt x="12130" y="9574"/>
                    <a:pt x="12259" y="8895"/>
                  </a:cubicBezTo>
                  <a:cubicBezTo>
                    <a:pt x="12324" y="8766"/>
                    <a:pt x="12324" y="8555"/>
                    <a:pt x="12389" y="8426"/>
                  </a:cubicBezTo>
                  <a:cubicBezTo>
                    <a:pt x="12453" y="8086"/>
                    <a:pt x="12453" y="7811"/>
                    <a:pt x="12599" y="7553"/>
                  </a:cubicBezTo>
                  <a:cubicBezTo>
                    <a:pt x="12858" y="7084"/>
                    <a:pt x="13262" y="6679"/>
                    <a:pt x="14006" y="6340"/>
                  </a:cubicBezTo>
                  <a:cubicBezTo>
                    <a:pt x="14281" y="6130"/>
                    <a:pt x="14620" y="6000"/>
                    <a:pt x="14960" y="5935"/>
                  </a:cubicBezTo>
                  <a:close/>
                  <a:moveTo>
                    <a:pt x="17450" y="5127"/>
                  </a:moveTo>
                  <a:cubicBezTo>
                    <a:pt x="16238" y="5192"/>
                    <a:pt x="14960" y="5531"/>
                    <a:pt x="13876" y="6065"/>
                  </a:cubicBezTo>
                  <a:cubicBezTo>
                    <a:pt x="13262" y="6404"/>
                    <a:pt x="12663" y="6809"/>
                    <a:pt x="12389" y="7407"/>
                  </a:cubicBezTo>
                  <a:cubicBezTo>
                    <a:pt x="12194" y="7892"/>
                    <a:pt x="12130" y="8361"/>
                    <a:pt x="11984" y="8830"/>
                  </a:cubicBezTo>
                  <a:cubicBezTo>
                    <a:pt x="11920" y="9299"/>
                    <a:pt x="11645" y="9768"/>
                    <a:pt x="11240" y="9979"/>
                  </a:cubicBezTo>
                  <a:cubicBezTo>
                    <a:pt x="11111" y="10043"/>
                    <a:pt x="11046" y="10043"/>
                    <a:pt x="10917" y="10043"/>
                  </a:cubicBezTo>
                  <a:cubicBezTo>
                    <a:pt x="10577" y="10043"/>
                    <a:pt x="10173" y="9768"/>
                    <a:pt x="10173" y="9429"/>
                  </a:cubicBezTo>
                  <a:cubicBezTo>
                    <a:pt x="10173" y="8701"/>
                    <a:pt x="10173" y="8022"/>
                    <a:pt x="9833" y="7342"/>
                  </a:cubicBezTo>
                  <a:cubicBezTo>
                    <a:pt x="9558" y="6809"/>
                    <a:pt x="8960" y="6275"/>
                    <a:pt x="8345" y="6275"/>
                  </a:cubicBezTo>
                  <a:lnTo>
                    <a:pt x="8216" y="6275"/>
                  </a:lnTo>
                  <a:cubicBezTo>
                    <a:pt x="7682" y="6340"/>
                    <a:pt x="7197" y="6809"/>
                    <a:pt x="6938" y="7278"/>
                  </a:cubicBezTo>
                  <a:cubicBezTo>
                    <a:pt x="6663" y="7811"/>
                    <a:pt x="6599" y="8426"/>
                    <a:pt x="6534" y="8960"/>
                  </a:cubicBezTo>
                  <a:cubicBezTo>
                    <a:pt x="6534" y="9105"/>
                    <a:pt x="6534" y="9235"/>
                    <a:pt x="6469" y="9364"/>
                  </a:cubicBezTo>
                  <a:cubicBezTo>
                    <a:pt x="6874" y="9299"/>
                    <a:pt x="7003" y="8830"/>
                    <a:pt x="7068" y="8491"/>
                  </a:cubicBezTo>
                  <a:cubicBezTo>
                    <a:pt x="7132" y="8086"/>
                    <a:pt x="7132" y="7682"/>
                    <a:pt x="7343" y="7342"/>
                  </a:cubicBezTo>
                  <a:cubicBezTo>
                    <a:pt x="7472" y="7148"/>
                    <a:pt x="7747" y="7003"/>
                    <a:pt x="7941" y="7003"/>
                  </a:cubicBezTo>
                  <a:cubicBezTo>
                    <a:pt x="8087" y="7003"/>
                    <a:pt x="8216" y="7003"/>
                    <a:pt x="8281" y="7148"/>
                  </a:cubicBezTo>
                  <a:cubicBezTo>
                    <a:pt x="9025" y="8022"/>
                    <a:pt x="9558" y="9105"/>
                    <a:pt x="9963" y="10173"/>
                  </a:cubicBezTo>
                  <a:cubicBezTo>
                    <a:pt x="10108" y="10642"/>
                    <a:pt x="10238" y="11127"/>
                    <a:pt x="10173" y="11596"/>
                  </a:cubicBezTo>
                  <a:cubicBezTo>
                    <a:pt x="10027" y="12130"/>
                    <a:pt x="9704" y="12534"/>
                    <a:pt x="9219" y="12663"/>
                  </a:cubicBezTo>
                  <a:lnTo>
                    <a:pt x="9025" y="12663"/>
                  </a:lnTo>
                  <a:cubicBezTo>
                    <a:pt x="8345" y="12663"/>
                    <a:pt x="7812" y="11855"/>
                    <a:pt x="7472" y="11127"/>
                  </a:cubicBezTo>
                  <a:cubicBezTo>
                    <a:pt x="6874" y="11661"/>
                    <a:pt x="7003" y="12744"/>
                    <a:pt x="7407" y="13407"/>
                  </a:cubicBezTo>
                  <a:cubicBezTo>
                    <a:pt x="7682" y="13957"/>
                    <a:pt x="8087" y="14361"/>
                    <a:pt x="8620" y="14555"/>
                  </a:cubicBezTo>
                  <a:cubicBezTo>
                    <a:pt x="8814" y="14620"/>
                    <a:pt x="9025" y="14685"/>
                    <a:pt x="9219" y="14685"/>
                  </a:cubicBezTo>
                  <a:cubicBezTo>
                    <a:pt x="9623" y="14685"/>
                    <a:pt x="10027" y="14555"/>
                    <a:pt x="10367" y="14426"/>
                  </a:cubicBezTo>
                  <a:cubicBezTo>
                    <a:pt x="11515" y="13957"/>
                    <a:pt x="12389" y="13003"/>
                    <a:pt x="12858" y="11935"/>
                  </a:cubicBezTo>
                  <a:cubicBezTo>
                    <a:pt x="13537" y="10237"/>
                    <a:pt x="13197" y="8151"/>
                    <a:pt x="14345" y="6809"/>
                  </a:cubicBezTo>
                  <a:cubicBezTo>
                    <a:pt x="15154" y="5871"/>
                    <a:pt x="16302" y="5466"/>
                    <a:pt x="17450" y="5127"/>
                  </a:cubicBezTo>
                  <a:close/>
                  <a:moveTo>
                    <a:pt x="33348" y="275"/>
                  </a:moveTo>
                  <a:cubicBezTo>
                    <a:pt x="39752" y="615"/>
                    <a:pt x="46156" y="1343"/>
                    <a:pt x="52480" y="2555"/>
                  </a:cubicBezTo>
                  <a:cubicBezTo>
                    <a:pt x="51671" y="2701"/>
                    <a:pt x="50863" y="2766"/>
                    <a:pt x="50135" y="2895"/>
                  </a:cubicBezTo>
                  <a:cubicBezTo>
                    <a:pt x="49860" y="2830"/>
                    <a:pt x="49650" y="2830"/>
                    <a:pt x="49456" y="2830"/>
                  </a:cubicBezTo>
                  <a:cubicBezTo>
                    <a:pt x="48841" y="2830"/>
                    <a:pt x="48243" y="2895"/>
                    <a:pt x="47628" y="2895"/>
                  </a:cubicBezTo>
                  <a:cubicBezTo>
                    <a:pt x="45817" y="2766"/>
                    <a:pt x="44070" y="2426"/>
                    <a:pt x="42307" y="2086"/>
                  </a:cubicBezTo>
                  <a:cubicBezTo>
                    <a:pt x="40351" y="1682"/>
                    <a:pt x="38264" y="1553"/>
                    <a:pt x="36243" y="1553"/>
                  </a:cubicBezTo>
                  <a:cubicBezTo>
                    <a:pt x="35644" y="1553"/>
                    <a:pt x="34965" y="1617"/>
                    <a:pt x="34367" y="1617"/>
                  </a:cubicBezTo>
                  <a:cubicBezTo>
                    <a:pt x="35774" y="2426"/>
                    <a:pt x="37326" y="3979"/>
                    <a:pt x="36388" y="5256"/>
                  </a:cubicBezTo>
                  <a:cubicBezTo>
                    <a:pt x="36113" y="5661"/>
                    <a:pt x="35644" y="5871"/>
                    <a:pt x="35240" y="6000"/>
                  </a:cubicBezTo>
                  <a:cubicBezTo>
                    <a:pt x="33962" y="6534"/>
                    <a:pt x="32604" y="6744"/>
                    <a:pt x="31197" y="6744"/>
                  </a:cubicBezTo>
                  <a:cubicBezTo>
                    <a:pt x="27558" y="6744"/>
                    <a:pt x="23774" y="5386"/>
                    <a:pt x="20006" y="5386"/>
                  </a:cubicBezTo>
                  <a:cubicBezTo>
                    <a:pt x="19731" y="5386"/>
                    <a:pt x="19472" y="5386"/>
                    <a:pt x="19197" y="5466"/>
                  </a:cubicBezTo>
                  <a:cubicBezTo>
                    <a:pt x="17515" y="5531"/>
                    <a:pt x="15688" y="6000"/>
                    <a:pt x="14814" y="7407"/>
                  </a:cubicBezTo>
                  <a:cubicBezTo>
                    <a:pt x="14070" y="8555"/>
                    <a:pt x="14006" y="9914"/>
                    <a:pt x="13747" y="11256"/>
                  </a:cubicBezTo>
                  <a:cubicBezTo>
                    <a:pt x="13472" y="12744"/>
                    <a:pt x="12728" y="14216"/>
                    <a:pt x="11515" y="15089"/>
                  </a:cubicBezTo>
                  <a:cubicBezTo>
                    <a:pt x="10836" y="15574"/>
                    <a:pt x="9963" y="15833"/>
                    <a:pt x="9154" y="15833"/>
                  </a:cubicBezTo>
                  <a:cubicBezTo>
                    <a:pt x="8491" y="15833"/>
                    <a:pt x="7747" y="15639"/>
                    <a:pt x="7197" y="15235"/>
                  </a:cubicBezTo>
                  <a:cubicBezTo>
                    <a:pt x="6728" y="14830"/>
                    <a:pt x="6324" y="14280"/>
                    <a:pt x="6130" y="13747"/>
                  </a:cubicBezTo>
                  <a:cubicBezTo>
                    <a:pt x="5725" y="12744"/>
                    <a:pt x="5920" y="11450"/>
                    <a:pt x="6793" y="10852"/>
                  </a:cubicBezTo>
                  <a:cubicBezTo>
                    <a:pt x="7003" y="10723"/>
                    <a:pt x="7197" y="10723"/>
                    <a:pt x="7472" y="10723"/>
                  </a:cubicBezTo>
                  <a:cubicBezTo>
                    <a:pt x="8281" y="10723"/>
                    <a:pt x="9089" y="11386"/>
                    <a:pt x="8814" y="12130"/>
                  </a:cubicBezTo>
                  <a:cubicBezTo>
                    <a:pt x="9833" y="10787"/>
                    <a:pt x="9300" y="8555"/>
                    <a:pt x="7747" y="7811"/>
                  </a:cubicBezTo>
                  <a:cubicBezTo>
                    <a:pt x="8151" y="8895"/>
                    <a:pt x="6938" y="9914"/>
                    <a:pt x="5855" y="10237"/>
                  </a:cubicBezTo>
                  <a:cubicBezTo>
                    <a:pt x="4771" y="10642"/>
                    <a:pt x="3429" y="10981"/>
                    <a:pt x="2960" y="12065"/>
                  </a:cubicBezTo>
                  <a:cubicBezTo>
                    <a:pt x="2620" y="12873"/>
                    <a:pt x="2960" y="13811"/>
                    <a:pt x="2750" y="14685"/>
                  </a:cubicBezTo>
                  <a:cubicBezTo>
                    <a:pt x="2620" y="15235"/>
                    <a:pt x="1941" y="15704"/>
                    <a:pt x="1407" y="15704"/>
                  </a:cubicBezTo>
                  <a:cubicBezTo>
                    <a:pt x="1213" y="15704"/>
                    <a:pt x="938" y="15574"/>
                    <a:pt x="874" y="15299"/>
                  </a:cubicBezTo>
                  <a:cubicBezTo>
                    <a:pt x="259" y="13148"/>
                    <a:pt x="1472" y="10642"/>
                    <a:pt x="3558" y="9833"/>
                  </a:cubicBezTo>
                  <a:cubicBezTo>
                    <a:pt x="5176" y="9105"/>
                    <a:pt x="5111" y="6873"/>
                    <a:pt x="6065" y="5321"/>
                  </a:cubicBezTo>
                  <a:cubicBezTo>
                    <a:pt x="7197" y="3445"/>
                    <a:pt x="9769" y="2960"/>
                    <a:pt x="11984" y="2766"/>
                  </a:cubicBezTo>
                  <a:cubicBezTo>
                    <a:pt x="13407" y="2701"/>
                    <a:pt x="14814" y="2636"/>
                    <a:pt x="16302" y="2636"/>
                  </a:cubicBezTo>
                  <a:cubicBezTo>
                    <a:pt x="19472" y="2636"/>
                    <a:pt x="22642" y="2895"/>
                    <a:pt x="25795" y="3364"/>
                  </a:cubicBezTo>
                  <a:cubicBezTo>
                    <a:pt x="27817" y="3704"/>
                    <a:pt x="29919" y="4108"/>
                    <a:pt x="31941" y="4108"/>
                  </a:cubicBezTo>
                  <a:cubicBezTo>
                    <a:pt x="33219" y="4108"/>
                    <a:pt x="34496" y="3914"/>
                    <a:pt x="35709" y="3510"/>
                  </a:cubicBezTo>
                  <a:cubicBezTo>
                    <a:pt x="34836" y="2766"/>
                    <a:pt x="33962" y="2086"/>
                    <a:pt x="33073" y="1343"/>
                  </a:cubicBezTo>
                  <a:cubicBezTo>
                    <a:pt x="32814" y="1148"/>
                    <a:pt x="32475" y="679"/>
                    <a:pt x="32750" y="405"/>
                  </a:cubicBezTo>
                  <a:cubicBezTo>
                    <a:pt x="32814" y="275"/>
                    <a:pt x="33008" y="275"/>
                    <a:pt x="33219" y="275"/>
                  </a:cubicBezTo>
                  <a:lnTo>
                    <a:pt x="33348" y="275"/>
                  </a:lnTo>
                  <a:close/>
                  <a:moveTo>
                    <a:pt x="33219" y="0"/>
                  </a:moveTo>
                  <a:cubicBezTo>
                    <a:pt x="33008" y="0"/>
                    <a:pt x="32750" y="0"/>
                    <a:pt x="32539" y="275"/>
                  </a:cubicBezTo>
                  <a:cubicBezTo>
                    <a:pt x="32410" y="405"/>
                    <a:pt x="32345" y="534"/>
                    <a:pt x="32410" y="744"/>
                  </a:cubicBezTo>
                  <a:cubicBezTo>
                    <a:pt x="32410" y="1148"/>
                    <a:pt x="32750" y="1488"/>
                    <a:pt x="32944" y="1553"/>
                  </a:cubicBezTo>
                  <a:lnTo>
                    <a:pt x="34221" y="2636"/>
                  </a:lnTo>
                  <a:lnTo>
                    <a:pt x="35175" y="3364"/>
                  </a:lnTo>
                  <a:cubicBezTo>
                    <a:pt x="34221" y="3704"/>
                    <a:pt x="33154" y="3849"/>
                    <a:pt x="31941" y="3849"/>
                  </a:cubicBezTo>
                  <a:cubicBezTo>
                    <a:pt x="30324" y="3849"/>
                    <a:pt x="28561" y="3574"/>
                    <a:pt x="26944" y="3299"/>
                  </a:cubicBezTo>
                  <a:cubicBezTo>
                    <a:pt x="26539" y="3235"/>
                    <a:pt x="26200" y="3170"/>
                    <a:pt x="25876" y="3105"/>
                  </a:cubicBezTo>
                  <a:cubicBezTo>
                    <a:pt x="22707" y="2636"/>
                    <a:pt x="19472" y="2361"/>
                    <a:pt x="16302" y="2361"/>
                  </a:cubicBezTo>
                  <a:cubicBezTo>
                    <a:pt x="14814" y="2361"/>
                    <a:pt x="13407" y="2426"/>
                    <a:pt x="11920" y="2491"/>
                  </a:cubicBezTo>
                  <a:cubicBezTo>
                    <a:pt x="9769" y="2701"/>
                    <a:pt x="7068" y="3105"/>
                    <a:pt x="5790" y="5192"/>
                  </a:cubicBezTo>
                  <a:cubicBezTo>
                    <a:pt x="5451" y="5725"/>
                    <a:pt x="5256" y="6404"/>
                    <a:pt x="5046" y="7003"/>
                  </a:cubicBezTo>
                  <a:cubicBezTo>
                    <a:pt x="4707" y="8151"/>
                    <a:pt x="4367" y="9170"/>
                    <a:pt x="3429" y="9574"/>
                  </a:cubicBezTo>
                  <a:cubicBezTo>
                    <a:pt x="1213" y="10512"/>
                    <a:pt x="0" y="13068"/>
                    <a:pt x="599" y="15364"/>
                  </a:cubicBezTo>
                  <a:lnTo>
                    <a:pt x="599" y="15429"/>
                  </a:lnTo>
                  <a:cubicBezTo>
                    <a:pt x="728" y="15768"/>
                    <a:pt x="1068" y="15979"/>
                    <a:pt x="1407" y="15979"/>
                  </a:cubicBezTo>
                  <a:cubicBezTo>
                    <a:pt x="2022" y="15979"/>
                    <a:pt x="2831" y="15493"/>
                    <a:pt x="3025" y="14766"/>
                  </a:cubicBezTo>
                  <a:cubicBezTo>
                    <a:pt x="3089" y="14361"/>
                    <a:pt x="3089" y="13876"/>
                    <a:pt x="3089" y="13472"/>
                  </a:cubicBezTo>
                  <a:cubicBezTo>
                    <a:pt x="3089" y="13003"/>
                    <a:pt x="3025" y="12534"/>
                    <a:pt x="3235" y="12130"/>
                  </a:cubicBezTo>
                  <a:cubicBezTo>
                    <a:pt x="3558" y="11321"/>
                    <a:pt x="4577" y="10981"/>
                    <a:pt x="5515" y="10642"/>
                  </a:cubicBezTo>
                  <a:cubicBezTo>
                    <a:pt x="5661" y="10642"/>
                    <a:pt x="5790" y="10577"/>
                    <a:pt x="5920" y="10512"/>
                  </a:cubicBezTo>
                  <a:cubicBezTo>
                    <a:pt x="7068" y="10108"/>
                    <a:pt x="8006" y="9299"/>
                    <a:pt x="8087" y="8361"/>
                  </a:cubicBezTo>
                  <a:cubicBezTo>
                    <a:pt x="8556" y="8701"/>
                    <a:pt x="8814" y="9235"/>
                    <a:pt x="9025" y="9768"/>
                  </a:cubicBezTo>
                  <a:cubicBezTo>
                    <a:pt x="9089" y="10318"/>
                    <a:pt x="9089" y="10787"/>
                    <a:pt x="8960" y="11256"/>
                  </a:cubicBezTo>
                  <a:cubicBezTo>
                    <a:pt x="8960" y="11192"/>
                    <a:pt x="8960" y="11192"/>
                    <a:pt x="8895" y="11127"/>
                  </a:cubicBezTo>
                  <a:cubicBezTo>
                    <a:pt x="8620" y="10723"/>
                    <a:pt x="8006" y="10448"/>
                    <a:pt x="7472" y="10448"/>
                  </a:cubicBezTo>
                  <a:cubicBezTo>
                    <a:pt x="7132" y="10448"/>
                    <a:pt x="6874" y="10512"/>
                    <a:pt x="6663" y="10642"/>
                  </a:cubicBezTo>
                  <a:cubicBezTo>
                    <a:pt x="5580" y="11321"/>
                    <a:pt x="5451" y="12744"/>
                    <a:pt x="5855" y="13811"/>
                  </a:cubicBezTo>
                  <a:cubicBezTo>
                    <a:pt x="6130" y="14491"/>
                    <a:pt x="6534" y="15024"/>
                    <a:pt x="7068" y="15429"/>
                  </a:cubicBezTo>
                  <a:cubicBezTo>
                    <a:pt x="7601" y="15898"/>
                    <a:pt x="8345" y="16108"/>
                    <a:pt x="9154" y="16108"/>
                  </a:cubicBezTo>
                  <a:cubicBezTo>
                    <a:pt x="10027" y="16108"/>
                    <a:pt x="10917" y="15833"/>
                    <a:pt x="11645" y="15299"/>
                  </a:cubicBezTo>
                  <a:cubicBezTo>
                    <a:pt x="12793" y="14491"/>
                    <a:pt x="13666" y="13068"/>
                    <a:pt x="14006" y="11256"/>
                  </a:cubicBezTo>
                  <a:cubicBezTo>
                    <a:pt x="14070" y="10917"/>
                    <a:pt x="14151" y="10577"/>
                    <a:pt x="14216" y="10237"/>
                  </a:cubicBezTo>
                  <a:cubicBezTo>
                    <a:pt x="14345" y="9299"/>
                    <a:pt x="14475" y="8361"/>
                    <a:pt x="15025" y="7553"/>
                  </a:cubicBezTo>
                  <a:cubicBezTo>
                    <a:pt x="15963" y="6130"/>
                    <a:pt x="17855" y="5790"/>
                    <a:pt x="19262" y="5725"/>
                  </a:cubicBezTo>
                  <a:cubicBezTo>
                    <a:pt x="19472" y="5661"/>
                    <a:pt x="19731" y="5661"/>
                    <a:pt x="20006" y="5661"/>
                  </a:cubicBezTo>
                  <a:cubicBezTo>
                    <a:pt x="21898" y="5661"/>
                    <a:pt x="23774" y="6000"/>
                    <a:pt x="25666" y="6340"/>
                  </a:cubicBezTo>
                  <a:cubicBezTo>
                    <a:pt x="27494" y="6679"/>
                    <a:pt x="29370" y="7003"/>
                    <a:pt x="31197" y="7003"/>
                  </a:cubicBezTo>
                  <a:cubicBezTo>
                    <a:pt x="32750" y="7003"/>
                    <a:pt x="34092" y="6744"/>
                    <a:pt x="35305" y="6275"/>
                  </a:cubicBezTo>
                  <a:cubicBezTo>
                    <a:pt x="35774" y="6130"/>
                    <a:pt x="36243" y="5871"/>
                    <a:pt x="36582" y="5466"/>
                  </a:cubicBezTo>
                  <a:cubicBezTo>
                    <a:pt x="36922" y="5062"/>
                    <a:pt x="36987" y="4577"/>
                    <a:pt x="36922" y="4043"/>
                  </a:cubicBezTo>
                  <a:cubicBezTo>
                    <a:pt x="36712" y="3235"/>
                    <a:pt x="35984" y="2426"/>
                    <a:pt x="35240" y="1828"/>
                  </a:cubicBezTo>
                  <a:lnTo>
                    <a:pt x="36243" y="1828"/>
                  </a:lnTo>
                  <a:cubicBezTo>
                    <a:pt x="38669" y="1828"/>
                    <a:pt x="40561" y="2022"/>
                    <a:pt x="42243" y="2361"/>
                  </a:cubicBezTo>
                  <a:cubicBezTo>
                    <a:pt x="42582" y="2426"/>
                    <a:pt x="42922" y="2491"/>
                    <a:pt x="43181" y="2555"/>
                  </a:cubicBezTo>
                  <a:cubicBezTo>
                    <a:pt x="44669" y="2830"/>
                    <a:pt x="46156" y="3105"/>
                    <a:pt x="47628" y="3170"/>
                  </a:cubicBezTo>
                  <a:lnTo>
                    <a:pt x="47709" y="3170"/>
                  </a:lnTo>
                  <a:cubicBezTo>
                    <a:pt x="48243" y="3170"/>
                    <a:pt x="48841" y="3105"/>
                    <a:pt x="49456" y="3105"/>
                  </a:cubicBezTo>
                  <a:cubicBezTo>
                    <a:pt x="49650" y="3105"/>
                    <a:pt x="49860" y="3105"/>
                    <a:pt x="50135" y="3170"/>
                  </a:cubicBezTo>
                  <a:lnTo>
                    <a:pt x="51348" y="2960"/>
                  </a:lnTo>
                  <a:lnTo>
                    <a:pt x="52480" y="2830"/>
                  </a:lnTo>
                  <a:lnTo>
                    <a:pt x="54243" y="2636"/>
                  </a:lnTo>
                  <a:lnTo>
                    <a:pt x="52561" y="2297"/>
                  </a:lnTo>
                  <a:cubicBezTo>
                    <a:pt x="46221" y="1084"/>
                    <a:pt x="39752" y="340"/>
                    <a:pt x="33348" y="0"/>
                  </a:cubicBezTo>
                  <a:lnTo>
                    <a:pt x="3321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7"/>
                                        </p:tgtEl>
                                        <p:attrNameLst>
                                          <p:attrName>style.visibility</p:attrName>
                                        </p:attrNameLst>
                                      </p:cBhvr>
                                      <p:to>
                                        <p:strVal val="visible"/>
                                      </p:to>
                                    </p:set>
                                    <p:animEffect transition="in" filter="barn(inVertical)">
                                      <p:cBhvr>
                                        <p:cTn id="7" dur="500"/>
                                        <p:tgtEl>
                                          <p:spTgt spid="107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37" fill="hold" nodeType="withEffect">
                                  <p:stCondLst>
                                    <p:cond delay="6500"/>
                                  </p:stCondLst>
                                  <p:childTnLst>
                                    <p:set>
                                      <p:cBhvr>
                                        <p:cTn id="15" dur="1" fill="hold">
                                          <p:stCondLst>
                                            <p:cond delay="0"/>
                                          </p:stCondLst>
                                        </p:cTn>
                                        <p:tgtEl>
                                          <p:spTgt spid="10"/>
                                        </p:tgtEl>
                                        <p:attrNameLst>
                                          <p:attrName>style.visibility</p:attrName>
                                        </p:attrNameLst>
                                      </p:cBhvr>
                                      <p:to>
                                        <p:strVal val="visible"/>
                                      </p:to>
                                    </p:set>
                                    <p:animEffect transition="in" filter="barn(outVertical)">
                                      <p:cBhvr>
                                        <p:cTn id="16"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077;p34">
            <a:extLst>
              <a:ext uri="{FF2B5EF4-FFF2-40B4-BE49-F238E27FC236}">
                <a16:creationId xmlns:a16="http://schemas.microsoft.com/office/drawing/2014/main" id="{CE170045-BBA9-1095-6531-8BB1620AF2B0}"/>
              </a:ext>
            </a:extLst>
          </p:cNvPr>
          <p:cNvSpPr txBox="1">
            <a:spLocks noChangeArrowheads="1"/>
          </p:cNvSpPr>
          <p:nvPr/>
        </p:nvSpPr>
        <p:spPr bwMode="auto">
          <a:xfrm>
            <a:off x="2455334" y="1985434"/>
            <a:ext cx="7281333" cy="86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b"/>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535B34"/>
              </a:buClr>
              <a:buSzPts val="5200"/>
              <a:buFont typeface="Amarante" charset="0"/>
              <a:buNone/>
            </a:pPr>
            <a:r>
              <a:rPr lang="en-US" altLang="en-US" sz="4800" b="1" dirty="0">
                <a:solidFill>
                  <a:srgbClr val="CF854C"/>
                </a:solidFill>
                <a:latin typeface="Amatic SC" panose="020F0502020204030204" pitchFamily="2" charset="-79"/>
                <a:ea typeface="Aztek" charset="0"/>
                <a:cs typeface="Amatic SC" panose="020F0502020204030204" pitchFamily="2" charset="-79"/>
                <a:sym typeface="Amarante" charset="0"/>
              </a:rPr>
              <a:t>HOẠT ĐỘNG 4</a:t>
            </a:r>
          </a:p>
        </p:txBody>
      </p:sp>
      <p:sp>
        <p:nvSpPr>
          <p:cNvPr id="10" name="Google Shape;1077;p34">
            <a:extLst>
              <a:ext uri="{FF2B5EF4-FFF2-40B4-BE49-F238E27FC236}">
                <a16:creationId xmlns:a16="http://schemas.microsoft.com/office/drawing/2014/main" id="{A72CD02C-509F-AB59-24D3-A11BF1962FE3}"/>
              </a:ext>
            </a:extLst>
          </p:cNvPr>
          <p:cNvSpPr txBox="1">
            <a:spLocks noChangeArrowheads="1"/>
          </p:cNvSpPr>
          <p:nvPr/>
        </p:nvSpPr>
        <p:spPr bwMode="auto">
          <a:xfrm>
            <a:off x="2478618" y="2990851"/>
            <a:ext cx="7234767" cy="197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b"/>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535B34"/>
              </a:buClr>
              <a:buSzPts val="5200"/>
              <a:buFont typeface="Amarante" charset="0"/>
              <a:buNone/>
            </a:pPr>
            <a:r>
              <a:rPr lang="en-US" altLang="en-US" sz="4267">
                <a:solidFill>
                  <a:srgbClr val="535B34"/>
                </a:solidFill>
                <a:latin typeface="Aztek" charset="0"/>
                <a:cs typeface="Aztek" charset="0"/>
                <a:sym typeface="Amarante" charset="0"/>
              </a:rPr>
              <a:t>TRƯNG BÀY </a:t>
            </a:r>
          </a:p>
          <a:p>
            <a:pPr algn="ctr" eaLnBrk="1" hangingPunct="1">
              <a:buClr>
                <a:srgbClr val="535B34"/>
              </a:buClr>
              <a:buSzPts val="5200"/>
              <a:buFont typeface="Amarante" charset="0"/>
              <a:buNone/>
            </a:pPr>
            <a:r>
              <a:rPr lang="en-US" altLang="en-US" sz="4267">
                <a:solidFill>
                  <a:srgbClr val="535B34"/>
                </a:solidFill>
                <a:latin typeface="Aztek" charset="0"/>
                <a:cs typeface="Aztek" charset="0"/>
                <a:sym typeface="Amarante" charset="0"/>
              </a:rPr>
              <a:t>VÀ </a:t>
            </a:r>
          </a:p>
          <a:p>
            <a:pPr algn="ctr" eaLnBrk="1" hangingPunct="1">
              <a:buClr>
                <a:srgbClr val="535B34"/>
              </a:buClr>
              <a:buSzPts val="5200"/>
              <a:buFont typeface="Amarante" charset="0"/>
              <a:buNone/>
            </a:pPr>
            <a:r>
              <a:rPr lang="en-US" altLang="en-US" sz="4267">
                <a:solidFill>
                  <a:srgbClr val="535B34"/>
                </a:solidFill>
                <a:latin typeface="Aztek" charset="0"/>
                <a:cs typeface="Aztek" charset="0"/>
                <a:sym typeface="Amarante" charset="0"/>
              </a:rPr>
              <a:t>CHIA SẼ</a:t>
            </a:r>
          </a:p>
        </p:txBody>
      </p:sp>
      <p:cxnSp>
        <p:nvCxnSpPr>
          <p:cNvPr id="11" name="Straight Connector 10">
            <a:extLst>
              <a:ext uri="{FF2B5EF4-FFF2-40B4-BE49-F238E27FC236}">
                <a16:creationId xmlns:a16="http://schemas.microsoft.com/office/drawing/2014/main" id="{188558A5-064E-4557-BE7E-DF18C981D04C}"/>
              </a:ext>
            </a:extLst>
          </p:cNvPr>
          <p:cNvCxnSpPr/>
          <p:nvPr/>
        </p:nvCxnSpPr>
        <p:spPr>
          <a:xfrm>
            <a:off x="3473451" y="2698751"/>
            <a:ext cx="5003800" cy="0"/>
          </a:xfrm>
          <a:prstGeom prst="line">
            <a:avLst/>
          </a:prstGeom>
          <a:ln w="28575">
            <a:solidFill>
              <a:srgbClr val="CF854C"/>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43013" name="Google Shape;2791;p68">
            <a:extLst>
              <a:ext uri="{FF2B5EF4-FFF2-40B4-BE49-F238E27FC236}">
                <a16:creationId xmlns:a16="http://schemas.microsoft.com/office/drawing/2014/main" id="{ABF24052-8C30-7288-BE27-7C4C8D33DDB1}"/>
              </a:ext>
            </a:extLst>
          </p:cNvPr>
          <p:cNvGrpSpPr>
            <a:grpSpLocks/>
          </p:cNvGrpSpPr>
          <p:nvPr/>
        </p:nvGrpSpPr>
        <p:grpSpPr bwMode="auto">
          <a:xfrm>
            <a:off x="4176185" y="4660900"/>
            <a:ext cx="3896783" cy="1007533"/>
            <a:chOff x="3201914" y="3495301"/>
            <a:chExt cx="2922613" cy="755632"/>
          </a:xfrm>
        </p:grpSpPr>
        <p:sp>
          <p:nvSpPr>
            <p:cNvPr id="43049" name="Google Shape;2792;p68">
              <a:extLst>
                <a:ext uri="{FF2B5EF4-FFF2-40B4-BE49-F238E27FC236}">
                  <a16:creationId xmlns:a16="http://schemas.microsoft.com/office/drawing/2014/main" id="{907803EE-155D-CACC-9A34-41882CE088C5}"/>
                </a:ext>
              </a:extLst>
            </p:cNvPr>
            <p:cNvSpPr>
              <a:spLocks/>
            </p:cNvSpPr>
            <p:nvPr/>
          </p:nvSpPr>
          <p:spPr bwMode="auto">
            <a:xfrm>
              <a:off x="3737702" y="3603286"/>
              <a:ext cx="879843" cy="586387"/>
            </a:xfrm>
            <a:custGeom>
              <a:avLst/>
              <a:gdLst>
                <a:gd name="T0" fmla="*/ 19750 w 30204"/>
                <a:gd name="T1" fmla="*/ 44307 h 20130"/>
                <a:gd name="T2" fmla="*/ 268637 w 30204"/>
                <a:gd name="T3" fmla="*/ 78010 h 20130"/>
                <a:gd name="T4" fmla="*/ 314866 w 30204"/>
                <a:gd name="T5" fmla="*/ 144427 h 20130"/>
                <a:gd name="T6" fmla="*/ 394653 w 30204"/>
                <a:gd name="T7" fmla="*/ 85089 h 20130"/>
                <a:gd name="T8" fmla="*/ 399110 w 30204"/>
                <a:gd name="T9" fmla="*/ 236856 h 20130"/>
                <a:gd name="T10" fmla="*/ 342773 w 30204"/>
                <a:gd name="T11" fmla="*/ 184393 h 20130"/>
                <a:gd name="T12" fmla="*/ 335083 w 30204"/>
                <a:gd name="T13" fmla="*/ 220485 h 20130"/>
                <a:gd name="T14" fmla="*/ 48181 w 30204"/>
                <a:gd name="T15" fmla="*/ 39966 h 20130"/>
                <a:gd name="T16" fmla="*/ 182470 w 30204"/>
                <a:gd name="T17" fmla="*/ 44307 h 20130"/>
                <a:gd name="T18" fmla="*/ 131842 w 30204"/>
                <a:gd name="T19" fmla="*/ 9438 h 20130"/>
                <a:gd name="T20" fmla="*/ 796269 w 30204"/>
                <a:gd name="T21" fmla="*/ 413063 h 20130"/>
                <a:gd name="T22" fmla="*/ 563753 w 30204"/>
                <a:gd name="T23" fmla="*/ 567569 h 20130"/>
                <a:gd name="T24" fmla="*/ 561335 w 30204"/>
                <a:gd name="T25" fmla="*/ 405344 h 20130"/>
                <a:gd name="T26" fmla="*/ 810222 w 30204"/>
                <a:gd name="T27" fmla="*/ 395236 h 20130"/>
                <a:gd name="T28" fmla="*/ 453030 w 30204"/>
                <a:gd name="T29" fmla="*/ 232516 h 20130"/>
                <a:gd name="T30" fmla="*/ 481432 w 30204"/>
                <a:gd name="T31" fmla="*/ 160332 h 20130"/>
                <a:gd name="T32" fmla="*/ 495385 w 30204"/>
                <a:gd name="T33" fmla="*/ 246498 h 20130"/>
                <a:gd name="T34" fmla="*/ 489122 w 30204"/>
                <a:gd name="T35" fmla="*/ 190656 h 20130"/>
                <a:gd name="T36" fmla="*/ 762070 w 30204"/>
                <a:gd name="T37" fmla="*/ 381283 h 20130"/>
                <a:gd name="T38" fmla="*/ 547382 w 30204"/>
                <a:gd name="T39" fmla="*/ 359144 h 20130"/>
                <a:gd name="T40" fmla="*/ 698188 w 30204"/>
                <a:gd name="T41" fmla="*/ 396314 h 20130"/>
                <a:gd name="T42" fmla="*/ 826098 w 30204"/>
                <a:gd name="T43" fmla="*/ 376942 h 20130"/>
                <a:gd name="T44" fmla="*/ 378894 w 30204"/>
                <a:gd name="T45" fmla="*/ 340850 h 20130"/>
                <a:gd name="T46" fmla="*/ 298990 w 30204"/>
                <a:gd name="T47" fmla="*/ 493433 h 20130"/>
                <a:gd name="T48" fmla="*/ 389002 w 30204"/>
                <a:gd name="T49" fmla="*/ 487199 h 20130"/>
                <a:gd name="T50" fmla="*/ 268637 w 30204"/>
                <a:gd name="T51" fmla="*/ 564132 h 20130"/>
                <a:gd name="T52" fmla="*/ 184393 w 30204"/>
                <a:gd name="T53" fmla="*/ 541585 h 20130"/>
                <a:gd name="T54" fmla="*/ 118443 w 30204"/>
                <a:gd name="T55" fmla="*/ 547353 h 20130"/>
                <a:gd name="T56" fmla="*/ 306972 w 30204"/>
                <a:gd name="T57" fmla="*/ 245653 h 20130"/>
                <a:gd name="T58" fmla="*/ 435202 w 30204"/>
                <a:gd name="T59" fmla="*/ 268637 h 20130"/>
                <a:gd name="T60" fmla="*/ 130328 w 30204"/>
                <a:gd name="T61" fmla="*/ 29 h 20130"/>
                <a:gd name="T62" fmla="*/ 67873 w 30204"/>
                <a:gd name="T63" fmla="*/ 48268 h 20130"/>
                <a:gd name="T64" fmla="*/ 324974 w 30204"/>
                <a:gd name="T65" fmla="*/ 224825 h 20130"/>
                <a:gd name="T66" fmla="*/ 132425 w 30204"/>
                <a:gd name="T67" fmla="*/ 294621 h 20130"/>
                <a:gd name="T68" fmla="*/ 189083 w 30204"/>
                <a:gd name="T69" fmla="*/ 586358 h 20130"/>
                <a:gd name="T70" fmla="*/ 292728 w 30204"/>
                <a:gd name="T71" fmla="*/ 569521 h 20130"/>
                <a:gd name="T72" fmla="*/ 337529 w 30204"/>
                <a:gd name="T73" fmla="*/ 492967 h 20130"/>
                <a:gd name="T74" fmla="*/ 345628 w 30204"/>
                <a:gd name="T75" fmla="*/ 346764 h 20130"/>
                <a:gd name="T76" fmla="*/ 535351 w 30204"/>
                <a:gd name="T77" fmla="*/ 567569 h 20130"/>
                <a:gd name="T78" fmla="*/ 599845 w 30204"/>
                <a:gd name="T79" fmla="*/ 565646 h 20130"/>
                <a:gd name="T80" fmla="*/ 583474 w 30204"/>
                <a:gd name="T81" fmla="*/ 455418 h 20130"/>
                <a:gd name="T82" fmla="*/ 878590 w 30204"/>
                <a:gd name="T83" fmla="*/ 340850 h 20130"/>
                <a:gd name="T84" fmla="*/ 864637 w 30204"/>
                <a:gd name="T85" fmla="*/ 338928 h 20130"/>
                <a:gd name="T86" fmla="*/ 497308 w 30204"/>
                <a:gd name="T87" fmla="*/ 194501 h 20130"/>
                <a:gd name="T88" fmla="*/ 497308 w 30204"/>
                <a:gd name="T89" fmla="*/ 124210 h 20130"/>
                <a:gd name="T90" fmla="*/ 376972 w 30204"/>
                <a:gd name="T91" fmla="*/ 142504 h 20130"/>
                <a:gd name="T92" fmla="*/ 393605 w 30204"/>
                <a:gd name="T93" fmla="*/ 76845 h 20130"/>
                <a:gd name="T94" fmla="*/ 230622 w 30204"/>
                <a:gd name="T95" fmla="*/ 29858 h 201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204" h="20130" extrusionOk="0">
                  <a:moveTo>
                    <a:pt x="1026" y="1306"/>
                  </a:moveTo>
                  <a:lnTo>
                    <a:pt x="1026" y="1306"/>
                  </a:lnTo>
                  <a:cubicBezTo>
                    <a:pt x="959" y="1372"/>
                    <a:pt x="1026" y="1438"/>
                    <a:pt x="1026" y="1438"/>
                  </a:cubicBezTo>
                  <a:cubicBezTo>
                    <a:pt x="893" y="1438"/>
                    <a:pt x="827" y="1521"/>
                    <a:pt x="678" y="1521"/>
                  </a:cubicBezTo>
                  <a:cubicBezTo>
                    <a:pt x="761" y="1438"/>
                    <a:pt x="893" y="1372"/>
                    <a:pt x="1026" y="1306"/>
                  </a:cubicBezTo>
                  <a:close/>
                  <a:moveTo>
                    <a:pt x="4526" y="324"/>
                  </a:moveTo>
                  <a:cubicBezTo>
                    <a:pt x="4736" y="324"/>
                    <a:pt x="4946" y="332"/>
                    <a:pt x="5157" y="348"/>
                  </a:cubicBezTo>
                  <a:cubicBezTo>
                    <a:pt x="6810" y="480"/>
                    <a:pt x="8264" y="1372"/>
                    <a:pt x="9222" y="2678"/>
                  </a:cubicBezTo>
                  <a:cubicBezTo>
                    <a:pt x="9850" y="3438"/>
                    <a:pt x="10264" y="4264"/>
                    <a:pt x="10594" y="5157"/>
                  </a:cubicBezTo>
                  <a:cubicBezTo>
                    <a:pt x="10627" y="5215"/>
                    <a:pt x="10687" y="5240"/>
                    <a:pt x="10745" y="5240"/>
                  </a:cubicBezTo>
                  <a:cubicBezTo>
                    <a:pt x="10834" y="5240"/>
                    <a:pt x="10915" y="5181"/>
                    <a:pt x="10875" y="5090"/>
                  </a:cubicBezTo>
                  <a:cubicBezTo>
                    <a:pt x="10875" y="5024"/>
                    <a:pt x="10875" y="5024"/>
                    <a:pt x="10809" y="4958"/>
                  </a:cubicBezTo>
                  <a:cubicBezTo>
                    <a:pt x="10875" y="4958"/>
                    <a:pt x="10875" y="4892"/>
                    <a:pt x="10875" y="4826"/>
                  </a:cubicBezTo>
                  <a:cubicBezTo>
                    <a:pt x="10809" y="4413"/>
                    <a:pt x="11090" y="4066"/>
                    <a:pt x="11354" y="3785"/>
                  </a:cubicBezTo>
                  <a:cubicBezTo>
                    <a:pt x="11635" y="3587"/>
                    <a:pt x="11982" y="3306"/>
                    <a:pt x="12329" y="3173"/>
                  </a:cubicBezTo>
                  <a:cubicBezTo>
                    <a:pt x="12683" y="3027"/>
                    <a:pt x="13117" y="2921"/>
                    <a:pt x="13548" y="2921"/>
                  </a:cubicBezTo>
                  <a:cubicBezTo>
                    <a:pt x="13943" y="2921"/>
                    <a:pt x="14335" y="3010"/>
                    <a:pt x="14659" y="3240"/>
                  </a:cubicBezTo>
                  <a:cubicBezTo>
                    <a:pt x="13899" y="3438"/>
                    <a:pt x="13073" y="3851"/>
                    <a:pt x="12742" y="4611"/>
                  </a:cubicBezTo>
                  <a:cubicBezTo>
                    <a:pt x="12329" y="5570"/>
                    <a:pt x="12660" y="6809"/>
                    <a:pt x="13222" y="7569"/>
                  </a:cubicBezTo>
                  <a:cubicBezTo>
                    <a:pt x="13354" y="7784"/>
                    <a:pt x="13569" y="7982"/>
                    <a:pt x="13701" y="8131"/>
                  </a:cubicBezTo>
                  <a:cubicBezTo>
                    <a:pt x="13569" y="8049"/>
                    <a:pt x="13420" y="7916"/>
                    <a:pt x="13288" y="7850"/>
                  </a:cubicBezTo>
                  <a:cubicBezTo>
                    <a:pt x="12742" y="7437"/>
                    <a:pt x="12329" y="6809"/>
                    <a:pt x="12048" y="6198"/>
                  </a:cubicBezTo>
                  <a:cubicBezTo>
                    <a:pt x="12029" y="6159"/>
                    <a:pt x="11991" y="6143"/>
                    <a:pt x="11949" y="6143"/>
                  </a:cubicBezTo>
                  <a:cubicBezTo>
                    <a:pt x="11847" y="6143"/>
                    <a:pt x="11721" y="6236"/>
                    <a:pt x="11767" y="6330"/>
                  </a:cubicBezTo>
                  <a:cubicBezTo>
                    <a:pt x="12114" y="7024"/>
                    <a:pt x="12528" y="7635"/>
                    <a:pt x="13156" y="8131"/>
                  </a:cubicBezTo>
                  <a:cubicBezTo>
                    <a:pt x="13354" y="8263"/>
                    <a:pt x="13635" y="8396"/>
                    <a:pt x="13899" y="8544"/>
                  </a:cubicBezTo>
                  <a:cubicBezTo>
                    <a:pt x="13569" y="8462"/>
                    <a:pt x="13288" y="8462"/>
                    <a:pt x="13007" y="8330"/>
                  </a:cubicBezTo>
                  <a:cubicBezTo>
                    <a:pt x="12461" y="8197"/>
                    <a:pt x="11982" y="7916"/>
                    <a:pt x="11503" y="7569"/>
                  </a:cubicBezTo>
                  <a:cubicBezTo>
                    <a:pt x="10594" y="6958"/>
                    <a:pt x="9916" y="6132"/>
                    <a:pt x="9222" y="5371"/>
                  </a:cubicBezTo>
                  <a:cubicBezTo>
                    <a:pt x="7785" y="3785"/>
                    <a:pt x="6198" y="2265"/>
                    <a:pt x="4132" y="1653"/>
                  </a:cubicBezTo>
                  <a:cubicBezTo>
                    <a:pt x="3504" y="1438"/>
                    <a:pt x="2893" y="1372"/>
                    <a:pt x="2199" y="1372"/>
                  </a:cubicBezTo>
                  <a:lnTo>
                    <a:pt x="1654" y="1372"/>
                  </a:lnTo>
                  <a:cubicBezTo>
                    <a:pt x="2192" y="1277"/>
                    <a:pt x="2733" y="1225"/>
                    <a:pt x="3272" y="1225"/>
                  </a:cubicBezTo>
                  <a:cubicBezTo>
                    <a:pt x="4238" y="1225"/>
                    <a:pt x="5199" y="1393"/>
                    <a:pt x="6132" y="1785"/>
                  </a:cubicBezTo>
                  <a:cubicBezTo>
                    <a:pt x="6147" y="1793"/>
                    <a:pt x="6161" y="1796"/>
                    <a:pt x="6175" y="1796"/>
                  </a:cubicBezTo>
                  <a:cubicBezTo>
                    <a:pt x="6290" y="1796"/>
                    <a:pt x="6382" y="1580"/>
                    <a:pt x="6264" y="1521"/>
                  </a:cubicBezTo>
                  <a:cubicBezTo>
                    <a:pt x="5438" y="1174"/>
                    <a:pt x="4612" y="959"/>
                    <a:pt x="3719" y="893"/>
                  </a:cubicBezTo>
                  <a:cubicBezTo>
                    <a:pt x="2827" y="893"/>
                    <a:pt x="2001" y="1025"/>
                    <a:pt x="1092" y="1240"/>
                  </a:cubicBezTo>
                  <a:cubicBezTo>
                    <a:pt x="1587" y="959"/>
                    <a:pt x="2067" y="761"/>
                    <a:pt x="2546" y="612"/>
                  </a:cubicBezTo>
                  <a:cubicBezTo>
                    <a:pt x="3177" y="410"/>
                    <a:pt x="3847" y="324"/>
                    <a:pt x="4526" y="324"/>
                  </a:cubicBezTo>
                  <a:close/>
                  <a:moveTo>
                    <a:pt x="29401" y="12527"/>
                  </a:moveTo>
                  <a:lnTo>
                    <a:pt x="29401" y="12527"/>
                  </a:lnTo>
                  <a:cubicBezTo>
                    <a:pt x="29186" y="12808"/>
                    <a:pt x="28987" y="13006"/>
                    <a:pt x="28773" y="13221"/>
                  </a:cubicBezTo>
                  <a:cubicBezTo>
                    <a:pt x="28359" y="13568"/>
                    <a:pt x="27880" y="13915"/>
                    <a:pt x="27335" y="14180"/>
                  </a:cubicBezTo>
                  <a:cubicBezTo>
                    <a:pt x="25963" y="14808"/>
                    <a:pt x="24443" y="14940"/>
                    <a:pt x="22989" y="15006"/>
                  </a:cubicBezTo>
                  <a:cubicBezTo>
                    <a:pt x="21898" y="15006"/>
                    <a:pt x="20658" y="15006"/>
                    <a:pt x="19617" y="15485"/>
                  </a:cubicBezTo>
                  <a:cubicBezTo>
                    <a:pt x="18659" y="15898"/>
                    <a:pt x="18031" y="16873"/>
                    <a:pt x="18246" y="17898"/>
                  </a:cubicBezTo>
                  <a:cubicBezTo>
                    <a:pt x="18312" y="18592"/>
                    <a:pt x="18791" y="19204"/>
                    <a:pt x="19353" y="19484"/>
                  </a:cubicBezTo>
                  <a:cubicBezTo>
                    <a:pt x="18593" y="19418"/>
                    <a:pt x="17899" y="18939"/>
                    <a:pt x="17485" y="18245"/>
                  </a:cubicBezTo>
                  <a:cubicBezTo>
                    <a:pt x="16874" y="17287"/>
                    <a:pt x="16791" y="15981"/>
                    <a:pt x="17485" y="15006"/>
                  </a:cubicBezTo>
                  <a:cubicBezTo>
                    <a:pt x="17832" y="14461"/>
                    <a:pt x="18444" y="14047"/>
                    <a:pt x="19138" y="13981"/>
                  </a:cubicBezTo>
                  <a:cubicBezTo>
                    <a:pt x="19204" y="13981"/>
                    <a:pt x="19204" y="13981"/>
                    <a:pt x="19270" y="13915"/>
                  </a:cubicBezTo>
                  <a:cubicBezTo>
                    <a:pt x="19898" y="14114"/>
                    <a:pt x="20510" y="14328"/>
                    <a:pt x="21204" y="14394"/>
                  </a:cubicBezTo>
                  <a:cubicBezTo>
                    <a:pt x="21922" y="14519"/>
                    <a:pt x="22636" y="14585"/>
                    <a:pt x="23350" y="14585"/>
                  </a:cubicBezTo>
                  <a:cubicBezTo>
                    <a:pt x="24148" y="14585"/>
                    <a:pt x="24946" y="14503"/>
                    <a:pt x="25748" y="14328"/>
                  </a:cubicBezTo>
                  <a:cubicBezTo>
                    <a:pt x="26442" y="14114"/>
                    <a:pt x="27120" y="13915"/>
                    <a:pt x="27814" y="13568"/>
                  </a:cubicBezTo>
                  <a:cubicBezTo>
                    <a:pt x="28359" y="13287"/>
                    <a:pt x="28921" y="12940"/>
                    <a:pt x="29401" y="12527"/>
                  </a:cubicBezTo>
                  <a:close/>
                  <a:moveTo>
                    <a:pt x="16461" y="5090"/>
                  </a:moveTo>
                  <a:lnTo>
                    <a:pt x="16461" y="5090"/>
                  </a:lnTo>
                  <a:cubicBezTo>
                    <a:pt x="15899" y="5917"/>
                    <a:pt x="15486" y="6958"/>
                    <a:pt x="15552" y="7982"/>
                  </a:cubicBezTo>
                  <a:cubicBezTo>
                    <a:pt x="15552" y="8090"/>
                    <a:pt x="15622" y="8144"/>
                    <a:pt x="15692" y="8144"/>
                  </a:cubicBezTo>
                  <a:cubicBezTo>
                    <a:pt x="15763" y="8144"/>
                    <a:pt x="15833" y="8090"/>
                    <a:pt x="15833" y="7982"/>
                  </a:cubicBezTo>
                  <a:cubicBezTo>
                    <a:pt x="15767" y="7090"/>
                    <a:pt x="16114" y="6264"/>
                    <a:pt x="16527" y="5504"/>
                  </a:cubicBezTo>
                  <a:cubicBezTo>
                    <a:pt x="16461" y="5851"/>
                    <a:pt x="16378" y="6264"/>
                    <a:pt x="16461" y="6677"/>
                  </a:cubicBezTo>
                  <a:cubicBezTo>
                    <a:pt x="16461" y="7305"/>
                    <a:pt x="16593" y="7916"/>
                    <a:pt x="16725" y="8544"/>
                  </a:cubicBezTo>
                  <a:cubicBezTo>
                    <a:pt x="16725" y="8594"/>
                    <a:pt x="16765" y="8616"/>
                    <a:pt x="16814" y="8616"/>
                  </a:cubicBezTo>
                  <a:cubicBezTo>
                    <a:pt x="16896" y="8616"/>
                    <a:pt x="17006" y="8555"/>
                    <a:pt x="17006" y="8462"/>
                  </a:cubicBezTo>
                  <a:cubicBezTo>
                    <a:pt x="16874" y="7850"/>
                    <a:pt x="16725" y="7305"/>
                    <a:pt x="16725" y="6677"/>
                  </a:cubicBezTo>
                  <a:cubicBezTo>
                    <a:pt x="16659" y="6198"/>
                    <a:pt x="16725" y="5718"/>
                    <a:pt x="16874" y="5305"/>
                  </a:cubicBezTo>
                  <a:lnTo>
                    <a:pt x="16874" y="5504"/>
                  </a:lnTo>
                  <a:cubicBezTo>
                    <a:pt x="16791" y="5851"/>
                    <a:pt x="16791" y="6198"/>
                    <a:pt x="16791" y="6545"/>
                  </a:cubicBezTo>
                  <a:cubicBezTo>
                    <a:pt x="16874" y="7156"/>
                    <a:pt x="17006" y="7784"/>
                    <a:pt x="17204" y="8330"/>
                  </a:cubicBezTo>
                  <a:cubicBezTo>
                    <a:pt x="17766" y="9437"/>
                    <a:pt x="18593" y="10329"/>
                    <a:pt x="19551" y="11023"/>
                  </a:cubicBezTo>
                  <a:cubicBezTo>
                    <a:pt x="21279" y="12354"/>
                    <a:pt x="23460" y="13104"/>
                    <a:pt x="25635" y="13104"/>
                  </a:cubicBezTo>
                  <a:cubicBezTo>
                    <a:pt x="25810" y="13104"/>
                    <a:pt x="25986" y="13099"/>
                    <a:pt x="26161" y="13089"/>
                  </a:cubicBezTo>
                  <a:lnTo>
                    <a:pt x="26228" y="13089"/>
                  </a:lnTo>
                  <a:cubicBezTo>
                    <a:pt x="25550" y="13221"/>
                    <a:pt x="24922" y="13287"/>
                    <a:pt x="24228" y="13287"/>
                  </a:cubicBezTo>
                  <a:cubicBezTo>
                    <a:pt x="24113" y="13291"/>
                    <a:pt x="23997" y="13293"/>
                    <a:pt x="23882" y="13293"/>
                  </a:cubicBezTo>
                  <a:cubicBezTo>
                    <a:pt x="22145" y="13293"/>
                    <a:pt x="20403" y="12840"/>
                    <a:pt x="18791" y="12329"/>
                  </a:cubicBezTo>
                  <a:cubicBezTo>
                    <a:pt x="17832" y="11982"/>
                    <a:pt x="16791" y="11569"/>
                    <a:pt x="15833" y="11089"/>
                  </a:cubicBezTo>
                  <a:cubicBezTo>
                    <a:pt x="15818" y="11082"/>
                    <a:pt x="15804" y="11079"/>
                    <a:pt x="15789" y="11079"/>
                  </a:cubicBezTo>
                  <a:cubicBezTo>
                    <a:pt x="15672" y="11079"/>
                    <a:pt x="15568" y="11295"/>
                    <a:pt x="15701" y="11354"/>
                  </a:cubicBezTo>
                  <a:cubicBezTo>
                    <a:pt x="18295" y="12524"/>
                    <a:pt x="21133" y="13605"/>
                    <a:pt x="23968" y="13605"/>
                  </a:cubicBezTo>
                  <a:cubicBezTo>
                    <a:pt x="24817" y="13605"/>
                    <a:pt x="25666" y="13508"/>
                    <a:pt x="26509" y="13287"/>
                  </a:cubicBezTo>
                  <a:cubicBezTo>
                    <a:pt x="27533" y="13089"/>
                    <a:pt x="28442" y="12676"/>
                    <a:pt x="29334" y="12180"/>
                  </a:cubicBezTo>
                  <a:cubicBezTo>
                    <a:pt x="29054" y="12461"/>
                    <a:pt x="28706" y="12742"/>
                    <a:pt x="28359" y="12940"/>
                  </a:cubicBezTo>
                  <a:cubicBezTo>
                    <a:pt x="27814" y="13287"/>
                    <a:pt x="27120" y="13568"/>
                    <a:pt x="26509" y="13767"/>
                  </a:cubicBezTo>
                  <a:cubicBezTo>
                    <a:pt x="25489" y="14160"/>
                    <a:pt x="24412" y="14343"/>
                    <a:pt x="23336" y="14343"/>
                  </a:cubicBezTo>
                  <a:cubicBezTo>
                    <a:pt x="22877" y="14343"/>
                    <a:pt x="22418" y="14310"/>
                    <a:pt x="21964" y="14246"/>
                  </a:cubicBezTo>
                  <a:cubicBezTo>
                    <a:pt x="18857" y="13915"/>
                    <a:pt x="16114" y="12114"/>
                    <a:pt x="13007" y="11701"/>
                  </a:cubicBezTo>
                  <a:cubicBezTo>
                    <a:pt x="12647" y="11657"/>
                    <a:pt x="12271" y="11628"/>
                    <a:pt x="11894" y="11628"/>
                  </a:cubicBezTo>
                  <a:cubicBezTo>
                    <a:pt x="11127" y="11628"/>
                    <a:pt x="10355" y="11749"/>
                    <a:pt x="9702" y="12114"/>
                  </a:cubicBezTo>
                  <a:cubicBezTo>
                    <a:pt x="8677" y="12593"/>
                    <a:pt x="8049" y="13700"/>
                    <a:pt x="8264" y="14808"/>
                  </a:cubicBezTo>
                  <a:cubicBezTo>
                    <a:pt x="8462" y="15832"/>
                    <a:pt x="9289" y="16592"/>
                    <a:pt x="10264" y="16939"/>
                  </a:cubicBezTo>
                  <a:cubicBezTo>
                    <a:pt x="10743" y="17138"/>
                    <a:pt x="11288" y="17220"/>
                    <a:pt x="11767" y="17220"/>
                  </a:cubicBezTo>
                  <a:cubicBezTo>
                    <a:pt x="12048" y="17138"/>
                    <a:pt x="12247" y="17138"/>
                    <a:pt x="12461" y="17072"/>
                  </a:cubicBezTo>
                  <a:cubicBezTo>
                    <a:pt x="12660" y="17006"/>
                    <a:pt x="12875" y="16873"/>
                    <a:pt x="13073" y="16807"/>
                  </a:cubicBezTo>
                  <a:cubicBezTo>
                    <a:pt x="13156" y="16725"/>
                    <a:pt x="13288" y="16725"/>
                    <a:pt x="13354" y="16725"/>
                  </a:cubicBezTo>
                  <a:lnTo>
                    <a:pt x="13354" y="16873"/>
                  </a:lnTo>
                  <a:cubicBezTo>
                    <a:pt x="13222" y="17072"/>
                    <a:pt x="13156" y="17287"/>
                    <a:pt x="13007" y="17419"/>
                  </a:cubicBezTo>
                  <a:cubicBezTo>
                    <a:pt x="12594" y="18047"/>
                    <a:pt x="11982" y="18526"/>
                    <a:pt x="11288" y="18873"/>
                  </a:cubicBezTo>
                  <a:cubicBezTo>
                    <a:pt x="10635" y="19195"/>
                    <a:pt x="9927" y="19366"/>
                    <a:pt x="9222" y="19366"/>
                  </a:cubicBezTo>
                  <a:cubicBezTo>
                    <a:pt x="8589" y="19366"/>
                    <a:pt x="7958" y="19228"/>
                    <a:pt x="7371" y="18939"/>
                  </a:cubicBezTo>
                  <a:cubicBezTo>
                    <a:pt x="7091" y="18790"/>
                    <a:pt x="6744" y="18592"/>
                    <a:pt x="6463" y="18377"/>
                  </a:cubicBezTo>
                  <a:cubicBezTo>
                    <a:pt x="6433" y="18348"/>
                    <a:pt x="6401" y="18336"/>
                    <a:pt x="6370" y="18336"/>
                  </a:cubicBezTo>
                  <a:cubicBezTo>
                    <a:pt x="6262" y="18336"/>
                    <a:pt x="6176" y="18489"/>
                    <a:pt x="6330" y="18592"/>
                  </a:cubicBezTo>
                  <a:cubicBezTo>
                    <a:pt x="6744" y="18939"/>
                    <a:pt x="7289" y="19286"/>
                    <a:pt x="7851" y="19418"/>
                  </a:cubicBezTo>
                  <a:cubicBezTo>
                    <a:pt x="7408" y="19692"/>
                    <a:pt x="6894" y="19873"/>
                    <a:pt x="6356" y="19873"/>
                  </a:cubicBezTo>
                  <a:cubicBezTo>
                    <a:pt x="6211" y="19873"/>
                    <a:pt x="6065" y="19860"/>
                    <a:pt x="5917" y="19832"/>
                  </a:cubicBezTo>
                  <a:cubicBezTo>
                    <a:pt x="5223" y="19699"/>
                    <a:pt x="4546" y="19286"/>
                    <a:pt x="4066" y="18790"/>
                  </a:cubicBezTo>
                  <a:cubicBezTo>
                    <a:pt x="2959" y="17700"/>
                    <a:pt x="2546" y="16047"/>
                    <a:pt x="2678" y="14593"/>
                  </a:cubicBezTo>
                  <a:cubicBezTo>
                    <a:pt x="2744" y="13006"/>
                    <a:pt x="3438" y="11635"/>
                    <a:pt x="4546" y="10527"/>
                  </a:cubicBezTo>
                  <a:cubicBezTo>
                    <a:pt x="5785" y="9371"/>
                    <a:pt x="7438" y="8743"/>
                    <a:pt x="9156" y="8544"/>
                  </a:cubicBezTo>
                  <a:cubicBezTo>
                    <a:pt x="9602" y="8470"/>
                    <a:pt x="10065" y="8433"/>
                    <a:pt x="10538" y="8433"/>
                  </a:cubicBezTo>
                  <a:cubicBezTo>
                    <a:pt x="11011" y="8433"/>
                    <a:pt x="11495" y="8470"/>
                    <a:pt x="11982" y="8544"/>
                  </a:cubicBezTo>
                  <a:cubicBezTo>
                    <a:pt x="12528" y="8610"/>
                    <a:pt x="13073" y="8677"/>
                    <a:pt x="13635" y="8809"/>
                  </a:cubicBezTo>
                  <a:cubicBezTo>
                    <a:pt x="13899" y="8875"/>
                    <a:pt x="14114" y="8957"/>
                    <a:pt x="14312" y="9024"/>
                  </a:cubicBezTo>
                  <a:cubicBezTo>
                    <a:pt x="14527" y="9156"/>
                    <a:pt x="14726" y="9222"/>
                    <a:pt x="14940" y="9222"/>
                  </a:cubicBezTo>
                  <a:cubicBezTo>
                    <a:pt x="15006" y="9222"/>
                    <a:pt x="15073" y="9156"/>
                    <a:pt x="15073" y="9090"/>
                  </a:cubicBezTo>
                  <a:cubicBezTo>
                    <a:pt x="15139" y="8197"/>
                    <a:pt x="14940" y="7222"/>
                    <a:pt x="15354" y="6330"/>
                  </a:cubicBezTo>
                  <a:cubicBezTo>
                    <a:pt x="15552" y="5851"/>
                    <a:pt x="16048" y="5437"/>
                    <a:pt x="16461" y="5090"/>
                  </a:cubicBezTo>
                  <a:close/>
                  <a:moveTo>
                    <a:pt x="4474" y="1"/>
                  </a:moveTo>
                  <a:cubicBezTo>
                    <a:pt x="3921" y="1"/>
                    <a:pt x="3368" y="69"/>
                    <a:pt x="2827" y="199"/>
                  </a:cubicBezTo>
                  <a:cubicBezTo>
                    <a:pt x="1786" y="480"/>
                    <a:pt x="827" y="893"/>
                    <a:pt x="67" y="1653"/>
                  </a:cubicBezTo>
                  <a:cubicBezTo>
                    <a:pt x="1" y="1785"/>
                    <a:pt x="67" y="1934"/>
                    <a:pt x="199" y="1934"/>
                  </a:cubicBezTo>
                  <a:cubicBezTo>
                    <a:pt x="923" y="1770"/>
                    <a:pt x="1625" y="1657"/>
                    <a:pt x="2330" y="1657"/>
                  </a:cubicBezTo>
                  <a:cubicBezTo>
                    <a:pt x="2832" y="1657"/>
                    <a:pt x="3336" y="1714"/>
                    <a:pt x="3851" y="1851"/>
                  </a:cubicBezTo>
                  <a:cubicBezTo>
                    <a:pt x="4810" y="2132"/>
                    <a:pt x="5785" y="2612"/>
                    <a:pt x="6611" y="3306"/>
                  </a:cubicBezTo>
                  <a:cubicBezTo>
                    <a:pt x="7504" y="3917"/>
                    <a:pt x="8264" y="4677"/>
                    <a:pt x="8941" y="5504"/>
                  </a:cubicBezTo>
                  <a:cubicBezTo>
                    <a:pt x="9636" y="6264"/>
                    <a:pt x="10330" y="7024"/>
                    <a:pt x="11156" y="7718"/>
                  </a:cubicBezTo>
                  <a:cubicBezTo>
                    <a:pt x="11420" y="7916"/>
                    <a:pt x="11767" y="8049"/>
                    <a:pt x="12048" y="8263"/>
                  </a:cubicBezTo>
                  <a:cubicBezTo>
                    <a:pt x="11417" y="8217"/>
                    <a:pt x="10819" y="8170"/>
                    <a:pt x="10208" y="8170"/>
                  </a:cubicBezTo>
                  <a:cubicBezTo>
                    <a:pt x="9954" y="8170"/>
                    <a:pt x="9699" y="8178"/>
                    <a:pt x="9437" y="8197"/>
                  </a:cubicBezTo>
                  <a:cubicBezTo>
                    <a:pt x="7636" y="8396"/>
                    <a:pt x="5917" y="8957"/>
                    <a:pt x="4546" y="10114"/>
                  </a:cubicBezTo>
                  <a:cubicBezTo>
                    <a:pt x="3372" y="11155"/>
                    <a:pt x="2546" y="12676"/>
                    <a:pt x="2414" y="14246"/>
                  </a:cubicBezTo>
                  <a:cubicBezTo>
                    <a:pt x="2199" y="15832"/>
                    <a:pt x="2612" y="17551"/>
                    <a:pt x="3653" y="18724"/>
                  </a:cubicBezTo>
                  <a:cubicBezTo>
                    <a:pt x="4199" y="19352"/>
                    <a:pt x="4893" y="19832"/>
                    <a:pt x="5719" y="20030"/>
                  </a:cubicBezTo>
                  <a:cubicBezTo>
                    <a:pt x="5973" y="20096"/>
                    <a:pt x="6233" y="20129"/>
                    <a:pt x="6491" y="20129"/>
                  </a:cubicBezTo>
                  <a:cubicBezTo>
                    <a:pt x="7073" y="20129"/>
                    <a:pt x="7646" y="19960"/>
                    <a:pt x="8115" y="19617"/>
                  </a:cubicBezTo>
                  <a:cubicBezTo>
                    <a:pt x="8198" y="19551"/>
                    <a:pt x="8198" y="19551"/>
                    <a:pt x="8198" y="19484"/>
                  </a:cubicBezTo>
                  <a:cubicBezTo>
                    <a:pt x="8532" y="19602"/>
                    <a:pt x="8870" y="19655"/>
                    <a:pt x="9208" y="19655"/>
                  </a:cubicBezTo>
                  <a:cubicBezTo>
                    <a:pt x="9490" y="19655"/>
                    <a:pt x="9771" y="19618"/>
                    <a:pt x="10049" y="19551"/>
                  </a:cubicBezTo>
                  <a:cubicBezTo>
                    <a:pt x="11354" y="19352"/>
                    <a:pt x="12660" y="18526"/>
                    <a:pt x="13354" y="17353"/>
                  </a:cubicBezTo>
                  <a:cubicBezTo>
                    <a:pt x="13486" y="17138"/>
                    <a:pt x="13899" y="16394"/>
                    <a:pt x="13354" y="16394"/>
                  </a:cubicBezTo>
                  <a:cubicBezTo>
                    <a:pt x="12875" y="16460"/>
                    <a:pt x="12528" y="16807"/>
                    <a:pt x="12114" y="16873"/>
                  </a:cubicBezTo>
                  <a:cubicBezTo>
                    <a:pt x="11942" y="16907"/>
                    <a:pt x="11765" y="16923"/>
                    <a:pt x="11587" y="16923"/>
                  </a:cubicBezTo>
                  <a:cubicBezTo>
                    <a:pt x="10707" y="16923"/>
                    <a:pt x="9789" y="16531"/>
                    <a:pt x="9156" y="15898"/>
                  </a:cubicBezTo>
                  <a:cubicBezTo>
                    <a:pt x="8809" y="15485"/>
                    <a:pt x="8528" y="15072"/>
                    <a:pt x="8528" y="14527"/>
                  </a:cubicBezTo>
                  <a:cubicBezTo>
                    <a:pt x="8462" y="13981"/>
                    <a:pt x="8677" y="13353"/>
                    <a:pt x="9090" y="12940"/>
                  </a:cubicBezTo>
                  <a:cubicBezTo>
                    <a:pt x="9763" y="12150"/>
                    <a:pt x="10864" y="11904"/>
                    <a:pt x="11865" y="11904"/>
                  </a:cubicBezTo>
                  <a:cubicBezTo>
                    <a:pt x="11994" y="11904"/>
                    <a:pt x="12122" y="11908"/>
                    <a:pt x="12247" y="11916"/>
                  </a:cubicBezTo>
                  <a:cubicBezTo>
                    <a:pt x="14527" y="12048"/>
                    <a:pt x="16659" y="13006"/>
                    <a:pt x="18791" y="13767"/>
                  </a:cubicBezTo>
                  <a:cubicBezTo>
                    <a:pt x="17618" y="13981"/>
                    <a:pt x="16791" y="15155"/>
                    <a:pt x="16725" y="16311"/>
                  </a:cubicBezTo>
                  <a:cubicBezTo>
                    <a:pt x="16659" y="17551"/>
                    <a:pt x="17287" y="18873"/>
                    <a:pt x="18378" y="19484"/>
                  </a:cubicBezTo>
                  <a:cubicBezTo>
                    <a:pt x="18809" y="19723"/>
                    <a:pt x="19303" y="19829"/>
                    <a:pt x="19790" y="19829"/>
                  </a:cubicBezTo>
                  <a:cubicBezTo>
                    <a:pt x="20011" y="19829"/>
                    <a:pt x="20231" y="19807"/>
                    <a:pt x="20444" y="19765"/>
                  </a:cubicBezTo>
                  <a:cubicBezTo>
                    <a:pt x="20510" y="19765"/>
                    <a:pt x="20592" y="19765"/>
                    <a:pt x="20658" y="19699"/>
                  </a:cubicBezTo>
                  <a:cubicBezTo>
                    <a:pt x="20857" y="19699"/>
                    <a:pt x="20791" y="19418"/>
                    <a:pt x="20592" y="19418"/>
                  </a:cubicBezTo>
                  <a:cubicBezTo>
                    <a:pt x="20461" y="19454"/>
                    <a:pt x="20333" y="19470"/>
                    <a:pt x="20208" y="19470"/>
                  </a:cubicBezTo>
                  <a:cubicBezTo>
                    <a:pt x="19339" y="19470"/>
                    <a:pt x="18642" y="18670"/>
                    <a:pt x="18527" y="17832"/>
                  </a:cubicBezTo>
                  <a:cubicBezTo>
                    <a:pt x="18444" y="17353"/>
                    <a:pt x="18593" y="16807"/>
                    <a:pt x="18857" y="16394"/>
                  </a:cubicBezTo>
                  <a:cubicBezTo>
                    <a:pt x="19138" y="16047"/>
                    <a:pt x="19617" y="15766"/>
                    <a:pt x="20030" y="15634"/>
                  </a:cubicBezTo>
                  <a:cubicBezTo>
                    <a:pt x="21138" y="15221"/>
                    <a:pt x="22377" y="15287"/>
                    <a:pt x="23484" y="15221"/>
                  </a:cubicBezTo>
                  <a:cubicBezTo>
                    <a:pt x="24856" y="15155"/>
                    <a:pt x="26294" y="14940"/>
                    <a:pt x="27533" y="14394"/>
                  </a:cubicBezTo>
                  <a:cubicBezTo>
                    <a:pt x="28574" y="13915"/>
                    <a:pt x="29748" y="12940"/>
                    <a:pt x="30095" y="11767"/>
                  </a:cubicBezTo>
                  <a:cubicBezTo>
                    <a:pt x="30095" y="11767"/>
                    <a:pt x="30095" y="11701"/>
                    <a:pt x="30161" y="11701"/>
                  </a:cubicBezTo>
                  <a:cubicBezTo>
                    <a:pt x="30204" y="11571"/>
                    <a:pt x="30099" y="11463"/>
                    <a:pt x="30003" y="11463"/>
                  </a:cubicBezTo>
                  <a:cubicBezTo>
                    <a:pt x="29952" y="11463"/>
                    <a:pt x="29903" y="11494"/>
                    <a:pt x="29880" y="11569"/>
                  </a:cubicBezTo>
                  <a:lnTo>
                    <a:pt x="29814" y="11635"/>
                  </a:lnTo>
                  <a:lnTo>
                    <a:pt x="29682" y="11635"/>
                  </a:lnTo>
                  <a:cubicBezTo>
                    <a:pt x="28465" y="12456"/>
                    <a:pt x="27058" y="12820"/>
                    <a:pt x="25651" y="12820"/>
                  </a:cubicBezTo>
                  <a:cubicBezTo>
                    <a:pt x="24822" y="12820"/>
                    <a:pt x="23993" y="12694"/>
                    <a:pt x="23203" y="12461"/>
                  </a:cubicBezTo>
                  <a:cubicBezTo>
                    <a:pt x="21005" y="11916"/>
                    <a:pt x="18791" y="10610"/>
                    <a:pt x="17700" y="8610"/>
                  </a:cubicBezTo>
                  <a:cubicBezTo>
                    <a:pt x="17353" y="7982"/>
                    <a:pt x="17138" y="7371"/>
                    <a:pt x="17072" y="6677"/>
                  </a:cubicBezTo>
                  <a:cubicBezTo>
                    <a:pt x="17072" y="6330"/>
                    <a:pt x="17072" y="5917"/>
                    <a:pt x="17138" y="5570"/>
                  </a:cubicBezTo>
                  <a:cubicBezTo>
                    <a:pt x="17204" y="5157"/>
                    <a:pt x="17287" y="4743"/>
                    <a:pt x="17353" y="4413"/>
                  </a:cubicBezTo>
                  <a:cubicBezTo>
                    <a:pt x="17353" y="4303"/>
                    <a:pt x="17236" y="4239"/>
                    <a:pt x="17149" y="4239"/>
                  </a:cubicBezTo>
                  <a:cubicBezTo>
                    <a:pt x="17117" y="4239"/>
                    <a:pt x="17090" y="4247"/>
                    <a:pt x="17072" y="4264"/>
                  </a:cubicBezTo>
                  <a:cubicBezTo>
                    <a:pt x="16312" y="4892"/>
                    <a:pt x="15486" y="5371"/>
                    <a:pt x="15073" y="6264"/>
                  </a:cubicBezTo>
                  <a:cubicBezTo>
                    <a:pt x="14726" y="7024"/>
                    <a:pt x="14808" y="7784"/>
                    <a:pt x="14808" y="8544"/>
                  </a:cubicBezTo>
                  <a:cubicBezTo>
                    <a:pt x="13833" y="8131"/>
                    <a:pt x="13156" y="7222"/>
                    <a:pt x="12941" y="6198"/>
                  </a:cubicBezTo>
                  <a:cubicBezTo>
                    <a:pt x="12875" y="5785"/>
                    <a:pt x="12809" y="5305"/>
                    <a:pt x="12941" y="4892"/>
                  </a:cubicBezTo>
                  <a:cubicBezTo>
                    <a:pt x="13073" y="4545"/>
                    <a:pt x="13354" y="4198"/>
                    <a:pt x="13635" y="4000"/>
                  </a:cubicBezTo>
                  <a:cubicBezTo>
                    <a:pt x="14048" y="3719"/>
                    <a:pt x="14527" y="3504"/>
                    <a:pt x="15006" y="3372"/>
                  </a:cubicBezTo>
                  <a:cubicBezTo>
                    <a:pt x="15139" y="3372"/>
                    <a:pt x="15221" y="3240"/>
                    <a:pt x="15073" y="3173"/>
                  </a:cubicBezTo>
                  <a:cubicBezTo>
                    <a:pt x="14652" y="2790"/>
                    <a:pt x="14086" y="2638"/>
                    <a:pt x="13512" y="2638"/>
                  </a:cubicBezTo>
                  <a:cubicBezTo>
                    <a:pt x="13048" y="2638"/>
                    <a:pt x="12580" y="2737"/>
                    <a:pt x="12181" y="2892"/>
                  </a:cubicBezTo>
                  <a:cubicBezTo>
                    <a:pt x="11767" y="3091"/>
                    <a:pt x="11354" y="3372"/>
                    <a:pt x="11090" y="3719"/>
                  </a:cubicBezTo>
                  <a:cubicBezTo>
                    <a:pt x="10875" y="3917"/>
                    <a:pt x="10677" y="4198"/>
                    <a:pt x="10594" y="4479"/>
                  </a:cubicBezTo>
                  <a:cubicBezTo>
                    <a:pt x="9983" y="3091"/>
                    <a:pt x="9156" y="1851"/>
                    <a:pt x="7917" y="1025"/>
                  </a:cubicBezTo>
                  <a:cubicBezTo>
                    <a:pt x="6875" y="323"/>
                    <a:pt x="5678" y="1"/>
                    <a:pt x="447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50" name="Google Shape;2793;p68">
              <a:extLst>
                <a:ext uri="{FF2B5EF4-FFF2-40B4-BE49-F238E27FC236}">
                  <a16:creationId xmlns:a16="http://schemas.microsoft.com/office/drawing/2014/main" id="{2A53444D-57A3-7215-AE90-2AB3410D5335}"/>
                </a:ext>
              </a:extLst>
            </p:cNvPr>
            <p:cNvSpPr>
              <a:spLocks/>
            </p:cNvSpPr>
            <p:nvPr/>
          </p:nvSpPr>
          <p:spPr bwMode="auto">
            <a:xfrm>
              <a:off x="3737702" y="3603286"/>
              <a:ext cx="879843" cy="586387"/>
            </a:xfrm>
            <a:custGeom>
              <a:avLst/>
              <a:gdLst>
                <a:gd name="T0" fmla="*/ 19750 w 30204"/>
                <a:gd name="T1" fmla="*/ 44307 h 20130"/>
                <a:gd name="T2" fmla="*/ 268637 w 30204"/>
                <a:gd name="T3" fmla="*/ 78010 h 20130"/>
                <a:gd name="T4" fmla="*/ 314866 w 30204"/>
                <a:gd name="T5" fmla="*/ 144427 h 20130"/>
                <a:gd name="T6" fmla="*/ 394653 w 30204"/>
                <a:gd name="T7" fmla="*/ 85089 h 20130"/>
                <a:gd name="T8" fmla="*/ 399110 w 30204"/>
                <a:gd name="T9" fmla="*/ 236856 h 20130"/>
                <a:gd name="T10" fmla="*/ 342773 w 30204"/>
                <a:gd name="T11" fmla="*/ 184393 h 20130"/>
                <a:gd name="T12" fmla="*/ 335083 w 30204"/>
                <a:gd name="T13" fmla="*/ 220485 h 20130"/>
                <a:gd name="T14" fmla="*/ 48181 w 30204"/>
                <a:gd name="T15" fmla="*/ 39966 h 20130"/>
                <a:gd name="T16" fmla="*/ 182470 w 30204"/>
                <a:gd name="T17" fmla="*/ 44307 h 20130"/>
                <a:gd name="T18" fmla="*/ 131842 w 30204"/>
                <a:gd name="T19" fmla="*/ 9438 h 20130"/>
                <a:gd name="T20" fmla="*/ 796269 w 30204"/>
                <a:gd name="T21" fmla="*/ 413063 h 20130"/>
                <a:gd name="T22" fmla="*/ 563753 w 30204"/>
                <a:gd name="T23" fmla="*/ 567569 h 20130"/>
                <a:gd name="T24" fmla="*/ 561335 w 30204"/>
                <a:gd name="T25" fmla="*/ 405344 h 20130"/>
                <a:gd name="T26" fmla="*/ 810222 w 30204"/>
                <a:gd name="T27" fmla="*/ 395236 h 20130"/>
                <a:gd name="T28" fmla="*/ 453030 w 30204"/>
                <a:gd name="T29" fmla="*/ 232516 h 20130"/>
                <a:gd name="T30" fmla="*/ 481432 w 30204"/>
                <a:gd name="T31" fmla="*/ 160332 h 20130"/>
                <a:gd name="T32" fmla="*/ 495385 w 30204"/>
                <a:gd name="T33" fmla="*/ 246498 h 20130"/>
                <a:gd name="T34" fmla="*/ 489122 w 30204"/>
                <a:gd name="T35" fmla="*/ 190656 h 20130"/>
                <a:gd name="T36" fmla="*/ 762070 w 30204"/>
                <a:gd name="T37" fmla="*/ 381283 h 20130"/>
                <a:gd name="T38" fmla="*/ 547382 w 30204"/>
                <a:gd name="T39" fmla="*/ 359144 h 20130"/>
                <a:gd name="T40" fmla="*/ 698188 w 30204"/>
                <a:gd name="T41" fmla="*/ 396314 h 20130"/>
                <a:gd name="T42" fmla="*/ 826098 w 30204"/>
                <a:gd name="T43" fmla="*/ 376942 h 20130"/>
                <a:gd name="T44" fmla="*/ 378894 w 30204"/>
                <a:gd name="T45" fmla="*/ 340850 h 20130"/>
                <a:gd name="T46" fmla="*/ 298990 w 30204"/>
                <a:gd name="T47" fmla="*/ 493433 h 20130"/>
                <a:gd name="T48" fmla="*/ 389002 w 30204"/>
                <a:gd name="T49" fmla="*/ 487199 h 20130"/>
                <a:gd name="T50" fmla="*/ 268637 w 30204"/>
                <a:gd name="T51" fmla="*/ 564132 h 20130"/>
                <a:gd name="T52" fmla="*/ 184393 w 30204"/>
                <a:gd name="T53" fmla="*/ 541585 h 20130"/>
                <a:gd name="T54" fmla="*/ 118443 w 30204"/>
                <a:gd name="T55" fmla="*/ 547353 h 20130"/>
                <a:gd name="T56" fmla="*/ 306972 w 30204"/>
                <a:gd name="T57" fmla="*/ 245653 h 20130"/>
                <a:gd name="T58" fmla="*/ 435202 w 30204"/>
                <a:gd name="T59" fmla="*/ 268637 h 20130"/>
                <a:gd name="T60" fmla="*/ 130328 w 30204"/>
                <a:gd name="T61" fmla="*/ 29 h 20130"/>
                <a:gd name="T62" fmla="*/ 67873 w 30204"/>
                <a:gd name="T63" fmla="*/ 48268 h 20130"/>
                <a:gd name="T64" fmla="*/ 324974 w 30204"/>
                <a:gd name="T65" fmla="*/ 224825 h 20130"/>
                <a:gd name="T66" fmla="*/ 132425 w 30204"/>
                <a:gd name="T67" fmla="*/ 294621 h 20130"/>
                <a:gd name="T68" fmla="*/ 189083 w 30204"/>
                <a:gd name="T69" fmla="*/ 586358 h 20130"/>
                <a:gd name="T70" fmla="*/ 292728 w 30204"/>
                <a:gd name="T71" fmla="*/ 569521 h 20130"/>
                <a:gd name="T72" fmla="*/ 337529 w 30204"/>
                <a:gd name="T73" fmla="*/ 492967 h 20130"/>
                <a:gd name="T74" fmla="*/ 345628 w 30204"/>
                <a:gd name="T75" fmla="*/ 346764 h 20130"/>
                <a:gd name="T76" fmla="*/ 535351 w 30204"/>
                <a:gd name="T77" fmla="*/ 567569 h 20130"/>
                <a:gd name="T78" fmla="*/ 599845 w 30204"/>
                <a:gd name="T79" fmla="*/ 565646 h 20130"/>
                <a:gd name="T80" fmla="*/ 583474 w 30204"/>
                <a:gd name="T81" fmla="*/ 455418 h 20130"/>
                <a:gd name="T82" fmla="*/ 878590 w 30204"/>
                <a:gd name="T83" fmla="*/ 340850 h 20130"/>
                <a:gd name="T84" fmla="*/ 864637 w 30204"/>
                <a:gd name="T85" fmla="*/ 338928 h 20130"/>
                <a:gd name="T86" fmla="*/ 497308 w 30204"/>
                <a:gd name="T87" fmla="*/ 194501 h 20130"/>
                <a:gd name="T88" fmla="*/ 497308 w 30204"/>
                <a:gd name="T89" fmla="*/ 124210 h 20130"/>
                <a:gd name="T90" fmla="*/ 376972 w 30204"/>
                <a:gd name="T91" fmla="*/ 142504 h 20130"/>
                <a:gd name="T92" fmla="*/ 393605 w 30204"/>
                <a:gd name="T93" fmla="*/ 76845 h 20130"/>
                <a:gd name="T94" fmla="*/ 230622 w 30204"/>
                <a:gd name="T95" fmla="*/ 29858 h 201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204" h="20130" extrusionOk="0">
                  <a:moveTo>
                    <a:pt x="1026" y="1306"/>
                  </a:moveTo>
                  <a:lnTo>
                    <a:pt x="1026" y="1306"/>
                  </a:lnTo>
                  <a:cubicBezTo>
                    <a:pt x="959" y="1372"/>
                    <a:pt x="1026" y="1438"/>
                    <a:pt x="1026" y="1438"/>
                  </a:cubicBezTo>
                  <a:cubicBezTo>
                    <a:pt x="893" y="1438"/>
                    <a:pt x="827" y="1521"/>
                    <a:pt x="678" y="1521"/>
                  </a:cubicBezTo>
                  <a:cubicBezTo>
                    <a:pt x="761" y="1438"/>
                    <a:pt x="893" y="1372"/>
                    <a:pt x="1026" y="1306"/>
                  </a:cubicBezTo>
                  <a:close/>
                  <a:moveTo>
                    <a:pt x="4526" y="324"/>
                  </a:moveTo>
                  <a:cubicBezTo>
                    <a:pt x="4736" y="324"/>
                    <a:pt x="4946" y="332"/>
                    <a:pt x="5157" y="348"/>
                  </a:cubicBezTo>
                  <a:cubicBezTo>
                    <a:pt x="6810" y="480"/>
                    <a:pt x="8264" y="1372"/>
                    <a:pt x="9222" y="2678"/>
                  </a:cubicBezTo>
                  <a:cubicBezTo>
                    <a:pt x="9850" y="3438"/>
                    <a:pt x="10264" y="4264"/>
                    <a:pt x="10594" y="5157"/>
                  </a:cubicBezTo>
                  <a:cubicBezTo>
                    <a:pt x="10627" y="5215"/>
                    <a:pt x="10687" y="5240"/>
                    <a:pt x="10745" y="5240"/>
                  </a:cubicBezTo>
                  <a:cubicBezTo>
                    <a:pt x="10834" y="5240"/>
                    <a:pt x="10915" y="5181"/>
                    <a:pt x="10875" y="5090"/>
                  </a:cubicBezTo>
                  <a:cubicBezTo>
                    <a:pt x="10875" y="5024"/>
                    <a:pt x="10875" y="5024"/>
                    <a:pt x="10809" y="4958"/>
                  </a:cubicBezTo>
                  <a:cubicBezTo>
                    <a:pt x="10875" y="4958"/>
                    <a:pt x="10875" y="4892"/>
                    <a:pt x="10875" y="4826"/>
                  </a:cubicBezTo>
                  <a:cubicBezTo>
                    <a:pt x="10809" y="4413"/>
                    <a:pt x="11090" y="4066"/>
                    <a:pt x="11354" y="3785"/>
                  </a:cubicBezTo>
                  <a:cubicBezTo>
                    <a:pt x="11635" y="3587"/>
                    <a:pt x="11982" y="3306"/>
                    <a:pt x="12329" y="3173"/>
                  </a:cubicBezTo>
                  <a:cubicBezTo>
                    <a:pt x="12683" y="3027"/>
                    <a:pt x="13117" y="2921"/>
                    <a:pt x="13548" y="2921"/>
                  </a:cubicBezTo>
                  <a:cubicBezTo>
                    <a:pt x="13943" y="2921"/>
                    <a:pt x="14335" y="3010"/>
                    <a:pt x="14659" y="3240"/>
                  </a:cubicBezTo>
                  <a:cubicBezTo>
                    <a:pt x="13899" y="3438"/>
                    <a:pt x="13073" y="3851"/>
                    <a:pt x="12742" y="4611"/>
                  </a:cubicBezTo>
                  <a:cubicBezTo>
                    <a:pt x="12329" y="5570"/>
                    <a:pt x="12660" y="6809"/>
                    <a:pt x="13222" y="7569"/>
                  </a:cubicBezTo>
                  <a:cubicBezTo>
                    <a:pt x="13354" y="7784"/>
                    <a:pt x="13569" y="7982"/>
                    <a:pt x="13701" y="8131"/>
                  </a:cubicBezTo>
                  <a:cubicBezTo>
                    <a:pt x="13569" y="8049"/>
                    <a:pt x="13420" y="7916"/>
                    <a:pt x="13288" y="7850"/>
                  </a:cubicBezTo>
                  <a:cubicBezTo>
                    <a:pt x="12742" y="7437"/>
                    <a:pt x="12329" y="6809"/>
                    <a:pt x="12048" y="6198"/>
                  </a:cubicBezTo>
                  <a:cubicBezTo>
                    <a:pt x="12029" y="6159"/>
                    <a:pt x="11991" y="6143"/>
                    <a:pt x="11949" y="6143"/>
                  </a:cubicBezTo>
                  <a:cubicBezTo>
                    <a:pt x="11847" y="6143"/>
                    <a:pt x="11721" y="6236"/>
                    <a:pt x="11767" y="6330"/>
                  </a:cubicBezTo>
                  <a:cubicBezTo>
                    <a:pt x="12114" y="7024"/>
                    <a:pt x="12528" y="7635"/>
                    <a:pt x="13156" y="8131"/>
                  </a:cubicBezTo>
                  <a:cubicBezTo>
                    <a:pt x="13354" y="8263"/>
                    <a:pt x="13635" y="8396"/>
                    <a:pt x="13899" y="8544"/>
                  </a:cubicBezTo>
                  <a:cubicBezTo>
                    <a:pt x="13569" y="8462"/>
                    <a:pt x="13288" y="8462"/>
                    <a:pt x="13007" y="8330"/>
                  </a:cubicBezTo>
                  <a:cubicBezTo>
                    <a:pt x="12461" y="8197"/>
                    <a:pt x="11982" y="7916"/>
                    <a:pt x="11503" y="7569"/>
                  </a:cubicBezTo>
                  <a:cubicBezTo>
                    <a:pt x="10594" y="6958"/>
                    <a:pt x="9916" y="6132"/>
                    <a:pt x="9222" y="5371"/>
                  </a:cubicBezTo>
                  <a:cubicBezTo>
                    <a:pt x="7785" y="3785"/>
                    <a:pt x="6198" y="2265"/>
                    <a:pt x="4132" y="1653"/>
                  </a:cubicBezTo>
                  <a:cubicBezTo>
                    <a:pt x="3504" y="1438"/>
                    <a:pt x="2893" y="1372"/>
                    <a:pt x="2199" y="1372"/>
                  </a:cubicBezTo>
                  <a:lnTo>
                    <a:pt x="1654" y="1372"/>
                  </a:lnTo>
                  <a:cubicBezTo>
                    <a:pt x="2192" y="1277"/>
                    <a:pt x="2733" y="1225"/>
                    <a:pt x="3272" y="1225"/>
                  </a:cubicBezTo>
                  <a:cubicBezTo>
                    <a:pt x="4238" y="1225"/>
                    <a:pt x="5199" y="1393"/>
                    <a:pt x="6132" y="1785"/>
                  </a:cubicBezTo>
                  <a:cubicBezTo>
                    <a:pt x="6147" y="1793"/>
                    <a:pt x="6161" y="1796"/>
                    <a:pt x="6175" y="1796"/>
                  </a:cubicBezTo>
                  <a:cubicBezTo>
                    <a:pt x="6290" y="1796"/>
                    <a:pt x="6382" y="1580"/>
                    <a:pt x="6264" y="1521"/>
                  </a:cubicBezTo>
                  <a:cubicBezTo>
                    <a:pt x="5438" y="1174"/>
                    <a:pt x="4612" y="959"/>
                    <a:pt x="3719" y="893"/>
                  </a:cubicBezTo>
                  <a:cubicBezTo>
                    <a:pt x="2827" y="893"/>
                    <a:pt x="2001" y="1025"/>
                    <a:pt x="1092" y="1240"/>
                  </a:cubicBezTo>
                  <a:cubicBezTo>
                    <a:pt x="1587" y="959"/>
                    <a:pt x="2067" y="761"/>
                    <a:pt x="2546" y="612"/>
                  </a:cubicBezTo>
                  <a:cubicBezTo>
                    <a:pt x="3177" y="410"/>
                    <a:pt x="3847" y="324"/>
                    <a:pt x="4526" y="324"/>
                  </a:cubicBezTo>
                  <a:close/>
                  <a:moveTo>
                    <a:pt x="29401" y="12527"/>
                  </a:moveTo>
                  <a:lnTo>
                    <a:pt x="29401" y="12527"/>
                  </a:lnTo>
                  <a:cubicBezTo>
                    <a:pt x="29186" y="12808"/>
                    <a:pt x="28987" y="13006"/>
                    <a:pt x="28773" y="13221"/>
                  </a:cubicBezTo>
                  <a:cubicBezTo>
                    <a:pt x="28359" y="13568"/>
                    <a:pt x="27880" y="13915"/>
                    <a:pt x="27335" y="14180"/>
                  </a:cubicBezTo>
                  <a:cubicBezTo>
                    <a:pt x="25963" y="14808"/>
                    <a:pt x="24443" y="14940"/>
                    <a:pt x="22989" y="15006"/>
                  </a:cubicBezTo>
                  <a:cubicBezTo>
                    <a:pt x="21898" y="15006"/>
                    <a:pt x="20658" y="15006"/>
                    <a:pt x="19617" y="15485"/>
                  </a:cubicBezTo>
                  <a:cubicBezTo>
                    <a:pt x="18659" y="15898"/>
                    <a:pt x="18031" y="16873"/>
                    <a:pt x="18246" y="17898"/>
                  </a:cubicBezTo>
                  <a:cubicBezTo>
                    <a:pt x="18312" y="18592"/>
                    <a:pt x="18791" y="19204"/>
                    <a:pt x="19353" y="19484"/>
                  </a:cubicBezTo>
                  <a:cubicBezTo>
                    <a:pt x="18593" y="19418"/>
                    <a:pt x="17899" y="18939"/>
                    <a:pt x="17485" y="18245"/>
                  </a:cubicBezTo>
                  <a:cubicBezTo>
                    <a:pt x="16874" y="17287"/>
                    <a:pt x="16791" y="15981"/>
                    <a:pt x="17485" y="15006"/>
                  </a:cubicBezTo>
                  <a:cubicBezTo>
                    <a:pt x="17832" y="14461"/>
                    <a:pt x="18444" y="14047"/>
                    <a:pt x="19138" y="13981"/>
                  </a:cubicBezTo>
                  <a:cubicBezTo>
                    <a:pt x="19204" y="13981"/>
                    <a:pt x="19204" y="13981"/>
                    <a:pt x="19270" y="13915"/>
                  </a:cubicBezTo>
                  <a:cubicBezTo>
                    <a:pt x="19898" y="14114"/>
                    <a:pt x="20510" y="14328"/>
                    <a:pt x="21204" y="14394"/>
                  </a:cubicBezTo>
                  <a:cubicBezTo>
                    <a:pt x="21922" y="14519"/>
                    <a:pt x="22636" y="14585"/>
                    <a:pt x="23350" y="14585"/>
                  </a:cubicBezTo>
                  <a:cubicBezTo>
                    <a:pt x="24148" y="14585"/>
                    <a:pt x="24946" y="14503"/>
                    <a:pt x="25748" y="14328"/>
                  </a:cubicBezTo>
                  <a:cubicBezTo>
                    <a:pt x="26442" y="14114"/>
                    <a:pt x="27120" y="13915"/>
                    <a:pt x="27814" y="13568"/>
                  </a:cubicBezTo>
                  <a:cubicBezTo>
                    <a:pt x="28359" y="13287"/>
                    <a:pt x="28921" y="12940"/>
                    <a:pt x="29401" y="12527"/>
                  </a:cubicBezTo>
                  <a:close/>
                  <a:moveTo>
                    <a:pt x="16461" y="5090"/>
                  </a:moveTo>
                  <a:lnTo>
                    <a:pt x="16461" y="5090"/>
                  </a:lnTo>
                  <a:cubicBezTo>
                    <a:pt x="15899" y="5917"/>
                    <a:pt x="15486" y="6958"/>
                    <a:pt x="15552" y="7982"/>
                  </a:cubicBezTo>
                  <a:cubicBezTo>
                    <a:pt x="15552" y="8090"/>
                    <a:pt x="15622" y="8144"/>
                    <a:pt x="15692" y="8144"/>
                  </a:cubicBezTo>
                  <a:cubicBezTo>
                    <a:pt x="15763" y="8144"/>
                    <a:pt x="15833" y="8090"/>
                    <a:pt x="15833" y="7982"/>
                  </a:cubicBezTo>
                  <a:cubicBezTo>
                    <a:pt x="15767" y="7090"/>
                    <a:pt x="16114" y="6264"/>
                    <a:pt x="16527" y="5504"/>
                  </a:cubicBezTo>
                  <a:cubicBezTo>
                    <a:pt x="16461" y="5851"/>
                    <a:pt x="16378" y="6264"/>
                    <a:pt x="16461" y="6677"/>
                  </a:cubicBezTo>
                  <a:cubicBezTo>
                    <a:pt x="16461" y="7305"/>
                    <a:pt x="16593" y="7916"/>
                    <a:pt x="16725" y="8544"/>
                  </a:cubicBezTo>
                  <a:cubicBezTo>
                    <a:pt x="16725" y="8594"/>
                    <a:pt x="16765" y="8616"/>
                    <a:pt x="16814" y="8616"/>
                  </a:cubicBezTo>
                  <a:cubicBezTo>
                    <a:pt x="16896" y="8616"/>
                    <a:pt x="17006" y="8555"/>
                    <a:pt x="17006" y="8462"/>
                  </a:cubicBezTo>
                  <a:cubicBezTo>
                    <a:pt x="16874" y="7850"/>
                    <a:pt x="16725" y="7305"/>
                    <a:pt x="16725" y="6677"/>
                  </a:cubicBezTo>
                  <a:cubicBezTo>
                    <a:pt x="16659" y="6198"/>
                    <a:pt x="16725" y="5718"/>
                    <a:pt x="16874" y="5305"/>
                  </a:cubicBezTo>
                  <a:lnTo>
                    <a:pt x="16874" y="5504"/>
                  </a:lnTo>
                  <a:cubicBezTo>
                    <a:pt x="16791" y="5851"/>
                    <a:pt x="16791" y="6198"/>
                    <a:pt x="16791" y="6545"/>
                  </a:cubicBezTo>
                  <a:cubicBezTo>
                    <a:pt x="16874" y="7156"/>
                    <a:pt x="17006" y="7784"/>
                    <a:pt x="17204" y="8330"/>
                  </a:cubicBezTo>
                  <a:cubicBezTo>
                    <a:pt x="17766" y="9437"/>
                    <a:pt x="18593" y="10329"/>
                    <a:pt x="19551" y="11023"/>
                  </a:cubicBezTo>
                  <a:cubicBezTo>
                    <a:pt x="21279" y="12354"/>
                    <a:pt x="23460" y="13104"/>
                    <a:pt x="25635" y="13104"/>
                  </a:cubicBezTo>
                  <a:cubicBezTo>
                    <a:pt x="25810" y="13104"/>
                    <a:pt x="25986" y="13099"/>
                    <a:pt x="26161" y="13089"/>
                  </a:cubicBezTo>
                  <a:lnTo>
                    <a:pt x="26228" y="13089"/>
                  </a:lnTo>
                  <a:cubicBezTo>
                    <a:pt x="25550" y="13221"/>
                    <a:pt x="24922" y="13287"/>
                    <a:pt x="24228" y="13287"/>
                  </a:cubicBezTo>
                  <a:cubicBezTo>
                    <a:pt x="24113" y="13291"/>
                    <a:pt x="23997" y="13293"/>
                    <a:pt x="23882" y="13293"/>
                  </a:cubicBezTo>
                  <a:cubicBezTo>
                    <a:pt x="22145" y="13293"/>
                    <a:pt x="20403" y="12840"/>
                    <a:pt x="18791" y="12329"/>
                  </a:cubicBezTo>
                  <a:cubicBezTo>
                    <a:pt x="17832" y="11982"/>
                    <a:pt x="16791" y="11569"/>
                    <a:pt x="15833" y="11089"/>
                  </a:cubicBezTo>
                  <a:cubicBezTo>
                    <a:pt x="15818" y="11082"/>
                    <a:pt x="15804" y="11079"/>
                    <a:pt x="15789" y="11079"/>
                  </a:cubicBezTo>
                  <a:cubicBezTo>
                    <a:pt x="15672" y="11079"/>
                    <a:pt x="15568" y="11295"/>
                    <a:pt x="15701" y="11354"/>
                  </a:cubicBezTo>
                  <a:cubicBezTo>
                    <a:pt x="18295" y="12524"/>
                    <a:pt x="21133" y="13605"/>
                    <a:pt x="23968" y="13605"/>
                  </a:cubicBezTo>
                  <a:cubicBezTo>
                    <a:pt x="24817" y="13605"/>
                    <a:pt x="25666" y="13508"/>
                    <a:pt x="26509" y="13287"/>
                  </a:cubicBezTo>
                  <a:cubicBezTo>
                    <a:pt x="27533" y="13089"/>
                    <a:pt x="28442" y="12676"/>
                    <a:pt x="29334" y="12180"/>
                  </a:cubicBezTo>
                  <a:cubicBezTo>
                    <a:pt x="29054" y="12461"/>
                    <a:pt x="28706" y="12742"/>
                    <a:pt x="28359" y="12940"/>
                  </a:cubicBezTo>
                  <a:cubicBezTo>
                    <a:pt x="27814" y="13287"/>
                    <a:pt x="27120" y="13568"/>
                    <a:pt x="26509" y="13767"/>
                  </a:cubicBezTo>
                  <a:cubicBezTo>
                    <a:pt x="25489" y="14160"/>
                    <a:pt x="24412" y="14343"/>
                    <a:pt x="23336" y="14343"/>
                  </a:cubicBezTo>
                  <a:cubicBezTo>
                    <a:pt x="22877" y="14343"/>
                    <a:pt x="22418" y="14310"/>
                    <a:pt x="21964" y="14246"/>
                  </a:cubicBezTo>
                  <a:cubicBezTo>
                    <a:pt x="18857" y="13915"/>
                    <a:pt x="16114" y="12114"/>
                    <a:pt x="13007" y="11701"/>
                  </a:cubicBezTo>
                  <a:cubicBezTo>
                    <a:pt x="12647" y="11657"/>
                    <a:pt x="12271" y="11628"/>
                    <a:pt x="11894" y="11628"/>
                  </a:cubicBezTo>
                  <a:cubicBezTo>
                    <a:pt x="11127" y="11628"/>
                    <a:pt x="10355" y="11749"/>
                    <a:pt x="9702" y="12114"/>
                  </a:cubicBezTo>
                  <a:cubicBezTo>
                    <a:pt x="8677" y="12593"/>
                    <a:pt x="8049" y="13700"/>
                    <a:pt x="8264" y="14808"/>
                  </a:cubicBezTo>
                  <a:cubicBezTo>
                    <a:pt x="8462" y="15832"/>
                    <a:pt x="9289" y="16592"/>
                    <a:pt x="10264" y="16939"/>
                  </a:cubicBezTo>
                  <a:cubicBezTo>
                    <a:pt x="10743" y="17138"/>
                    <a:pt x="11288" y="17220"/>
                    <a:pt x="11767" y="17220"/>
                  </a:cubicBezTo>
                  <a:cubicBezTo>
                    <a:pt x="12048" y="17138"/>
                    <a:pt x="12247" y="17138"/>
                    <a:pt x="12461" y="17072"/>
                  </a:cubicBezTo>
                  <a:cubicBezTo>
                    <a:pt x="12660" y="17006"/>
                    <a:pt x="12875" y="16873"/>
                    <a:pt x="13073" y="16807"/>
                  </a:cubicBezTo>
                  <a:cubicBezTo>
                    <a:pt x="13156" y="16725"/>
                    <a:pt x="13288" y="16725"/>
                    <a:pt x="13354" y="16725"/>
                  </a:cubicBezTo>
                  <a:lnTo>
                    <a:pt x="13354" y="16873"/>
                  </a:lnTo>
                  <a:cubicBezTo>
                    <a:pt x="13222" y="17072"/>
                    <a:pt x="13156" y="17287"/>
                    <a:pt x="13007" y="17419"/>
                  </a:cubicBezTo>
                  <a:cubicBezTo>
                    <a:pt x="12594" y="18047"/>
                    <a:pt x="11982" y="18526"/>
                    <a:pt x="11288" y="18873"/>
                  </a:cubicBezTo>
                  <a:cubicBezTo>
                    <a:pt x="10635" y="19195"/>
                    <a:pt x="9927" y="19366"/>
                    <a:pt x="9222" y="19366"/>
                  </a:cubicBezTo>
                  <a:cubicBezTo>
                    <a:pt x="8589" y="19366"/>
                    <a:pt x="7958" y="19228"/>
                    <a:pt x="7371" y="18939"/>
                  </a:cubicBezTo>
                  <a:cubicBezTo>
                    <a:pt x="7091" y="18790"/>
                    <a:pt x="6744" y="18592"/>
                    <a:pt x="6463" y="18377"/>
                  </a:cubicBezTo>
                  <a:cubicBezTo>
                    <a:pt x="6433" y="18348"/>
                    <a:pt x="6401" y="18336"/>
                    <a:pt x="6370" y="18336"/>
                  </a:cubicBezTo>
                  <a:cubicBezTo>
                    <a:pt x="6262" y="18336"/>
                    <a:pt x="6176" y="18489"/>
                    <a:pt x="6330" y="18592"/>
                  </a:cubicBezTo>
                  <a:cubicBezTo>
                    <a:pt x="6744" y="18939"/>
                    <a:pt x="7289" y="19286"/>
                    <a:pt x="7851" y="19418"/>
                  </a:cubicBezTo>
                  <a:cubicBezTo>
                    <a:pt x="7408" y="19692"/>
                    <a:pt x="6894" y="19873"/>
                    <a:pt x="6356" y="19873"/>
                  </a:cubicBezTo>
                  <a:cubicBezTo>
                    <a:pt x="6211" y="19873"/>
                    <a:pt x="6065" y="19860"/>
                    <a:pt x="5917" y="19832"/>
                  </a:cubicBezTo>
                  <a:cubicBezTo>
                    <a:pt x="5223" y="19699"/>
                    <a:pt x="4546" y="19286"/>
                    <a:pt x="4066" y="18790"/>
                  </a:cubicBezTo>
                  <a:cubicBezTo>
                    <a:pt x="2959" y="17700"/>
                    <a:pt x="2546" y="16047"/>
                    <a:pt x="2678" y="14593"/>
                  </a:cubicBezTo>
                  <a:cubicBezTo>
                    <a:pt x="2744" y="13006"/>
                    <a:pt x="3438" y="11635"/>
                    <a:pt x="4546" y="10527"/>
                  </a:cubicBezTo>
                  <a:cubicBezTo>
                    <a:pt x="5785" y="9371"/>
                    <a:pt x="7438" y="8743"/>
                    <a:pt x="9156" y="8544"/>
                  </a:cubicBezTo>
                  <a:cubicBezTo>
                    <a:pt x="9602" y="8470"/>
                    <a:pt x="10065" y="8433"/>
                    <a:pt x="10538" y="8433"/>
                  </a:cubicBezTo>
                  <a:cubicBezTo>
                    <a:pt x="11011" y="8433"/>
                    <a:pt x="11495" y="8470"/>
                    <a:pt x="11982" y="8544"/>
                  </a:cubicBezTo>
                  <a:cubicBezTo>
                    <a:pt x="12528" y="8610"/>
                    <a:pt x="13073" y="8677"/>
                    <a:pt x="13635" y="8809"/>
                  </a:cubicBezTo>
                  <a:cubicBezTo>
                    <a:pt x="13899" y="8875"/>
                    <a:pt x="14114" y="8957"/>
                    <a:pt x="14312" y="9024"/>
                  </a:cubicBezTo>
                  <a:cubicBezTo>
                    <a:pt x="14527" y="9156"/>
                    <a:pt x="14726" y="9222"/>
                    <a:pt x="14940" y="9222"/>
                  </a:cubicBezTo>
                  <a:cubicBezTo>
                    <a:pt x="15006" y="9222"/>
                    <a:pt x="15073" y="9156"/>
                    <a:pt x="15073" y="9090"/>
                  </a:cubicBezTo>
                  <a:cubicBezTo>
                    <a:pt x="15139" y="8197"/>
                    <a:pt x="14940" y="7222"/>
                    <a:pt x="15354" y="6330"/>
                  </a:cubicBezTo>
                  <a:cubicBezTo>
                    <a:pt x="15552" y="5851"/>
                    <a:pt x="16048" y="5437"/>
                    <a:pt x="16461" y="5090"/>
                  </a:cubicBezTo>
                  <a:close/>
                  <a:moveTo>
                    <a:pt x="4474" y="1"/>
                  </a:moveTo>
                  <a:cubicBezTo>
                    <a:pt x="3921" y="1"/>
                    <a:pt x="3368" y="69"/>
                    <a:pt x="2827" y="199"/>
                  </a:cubicBezTo>
                  <a:cubicBezTo>
                    <a:pt x="1786" y="480"/>
                    <a:pt x="827" y="893"/>
                    <a:pt x="67" y="1653"/>
                  </a:cubicBezTo>
                  <a:cubicBezTo>
                    <a:pt x="1" y="1785"/>
                    <a:pt x="67" y="1934"/>
                    <a:pt x="199" y="1934"/>
                  </a:cubicBezTo>
                  <a:cubicBezTo>
                    <a:pt x="923" y="1770"/>
                    <a:pt x="1625" y="1657"/>
                    <a:pt x="2330" y="1657"/>
                  </a:cubicBezTo>
                  <a:cubicBezTo>
                    <a:pt x="2832" y="1657"/>
                    <a:pt x="3336" y="1714"/>
                    <a:pt x="3851" y="1851"/>
                  </a:cubicBezTo>
                  <a:cubicBezTo>
                    <a:pt x="4810" y="2132"/>
                    <a:pt x="5785" y="2612"/>
                    <a:pt x="6611" y="3306"/>
                  </a:cubicBezTo>
                  <a:cubicBezTo>
                    <a:pt x="7504" y="3917"/>
                    <a:pt x="8264" y="4677"/>
                    <a:pt x="8941" y="5504"/>
                  </a:cubicBezTo>
                  <a:cubicBezTo>
                    <a:pt x="9636" y="6264"/>
                    <a:pt x="10330" y="7024"/>
                    <a:pt x="11156" y="7718"/>
                  </a:cubicBezTo>
                  <a:cubicBezTo>
                    <a:pt x="11420" y="7916"/>
                    <a:pt x="11767" y="8049"/>
                    <a:pt x="12048" y="8263"/>
                  </a:cubicBezTo>
                  <a:cubicBezTo>
                    <a:pt x="11417" y="8217"/>
                    <a:pt x="10819" y="8170"/>
                    <a:pt x="10208" y="8170"/>
                  </a:cubicBezTo>
                  <a:cubicBezTo>
                    <a:pt x="9954" y="8170"/>
                    <a:pt x="9699" y="8178"/>
                    <a:pt x="9437" y="8197"/>
                  </a:cubicBezTo>
                  <a:cubicBezTo>
                    <a:pt x="7636" y="8396"/>
                    <a:pt x="5917" y="8957"/>
                    <a:pt x="4546" y="10114"/>
                  </a:cubicBezTo>
                  <a:cubicBezTo>
                    <a:pt x="3372" y="11155"/>
                    <a:pt x="2546" y="12676"/>
                    <a:pt x="2414" y="14246"/>
                  </a:cubicBezTo>
                  <a:cubicBezTo>
                    <a:pt x="2199" y="15832"/>
                    <a:pt x="2612" y="17551"/>
                    <a:pt x="3653" y="18724"/>
                  </a:cubicBezTo>
                  <a:cubicBezTo>
                    <a:pt x="4199" y="19352"/>
                    <a:pt x="4893" y="19832"/>
                    <a:pt x="5719" y="20030"/>
                  </a:cubicBezTo>
                  <a:cubicBezTo>
                    <a:pt x="5973" y="20096"/>
                    <a:pt x="6233" y="20129"/>
                    <a:pt x="6491" y="20129"/>
                  </a:cubicBezTo>
                  <a:cubicBezTo>
                    <a:pt x="7073" y="20129"/>
                    <a:pt x="7646" y="19960"/>
                    <a:pt x="8115" y="19617"/>
                  </a:cubicBezTo>
                  <a:cubicBezTo>
                    <a:pt x="8198" y="19551"/>
                    <a:pt x="8198" y="19551"/>
                    <a:pt x="8198" y="19484"/>
                  </a:cubicBezTo>
                  <a:cubicBezTo>
                    <a:pt x="8532" y="19602"/>
                    <a:pt x="8870" y="19655"/>
                    <a:pt x="9208" y="19655"/>
                  </a:cubicBezTo>
                  <a:cubicBezTo>
                    <a:pt x="9490" y="19655"/>
                    <a:pt x="9771" y="19618"/>
                    <a:pt x="10049" y="19551"/>
                  </a:cubicBezTo>
                  <a:cubicBezTo>
                    <a:pt x="11354" y="19352"/>
                    <a:pt x="12660" y="18526"/>
                    <a:pt x="13354" y="17353"/>
                  </a:cubicBezTo>
                  <a:cubicBezTo>
                    <a:pt x="13486" y="17138"/>
                    <a:pt x="13899" y="16394"/>
                    <a:pt x="13354" y="16394"/>
                  </a:cubicBezTo>
                  <a:cubicBezTo>
                    <a:pt x="12875" y="16460"/>
                    <a:pt x="12528" y="16807"/>
                    <a:pt x="12114" y="16873"/>
                  </a:cubicBezTo>
                  <a:cubicBezTo>
                    <a:pt x="11942" y="16907"/>
                    <a:pt x="11765" y="16923"/>
                    <a:pt x="11587" y="16923"/>
                  </a:cubicBezTo>
                  <a:cubicBezTo>
                    <a:pt x="10707" y="16923"/>
                    <a:pt x="9789" y="16531"/>
                    <a:pt x="9156" y="15898"/>
                  </a:cubicBezTo>
                  <a:cubicBezTo>
                    <a:pt x="8809" y="15485"/>
                    <a:pt x="8528" y="15072"/>
                    <a:pt x="8528" y="14527"/>
                  </a:cubicBezTo>
                  <a:cubicBezTo>
                    <a:pt x="8462" y="13981"/>
                    <a:pt x="8677" y="13353"/>
                    <a:pt x="9090" y="12940"/>
                  </a:cubicBezTo>
                  <a:cubicBezTo>
                    <a:pt x="9763" y="12150"/>
                    <a:pt x="10864" y="11904"/>
                    <a:pt x="11865" y="11904"/>
                  </a:cubicBezTo>
                  <a:cubicBezTo>
                    <a:pt x="11994" y="11904"/>
                    <a:pt x="12122" y="11908"/>
                    <a:pt x="12247" y="11916"/>
                  </a:cubicBezTo>
                  <a:cubicBezTo>
                    <a:pt x="14527" y="12048"/>
                    <a:pt x="16659" y="13006"/>
                    <a:pt x="18791" y="13767"/>
                  </a:cubicBezTo>
                  <a:cubicBezTo>
                    <a:pt x="17618" y="13981"/>
                    <a:pt x="16791" y="15155"/>
                    <a:pt x="16725" y="16311"/>
                  </a:cubicBezTo>
                  <a:cubicBezTo>
                    <a:pt x="16659" y="17551"/>
                    <a:pt x="17287" y="18873"/>
                    <a:pt x="18378" y="19484"/>
                  </a:cubicBezTo>
                  <a:cubicBezTo>
                    <a:pt x="18809" y="19723"/>
                    <a:pt x="19303" y="19829"/>
                    <a:pt x="19790" y="19829"/>
                  </a:cubicBezTo>
                  <a:cubicBezTo>
                    <a:pt x="20011" y="19829"/>
                    <a:pt x="20231" y="19807"/>
                    <a:pt x="20444" y="19765"/>
                  </a:cubicBezTo>
                  <a:cubicBezTo>
                    <a:pt x="20510" y="19765"/>
                    <a:pt x="20592" y="19765"/>
                    <a:pt x="20658" y="19699"/>
                  </a:cubicBezTo>
                  <a:cubicBezTo>
                    <a:pt x="20857" y="19699"/>
                    <a:pt x="20791" y="19418"/>
                    <a:pt x="20592" y="19418"/>
                  </a:cubicBezTo>
                  <a:cubicBezTo>
                    <a:pt x="20461" y="19454"/>
                    <a:pt x="20333" y="19470"/>
                    <a:pt x="20208" y="19470"/>
                  </a:cubicBezTo>
                  <a:cubicBezTo>
                    <a:pt x="19339" y="19470"/>
                    <a:pt x="18642" y="18670"/>
                    <a:pt x="18527" y="17832"/>
                  </a:cubicBezTo>
                  <a:cubicBezTo>
                    <a:pt x="18444" y="17353"/>
                    <a:pt x="18593" y="16807"/>
                    <a:pt x="18857" y="16394"/>
                  </a:cubicBezTo>
                  <a:cubicBezTo>
                    <a:pt x="19138" y="16047"/>
                    <a:pt x="19617" y="15766"/>
                    <a:pt x="20030" y="15634"/>
                  </a:cubicBezTo>
                  <a:cubicBezTo>
                    <a:pt x="21138" y="15221"/>
                    <a:pt x="22377" y="15287"/>
                    <a:pt x="23484" y="15221"/>
                  </a:cubicBezTo>
                  <a:cubicBezTo>
                    <a:pt x="24856" y="15155"/>
                    <a:pt x="26294" y="14940"/>
                    <a:pt x="27533" y="14394"/>
                  </a:cubicBezTo>
                  <a:cubicBezTo>
                    <a:pt x="28574" y="13915"/>
                    <a:pt x="29748" y="12940"/>
                    <a:pt x="30095" y="11767"/>
                  </a:cubicBezTo>
                  <a:cubicBezTo>
                    <a:pt x="30095" y="11767"/>
                    <a:pt x="30095" y="11701"/>
                    <a:pt x="30161" y="11701"/>
                  </a:cubicBezTo>
                  <a:cubicBezTo>
                    <a:pt x="30204" y="11571"/>
                    <a:pt x="30099" y="11463"/>
                    <a:pt x="30003" y="11463"/>
                  </a:cubicBezTo>
                  <a:cubicBezTo>
                    <a:pt x="29952" y="11463"/>
                    <a:pt x="29903" y="11494"/>
                    <a:pt x="29880" y="11569"/>
                  </a:cubicBezTo>
                  <a:lnTo>
                    <a:pt x="29814" y="11635"/>
                  </a:lnTo>
                  <a:lnTo>
                    <a:pt x="29682" y="11635"/>
                  </a:lnTo>
                  <a:cubicBezTo>
                    <a:pt x="28465" y="12456"/>
                    <a:pt x="27058" y="12820"/>
                    <a:pt x="25651" y="12820"/>
                  </a:cubicBezTo>
                  <a:cubicBezTo>
                    <a:pt x="24822" y="12820"/>
                    <a:pt x="23993" y="12694"/>
                    <a:pt x="23203" y="12461"/>
                  </a:cubicBezTo>
                  <a:cubicBezTo>
                    <a:pt x="21005" y="11916"/>
                    <a:pt x="18791" y="10610"/>
                    <a:pt x="17700" y="8610"/>
                  </a:cubicBezTo>
                  <a:cubicBezTo>
                    <a:pt x="17353" y="7982"/>
                    <a:pt x="17138" y="7371"/>
                    <a:pt x="17072" y="6677"/>
                  </a:cubicBezTo>
                  <a:cubicBezTo>
                    <a:pt x="17072" y="6330"/>
                    <a:pt x="17072" y="5917"/>
                    <a:pt x="17138" y="5570"/>
                  </a:cubicBezTo>
                  <a:cubicBezTo>
                    <a:pt x="17204" y="5157"/>
                    <a:pt x="17287" y="4743"/>
                    <a:pt x="17353" y="4413"/>
                  </a:cubicBezTo>
                  <a:cubicBezTo>
                    <a:pt x="17353" y="4303"/>
                    <a:pt x="17236" y="4239"/>
                    <a:pt x="17149" y="4239"/>
                  </a:cubicBezTo>
                  <a:cubicBezTo>
                    <a:pt x="17117" y="4239"/>
                    <a:pt x="17090" y="4247"/>
                    <a:pt x="17072" y="4264"/>
                  </a:cubicBezTo>
                  <a:cubicBezTo>
                    <a:pt x="16312" y="4892"/>
                    <a:pt x="15486" y="5371"/>
                    <a:pt x="15073" y="6264"/>
                  </a:cubicBezTo>
                  <a:cubicBezTo>
                    <a:pt x="14726" y="7024"/>
                    <a:pt x="14808" y="7784"/>
                    <a:pt x="14808" y="8544"/>
                  </a:cubicBezTo>
                  <a:cubicBezTo>
                    <a:pt x="13833" y="8131"/>
                    <a:pt x="13156" y="7222"/>
                    <a:pt x="12941" y="6198"/>
                  </a:cubicBezTo>
                  <a:cubicBezTo>
                    <a:pt x="12875" y="5785"/>
                    <a:pt x="12809" y="5305"/>
                    <a:pt x="12941" y="4892"/>
                  </a:cubicBezTo>
                  <a:cubicBezTo>
                    <a:pt x="13073" y="4545"/>
                    <a:pt x="13354" y="4198"/>
                    <a:pt x="13635" y="4000"/>
                  </a:cubicBezTo>
                  <a:cubicBezTo>
                    <a:pt x="14048" y="3719"/>
                    <a:pt x="14527" y="3504"/>
                    <a:pt x="15006" y="3372"/>
                  </a:cubicBezTo>
                  <a:cubicBezTo>
                    <a:pt x="15139" y="3372"/>
                    <a:pt x="15221" y="3240"/>
                    <a:pt x="15073" y="3173"/>
                  </a:cubicBezTo>
                  <a:cubicBezTo>
                    <a:pt x="14652" y="2790"/>
                    <a:pt x="14086" y="2638"/>
                    <a:pt x="13512" y="2638"/>
                  </a:cubicBezTo>
                  <a:cubicBezTo>
                    <a:pt x="13048" y="2638"/>
                    <a:pt x="12580" y="2737"/>
                    <a:pt x="12181" y="2892"/>
                  </a:cubicBezTo>
                  <a:cubicBezTo>
                    <a:pt x="11767" y="3091"/>
                    <a:pt x="11354" y="3372"/>
                    <a:pt x="11090" y="3719"/>
                  </a:cubicBezTo>
                  <a:cubicBezTo>
                    <a:pt x="10875" y="3917"/>
                    <a:pt x="10677" y="4198"/>
                    <a:pt x="10594" y="4479"/>
                  </a:cubicBezTo>
                  <a:cubicBezTo>
                    <a:pt x="9983" y="3091"/>
                    <a:pt x="9156" y="1851"/>
                    <a:pt x="7917" y="1025"/>
                  </a:cubicBezTo>
                  <a:cubicBezTo>
                    <a:pt x="6875" y="323"/>
                    <a:pt x="5678" y="1"/>
                    <a:pt x="447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51" name="Google Shape;2794;p68">
              <a:extLst>
                <a:ext uri="{FF2B5EF4-FFF2-40B4-BE49-F238E27FC236}">
                  <a16:creationId xmlns:a16="http://schemas.microsoft.com/office/drawing/2014/main" id="{4D108582-FAB5-09BA-056D-02C8A170ECBC}"/>
                </a:ext>
              </a:extLst>
            </p:cNvPr>
            <p:cNvSpPr>
              <a:spLocks/>
            </p:cNvSpPr>
            <p:nvPr/>
          </p:nvSpPr>
          <p:spPr bwMode="auto">
            <a:xfrm>
              <a:off x="3940389" y="3899742"/>
              <a:ext cx="221796" cy="109762"/>
            </a:xfrm>
            <a:custGeom>
              <a:avLst/>
              <a:gdLst>
                <a:gd name="T0" fmla="*/ 136299 w 7614"/>
                <a:gd name="T1" fmla="*/ 0 h 3768"/>
                <a:gd name="T2" fmla="*/ 105917 w 7614"/>
                <a:gd name="T3" fmla="*/ 2505 h 3768"/>
                <a:gd name="T4" fmla="*/ 17828 w 7614"/>
                <a:gd name="T5" fmla="*/ 52580 h 3768"/>
                <a:gd name="T6" fmla="*/ 0 w 7614"/>
                <a:gd name="T7" fmla="*/ 106499 h 3768"/>
                <a:gd name="T8" fmla="*/ 3874 w 7614"/>
                <a:gd name="T9" fmla="*/ 109733 h 3768"/>
                <a:gd name="T10" fmla="*/ 7719 w 7614"/>
                <a:gd name="T11" fmla="*/ 106499 h 3768"/>
                <a:gd name="T12" fmla="*/ 57765 w 7614"/>
                <a:gd name="T13" fmla="*/ 26567 h 3768"/>
                <a:gd name="T14" fmla="*/ 137639 w 7614"/>
                <a:gd name="T15" fmla="*/ 7690 h 3768"/>
                <a:gd name="T16" fmla="*/ 156457 w 7614"/>
                <a:gd name="T17" fmla="*/ 8273 h 3768"/>
                <a:gd name="T18" fmla="*/ 214222 w 7614"/>
                <a:gd name="T19" fmla="*/ 20304 h 3768"/>
                <a:gd name="T20" fmla="*/ 216145 w 7614"/>
                <a:gd name="T21" fmla="*/ 20624 h 3768"/>
                <a:gd name="T22" fmla="*/ 216640 w 7614"/>
                <a:gd name="T23" fmla="*/ 12613 h 3768"/>
                <a:gd name="T24" fmla="*/ 136299 w 7614"/>
                <a:gd name="T25" fmla="*/ 0 h 37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14" h="3768" extrusionOk="0">
                  <a:moveTo>
                    <a:pt x="4679" y="0"/>
                  </a:moveTo>
                  <a:cubicBezTo>
                    <a:pt x="4328" y="0"/>
                    <a:pt x="3979" y="27"/>
                    <a:pt x="3636" y="86"/>
                  </a:cubicBezTo>
                  <a:cubicBezTo>
                    <a:pt x="2397" y="218"/>
                    <a:pt x="1372" y="846"/>
                    <a:pt x="612" y="1805"/>
                  </a:cubicBezTo>
                  <a:cubicBezTo>
                    <a:pt x="199" y="2350"/>
                    <a:pt x="0" y="2978"/>
                    <a:pt x="0" y="3656"/>
                  </a:cubicBezTo>
                  <a:cubicBezTo>
                    <a:pt x="0" y="3730"/>
                    <a:pt x="66" y="3767"/>
                    <a:pt x="133" y="3767"/>
                  </a:cubicBezTo>
                  <a:cubicBezTo>
                    <a:pt x="199" y="3767"/>
                    <a:pt x="265" y="3730"/>
                    <a:pt x="265" y="3656"/>
                  </a:cubicBezTo>
                  <a:cubicBezTo>
                    <a:pt x="265" y="2499"/>
                    <a:pt x="1025" y="1458"/>
                    <a:pt x="1983" y="912"/>
                  </a:cubicBezTo>
                  <a:cubicBezTo>
                    <a:pt x="2826" y="404"/>
                    <a:pt x="3798" y="264"/>
                    <a:pt x="4725" y="264"/>
                  </a:cubicBezTo>
                  <a:cubicBezTo>
                    <a:pt x="4944" y="264"/>
                    <a:pt x="5160" y="272"/>
                    <a:pt x="5371" y="284"/>
                  </a:cubicBezTo>
                  <a:cubicBezTo>
                    <a:pt x="6049" y="350"/>
                    <a:pt x="6743" y="499"/>
                    <a:pt x="7354" y="697"/>
                  </a:cubicBezTo>
                  <a:cubicBezTo>
                    <a:pt x="7378" y="705"/>
                    <a:pt x="7400" y="708"/>
                    <a:pt x="7420" y="708"/>
                  </a:cubicBezTo>
                  <a:cubicBezTo>
                    <a:pt x="7581" y="708"/>
                    <a:pt x="7614" y="492"/>
                    <a:pt x="7437" y="433"/>
                  </a:cubicBezTo>
                  <a:cubicBezTo>
                    <a:pt x="6540" y="182"/>
                    <a:pt x="5600" y="0"/>
                    <a:pt x="46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52" name="Google Shape;2795;p68">
              <a:extLst>
                <a:ext uri="{FF2B5EF4-FFF2-40B4-BE49-F238E27FC236}">
                  <a16:creationId xmlns:a16="http://schemas.microsoft.com/office/drawing/2014/main" id="{BBE2E5C3-26F3-E050-6032-663DC434FC3A}"/>
                </a:ext>
              </a:extLst>
            </p:cNvPr>
            <p:cNvSpPr>
              <a:spLocks/>
            </p:cNvSpPr>
            <p:nvPr/>
          </p:nvSpPr>
          <p:spPr bwMode="auto">
            <a:xfrm>
              <a:off x="3870098" y="4067007"/>
              <a:ext cx="27965" cy="47074"/>
            </a:xfrm>
            <a:custGeom>
              <a:avLst/>
              <a:gdLst>
                <a:gd name="T0" fmla="*/ 5797 w 960"/>
                <a:gd name="T1" fmla="*/ 0 h 1616"/>
                <a:gd name="T2" fmla="*/ 3874 w 960"/>
                <a:gd name="T3" fmla="*/ 1806 h 1616"/>
                <a:gd name="T4" fmla="*/ 1952 w 960"/>
                <a:gd name="T5" fmla="*/ 7574 h 1616"/>
                <a:gd name="T6" fmla="*/ 10137 w 960"/>
                <a:gd name="T7" fmla="*/ 25867 h 1616"/>
                <a:gd name="T8" fmla="*/ 19750 w 960"/>
                <a:gd name="T9" fmla="*/ 45618 h 1616"/>
                <a:gd name="T10" fmla="*/ 23071 w 960"/>
                <a:gd name="T11" fmla="*/ 47045 h 1616"/>
                <a:gd name="T12" fmla="*/ 26013 w 960"/>
                <a:gd name="T13" fmla="*/ 45618 h 1616"/>
                <a:gd name="T14" fmla="*/ 26013 w 960"/>
                <a:gd name="T15" fmla="*/ 39850 h 1616"/>
                <a:gd name="T16" fmla="*/ 7720 w 960"/>
                <a:gd name="T17" fmla="*/ 1806 h 1616"/>
                <a:gd name="T18" fmla="*/ 5797 w 960"/>
                <a:gd name="T19" fmla="*/ 0 h 16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0" h="1616" extrusionOk="0">
                  <a:moveTo>
                    <a:pt x="199" y="0"/>
                  </a:moveTo>
                  <a:cubicBezTo>
                    <a:pt x="166" y="0"/>
                    <a:pt x="133" y="21"/>
                    <a:pt x="133" y="62"/>
                  </a:cubicBezTo>
                  <a:cubicBezTo>
                    <a:pt x="67" y="62"/>
                    <a:pt x="1" y="128"/>
                    <a:pt x="67" y="260"/>
                  </a:cubicBezTo>
                  <a:cubicBezTo>
                    <a:pt x="133" y="475"/>
                    <a:pt x="199" y="673"/>
                    <a:pt x="348" y="888"/>
                  </a:cubicBezTo>
                  <a:cubicBezTo>
                    <a:pt x="414" y="1153"/>
                    <a:pt x="546" y="1368"/>
                    <a:pt x="678" y="1566"/>
                  </a:cubicBezTo>
                  <a:cubicBezTo>
                    <a:pt x="719" y="1599"/>
                    <a:pt x="757" y="1615"/>
                    <a:pt x="792" y="1615"/>
                  </a:cubicBezTo>
                  <a:cubicBezTo>
                    <a:pt x="827" y="1615"/>
                    <a:pt x="860" y="1599"/>
                    <a:pt x="893" y="1566"/>
                  </a:cubicBezTo>
                  <a:cubicBezTo>
                    <a:pt x="959" y="1500"/>
                    <a:pt x="959" y="1434"/>
                    <a:pt x="893" y="1368"/>
                  </a:cubicBezTo>
                  <a:cubicBezTo>
                    <a:pt x="612" y="1020"/>
                    <a:pt x="480" y="541"/>
                    <a:pt x="265" y="62"/>
                  </a:cubicBezTo>
                  <a:cubicBezTo>
                    <a:pt x="265" y="21"/>
                    <a:pt x="232" y="0"/>
                    <a:pt x="19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53" name="Google Shape;2796;p68">
              <a:extLst>
                <a:ext uri="{FF2B5EF4-FFF2-40B4-BE49-F238E27FC236}">
                  <a16:creationId xmlns:a16="http://schemas.microsoft.com/office/drawing/2014/main" id="{0AB1C524-B8AA-F6DC-023E-E6E72C293350}"/>
                </a:ext>
              </a:extLst>
            </p:cNvPr>
            <p:cNvSpPr>
              <a:spLocks/>
            </p:cNvSpPr>
            <p:nvPr/>
          </p:nvSpPr>
          <p:spPr bwMode="auto">
            <a:xfrm>
              <a:off x="3888945" y="3872447"/>
              <a:ext cx="223806" cy="61144"/>
            </a:xfrm>
            <a:custGeom>
              <a:avLst/>
              <a:gdLst>
                <a:gd name="T0" fmla="*/ 148243 w 7683"/>
                <a:gd name="T1" fmla="*/ 0 h 2099"/>
                <a:gd name="T2" fmla="*/ 43258 w 7683"/>
                <a:gd name="T3" fmla="*/ 23537 h 2099"/>
                <a:gd name="T4" fmla="*/ 3321 w 7683"/>
                <a:gd name="T5" fmla="*/ 53861 h 2099"/>
                <a:gd name="T6" fmla="*/ 6088 w 7683"/>
                <a:gd name="T7" fmla="*/ 61115 h 2099"/>
                <a:gd name="T8" fmla="*/ 9089 w 7683"/>
                <a:gd name="T9" fmla="*/ 59658 h 2099"/>
                <a:gd name="T10" fmla="*/ 147835 w 7683"/>
                <a:gd name="T11" fmla="*/ 8826 h 2099"/>
                <a:gd name="T12" fmla="*/ 169391 w 7683"/>
                <a:gd name="T13" fmla="*/ 9584 h 2099"/>
                <a:gd name="T14" fmla="*/ 217543 w 7683"/>
                <a:gd name="T15" fmla="*/ 15847 h 2099"/>
                <a:gd name="T16" fmla="*/ 219932 w 7683"/>
                <a:gd name="T17" fmla="*/ 7661 h 2099"/>
                <a:gd name="T18" fmla="*/ 148243 w 7683"/>
                <a:gd name="T19" fmla="*/ 0 h 20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83" h="2099" extrusionOk="0">
                  <a:moveTo>
                    <a:pt x="5089" y="0"/>
                  </a:moveTo>
                  <a:cubicBezTo>
                    <a:pt x="3821" y="0"/>
                    <a:pt x="2563" y="230"/>
                    <a:pt x="1485" y="808"/>
                  </a:cubicBezTo>
                  <a:cubicBezTo>
                    <a:pt x="940" y="1089"/>
                    <a:pt x="527" y="1436"/>
                    <a:pt x="114" y="1849"/>
                  </a:cubicBezTo>
                  <a:cubicBezTo>
                    <a:pt x="1" y="1950"/>
                    <a:pt x="98" y="2098"/>
                    <a:pt x="209" y="2098"/>
                  </a:cubicBezTo>
                  <a:cubicBezTo>
                    <a:pt x="244" y="2098"/>
                    <a:pt x="280" y="2083"/>
                    <a:pt x="312" y="2048"/>
                  </a:cubicBezTo>
                  <a:cubicBezTo>
                    <a:pt x="1510" y="734"/>
                    <a:pt x="3351" y="303"/>
                    <a:pt x="5075" y="303"/>
                  </a:cubicBezTo>
                  <a:cubicBezTo>
                    <a:pt x="5325" y="303"/>
                    <a:pt x="5573" y="312"/>
                    <a:pt x="5815" y="329"/>
                  </a:cubicBezTo>
                  <a:cubicBezTo>
                    <a:pt x="6377" y="329"/>
                    <a:pt x="6922" y="395"/>
                    <a:pt x="7468" y="544"/>
                  </a:cubicBezTo>
                  <a:cubicBezTo>
                    <a:pt x="7617" y="544"/>
                    <a:pt x="7683" y="263"/>
                    <a:pt x="7550" y="263"/>
                  </a:cubicBezTo>
                  <a:cubicBezTo>
                    <a:pt x="6758" y="99"/>
                    <a:pt x="5921" y="0"/>
                    <a:pt x="508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54" name="Google Shape;2797;p68">
              <a:extLst>
                <a:ext uri="{FF2B5EF4-FFF2-40B4-BE49-F238E27FC236}">
                  <a16:creationId xmlns:a16="http://schemas.microsoft.com/office/drawing/2014/main" id="{1528962E-BD42-39A6-63C6-82648E94B018}"/>
                </a:ext>
              </a:extLst>
            </p:cNvPr>
            <p:cNvSpPr>
              <a:spLocks/>
            </p:cNvSpPr>
            <p:nvPr/>
          </p:nvSpPr>
          <p:spPr bwMode="auto">
            <a:xfrm>
              <a:off x="3962061" y="3688025"/>
              <a:ext cx="45297" cy="40957"/>
            </a:xfrm>
            <a:custGeom>
              <a:avLst/>
              <a:gdLst>
                <a:gd name="T0" fmla="*/ 4340 w 1555"/>
                <a:gd name="T1" fmla="*/ 0 h 1406"/>
                <a:gd name="T2" fmla="*/ 2418 w 1555"/>
                <a:gd name="T3" fmla="*/ 1457 h 1406"/>
                <a:gd name="T4" fmla="*/ 2418 w 1555"/>
                <a:gd name="T5" fmla="*/ 7690 h 1406"/>
                <a:gd name="T6" fmla="*/ 36092 w 1555"/>
                <a:gd name="T7" fmla="*/ 39471 h 1406"/>
                <a:gd name="T8" fmla="*/ 39325 w 1555"/>
                <a:gd name="T9" fmla="*/ 40957 h 1406"/>
                <a:gd name="T10" fmla="*/ 42355 w 1555"/>
                <a:gd name="T11" fmla="*/ 33704 h 1406"/>
                <a:gd name="T12" fmla="*/ 6263 w 1555"/>
                <a:gd name="T13" fmla="*/ 1457 h 1406"/>
                <a:gd name="T14" fmla="*/ 4340 w 1555"/>
                <a:gd name="T15" fmla="*/ 0 h 14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55" h="1406" extrusionOk="0">
                  <a:moveTo>
                    <a:pt x="149" y="0"/>
                  </a:moveTo>
                  <a:cubicBezTo>
                    <a:pt x="116" y="0"/>
                    <a:pt x="83" y="17"/>
                    <a:pt x="83" y="50"/>
                  </a:cubicBezTo>
                  <a:cubicBezTo>
                    <a:pt x="0" y="50"/>
                    <a:pt x="0" y="182"/>
                    <a:pt x="83" y="264"/>
                  </a:cubicBezTo>
                  <a:cubicBezTo>
                    <a:pt x="413" y="595"/>
                    <a:pt x="826" y="1008"/>
                    <a:pt x="1239" y="1355"/>
                  </a:cubicBezTo>
                  <a:cubicBezTo>
                    <a:pt x="1275" y="1391"/>
                    <a:pt x="1314" y="1406"/>
                    <a:pt x="1350" y="1406"/>
                  </a:cubicBezTo>
                  <a:cubicBezTo>
                    <a:pt x="1464" y="1406"/>
                    <a:pt x="1555" y="1257"/>
                    <a:pt x="1454" y="1157"/>
                  </a:cubicBezTo>
                  <a:cubicBezTo>
                    <a:pt x="1041" y="810"/>
                    <a:pt x="628" y="397"/>
                    <a:pt x="215" y="50"/>
                  </a:cubicBezTo>
                  <a:cubicBezTo>
                    <a:pt x="215" y="17"/>
                    <a:pt x="182" y="0"/>
                    <a:pt x="1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55" name="Google Shape;2798;p68">
              <a:extLst>
                <a:ext uri="{FF2B5EF4-FFF2-40B4-BE49-F238E27FC236}">
                  <a16:creationId xmlns:a16="http://schemas.microsoft.com/office/drawing/2014/main" id="{EA1422D9-B74B-CB39-9AD7-12BAC9996D79}"/>
                </a:ext>
              </a:extLst>
            </p:cNvPr>
            <p:cNvSpPr>
              <a:spLocks/>
            </p:cNvSpPr>
            <p:nvPr/>
          </p:nvSpPr>
          <p:spPr bwMode="auto">
            <a:xfrm>
              <a:off x="3201914" y="3521984"/>
              <a:ext cx="637889" cy="495327"/>
            </a:xfrm>
            <a:custGeom>
              <a:avLst/>
              <a:gdLst>
                <a:gd name="T0" fmla="*/ 194501 w 21898"/>
                <a:gd name="T1" fmla="*/ 11040 h 17004"/>
                <a:gd name="T2" fmla="*/ 278745 w 21898"/>
                <a:gd name="T3" fmla="*/ 61086 h 17004"/>
                <a:gd name="T4" fmla="*/ 305224 w 21898"/>
                <a:gd name="T5" fmla="*/ 69271 h 17004"/>
                <a:gd name="T6" fmla="*/ 214717 w 21898"/>
                <a:gd name="T7" fmla="*/ 91439 h 17004"/>
                <a:gd name="T8" fmla="*/ 186811 w 21898"/>
                <a:gd name="T9" fmla="*/ 171343 h 17004"/>
                <a:gd name="T10" fmla="*/ 178625 w 21898"/>
                <a:gd name="T11" fmla="*/ 179528 h 17004"/>
                <a:gd name="T12" fmla="*/ 139620 w 21898"/>
                <a:gd name="T13" fmla="*/ 144077 h 17004"/>
                <a:gd name="T14" fmla="*/ 174751 w 21898"/>
                <a:gd name="T15" fmla="*/ 187714 h 17004"/>
                <a:gd name="T16" fmla="*/ 226748 w 21898"/>
                <a:gd name="T17" fmla="*/ 205512 h 17004"/>
                <a:gd name="T18" fmla="*/ 204871 w 21898"/>
                <a:gd name="T19" fmla="*/ 208833 h 17004"/>
                <a:gd name="T20" fmla="*/ 122288 w 21898"/>
                <a:gd name="T21" fmla="*/ 173731 h 17004"/>
                <a:gd name="T22" fmla="*/ 26013 w 21898"/>
                <a:gd name="T23" fmla="*/ 73146 h 17004"/>
                <a:gd name="T24" fmla="*/ 45355 w 21898"/>
                <a:gd name="T25" fmla="*/ 62921 h 17004"/>
                <a:gd name="T26" fmla="*/ 92459 w 21898"/>
                <a:gd name="T27" fmla="*/ 83254 h 17004"/>
                <a:gd name="T28" fmla="*/ 110403 w 21898"/>
                <a:gd name="T29" fmla="*/ 120190 h 17004"/>
                <a:gd name="T30" fmla="*/ 114597 w 21898"/>
                <a:gd name="T31" fmla="*/ 113578 h 17004"/>
                <a:gd name="T32" fmla="*/ 102567 w 21898"/>
                <a:gd name="T33" fmla="*/ 81302 h 17004"/>
                <a:gd name="T34" fmla="*/ 148767 w 21898"/>
                <a:gd name="T35" fmla="*/ 11040 h 17004"/>
                <a:gd name="T36" fmla="*/ 547848 w 21898"/>
                <a:gd name="T37" fmla="*/ 203590 h 17004"/>
                <a:gd name="T38" fmla="*/ 608031 w 21898"/>
                <a:gd name="T39" fmla="*/ 360047 h 17004"/>
                <a:gd name="T40" fmla="*/ 385128 w 21898"/>
                <a:gd name="T41" fmla="*/ 446214 h 17004"/>
                <a:gd name="T42" fmla="*/ 387050 w 21898"/>
                <a:gd name="T43" fmla="*/ 386031 h 17004"/>
                <a:gd name="T44" fmla="*/ 461769 w 21898"/>
                <a:gd name="T45" fmla="*/ 349881 h 17004"/>
                <a:gd name="T46" fmla="*/ 543508 w 21898"/>
                <a:gd name="T47" fmla="*/ 342220 h 17004"/>
                <a:gd name="T48" fmla="*/ 566520 w 21898"/>
                <a:gd name="T49" fmla="*/ 312245 h 17004"/>
                <a:gd name="T50" fmla="*/ 537740 w 21898"/>
                <a:gd name="T51" fmla="*/ 335986 h 17004"/>
                <a:gd name="T52" fmla="*/ 455419 w 21898"/>
                <a:gd name="T53" fmla="*/ 342220 h 17004"/>
                <a:gd name="T54" fmla="*/ 433280 w 21898"/>
                <a:gd name="T55" fmla="*/ 297942 h 17004"/>
                <a:gd name="T56" fmla="*/ 447233 w 21898"/>
                <a:gd name="T57" fmla="*/ 289756 h 17004"/>
                <a:gd name="T58" fmla="*/ 504852 w 21898"/>
                <a:gd name="T59" fmla="*/ 302078 h 17004"/>
                <a:gd name="T60" fmla="*/ 543508 w 21898"/>
                <a:gd name="T61" fmla="*/ 209853 h 17004"/>
                <a:gd name="T62" fmla="*/ 563724 w 21898"/>
                <a:gd name="T63" fmla="*/ 233914 h 17004"/>
                <a:gd name="T64" fmla="*/ 584494 w 21898"/>
                <a:gd name="T65" fmla="*/ 280027 h 17004"/>
                <a:gd name="T66" fmla="*/ 571910 w 21898"/>
                <a:gd name="T67" fmla="*/ 227651 h 17004"/>
                <a:gd name="T68" fmla="*/ 171605 w 21898"/>
                <a:gd name="T69" fmla="*/ 0 h 17004"/>
                <a:gd name="T70" fmla="*/ 92459 w 21898"/>
                <a:gd name="T71" fmla="*/ 73146 h 17004"/>
                <a:gd name="T72" fmla="*/ 4340 w 21898"/>
                <a:gd name="T73" fmla="*/ 67349 h 17004"/>
                <a:gd name="T74" fmla="*/ 20245 w 21898"/>
                <a:gd name="T75" fmla="*/ 81302 h 17004"/>
                <a:gd name="T76" fmla="*/ 76554 w 21898"/>
                <a:gd name="T77" fmla="*/ 121268 h 17004"/>
                <a:gd name="T78" fmla="*/ 201405 w 21898"/>
                <a:gd name="T79" fmla="*/ 217893 h 17004"/>
                <a:gd name="T80" fmla="*/ 385128 w 21898"/>
                <a:gd name="T81" fmla="*/ 181451 h 17004"/>
                <a:gd name="T82" fmla="*/ 453496 w 21898"/>
                <a:gd name="T83" fmla="*/ 179528 h 17004"/>
                <a:gd name="T84" fmla="*/ 551693 w 21898"/>
                <a:gd name="T85" fmla="*/ 243556 h 17004"/>
                <a:gd name="T86" fmla="*/ 513679 w 21898"/>
                <a:gd name="T87" fmla="*/ 294097 h 17004"/>
                <a:gd name="T88" fmla="*/ 467449 w 21898"/>
                <a:gd name="T89" fmla="*/ 285911 h 17004"/>
                <a:gd name="T90" fmla="*/ 389468 w 21898"/>
                <a:gd name="T91" fmla="*/ 277726 h 17004"/>
                <a:gd name="T92" fmla="*/ 427512 w 21898"/>
                <a:gd name="T93" fmla="*/ 303710 h 17004"/>
                <a:gd name="T94" fmla="*/ 449651 w 21898"/>
                <a:gd name="T95" fmla="*/ 342220 h 17004"/>
                <a:gd name="T96" fmla="*/ 359144 w 21898"/>
                <a:gd name="T97" fmla="*/ 430338 h 17004"/>
                <a:gd name="T98" fmla="*/ 362523 w 21898"/>
                <a:gd name="T99" fmla="*/ 495327 h 17004"/>
                <a:gd name="T100" fmla="*/ 391391 w 21898"/>
                <a:gd name="T101" fmla="*/ 452477 h 17004"/>
                <a:gd name="T102" fmla="*/ 527632 w 21898"/>
                <a:gd name="T103" fmla="*/ 416355 h 17004"/>
                <a:gd name="T104" fmla="*/ 613798 w 21898"/>
                <a:gd name="T105" fmla="*/ 366310 h 17004"/>
                <a:gd name="T106" fmla="*/ 493462 w 21898"/>
                <a:gd name="T107" fmla="*/ 177606 h 17004"/>
                <a:gd name="T108" fmla="*/ 430338 w 21898"/>
                <a:gd name="T109" fmla="*/ 170585 h 17004"/>
                <a:gd name="T110" fmla="*/ 260947 w 21898"/>
                <a:gd name="T111" fmla="*/ 201667 h 17004"/>
                <a:gd name="T112" fmla="*/ 234934 w 21898"/>
                <a:gd name="T113" fmla="*/ 201667 h 17004"/>
                <a:gd name="T114" fmla="*/ 184888 w 21898"/>
                <a:gd name="T115" fmla="*/ 125609 h 17004"/>
                <a:gd name="T116" fmla="*/ 274900 w 21898"/>
                <a:gd name="T117" fmla="*/ 95284 h 17004"/>
                <a:gd name="T118" fmla="*/ 319178 w 21898"/>
                <a:gd name="T119" fmla="*/ 61086 h 17004"/>
                <a:gd name="T120" fmla="*/ 302806 w 21898"/>
                <a:gd name="T121" fmla="*/ 59163 h 17004"/>
                <a:gd name="T122" fmla="*/ 252761 w 21898"/>
                <a:gd name="T123" fmla="*/ 35102 h 17004"/>
                <a:gd name="T124" fmla="*/ 171605 w 21898"/>
                <a:gd name="T125" fmla="*/ 0 h 170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898" h="17004" extrusionOk="0">
                  <a:moveTo>
                    <a:pt x="5867" y="280"/>
                  </a:moveTo>
                  <a:cubicBezTo>
                    <a:pt x="6132" y="280"/>
                    <a:pt x="6404" y="313"/>
                    <a:pt x="6677" y="379"/>
                  </a:cubicBezTo>
                  <a:cubicBezTo>
                    <a:pt x="7305" y="594"/>
                    <a:pt x="7916" y="1007"/>
                    <a:pt x="8478" y="1420"/>
                  </a:cubicBezTo>
                  <a:cubicBezTo>
                    <a:pt x="8825" y="1684"/>
                    <a:pt x="9156" y="1899"/>
                    <a:pt x="9569" y="2097"/>
                  </a:cubicBezTo>
                  <a:cubicBezTo>
                    <a:pt x="9784" y="2246"/>
                    <a:pt x="9982" y="2312"/>
                    <a:pt x="10197" y="2312"/>
                  </a:cubicBezTo>
                  <a:cubicBezTo>
                    <a:pt x="10263" y="2312"/>
                    <a:pt x="10329" y="2378"/>
                    <a:pt x="10478" y="2378"/>
                  </a:cubicBezTo>
                  <a:cubicBezTo>
                    <a:pt x="10544" y="2378"/>
                    <a:pt x="10610" y="2312"/>
                    <a:pt x="10676" y="2312"/>
                  </a:cubicBezTo>
                  <a:cubicBezTo>
                    <a:pt x="9850" y="3337"/>
                    <a:pt x="8478" y="2858"/>
                    <a:pt x="7371" y="3139"/>
                  </a:cubicBezTo>
                  <a:cubicBezTo>
                    <a:pt x="6760" y="3271"/>
                    <a:pt x="6198" y="3684"/>
                    <a:pt x="5999" y="4312"/>
                  </a:cubicBezTo>
                  <a:cubicBezTo>
                    <a:pt x="5851" y="4857"/>
                    <a:pt x="6066" y="5469"/>
                    <a:pt x="6413" y="5882"/>
                  </a:cubicBezTo>
                  <a:cubicBezTo>
                    <a:pt x="6677" y="6229"/>
                    <a:pt x="6958" y="6576"/>
                    <a:pt x="7371" y="6791"/>
                  </a:cubicBezTo>
                  <a:cubicBezTo>
                    <a:pt x="6892" y="6708"/>
                    <a:pt x="6479" y="6510"/>
                    <a:pt x="6132" y="6163"/>
                  </a:cubicBezTo>
                  <a:cubicBezTo>
                    <a:pt x="5719" y="5816"/>
                    <a:pt x="5305" y="5403"/>
                    <a:pt x="4892" y="4989"/>
                  </a:cubicBezTo>
                  <a:cubicBezTo>
                    <a:pt x="4862" y="4959"/>
                    <a:pt x="4827" y="4946"/>
                    <a:pt x="4793" y="4946"/>
                  </a:cubicBezTo>
                  <a:cubicBezTo>
                    <a:pt x="4680" y="4946"/>
                    <a:pt x="4579" y="5090"/>
                    <a:pt x="4694" y="5204"/>
                  </a:cubicBezTo>
                  <a:cubicBezTo>
                    <a:pt x="5107" y="5617"/>
                    <a:pt x="5520" y="6097"/>
                    <a:pt x="5999" y="6444"/>
                  </a:cubicBezTo>
                  <a:cubicBezTo>
                    <a:pt x="6479" y="6791"/>
                    <a:pt x="7024" y="7055"/>
                    <a:pt x="7586" y="7121"/>
                  </a:cubicBezTo>
                  <a:cubicBezTo>
                    <a:pt x="7652" y="7121"/>
                    <a:pt x="7718" y="7121"/>
                    <a:pt x="7784" y="7055"/>
                  </a:cubicBezTo>
                  <a:lnTo>
                    <a:pt x="7850" y="7121"/>
                  </a:lnTo>
                  <a:cubicBezTo>
                    <a:pt x="7583" y="7150"/>
                    <a:pt x="7308" y="7169"/>
                    <a:pt x="7033" y="7169"/>
                  </a:cubicBezTo>
                  <a:cubicBezTo>
                    <a:pt x="6527" y="7169"/>
                    <a:pt x="6026" y="7105"/>
                    <a:pt x="5586" y="6923"/>
                  </a:cubicBezTo>
                  <a:cubicBezTo>
                    <a:pt x="5024" y="6708"/>
                    <a:pt x="4545" y="6444"/>
                    <a:pt x="4198" y="5964"/>
                  </a:cubicBezTo>
                  <a:cubicBezTo>
                    <a:pt x="3868" y="5551"/>
                    <a:pt x="3587" y="5138"/>
                    <a:pt x="3306" y="4642"/>
                  </a:cubicBezTo>
                  <a:cubicBezTo>
                    <a:pt x="2694" y="3750"/>
                    <a:pt x="2000" y="2858"/>
                    <a:pt x="893" y="2511"/>
                  </a:cubicBezTo>
                  <a:cubicBezTo>
                    <a:pt x="761" y="2511"/>
                    <a:pt x="629" y="2511"/>
                    <a:pt x="480" y="2444"/>
                  </a:cubicBezTo>
                  <a:cubicBezTo>
                    <a:pt x="809" y="2254"/>
                    <a:pt x="1183" y="2160"/>
                    <a:pt x="1557" y="2160"/>
                  </a:cubicBezTo>
                  <a:cubicBezTo>
                    <a:pt x="2123" y="2160"/>
                    <a:pt x="2690" y="2374"/>
                    <a:pt x="3107" y="2791"/>
                  </a:cubicBezTo>
                  <a:lnTo>
                    <a:pt x="3174" y="2858"/>
                  </a:lnTo>
                  <a:cubicBezTo>
                    <a:pt x="3306" y="3271"/>
                    <a:pt x="3372" y="3684"/>
                    <a:pt x="3653" y="4097"/>
                  </a:cubicBezTo>
                  <a:cubicBezTo>
                    <a:pt x="3697" y="4097"/>
                    <a:pt x="3741" y="4126"/>
                    <a:pt x="3790" y="4126"/>
                  </a:cubicBezTo>
                  <a:cubicBezTo>
                    <a:pt x="3814" y="4126"/>
                    <a:pt x="3840" y="4119"/>
                    <a:pt x="3868" y="4097"/>
                  </a:cubicBezTo>
                  <a:cubicBezTo>
                    <a:pt x="3934" y="4097"/>
                    <a:pt x="3934" y="3965"/>
                    <a:pt x="3934" y="3899"/>
                  </a:cubicBezTo>
                  <a:cubicBezTo>
                    <a:pt x="3653" y="3618"/>
                    <a:pt x="3587" y="3205"/>
                    <a:pt x="3454" y="2858"/>
                  </a:cubicBezTo>
                  <a:cubicBezTo>
                    <a:pt x="3521" y="2858"/>
                    <a:pt x="3521" y="2791"/>
                    <a:pt x="3521" y="2791"/>
                  </a:cubicBezTo>
                  <a:cubicBezTo>
                    <a:pt x="3454" y="2246"/>
                    <a:pt x="3521" y="1684"/>
                    <a:pt x="3868" y="1205"/>
                  </a:cubicBezTo>
                  <a:cubicBezTo>
                    <a:pt x="4132" y="792"/>
                    <a:pt x="4611" y="511"/>
                    <a:pt x="5107" y="379"/>
                  </a:cubicBezTo>
                  <a:cubicBezTo>
                    <a:pt x="5347" y="313"/>
                    <a:pt x="5603" y="280"/>
                    <a:pt x="5867" y="280"/>
                  </a:cubicBezTo>
                  <a:close/>
                  <a:moveTo>
                    <a:pt x="18807" y="6989"/>
                  </a:moveTo>
                  <a:cubicBezTo>
                    <a:pt x="19567" y="7336"/>
                    <a:pt x="20245" y="7881"/>
                    <a:pt x="20724" y="8576"/>
                  </a:cubicBezTo>
                  <a:cubicBezTo>
                    <a:pt x="21550" y="9683"/>
                    <a:pt x="21633" y="11187"/>
                    <a:pt x="20873" y="12360"/>
                  </a:cubicBezTo>
                  <a:cubicBezTo>
                    <a:pt x="19485" y="14426"/>
                    <a:pt x="16807" y="13946"/>
                    <a:pt x="14676" y="14558"/>
                  </a:cubicBezTo>
                  <a:cubicBezTo>
                    <a:pt x="14196" y="14707"/>
                    <a:pt x="13634" y="14905"/>
                    <a:pt x="13221" y="15318"/>
                  </a:cubicBezTo>
                  <a:cubicBezTo>
                    <a:pt x="12874" y="15599"/>
                    <a:pt x="12676" y="15946"/>
                    <a:pt x="12544" y="16293"/>
                  </a:cubicBezTo>
                  <a:cubicBezTo>
                    <a:pt x="12395" y="15252"/>
                    <a:pt x="12676" y="14079"/>
                    <a:pt x="13287" y="13252"/>
                  </a:cubicBezTo>
                  <a:cubicBezTo>
                    <a:pt x="13701" y="12707"/>
                    <a:pt x="14196" y="12360"/>
                    <a:pt x="14742" y="12162"/>
                  </a:cubicBezTo>
                  <a:cubicBezTo>
                    <a:pt x="15112" y="12045"/>
                    <a:pt x="15482" y="12011"/>
                    <a:pt x="15852" y="12011"/>
                  </a:cubicBezTo>
                  <a:cubicBezTo>
                    <a:pt x="16374" y="12011"/>
                    <a:pt x="16897" y="12079"/>
                    <a:pt x="17419" y="12079"/>
                  </a:cubicBezTo>
                  <a:cubicBezTo>
                    <a:pt x="17832" y="12079"/>
                    <a:pt x="18245" y="11947"/>
                    <a:pt x="18658" y="11748"/>
                  </a:cubicBezTo>
                  <a:cubicBezTo>
                    <a:pt x="19005" y="11534"/>
                    <a:pt x="19352" y="11253"/>
                    <a:pt x="19567" y="10922"/>
                  </a:cubicBezTo>
                  <a:cubicBezTo>
                    <a:pt x="19661" y="10816"/>
                    <a:pt x="19546" y="10719"/>
                    <a:pt x="19448" y="10719"/>
                  </a:cubicBezTo>
                  <a:cubicBezTo>
                    <a:pt x="19409" y="10719"/>
                    <a:pt x="19372" y="10735"/>
                    <a:pt x="19352" y="10773"/>
                  </a:cubicBezTo>
                  <a:cubicBezTo>
                    <a:pt x="19071" y="11054"/>
                    <a:pt x="18807" y="11401"/>
                    <a:pt x="18460" y="11534"/>
                  </a:cubicBezTo>
                  <a:cubicBezTo>
                    <a:pt x="18047" y="11748"/>
                    <a:pt x="17634" y="11815"/>
                    <a:pt x="17154" y="11815"/>
                  </a:cubicBezTo>
                  <a:cubicBezTo>
                    <a:pt x="16675" y="11815"/>
                    <a:pt x="16113" y="11748"/>
                    <a:pt x="15634" y="11748"/>
                  </a:cubicBezTo>
                  <a:cubicBezTo>
                    <a:pt x="15634" y="11666"/>
                    <a:pt x="15700" y="11666"/>
                    <a:pt x="15634" y="11600"/>
                  </a:cubicBezTo>
                  <a:cubicBezTo>
                    <a:pt x="15502" y="11054"/>
                    <a:pt x="15287" y="10575"/>
                    <a:pt x="14874" y="10228"/>
                  </a:cubicBezTo>
                  <a:cubicBezTo>
                    <a:pt x="14609" y="10013"/>
                    <a:pt x="14329" y="9881"/>
                    <a:pt x="14048" y="9749"/>
                  </a:cubicBezTo>
                  <a:cubicBezTo>
                    <a:pt x="14461" y="9749"/>
                    <a:pt x="14940" y="9815"/>
                    <a:pt x="15353" y="9947"/>
                  </a:cubicBezTo>
                  <a:cubicBezTo>
                    <a:pt x="15915" y="10096"/>
                    <a:pt x="16526" y="10294"/>
                    <a:pt x="17088" y="10360"/>
                  </a:cubicBezTo>
                  <a:cubicBezTo>
                    <a:pt x="17168" y="10367"/>
                    <a:pt x="17249" y="10370"/>
                    <a:pt x="17331" y="10370"/>
                  </a:cubicBezTo>
                  <a:cubicBezTo>
                    <a:pt x="18094" y="10370"/>
                    <a:pt x="18900" y="10082"/>
                    <a:pt x="19154" y="9336"/>
                  </a:cubicBezTo>
                  <a:cubicBezTo>
                    <a:pt x="19419" y="8642"/>
                    <a:pt x="19154" y="7815"/>
                    <a:pt x="18658" y="7204"/>
                  </a:cubicBezTo>
                  <a:cubicBezTo>
                    <a:pt x="18939" y="7402"/>
                    <a:pt x="19220" y="7683"/>
                    <a:pt x="19352" y="8030"/>
                  </a:cubicBezTo>
                  <a:cubicBezTo>
                    <a:pt x="19699" y="8443"/>
                    <a:pt x="19832" y="8989"/>
                    <a:pt x="19980" y="9534"/>
                  </a:cubicBezTo>
                  <a:cubicBezTo>
                    <a:pt x="19980" y="9590"/>
                    <a:pt x="20018" y="9613"/>
                    <a:pt x="20065" y="9613"/>
                  </a:cubicBezTo>
                  <a:cubicBezTo>
                    <a:pt x="20142" y="9613"/>
                    <a:pt x="20245" y="9550"/>
                    <a:pt x="20245" y="9468"/>
                  </a:cubicBezTo>
                  <a:cubicBezTo>
                    <a:pt x="20113" y="8856"/>
                    <a:pt x="19898" y="8295"/>
                    <a:pt x="19633" y="7815"/>
                  </a:cubicBezTo>
                  <a:cubicBezTo>
                    <a:pt x="19352" y="7468"/>
                    <a:pt x="19154" y="7204"/>
                    <a:pt x="18807" y="6989"/>
                  </a:cubicBezTo>
                  <a:close/>
                  <a:moveTo>
                    <a:pt x="5891" y="0"/>
                  </a:moveTo>
                  <a:cubicBezTo>
                    <a:pt x="5053" y="0"/>
                    <a:pt x="4178" y="319"/>
                    <a:pt x="3653" y="1007"/>
                  </a:cubicBezTo>
                  <a:cubicBezTo>
                    <a:pt x="3306" y="1420"/>
                    <a:pt x="3174" y="1965"/>
                    <a:pt x="3174" y="2511"/>
                  </a:cubicBezTo>
                  <a:cubicBezTo>
                    <a:pt x="2721" y="2094"/>
                    <a:pt x="2125" y="1886"/>
                    <a:pt x="1531" y="1886"/>
                  </a:cubicBezTo>
                  <a:cubicBezTo>
                    <a:pt x="1041" y="1886"/>
                    <a:pt x="553" y="2028"/>
                    <a:pt x="149" y="2312"/>
                  </a:cubicBezTo>
                  <a:cubicBezTo>
                    <a:pt x="67" y="2378"/>
                    <a:pt x="1" y="2444"/>
                    <a:pt x="67" y="2511"/>
                  </a:cubicBezTo>
                  <a:cubicBezTo>
                    <a:pt x="215" y="2725"/>
                    <a:pt x="480" y="2725"/>
                    <a:pt x="695" y="2791"/>
                  </a:cubicBezTo>
                  <a:cubicBezTo>
                    <a:pt x="893" y="2791"/>
                    <a:pt x="1174" y="2924"/>
                    <a:pt x="1389" y="3072"/>
                  </a:cubicBezTo>
                  <a:cubicBezTo>
                    <a:pt x="1868" y="3337"/>
                    <a:pt x="2281" y="3684"/>
                    <a:pt x="2628" y="4163"/>
                  </a:cubicBezTo>
                  <a:cubicBezTo>
                    <a:pt x="3240" y="4989"/>
                    <a:pt x="3653" y="5964"/>
                    <a:pt x="4413" y="6642"/>
                  </a:cubicBezTo>
                  <a:cubicBezTo>
                    <a:pt x="5166" y="7261"/>
                    <a:pt x="6023" y="7480"/>
                    <a:pt x="6914" y="7480"/>
                  </a:cubicBezTo>
                  <a:cubicBezTo>
                    <a:pt x="8213" y="7480"/>
                    <a:pt x="9583" y="7014"/>
                    <a:pt x="10809" y="6642"/>
                  </a:cubicBezTo>
                  <a:cubicBezTo>
                    <a:pt x="11569" y="6444"/>
                    <a:pt x="12395" y="6295"/>
                    <a:pt x="13221" y="6229"/>
                  </a:cubicBezTo>
                  <a:cubicBezTo>
                    <a:pt x="13759" y="6182"/>
                    <a:pt x="14296" y="6135"/>
                    <a:pt x="14857" y="6135"/>
                  </a:cubicBezTo>
                  <a:cubicBezTo>
                    <a:pt x="15090" y="6135"/>
                    <a:pt x="15326" y="6143"/>
                    <a:pt x="15568" y="6163"/>
                  </a:cubicBezTo>
                  <a:cubicBezTo>
                    <a:pt x="16262" y="6229"/>
                    <a:pt x="17006" y="6378"/>
                    <a:pt x="17700" y="6708"/>
                  </a:cubicBezTo>
                  <a:cubicBezTo>
                    <a:pt x="18328" y="7055"/>
                    <a:pt x="18741" y="7683"/>
                    <a:pt x="18939" y="8361"/>
                  </a:cubicBezTo>
                  <a:cubicBezTo>
                    <a:pt x="19005" y="8774"/>
                    <a:pt x="19005" y="9270"/>
                    <a:pt x="18658" y="9600"/>
                  </a:cubicBezTo>
                  <a:cubicBezTo>
                    <a:pt x="18394" y="9947"/>
                    <a:pt x="17981" y="10096"/>
                    <a:pt x="17634" y="10096"/>
                  </a:cubicBezTo>
                  <a:cubicBezTo>
                    <a:pt x="17564" y="10104"/>
                    <a:pt x="17494" y="10108"/>
                    <a:pt x="17423" y="10108"/>
                  </a:cubicBezTo>
                  <a:cubicBezTo>
                    <a:pt x="16946" y="10108"/>
                    <a:pt x="16465" y="9930"/>
                    <a:pt x="16047" y="9815"/>
                  </a:cubicBezTo>
                  <a:cubicBezTo>
                    <a:pt x="15436" y="9683"/>
                    <a:pt x="14874" y="9468"/>
                    <a:pt x="14262" y="9468"/>
                  </a:cubicBezTo>
                  <a:cubicBezTo>
                    <a:pt x="13915" y="9468"/>
                    <a:pt x="13634" y="9468"/>
                    <a:pt x="13370" y="9534"/>
                  </a:cubicBezTo>
                  <a:cubicBezTo>
                    <a:pt x="13221" y="9600"/>
                    <a:pt x="13221" y="9815"/>
                    <a:pt x="13370" y="9815"/>
                  </a:cubicBezTo>
                  <a:cubicBezTo>
                    <a:pt x="13783" y="9947"/>
                    <a:pt x="14262" y="10096"/>
                    <a:pt x="14676" y="10426"/>
                  </a:cubicBezTo>
                  <a:cubicBezTo>
                    <a:pt x="15023" y="10773"/>
                    <a:pt x="15221" y="11187"/>
                    <a:pt x="15353" y="11666"/>
                  </a:cubicBezTo>
                  <a:cubicBezTo>
                    <a:pt x="15436" y="11666"/>
                    <a:pt x="15436" y="11748"/>
                    <a:pt x="15436" y="11748"/>
                  </a:cubicBezTo>
                  <a:cubicBezTo>
                    <a:pt x="15155" y="11748"/>
                    <a:pt x="14874" y="11815"/>
                    <a:pt x="14527" y="11881"/>
                  </a:cubicBezTo>
                  <a:cubicBezTo>
                    <a:pt x="13370" y="12360"/>
                    <a:pt x="12610" y="13599"/>
                    <a:pt x="12329" y="14773"/>
                  </a:cubicBezTo>
                  <a:cubicBezTo>
                    <a:pt x="12197" y="15467"/>
                    <a:pt x="12131" y="16210"/>
                    <a:pt x="12329" y="16905"/>
                  </a:cubicBezTo>
                  <a:cubicBezTo>
                    <a:pt x="12329" y="16971"/>
                    <a:pt x="12383" y="17004"/>
                    <a:pt x="12445" y="17004"/>
                  </a:cubicBezTo>
                  <a:cubicBezTo>
                    <a:pt x="12507" y="17004"/>
                    <a:pt x="12577" y="16971"/>
                    <a:pt x="12610" y="16905"/>
                  </a:cubicBezTo>
                  <a:cubicBezTo>
                    <a:pt x="12742" y="16359"/>
                    <a:pt x="13023" y="15880"/>
                    <a:pt x="13436" y="15533"/>
                  </a:cubicBezTo>
                  <a:cubicBezTo>
                    <a:pt x="13849" y="15186"/>
                    <a:pt x="14329" y="14971"/>
                    <a:pt x="14808" y="14839"/>
                  </a:cubicBezTo>
                  <a:cubicBezTo>
                    <a:pt x="15915" y="14492"/>
                    <a:pt x="17006" y="14492"/>
                    <a:pt x="18113" y="14293"/>
                  </a:cubicBezTo>
                  <a:cubicBezTo>
                    <a:pt x="18658" y="14227"/>
                    <a:pt x="19154" y="14079"/>
                    <a:pt x="19633" y="13814"/>
                  </a:cubicBezTo>
                  <a:cubicBezTo>
                    <a:pt x="20179" y="13533"/>
                    <a:pt x="20724" y="13120"/>
                    <a:pt x="21071" y="12575"/>
                  </a:cubicBezTo>
                  <a:cubicBezTo>
                    <a:pt x="21831" y="11401"/>
                    <a:pt x="21897" y="9881"/>
                    <a:pt x="21220" y="8708"/>
                  </a:cubicBezTo>
                  <a:cubicBezTo>
                    <a:pt x="20311" y="7270"/>
                    <a:pt x="18592" y="6295"/>
                    <a:pt x="16940" y="6097"/>
                  </a:cubicBezTo>
                  <a:lnTo>
                    <a:pt x="16741" y="6097"/>
                  </a:lnTo>
                  <a:cubicBezTo>
                    <a:pt x="16093" y="5921"/>
                    <a:pt x="15433" y="5856"/>
                    <a:pt x="14773" y="5856"/>
                  </a:cubicBezTo>
                  <a:cubicBezTo>
                    <a:pt x="13884" y="5856"/>
                    <a:pt x="12993" y="5973"/>
                    <a:pt x="12131" y="6097"/>
                  </a:cubicBezTo>
                  <a:cubicBezTo>
                    <a:pt x="11089" y="6229"/>
                    <a:pt x="10065" y="6642"/>
                    <a:pt x="8958" y="6923"/>
                  </a:cubicBezTo>
                  <a:cubicBezTo>
                    <a:pt x="8677" y="6923"/>
                    <a:pt x="8478" y="6989"/>
                    <a:pt x="8197" y="7055"/>
                  </a:cubicBezTo>
                  <a:cubicBezTo>
                    <a:pt x="8197" y="6989"/>
                    <a:pt x="8131" y="6923"/>
                    <a:pt x="8065" y="6923"/>
                  </a:cubicBezTo>
                  <a:cubicBezTo>
                    <a:pt x="7586" y="6708"/>
                    <a:pt x="7090" y="6295"/>
                    <a:pt x="6760" y="5816"/>
                  </a:cubicBezTo>
                  <a:cubicBezTo>
                    <a:pt x="6413" y="5403"/>
                    <a:pt x="6132" y="4857"/>
                    <a:pt x="6347" y="4312"/>
                  </a:cubicBezTo>
                  <a:cubicBezTo>
                    <a:pt x="6545" y="3750"/>
                    <a:pt x="7173" y="3486"/>
                    <a:pt x="7718" y="3403"/>
                  </a:cubicBezTo>
                  <a:cubicBezTo>
                    <a:pt x="8264" y="3271"/>
                    <a:pt x="8825" y="3337"/>
                    <a:pt x="9437" y="3271"/>
                  </a:cubicBezTo>
                  <a:cubicBezTo>
                    <a:pt x="10131" y="3205"/>
                    <a:pt x="10676" y="2924"/>
                    <a:pt x="11023" y="2312"/>
                  </a:cubicBezTo>
                  <a:cubicBezTo>
                    <a:pt x="11023" y="2246"/>
                    <a:pt x="11023" y="2163"/>
                    <a:pt x="10957" y="2097"/>
                  </a:cubicBezTo>
                  <a:cubicBezTo>
                    <a:pt x="10850" y="2064"/>
                    <a:pt x="10763" y="2064"/>
                    <a:pt x="10676" y="2064"/>
                  </a:cubicBezTo>
                  <a:cubicBezTo>
                    <a:pt x="10590" y="2064"/>
                    <a:pt x="10503" y="2064"/>
                    <a:pt x="10395" y="2031"/>
                  </a:cubicBezTo>
                  <a:cubicBezTo>
                    <a:pt x="10197" y="2031"/>
                    <a:pt x="9916" y="1965"/>
                    <a:pt x="9718" y="1899"/>
                  </a:cubicBezTo>
                  <a:cubicBezTo>
                    <a:pt x="9371" y="1684"/>
                    <a:pt x="9024" y="1486"/>
                    <a:pt x="8677" y="1205"/>
                  </a:cubicBezTo>
                  <a:cubicBezTo>
                    <a:pt x="8065" y="792"/>
                    <a:pt x="7437" y="313"/>
                    <a:pt x="6677" y="98"/>
                  </a:cubicBezTo>
                  <a:cubicBezTo>
                    <a:pt x="6428" y="33"/>
                    <a:pt x="6161" y="0"/>
                    <a:pt x="589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56" name="Google Shape;2799;p68">
              <a:extLst>
                <a:ext uri="{FF2B5EF4-FFF2-40B4-BE49-F238E27FC236}">
                  <a16:creationId xmlns:a16="http://schemas.microsoft.com/office/drawing/2014/main" id="{4EC17F9A-DEAC-7F16-62AA-1440E295B681}"/>
                </a:ext>
              </a:extLst>
            </p:cNvPr>
            <p:cNvSpPr>
              <a:spLocks/>
            </p:cNvSpPr>
            <p:nvPr/>
          </p:nvSpPr>
          <p:spPr bwMode="auto">
            <a:xfrm>
              <a:off x="3339379" y="3553212"/>
              <a:ext cx="62921" cy="15060"/>
            </a:xfrm>
            <a:custGeom>
              <a:avLst/>
              <a:gdLst>
                <a:gd name="T0" fmla="*/ 31053 w 2160"/>
                <a:gd name="T1" fmla="*/ 29 h 517"/>
                <a:gd name="T2" fmla="*/ 3117 w 2160"/>
                <a:gd name="T3" fmla="*/ 7719 h 517"/>
                <a:gd name="T4" fmla="*/ 4777 w 2160"/>
                <a:gd name="T5" fmla="*/ 15031 h 517"/>
                <a:gd name="T6" fmla="*/ 6962 w 2160"/>
                <a:gd name="T7" fmla="*/ 13982 h 517"/>
                <a:gd name="T8" fmla="*/ 31053 w 2160"/>
                <a:gd name="T9" fmla="*/ 7719 h 517"/>
                <a:gd name="T10" fmla="*/ 57037 w 2160"/>
                <a:gd name="T11" fmla="*/ 13982 h 517"/>
                <a:gd name="T12" fmla="*/ 58318 w 2160"/>
                <a:gd name="T13" fmla="*/ 14274 h 517"/>
                <a:gd name="T14" fmla="*/ 59455 w 2160"/>
                <a:gd name="T15" fmla="*/ 5797 h 517"/>
                <a:gd name="T16" fmla="*/ 31053 w 2160"/>
                <a:gd name="T17" fmla="*/ 29 h 5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 h="517" extrusionOk="0">
                  <a:moveTo>
                    <a:pt x="1066" y="1"/>
                  </a:moveTo>
                  <a:cubicBezTo>
                    <a:pt x="719" y="1"/>
                    <a:pt x="454" y="67"/>
                    <a:pt x="107" y="265"/>
                  </a:cubicBezTo>
                  <a:cubicBezTo>
                    <a:pt x="1" y="332"/>
                    <a:pt x="66" y="516"/>
                    <a:pt x="164" y="516"/>
                  </a:cubicBezTo>
                  <a:cubicBezTo>
                    <a:pt x="188" y="516"/>
                    <a:pt x="214" y="506"/>
                    <a:pt x="239" y="480"/>
                  </a:cubicBezTo>
                  <a:cubicBezTo>
                    <a:pt x="520" y="348"/>
                    <a:pt x="801" y="265"/>
                    <a:pt x="1066" y="265"/>
                  </a:cubicBezTo>
                  <a:cubicBezTo>
                    <a:pt x="1413" y="265"/>
                    <a:pt x="1694" y="414"/>
                    <a:pt x="1958" y="480"/>
                  </a:cubicBezTo>
                  <a:cubicBezTo>
                    <a:pt x="1973" y="487"/>
                    <a:pt x="1988" y="490"/>
                    <a:pt x="2002" y="490"/>
                  </a:cubicBezTo>
                  <a:cubicBezTo>
                    <a:pt x="2118" y="490"/>
                    <a:pt x="2159" y="258"/>
                    <a:pt x="2041" y="199"/>
                  </a:cubicBezTo>
                  <a:cubicBezTo>
                    <a:pt x="1694" y="133"/>
                    <a:pt x="1413" y="1"/>
                    <a:pt x="106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57" name="Google Shape;2800;p68">
              <a:extLst>
                <a:ext uri="{FF2B5EF4-FFF2-40B4-BE49-F238E27FC236}">
                  <a16:creationId xmlns:a16="http://schemas.microsoft.com/office/drawing/2014/main" id="{E235DC97-8A96-0BD1-7507-A5AF0E84F1BE}"/>
                </a:ext>
              </a:extLst>
            </p:cNvPr>
            <p:cNvSpPr>
              <a:spLocks/>
            </p:cNvSpPr>
            <p:nvPr/>
          </p:nvSpPr>
          <p:spPr bwMode="auto">
            <a:xfrm>
              <a:off x="3414709" y="3569117"/>
              <a:ext cx="29858" cy="15905"/>
            </a:xfrm>
            <a:custGeom>
              <a:avLst/>
              <a:gdLst>
                <a:gd name="T0" fmla="*/ 3845 w 1025"/>
                <a:gd name="T1" fmla="*/ 0 h 546"/>
                <a:gd name="T2" fmla="*/ 0 w 1025"/>
                <a:gd name="T3" fmla="*/ 3845 h 546"/>
                <a:gd name="T4" fmla="*/ 1923 w 1025"/>
                <a:gd name="T5" fmla="*/ 8186 h 546"/>
                <a:gd name="T6" fmla="*/ 25984 w 1025"/>
                <a:gd name="T7" fmla="*/ 15876 h 546"/>
                <a:gd name="T8" fmla="*/ 29858 w 1025"/>
                <a:gd name="T9" fmla="*/ 12031 h 546"/>
                <a:gd name="T10" fmla="*/ 27935 w 1025"/>
                <a:gd name="T11" fmla="*/ 8186 h 546"/>
                <a:gd name="T12" fmla="*/ 3845 w 1025"/>
                <a:gd name="T13" fmla="*/ 0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5" h="546" extrusionOk="0">
                  <a:moveTo>
                    <a:pt x="132" y="0"/>
                  </a:moveTo>
                  <a:cubicBezTo>
                    <a:pt x="66" y="0"/>
                    <a:pt x="0" y="66"/>
                    <a:pt x="0" y="132"/>
                  </a:cubicBezTo>
                  <a:cubicBezTo>
                    <a:pt x="0" y="215"/>
                    <a:pt x="0" y="281"/>
                    <a:pt x="66" y="281"/>
                  </a:cubicBezTo>
                  <a:cubicBezTo>
                    <a:pt x="347" y="347"/>
                    <a:pt x="611" y="413"/>
                    <a:pt x="892" y="545"/>
                  </a:cubicBezTo>
                  <a:cubicBezTo>
                    <a:pt x="959" y="545"/>
                    <a:pt x="1025" y="479"/>
                    <a:pt x="1025" y="413"/>
                  </a:cubicBezTo>
                  <a:cubicBezTo>
                    <a:pt x="1025" y="347"/>
                    <a:pt x="1025" y="281"/>
                    <a:pt x="959" y="281"/>
                  </a:cubicBezTo>
                  <a:cubicBezTo>
                    <a:pt x="694" y="132"/>
                    <a:pt x="413" y="66"/>
                    <a:pt x="1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58" name="Google Shape;2801;p68">
              <a:extLst>
                <a:ext uri="{FF2B5EF4-FFF2-40B4-BE49-F238E27FC236}">
                  <a16:creationId xmlns:a16="http://schemas.microsoft.com/office/drawing/2014/main" id="{5213071C-0021-40C6-E986-1F47AC167B12}"/>
                </a:ext>
              </a:extLst>
            </p:cNvPr>
            <p:cNvSpPr>
              <a:spLocks/>
            </p:cNvSpPr>
            <p:nvPr/>
          </p:nvSpPr>
          <p:spPr bwMode="auto">
            <a:xfrm>
              <a:off x="3302529" y="3743868"/>
              <a:ext cx="198375" cy="76699"/>
            </a:xfrm>
            <a:custGeom>
              <a:avLst/>
              <a:gdLst>
                <a:gd name="T0" fmla="*/ 172362 w 6810"/>
                <a:gd name="T1" fmla="*/ 38044 h 2633"/>
                <a:gd name="T2" fmla="*/ 188238 w 6810"/>
                <a:gd name="T3" fmla="*/ 43811 h 2633"/>
                <a:gd name="T4" fmla="*/ 178130 w 6810"/>
                <a:gd name="T5" fmla="*/ 55842 h 2633"/>
                <a:gd name="T6" fmla="*/ 162254 w 6810"/>
                <a:gd name="T7" fmla="*/ 64027 h 2633"/>
                <a:gd name="T8" fmla="*/ 137464 w 6810"/>
                <a:gd name="T9" fmla="*/ 67727 h 2633"/>
                <a:gd name="T10" fmla="*/ 84273 w 6810"/>
                <a:gd name="T11" fmla="*/ 53919 h 2633"/>
                <a:gd name="T12" fmla="*/ 57794 w 6810"/>
                <a:gd name="T13" fmla="*/ 39966 h 2633"/>
                <a:gd name="T14" fmla="*/ 57794 w 6810"/>
                <a:gd name="T15" fmla="*/ 39966 h 2633"/>
                <a:gd name="T16" fmla="*/ 107956 w 6810"/>
                <a:gd name="T17" fmla="*/ 47802 h 2633"/>
                <a:gd name="T18" fmla="*/ 154068 w 6810"/>
                <a:gd name="T19" fmla="*/ 41889 h 2633"/>
                <a:gd name="T20" fmla="*/ 172362 w 6810"/>
                <a:gd name="T21" fmla="*/ 38044 h 2633"/>
                <a:gd name="T22" fmla="*/ 5797 w 6810"/>
                <a:gd name="T23" fmla="*/ 0 h 2633"/>
                <a:gd name="T24" fmla="*/ 3874 w 6810"/>
                <a:gd name="T25" fmla="*/ 5768 h 2633"/>
                <a:gd name="T26" fmla="*/ 134813 w 6810"/>
                <a:gd name="T27" fmla="*/ 76699 h 2633"/>
                <a:gd name="T28" fmla="*/ 156457 w 6810"/>
                <a:gd name="T29" fmla="*/ 74136 h 2633"/>
                <a:gd name="T30" fmla="*/ 190160 w 6810"/>
                <a:gd name="T31" fmla="*/ 55842 h 2633"/>
                <a:gd name="T32" fmla="*/ 186315 w 6810"/>
                <a:gd name="T33" fmla="*/ 31781 h 2633"/>
                <a:gd name="T34" fmla="*/ 174605 w 6810"/>
                <a:gd name="T35" fmla="*/ 29334 h 2633"/>
                <a:gd name="T36" fmla="*/ 146349 w 6810"/>
                <a:gd name="T37" fmla="*/ 36092 h 2633"/>
                <a:gd name="T38" fmla="*/ 102071 w 6810"/>
                <a:gd name="T39" fmla="*/ 39966 h 2633"/>
                <a:gd name="T40" fmla="*/ 9642 w 6810"/>
                <a:gd name="T41" fmla="*/ 0 h 2633"/>
                <a:gd name="T42" fmla="*/ 5797 w 6810"/>
                <a:gd name="T43" fmla="*/ 0 h 26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810" h="2633" extrusionOk="0">
                  <a:moveTo>
                    <a:pt x="5917" y="1306"/>
                  </a:moveTo>
                  <a:cubicBezTo>
                    <a:pt x="6115" y="1306"/>
                    <a:pt x="6462" y="1306"/>
                    <a:pt x="6462" y="1504"/>
                  </a:cubicBezTo>
                  <a:cubicBezTo>
                    <a:pt x="6462" y="1653"/>
                    <a:pt x="6264" y="1785"/>
                    <a:pt x="6115" y="1917"/>
                  </a:cubicBezTo>
                  <a:cubicBezTo>
                    <a:pt x="5983" y="1983"/>
                    <a:pt x="5785" y="2132"/>
                    <a:pt x="5570" y="2198"/>
                  </a:cubicBezTo>
                  <a:cubicBezTo>
                    <a:pt x="5291" y="2286"/>
                    <a:pt x="5005" y="2325"/>
                    <a:pt x="4719" y="2325"/>
                  </a:cubicBezTo>
                  <a:cubicBezTo>
                    <a:pt x="4091" y="2325"/>
                    <a:pt x="3460" y="2135"/>
                    <a:pt x="2893" y="1851"/>
                  </a:cubicBezTo>
                  <a:cubicBezTo>
                    <a:pt x="2545" y="1719"/>
                    <a:pt x="2265" y="1504"/>
                    <a:pt x="1984" y="1372"/>
                  </a:cubicBezTo>
                  <a:cubicBezTo>
                    <a:pt x="2532" y="1554"/>
                    <a:pt x="3116" y="1641"/>
                    <a:pt x="3706" y="1641"/>
                  </a:cubicBezTo>
                  <a:cubicBezTo>
                    <a:pt x="4237" y="1641"/>
                    <a:pt x="4772" y="1571"/>
                    <a:pt x="5289" y="1438"/>
                  </a:cubicBezTo>
                  <a:cubicBezTo>
                    <a:pt x="5504" y="1372"/>
                    <a:pt x="5702" y="1306"/>
                    <a:pt x="5917" y="1306"/>
                  </a:cubicBezTo>
                  <a:close/>
                  <a:moveTo>
                    <a:pt x="199" y="0"/>
                  </a:moveTo>
                  <a:cubicBezTo>
                    <a:pt x="133" y="0"/>
                    <a:pt x="0" y="132"/>
                    <a:pt x="133" y="198"/>
                  </a:cubicBezTo>
                  <a:cubicBezTo>
                    <a:pt x="1333" y="1283"/>
                    <a:pt x="2912" y="2633"/>
                    <a:pt x="4628" y="2633"/>
                  </a:cubicBezTo>
                  <a:cubicBezTo>
                    <a:pt x="4873" y="2633"/>
                    <a:pt x="5121" y="2605"/>
                    <a:pt x="5371" y="2545"/>
                  </a:cubicBezTo>
                  <a:cubicBezTo>
                    <a:pt x="5785" y="2479"/>
                    <a:pt x="6264" y="2264"/>
                    <a:pt x="6528" y="1917"/>
                  </a:cubicBezTo>
                  <a:cubicBezTo>
                    <a:pt x="6809" y="1653"/>
                    <a:pt x="6809" y="1239"/>
                    <a:pt x="6396" y="1091"/>
                  </a:cubicBezTo>
                  <a:cubicBezTo>
                    <a:pt x="6272" y="1031"/>
                    <a:pt x="6135" y="1007"/>
                    <a:pt x="5994" y="1007"/>
                  </a:cubicBezTo>
                  <a:cubicBezTo>
                    <a:pt x="5667" y="1007"/>
                    <a:pt x="5313" y="1135"/>
                    <a:pt x="5024" y="1239"/>
                  </a:cubicBezTo>
                  <a:cubicBezTo>
                    <a:pt x="4545" y="1372"/>
                    <a:pt x="4049" y="1372"/>
                    <a:pt x="3504" y="1372"/>
                  </a:cubicBezTo>
                  <a:cubicBezTo>
                    <a:pt x="2331" y="1306"/>
                    <a:pt x="1240" y="892"/>
                    <a:pt x="331" y="0"/>
                  </a:cubicBezTo>
                  <a:lnTo>
                    <a:pt x="19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59" name="Google Shape;2802;p68">
              <a:extLst>
                <a:ext uri="{FF2B5EF4-FFF2-40B4-BE49-F238E27FC236}">
                  <a16:creationId xmlns:a16="http://schemas.microsoft.com/office/drawing/2014/main" id="{703F9D87-E1C0-0194-B90F-5938B1F0A40B}"/>
                </a:ext>
              </a:extLst>
            </p:cNvPr>
            <p:cNvSpPr>
              <a:spLocks/>
            </p:cNvSpPr>
            <p:nvPr/>
          </p:nvSpPr>
          <p:spPr bwMode="auto">
            <a:xfrm>
              <a:off x="3547076" y="3640631"/>
              <a:ext cx="153573" cy="41219"/>
            </a:xfrm>
            <a:custGeom>
              <a:avLst/>
              <a:gdLst>
                <a:gd name="T0" fmla="*/ 34199 w 5272"/>
                <a:gd name="T1" fmla="*/ 8885 h 1415"/>
                <a:gd name="T2" fmla="*/ 65979 w 5272"/>
                <a:gd name="T3" fmla="*/ 12730 h 1415"/>
                <a:gd name="T4" fmla="*/ 96304 w 5272"/>
                <a:gd name="T5" fmla="*/ 20915 h 1415"/>
                <a:gd name="T6" fmla="*/ 108334 w 5272"/>
                <a:gd name="T7" fmla="*/ 24761 h 1415"/>
                <a:gd name="T8" fmla="*/ 70291 w 5272"/>
                <a:gd name="T9" fmla="*/ 26683 h 1415"/>
                <a:gd name="T10" fmla="*/ 32276 w 5272"/>
                <a:gd name="T11" fmla="*/ 28635 h 1415"/>
                <a:gd name="T12" fmla="*/ 13982 w 5272"/>
                <a:gd name="T13" fmla="*/ 26683 h 1415"/>
                <a:gd name="T14" fmla="*/ 12060 w 5272"/>
                <a:gd name="T15" fmla="*/ 18993 h 1415"/>
                <a:gd name="T16" fmla="*/ 34199 w 5272"/>
                <a:gd name="T17" fmla="*/ 8885 h 1415"/>
                <a:gd name="T18" fmla="*/ 38044 w 5272"/>
                <a:gd name="T19" fmla="*/ 29 h 1415"/>
                <a:gd name="T20" fmla="*/ 10137 w 5272"/>
                <a:gd name="T21" fmla="*/ 8885 h 1415"/>
                <a:gd name="T22" fmla="*/ 1952 w 5272"/>
                <a:gd name="T23" fmla="*/ 26683 h 1415"/>
                <a:gd name="T24" fmla="*/ 15905 w 5272"/>
                <a:gd name="T25" fmla="*/ 34869 h 1415"/>
                <a:gd name="T26" fmla="*/ 38277 w 5272"/>
                <a:gd name="T27" fmla="*/ 37286 h 1415"/>
                <a:gd name="T28" fmla="*/ 62105 w 5272"/>
                <a:gd name="T29" fmla="*/ 36791 h 1415"/>
                <a:gd name="T30" fmla="*/ 100178 w 5272"/>
                <a:gd name="T31" fmla="*/ 33645 h 1415"/>
                <a:gd name="T32" fmla="*/ 144426 w 5272"/>
                <a:gd name="T33" fmla="*/ 40666 h 1415"/>
                <a:gd name="T34" fmla="*/ 147019 w 5272"/>
                <a:gd name="T35" fmla="*/ 41190 h 1415"/>
                <a:gd name="T36" fmla="*/ 148300 w 5272"/>
                <a:gd name="T37" fmla="*/ 34869 h 1415"/>
                <a:gd name="T38" fmla="*/ 146378 w 5272"/>
                <a:gd name="T39" fmla="*/ 32946 h 1415"/>
                <a:gd name="T40" fmla="*/ 100149 w 5272"/>
                <a:gd name="T41" fmla="*/ 14652 h 1415"/>
                <a:gd name="T42" fmla="*/ 70291 w 5272"/>
                <a:gd name="T43" fmla="*/ 4544 h 1415"/>
                <a:gd name="T44" fmla="*/ 38044 w 5272"/>
                <a:gd name="T45" fmla="*/ 29 h 14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272" h="1415" extrusionOk="0">
                  <a:moveTo>
                    <a:pt x="1174" y="305"/>
                  </a:moveTo>
                  <a:cubicBezTo>
                    <a:pt x="1587" y="305"/>
                    <a:pt x="1934" y="371"/>
                    <a:pt x="2265" y="437"/>
                  </a:cubicBezTo>
                  <a:cubicBezTo>
                    <a:pt x="2612" y="503"/>
                    <a:pt x="2959" y="652"/>
                    <a:pt x="3306" y="718"/>
                  </a:cubicBezTo>
                  <a:cubicBezTo>
                    <a:pt x="3438" y="784"/>
                    <a:pt x="3587" y="850"/>
                    <a:pt x="3719" y="850"/>
                  </a:cubicBezTo>
                  <a:cubicBezTo>
                    <a:pt x="3240" y="850"/>
                    <a:pt x="2827" y="850"/>
                    <a:pt x="2413" y="916"/>
                  </a:cubicBezTo>
                  <a:cubicBezTo>
                    <a:pt x="1934" y="983"/>
                    <a:pt x="1521" y="983"/>
                    <a:pt x="1108" y="983"/>
                  </a:cubicBezTo>
                  <a:cubicBezTo>
                    <a:pt x="893" y="983"/>
                    <a:pt x="695" y="983"/>
                    <a:pt x="480" y="916"/>
                  </a:cubicBezTo>
                  <a:cubicBezTo>
                    <a:pt x="348" y="850"/>
                    <a:pt x="348" y="784"/>
                    <a:pt x="414" y="652"/>
                  </a:cubicBezTo>
                  <a:cubicBezTo>
                    <a:pt x="612" y="371"/>
                    <a:pt x="893" y="305"/>
                    <a:pt x="1174" y="305"/>
                  </a:cubicBezTo>
                  <a:close/>
                  <a:moveTo>
                    <a:pt x="1306" y="1"/>
                  </a:moveTo>
                  <a:cubicBezTo>
                    <a:pt x="951" y="1"/>
                    <a:pt x="610" y="75"/>
                    <a:pt x="348" y="305"/>
                  </a:cubicBezTo>
                  <a:cubicBezTo>
                    <a:pt x="199" y="437"/>
                    <a:pt x="1" y="718"/>
                    <a:pt x="67" y="916"/>
                  </a:cubicBezTo>
                  <a:cubicBezTo>
                    <a:pt x="133" y="1131"/>
                    <a:pt x="348" y="1197"/>
                    <a:pt x="546" y="1197"/>
                  </a:cubicBezTo>
                  <a:cubicBezTo>
                    <a:pt x="786" y="1263"/>
                    <a:pt x="1046" y="1280"/>
                    <a:pt x="1314" y="1280"/>
                  </a:cubicBezTo>
                  <a:cubicBezTo>
                    <a:pt x="1583" y="1280"/>
                    <a:pt x="1860" y="1263"/>
                    <a:pt x="2132" y="1263"/>
                  </a:cubicBezTo>
                  <a:cubicBezTo>
                    <a:pt x="2546" y="1202"/>
                    <a:pt x="2991" y="1155"/>
                    <a:pt x="3439" y="1155"/>
                  </a:cubicBezTo>
                  <a:cubicBezTo>
                    <a:pt x="3958" y="1155"/>
                    <a:pt x="4480" y="1218"/>
                    <a:pt x="4958" y="1396"/>
                  </a:cubicBezTo>
                  <a:cubicBezTo>
                    <a:pt x="4990" y="1409"/>
                    <a:pt x="5020" y="1414"/>
                    <a:pt x="5047" y="1414"/>
                  </a:cubicBezTo>
                  <a:cubicBezTo>
                    <a:pt x="5195" y="1414"/>
                    <a:pt x="5272" y="1253"/>
                    <a:pt x="5091" y="1197"/>
                  </a:cubicBezTo>
                  <a:cubicBezTo>
                    <a:pt x="5091" y="1131"/>
                    <a:pt x="5091" y="1131"/>
                    <a:pt x="5025" y="1131"/>
                  </a:cubicBezTo>
                  <a:cubicBezTo>
                    <a:pt x="4479" y="916"/>
                    <a:pt x="4000" y="652"/>
                    <a:pt x="3438" y="503"/>
                  </a:cubicBezTo>
                  <a:cubicBezTo>
                    <a:pt x="3091" y="371"/>
                    <a:pt x="2760" y="305"/>
                    <a:pt x="2413" y="156"/>
                  </a:cubicBezTo>
                  <a:cubicBezTo>
                    <a:pt x="2087" y="87"/>
                    <a:pt x="1689" y="1"/>
                    <a:pt x="13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60" name="Google Shape;2803;p68">
              <a:extLst>
                <a:ext uri="{FF2B5EF4-FFF2-40B4-BE49-F238E27FC236}">
                  <a16:creationId xmlns:a16="http://schemas.microsoft.com/office/drawing/2014/main" id="{7DB8E5ED-BBD0-5144-A6B1-37D92991ECFA}"/>
                </a:ext>
              </a:extLst>
            </p:cNvPr>
            <p:cNvSpPr>
              <a:spLocks/>
            </p:cNvSpPr>
            <p:nvPr/>
          </p:nvSpPr>
          <p:spPr bwMode="auto">
            <a:xfrm>
              <a:off x="3329154" y="3495301"/>
              <a:ext cx="185704" cy="68048"/>
            </a:xfrm>
            <a:custGeom>
              <a:avLst/>
              <a:gdLst>
                <a:gd name="T0" fmla="*/ 43579 w 6375"/>
                <a:gd name="T1" fmla="*/ 0 h 2336"/>
                <a:gd name="T2" fmla="*/ 5156 w 6375"/>
                <a:gd name="T3" fmla="*/ 5447 h 2336"/>
                <a:gd name="T4" fmla="*/ 5826 w 6375"/>
                <a:gd name="T5" fmla="*/ 13953 h 2336"/>
                <a:gd name="T6" fmla="*/ 7079 w 6375"/>
                <a:gd name="T7" fmla="*/ 13633 h 2336"/>
                <a:gd name="T8" fmla="*/ 45326 w 6375"/>
                <a:gd name="T9" fmla="*/ 7982 h 2336"/>
                <a:gd name="T10" fmla="*/ 61494 w 6375"/>
                <a:gd name="T11" fmla="*/ 9788 h 2336"/>
                <a:gd name="T12" fmla="*/ 107694 w 6375"/>
                <a:gd name="T13" fmla="*/ 25693 h 2336"/>
                <a:gd name="T14" fmla="*/ 177985 w 6375"/>
                <a:gd name="T15" fmla="*/ 68048 h 2336"/>
                <a:gd name="T16" fmla="*/ 179907 w 6375"/>
                <a:gd name="T17" fmla="*/ 59862 h 2336"/>
                <a:gd name="T18" fmla="*/ 105771 w 6375"/>
                <a:gd name="T19" fmla="*/ 15585 h 2336"/>
                <a:gd name="T20" fmla="*/ 59571 w 6375"/>
                <a:gd name="T21" fmla="*/ 1602 h 2336"/>
                <a:gd name="T22" fmla="*/ 43579 w 6375"/>
                <a:gd name="T23" fmla="*/ 0 h 2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75" h="2336" extrusionOk="0">
                  <a:moveTo>
                    <a:pt x="1496" y="0"/>
                  </a:moveTo>
                  <a:cubicBezTo>
                    <a:pt x="1057" y="0"/>
                    <a:pt x="621" y="94"/>
                    <a:pt x="177" y="187"/>
                  </a:cubicBezTo>
                  <a:cubicBezTo>
                    <a:pt x="1" y="261"/>
                    <a:pt x="86" y="479"/>
                    <a:pt x="200" y="479"/>
                  </a:cubicBezTo>
                  <a:cubicBezTo>
                    <a:pt x="214" y="479"/>
                    <a:pt x="229" y="476"/>
                    <a:pt x="243" y="468"/>
                  </a:cubicBezTo>
                  <a:cubicBezTo>
                    <a:pt x="685" y="375"/>
                    <a:pt x="1119" y="274"/>
                    <a:pt x="1556" y="274"/>
                  </a:cubicBezTo>
                  <a:cubicBezTo>
                    <a:pt x="1740" y="274"/>
                    <a:pt x="1925" y="292"/>
                    <a:pt x="2111" y="336"/>
                  </a:cubicBezTo>
                  <a:cubicBezTo>
                    <a:pt x="2656" y="402"/>
                    <a:pt x="3218" y="601"/>
                    <a:pt x="3697" y="882"/>
                  </a:cubicBezTo>
                  <a:cubicBezTo>
                    <a:pt x="4524" y="1361"/>
                    <a:pt x="5135" y="2187"/>
                    <a:pt x="6110" y="2336"/>
                  </a:cubicBezTo>
                  <a:cubicBezTo>
                    <a:pt x="6308" y="2336"/>
                    <a:pt x="6374" y="2055"/>
                    <a:pt x="6176" y="2055"/>
                  </a:cubicBezTo>
                  <a:cubicBezTo>
                    <a:pt x="5135" y="1923"/>
                    <a:pt x="4524" y="948"/>
                    <a:pt x="3631" y="535"/>
                  </a:cubicBezTo>
                  <a:cubicBezTo>
                    <a:pt x="3135" y="336"/>
                    <a:pt x="2590" y="121"/>
                    <a:pt x="2045" y="55"/>
                  </a:cubicBezTo>
                  <a:cubicBezTo>
                    <a:pt x="1861" y="17"/>
                    <a:pt x="1678" y="0"/>
                    <a:pt x="14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61" name="Google Shape;2804;p68">
              <a:extLst>
                <a:ext uri="{FF2B5EF4-FFF2-40B4-BE49-F238E27FC236}">
                  <a16:creationId xmlns:a16="http://schemas.microsoft.com/office/drawing/2014/main" id="{94931313-1B26-770D-9603-E11FA4CCC614}"/>
                </a:ext>
              </a:extLst>
            </p:cNvPr>
            <p:cNvSpPr>
              <a:spLocks/>
            </p:cNvSpPr>
            <p:nvPr/>
          </p:nvSpPr>
          <p:spPr bwMode="auto">
            <a:xfrm>
              <a:off x="3531200" y="3563320"/>
              <a:ext cx="21673" cy="9671"/>
            </a:xfrm>
            <a:custGeom>
              <a:avLst/>
              <a:gdLst>
                <a:gd name="T0" fmla="*/ 13983 w 744"/>
                <a:gd name="T1" fmla="*/ 29 h 332"/>
                <a:gd name="T2" fmla="*/ 3845 w 744"/>
                <a:gd name="T3" fmla="*/ 1952 h 332"/>
                <a:gd name="T4" fmla="*/ 0 w 744"/>
                <a:gd name="T5" fmla="*/ 5797 h 332"/>
                <a:gd name="T6" fmla="*/ 3845 w 744"/>
                <a:gd name="T7" fmla="*/ 9642 h 332"/>
                <a:gd name="T8" fmla="*/ 17828 w 744"/>
                <a:gd name="T9" fmla="*/ 7719 h 332"/>
                <a:gd name="T10" fmla="*/ 19750 w 744"/>
                <a:gd name="T11" fmla="*/ 3874 h 332"/>
                <a:gd name="T12" fmla="*/ 15905 w 744"/>
                <a:gd name="T13" fmla="*/ 29 h 332"/>
                <a:gd name="T14" fmla="*/ 13983 w 744"/>
                <a:gd name="T15" fmla="*/ 29 h 3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4" h="332" extrusionOk="0">
                  <a:moveTo>
                    <a:pt x="480" y="1"/>
                  </a:moveTo>
                  <a:cubicBezTo>
                    <a:pt x="331" y="67"/>
                    <a:pt x="265" y="67"/>
                    <a:pt x="132" y="67"/>
                  </a:cubicBezTo>
                  <a:cubicBezTo>
                    <a:pt x="66" y="67"/>
                    <a:pt x="0" y="67"/>
                    <a:pt x="0" y="199"/>
                  </a:cubicBezTo>
                  <a:cubicBezTo>
                    <a:pt x="0" y="265"/>
                    <a:pt x="66" y="331"/>
                    <a:pt x="132" y="331"/>
                  </a:cubicBezTo>
                  <a:cubicBezTo>
                    <a:pt x="265" y="331"/>
                    <a:pt x="480" y="331"/>
                    <a:pt x="612" y="265"/>
                  </a:cubicBezTo>
                  <a:cubicBezTo>
                    <a:pt x="678" y="265"/>
                    <a:pt x="744" y="199"/>
                    <a:pt x="678" y="133"/>
                  </a:cubicBezTo>
                  <a:cubicBezTo>
                    <a:pt x="678" y="67"/>
                    <a:pt x="612" y="1"/>
                    <a:pt x="546" y="1"/>
                  </a:cubicBezTo>
                  <a:lnTo>
                    <a:pt x="48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62" name="Google Shape;2805;p68">
              <a:extLst>
                <a:ext uri="{FF2B5EF4-FFF2-40B4-BE49-F238E27FC236}">
                  <a16:creationId xmlns:a16="http://schemas.microsoft.com/office/drawing/2014/main" id="{85A70F37-810F-24B9-9EF5-6024D3414DE1}"/>
                </a:ext>
              </a:extLst>
            </p:cNvPr>
            <p:cNvSpPr>
              <a:spLocks/>
            </p:cNvSpPr>
            <p:nvPr/>
          </p:nvSpPr>
          <p:spPr bwMode="auto">
            <a:xfrm>
              <a:off x="3718069" y="3568738"/>
              <a:ext cx="259781" cy="62163"/>
            </a:xfrm>
            <a:custGeom>
              <a:avLst/>
              <a:gdLst>
                <a:gd name="T0" fmla="*/ 135163 w 8918"/>
                <a:gd name="T1" fmla="*/ 29 h 2134"/>
                <a:gd name="T2" fmla="*/ 45647 w 8918"/>
                <a:gd name="T3" fmla="*/ 20595 h 2134"/>
                <a:gd name="T4" fmla="*/ 1369 w 8918"/>
                <a:gd name="T5" fmla="*/ 56716 h 2134"/>
                <a:gd name="T6" fmla="*/ 6671 w 8918"/>
                <a:gd name="T7" fmla="*/ 62163 h 2134"/>
                <a:gd name="T8" fmla="*/ 9555 w 8918"/>
                <a:gd name="T9" fmla="*/ 60561 h 2134"/>
                <a:gd name="T10" fmla="*/ 91876 w 8918"/>
                <a:gd name="T11" fmla="*/ 12409 h 2134"/>
                <a:gd name="T12" fmla="*/ 134493 w 8918"/>
                <a:gd name="T13" fmla="*/ 8652 h 2134"/>
                <a:gd name="T14" fmla="*/ 195841 w 8918"/>
                <a:gd name="T15" fmla="*/ 18672 h 2134"/>
                <a:gd name="T16" fmla="*/ 252178 w 8918"/>
                <a:gd name="T17" fmla="*/ 46608 h 2134"/>
                <a:gd name="T18" fmla="*/ 253751 w 8918"/>
                <a:gd name="T19" fmla="*/ 46986 h 2134"/>
                <a:gd name="T20" fmla="*/ 256023 w 8918"/>
                <a:gd name="T21" fmla="*/ 38422 h 2134"/>
                <a:gd name="T22" fmla="*/ 147718 w 8918"/>
                <a:gd name="T23" fmla="*/ 379 h 2134"/>
                <a:gd name="T24" fmla="*/ 135163 w 8918"/>
                <a:gd name="T25" fmla="*/ 29 h 2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18" h="2134" extrusionOk="0">
                  <a:moveTo>
                    <a:pt x="4640" y="1"/>
                  </a:moveTo>
                  <a:cubicBezTo>
                    <a:pt x="3595" y="1"/>
                    <a:pt x="2467" y="214"/>
                    <a:pt x="1567" y="707"/>
                  </a:cubicBezTo>
                  <a:cubicBezTo>
                    <a:pt x="939" y="972"/>
                    <a:pt x="460" y="1385"/>
                    <a:pt x="47" y="1947"/>
                  </a:cubicBezTo>
                  <a:cubicBezTo>
                    <a:pt x="0" y="2040"/>
                    <a:pt x="127" y="2134"/>
                    <a:pt x="229" y="2134"/>
                  </a:cubicBezTo>
                  <a:cubicBezTo>
                    <a:pt x="271" y="2134"/>
                    <a:pt x="309" y="2118"/>
                    <a:pt x="328" y="2079"/>
                  </a:cubicBezTo>
                  <a:cubicBezTo>
                    <a:pt x="939" y="1186"/>
                    <a:pt x="2047" y="707"/>
                    <a:pt x="3154" y="426"/>
                  </a:cubicBezTo>
                  <a:cubicBezTo>
                    <a:pt x="3634" y="345"/>
                    <a:pt x="4125" y="297"/>
                    <a:pt x="4617" y="297"/>
                  </a:cubicBezTo>
                  <a:cubicBezTo>
                    <a:pt x="5328" y="297"/>
                    <a:pt x="6040" y="397"/>
                    <a:pt x="6723" y="641"/>
                  </a:cubicBezTo>
                  <a:cubicBezTo>
                    <a:pt x="7418" y="839"/>
                    <a:pt x="8045" y="1186"/>
                    <a:pt x="8657" y="1600"/>
                  </a:cubicBezTo>
                  <a:cubicBezTo>
                    <a:pt x="8675" y="1609"/>
                    <a:pt x="8693" y="1613"/>
                    <a:pt x="8711" y="1613"/>
                  </a:cubicBezTo>
                  <a:cubicBezTo>
                    <a:pt x="8824" y="1613"/>
                    <a:pt x="8918" y="1447"/>
                    <a:pt x="8789" y="1319"/>
                  </a:cubicBezTo>
                  <a:cubicBezTo>
                    <a:pt x="7698" y="641"/>
                    <a:pt x="6393" y="79"/>
                    <a:pt x="5071" y="13"/>
                  </a:cubicBezTo>
                  <a:cubicBezTo>
                    <a:pt x="4929" y="5"/>
                    <a:pt x="4786" y="1"/>
                    <a:pt x="46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63" name="Google Shape;2806;p68">
              <a:extLst>
                <a:ext uri="{FF2B5EF4-FFF2-40B4-BE49-F238E27FC236}">
                  <a16:creationId xmlns:a16="http://schemas.microsoft.com/office/drawing/2014/main" id="{83EC6091-CD53-BD7A-9DBE-11BBA78C6246}"/>
                </a:ext>
              </a:extLst>
            </p:cNvPr>
            <p:cNvSpPr>
              <a:spLocks/>
            </p:cNvSpPr>
            <p:nvPr/>
          </p:nvSpPr>
          <p:spPr bwMode="auto">
            <a:xfrm>
              <a:off x="4004417" y="3635533"/>
              <a:ext cx="38044" cy="38073"/>
            </a:xfrm>
            <a:custGeom>
              <a:avLst/>
              <a:gdLst>
                <a:gd name="T0" fmla="*/ 5797 w 1306"/>
                <a:gd name="T1" fmla="*/ 29 h 1307"/>
                <a:gd name="T2" fmla="*/ 0 w 1306"/>
                <a:gd name="T3" fmla="*/ 1952 h 1307"/>
                <a:gd name="T4" fmla="*/ 1923 w 1306"/>
                <a:gd name="T5" fmla="*/ 7719 h 1307"/>
                <a:gd name="T6" fmla="*/ 29858 w 1306"/>
                <a:gd name="T7" fmla="*/ 36121 h 1307"/>
                <a:gd name="T8" fmla="*/ 34199 w 1306"/>
                <a:gd name="T9" fmla="*/ 38044 h 1307"/>
                <a:gd name="T10" fmla="*/ 36121 w 1306"/>
                <a:gd name="T11" fmla="*/ 31781 h 1307"/>
                <a:gd name="T12" fmla="*/ 5797 w 1306"/>
                <a:gd name="T13" fmla="*/ 29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6" h="1307" extrusionOk="0">
                  <a:moveTo>
                    <a:pt x="199" y="1"/>
                  </a:moveTo>
                  <a:cubicBezTo>
                    <a:pt x="133" y="1"/>
                    <a:pt x="66" y="1"/>
                    <a:pt x="0" y="67"/>
                  </a:cubicBezTo>
                  <a:cubicBezTo>
                    <a:pt x="0" y="133"/>
                    <a:pt x="0" y="199"/>
                    <a:pt x="66" y="265"/>
                  </a:cubicBezTo>
                  <a:cubicBezTo>
                    <a:pt x="413" y="546"/>
                    <a:pt x="760" y="893"/>
                    <a:pt x="1025" y="1240"/>
                  </a:cubicBezTo>
                  <a:cubicBezTo>
                    <a:pt x="1025" y="1306"/>
                    <a:pt x="1108" y="1306"/>
                    <a:pt x="1174" y="1306"/>
                  </a:cubicBezTo>
                  <a:cubicBezTo>
                    <a:pt x="1240" y="1240"/>
                    <a:pt x="1306" y="1158"/>
                    <a:pt x="1240" y="1091"/>
                  </a:cubicBezTo>
                  <a:cubicBezTo>
                    <a:pt x="959" y="678"/>
                    <a:pt x="612" y="331"/>
                    <a:pt x="1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64" name="Google Shape;2807;p68">
              <a:extLst>
                <a:ext uri="{FF2B5EF4-FFF2-40B4-BE49-F238E27FC236}">
                  <a16:creationId xmlns:a16="http://schemas.microsoft.com/office/drawing/2014/main" id="{8A4E18C8-1675-F6D5-FF30-A77238E1A1E6}"/>
                </a:ext>
              </a:extLst>
            </p:cNvPr>
            <p:cNvSpPr>
              <a:spLocks/>
            </p:cNvSpPr>
            <p:nvPr/>
          </p:nvSpPr>
          <p:spPr bwMode="auto">
            <a:xfrm>
              <a:off x="3863835" y="3750364"/>
              <a:ext cx="84273" cy="79904"/>
            </a:xfrm>
            <a:custGeom>
              <a:avLst/>
              <a:gdLst>
                <a:gd name="T0" fmla="*/ 39005 w 2893"/>
                <a:gd name="T1" fmla="*/ 8914 h 2743"/>
                <a:gd name="T2" fmla="*/ 56337 w 2893"/>
                <a:gd name="T3" fmla="*/ 13254 h 2743"/>
                <a:gd name="T4" fmla="*/ 72242 w 2893"/>
                <a:gd name="T5" fmla="*/ 43579 h 2743"/>
                <a:gd name="T6" fmla="*/ 46229 w 2893"/>
                <a:gd name="T7" fmla="*/ 71485 h 2743"/>
                <a:gd name="T8" fmla="*/ 41947 w 2893"/>
                <a:gd name="T9" fmla="*/ 72010 h 2743"/>
                <a:gd name="T10" fmla="*/ 24090 w 2893"/>
                <a:gd name="T11" fmla="*/ 65718 h 2743"/>
                <a:gd name="T12" fmla="*/ 12060 w 2893"/>
                <a:gd name="T13" fmla="*/ 49346 h 2743"/>
                <a:gd name="T14" fmla="*/ 12060 w 2893"/>
                <a:gd name="T15" fmla="*/ 47424 h 2743"/>
                <a:gd name="T16" fmla="*/ 10137 w 2893"/>
                <a:gd name="T17" fmla="*/ 27208 h 2743"/>
                <a:gd name="T18" fmla="*/ 20245 w 2893"/>
                <a:gd name="T19" fmla="*/ 13254 h 2743"/>
                <a:gd name="T20" fmla="*/ 39005 w 2893"/>
                <a:gd name="T21" fmla="*/ 8914 h 2743"/>
                <a:gd name="T22" fmla="*/ 36383 w 2893"/>
                <a:gd name="T23" fmla="*/ 0 h 2743"/>
                <a:gd name="T24" fmla="*/ 20245 w 2893"/>
                <a:gd name="T25" fmla="*/ 3146 h 2743"/>
                <a:gd name="T26" fmla="*/ 1952 w 2893"/>
                <a:gd name="T27" fmla="*/ 23362 h 2743"/>
                <a:gd name="T28" fmla="*/ 4340 w 2893"/>
                <a:gd name="T29" fmla="*/ 49346 h 2743"/>
                <a:gd name="T30" fmla="*/ 40462 w 2893"/>
                <a:gd name="T31" fmla="*/ 79671 h 2743"/>
                <a:gd name="T32" fmla="*/ 44190 w 2893"/>
                <a:gd name="T33" fmla="*/ 79875 h 2743"/>
                <a:gd name="T34" fmla="*/ 78476 w 2893"/>
                <a:gd name="T35" fmla="*/ 53687 h 2743"/>
                <a:gd name="T36" fmla="*/ 66445 w 2893"/>
                <a:gd name="T37" fmla="*/ 11302 h 2743"/>
                <a:gd name="T38" fmla="*/ 36383 w 2893"/>
                <a:gd name="T39" fmla="*/ 0 h 27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93" h="2743" extrusionOk="0">
                  <a:moveTo>
                    <a:pt x="1339" y="306"/>
                  </a:moveTo>
                  <a:cubicBezTo>
                    <a:pt x="1554" y="306"/>
                    <a:pt x="1761" y="355"/>
                    <a:pt x="1934" y="455"/>
                  </a:cubicBezTo>
                  <a:cubicBezTo>
                    <a:pt x="2281" y="669"/>
                    <a:pt x="2546" y="1083"/>
                    <a:pt x="2480" y="1496"/>
                  </a:cubicBezTo>
                  <a:cubicBezTo>
                    <a:pt x="2414" y="1975"/>
                    <a:pt x="2066" y="2388"/>
                    <a:pt x="1587" y="2454"/>
                  </a:cubicBezTo>
                  <a:cubicBezTo>
                    <a:pt x="1536" y="2466"/>
                    <a:pt x="1487" y="2472"/>
                    <a:pt x="1440" y="2472"/>
                  </a:cubicBezTo>
                  <a:cubicBezTo>
                    <a:pt x="1231" y="2472"/>
                    <a:pt x="1056" y="2364"/>
                    <a:pt x="827" y="2256"/>
                  </a:cubicBezTo>
                  <a:cubicBezTo>
                    <a:pt x="695" y="2173"/>
                    <a:pt x="480" y="1975"/>
                    <a:pt x="414" y="1694"/>
                  </a:cubicBezTo>
                  <a:lnTo>
                    <a:pt x="414" y="1628"/>
                  </a:lnTo>
                  <a:cubicBezTo>
                    <a:pt x="282" y="1430"/>
                    <a:pt x="282" y="1149"/>
                    <a:pt x="348" y="934"/>
                  </a:cubicBezTo>
                  <a:cubicBezTo>
                    <a:pt x="414" y="736"/>
                    <a:pt x="563" y="521"/>
                    <a:pt x="695" y="455"/>
                  </a:cubicBezTo>
                  <a:cubicBezTo>
                    <a:pt x="901" y="355"/>
                    <a:pt x="1124" y="306"/>
                    <a:pt x="1339" y="306"/>
                  </a:cubicBezTo>
                  <a:close/>
                  <a:moveTo>
                    <a:pt x="1249" y="0"/>
                  </a:moveTo>
                  <a:cubicBezTo>
                    <a:pt x="1054" y="0"/>
                    <a:pt x="865" y="37"/>
                    <a:pt x="695" y="108"/>
                  </a:cubicBezTo>
                  <a:cubicBezTo>
                    <a:pt x="414" y="256"/>
                    <a:pt x="216" y="455"/>
                    <a:pt x="67" y="802"/>
                  </a:cubicBezTo>
                  <a:cubicBezTo>
                    <a:pt x="1" y="1083"/>
                    <a:pt x="1" y="1430"/>
                    <a:pt x="149" y="1694"/>
                  </a:cubicBezTo>
                  <a:cubicBezTo>
                    <a:pt x="216" y="2256"/>
                    <a:pt x="827" y="2735"/>
                    <a:pt x="1389" y="2735"/>
                  </a:cubicBezTo>
                  <a:cubicBezTo>
                    <a:pt x="1432" y="2740"/>
                    <a:pt x="1475" y="2742"/>
                    <a:pt x="1517" y="2742"/>
                  </a:cubicBezTo>
                  <a:cubicBezTo>
                    <a:pt x="2067" y="2742"/>
                    <a:pt x="2495" y="2350"/>
                    <a:pt x="2694" y="1843"/>
                  </a:cubicBezTo>
                  <a:cubicBezTo>
                    <a:pt x="2893" y="1281"/>
                    <a:pt x="2694" y="736"/>
                    <a:pt x="2281" y="388"/>
                  </a:cubicBezTo>
                  <a:cubicBezTo>
                    <a:pt x="1972" y="122"/>
                    <a:pt x="1602" y="0"/>
                    <a:pt x="12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65" name="Google Shape;2808;p68">
              <a:extLst>
                <a:ext uri="{FF2B5EF4-FFF2-40B4-BE49-F238E27FC236}">
                  <a16:creationId xmlns:a16="http://schemas.microsoft.com/office/drawing/2014/main" id="{3F84C48F-6A40-789C-DE76-EBF531310BF6}"/>
                </a:ext>
              </a:extLst>
            </p:cNvPr>
            <p:cNvSpPr>
              <a:spLocks/>
            </p:cNvSpPr>
            <p:nvPr/>
          </p:nvSpPr>
          <p:spPr bwMode="auto">
            <a:xfrm>
              <a:off x="4660774" y="3992114"/>
              <a:ext cx="148039" cy="258820"/>
            </a:xfrm>
            <a:custGeom>
              <a:avLst/>
              <a:gdLst>
                <a:gd name="T0" fmla="*/ 47861 w 5082"/>
                <a:gd name="T1" fmla="*/ 0 h 8885"/>
                <a:gd name="T2" fmla="*/ 43608 w 5082"/>
                <a:gd name="T3" fmla="*/ 4486 h 8885"/>
                <a:gd name="T4" fmla="*/ 81652 w 5082"/>
                <a:gd name="T5" fmla="*/ 66591 h 8885"/>
                <a:gd name="T6" fmla="*/ 136037 w 5082"/>
                <a:gd name="T7" fmla="*/ 104606 h 8885"/>
                <a:gd name="T8" fmla="*/ 99159 w 5082"/>
                <a:gd name="T9" fmla="*/ 117452 h 8885"/>
                <a:gd name="T10" fmla="*/ 55638 w 5082"/>
                <a:gd name="T11" fmla="*/ 110403 h 8885"/>
                <a:gd name="T12" fmla="*/ 49871 w 5082"/>
                <a:gd name="T13" fmla="*/ 116666 h 8885"/>
                <a:gd name="T14" fmla="*/ 51793 w 5082"/>
                <a:gd name="T15" fmla="*/ 118588 h 8885"/>
                <a:gd name="T16" fmla="*/ 71543 w 5082"/>
                <a:gd name="T17" fmla="*/ 164788 h 8885"/>
                <a:gd name="T18" fmla="*/ 57561 w 5082"/>
                <a:gd name="T19" fmla="*/ 200910 h 8885"/>
                <a:gd name="T20" fmla="*/ 1719 w 5082"/>
                <a:gd name="T21" fmla="*/ 252877 h 8885"/>
                <a:gd name="T22" fmla="*/ 5739 w 5082"/>
                <a:gd name="T23" fmla="*/ 258820 h 8885"/>
                <a:gd name="T24" fmla="*/ 9438 w 5082"/>
                <a:gd name="T25" fmla="*/ 257218 h 8885"/>
                <a:gd name="T26" fmla="*/ 55638 w 5082"/>
                <a:gd name="T27" fmla="*/ 212940 h 8885"/>
                <a:gd name="T28" fmla="*/ 79700 w 5082"/>
                <a:gd name="T29" fmla="*/ 154680 h 8885"/>
                <a:gd name="T30" fmla="*/ 61901 w 5082"/>
                <a:gd name="T31" fmla="*/ 120511 h 8885"/>
                <a:gd name="T32" fmla="*/ 61901 w 5082"/>
                <a:gd name="T33" fmla="*/ 120511 h 8885"/>
                <a:gd name="T34" fmla="*/ 97644 w 5082"/>
                <a:gd name="T35" fmla="*/ 125375 h 8885"/>
                <a:gd name="T36" fmla="*/ 141805 w 5082"/>
                <a:gd name="T37" fmla="*/ 108480 h 8885"/>
                <a:gd name="T38" fmla="*/ 141805 w 5082"/>
                <a:gd name="T39" fmla="*/ 106558 h 8885"/>
                <a:gd name="T40" fmla="*/ 143640 w 5082"/>
                <a:gd name="T41" fmla="*/ 106849 h 8885"/>
                <a:gd name="T42" fmla="*/ 143728 w 5082"/>
                <a:gd name="T43" fmla="*/ 98372 h 8885"/>
                <a:gd name="T44" fmla="*/ 87885 w 5082"/>
                <a:gd name="T45" fmla="*/ 62251 h 8885"/>
                <a:gd name="T46" fmla="*/ 51793 w 5082"/>
                <a:gd name="T47" fmla="*/ 2068 h 8885"/>
                <a:gd name="T48" fmla="*/ 47861 w 5082"/>
                <a:gd name="T49" fmla="*/ 0 h 88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082" h="8885" extrusionOk="0">
                  <a:moveTo>
                    <a:pt x="1643" y="0"/>
                  </a:moveTo>
                  <a:cubicBezTo>
                    <a:pt x="1550" y="0"/>
                    <a:pt x="1456" y="61"/>
                    <a:pt x="1497" y="154"/>
                  </a:cubicBezTo>
                  <a:cubicBezTo>
                    <a:pt x="1778" y="980"/>
                    <a:pt x="2191" y="1724"/>
                    <a:pt x="2803" y="2286"/>
                  </a:cubicBezTo>
                  <a:cubicBezTo>
                    <a:pt x="3282" y="2831"/>
                    <a:pt x="3976" y="3244"/>
                    <a:pt x="4670" y="3591"/>
                  </a:cubicBezTo>
                  <a:cubicBezTo>
                    <a:pt x="4307" y="3923"/>
                    <a:pt x="3864" y="4032"/>
                    <a:pt x="3404" y="4032"/>
                  </a:cubicBezTo>
                  <a:cubicBezTo>
                    <a:pt x="2901" y="4032"/>
                    <a:pt x="2376" y="3902"/>
                    <a:pt x="1910" y="3790"/>
                  </a:cubicBezTo>
                  <a:cubicBezTo>
                    <a:pt x="1778" y="3790"/>
                    <a:pt x="1712" y="3872"/>
                    <a:pt x="1712" y="4005"/>
                  </a:cubicBezTo>
                  <a:cubicBezTo>
                    <a:pt x="1712" y="4005"/>
                    <a:pt x="1712" y="4071"/>
                    <a:pt x="1778" y="4071"/>
                  </a:cubicBezTo>
                  <a:cubicBezTo>
                    <a:pt x="2042" y="4550"/>
                    <a:pt x="2456" y="5029"/>
                    <a:pt x="2456" y="5657"/>
                  </a:cubicBezTo>
                  <a:cubicBezTo>
                    <a:pt x="2456" y="6136"/>
                    <a:pt x="2323" y="6550"/>
                    <a:pt x="1976" y="6897"/>
                  </a:cubicBezTo>
                  <a:cubicBezTo>
                    <a:pt x="1365" y="7508"/>
                    <a:pt x="539" y="7921"/>
                    <a:pt x="59" y="8681"/>
                  </a:cubicBezTo>
                  <a:cubicBezTo>
                    <a:pt x="1" y="8787"/>
                    <a:pt x="92" y="8885"/>
                    <a:pt x="197" y="8885"/>
                  </a:cubicBezTo>
                  <a:cubicBezTo>
                    <a:pt x="240" y="8885"/>
                    <a:pt x="285" y="8868"/>
                    <a:pt x="324" y="8830"/>
                  </a:cubicBezTo>
                  <a:cubicBezTo>
                    <a:pt x="671" y="8202"/>
                    <a:pt x="1365" y="7789"/>
                    <a:pt x="1910" y="7310"/>
                  </a:cubicBezTo>
                  <a:cubicBezTo>
                    <a:pt x="2456" y="6831"/>
                    <a:pt x="2869" y="6136"/>
                    <a:pt x="2736" y="5310"/>
                  </a:cubicBezTo>
                  <a:cubicBezTo>
                    <a:pt x="2604" y="4897"/>
                    <a:pt x="2323" y="4550"/>
                    <a:pt x="2125" y="4137"/>
                  </a:cubicBezTo>
                  <a:cubicBezTo>
                    <a:pt x="2530" y="4228"/>
                    <a:pt x="2948" y="4304"/>
                    <a:pt x="3352" y="4304"/>
                  </a:cubicBezTo>
                  <a:cubicBezTo>
                    <a:pt x="3903" y="4304"/>
                    <a:pt x="4430" y="4162"/>
                    <a:pt x="4868" y="3724"/>
                  </a:cubicBezTo>
                  <a:lnTo>
                    <a:pt x="4868" y="3658"/>
                  </a:lnTo>
                  <a:cubicBezTo>
                    <a:pt x="4892" y="3665"/>
                    <a:pt x="4913" y="3668"/>
                    <a:pt x="4931" y="3668"/>
                  </a:cubicBezTo>
                  <a:cubicBezTo>
                    <a:pt x="5081" y="3668"/>
                    <a:pt x="5067" y="3450"/>
                    <a:pt x="4934" y="3377"/>
                  </a:cubicBezTo>
                  <a:cubicBezTo>
                    <a:pt x="4191" y="3112"/>
                    <a:pt x="3563" y="2699"/>
                    <a:pt x="3017" y="2137"/>
                  </a:cubicBezTo>
                  <a:cubicBezTo>
                    <a:pt x="2456" y="1526"/>
                    <a:pt x="2042" y="832"/>
                    <a:pt x="1778" y="71"/>
                  </a:cubicBezTo>
                  <a:cubicBezTo>
                    <a:pt x="1753" y="22"/>
                    <a:pt x="1698" y="0"/>
                    <a:pt x="16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66" name="Google Shape;2809;p68">
              <a:extLst>
                <a:ext uri="{FF2B5EF4-FFF2-40B4-BE49-F238E27FC236}">
                  <a16:creationId xmlns:a16="http://schemas.microsoft.com/office/drawing/2014/main" id="{CA5B3C5E-D048-A1F5-B5E6-02BC0DBB65A0}"/>
                </a:ext>
              </a:extLst>
            </p:cNvPr>
            <p:cNvSpPr>
              <a:spLocks/>
            </p:cNvSpPr>
            <p:nvPr/>
          </p:nvSpPr>
          <p:spPr bwMode="auto">
            <a:xfrm>
              <a:off x="4521969" y="3992114"/>
              <a:ext cx="147689" cy="258820"/>
            </a:xfrm>
            <a:custGeom>
              <a:avLst/>
              <a:gdLst>
                <a:gd name="T0" fmla="*/ 100178 w 5070"/>
                <a:gd name="T1" fmla="*/ 0 h 8885"/>
                <a:gd name="T2" fmla="*/ 96245 w 5070"/>
                <a:gd name="T3" fmla="*/ 2068 h 8885"/>
                <a:gd name="T4" fmla="*/ 60124 w 5070"/>
                <a:gd name="T5" fmla="*/ 62251 h 8885"/>
                <a:gd name="T6" fmla="*/ 3816 w 5070"/>
                <a:gd name="T7" fmla="*/ 98372 h 8885"/>
                <a:gd name="T8" fmla="*/ 4049 w 5070"/>
                <a:gd name="T9" fmla="*/ 106849 h 8885"/>
                <a:gd name="T10" fmla="*/ 5739 w 5070"/>
                <a:gd name="T11" fmla="*/ 106558 h 8885"/>
                <a:gd name="T12" fmla="*/ 5739 w 5070"/>
                <a:gd name="T13" fmla="*/ 108480 h 8885"/>
                <a:gd name="T14" fmla="*/ 50220 w 5070"/>
                <a:gd name="T15" fmla="*/ 125375 h 8885"/>
                <a:gd name="T16" fmla="*/ 86137 w 5070"/>
                <a:gd name="T17" fmla="*/ 120511 h 8885"/>
                <a:gd name="T18" fmla="*/ 86137 w 5070"/>
                <a:gd name="T19" fmla="*/ 120511 h 8885"/>
                <a:gd name="T20" fmla="*/ 68310 w 5070"/>
                <a:gd name="T21" fmla="*/ 154680 h 8885"/>
                <a:gd name="T22" fmla="*/ 92400 w 5070"/>
                <a:gd name="T23" fmla="*/ 212940 h 8885"/>
                <a:gd name="T24" fmla="*/ 138134 w 5070"/>
                <a:gd name="T25" fmla="*/ 257218 h 8885"/>
                <a:gd name="T26" fmla="*/ 142038 w 5070"/>
                <a:gd name="T27" fmla="*/ 258820 h 8885"/>
                <a:gd name="T28" fmla="*/ 146320 w 5070"/>
                <a:gd name="T29" fmla="*/ 252877 h 8885"/>
                <a:gd name="T30" fmla="*/ 89983 w 5070"/>
                <a:gd name="T31" fmla="*/ 200910 h 8885"/>
                <a:gd name="T32" fmla="*/ 76029 w 5070"/>
                <a:gd name="T33" fmla="*/ 164788 h 8885"/>
                <a:gd name="T34" fmla="*/ 98168 w 5070"/>
                <a:gd name="T35" fmla="*/ 118588 h 8885"/>
                <a:gd name="T36" fmla="*/ 98168 w 5070"/>
                <a:gd name="T37" fmla="*/ 116666 h 8885"/>
                <a:gd name="T38" fmla="*/ 92400 w 5070"/>
                <a:gd name="T39" fmla="*/ 110403 h 8885"/>
                <a:gd name="T40" fmla="*/ 48705 w 5070"/>
                <a:gd name="T41" fmla="*/ 117452 h 8885"/>
                <a:gd name="T42" fmla="*/ 12002 w 5070"/>
                <a:gd name="T43" fmla="*/ 104606 h 8885"/>
                <a:gd name="T44" fmla="*/ 65921 w 5070"/>
                <a:gd name="T45" fmla="*/ 66591 h 8885"/>
                <a:gd name="T46" fmla="*/ 104431 w 5070"/>
                <a:gd name="T47" fmla="*/ 4486 h 8885"/>
                <a:gd name="T48" fmla="*/ 100178 w 5070"/>
                <a:gd name="T49" fmla="*/ 0 h 88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070" h="8885" extrusionOk="0">
                  <a:moveTo>
                    <a:pt x="3439" y="0"/>
                  </a:moveTo>
                  <a:cubicBezTo>
                    <a:pt x="3383" y="0"/>
                    <a:pt x="3329" y="22"/>
                    <a:pt x="3304" y="71"/>
                  </a:cubicBezTo>
                  <a:cubicBezTo>
                    <a:pt x="3023" y="832"/>
                    <a:pt x="2610" y="1526"/>
                    <a:pt x="2064" y="2137"/>
                  </a:cubicBezTo>
                  <a:cubicBezTo>
                    <a:pt x="1585" y="2699"/>
                    <a:pt x="891" y="3112"/>
                    <a:pt x="131" y="3377"/>
                  </a:cubicBezTo>
                  <a:cubicBezTo>
                    <a:pt x="13" y="3450"/>
                    <a:pt x="0" y="3668"/>
                    <a:pt x="139" y="3668"/>
                  </a:cubicBezTo>
                  <a:cubicBezTo>
                    <a:pt x="156" y="3668"/>
                    <a:pt x="175" y="3665"/>
                    <a:pt x="197" y="3658"/>
                  </a:cubicBezTo>
                  <a:lnTo>
                    <a:pt x="197" y="3724"/>
                  </a:lnTo>
                  <a:cubicBezTo>
                    <a:pt x="636" y="4162"/>
                    <a:pt x="1168" y="4304"/>
                    <a:pt x="1724" y="4304"/>
                  </a:cubicBezTo>
                  <a:cubicBezTo>
                    <a:pt x="2131" y="4304"/>
                    <a:pt x="2551" y="4228"/>
                    <a:pt x="2957" y="4137"/>
                  </a:cubicBezTo>
                  <a:cubicBezTo>
                    <a:pt x="2759" y="4550"/>
                    <a:pt x="2478" y="4897"/>
                    <a:pt x="2345" y="5310"/>
                  </a:cubicBezTo>
                  <a:cubicBezTo>
                    <a:pt x="2197" y="6136"/>
                    <a:pt x="2610" y="6831"/>
                    <a:pt x="3172" y="7310"/>
                  </a:cubicBezTo>
                  <a:cubicBezTo>
                    <a:pt x="3717" y="7789"/>
                    <a:pt x="4411" y="8202"/>
                    <a:pt x="4742" y="8830"/>
                  </a:cubicBezTo>
                  <a:cubicBezTo>
                    <a:pt x="4785" y="8868"/>
                    <a:pt x="4832" y="8885"/>
                    <a:pt x="4876" y="8885"/>
                  </a:cubicBezTo>
                  <a:cubicBezTo>
                    <a:pt x="4983" y="8885"/>
                    <a:pt x="5070" y="8787"/>
                    <a:pt x="5023" y="8681"/>
                  </a:cubicBezTo>
                  <a:cubicBezTo>
                    <a:pt x="4543" y="7921"/>
                    <a:pt x="3717" y="7508"/>
                    <a:pt x="3089" y="6897"/>
                  </a:cubicBezTo>
                  <a:cubicBezTo>
                    <a:pt x="2759" y="6550"/>
                    <a:pt x="2610" y="6136"/>
                    <a:pt x="2610" y="5657"/>
                  </a:cubicBezTo>
                  <a:cubicBezTo>
                    <a:pt x="2610" y="5029"/>
                    <a:pt x="3023" y="4550"/>
                    <a:pt x="3370" y="4071"/>
                  </a:cubicBezTo>
                  <a:lnTo>
                    <a:pt x="3370" y="4005"/>
                  </a:lnTo>
                  <a:cubicBezTo>
                    <a:pt x="3370" y="3872"/>
                    <a:pt x="3304" y="3790"/>
                    <a:pt x="3172" y="3790"/>
                  </a:cubicBezTo>
                  <a:cubicBezTo>
                    <a:pt x="2697" y="3902"/>
                    <a:pt x="2173" y="4032"/>
                    <a:pt x="1672" y="4032"/>
                  </a:cubicBezTo>
                  <a:cubicBezTo>
                    <a:pt x="1214" y="4032"/>
                    <a:pt x="775" y="3923"/>
                    <a:pt x="412" y="3591"/>
                  </a:cubicBezTo>
                  <a:cubicBezTo>
                    <a:pt x="1172" y="3244"/>
                    <a:pt x="1783" y="2831"/>
                    <a:pt x="2263" y="2286"/>
                  </a:cubicBezTo>
                  <a:cubicBezTo>
                    <a:pt x="2891" y="1724"/>
                    <a:pt x="3304" y="980"/>
                    <a:pt x="3585" y="154"/>
                  </a:cubicBezTo>
                  <a:cubicBezTo>
                    <a:pt x="3626" y="61"/>
                    <a:pt x="3532" y="0"/>
                    <a:pt x="34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67" name="Google Shape;2810;p68">
              <a:extLst>
                <a:ext uri="{FF2B5EF4-FFF2-40B4-BE49-F238E27FC236}">
                  <a16:creationId xmlns:a16="http://schemas.microsoft.com/office/drawing/2014/main" id="{D18270EC-E8B5-2B33-0245-60F41907ABDE}"/>
                </a:ext>
              </a:extLst>
            </p:cNvPr>
            <p:cNvSpPr>
              <a:spLocks/>
            </p:cNvSpPr>
            <p:nvPr/>
          </p:nvSpPr>
          <p:spPr bwMode="auto">
            <a:xfrm>
              <a:off x="4582822" y="3947137"/>
              <a:ext cx="153166" cy="238662"/>
            </a:xfrm>
            <a:custGeom>
              <a:avLst/>
              <a:gdLst>
                <a:gd name="T0" fmla="*/ 80632 w 5258"/>
                <a:gd name="T1" fmla="*/ 0 h 8193"/>
                <a:gd name="T2" fmla="*/ 77282 w 5258"/>
                <a:gd name="T3" fmla="*/ 3263 h 8193"/>
                <a:gd name="T4" fmla="*/ 41161 w 5258"/>
                <a:gd name="T5" fmla="*/ 45122 h 8193"/>
                <a:gd name="T6" fmla="*/ 41743 w 5258"/>
                <a:gd name="T7" fmla="*/ 51677 h 8193"/>
                <a:gd name="T8" fmla="*/ 43579 w 5258"/>
                <a:gd name="T9" fmla="*/ 51385 h 8193"/>
                <a:gd name="T10" fmla="*/ 69563 w 5258"/>
                <a:gd name="T11" fmla="*/ 33092 h 8193"/>
                <a:gd name="T12" fmla="*/ 69563 w 5258"/>
                <a:gd name="T13" fmla="*/ 33092 h 8193"/>
                <a:gd name="T14" fmla="*/ 5069 w 5258"/>
                <a:gd name="T15" fmla="*/ 135629 h 8193"/>
                <a:gd name="T16" fmla="*/ 7137 w 5258"/>
                <a:gd name="T17" fmla="*/ 143786 h 8193"/>
                <a:gd name="T18" fmla="*/ 9380 w 5258"/>
                <a:gd name="T19" fmla="*/ 143349 h 8193"/>
                <a:gd name="T20" fmla="*/ 73408 w 5258"/>
                <a:gd name="T21" fmla="*/ 49463 h 8193"/>
                <a:gd name="T22" fmla="*/ 73408 w 5258"/>
                <a:gd name="T23" fmla="*/ 49463 h 8193"/>
                <a:gd name="T24" fmla="*/ 67640 w 5258"/>
                <a:gd name="T25" fmla="*/ 93274 h 8193"/>
                <a:gd name="T26" fmla="*/ 45501 w 5258"/>
                <a:gd name="T27" fmla="*/ 141426 h 8193"/>
                <a:gd name="T28" fmla="*/ 49609 w 5258"/>
                <a:gd name="T29" fmla="*/ 147339 h 8193"/>
                <a:gd name="T30" fmla="*/ 53192 w 5258"/>
                <a:gd name="T31" fmla="*/ 145737 h 8193"/>
                <a:gd name="T32" fmla="*/ 75360 w 5258"/>
                <a:gd name="T33" fmla="*/ 95197 h 8193"/>
                <a:gd name="T34" fmla="*/ 79671 w 5258"/>
                <a:gd name="T35" fmla="*/ 71135 h 8193"/>
                <a:gd name="T36" fmla="*/ 81593 w 5258"/>
                <a:gd name="T37" fmla="*/ 123599 h 8193"/>
                <a:gd name="T38" fmla="*/ 79671 w 5258"/>
                <a:gd name="T39" fmla="*/ 235778 h 8193"/>
                <a:gd name="T40" fmla="*/ 83516 w 5258"/>
                <a:gd name="T41" fmla="*/ 238662 h 8193"/>
                <a:gd name="T42" fmla="*/ 87390 w 5258"/>
                <a:gd name="T43" fmla="*/ 235778 h 8193"/>
                <a:gd name="T44" fmla="*/ 89313 w 5258"/>
                <a:gd name="T45" fmla="*/ 125521 h 8193"/>
                <a:gd name="T46" fmla="*/ 89313 w 5258"/>
                <a:gd name="T47" fmla="*/ 79321 h 8193"/>
                <a:gd name="T48" fmla="*/ 93653 w 5258"/>
                <a:gd name="T49" fmla="*/ 95197 h 8193"/>
                <a:gd name="T50" fmla="*/ 117715 w 5258"/>
                <a:gd name="T51" fmla="*/ 141426 h 8193"/>
                <a:gd name="T52" fmla="*/ 120715 w 5258"/>
                <a:gd name="T53" fmla="*/ 142883 h 8193"/>
                <a:gd name="T54" fmla="*/ 123482 w 5258"/>
                <a:gd name="T55" fmla="*/ 135629 h 8193"/>
                <a:gd name="T56" fmla="*/ 101344 w 5258"/>
                <a:gd name="T57" fmla="*/ 91352 h 8193"/>
                <a:gd name="T58" fmla="*/ 93653 w 5258"/>
                <a:gd name="T59" fmla="*/ 69213 h 8193"/>
                <a:gd name="T60" fmla="*/ 93653 w 5258"/>
                <a:gd name="T61" fmla="*/ 69213 h 8193"/>
                <a:gd name="T62" fmla="*/ 103761 w 5258"/>
                <a:gd name="T63" fmla="*/ 87506 h 8193"/>
                <a:gd name="T64" fmla="*/ 145621 w 5258"/>
                <a:gd name="T65" fmla="*/ 131289 h 8193"/>
                <a:gd name="T66" fmla="*/ 147398 w 5258"/>
                <a:gd name="T67" fmla="*/ 131842 h 8193"/>
                <a:gd name="T68" fmla="*/ 149496 w 5258"/>
                <a:gd name="T69" fmla="*/ 123599 h 8193"/>
                <a:gd name="T70" fmla="*/ 109529 w 5258"/>
                <a:gd name="T71" fmla="*/ 81244 h 8193"/>
                <a:gd name="T72" fmla="*/ 95576 w 5258"/>
                <a:gd name="T73" fmla="*/ 51385 h 8193"/>
                <a:gd name="T74" fmla="*/ 89313 w 5258"/>
                <a:gd name="T75" fmla="*/ 31169 h 8193"/>
                <a:gd name="T76" fmla="*/ 89313 w 5258"/>
                <a:gd name="T77" fmla="*/ 31169 h 8193"/>
                <a:gd name="T78" fmla="*/ 121560 w 5258"/>
                <a:gd name="T79" fmla="*/ 49463 h 8193"/>
                <a:gd name="T80" fmla="*/ 123861 w 5258"/>
                <a:gd name="T81" fmla="*/ 49841 h 8193"/>
                <a:gd name="T82" fmla="*/ 125405 w 5258"/>
                <a:gd name="T83" fmla="*/ 43200 h 8193"/>
                <a:gd name="T84" fmla="*/ 97498 w 5258"/>
                <a:gd name="T85" fmla="*/ 27324 h 8193"/>
                <a:gd name="T86" fmla="*/ 85468 w 5258"/>
                <a:gd name="T87" fmla="*/ 3263 h 8193"/>
                <a:gd name="T88" fmla="*/ 80632 w 5258"/>
                <a:gd name="T89" fmla="*/ 0 h 81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258" h="8193" extrusionOk="0">
                  <a:moveTo>
                    <a:pt x="2768" y="0"/>
                  </a:moveTo>
                  <a:cubicBezTo>
                    <a:pt x="2706" y="0"/>
                    <a:pt x="2653" y="37"/>
                    <a:pt x="2653" y="112"/>
                  </a:cubicBezTo>
                  <a:cubicBezTo>
                    <a:pt x="2388" y="657"/>
                    <a:pt x="2041" y="1351"/>
                    <a:pt x="1413" y="1549"/>
                  </a:cubicBezTo>
                  <a:cubicBezTo>
                    <a:pt x="1236" y="1549"/>
                    <a:pt x="1270" y="1774"/>
                    <a:pt x="1433" y="1774"/>
                  </a:cubicBezTo>
                  <a:cubicBezTo>
                    <a:pt x="1452" y="1774"/>
                    <a:pt x="1473" y="1771"/>
                    <a:pt x="1496" y="1764"/>
                  </a:cubicBezTo>
                  <a:cubicBezTo>
                    <a:pt x="1826" y="1698"/>
                    <a:pt x="2107" y="1483"/>
                    <a:pt x="2388" y="1136"/>
                  </a:cubicBezTo>
                  <a:cubicBezTo>
                    <a:pt x="2041" y="2590"/>
                    <a:pt x="1496" y="3962"/>
                    <a:pt x="174" y="4656"/>
                  </a:cubicBezTo>
                  <a:cubicBezTo>
                    <a:pt x="0" y="4714"/>
                    <a:pt x="79" y="4936"/>
                    <a:pt x="245" y="4936"/>
                  </a:cubicBezTo>
                  <a:cubicBezTo>
                    <a:pt x="270" y="4936"/>
                    <a:pt x="295" y="4931"/>
                    <a:pt x="322" y="4921"/>
                  </a:cubicBezTo>
                  <a:cubicBezTo>
                    <a:pt x="1562" y="4243"/>
                    <a:pt x="2173" y="3004"/>
                    <a:pt x="2520" y="1698"/>
                  </a:cubicBezTo>
                  <a:cubicBezTo>
                    <a:pt x="2520" y="2243"/>
                    <a:pt x="2454" y="2723"/>
                    <a:pt x="2322" y="3202"/>
                  </a:cubicBezTo>
                  <a:cubicBezTo>
                    <a:pt x="2173" y="3830"/>
                    <a:pt x="1826" y="4309"/>
                    <a:pt x="1562" y="4855"/>
                  </a:cubicBezTo>
                  <a:cubicBezTo>
                    <a:pt x="1515" y="4960"/>
                    <a:pt x="1602" y="5058"/>
                    <a:pt x="1703" y="5058"/>
                  </a:cubicBezTo>
                  <a:cubicBezTo>
                    <a:pt x="1744" y="5058"/>
                    <a:pt x="1788" y="5042"/>
                    <a:pt x="1826" y="5003"/>
                  </a:cubicBezTo>
                  <a:cubicBezTo>
                    <a:pt x="2107" y="4441"/>
                    <a:pt x="2454" y="3896"/>
                    <a:pt x="2587" y="3268"/>
                  </a:cubicBezTo>
                  <a:cubicBezTo>
                    <a:pt x="2653" y="3004"/>
                    <a:pt x="2735" y="2723"/>
                    <a:pt x="2735" y="2442"/>
                  </a:cubicBezTo>
                  <a:cubicBezTo>
                    <a:pt x="2801" y="3070"/>
                    <a:pt x="2801" y="3615"/>
                    <a:pt x="2801" y="4243"/>
                  </a:cubicBezTo>
                  <a:cubicBezTo>
                    <a:pt x="2735" y="5483"/>
                    <a:pt x="2735" y="6788"/>
                    <a:pt x="2735" y="8094"/>
                  </a:cubicBezTo>
                  <a:cubicBezTo>
                    <a:pt x="2735" y="8160"/>
                    <a:pt x="2801" y="8193"/>
                    <a:pt x="2867" y="8193"/>
                  </a:cubicBezTo>
                  <a:cubicBezTo>
                    <a:pt x="2934" y="8193"/>
                    <a:pt x="3000" y="8160"/>
                    <a:pt x="3000" y="8094"/>
                  </a:cubicBezTo>
                  <a:cubicBezTo>
                    <a:pt x="3000" y="6788"/>
                    <a:pt x="3000" y="5549"/>
                    <a:pt x="3066" y="4309"/>
                  </a:cubicBezTo>
                  <a:lnTo>
                    <a:pt x="3066" y="2723"/>
                  </a:lnTo>
                  <a:cubicBezTo>
                    <a:pt x="3148" y="2855"/>
                    <a:pt x="3148" y="3070"/>
                    <a:pt x="3215" y="3268"/>
                  </a:cubicBezTo>
                  <a:cubicBezTo>
                    <a:pt x="3413" y="3830"/>
                    <a:pt x="3628" y="4441"/>
                    <a:pt x="4041" y="4855"/>
                  </a:cubicBezTo>
                  <a:cubicBezTo>
                    <a:pt x="4073" y="4890"/>
                    <a:pt x="4109" y="4905"/>
                    <a:pt x="4144" y="4905"/>
                  </a:cubicBezTo>
                  <a:cubicBezTo>
                    <a:pt x="4255" y="4905"/>
                    <a:pt x="4352" y="4757"/>
                    <a:pt x="4239" y="4656"/>
                  </a:cubicBezTo>
                  <a:cubicBezTo>
                    <a:pt x="3826" y="4243"/>
                    <a:pt x="3694" y="3681"/>
                    <a:pt x="3479" y="3136"/>
                  </a:cubicBezTo>
                  <a:cubicBezTo>
                    <a:pt x="3413" y="2855"/>
                    <a:pt x="3347" y="2657"/>
                    <a:pt x="3215" y="2376"/>
                  </a:cubicBezTo>
                  <a:cubicBezTo>
                    <a:pt x="3347" y="2590"/>
                    <a:pt x="3479" y="2789"/>
                    <a:pt x="3562" y="3004"/>
                  </a:cubicBezTo>
                  <a:cubicBezTo>
                    <a:pt x="3975" y="3615"/>
                    <a:pt x="4454" y="4094"/>
                    <a:pt x="4999" y="4507"/>
                  </a:cubicBezTo>
                  <a:cubicBezTo>
                    <a:pt x="5020" y="4520"/>
                    <a:pt x="5040" y="4526"/>
                    <a:pt x="5060" y="4526"/>
                  </a:cubicBezTo>
                  <a:cubicBezTo>
                    <a:pt x="5170" y="4526"/>
                    <a:pt x="5257" y="4355"/>
                    <a:pt x="5132" y="4243"/>
                  </a:cubicBezTo>
                  <a:cubicBezTo>
                    <a:pt x="4586" y="3896"/>
                    <a:pt x="4107" y="3351"/>
                    <a:pt x="3760" y="2789"/>
                  </a:cubicBezTo>
                  <a:cubicBezTo>
                    <a:pt x="3562" y="2442"/>
                    <a:pt x="3413" y="2111"/>
                    <a:pt x="3281" y="1764"/>
                  </a:cubicBezTo>
                  <a:cubicBezTo>
                    <a:pt x="3215" y="1549"/>
                    <a:pt x="3148" y="1285"/>
                    <a:pt x="3066" y="1070"/>
                  </a:cubicBezTo>
                  <a:cubicBezTo>
                    <a:pt x="3347" y="1417"/>
                    <a:pt x="3826" y="1549"/>
                    <a:pt x="4173" y="1698"/>
                  </a:cubicBezTo>
                  <a:cubicBezTo>
                    <a:pt x="4201" y="1707"/>
                    <a:pt x="4228" y="1711"/>
                    <a:pt x="4252" y="1711"/>
                  </a:cubicBezTo>
                  <a:cubicBezTo>
                    <a:pt x="4416" y="1711"/>
                    <a:pt x="4492" y="1541"/>
                    <a:pt x="4305" y="1483"/>
                  </a:cubicBezTo>
                  <a:cubicBezTo>
                    <a:pt x="4041" y="1285"/>
                    <a:pt x="3628" y="1202"/>
                    <a:pt x="3347" y="938"/>
                  </a:cubicBezTo>
                  <a:cubicBezTo>
                    <a:pt x="3066" y="723"/>
                    <a:pt x="3000" y="376"/>
                    <a:pt x="2934" y="112"/>
                  </a:cubicBezTo>
                  <a:cubicBezTo>
                    <a:pt x="2901" y="37"/>
                    <a:pt x="2830" y="0"/>
                    <a:pt x="27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68" name="Google Shape;2811;p68">
              <a:extLst>
                <a:ext uri="{FF2B5EF4-FFF2-40B4-BE49-F238E27FC236}">
                  <a16:creationId xmlns:a16="http://schemas.microsoft.com/office/drawing/2014/main" id="{A7DCEE5C-4EE3-4F63-EA1F-D0804784D339}"/>
                </a:ext>
              </a:extLst>
            </p:cNvPr>
            <p:cNvSpPr>
              <a:spLocks/>
            </p:cNvSpPr>
            <p:nvPr/>
          </p:nvSpPr>
          <p:spPr bwMode="auto">
            <a:xfrm>
              <a:off x="4709071" y="3611472"/>
              <a:ext cx="879697" cy="586241"/>
            </a:xfrm>
            <a:custGeom>
              <a:avLst/>
              <a:gdLst>
                <a:gd name="T0" fmla="*/ 850625 w 30199"/>
                <a:gd name="T1" fmla="*/ 38452 h 20125"/>
                <a:gd name="T2" fmla="*/ 771799 w 30199"/>
                <a:gd name="T3" fmla="*/ 26013 h 20125"/>
                <a:gd name="T4" fmla="*/ 780451 w 30199"/>
                <a:gd name="T5" fmla="*/ 34839 h 20125"/>
                <a:gd name="T6" fmla="*/ 611031 w 30199"/>
                <a:gd name="T7" fmla="*/ 156457 h 20125"/>
                <a:gd name="T8" fmla="*/ 496929 w 30199"/>
                <a:gd name="T9" fmla="*/ 234467 h 20125"/>
                <a:gd name="T10" fmla="*/ 492588 w 30199"/>
                <a:gd name="T11" fmla="*/ 228670 h 20125"/>
                <a:gd name="T12" fmla="*/ 452651 w 30199"/>
                <a:gd name="T13" fmla="*/ 93886 h 20125"/>
                <a:gd name="T14" fmla="*/ 562879 w 30199"/>
                <a:gd name="T15" fmla="*/ 140086 h 20125"/>
                <a:gd name="T16" fmla="*/ 571065 w 30199"/>
                <a:gd name="T17" fmla="*/ 150194 h 20125"/>
                <a:gd name="T18" fmla="*/ 23246 w 30199"/>
                <a:gd name="T19" fmla="*/ 364911 h 20125"/>
                <a:gd name="T20" fmla="*/ 261995 w 30199"/>
                <a:gd name="T21" fmla="*/ 418831 h 20125"/>
                <a:gd name="T22" fmla="*/ 370330 w 30199"/>
                <a:gd name="T23" fmla="*/ 531477 h 20125"/>
                <a:gd name="T24" fmla="*/ 210027 w 30199"/>
                <a:gd name="T25" fmla="*/ 437125 h 20125"/>
                <a:gd name="T26" fmla="*/ 400654 w 30199"/>
                <a:gd name="T27" fmla="*/ 148272 h 20125"/>
                <a:gd name="T28" fmla="*/ 462759 w 30199"/>
                <a:gd name="T29" fmla="*/ 262374 h 20125"/>
                <a:gd name="T30" fmla="*/ 612954 w 30199"/>
                <a:gd name="T31" fmla="*/ 248421 h 20125"/>
                <a:gd name="T32" fmla="*/ 707306 w 30199"/>
                <a:gd name="T33" fmla="*/ 577677 h 20125"/>
                <a:gd name="T34" fmla="*/ 694314 w 30199"/>
                <a:gd name="T35" fmla="*/ 534069 h 20125"/>
                <a:gd name="T36" fmla="*/ 550848 w 30199"/>
                <a:gd name="T37" fmla="*/ 549275 h 20125"/>
                <a:gd name="T38" fmla="*/ 498851 w 30199"/>
                <a:gd name="T39" fmla="*/ 489122 h 20125"/>
                <a:gd name="T40" fmla="*/ 581173 w 30199"/>
                <a:gd name="T41" fmla="*/ 493433 h 20125"/>
                <a:gd name="T42" fmla="*/ 500774 w 30199"/>
                <a:gd name="T43" fmla="*/ 340850 h 20125"/>
                <a:gd name="T44" fmla="*/ 53570 w 30199"/>
                <a:gd name="T45" fmla="*/ 376942 h 20125"/>
                <a:gd name="T46" fmla="*/ 180810 w 30199"/>
                <a:gd name="T47" fmla="*/ 395527 h 20125"/>
                <a:gd name="T48" fmla="*/ 332286 w 30199"/>
                <a:gd name="T49" fmla="*/ 358648 h 20125"/>
                <a:gd name="T50" fmla="*/ 117598 w 30199"/>
                <a:gd name="T51" fmla="*/ 380787 h 20125"/>
                <a:gd name="T52" fmla="*/ 390546 w 30199"/>
                <a:gd name="T53" fmla="*/ 190161 h 20125"/>
                <a:gd name="T54" fmla="*/ 384283 w 30199"/>
                <a:gd name="T55" fmla="*/ 246498 h 20125"/>
                <a:gd name="T56" fmla="*/ 398731 w 30199"/>
                <a:gd name="T57" fmla="*/ 160331 h 20125"/>
                <a:gd name="T58" fmla="*/ 428561 w 30199"/>
                <a:gd name="T59" fmla="*/ 232516 h 20125"/>
                <a:gd name="T60" fmla="*/ 571065 w 30199"/>
                <a:gd name="T61" fmla="*/ 129978 h 20125"/>
                <a:gd name="T62" fmla="*/ 440620 w 30199"/>
                <a:gd name="T63" fmla="*/ 91963 h 20125"/>
                <a:gd name="T64" fmla="*/ 502696 w 30199"/>
                <a:gd name="T65" fmla="*/ 180548 h 20125"/>
                <a:gd name="T66" fmla="*/ 378661 w 30199"/>
                <a:gd name="T67" fmla="*/ 122958 h 20125"/>
                <a:gd name="T68" fmla="*/ 364533 w 30199"/>
                <a:gd name="T69" fmla="*/ 250343 h 20125"/>
                <a:gd name="T70" fmla="*/ 14099 w 30199"/>
                <a:gd name="T71" fmla="*/ 338054 h 20125"/>
                <a:gd name="T72" fmla="*/ 1573 w 30199"/>
                <a:gd name="T73" fmla="*/ 340850 h 20125"/>
                <a:gd name="T74" fmla="*/ 296194 w 30199"/>
                <a:gd name="T75" fmla="*/ 453000 h 20125"/>
                <a:gd name="T76" fmla="*/ 280289 w 30199"/>
                <a:gd name="T77" fmla="*/ 565646 h 20125"/>
                <a:gd name="T78" fmla="*/ 344317 w 30199"/>
                <a:gd name="T79" fmla="*/ 567569 h 20125"/>
                <a:gd name="T80" fmla="*/ 535992 w 30199"/>
                <a:gd name="T81" fmla="*/ 346210 h 20125"/>
                <a:gd name="T82" fmla="*/ 541556 w 30199"/>
                <a:gd name="T83" fmla="*/ 492035 h 20125"/>
                <a:gd name="T84" fmla="*/ 586940 w 30199"/>
                <a:gd name="T85" fmla="*/ 569520 h 20125"/>
                <a:gd name="T86" fmla="*/ 692216 w 30199"/>
                <a:gd name="T87" fmla="*/ 586212 h 20125"/>
                <a:gd name="T88" fmla="*/ 747738 w 30199"/>
                <a:gd name="T89" fmla="*/ 294621 h 20125"/>
                <a:gd name="T90" fmla="*/ 555189 w 30199"/>
                <a:gd name="T91" fmla="*/ 222407 h 20125"/>
                <a:gd name="T92" fmla="*/ 813834 w 30199"/>
                <a:gd name="T93" fmla="*/ 47861 h 20125"/>
                <a:gd name="T94" fmla="*/ 797813 w 30199"/>
                <a:gd name="T95" fmla="*/ 5797 h 20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199" h="20125" extrusionOk="0">
                  <a:moveTo>
                    <a:pt x="29201" y="1320"/>
                  </a:moveTo>
                  <a:cubicBezTo>
                    <a:pt x="29326" y="1382"/>
                    <a:pt x="29458" y="1443"/>
                    <a:pt x="29520" y="1504"/>
                  </a:cubicBezTo>
                  <a:cubicBezTo>
                    <a:pt x="29387" y="1504"/>
                    <a:pt x="29305" y="1438"/>
                    <a:pt x="29173" y="1438"/>
                  </a:cubicBezTo>
                  <a:cubicBezTo>
                    <a:pt x="29173" y="1391"/>
                    <a:pt x="29207" y="1343"/>
                    <a:pt x="29201" y="1320"/>
                  </a:cubicBezTo>
                  <a:close/>
                  <a:moveTo>
                    <a:pt x="25750" y="279"/>
                  </a:moveTo>
                  <a:cubicBezTo>
                    <a:pt x="26403" y="279"/>
                    <a:pt x="27045" y="405"/>
                    <a:pt x="27652" y="612"/>
                  </a:cubicBezTo>
                  <a:cubicBezTo>
                    <a:pt x="28148" y="744"/>
                    <a:pt x="28627" y="959"/>
                    <a:pt x="29106" y="1240"/>
                  </a:cubicBezTo>
                  <a:cubicBezTo>
                    <a:pt x="28214" y="1025"/>
                    <a:pt x="27388" y="893"/>
                    <a:pt x="26495" y="893"/>
                  </a:cubicBezTo>
                  <a:cubicBezTo>
                    <a:pt x="25586" y="959"/>
                    <a:pt x="24760" y="1157"/>
                    <a:pt x="23934" y="1504"/>
                  </a:cubicBezTo>
                  <a:cubicBezTo>
                    <a:pt x="23815" y="1563"/>
                    <a:pt x="23909" y="1795"/>
                    <a:pt x="24037" y="1795"/>
                  </a:cubicBezTo>
                  <a:cubicBezTo>
                    <a:pt x="24052" y="1795"/>
                    <a:pt x="24067" y="1792"/>
                    <a:pt x="24083" y="1785"/>
                  </a:cubicBezTo>
                  <a:cubicBezTo>
                    <a:pt x="24961" y="1361"/>
                    <a:pt x="25871" y="1196"/>
                    <a:pt x="26792" y="1196"/>
                  </a:cubicBezTo>
                  <a:cubicBezTo>
                    <a:pt x="27379" y="1196"/>
                    <a:pt x="27970" y="1263"/>
                    <a:pt x="28561" y="1372"/>
                  </a:cubicBezTo>
                  <a:lnTo>
                    <a:pt x="27999" y="1372"/>
                  </a:lnTo>
                  <a:cubicBezTo>
                    <a:pt x="27322" y="1372"/>
                    <a:pt x="26694" y="1438"/>
                    <a:pt x="26082" y="1653"/>
                  </a:cubicBezTo>
                  <a:cubicBezTo>
                    <a:pt x="24016" y="2264"/>
                    <a:pt x="22430" y="3785"/>
                    <a:pt x="20976" y="5371"/>
                  </a:cubicBezTo>
                  <a:cubicBezTo>
                    <a:pt x="20298" y="6115"/>
                    <a:pt x="19604" y="6941"/>
                    <a:pt x="18712" y="7569"/>
                  </a:cubicBezTo>
                  <a:cubicBezTo>
                    <a:pt x="18232" y="7916"/>
                    <a:pt x="17737" y="8181"/>
                    <a:pt x="17191" y="8329"/>
                  </a:cubicBezTo>
                  <a:cubicBezTo>
                    <a:pt x="16910" y="8396"/>
                    <a:pt x="16646" y="8462"/>
                    <a:pt x="16365" y="8528"/>
                  </a:cubicBezTo>
                  <a:cubicBezTo>
                    <a:pt x="16580" y="8396"/>
                    <a:pt x="16844" y="8263"/>
                    <a:pt x="17059" y="8049"/>
                  </a:cubicBezTo>
                  <a:cubicBezTo>
                    <a:pt x="17670" y="7635"/>
                    <a:pt x="18084" y="7024"/>
                    <a:pt x="18431" y="6330"/>
                  </a:cubicBezTo>
                  <a:cubicBezTo>
                    <a:pt x="18477" y="6237"/>
                    <a:pt x="18360" y="6136"/>
                    <a:pt x="18258" y="6136"/>
                  </a:cubicBezTo>
                  <a:cubicBezTo>
                    <a:pt x="18215" y="6136"/>
                    <a:pt x="18174" y="6154"/>
                    <a:pt x="18150" y="6198"/>
                  </a:cubicBezTo>
                  <a:cubicBezTo>
                    <a:pt x="17885" y="6809"/>
                    <a:pt x="17472" y="7437"/>
                    <a:pt x="16910" y="7850"/>
                  </a:cubicBezTo>
                  <a:cubicBezTo>
                    <a:pt x="16778" y="7916"/>
                    <a:pt x="16646" y="8049"/>
                    <a:pt x="16497" y="8115"/>
                  </a:cubicBezTo>
                  <a:cubicBezTo>
                    <a:pt x="16646" y="7982"/>
                    <a:pt x="16844" y="7768"/>
                    <a:pt x="16993" y="7569"/>
                  </a:cubicBezTo>
                  <a:cubicBezTo>
                    <a:pt x="17538" y="6809"/>
                    <a:pt x="17885" y="5570"/>
                    <a:pt x="17472" y="4611"/>
                  </a:cubicBezTo>
                  <a:cubicBezTo>
                    <a:pt x="17125" y="3851"/>
                    <a:pt x="16299" y="3438"/>
                    <a:pt x="15539" y="3223"/>
                  </a:cubicBezTo>
                  <a:cubicBezTo>
                    <a:pt x="15886" y="2983"/>
                    <a:pt x="16299" y="2880"/>
                    <a:pt x="16712" y="2880"/>
                  </a:cubicBezTo>
                  <a:cubicBezTo>
                    <a:pt x="17125" y="2880"/>
                    <a:pt x="17538" y="2983"/>
                    <a:pt x="17885" y="3157"/>
                  </a:cubicBezTo>
                  <a:cubicBezTo>
                    <a:pt x="18232" y="3306"/>
                    <a:pt x="18563" y="3504"/>
                    <a:pt x="18844" y="3785"/>
                  </a:cubicBezTo>
                  <a:cubicBezTo>
                    <a:pt x="19125" y="4049"/>
                    <a:pt x="19389" y="4396"/>
                    <a:pt x="19323" y="4809"/>
                  </a:cubicBezTo>
                  <a:cubicBezTo>
                    <a:pt x="19323" y="4876"/>
                    <a:pt x="19323" y="4958"/>
                    <a:pt x="19389" y="4958"/>
                  </a:cubicBezTo>
                  <a:cubicBezTo>
                    <a:pt x="19323" y="5024"/>
                    <a:pt x="19323" y="5024"/>
                    <a:pt x="19323" y="5090"/>
                  </a:cubicBezTo>
                  <a:cubicBezTo>
                    <a:pt x="19282" y="5172"/>
                    <a:pt x="19374" y="5229"/>
                    <a:pt x="19466" y="5229"/>
                  </a:cubicBezTo>
                  <a:cubicBezTo>
                    <a:pt x="19522" y="5229"/>
                    <a:pt x="19579" y="5207"/>
                    <a:pt x="19604" y="5156"/>
                  </a:cubicBezTo>
                  <a:cubicBezTo>
                    <a:pt x="19951" y="4264"/>
                    <a:pt x="20364" y="3438"/>
                    <a:pt x="20976" y="2678"/>
                  </a:cubicBezTo>
                  <a:cubicBezTo>
                    <a:pt x="21951" y="1372"/>
                    <a:pt x="23388" y="480"/>
                    <a:pt x="25041" y="331"/>
                  </a:cubicBezTo>
                  <a:cubicBezTo>
                    <a:pt x="25278" y="296"/>
                    <a:pt x="25515" y="279"/>
                    <a:pt x="25750" y="279"/>
                  </a:cubicBezTo>
                  <a:close/>
                  <a:moveTo>
                    <a:pt x="798" y="12527"/>
                  </a:moveTo>
                  <a:cubicBezTo>
                    <a:pt x="1293" y="12940"/>
                    <a:pt x="1839" y="13287"/>
                    <a:pt x="2384" y="13552"/>
                  </a:cubicBezTo>
                  <a:cubicBezTo>
                    <a:pt x="3078" y="13833"/>
                    <a:pt x="3772" y="14113"/>
                    <a:pt x="4450" y="14312"/>
                  </a:cubicBezTo>
                  <a:cubicBezTo>
                    <a:pt x="5250" y="14494"/>
                    <a:pt x="6050" y="14581"/>
                    <a:pt x="6848" y="14581"/>
                  </a:cubicBezTo>
                  <a:cubicBezTo>
                    <a:pt x="7566" y="14581"/>
                    <a:pt x="8282" y="14511"/>
                    <a:pt x="8994" y="14378"/>
                  </a:cubicBezTo>
                  <a:cubicBezTo>
                    <a:pt x="9688" y="14312"/>
                    <a:pt x="10300" y="14113"/>
                    <a:pt x="10928" y="13899"/>
                  </a:cubicBezTo>
                  <a:cubicBezTo>
                    <a:pt x="10994" y="13965"/>
                    <a:pt x="10994" y="13965"/>
                    <a:pt x="11060" y="13965"/>
                  </a:cubicBezTo>
                  <a:cubicBezTo>
                    <a:pt x="11754" y="13965"/>
                    <a:pt x="12366" y="14378"/>
                    <a:pt x="12713" y="15006"/>
                  </a:cubicBezTo>
                  <a:cubicBezTo>
                    <a:pt x="13407" y="15964"/>
                    <a:pt x="13341" y="17270"/>
                    <a:pt x="12713" y="18245"/>
                  </a:cubicBezTo>
                  <a:cubicBezTo>
                    <a:pt x="12300" y="18923"/>
                    <a:pt x="11622" y="19418"/>
                    <a:pt x="10862" y="19484"/>
                  </a:cubicBezTo>
                  <a:cubicBezTo>
                    <a:pt x="11407" y="19203"/>
                    <a:pt x="11886" y="18592"/>
                    <a:pt x="11953" y="17898"/>
                  </a:cubicBezTo>
                  <a:cubicBezTo>
                    <a:pt x="12167" y="16857"/>
                    <a:pt x="11539" y="15898"/>
                    <a:pt x="10581" y="15485"/>
                  </a:cubicBezTo>
                  <a:cubicBezTo>
                    <a:pt x="9556" y="15006"/>
                    <a:pt x="8317" y="15006"/>
                    <a:pt x="7210" y="15006"/>
                  </a:cubicBezTo>
                  <a:cubicBezTo>
                    <a:pt x="5755" y="14940"/>
                    <a:pt x="4251" y="14791"/>
                    <a:pt x="2863" y="14180"/>
                  </a:cubicBezTo>
                  <a:cubicBezTo>
                    <a:pt x="2318" y="13899"/>
                    <a:pt x="1839" y="13552"/>
                    <a:pt x="1425" y="13138"/>
                  </a:cubicBezTo>
                  <a:cubicBezTo>
                    <a:pt x="1211" y="13006"/>
                    <a:pt x="1012" y="12808"/>
                    <a:pt x="798" y="12527"/>
                  </a:cubicBezTo>
                  <a:close/>
                  <a:moveTo>
                    <a:pt x="13754" y="5090"/>
                  </a:moveTo>
                  <a:cubicBezTo>
                    <a:pt x="14167" y="5437"/>
                    <a:pt x="14646" y="5784"/>
                    <a:pt x="14845" y="6330"/>
                  </a:cubicBezTo>
                  <a:cubicBezTo>
                    <a:pt x="15258" y="7156"/>
                    <a:pt x="15059" y="8115"/>
                    <a:pt x="15126" y="9090"/>
                  </a:cubicBezTo>
                  <a:cubicBezTo>
                    <a:pt x="15126" y="9156"/>
                    <a:pt x="15192" y="9222"/>
                    <a:pt x="15258" y="9222"/>
                  </a:cubicBezTo>
                  <a:cubicBezTo>
                    <a:pt x="15473" y="9222"/>
                    <a:pt x="15671" y="9090"/>
                    <a:pt x="15886" y="9007"/>
                  </a:cubicBezTo>
                  <a:cubicBezTo>
                    <a:pt x="16084" y="8941"/>
                    <a:pt x="16299" y="8875"/>
                    <a:pt x="16580" y="8809"/>
                  </a:cubicBezTo>
                  <a:cubicBezTo>
                    <a:pt x="17125" y="8676"/>
                    <a:pt x="17670" y="8594"/>
                    <a:pt x="18232" y="8528"/>
                  </a:cubicBezTo>
                  <a:cubicBezTo>
                    <a:pt x="18712" y="8462"/>
                    <a:pt x="19191" y="8429"/>
                    <a:pt x="19662" y="8429"/>
                  </a:cubicBezTo>
                  <a:cubicBezTo>
                    <a:pt x="20133" y="8429"/>
                    <a:pt x="20596" y="8462"/>
                    <a:pt x="21042" y="8528"/>
                  </a:cubicBezTo>
                  <a:cubicBezTo>
                    <a:pt x="22777" y="8743"/>
                    <a:pt x="24430" y="9354"/>
                    <a:pt x="25669" y="10527"/>
                  </a:cubicBezTo>
                  <a:cubicBezTo>
                    <a:pt x="26760" y="11569"/>
                    <a:pt x="27454" y="13006"/>
                    <a:pt x="27520" y="14593"/>
                  </a:cubicBezTo>
                  <a:cubicBezTo>
                    <a:pt x="27652" y="16030"/>
                    <a:pt x="27239" y="17683"/>
                    <a:pt x="26148" y="18724"/>
                  </a:cubicBezTo>
                  <a:cubicBezTo>
                    <a:pt x="25669" y="19270"/>
                    <a:pt x="25041" y="19683"/>
                    <a:pt x="24281" y="19831"/>
                  </a:cubicBezTo>
                  <a:cubicBezTo>
                    <a:pt x="24142" y="19858"/>
                    <a:pt x="24003" y="19871"/>
                    <a:pt x="23865" y="19871"/>
                  </a:cubicBezTo>
                  <a:cubicBezTo>
                    <a:pt x="23326" y="19871"/>
                    <a:pt x="22798" y="19681"/>
                    <a:pt x="22364" y="19418"/>
                  </a:cubicBezTo>
                  <a:cubicBezTo>
                    <a:pt x="22909" y="19203"/>
                    <a:pt x="23455" y="18923"/>
                    <a:pt x="23934" y="18592"/>
                  </a:cubicBezTo>
                  <a:cubicBezTo>
                    <a:pt x="24048" y="18478"/>
                    <a:pt x="23947" y="18334"/>
                    <a:pt x="23835" y="18334"/>
                  </a:cubicBezTo>
                  <a:cubicBezTo>
                    <a:pt x="23801" y="18334"/>
                    <a:pt x="23766" y="18347"/>
                    <a:pt x="23736" y="18377"/>
                  </a:cubicBezTo>
                  <a:cubicBezTo>
                    <a:pt x="23455" y="18592"/>
                    <a:pt x="23108" y="18790"/>
                    <a:pt x="22843" y="18923"/>
                  </a:cubicBezTo>
                  <a:cubicBezTo>
                    <a:pt x="22256" y="19220"/>
                    <a:pt x="21621" y="19362"/>
                    <a:pt x="20983" y="19362"/>
                  </a:cubicBezTo>
                  <a:cubicBezTo>
                    <a:pt x="20274" y="19362"/>
                    <a:pt x="19562" y="19187"/>
                    <a:pt x="18910" y="18856"/>
                  </a:cubicBezTo>
                  <a:cubicBezTo>
                    <a:pt x="18298" y="18509"/>
                    <a:pt x="17604" y="18030"/>
                    <a:pt x="17191" y="17419"/>
                  </a:cubicBezTo>
                  <a:cubicBezTo>
                    <a:pt x="17125" y="17204"/>
                    <a:pt x="16993" y="17072"/>
                    <a:pt x="16844" y="16791"/>
                  </a:cubicBezTo>
                  <a:lnTo>
                    <a:pt x="16844" y="16658"/>
                  </a:lnTo>
                  <a:cubicBezTo>
                    <a:pt x="16910" y="16725"/>
                    <a:pt x="17059" y="16725"/>
                    <a:pt x="17125" y="16791"/>
                  </a:cubicBezTo>
                  <a:cubicBezTo>
                    <a:pt x="17323" y="16857"/>
                    <a:pt x="17538" y="16939"/>
                    <a:pt x="17737" y="17072"/>
                  </a:cubicBezTo>
                  <a:cubicBezTo>
                    <a:pt x="17951" y="17138"/>
                    <a:pt x="18150" y="17138"/>
                    <a:pt x="18431" y="17138"/>
                  </a:cubicBezTo>
                  <a:cubicBezTo>
                    <a:pt x="18551" y="17154"/>
                    <a:pt x="18675" y="17163"/>
                    <a:pt x="18803" y="17163"/>
                  </a:cubicBezTo>
                  <a:cubicBezTo>
                    <a:pt x="19186" y="17163"/>
                    <a:pt x="19592" y="17088"/>
                    <a:pt x="19951" y="16939"/>
                  </a:cubicBezTo>
                  <a:cubicBezTo>
                    <a:pt x="20910" y="16592"/>
                    <a:pt x="21736" y="15832"/>
                    <a:pt x="21951" y="14791"/>
                  </a:cubicBezTo>
                  <a:cubicBezTo>
                    <a:pt x="22149" y="13700"/>
                    <a:pt x="21538" y="12593"/>
                    <a:pt x="20496" y="12048"/>
                  </a:cubicBezTo>
                  <a:cubicBezTo>
                    <a:pt x="19868" y="11734"/>
                    <a:pt x="19119" y="11625"/>
                    <a:pt x="18365" y="11625"/>
                  </a:cubicBezTo>
                  <a:cubicBezTo>
                    <a:pt x="17969" y="11625"/>
                    <a:pt x="17573" y="11655"/>
                    <a:pt x="17191" y="11701"/>
                  </a:cubicBezTo>
                  <a:cubicBezTo>
                    <a:pt x="14101" y="12114"/>
                    <a:pt x="11341" y="13899"/>
                    <a:pt x="8234" y="14246"/>
                  </a:cubicBezTo>
                  <a:cubicBezTo>
                    <a:pt x="7872" y="14278"/>
                    <a:pt x="7505" y="14294"/>
                    <a:pt x="7136" y="14294"/>
                  </a:cubicBezTo>
                  <a:cubicBezTo>
                    <a:pt x="5974" y="14294"/>
                    <a:pt x="4793" y="14130"/>
                    <a:pt x="3690" y="13766"/>
                  </a:cubicBezTo>
                  <a:cubicBezTo>
                    <a:pt x="3078" y="13552"/>
                    <a:pt x="2384" y="13287"/>
                    <a:pt x="1839" y="12940"/>
                  </a:cubicBezTo>
                  <a:cubicBezTo>
                    <a:pt x="1492" y="12725"/>
                    <a:pt x="1145" y="12461"/>
                    <a:pt x="880" y="12180"/>
                  </a:cubicBezTo>
                  <a:cubicBezTo>
                    <a:pt x="1773" y="12659"/>
                    <a:pt x="2665" y="13006"/>
                    <a:pt x="3690" y="13287"/>
                  </a:cubicBezTo>
                  <a:cubicBezTo>
                    <a:pt x="4530" y="13489"/>
                    <a:pt x="5371" y="13578"/>
                    <a:pt x="6207" y="13578"/>
                  </a:cubicBezTo>
                  <a:cubicBezTo>
                    <a:pt x="9072" y="13578"/>
                    <a:pt x="11892" y="12530"/>
                    <a:pt x="14514" y="11354"/>
                  </a:cubicBezTo>
                  <a:cubicBezTo>
                    <a:pt x="14632" y="11294"/>
                    <a:pt x="14539" y="11063"/>
                    <a:pt x="14411" y="11063"/>
                  </a:cubicBezTo>
                  <a:cubicBezTo>
                    <a:pt x="14396" y="11063"/>
                    <a:pt x="14381" y="11066"/>
                    <a:pt x="14365" y="11073"/>
                  </a:cubicBezTo>
                  <a:cubicBezTo>
                    <a:pt x="13407" y="11486"/>
                    <a:pt x="12366" y="11899"/>
                    <a:pt x="11407" y="12312"/>
                  </a:cubicBezTo>
                  <a:cubicBezTo>
                    <a:pt x="9795" y="12839"/>
                    <a:pt x="8053" y="13293"/>
                    <a:pt x="6316" y="13293"/>
                  </a:cubicBezTo>
                  <a:cubicBezTo>
                    <a:pt x="6201" y="13293"/>
                    <a:pt x="6085" y="13291"/>
                    <a:pt x="5970" y="13287"/>
                  </a:cubicBezTo>
                  <a:cubicBezTo>
                    <a:pt x="5342" y="13287"/>
                    <a:pt x="4665" y="13221"/>
                    <a:pt x="3970" y="13072"/>
                  </a:cubicBezTo>
                  <a:lnTo>
                    <a:pt x="4037" y="13072"/>
                  </a:lnTo>
                  <a:cubicBezTo>
                    <a:pt x="4230" y="13085"/>
                    <a:pt x="4425" y="13091"/>
                    <a:pt x="4619" y="13091"/>
                  </a:cubicBezTo>
                  <a:cubicBezTo>
                    <a:pt x="6778" y="13091"/>
                    <a:pt x="8949" y="12341"/>
                    <a:pt x="10647" y="11007"/>
                  </a:cubicBezTo>
                  <a:cubicBezTo>
                    <a:pt x="11622" y="10329"/>
                    <a:pt x="12448" y="9420"/>
                    <a:pt x="12994" y="8329"/>
                  </a:cubicBezTo>
                  <a:cubicBezTo>
                    <a:pt x="13192" y="7768"/>
                    <a:pt x="13341" y="7156"/>
                    <a:pt x="13407" y="6528"/>
                  </a:cubicBezTo>
                  <a:cubicBezTo>
                    <a:pt x="13407" y="6198"/>
                    <a:pt x="13407" y="5851"/>
                    <a:pt x="13341" y="5504"/>
                  </a:cubicBezTo>
                  <a:lnTo>
                    <a:pt x="13341" y="5223"/>
                  </a:lnTo>
                  <a:cubicBezTo>
                    <a:pt x="13473" y="5702"/>
                    <a:pt x="13539" y="6198"/>
                    <a:pt x="13473" y="6677"/>
                  </a:cubicBezTo>
                  <a:cubicBezTo>
                    <a:pt x="13473" y="7288"/>
                    <a:pt x="13341" y="7850"/>
                    <a:pt x="13192" y="8462"/>
                  </a:cubicBezTo>
                  <a:cubicBezTo>
                    <a:pt x="13192" y="8544"/>
                    <a:pt x="13301" y="8607"/>
                    <a:pt x="13383" y="8607"/>
                  </a:cubicBezTo>
                  <a:cubicBezTo>
                    <a:pt x="13433" y="8607"/>
                    <a:pt x="13473" y="8584"/>
                    <a:pt x="13473" y="8528"/>
                  </a:cubicBezTo>
                  <a:cubicBezTo>
                    <a:pt x="13605" y="7916"/>
                    <a:pt x="13754" y="7288"/>
                    <a:pt x="13820" y="6677"/>
                  </a:cubicBezTo>
                  <a:cubicBezTo>
                    <a:pt x="13820" y="6264"/>
                    <a:pt x="13754" y="5851"/>
                    <a:pt x="13688" y="5504"/>
                  </a:cubicBezTo>
                  <a:cubicBezTo>
                    <a:pt x="14167" y="6264"/>
                    <a:pt x="14431" y="7090"/>
                    <a:pt x="14365" y="7982"/>
                  </a:cubicBezTo>
                  <a:cubicBezTo>
                    <a:pt x="14365" y="8082"/>
                    <a:pt x="14436" y="8131"/>
                    <a:pt x="14514" y="8131"/>
                  </a:cubicBezTo>
                  <a:cubicBezTo>
                    <a:pt x="14593" y="8131"/>
                    <a:pt x="14679" y="8082"/>
                    <a:pt x="14712" y="7982"/>
                  </a:cubicBezTo>
                  <a:cubicBezTo>
                    <a:pt x="14712" y="6941"/>
                    <a:pt x="14299" y="5917"/>
                    <a:pt x="13754" y="5090"/>
                  </a:cubicBezTo>
                  <a:close/>
                  <a:moveTo>
                    <a:pt x="25737" y="1"/>
                  </a:moveTo>
                  <a:cubicBezTo>
                    <a:pt x="24528" y="1"/>
                    <a:pt x="23323" y="323"/>
                    <a:pt x="22281" y="1025"/>
                  </a:cubicBezTo>
                  <a:cubicBezTo>
                    <a:pt x="21042" y="1851"/>
                    <a:pt x="20215" y="3091"/>
                    <a:pt x="19604" y="4462"/>
                  </a:cubicBezTo>
                  <a:cubicBezTo>
                    <a:pt x="19538" y="4198"/>
                    <a:pt x="19323" y="3917"/>
                    <a:pt x="19125" y="3719"/>
                  </a:cubicBezTo>
                  <a:cubicBezTo>
                    <a:pt x="18844" y="3372"/>
                    <a:pt x="18431" y="3091"/>
                    <a:pt x="18018" y="2892"/>
                  </a:cubicBezTo>
                  <a:cubicBezTo>
                    <a:pt x="17616" y="2736"/>
                    <a:pt x="17143" y="2637"/>
                    <a:pt x="16676" y="2637"/>
                  </a:cubicBezTo>
                  <a:cubicBezTo>
                    <a:pt x="16106" y="2637"/>
                    <a:pt x="15543" y="2785"/>
                    <a:pt x="15126" y="3157"/>
                  </a:cubicBezTo>
                  <a:cubicBezTo>
                    <a:pt x="14993" y="3223"/>
                    <a:pt x="15059" y="3372"/>
                    <a:pt x="15192" y="3372"/>
                  </a:cubicBezTo>
                  <a:cubicBezTo>
                    <a:pt x="15671" y="3504"/>
                    <a:pt x="16167" y="3719"/>
                    <a:pt x="16580" y="3983"/>
                  </a:cubicBezTo>
                  <a:cubicBezTo>
                    <a:pt x="16844" y="4198"/>
                    <a:pt x="17125" y="4545"/>
                    <a:pt x="17257" y="4876"/>
                  </a:cubicBezTo>
                  <a:cubicBezTo>
                    <a:pt x="17406" y="5289"/>
                    <a:pt x="17406" y="5784"/>
                    <a:pt x="17257" y="6198"/>
                  </a:cubicBezTo>
                  <a:cubicBezTo>
                    <a:pt x="17059" y="7222"/>
                    <a:pt x="16365" y="8115"/>
                    <a:pt x="15406" y="8528"/>
                  </a:cubicBezTo>
                  <a:cubicBezTo>
                    <a:pt x="15406" y="7768"/>
                    <a:pt x="15473" y="7024"/>
                    <a:pt x="15126" y="6264"/>
                  </a:cubicBezTo>
                  <a:cubicBezTo>
                    <a:pt x="14712" y="5371"/>
                    <a:pt x="13886" y="4809"/>
                    <a:pt x="13126" y="4264"/>
                  </a:cubicBezTo>
                  <a:cubicBezTo>
                    <a:pt x="13098" y="4237"/>
                    <a:pt x="13048" y="4221"/>
                    <a:pt x="12999" y="4221"/>
                  </a:cubicBezTo>
                  <a:cubicBezTo>
                    <a:pt x="12929" y="4221"/>
                    <a:pt x="12861" y="4253"/>
                    <a:pt x="12861" y="4330"/>
                  </a:cubicBezTo>
                  <a:cubicBezTo>
                    <a:pt x="12928" y="4743"/>
                    <a:pt x="12994" y="5156"/>
                    <a:pt x="13060" y="5504"/>
                  </a:cubicBezTo>
                  <a:cubicBezTo>
                    <a:pt x="13126" y="5917"/>
                    <a:pt x="13126" y="6330"/>
                    <a:pt x="13126" y="6677"/>
                  </a:cubicBezTo>
                  <a:cubicBezTo>
                    <a:pt x="13060" y="7354"/>
                    <a:pt x="12861" y="7982"/>
                    <a:pt x="12514" y="8594"/>
                  </a:cubicBezTo>
                  <a:cubicBezTo>
                    <a:pt x="11407" y="10593"/>
                    <a:pt x="9209" y="11899"/>
                    <a:pt x="6995" y="12461"/>
                  </a:cubicBezTo>
                  <a:cubicBezTo>
                    <a:pt x="6229" y="12681"/>
                    <a:pt x="5427" y="12796"/>
                    <a:pt x="4625" y="12796"/>
                  </a:cubicBezTo>
                  <a:cubicBezTo>
                    <a:pt x="3194" y="12796"/>
                    <a:pt x="1762" y="12429"/>
                    <a:pt x="533" y="11635"/>
                  </a:cubicBezTo>
                  <a:cubicBezTo>
                    <a:pt x="511" y="11613"/>
                    <a:pt x="496" y="11605"/>
                    <a:pt x="484" y="11605"/>
                  </a:cubicBezTo>
                  <a:cubicBezTo>
                    <a:pt x="458" y="11605"/>
                    <a:pt x="439" y="11635"/>
                    <a:pt x="384" y="11635"/>
                  </a:cubicBezTo>
                  <a:cubicBezTo>
                    <a:pt x="384" y="11569"/>
                    <a:pt x="318" y="11569"/>
                    <a:pt x="318" y="11569"/>
                  </a:cubicBezTo>
                  <a:cubicBezTo>
                    <a:pt x="295" y="11492"/>
                    <a:pt x="243" y="11459"/>
                    <a:pt x="191" y="11459"/>
                  </a:cubicBezTo>
                  <a:cubicBezTo>
                    <a:pt x="97" y="11459"/>
                    <a:pt x="1" y="11563"/>
                    <a:pt x="54" y="11701"/>
                  </a:cubicBezTo>
                  <a:cubicBezTo>
                    <a:pt x="120" y="11701"/>
                    <a:pt x="120" y="11701"/>
                    <a:pt x="120" y="11767"/>
                  </a:cubicBezTo>
                  <a:cubicBezTo>
                    <a:pt x="467" y="12940"/>
                    <a:pt x="1624" y="13899"/>
                    <a:pt x="2665" y="14378"/>
                  </a:cubicBezTo>
                  <a:cubicBezTo>
                    <a:pt x="3904" y="14940"/>
                    <a:pt x="5342" y="15138"/>
                    <a:pt x="6730" y="15204"/>
                  </a:cubicBezTo>
                  <a:cubicBezTo>
                    <a:pt x="7821" y="15287"/>
                    <a:pt x="9060" y="15204"/>
                    <a:pt x="10168" y="15551"/>
                  </a:cubicBezTo>
                  <a:cubicBezTo>
                    <a:pt x="10581" y="15766"/>
                    <a:pt x="11060" y="15964"/>
                    <a:pt x="11341" y="16378"/>
                  </a:cubicBezTo>
                  <a:cubicBezTo>
                    <a:pt x="11688" y="16791"/>
                    <a:pt x="11820" y="17270"/>
                    <a:pt x="11688" y="17832"/>
                  </a:cubicBezTo>
                  <a:cubicBezTo>
                    <a:pt x="11554" y="18693"/>
                    <a:pt x="10820" y="19448"/>
                    <a:pt x="9929" y="19448"/>
                  </a:cubicBezTo>
                  <a:cubicBezTo>
                    <a:pt x="9828" y="19448"/>
                    <a:pt x="9726" y="19438"/>
                    <a:pt x="9622" y="19418"/>
                  </a:cubicBezTo>
                  <a:cubicBezTo>
                    <a:pt x="9408" y="19418"/>
                    <a:pt x="9341" y="19683"/>
                    <a:pt x="9556" y="19683"/>
                  </a:cubicBezTo>
                  <a:cubicBezTo>
                    <a:pt x="9622" y="19749"/>
                    <a:pt x="9688" y="19749"/>
                    <a:pt x="9755" y="19749"/>
                  </a:cubicBezTo>
                  <a:cubicBezTo>
                    <a:pt x="9983" y="19798"/>
                    <a:pt x="10219" y="19824"/>
                    <a:pt x="10454" y="19824"/>
                  </a:cubicBezTo>
                  <a:cubicBezTo>
                    <a:pt x="10933" y="19824"/>
                    <a:pt x="11410" y="19717"/>
                    <a:pt x="11820" y="19484"/>
                  </a:cubicBezTo>
                  <a:cubicBezTo>
                    <a:pt x="12928" y="18856"/>
                    <a:pt x="13539" y="17551"/>
                    <a:pt x="13473" y="16311"/>
                  </a:cubicBezTo>
                  <a:cubicBezTo>
                    <a:pt x="13407" y="15138"/>
                    <a:pt x="12581" y="13965"/>
                    <a:pt x="11407" y="13766"/>
                  </a:cubicBezTo>
                  <a:cubicBezTo>
                    <a:pt x="13539" y="13006"/>
                    <a:pt x="15671" y="12048"/>
                    <a:pt x="17951" y="11899"/>
                  </a:cubicBezTo>
                  <a:cubicBezTo>
                    <a:pt x="18098" y="11890"/>
                    <a:pt x="18248" y="11885"/>
                    <a:pt x="18400" y="11885"/>
                  </a:cubicBezTo>
                  <a:cubicBezTo>
                    <a:pt x="19395" y="11885"/>
                    <a:pt x="20465" y="12100"/>
                    <a:pt x="21124" y="12874"/>
                  </a:cubicBezTo>
                  <a:cubicBezTo>
                    <a:pt x="21538" y="13353"/>
                    <a:pt x="21736" y="13965"/>
                    <a:pt x="21670" y="14527"/>
                  </a:cubicBezTo>
                  <a:cubicBezTo>
                    <a:pt x="21670" y="15006"/>
                    <a:pt x="21389" y="15485"/>
                    <a:pt x="21042" y="15898"/>
                  </a:cubicBezTo>
                  <a:cubicBezTo>
                    <a:pt x="20467" y="16543"/>
                    <a:pt x="19536" y="16891"/>
                    <a:pt x="18591" y="16891"/>
                  </a:cubicBezTo>
                  <a:cubicBezTo>
                    <a:pt x="18422" y="16891"/>
                    <a:pt x="18252" y="16879"/>
                    <a:pt x="18084" y="16857"/>
                  </a:cubicBezTo>
                  <a:cubicBezTo>
                    <a:pt x="17670" y="16791"/>
                    <a:pt x="17323" y="16444"/>
                    <a:pt x="16844" y="16378"/>
                  </a:cubicBezTo>
                  <a:cubicBezTo>
                    <a:pt x="16299" y="16378"/>
                    <a:pt x="16712" y="17138"/>
                    <a:pt x="16844" y="17353"/>
                  </a:cubicBezTo>
                  <a:cubicBezTo>
                    <a:pt x="17538" y="18509"/>
                    <a:pt x="18844" y="19336"/>
                    <a:pt x="20149" y="19551"/>
                  </a:cubicBezTo>
                  <a:cubicBezTo>
                    <a:pt x="20389" y="19601"/>
                    <a:pt x="20627" y="19623"/>
                    <a:pt x="20864" y="19623"/>
                  </a:cubicBezTo>
                  <a:cubicBezTo>
                    <a:pt x="21247" y="19623"/>
                    <a:pt x="21629" y="19566"/>
                    <a:pt x="22017" y="19484"/>
                  </a:cubicBezTo>
                  <a:cubicBezTo>
                    <a:pt x="22017" y="19551"/>
                    <a:pt x="22017" y="19551"/>
                    <a:pt x="22083" y="19551"/>
                  </a:cubicBezTo>
                  <a:cubicBezTo>
                    <a:pt x="22575" y="19937"/>
                    <a:pt x="23166" y="20124"/>
                    <a:pt x="23763" y="20124"/>
                  </a:cubicBezTo>
                  <a:cubicBezTo>
                    <a:pt x="24008" y="20124"/>
                    <a:pt x="24255" y="20092"/>
                    <a:pt x="24496" y="20030"/>
                  </a:cubicBezTo>
                  <a:cubicBezTo>
                    <a:pt x="25322" y="19831"/>
                    <a:pt x="26000" y="19336"/>
                    <a:pt x="26561" y="18724"/>
                  </a:cubicBezTo>
                  <a:cubicBezTo>
                    <a:pt x="27586" y="17485"/>
                    <a:pt x="27999" y="15832"/>
                    <a:pt x="27801" y="14246"/>
                  </a:cubicBezTo>
                  <a:cubicBezTo>
                    <a:pt x="27652" y="12659"/>
                    <a:pt x="26826" y="11155"/>
                    <a:pt x="25669" y="10114"/>
                  </a:cubicBezTo>
                  <a:cubicBezTo>
                    <a:pt x="24281" y="8941"/>
                    <a:pt x="22562" y="8396"/>
                    <a:pt x="20777" y="8181"/>
                  </a:cubicBezTo>
                  <a:cubicBezTo>
                    <a:pt x="20447" y="8154"/>
                    <a:pt x="20106" y="8138"/>
                    <a:pt x="19757" y="8138"/>
                  </a:cubicBezTo>
                  <a:cubicBezTo>
                    <a:pt x="19235" y="8138"/>
                    <a:pt x="18695" y="8174"/>
                    <a:pt x="18150" y="8263"/>
                  </a:cubicBezTo>
                  <a:cubicBezTo>
                    <a:pt x="18431" y="8049"/>
                    <a:pt x="18778" y="7916"/>
                    <a:pt x="19059" y="7635"/>
                  </a:cubicBezTo>
                  <a:cubicBezTo>
                    <a:pt x="19885" y="7024"/>
                    <a:pt x="20563" y="6264"/>
                    <a:pt x="21257" y="5504"/>
                  </a:cubicBezTo>
                  <a:cubicBezTo>
                    <a:pt x="21951" y="4677"/>
                    <a:pt x="22694" y="3917"/>
                    <a:pt x="23603" y="3223"/>
                  </a:cubicBezTo>
                  <a:cubicBezTo>
                    <a:pt x="24430" y="2611"/>
                    <a:pt x="25388" y="2132"/>
                    <a:pt x="26347" y="1851"/>
                  </a:cubicBezTo>
                  <a:cubicBezTo>
                    <a:pt x="26886" y="1700"/>
                    <a:pt x="27413" y="1643"/>
                    <a:pt x="27938" y="1643"/>
                  </a:cubicBezTo>
                  <a:cubicBezTo>
                    <a:pt x="28620" y="1643"/>
                    <a:pt x="29299" y="1739"/>
                    <a:pt x="29999" y="1851"/>
                  </a:cubicBezTo>
                  <a:cubicBezTo>
                    <a:pt x="30023" y="1863"/>
                    <a:pt x="30046" y="1869"/>
                    <a:pt x="30066" y="1869"/>
                  </a:cubicBezTo>
                  <a:cubicBezTo>
                    <a:pt x="30156" y="1869"/>
                    <a:pt x="30199" y="1761"/>
                    <a:pt x="30131" y="1653"/>
                  </a:cubicBezTo>
                  <a:cubicBezTo>
                    <a:pt x="29387" y="893"/>
                    <a:pt x="28412" y="480"/>
                    <a:pt x="27388" y="199"/>
                  </a:cubicBezTo>
                  <a:cubicBezTo>
                    <a:pt x="26847" y="69"/>
                    <a:pt x="26292" y="1"/>
                    <a:pt x="257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69" name="Google Shape;2812;p68">
              <a:extLst>
                <a:ext uri="{FF2B5EF4-FFF2-40B4-BE49-F238E27FC236}">
                  <a16:creationId xmlns:a16="http://schemas.microsoft.com/office/drawing/2014/main" id="{9BC5A995-9401-84D0-2A7D-D52FF7A673EA}"/>
                </a:ext>
              </a:extLst>
            </p:cNvPr>
            <p:cNvSpPr>
              <a:spLocks/>
            </p:cNvSpPr>
            <p:nvPr/>
          </p:nvSpPr>
          <p:spPr bwMode="auto">
            <a:xfrm>
              <a:off x="5164286" y="3907637"/>
              <a:ext cx="222262" cy="109674"/>
            </a:xfrm>
            <a:custGeom>
              <a:avLst/>
              <a:gdLst>
                <a:gd name="T0" fmla="*/ 85904 w 7630"/>
                <a:gd name="T1" fmla="*/ 29 h 3765"/>
                <a:gd name="T2" fmla="*/ 5622 w 7630"/>
                <a:gd name="T3" fmla="*/ 12409 h 3765"/>
                <a:gd name="T4" fmla="*/ 5739 w 7630"/>
                <a:gd name="T5" fmla="*/ 20886 h 3765"/>
                <a:gd name="T6" fmla="*/ 7545 w 7630"/>
                <a:gd name="T7" fmla="*/ 20595 h 3765"/>
                <a:gd name="T8" fmla="*/ 65776 w 7630"/>
                <a:gd name="T9" fmla="*/ 8564 h 3765"/>
                <a:gd name="T10" fmla="*/ 84506 w 7630"/>
                <a:gd name="T11" fmla="*/ 7982 h 3765"/>
                <a:gd name="T12" fmla="*/ 164002 w 7630"/>
                <a:gd name="T13" fmla="*/ 26392 h 3765"/>
                <a:gd name="T14" fmla="*/ 214047 w 7630"/>
                <a:gd name="T15" fmla="*/ 106790 h 3765"/>
                <a:gd name="T16" fmla="*/ 218155 w 7630"/>
                <a:gd name="T17" fmla="*/ 109674 h 3765"/>
                <a:gd name="T18" fmla="*/ 222233 w 7630"/>
                <a:gd name="T19" fmla="*/ 106790 h 3765"/>
                <a:gd name="T20" fmla="*/ 203939 w 7630"/>
                <a:gd name="T21" fmla="*/ 52871 h 3765"/>
                <a:gd name="T22" fmla="*/ 115850 w 7630"/>
                <a:gd name="T23" fmla="*/ 2301 h 3765"/>
                <a:gd name="T24" fmla="*/ 85904 w 7630"/>
                <a:gd name="T25" fmla="*/ 29 h 37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30" h="3765" extrusionOk="0">
                  <a:moveTo>
                    <a:pt x="2949" y="1"/>
                  </a:moveTo>
                  <a:cubicBezTo>
                    <a:pt x="2029" y="1"/>
                    <a:pt x="1093" y="174"/>
                    <a:pt x="193" y="426"/>
                  </a:cubicBezTo>
                  <a:cubicBezTo>
                    <a:pt x="0" y="486"/>
                    <a:pt x="33" y="717"/>
                    <a:pt x="197" y="717"/>
                  </a:cubicBezTo>
                  <a:cubicBezTo>
                    <a:pt x="216" y="717"/>
                    <a:pt x="236" y="714"/>
                    <a:pt x="259" y="707"/>
                  </a:cubicBezTo>
                  <a:cubicBezTo>
                    <a:pt x="870" y="493"/>
                    <a:pt x="1564" y="360"/>
                    <a:pt x="2258" y="294"/>
                  </a:cubicBezTo>
                  <a:cubicBezTo>
                    <a:pt x="2468" y="282"/>
                    <a:pt x="2683" y="274"/>
                    <a:pt x="2901" y="274"/>
                  </a:cubicBezTo>
                  <a:cubicBezTo>
                    <a:pt x="3818" y="274"/>
                    <a:pt x="4789" y="412"/>
                    <a:pt x="5630" y="906"/>
                  </a:cubicBezTo>
                  <a:cubicBezTo>
                    <a:pt x="6588" y="1468"/>
                    <a:pt x="7348" y="2492"/>
                    <a:pt x="7348" y="3666"/>
                  </a:cubicBezTo>
                  <a:cubicBezTo>
                    <a:pt x="7348" y="3732"/>
                    <a:pt x="7419" y="3765"/>
                    <a:pt x="7489" y="3765"/>
                  </a:cubicBezTo>
                  <a:cubicBezTo>
                    <a:pt x="7559" y="3765"/>
                    <a:pt x="7629" y="3732"/>
                    <a:pt x="7629" y="3666"/>
                  </a:cubicBezTo>
                  <a:cubicBezTo>
                    <a:pt x="7629" y="2971"/>
                    <a:pt x="7414" y="2294"/>
                    <a:pt x="7001" y="1815"/>
                  </a:cubicBezTo>
                  <a:cubicBezTo>
                    <a:pt x="6241" y="774"/>
                    <a:pt x="5216" y="228"/>
                    <a:pt x="3977" y="79"/>
                  </a:cubicBezTo>
                  <a:cubicBezTo>
                    <a:pt x="3638" y="25"/>
                    <a:pt x="3294" y="1"/>
                    <a:pt x="29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70" name="Google Shape;2813;p68">
              <a:extLst>
                <a:ext uri="{FF2B5EF4-FFF2-40B4-BE49-F238E27FC236}">
                  <a16:creationId xmlns:a16="http://schemas.microsoft.com/office/drawing/2014/main" id="{C9EAC4A9-F4B6-6926-A4C8-AAD222C2F632}"/>
                </a:ext>
              </a:extLst>
            </p:cNvPr>
            <p:cNvSpPr>
              <a:spLocks/>
            </p:cNvSpPr>
            <p:nvPr/>
          </p:nvSpPr>
          <p:spPr bwMode="auto">
            <a:xfrm>
              <a:off x="5428407" y="4075047"/>
              <a:ext cx="28431" cy="45763"/>
            </a:xfrm>
            <a:custGeom>
              <a:avLst/>
              <a:gdLst>
                <a:gd name="T0" fmla="*/ 22139 w 976"/>
                <a:gd name="T1" fmla="*/ 29 h 1571"/>
                <a:gd name="T2" fmla="*/ 20216 w 976"/>
                <a:gd name="T3" fmla="*/ 1456 h 1571"/>
                <a:gd name="T4" fmla="*/ 1923 w 976"/>
                <a:gd name="T5" fmla="*/ 39500 h 1571"/>
                <a:gd name="T6" fmla="*/ 1923 w 976"/>
                <a:gd name="T7" fmla="*/ 45763 h 1571"/>
                <a:gd name="T8" fmla="*/ 8186 w 976"/>
                <a:gd name="T9" fmla="*/ 45763 h 1571"/>
                <a:gd name="T10" fmla="*/ 20216 w 976"/>
                <a:gd name="T11" fmla="*/ 25547 h 1571"/>
                <a:gd name="T12" fmla="*/ 25984 w 976"/>
                <a:gd name="T13" fmla="*/ 5797 h 1571"/>
                <a:gd name="T14" fmla="*/ 24061 w 976"/>
                <a:gd name="T15" fmla="*/ 1456 h 1571"/>
                <a:gd name="T16" fmla="*/ 22139 w 976"/>
                <a:gd name="T17" fmla="*/ 29 h 15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6" h="1571" extrusionOk="0">
                  <a:moveTo>
                    <a:pt x="760" y="1"/>
                  </a:moveTo>
                  <a:cubicBezTo>
                    <a:pt x="727" y="1"/>
                    <a:pt x="694" y="17"/>
                    <a:pt x="694" y="50"/>
                  </a:cubicBezTo>
                  <a:cubicBezTo>
                    <a:pt x="479" y="530"/>
                    <a:pt x="347" y="943"/>
                    <a:pt x="66" y="1356"/>
                  </a:cubicBezTo>
                  <a:cubicBezTo>
                    <a:pt x="0" y="1439"/>
                    <a:pt x="0" y="1505"/>
                    <a:pt x="66" y="1571"/>
                  </a:cubicBezTo>
                  <a:lnTo>
                    <a:pt x="281" y="1571"/>
                  </a:lnTo>
                  <a:cubicBezTo>
                    <a:pt x="413" y="1356"/>
                    <a:pt x="562" y="1092"/>
                    <a:pt x="694" y="877"/>
                  </a:cubicBezTo>
                  <a:cubicBezTo>
                    <a:pt x="760" y="678"/>
                    <a:pt x="826" y="464"/>
                    <a:pt x="892" y="199"/>
                  </a:cubicBezTo>
                  <a:cubicBezTo>
                    <a:pt x="975" y="116"/>
                    <a:pt x="975" y="50"/>
                    <a:pt x="826" y="50"/>
                  </a:cubicBezTo>
                  <a:cubicBezTo>
                    <a:pt x="826" y="17"/>
                    <a:pt x="793" y="1"/>
                    <a:pt x="76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71" name="Google Shape;2814;p68">
              <a:extLst>
                <a:ext uri="{FF2B5EF4-FFF2-40B4-BE49-F238E27FC236}">
                  <a16:creationId xmlns:a16="http://schemas.microsoft.com/office/drawing/2014/main" id="{6DBF198D-1155-2A79-1632-BA2192320EB2}"/>
                </a:ext>
              </a:extLst>
            </p:cNvPr>
            <p:cNvSpPr>
              <a:spLocks/>
            </p:cNvSpPr>
            <p:nvPr/>
          </p:nvSpPr>
          <p:spPr bwMode="auto">
            <a:xfrm>
              <a:off x="5213690" y="3880633"/>
              <a:ext cx="223951" cy="60911"/>
            </a:xfrm>
            <a:custGeom>
              <a:avLst/>
              <a:gdLst>
                <a:gd name="T0" fmla="*/ 75884 w 7688"/>
                <a:gd name="T1" fmla="*/ 0 h 2091"/>
                <a:gd name="T2" fmla="*/ 4340 w 7688"/>
                <a:gd name="T3" fmla="*/ 7661 h 2091"/>
                <a:gd name="T4" fmla="*/ 6263 w 7688"/>
                <a:gd name="T5" fmla="*/ 15352 h 2091"/>
                <a:gd name="T6" fmla="*/ 54415 w 7688"/>
                <a:gd name="T7" fmla="*/ 9584 h 2091"/>
                <a:gd name="T8" fmla="*/ 77952 w 7688"/>
                <a:gd name="T9" fmla="*/ 8652 h 2091"/>
                <a:gd name="T10" fmla="*/ 214717 w 7688"/>
                <a:gd name="T11" fmla="*/ 59658 h 2091"/>
                <a:gd name="T12" fmla="*/ 217805 w 7688"/>
                <a:gd name="T13" fmla="*/ 60911 h 2091"/>
                <a:gd name="T14" fmla="*/ 220980 w 7688"/>
                <a:gd name="T15" fmla="*/ 53395 h 2091"/>
                <a:gd name="T16" fmla="*/ 180547 w 7688"/>
                <a:gd name="T17" fmla="*/ 23537 h 2091"/>
                <a:gd name="T18" fmla="*/ 75884 w 7688"/>
                <a:gd name="T19" fmla="*/ 0 h 20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88" h="2091" extrusionOk="0">
                  <a:moveTo>
                    <a:pt x="2605" y="0"/>
                  </a:moveTo>
                  <a:cubicBezTo>
                    <a:pt x="1776" y="0"/>
                    <a:pt x="942" y="99"/>
                    <a:pt x="149" y="263"/>
                  </a:cubicBezTo>
                  <a:cubicBezTo>
                    <a:pt x="0" y="263"/>
                    <a:pt x="83" y="527"/>
                    <a:pt x="215" y="527"/>
                  </a:cubicBezTo>
                  <a:cubicBezTo>
                    <a:pt x="761" y="395"/>
                    <a:pt x="1323" y="329"/>
                    <a:pt x="1868" y="329"/>
                  </a:cubicBezTo>
                  <a:cubicBezTo>
                    <a:pt x="2133" y="308"/>
                    <a:pt x="2403" y="297"/>
                    <a:pt x="2676" y="297"/>
                  </a:cubicBezTo>
                  <a:cubicBezTo>
                    <a:pt x="4389" y="297"/>
                    <a:pt x="6187" y="736"/>
                    <a:pt x="7371" y="2048"/>
                  </a:cubicBezTo>
                  <a:cubicBezTo>
                    <a:pt x="7405" y="2078"/>
                    <a:pt x="7442" y="2091"/>
                    <a:pt x="7477" y="2091"/>
                  </a:cubicBezTo>
                  <a:cubicBezTo>
                    <a:pt x="7594" y="2091"/>
                    <a:pt x="7688" y="1947"/>
                    <a:pt x="7586" y="1833"/>
                  </a:cubicBezTo>
                  <a:cubicBezTo>
                    <a:pt x="7173" y="1420"/>
                    <a:pt x="6760" y="1089"/>
                    <a:pt x="6198" y="808"/>
                  </a:cubicBezTo>
                  <a:cubicBezTo>
                    <a:pt x="5120" y="230"/>
                    <a:pt x="3868" y="0"/>
                    <a:pt x="260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72" name="Google Shape;2815;p68">
              <a:extLst>
                <a:ext uri="{FF2B5EF4-FFF2-40B4-BE49-F238E27FC236}">
                  <a16:creationId xmlns:a16="http://schemas.microsoft.com/office/drawing/2014/main" id="{97B34FF0-9FBB-7909-0461-4A33B3678677}"/>
                </a:ext>
              </a:extLst>
            </p:cNvPr>
            <p:cNvSpPr>
              <a:spLocks/>
            </p:cNvSpPr>
            <p:nvPr/>
          </p:nvSpPr>
          <p:spPr bwMode="auto">
            <a:xfrm>
              <a:off x="5320510" y="3695716"/>
              <a:ext cx="43899" cy="41248"/>
            </a:xfrm>
            <a:custGeom>
              <a:avLst/>
              <a:gdLst>
                <a:gd name="T0" fmla="*/ 37607 w 1507"/>
                <a:gd name="T1" fmla="*/ 0 h 1416"/>
                <a:gd name="T2" fmla="*/ 1515 w 1507"/>
                <a:gd name="T3" fmla="*/ 33703 h 1416"/>
                <a:gd name="T4" fmla="*/ 5098 w 1507"/>
                <a:gd name="T5" fmla="*/ 41219 h 1416"/>
                <a:gd name="T6" fmla="*/ 7778 w 1507"/>
                <a:gd name="T7" fmla="*/ 39966 h 1416"/>
                <a:gd name="T8" fmla="*/ 41947 w 1507"/>
                <a:gd name="T9" fmla="*/ 5797 h 1416"/>
                <a:gd name="T10" fmla="*/ 41947 w 1507"/>
                <a:gd name="T11" fmla="*/ 0 h 1416"/>
                <a:gd name="T12" fmla="*/ 37607 w 1507"/>
                <a:gd name="T13" fmla="*/ 0 h 14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7" h="1416" extrusionOk="0">
                  <a:moveTo>
                    <a:pt x="1291" y="0"/>
                  </a:moveTo>
                  <a:cubicBezTo>
                    <a:pt x="878" y="414"/>
                    <a:pt x="465" y="744"/>
                    <a:pt x="52" y="1157"/>
                  </a:cubicBezTo>
                  <a:cubicBezTo>
                    <a:pt x="1" y="1272"/>
                    <a:pt x="77" y="1415"/>
                    <a:pt x="175" y="1415"/>
                  </a:cubicBezTo>
                  <a:cubicBezTo>
                    <a:pt x="205" y="1415"/>
                    <a:pt x="236" y="1403"/>
                    <a:pt x="267" y="1372"/>
                  </a:cubicBezTo>
                  <a:cubicBezTo>
                    <a:pt x="680" y="959"/>
                    <a:pt x="1093" y="612"/>
                    <a:pt x="1440" y="199"/>
                  </a:cubicBezTo>
                  <a:cubicBezTo>
                    <a:pt x="1506" y="199"/>
                    <a:pt x="1506" y="67"/>
                    <a:pt x="1440" y="0"/>
                  </a:cubicBezTo>
                  <a:lnTo>
                    <a:pt x="129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73" name="Google Shape;2816;p68">
              <a:extLst>
                <a:ext uri="{FF2B5EF4-FFF2-40B4-BE49-F238E27FC236}">
                  <a16:creationId xmlns:a16="http://schemas.microsoft.com/office/drawing/2014/main" id="{EBF3D8EC-1DF0-40C2-3F90-9311ACFB3773}"/>
                </a:ext>
              </a:extLst>
            </p:cNvPr>
            <p:cNvSpPr>
              <a:spLocks/>
            </p:cNvSpPr>
            <p:nvPr/>
          </p:nvSpPr>
          <p:spPr bwMode="auto">
            <a:xfrm>
              <a:off x="5486638" y="3529966"/>
              <a:ext cx="637889" cy="495530"/>
            </a:xfrm>
            <a:custGeom>
              <a:avLst/>
              <a:gdLst>
                <a:gd name="T0" fmla="*/ 489617 w 21898"/>
                <a:gd name="T1" fmla="*/ 11244 h 17011"/>
                <a:gd name="T2" fmla="*/ 535817 w 21898"/>
                <a:gd name="T3" fmla="*/ 81506 h 17011"/>
                <a:gd name="T4" fmla="*/ 523787 w 21898"/>
                <a:gd name="T5" fmla="*/ 113286 h 17011"/>
                <a:gd name="T6" fmla="*/ 527399 w 21898"/>
                <a:gd name="T7" fmla="*/ 120336 h 17011"/>
                <a:gd name="T8" fmla="*/ 545459 w 21898"/>
                <a:gd name="T9" fmla="*/ 81506 h 17011"/>
                <a:gd name="T10" fmla="*/ 592563 w 21898"/>
                <a:gd name="T11" fmla="*/ 63125 h 17011"/>
                <a:gd name="T12" fmla="*/ 611876 w 21898"/>
                <a:gd name="T13" fmla="*/ 73320 h 17011"/>
                <a:gd name="T14" fmla="*/ 515601 w 21898"/>
                <a:gd name="T15" fmla="*/ 173469 h 17011"/>
                <a:gd name="T16" fmla="*/ 431852 w 21898"/>
                <a:gd name="T17" fmla="*/ 208716 h 17011"/>
                <a:gd name="T18" fmla="*/ 413064 w 21898"/>
                <a:gd name="T19" fmla="*/ 205716 h 17011"/>
                <a:gd name="T20" fmla="*/ 463604 w 21898"/>
                <a:gd name="T21" fmla="*/ 187422 h 17011"/>
                <a:gd name="T22" fmla="*/ 498502 w 21898"/>
                <a:gd name="T23" fmla="*/ 144281 h 17011"/>
                <a:gd name="T24" fmla="*/ 459264 w 21898"/>
                <a:gd name="T25" fmla="*/ 179732 h 17011"/>
                <a:gd name="T26" fmla="*/ 451573 w 21898"/>
                <a:gd name="T27" fmla="*/ 171546 h 17011"/>
                <a:gd name="T28" fmla="*/ 423172 w 21898"/>
                <a:gd name="T29" fmla="*/ 91148 h 17011"/>
                <a:gd name="T30" fmla="*/ 340850 w 21898"/>
                <a:gd name="T31" fmla="*/ 67086 h 17011"/>
                <a:gd name="T32" fmla="*/ 391391 w 21898"/>
                <a:gd name="T33" fmla="*/ 41073 h 17011"/>
                <a:gd name="T34" fmla="*/ 467216 w 21898"/>
                <a:gd name="T35" fmla="*/ 7982 h 17011"/>
                <a:gd name="T36" fmla="*/ 90536 w 21898"/>
                <a:gd name="T37" fmla="*/ 201871 h 17011"/>
                <a:gd name="T38" fmla="*/ 48152 w 21898"/>
                <a:gd name="T39" fmla="*/ 276007 h 17011"/>
                <a:gd name="T40" fmla="*/ 56337 w 21898"/>
                <a:gd name="T41" fmla="*/ 277929 h 17011"/>
                <a:gd name="T42" fmla="*/ 94381 w 21898"/>
                <a:gd name="T43" fmla="*/ 209561 h 17011"/>
                <a:gd name="T44" fmla="*/ 80399 w 21898"/>
                <a:gd name="T45" fmla="*/ 271666 h 17011"/>
                <a:gd name="T46" fmla="*/ 140581 w 21898"/>
                <a:gd name="T47" fmla="*/ 301990 h 17011"/>
                <a:gd name="T48" fmla="*/ 228671 w 21898"/>
                <a:gd name="T49" fmla="*/ 283697 h 17011"/>
                <a:gd name="T50" fmla="*/ 182470 w 21898"/>
                <a:gd name="T51" fmla="*/ 338112 h 17011"/>
                <a:gd name="T52" fmla="*/ 138659 w 21898"/>
                <a:gd name="T53" fmla="*/ 343879 h 17011"/>
                <a:gd name="T54" fmla="*/ 74165 w 21898"/>
                <a:gd name="T55" fmla="*/ 312099 h 17011"/>
                <a:gd name="T56" fmla="*/ 68368 w 21898"/>
                <a:gd name="T57" fmla="*/ 317895 h 17011"/>
                <a:gd name="T58" fmla="*/ 130473 w 21898"/>
                <a:gd name="T59" fmla="*/ 352065 h 17011"/>
                <a:gd name="T60" fmla="*/ 208454 w 21898"/>
                <a:gd name="T61" fmla="*/ 353987 h 17011"/>
                <a:gd name="T62" fmla="*/ 274900 w 21898"/>
                <a:gd name="T63" fmla="*/ 474353 h 17011"/>
                <a:gd name="T64" fmla="*/ 210872 w 21898"/>
                <a:gd name="T65" fmla="*/ 424278 h 17011"/>
                <a:gd name="T66" fmla="*/ 34199 w 21898"/>
                <a:gd name="T67" fmla="*/ 247605 h 17011"/>
                <a:gd name="T68" fmla="*/ 466721 w 21898"/>
                <a:gd name="T69" fmla="*/ 0 h 17011"/>
                <a:gd name="T70" fmla="*/ 385128 w 21898"/>
                <a:gd name="T71" fmla="*/ 35306 h 17011"/>
                <a:gd name="T72" fmla="*/ 335083 w 21898"/>
                <a:gd name="T73" fmla="*/ 59367 h 17011"/>
                <a:gd name="T74" fmla="*/ 316789 w 21898"/>
                <a:gd name="T75" fmla="*/ 67086 h 17011"/>
                <a:gd name="T76" fmla="*/ 388944 w 21898"/>
                <a:gd name="T77" fmla="*/ 96449 h 17011"/>
                <a:gd name="T78" fmla="*/ 453496 w 21898"/>
                <a:gd name="T79" fmla="*/ 125317 h 17011"/>
                <a:gd name="T80" fmla="*/ 403422 w 21898"/>
                <a:gd name="T81" fmla="*/ 201871 h 17011"/>
                <a:gd name="T82" fmla="*/ 376942 w 21898"/>
                <a:gd name="T83" fmla="*/ 199453 h 17011"/>
                <a:gd name="T84" fmla="*/ 202424 w 21898"/>
                <a:gd name="T85" fmla="*/ 170265 h 17011"/>
                <a:gd name="T86" fmla="*/ 146378 w 21898"/>
                <a:gd name="T87" fmla="*/ 177809 h 17011"/>
                <a:gd name="T88" fmla="*/ 20245 w 21898"/>
                <a:gd name="T89" fmla="*/ 253868 h 17011"/>
                <a:gd name="T90" fmla="*/ 66446 w 21898"/>
                <a:gd name="T91" fmla="*/ 402139 h 17011"/>
                <a:gd name="T92" fmla="*/ 206532 w 21898"/>
                <a:gd name="T93" fmla="*/ 432464 h 17011"/>
                <a:gd name="T94" fmla="*/ 271055 w 21898"/>
                <a:gd name="T95" fmla="*/ 492617 h 17011"/>
                <a:gd name="T96" fmla="*/ 278745 w 21898"/>
                <a:gd name="T97" fmla="*/ 492617 h 17011"/>
                <a:gd name="T98" fmla="*/ 214717 w 21898"/>
                <a:gd name="T99" fmla="*/ 346297 h 17011"/>
                <a:gd name="T100" fmla="*/ 190656 w 21898"/>
                <a:gd name="T101" fmla="*/ 340034 h 17011"/>
                <a:gd name="T102" fmla="*/ 248916 w 21898"/>
                <a:gd name="T103" fmla="*/ 286115 h 17011"/>
                <a:gd name="T104" fmla="*/ 222903 w 21898"/>
                <a:gd name="T105" fmla="*/ 276007 h 17011"/>
                <a:gd name="T106" fmla="*/ 132454 w 21898"/>
                <a:gd name="T107" fmla="*/ 294184 h 17011"/>
                <a:gd name="T108" fmla="*/ 94381 w 21898"/>
                <a:gd name="T109" fmla="*/ 279852 h 17011"/>
                <a:gd name="T110" fmla="*/ 122288 w 21898"/>
                <a:gd name="T111" fmla="*/ 195608 h 17011"/>
                <a:gd name="T112" fmla="*/ 205104 w 21898"/>
                <a:gd name="T113" fmla="*/ 178916 h 17011"/>
                <a:gd name="T114" fmla="*/ 323052 w 21898"/>
                <a:gd name="T115" fmla="*/ 193685 h 17011"/>
                <a:gd name="T116" fmla="*/ 509338 w 21898"/>
                <a:gd name="T117" fmla="*/ 191763 h 17011"/>
                <a:gd name="T118" fmla="*/ 597923 w 21898"/>
                <a:gd name="T119" fmla="*/ 89225 h 17011"/>
                <a:gd name="T120" fmla="*/ 635937 w 21898"/>
                <a:gd name="T121" fmla="*/ 73320 h 17011"/>
                <a:gd name="T122" fmla="*/ 593903 w 21898"/>
                <a:gd name="T123" fmla="*/ 55056 h 17011"/>
                <a:gd name="T124" fmla="*/ 531477 w 21898"/>
                <a:gd name="T125" fmla="*/ 29043 h 170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898" h="17011" extrusionOk="0">
                  <a:moveTo>
                    <a:pt x="16039" y="274"/>
                  </a:moveTo>
                  <a:cubicBezTo>
                    <a:pt x="16308" y="274"/>
                    <a:pt x="16568" y="311"/>
                    <a:pt x="16808" y="386"/>
                  </a:cubicBezTo>
                  <a:cubicBezTo>
                    <a:pt x="17287" y="518"/>
                    <a:pt x="17766" y="799"/>
                    <a:pt x="18047" y="1212"/>
                  </a:cubicBezTo>
                  <a:cubicBezTo>
                    <a:pt x="18394" y="1691"/>
                    <a:pt x="18460" y="2237"/>
                    <a:pt x="18394" y="2798"/>
                  </a:cubicBezTo>
                  <a:cubicBezTo>
                    <a:pt x="18394" y="2798"/>
                    <a:pt x="18394" y="2865"/>
                    <a:pt x="18460" y="2865"/>
                  </a:cubicBezTo>
                  <a:cubicBezTo>
                    <a:pt x="18311" y="3212"/>
                    <a:pt x="18245" y="3625"/>
                    <a:pt x="17981" y="3889"/>
                  </a:cubicBezTo>
                  <a:cubicBezTo>
                    <a:pt x="17981" y="3955"/>
                    <a:pt x="17981" y="4104"/>
                    <a:pt x="18047" y="4104"/>
                  </a:cubicBezTo>
                  <a:cubicBezTo>
                    <a:pt x="18066" y="4123"/>
                    <a:pt x="18086" y="4131"/>
                    <a:pt x="18105" y="4131"/>
                  </a:cubicBezTo>
                  <a:cubicBezTo>
                    <a:pt x="18152" y="4131"/>
                    <a:pt x="18199" y="4085"/>
                    <a:pt x="18245" y="4038"/>
                  </a:cubicBezTo>
                  <a:cubicBezTo>
                    <a:pt x="18526" y="3691"/>
                    <a:pt x="18592" y="3278"/>
                    <a:pt x="18725" y="2798"/>
                  </a:cubicBezTo>
                  <a:lnTo>
                    <a:pt x="18807" y="2798"/>
                  </a:lnTo>
                  <a:cubicBezTo>
                    <a:pt x="19215" y="2381"/>
                    <a:pt x="19778" y="2167"/>
                    <a:pt x="20342" y="2167"/>
                  </a:cubicBezTo>
                  <a:cubicBezTo>
                    <a:pt x="20715" y="2167"/>
                    <a:pt x="21089" y="2260"/>
                    <a:pt x="21418" y="2451"/>
                  </a:cubicBezTo>
                  <a:cubicBezTo>
                    <a:pt x="21286" y="2451"/>
                    <a:pt x="21137" y="2517"/>
                    <a:pt x="21005" y="2517"/>
                  </a:cubicBezTo>
                  <a:cubicBezTo>
                    <a:pt x="19898" y="2798"/>
                    <a:pt x="19220" y="3757"/>
                    <a:pt x="18592" y="4649"/>
                  </a:cubicBezTo>
                  <a:cubicBezTo>
                    <a:pt x="18311" y="5062"/>
                    <a:pt x="18047" y="5542"/>
                    <a:pt x="17700" y="5955"/>
                  </a:cubicBezTo>
                  <a:cubicBezTo>
                    <a:pt x="17353" y="6368"/>
                    <a:pt x="16874" y="6715"/>
                    <a:pt x="16394" y="6930"/>
                  </a:cubicBezTo>
                  <a:cubicBezTo>
                    <a:pt x="15888" y="7106"/>
                    <a:pt x="15351" y="7165"/>
                    <a:pt x="14825" y="7165"/>
                  </a:cubicBezTo>
                  <a:cubicBezTo>
                    <a:pt x="14562" y="7165"/>
                    <a:pt x="14301" y="7150"/>
                    <a:pt x="14048" y="7128"/>
                  </a:cubicBezTo>
                  <a:cubicBezTo>
                    <a:pt x="14048" y="7062"/>
                    <a:pt x="14114" y="7062"/>
                    <a:pt x="14180" y="7062"/>
                  </a:cubicBezTo>
                  <a:cubicBezTo>
                    <a:pt x="14180" y="7128"/>
                    <a:pt x="14263" y="7128"/>
                    <a:pt x="14329" y="7128"/>
                  </a:cubicBezTo>
                  <a:cubicBezTo>
                    <a:pt x="14940" y="7062"/>
                    <a:pt x="15419" y="6781"/>
                    <a:pt x="15915" y="6434"/>
                  </a:cubicBezTo>
                  <a:cubicBezTo>
                    <a:pt x="16394" y="6104"/>
                    <a:pt x="16808" y="5608"/>
                    <a:pt x="17221" y="5195"/>
                  </a:cubicBezTo>
                  <a:cubicBezTo>
                    <a:pt x="17322" y="5093"/>
                    <a:pt x="17229" y="4953"/>
                    <a:pt x="17113" y="4953"/>
                  </a:cubicBezTo>
                  <a:cubicBezTo>
                    <a:pt x="17078" y="4953"/>
                    <a:pt x="17040" y="4966"/>
                    <a:pt x="17006" y="4996"/>
                  </a:cubicBezTo>
                  <a:cubicBezTo>
                    <a:pt x="16593" y="5409"/>
                    <a:pt x="16246" y="5823"/>
                    <a:pt x="15766" y="6170"/>
                  </a:cubicBezTo>
                  <a:cubicBezTo>
                    <a:pt x="15419" y="6517"/>
                    <a:pt x="15006" y="6649"/>
                    <a:pt x="14527" y="6781"/>
                  </a:cubicBezTo>
                  <a:cubicBezTo>
                    <a:pt x="14940" y="6583"/>
                    <a:pt x="15221" y="6236"/>
                    <a:pt x="15502" y="5889"/>
                  </a:cubicBezTo>
                  <a:cubicBezTo>
                    <a:pt x="15833" y="5476"/>
                    <a:pt x="16047" y="4864"/>
                    <a:pt x="15915" y="4302"/>
                  </a:cubicBezTo>
                  <a:cubicBezTo>
                    <a:pt x="15700" y="3691"/>
                    <a:pt x="15155" y="3278"/>
                    <a:pt x="14527" y="3129"/>
                  </a:cubicBezTo>
                  <a:cubicBezTo>
                    <a:pt x="13436" y="2865"/>
                    <a:pt x="12048" y="3344"/>
                    <a:pt x="11222" y="2303"/>
                  </a:cubicBezTo>
                  <a:lnTo>
                    <a:pt x="11701" y="2303"/>
                  </a:lnTo>
                  <a:cubicBezTo>
                    <a:pt x="11916" y="2237"/>
                    <a:pt x="12114" y="2170"/>
                    <a:pt x="12329" y="2104"/>
                  </a:cubicBezTo>
                  <a:cubicBezTo>
                    <a:pt x="12742" y="1889"/>
                    <a:pt x="13089" y="1691"/>
                    <a:pt x="13436" y="1410"/>
                  </a:cubicBezTo>
                  <a:cubicBezTo>
                    <a:pt x="13982" y="997"/>
                    <a:pt x="14593" y="518"/>
                    <a:pt x="15221" y="386"/>
                  </a:cubicBezTo>
                  <a:cubicBezTo>
                    <a:pt x="15494" y="311"/>
                    <a:pt x="15771" y="274"/>
                    <a:pt x="16039" y="274"/>
                  </a:cubicBezTo>
                  <a:close/>
                  <a:moveTo>
                    <a:pt x="3108" y="6930"/>
                  </a:moveTo>
                  <a:lnTo>
                    <a:pt x="3108" y="6930"/>
                  </a:lnTo>
                  <a:cubicBezTo>
                    <a:pt x="2760" y="7194"/>
                    <a:pt x="2546" y="7475"/>
                    <a:pt x="2281" y="7822"/>
                  </a:cubicBezTo>
                  <a:cubicBezTo>
                    <a:pt x="2000" y="8302"/>
                    <a:pt x="1785" y="8847"/>
                    <a:pt x="1653" y="9475"/>
                  </a:cubicBezTo>
                  <a:cubicBezTo>
                    <a:pt x="1653" y="9557"/>
                    <a:pt x="1761" y="9613"/>
                    <a:pt x="1843" y="9613"/>
                  </a:cubicBezTo>
                  <a:cubicBezTo>
                    <a:pt x="1893" y="9613"/>
                    <a:pt x="1934" y="9591"/>
                    <a:pt x="1934" y="9541"/>
                  </a:cubicBezTo>
                  <a:cubicBezTo>
                    <a:pt x="2066" y="8996"/>
                    <a:pt x="2281" y="8434"/>
                    <a:pt x="2546" y="7954"/>
                  </a:cubicBezTo>
                  <a:cubicBezTo>
                    <a:pt x="2760" y="7674"/>
                    <a:pt x="2959" y="7409"/>
                    <a:pt x="3240" y="7194"/>
                  </a:cubicBezTo>
                  <a:cubicBezTo>
                    <a:pt x="2760" y="7756"/>
                    <a:pt x="2480" y="8649"/>
                    <a:pt x="2760" y="9326"/>
                  </a:cubicBezTo>
                  <a:cubicBezTo>
                    <a:pt x="3000" y="10076"/>
                    <a:pt x="3825" y="10377"/>
                    <a:pt x="4593" y="10377"/>
                  </a:cubicBezTo>
                  <a:cubicBezTo>
                    <a:pt x="4672" y="10377"/>
                    <a:pt x="4750" y="10373"/>
                    <a:pt x="4826" y="10367"/>
                  </a:cubicBezTo>
                  <a:cubicBezTo>
                    <a:pt x="5372" y="10301"/>
                    <a:pt x="6000" y="10086"/>
                    <a:pt x="6545" y="9954"/>
                  </a:cubicBezTo>
                  <a:cubicBezTo>
                    <a:pt x="6958" y="9822"/>
                    <a:pt x="7437" y="9739"/>
                    <a:pt x="7850" y="9739"/>
                  </a:cubicBezTo>
                  <a:cubicBezTo>
                    <a:pt x="7570" y="9888"/>
                    <a:pt x="7305" y="10020"/>
                    <a:pt x="7090" y="10235"/>
                  </a:cubicBezTo>
                  <a:cubicBezTo>
                    <a:pt x="6677" y="10566"/>
                    <a:pt x="6413" y="11061"/>
                    <a:pt x="6264" y="11607"/>
                  </a:cubicBezTo>
                  <a:cubicBezTo>
                    <a:pt x="6198" y="11673"/>
                    <a:pt x="6264" y="11673"/>
                    <a:pt x="6264" y="11739"/>
                  </a:cubicBezTo>
                  <a:cubicBezTo>
                    <a:pt x="5785" y="11739"/>
                    <a:pt x="5239" y="11805"/>
                    <a:pt x="4760" y="11805"/>
                  </a:cubicBezTo>
                  <a:cubicBezTo>
                    <a:pt x="4264" y="11805"/>
                    <a:pt x="3851" y="11739"/>
                    <a:pt x="3438" y="11541"/>
                  </a:cubicBezTo>
                  <a:cubicBezTo>
                    <a:pt x="3108" y="11326"/>
                    <a:pt x="2827" y="11061"/>
                    <a:pt x="2546" y="10714"/>
                  </a:cubicBezTo>
                  <a:cubicBezTo>
                    <a:pt x="2527" y="10672"/>
                    <a:pt x="2491" y="10654"/>
                    <a:pt x="2452" y="10654"/>
                  </a:cubicBezTo>
                  <a:cubicBezTo>
                    <a:pt x="2355" y="10654"/>
                    <a:pt x="2241" y="10771"/>
                    <a:pt x="2347" y="10913"/>
                  </a:cubicBezTo>
                  <a:cubicBezTo>
                    <a:pt x="2612" y="11194"/>
                    <a:pt x="2893" y="11541"/>
                    <a:pt x="3240" y="11739"/>
                  </a:cubicBezTo>
                  <a:cubicBezTo>
                    <a:pt x="3653" y="11954"/>
                    <a:pt x="4066" y="12086"/>
                    <a:pt x="4479" y="12086"/>
                  </a:cubicBezTo>
                  <a:cubicBezTo>
                    <a:pt x="5031" y="12086"/>
                    <a:pt x="5583" y="11979"/>
                    <a:pt x="6134" y="11979"/>
                  </a:cubicBezTo>
                  <a:cubicBezTo>
                    <a:pt x="6475" y="11979"/>
                    <a:pt x="6816" y="12020"/>
                    <a:pt x="7156" y="12152"/>
                  </a:cubicBezTo>
                  <a:cubicBezTo>
                    <a:pt x="7718" y="12301"/>
                    <a:pt x="8264" y="12714"/>
                    <a:pt x="8611" y="13193"/>
                  </a:cubicBezTo>
                  <a:cubicBezTo>
                    <a:pt x="9222" y="14086"/>
                    <a:pt x="9503" y="15259"/>
                    <a:pt x="9437" y="16284"/>
                  </a:cubicBezTo>
                  <a:cubicBezTo>
                    <a:pt x="9222" y="15936"/>
                    <a:pt x="9024" y="15606"/>
                    <a:pt x="8677" y="15325"/>
                  </a:cubicBezTo>
                  <a:cubicBezTo>
                    <a:pt x="8264" y="14912"/>
                    <a:pt x="7718" y="14697"/>
                    <a:pt x="7239" y="14565"/>
                  </a:cubicBezTo>
                  <a:cubicBezTo>
                    <a:pt x="5091" y="13953"/>
                    <a:pt x="2413" y="14433"/>
                    <a:pt x="1042" y="12367"/>
                  </a:cubicBezTo>
                  <a:cubicBezTo>
                    <a:pt x="282" y="11194"/>
                    <a:pt x="348" y="9673"/>
                    <a:pt x="1174" y="8500"/>
                  </a:cubicBezTo>
                  <a:cubicBezTo>
                    <a:pt x="1653" y="7888"/>
                    <a:pt x="2347" y="7343"/>
                    <a:pt x="3108" y="6930"/>
                  </a:cubicBezTo>
                  <a:close/>
                  <a:moveTo>
                    <a:pt x="16022" y="0"/>
                  </a:moveTo>
                  <a:cubicBezTo>
                    <a:pt x="15746" y="0"/>
                    <a:pt x="15474" y="35"/>
                    <a:pt x="15221" y="105"/>
                  </a:cubicBezTo>
                  <a:cubicBezTo>
                    <a:pt x="14461" y="237"/>
                    <a:pt x="13849" y="733"/>
                    <a:pt x="13221" y="1212"/>
                  </a:cubicBezTo>
                  <a:cubicBezTo>
                    <a:pt x="12874" y="1476"/>
                    <a:pt x="12527" y="1691"/>
                    <a:pt x="12197" y="1889"/>
                  </a:cubicBezTo>
                  <a:cubicBezTo>
                    <a:pt x="11982" y="1972"/>
                    <a:pt x="11701" y="2038"/>
                    <a:pt x="11503" y="2038"/>
                  </a:cubicBezTo>
                  <a:cubicBezTo>
                    <a:pt x="11288" y="2038"/>
                    <a:pt x="11156" y="2038"/>
                    <a:pt x="10957" y="2104"/>
                  </a:cubicBezTo>
                  <a:cubicBezTo>
                    <a:pt x="10875" y="2104"/>
                    <a:pt x="10875" y="2237"/>
                    <a:pt x="10875" y="2303"/>
                  </a:cubicBezTo>
                  <a:cubicBezTo>
                    <a:pt x="11222" y="2865"/>
                    <a:pt x="11784" y="3212"/>
                    <a:pt x="12461" y="3278"/>
                  </a:cubicBezTo>
                  <a:cubicBezTo>
                    <a:pt x="12775" y="3311"/>
                    <a:pt x="13069" y="3311"/>
                    <a:pt x="13352" y="3311"/>
                  </a:cubicBezTo>
                  <a:cubicBezTo>
                    <a:pt x="13635" y="3311"/>
                    <a:pt x="13907" y="3311"/>
                    <a:pt x="14180" y="3344"/>
                  </a:cubicBezTo>
                  <a:cubicBezTo>
                    <a:pt x="14808" y="3476"/>
                    <a:pt x="15353" y="3757"/>
                    <a:pt x="15568" y="4302"/>
                  </a:cubicBezTo>
                  <a:cubicBezTo>
                    <a:pt x="15766" y="4864"/>
                    <a:pt x="15502" y="5409"/>
                    <a:pt x="15155" y="5823"/>
                  </a:cubicBezTo>
                  <a:cubicBezTo>
                    <a:pt x="14808" y="6302"/>
                    <a:pt x="14329" y="6715"/>
                    <a:pt x="13849" y="6930"/>
                  </a:cubicBezTo>
                  <a:cubicBezTo>
                    <a:pt x="13767" y="6930"/>
                    <a:pt x="13701" y="6996"/>
                    <a:pt x="13701" y="7062"/>
                  </a:cubicBezTo>
                  <a:cubicBezTo>
                    <a:pt x="13436" y="6996"/>
                    <a:pt x="13221" y="6930"/>
                    <a:pt x="12940" y="6847"/>
                  </a:cubicBezTo>
                  <a:cubicBezTo>
                    <a:pt x="11850" y="6583"/>
                    <a:pt x="10809" y="6236"/>
                    <a:pt x="9784" y="6104"/>
                  </a:cubicBezTo>
                  <a:cubicBezTo>
                    <a:pt x="8847" y="5971"/>
                    <a:pt x="7885" y="5845"/>
                    <a:pt x="6949" y="5845"/>
                  </a:cubicBezTo>
                  <a:cubicBezTo>
                    <a:pt x="6365" y="5845"/>
                    <a:pt x="5791" y="5894"/>
                    <a:pt x="5239" y="6021"/>
                  </a:cubicBezTo>
                  <a:cubicBezTo>
                    <a:pt x="5173" y="6104"/>
                    <a:pt x="5091" y="6104"/>
                    <a:pt x="5025" y="6104"/>
                  </a:cubicBezTo>
                  <a:lnTo>
                    <a:pt x="4958" y="6104"/>
                  </a:lnTo>
                  <a:cubicBezTo>
                    <a:pt x="3306" y="6302"/>
                    <a:pt x="1587" y="7260"/>
                    <a:pt x="695" y="8715"/>
                  </a:cubicBezTo>
                  <a:cubicBezTo>
                    <a:pt x="1" y="9888"/>
                    <a:pt x="67" y="11392"/>
                    <a:pt x="827" y="12499"/>
                  </a:cubicBezTo>
                  <a:cubicBezTo>
                    <a:pt x="1174" y="13044"/>
                    <a:pt x="1719" y="13540"/>
                    <a:pt x="2281" y="13805"/>
                  </a:cubicBezTo>
                  <a:cubicBezTo>
                    <a:pt x="2760" y="14086"/>
                    <a:pt x="3240" y="14152"/>
                    <a:pt x="3785" y="14284"/>
                  </a:cubicBezTo>
                  <a:cubicBezTo>
                    <a:pt x="4892" y="14499"/>
                    <a:pt x="6066" y="14499"/>
                    <a:pt x="7090" y="14846"/>
                  </a:cubicBezTo>
                  <a:cubicBezTo>
                    <a:pt x="7570" y="14978"/>
                    <a:pt x="8065" y="15193"/>
                    <a:pt x="8478" y="15523"/>
                  </a:cubicBezTo>
                  <a:cubicBezTo>
                    <a:pt x="8892" y="15870"/>
                    <a:pt x="9156" y="16350"/>
                    <a:pt x="9305" y="16911"/>
                  </a:cubicBezTo>
                  <a:cubicBezTo>
                    <a:pt x="9338" y="16978"/>
                    <a:pt x="9404" y="17011"/>
                    <a:pt x="9462" y="17011"/>
                  </a:cubicBezTo>
                  <a:cubicBezTo>
                    <a:pt x="9520" y="17011"/>
                    <a:pt x="9569" y="16978"/>
                    <a:pt x="9569" y="16911"/>
                  </a:cubicBezTo>
                  <a:cubicBezTo>
                    <a:pt x="9784" y="16217"/>
                    <a:pt x="9718" y="15457"/>
                    <a:pt x="9569" y="14780"/>
                  </a:cubicBezTo>
                  <a:cubicBezTo>
                    <a:pt x="9305" y="13606"/>
                    <a:pt x="8545" y="12367"/>
                    <a:pt x="7371" y="11888"/>
                  </a:cubicBezTo>
                  <a:cubicBezTo>
                    <a:pt x="7024" y="11805"/>
                    <a:pt x="6743" y="11739"/>
                    <a:pt x="6479" y="11739"/>
                  </a:cubicBezTo>
                  <a:lnTo>
                    <a:pt x="6545" y="11673"/>
                  </a:lnTo>
                  <a:cubicBezTo>
                    <a:pt x="6677" y="11194"/>
                    <a:pt x="6892" y="10714"/>
                    <a:pt x="7239" y="10433"/>
                  </a:cubicBezTo>
                  <a:cubicBezTo>
                    <a:pt x="7652" y="10086"/>
                    <a:pt x="8131" y="9954"/>
                    <a:pt x="8545" y="9822"/>
                  </a:cubicBezTo>
                  <a:cubicBezTo>
                    <a:pt x="8677" y="9822"/>
                    <a:pt x="8677" y="9541"/>
                    <a:pt x="8545" y="9541"/>
                  </a:cubicBezTo>
                  <a:cubicBezTo>
                    <a:pt x="8264" y="9475"/>
                    <a:pt x="7983" y="9475"/>
                    <a:pt x="7652" y="9475"/>
                  </a:cubicBezTo>
                  <a:cubicBezTo>
                    <a:pt x="7024" y="9475"/>
                    <a:pt x="6479" y="9673"/>
                    <a:pt x="5851" y="9822"/>
                  </a:cubicBezTo>
                  <a:cubicBezTo>
                    <a:pt x="5437" y="9936"/>
                    <a:pt x="4974" y="10099"/>
                    <a:pt x="4547" y="10099"/>
                  </a:cubicBezTo>
                  <a:cubicBezTo>
                    <a:pt x="4479" y="10099"/>
                    <a:pt x="4412" y="10095"/>
                    <a:pt x="4347" y="10086"/>
                  </a:cubicBezTo>
                  <a:cubicBezTo>
                    <a:pt x="3934" y="10086"/>
                    <a:pt x="3521" y="9954"/>
                    <a:pt x="3240" y="9607"/>
                  </a:cubicBezTo>
                  <a:cubicBezTo>
                    <a:pt x="2893" y="9260"/>
                    <a:pt x="2893" y="8781"/>
                    <a:pt x="2959" y="8368"/>
                  </a:cubicBezTo>
                  <a:cubicBezTo>
                    <a:pt x="3174" y="7674"/>
                    <a:pt x="3587" y="7062"/>
                    <a:pt x="4198" y="6715"/>
                  </a:cubicBezTo>
                  <a:cubicBezTo>
                    <a:pt x="4892" y="6368"/>
                    <a:pt x="5653" y="6236"/>
                    <a:pt x="6330" y="6170"/>
                  </a:cubicBezTo>
                  <a:cubicBezTo>
                    <a:pt x="6572" y="6150"/>
                    <a:pt x="6808" y="6142"/>
                    <a:pt x="7041" y="6142"/>
                  </a:cubicBezTo>
                  <a:cubicBezTo>
                    <a:pt x="7602" y="6142"/>
                    <a:pt x="8139" y="6189"/>
                    <a:pt x="8677" y="6236"/>
                  </a:cubicBezTo>
                  <a:cubicBezTo>
                    <a:pt x="9503" y="6302"/>
                    <a:pt x="10329" y="6434"/>
                    <a:pt x="11090" y="6649"/>
                  </a:cubicBezTo>
                  <a:cubicBezTo>
                    <a:pt x="12317" y="6973"/>
                    <a:pt x="13690" y="7449"/>
                    <a:pt x="14991" y="7449"/>
                  </a:cubicBezTo>
                  <a:cubicBezTo>
                    <a:pt x="15879" y="7449"/>
                    <a:pt x="16734" y="7227"/>
                    <a:pt x="17485" y="6583"/>
                  </a:cubicBezTo>
                  <a:cubicBezTo>
                    <a:pt x="18245" y="5955"/>
                    <a:pt x="18658" y="4996"/>
                    <a:pt x="19286" y="4170"/>
                  </a:cubicBezTo>
                  <a:cubicBezTo>
                    <a:pt x="19633" y="3691"/>
                    <a:pt x="20047" y="3344"/>
                    <a:pt x="20526" y="3063"/>
                  </a:cubicBezTo>
                  <a:cubicBezTo>
                    <a:pt x="20724" y="2931"/>
                    <a:pt x="21005" y="2798"/>
                    <a:pt x="21203" y="2798"/>
                  </a:cubicBezTo>
                  <a:cubicBezTo>
                    <a:pt x="21418" y="2716"/>
                    <a:pt x="21699" y="2650"/>
                    <a:pt x="21831" y="2517"/>
                  </a:cubicBezTo>
                  <a:cubicBezTo>
                    <a:pt x="21898" y="2451"/>
                    <a:pt x="21898" y="2385"/>
                    <a:pt x="21765" y="2303"/>
                  </a:cubicBezTo>
                  <a:cubicBezTo>
                    <a:pt x="21365" y="2028"/>
                    <a:pt x="20878" y="1890"/>
                    <a:pt x="20388" y="1890"/>
                  </a:cubicBezTo>
                  <a:cubicBezTo>
                    <a:pt x="19786" y="1890"/>
                    <a:pt x="19180" y="2098"/>
                    <a:pt x="18725" y="2517"/>
                  </a:cubicBezTo>
                  <a:cubicBezTo>
                    <a:pt x="18725" y="1972"/>
                    <a:pt x="18592" y="1410"/>
                    <a:pt x="18245" y="997"/>
                  </a:cubicBezTo>
                  <a:cubicBezTo>
                    <a:pt x="17735" y="325"/>
                    <a:pt x="16860" y="0"/>
                    <a:pt x="160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74" name="Google Shape;2817;p68">
              <a:extLst>
                <a:ext uri="{FF2B5EF4-FFF2-40B4-BE49-F238E27FC236}">
                  <a16:creationId xmlns:a16="http://schemas.microsoft.com/office/drawing/2014/main" id="{20AF2D4D-0D0B-E836-AC56-805C0DB26870}"/>
                </a:ext>
              </a:extLst>
            </p:cNvPr>
            <p:cNvSpPr>
              <a:spLocks/>
            </p:cNvSpPr>
            <p:nvPr/>
          </p:nvSpPr>
          <p:spPr bwMode="auto">
            <a:xfrm>
              <a:off x="5923763" y="3560931"/>
              <a:ext cx="63969" cy="14827"/>
            </a:xfrm>
            <a:custGeom>
              <a:avLst/>
              <a:gdLst>
                <a:gd name="T0" fmla="*/ 32247 w 2196"/>
                <a:gd name="T1" fmla="*/ 0 h 509"/>
                <a:gd name="T2" fmla="*/ 4340 w 2196"/>
                <a:gd name="T3" fmla="*/ 6263 h 509"/>
                <a:gd name="T4" fmla="*/ 6263 w 2196"/>
                <a:gd name="T5" fmla="*/ 14448 h 509"/>
                <a:gd name="T6" fmla="*/ 32247 w 2196"/>
                <a:gd name="T7" fmla="*/ 8185 h 509"/>
                <a:gd name="T8" fmla="*/ 56337 w 2196"/>
                <a:gd name="T9" fmla="*/ 14448 h 509"/>
                <a:gd name="T10" fmla="*/ 57823 w 2196"/>
                <a:gd name="T11" fmla="*/ 14798 h 509"/>
                <a:gd name="T12" fmla="*/ 60182 w 2196"/>
                <a:gd name="T13" fmla="*/ 6263 h 509"/>
                <a:gd name="T14" fmla="*/ 32247 w 2196"/>
                <a:gd name="T15" fmla="*/ 0 h 5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96" h="509" extrusionOk="0">
                  <a:moveTo>
                    <a:pt x="1107" y="0"/>
                  </a:moveTo>
                  <a:cubicBezTo>
                    <a:pt x="760" y="0"/>
                    <a:pt x="496" y="83"/>
                    <a:pt x="149" y="215"/>
                  </a:cubicBezTo>
                  <a:cubicBezTo>
                    <a:pt x="0" y="215"/>
                    <a:pt x="83" y="496"/>
                    <a:pt x="215" y="496"/>
                  </a:cubicBezTo>
                  <a:cubicBezTo>
                    <a:pt x="496" y="347"/>
                    <a:pt x="760" y="281"/>
                    <a:pt x="1107" y="281"/>
                  </a:cubicBezTo>
                  <a:cubicBezTo>
                    <a:pt x="1388" y="281"/>
                    <a:pt x="1653" y="347"/>
                    <a:pt x="1934" y="496"/>
                  </a:cubicBezTo>
                  <a:cubicBezTo>
                    <a:pt x="1951" y="504"/>
                    <a:pt x="1968" y="508"/>
                    <a:pt x="1985" y="508"/>
                  </a:cubicBezTo>
                  <a:cubicBezTo>
                    <a:pt x="2099" y="508"/>
                    <a:pt x="2196" y="330"/>
                    <a:pt x="2066" y="215"/>
                  </a:cubicBezTo>
                  <a:cubicBezTo>
                    <a:pt x="1802" y="83"/>
                    <a:pt x="1454" y="0"/>
                    <a:pt x="110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75" name="Google Shape;2818;p68">
              <a:extLst>
                <a:ext uri="{FF2B5EF4-FFF2-40B4-BE49-F238E27FC236}">
                  <a16:creationId xmlns:a16="http://schemas.microsoft.com/office/drawing/2014/main" id="{33537956-E6F5-B599-55C5-7A4CDD2DD9A0}"/>
                </a:ext>
              </a:extLst>
            </p:cNvPr>
            <p:cNvSpPr>
              <a:spLocks/>
            </p:cNvSpPr>
            <p:nvPr/>
          </p:nvSpPr>
          <p:spPr bwMode="auto">
            <a:xfrm>
              <a:off x="5881874" y="3577302"/>
              <a:ext cx="29887" cy="15905"/>
            </a:xfrm>
            <a:custGeom>
              <a:avLst/>
              <a:gdLst>
                <a:gd name="T0" fmla="*/ 26013 w 1026"/>
                <a:gd name="T1" fmla="*/ 0 h 546"/>
                <a:gd name="T2" fmla="*/ 1952 w 1026"/>
                <a:gd name="T3" fmla="*/ 7690 h 546"/>
                <a:gd name="T4" fmla="*/ 0 w 1026"/>
                <a:gd name="T5" fmla="*/ 12031 h 546"/>
                <a:gd name="T6" fmla="*/ 5797 w 1026"/>
                <a:gd name="T7" fmla="*/ 15876 h 546"/>
                <a:gd name="T8" fmla="*/ 27935 w 1026"/>
                <a:gd name="T9" fmla="*/ 7690 h 546"/>
                <a:gd name="T10" fmla="*/ 29858 w 1026"/>
                <a:gd name="T11" fmla="*/ 3845 h 546"/>
                <a:gd name="T12" fmla="*/ 26013 w 1026"/>
                <a:gd name="T13" fmla="*/ 0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6" h="546" extrusionOk="0">
                  <a:moveTo>
                    <a:pt x="893" y="0"/>
                  </a:moveTo>
                  <a:cubicBezTo>
                    <a:pt x="612" y="66"/>
                    <a:pt x="347" y="132"/>
                    <a:pt x="67" y="264"/>
                  </a:cubicBezTo>
                  <a:cubicBezTo>
                    <a:pt x="0" y="264"/>
                    <a:pt x="0" y="347"/>
                    <a:pt x="0" y="413"/>
                  </a:cubicBezTo>
                  <a:cubicBezTo>
                    <a:pt x="0" y="479"/>
                    <a:pt x="133" y="545"/>
                    <a:pt x="199" y="545"/>
                  </a:cubicBezTo>
                  <a:cubicBezTo>
                    <a:pt x="414" y="413"/>
                    <a:pt x="695" y="347"/>
                    <a:pt x="959" y="264"/>
                  </a:cubicBezTo>
                  <a:cubicBezTo>
                    <a:pt x="1025" y="264"/>
                    <a:pt x="1025" y="198"/>
                    <a:pt x="1025" y="132"/>
                  </a:cubicBezTo>
                  <a:cubicBezTo>
                    <a:pt x="1025" y="66"/>
                    <a:pt x="959" y="0"/>
                    <a:pt x="8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76" name="Google Shape;2819;p68">
              <a:extLst>
                <a:ext uri="{FF2B5EF4-FFF2-40B4-BE49-F238E27FC236}">
                  <a16:creationId xmlns:a16="http://schemas.microsoft.com/office/drawing/2014/main" id="{29EBF943-F7F0-119B-4498-19BBE83C518C}"/>
                </a:ext>
              </a:extLst>
            </p:cNvPr>
            <p:cNvSpPr>
              <a:spLocks/>
            </p:cNvSpPr>
            <p:nvPr/>
          </p:nvSpPr>
          <p:spPr bwMode="auto">
            <a:xfrm>
              <a:off x="5825537" y="3751558"/>
              <a:ext cx="198871" cy="76874"/>
            </a:xfrm>
            <a:custGeom>
              <a:avLst/>
              <a:gdLst>
                <a:gd name="T0" fmla="*/ 26013 w 6827"/>
                <a:gd name="T1" fmla="*/ 38044 h 2639"/>
                <a:gd name="T2" fmla="*/ 44307 w 6827"/>
                <a:gd name="T3" fmla="*/ 42384 h 2639"/>
                <a:gd name="T4" fmla="*/ 87740 w 6827"/>
                <a:gd name="T5" fmla="*/ 47715 h 2639"/>
                <a:gd name="T6" fmla="*/ 140582 w 6827"/>
                <a:gd name="T7" fmla="*/ 38044 h 2639"/>
                <a:gd name="T8" fmla="*/ 140582 w 6827"/>
                <a:gd name="T9" fmla="*/ 38044 h 2639"/>
                <a:gd name="T10" fmla="*/ 114598 w 6827"/>
                <a:gd name="T11" fmla="*/ 54415 h 2639"/>
                <a:gd name="T12" fmla="*/ 60940 w 6827"/>
                <a:gd name="T13" fmla="*/ 68018 h 2639"/>
                <a:gd name="T14" fmla="*/ 36121 w 6827"/>
                <a:gd name="T15" fmla="*/ 64523 h 2639"/>
                <a:gd name="T16" fmla="*/ 20245 w 6827"/>
                <a:gd name="T17" fmla="*/ 54415 h 2639"/>
                <a:gd name="T18" fmla="*/ 10137 w 6827"/>
                <a:gd name="T19" fmla="*/ 44307 h 2639"/>
                <a:gd name="T20" fmla="*/ 26013 w 6827"/>
                <a:gd name="T21" fmla="*/ 38044 h 2639"/>
                <a:gd name="T22" fmla="*/ 188734 w 6827"/>
                <a:gd name="T23" fmla="*/ 0 h 2639"/>
                <a:gd name="T24" fmla="*/ 96304 w 6827"/>
                <a:gd name="T25" fmla="*/ 40462 h 2639"/>
                <a:gd name="T26" fmla="*/ 52492 w 6827"/>
                <a:gd name="T27" fmla="*/ 34199 h 2639"/>
                <a:gd name="T28" fmla="*/ 24586 w 6827"/>
                <a:gd name="T29" fmla="*/ 29538 h 2639"/>
                <a:gd name="T30" fmla="*/ 12060 w 6827"/>
                <a:gd name="T31" fmla="*/ 32276 h 2639"/>
                <a:gd name="T32" fmla="*/ 8215 w 6827"/>
                <a:gd name="T33" fmla="*/ 56337 h 2639"/>
                <a:gd name="T34" fmla="*/ 42384 w 6827"/>
                <a:gd name="T35" fmla="*/ 74136 h 2639"/>
                <a:gd name="T36" fmla="*/ 64640 w 6827"/>
                <a:gd name="T37" fmla="*/ 76874 h 2639"/>
                <a:gd name="T38" fmla="*/ 194501 w 6827"/>
                <a:gd name="T39" fmla="*/ 6263 h 2639"/>
                <a:gd name="T40" fmla="*/ 192579 w 6827"/>
                <a:gd name="T41" fmla="*/ 0 h 2639"/>
                <a:gd name="T42" fmla="*/ 188734 w 6827"/>
                <a:gd name="T43" fmla="*/ 0 h 26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827" h="2639" extrusionOk="0">
                  <a:moveTo>
                    <a:pt x="893" y="1306"/>
                  </a:moveTo>
                  <a:cubicBezTo>
                    <a:pt x="1108" y="1306"/>
                    <a:pt x="1306" y="1389"/>
                    <a:pt x="1521" y="1455"/>
                  </a:cubicBezTo>
                  <a:cubicBezTo>
                    <a:pt x="2013" y="1572"/>
                    <a:pt x="2515" y="1638"/>
                    <a:pt x="3012" y="1638"/>
                  </a:cubicBezTo>
                  <a:cubicBezTo>
                    <a:pt x="3634" y="1638"/>
                    <a:pt x="4248" y="1536"/>
                    <a:pt x="4826" y="1306"/>
                  </a:cubicBezTo>
                  <a:cubicBezTo>
                    <a:pt x="4546" y="1521"/>
                    <a:pt x="4281" y="1719"/>
                    <a:pt x="3934" y="1868"/>
                  </a:cubicBezTo>
                  <a:cubicBezTo>
                    <a:pt x="3365" y="2152"/>
                    <a:pt x="2726" y="2335"/>
                    <a:pt x="2092" y="2335"/>
                  </a:cubicBezTo>
                  <a:cubicBezTo>
                    <a:pt x="1805" y="2335"/>
                    <a:pt x="1519" y="2297"/>
                    <a:pt x="1240" y="2215"/>
                  </a:cubicBezTo>
                  <a:cubicBezTo>
                    <a:pt x="1042" y="2132"/>
                    <a:pt x="827" y="2000"/>
                    <a:pt x="695" y="1868"/>
                  </a:cubicBezTo>
                  <a:cubicBezTo>
                    <a:pt x="563" y="1802"/>
                    <a:pt x="348" y="1653"/>
                    <a:pt x="348" y="1521"/>
                  </a:cubicBezTo>
                  <a:cubicBezTo>
                    <a:pt x="348" y="1306"/>
                    <a:pt x="761" y="1306"/>
                    <a:pt x="893" y="1306"/>
                  </a:cubicBezTo>
                  <a:close/>
                  <a:moveTo>
                    <a:pt x="6479" y="0"/>
                  </a:moveTo>
                  <a:cubicBezTo>
                    <a:pt x="5587" y="827"/>
                    <a:pt x="4479" y="1306"/>
                    <a:pt x="3306" y="1389"/>
                  </a:cubicBezTo>
                  <a:cubicBezTo>
                    <a:pt x="2761" y="1389"/>
                    <a:pt x="2281" y="1306"/>
                    <a:pt x="1802" y="1174"/>
                  </a:cubicBezTo>
                  <a:cubicBezTo>
                    <a:pt x="1521" y="1129"/>
                    <a:pt x="1170" y="1014"/>
                    <a:pt x="844" y="1014"/>
                  </a:cubicBezTo>
                  <a:cubicBezTo>
                    <a:pt x="692" y="1014"/>
                    <a:pt x="545" y="1039"/>
                    <a:pt x="414" y="1108"/>
                  </a:cubicBezTo>
                  <a:cubicBezTo>
                    <a:pt x="1" y="1240"/>
                    <a:pt x="1" y="1587"/>
                    <a:pt x="282" y="1934"/>
                  </a:cubicBezTo>
                  <a:cubicBezTo>
                    <a:pt x="563" y="2281"/>
                    <a:pt x="1042" y="2413"/>
                    <a:pt x="1455" y="2545"/>
                  </a:cubicBezTo>
                  <a:cubicBezTo>
                    <a:pt x="1713" y="2609"/>
                    <a:pt x="1967" y="2639"/>
                    <a:pt x="2219" y="2639"/>
                  </a:cubicBezTo>
                  <a:cubicBezTo>
                    <a:pt x="3923" y="2639"/>
                    <a:pt x="5482" y="1295"/>
                    <a:pt x="6677" y="215"/>
                  </a:cubicBezTo>
                  <a:cubicBezTo>
                    <a:pt x="6826" y="149"/>
                    <a:pt x="6677" y="0"/>
                    <a:pt x="6611" y="0"/>
                  </a:cubicBezTo>
                  <a:lnTo>
                    <a:pt x="647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77" name="Google Shape;2820;p68">
              <a:extLst>
                <a:ext uri="{FF2B5EF4-FFF2-40B4-BE49-F238E27FC236}">
                  <a16:creationId xmlns:a16="http://schemas.microsoft.com/office/drawing/2014/main" id="{73CEA7DA-E4EB-011F-405C-1325EC9391F3}"/>
                </a:ext>
              </a:extLst>
            </p:cNvPr>
            <p:cNvSpPr>
              <a:spLocks/>
            </p:cNvSpPr>
            <p:nvPr/>
          </p:nvSpPr>
          <p:spPr bwMode="auto">
            <a:xfrm>
              <a:off x="5626084" y="3648554"/>
              <a:ext cx="153282" cy="41306"/>
            </a:xfrm>
            <a:custGeom>
              <a:avLst/>
              <a:gdLst>
                <a:gd name="T0" fmla="*/ 119579 w 5262"/>
                <a:gd name="T1" fmla="*/ 8652 h 1418"/>
                <a:gd name="T2" fmla="*/ 141222 w 5262"/>
                <a:gd name="T3" fmla="*/ 18760 h 1418"/>
                <a:gd name="T4" fmla="*/ 139300 w 5262"/>
                <a:gd name="T5" fmla="*/ 26945 h 1418"/>
                <a:gd name="T6" fmla="*/ 121501 w 5262"/>
                <a:gd name="T7" fmla="*/ 28868 h 1418"/>
                <a:gd name="T8" fmla="*/ 85380 w 5262"/>
                <a:gd name="T9" fmla="*/ 26945 h 1418"/>
                <a:gd name="T10" fmla="*/ 44948 w 5262"/>
                <a:gd name="T11" fmla="*/ 25022 h 1418"/>
                <a:gd name="T12" fmla="*/ 56978 w 5262"/>
                <a:gd name="T13" fmla="*/ 20711 h 1418"/>
                <a:gd name="T14" fmla="*/ 87303 w 5262"/>
                <a:gd name="T15" fmla="*/ 12992 h 1418"/>
                <a:gd name="T16" fmla="*/ 119579 w 5262"/>
                <a:gd name="T17" fmla="*/ 8652 h 1418"/>
                <a:gd name="T18" fmla="*/ 116200 w 5262"/>
                <a:gd name="T19" fmla="*/ 29 h 1418"/>
                <a:gd name="T20" fmla="*/ 83457 w 5262"/>
                <a:gd name="T21" fmla="*/ 4806 h 1418"/>
                <a:gd name="T22" fmla="*/ 53133 w 5262"/>
                <a:gd name="T23" fmla="*/ 12992 h 1418"/>
                <a:gd name="T24" fmla="*/ 6933 w 5262"/>
                <a:gd name="T25" fmla="*/ 32742 h 1418"/>
                <a:gd name="T26" fmla="*/ 4981 w 5262"/>
                <a:gd name="T27" fmla="*/ 32742 h 1418"/>
                <a:gd name="T28" fmla="*/ 4981 w 5262"/>
                <a:gd name="T29" fmla="*/ 35130 h 1418"/>
                <a:gd name="T30" fmla="*/ 6554 w 5262"/>
                <a:gd name="T31" fmla="*/ 41306 h 1418"/>
                <a:gd name="T32" fmla="*/ 8856 w 5262"/>
                <a:gd name="T33" fmla="*/ 40927 h 1418"/>
                <a:gd name="T34" fmla="*/ 57182 w 5262"/>
                <a:gd name="T35" fmla="*/ 33208 h 1418"/>
                <a:gd name="T36" fmla="*/ 91177 w 5262"/>
                <a:gd name="T37" fmla="*/ 35130 h 1418"/>
                <a:gd name="T38" fmla="*/ 118763 w 5262"/>
                <a:gd name="T39" fmla="*/ 37373 h 1418"/>
                <a:gd name="T40" fmla="*/ 137377 w 5262"/>
                <a:gd name="T41" fmla="*/ 35130 h 1418"/>
                <a:gd name="T42" fmla="*/ 151330 w 5262"/>
                <a:gd name="T43" fmla="*/ 26945 h 1418"/>
                <a:gd name="T44" fmla="*/ 143640 w 5262"/>
                <a:gd name="T45" fmla="*/ 8652 h 1418"/>
                <a:gd name="T46" fmla="*/ 116200 w 5262"/>
                <a:gd name="T47" fmla="*/ 29 h 14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262" h="1418" extrusionOk="0">
                  <a:moveTo>
                    <a:pt x="4105" y="297"/>
                  </a:moveTo>
                  <a:cubicBezTo>
                    <a:pt x="4369" y="297"/>
                    <a:pt x="4650" y="380"/>
                    <a:pt x="4848" y="644"/>
                  </a:cubicBezTo>
                  <a:cubicBezTo>
                    <a:pt x="4931" y="793"/>
                    <a:pt x="4931" y="859"/>
                    <a:pt x="4782" y="925"/>
                  </a:cubicBezTo>
                  <a:cubicBezTo>
                    <a:pt x="4650" y="991"/>
                    <a:pt x="4369" y="991"/>
                    <a:pt x="4171" y="991"/>
                  </a:cubicBezTo>
                  <a:cubicBezTo>
                    <a:pt x="3758" y="991"/>
                    <a:pt x="3344" y="925"/>
                    <a:pt x="2931" y="925"/>
                  </a:cubicBezTo>
                  <a:cubicBezTo>
                    <a:pt x="2452" y="859"/>
                    <a:pt x="2039" y="859"/>
                    <a:pt x="1543" y="859"/>
                  </a:cubicBezTo>
                  <a:cubicBezTo>
                    <a:pt x="1692" y="859"/>
                    <a:pt x="1824" y="793"/>
                    <a:pt x="1956" y="711"/>
                  </a:cubicBezTo>
                  <a:cubicBezTo>
                    <a:pt x="2303" y="644"/>
                    <a:pt x="2650" y="512"/>
                    <a:pt x="2997" y="446"/>
                  </a:cubicBezTo>
                  <a:cubicBezTo>
                    <a:pt x="3344" y="380"/>
                    <a:pt x="3691" y="297"/>
                    <a:pt x="4105" y="297"/>
                  </a:cubicBezTo>
                  <a:close/>
                  <a:moveTo>
                    <a:pt x="3989" y="1"/>
                  </a:moveTo>
                  <a:cubicBezTo>
                    <a:pt x="3596" y="1"/>
                    <a:pt x="3191" y="95"/>
                    <a:pt x="2865" y="165"/>
                  </a:cubicBezTo>
                  <a:cubicBezTo>
                    <a:pt x="2518" y="231"/>
                    <a:pt x="2171" y="380"/>
                    <a:pt x="1824" y="446"/>
                  </a:cubicBezTo>
                  <a:cubicBezTo>
                    <a:pt x="1279" y="644"/>
                    <a:pt x="799" y="925"/>
                    <a:pt x="238" y="1124"/>
                  </a:cubicBezTo>
                  <a:lnTo>
                    <a:pt x="171" y="1124"/>
                  </a:lnTo>
                  <a:lnTo>
                    <a:pt x="171" y="1206"/>
                  </a:lnTo>
                  <a:cubicBezTo>
                    <a:pt x="1" y="1263"/>
                    <a:pt x="75" y="1418"/>
                    <a:pt x="225" y="1418"/>
                  </a:cubicBezTo>
                  <a:cubicBezTo>
                    <a:pt x="250" y="1418"/>
                    <a:pt x="276" y="1414"/>
                    <a:pt x="304" y="1405"/>
                  </a:cubicBezTo>
                  <a:cubicBezTo>
                    <a:pt x="834" y="1202"/>
                    <a:pt x="1403" y="1140"/>
                    <a:pt x="1963" y="1140"/>
                  </a:cubicBezTo>
                  <a:cubicBezTo>
                    <a:pt x="2363" y="1140"/>
                    <a:pt x="2758" y="1172"/>
                    <a:pt x="3130" y="1206"/>
                  </a:cubicBezTo>
                  <a:cubicBezTo>
                    <a:pt x="3454" y="1244"/>
                    <a:pt x="3773" y="1283"/>
                    <a:pt x="4077" y="1283"/>
                  </a:cubicBezTo>
                  <a:cubicBezTo>
                    <a:pt x="4299" y="1283"/>
                    <a:pt x="4514" y="1262"/>
                    <a:pt x="4716" y="1206"/>
                  </a:cubicBezTo>
                  <a:cubicBezTo>
                    <a:pt x="4931" y="1206"/>
                    <a:pt x="5129" y="1058"/>
                    <a:pt x="5195" y="925"/>
                  </a:cubicBezTo>
                  <a:cubicBezTo>
                    <a:pt x="5261" y="644"/>
                    <a:pt x="5063" y="446"/>
                    <a:pt x="4931" y="297"/>
                  </a:cubicBezTo>
                  <a:cubicBezTo>
                    <a:pt x="4668" y="73"/>
                    <a:pt x="4333" y="1"/>
                    <a:pt x="398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78" name="Google Shape;2821;p68">
              <a:extLst>
                <a:ext uri="{FF2B5EF4-FFF2-40B4-BE49-F238E27FC236}">
                  <a16:creationId xmlns:a16="http://schemas.microsoft.com/office/drawing/2014/main" id="{3A398D65-3C8B-AFB0-23CE-B5334ADFA74C}"/>
                </a:ext>
              </a:extLst>
            </p:cNvPr>
            <p:cNvSpPr>
              <a:spLocks/>
            </p:cNvSpPr>
            <p:nvPr/>
          </p:nvSpPr>
          <p:spPr bwMode="auto">
            <a:xfrm>
              <a:off x="5811583" y="3502467"/>
              <a:ext cx="186170" cy="68601"/>
            </a:xfrm>
            <a:custGeom>
              <a:avLst/>
              <a:gdLst>
                <a:gd name="T0" fmla="*/ 137377 w 6391"/>
                <a:gd name="T1" fmla="*/ 0 h 2355"/>
                <a:gd name="T2" fmla="*/ 126628 w 6391"/>
                <a:gd name="T3" fmla="*/ 699 h 2355"/>
                <a:gd name="T4" fmla="*/ 80399 w 6391"/>
                <a:gd name="T5" fmla="*/ 16575 h 2355"/>
                <a:gd name="T6" fmla="*/ 6292 w 6391"/>
                <a:gd name="T7" fmla="*/ 60882 h 2355"/>
                <a:gd name="T8" fmla="*/ 8215 w 6391"/>
                <a:gd name="T9" fmla="*/ 68572 h 2355"/>
                <a:gd name="T10" fmla="*/ 78476 w 6391"/>
                <a:gd name="T11" fmla="*/ 26683 h 2355"/>
                <a:gd name="T12" fmla="*/ 124210 w 6391"/>
                <a:gd name="T13" fmla="*/ 10341 h 2355"/>
                <a:gd name="T14" fmla="*/ 139999 w 6391"/>
                <a:gd name="T15" fmla="*/ 8739 h 2355"/>
                <a:gd name="T16" fmla="*/ 178625 w 6391"/>
                <a:gd name="T17" fmla="*/ 14652 h 2355"/>
                <a:gd name="T18" fmla="*/ 179820 w 6391"/>
                <a:gd name="T19" fmla="*/ 14944 h 2355"/>
                <a:gd name="T20" fmla="*/ 180548 w 6391"/>
                <a:gd name="T21" fmla="*/ 6467 h 2355"/>
                <a:gd name="T22" fmla="*/ 137377 w 6391"/>
                <a:gd name="T23" fmla="*/ 0 h 23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91" h="2355" extrusionOk="0">
                  <a:moveTo>
                    <a:pt x="4716" y="0"/>
                  </a:moveTo>
                  <a:cubicBezTo>
                    <a:pt x="4592" y="0"/>
                    <a:pt x="4469" y="8"/>
                    <a:pt x="4347" y="24"/>
                  </a:cubicBezTo>
                  <a:cubicBezTo>
                    <a:pt x="3785" y="90"/>
                    <a:pt x="3240" y="355"/>
                    <a:pt x="2760" y="569"/>
                  </a:cubicBezTo>
                  <a:cubicBezTo>
                    <a:pt x="1868" y="983"/>
                    <a:pt x="1240" y="1941"/>
                    <a:pt x="216" y="2090"/>
                  </a:cubicBezTo>
                  <a:cubicBezTo>
                    <a:pt x="1" y="2090"/>
                    <a:pt x="67" y="2354"/>
                    <a:pt x="282" y="2354"/>
                  </a:cubicBezTo>
                  <a:cubicBezTo>
                    <a:pt x="1240" y="2222"/>
                    <a:pt x="1868" y="1396"/>
                    <a:pt x="2694" y="916"/>
                  </a:cubicBezTo>
                  <a:cubicBezTo>
                    <a:pt x="3174" y="636"/>
                    <a:pt x="3719" y="437"/>
                    <a:pt x="4264" y="355"/>
                  </a:cubicBezTo>
                  <a:cubicBezTo>
                    <a:pt x="4446" y="316"/>
                    <a:pt x="4626" y="300"/>
                    <a:pt x="4806" y="300"/>
                  </a:cubicBezTo>
                  <a:cubicBezTo>
                    <a:pt x="5247" y="300"/>
                    <a:pt x="5685" y="398"/>
                    <a:pt x="6132" y="503"/>
                  </a:cubicBezTo>
                  <a:cubicBezTo>
                    <a:pt x="6146" y="510"/>
                    <a:pt x="6159" y="513"/>
                    <a:pt x="6173" y="513"/>
                  </a:cubicBezTo>
                  <a:cubicBezTo>
                    <a:pt x="6291" y="513"/>
                    <a:pt x="6390" y="282"/>
                    <a:pt x="6198" y="222"/>
                  </a:cubicBezTo>
                  <a:cubicBezTo>
                    <a:pt x="5709" y="117"/>
                    <a:pt x="5209" y="0"/>
                    <a:pt x="47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79" name="Google Shape;2822;p68">
              <a:extLst>
                <a:ext uri="{FF2B5EF4-FFF2-40B4-BE49-F238E27FC236}">
                  <a16:creationId xmlns:a16="http://schemas.microsoft.com/office/drawing/2014/main" id="{C004E705-CFE3-1D3E-1BEB-7F5F8A0785DB}"/>
                </a:ext>
              </a:extLst>
            </p:cNvPr>
            <p:cNvSpPr>
              <a:spLocks/>
            </p:cNvSpPr>
            <p:nvPr/>
          </p:nvSpPr>
          <p:spPr bwMode="auto">
            <a:xfrm>
              <a:off x="5775491" y="3571039"/>
              <a:ext cx="20245" cy="10137"/>
            </a:xfrm>
            <a:custGeom>
              <a:avLst/>
              <a:gdLst>
                <a:gd name="T0" fmla="*/ 3845 w 695"/>
                <a:gd name="T1" fmla="*/ 0 h 348"/>
                <a:gd name="T2" fmla="*/ 0 w 695"/>
                <a:gd name="T3" fmla="*/ 4340 h 348"/>
                <a:gd name="T4" fmla="*/ 1923 w 695"/>
                <a:gd name="T5" fmla="*/ 8185 h 348"/>
                <a:gd name="T6" fmla="*/ 9088 w 695"/>
                <a:gd name="T7" fmla="*/ 9147 h 348"/>
                <a:gd name="T8" fmla="*/ 15905 w 695"/>
                <a:gd name="T9" fmla="*/ 10108 h 348"/>
                <a:gd name="T10" fmla="*/ 20216 w 695"/>
                <a:gd name="T11" fmla="*/ 4340 h 348"/>
                <a:gd name="T12" fmla="*/ 15905 w 695"/>
                <a:gd name="T13" fmla="*/ 0 h 348"/>
                <a:gd name="T14" fmla="*/ 3845 w 695"/>
                <a:gd name="T15" fmla="*/ 0 h 3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95" h="348" extrusionOk="0">
                  <a:moveTo>
                    <a:pt x="132" y="0"/>
                  </a:moveTo>
                  <a:cubicBezTo>
                    <a:pt x="66" y="0"/>
                    <a:pt x="0" y="0"/>
                    <a:pt x="0" y="149"/>
                  </a:cubicBezTo>
                  <a:cubicBezTo>
                    <a:pt x="0" y="215"/>
                    <a:pt x="0" y="281"/>
                    <a:pt x="66" y="281"/>
                  </a:cubicBezTo>
                  <a:cubicBezTo>
                    <a:pt x="141" y="314"/>
                    <a:pt x="227" y="314"/>
                    <a:pt x="312" y="314"/>
                  </a:cubicBezTo>
                  <a:cubicBezTo>
                    <a:pt x="397" y="314"/>
                    <a:pt x="479" y="314"/>
                    <a:pt x="546" y="347"/>
                  </a:cubicBezTo>
                  <a:cubicBezTo>
                    <a:pt x="628" y="347"/>
                    <a:pt x="694" y="281"/>
                    <a:pt x="694" y="149"/>
                  </a:cubicBezTo>
                  <a:cubicBezTo>
                    <a:pt x="694" y="66"/>
                    <a:pt x="628" y="0"/>
                    <a:pt x="546" y="0"/>
                  </a:cubicBezTo>
                  <a:lnTo>
                    <a:pt x="13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80" name="Google Shape;2823;p68">
              <a:extLst>
                <a:ext uri="{FF2B5EF4-FFF2-40B4-BE49-F238E27FC236}">
                  <a16:creationId xmlns:a16="http://schemas.microsoft.com/office/drawing/2014/main" id="{702DFE2B-F359-D060-E566-7D5C9AFFF65F}"/>
                </a:ext>
              </a:extLst>
            </p:cNvPr>
            <p:cNvSpPr>
              <a:spLocks/>
            </p:cNvSpPr>
            <p:nvPr/>
          </p:nvSpPr>
          <p:spPr bwMode="auto">
            <a:xfrm>
              <a:off x="5348970" y="3576924"/>
              <a:ext cx="259432" cy="62163"/>
            </a:xfrm>
            <a:custGeom>
              <a:avLst/>
              <a:gdLst>
                <a:gd name="T0" fmla="*/ 124414 w 8906"/>
                <a:gd name="T1" fmla="*/ 29 h 2134"/>
                <a:gd name="T2" fmla="*/ 111685 w 8906"/>
                <a:gd name="T3" fmla="*/ 379 h 2134"/>
                <a:gd name="T4" fmla="*/ 3379 w 8906"/>
                <a:gd name="T5" fmla="*/ 38422 h 2134"/>
                <a:gd name="T6" fmla="*/ 5768 w 8906"/>
                <a:gd name="T7" fmla="*/ 46957 h 2134"/>
                <a:gd name="T8" fmla="*/ 7224 w 8906"/>
                <a:gd name="T9" fmla="*/ 46608 h 2134"/>
                <a:gd name="T10" fmla="*/ 63562 w 8906"/>
                <a:gd name="T11" fmla="*/ 18206 h 2134"/>
                <a:gd name="T12" fmla="*/ 125813 w 8906"/>
                <a:gd name="T13" fmla="*/ 7457 h 2134"/>
                <a:gd name="T14" fmla="*/ 168022 w 8906"/>
                <a:gd name="T15" fmla="*/ 12409 h 2134"/>
                <a:gd name="T16" fmla="*/ 249848 w 8906"/>
                <a:gd name="T17" fmla="*/ 60561 h 2134"/>
                <a:gd name="T18" fmla="*/ 253752 w 8906"/>
                <a:gd name="T19" fmla="*/ 62134 h 2134"/>
                <a:gd name="T20" fmla="*/ 258034 w 8906"/>
                <a:gd name="T21" fmla="*/ 56221 h 2134"/>
                <a:gd name="T22" fmla="*/ 213756 w 8906"/>
                <a:gd name="T23" fmla="*/ 20129 h 2134"/>
                <a:gd name="T24" fmla="*/ 124414 w 8906"/>
                <a:gd name="T25" fmla="*/ 29 h 2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06" h="2134" extrusionOk="0">
                  <a:moveTo>
                    <a:pt x="4271" y="1"/>
                  </a:moveTo>
                  <a:cubicBezTo>
                    <a:pt x="4124" y="1"/>
                    <a:pt x="3978" y="5"/>
                    <a:pt x="3834" y="13"/>
                  </a:cubicBezTo>
                  <a:cubicBezTo>
                    <a:pt x="2529" y="79"/>
                    <a:pt x="1223" y="625"/>
                    <a:pt x="116" y="1319"/>
                  </a:cubicBezTo>
                  <a:cubicBezTo>
                    <a:pt x="1" y="1434"/>
                    <a:pt x="86" y="1612"/>
                    <a:pt x="198" y="1612"/>
                  </a:cubicBezTo>
                  <a:cubicBezTo>
                    <a:pt x="214" y="1612"/>
                    <a:pt x="231" y="1608"/>
                    <a:pt x="248" y="1600"/>
                  </a:cubicBezTo>
                  <a:cubicBezTo>
                    <a:pt x="876" y="1186"/>
                    <a:pt x="1488" y="839"/>
                    <a:pt x="2182" y="625"/>
                  </a:cubicBezTo>
                  <a:cubicBezTo>
                    <a:pt x="2880" y="379"/>
                    <a:pt x="3602" y="256"/>
                    <a:pt x="4319" y="256"/>
                  </a:cubicBezTo>
                  <a:cubicBezTo>
                    <a:pt x="4807" y="256"/>
                    <a:pt x="5293" y="313"/>
                    <a:pt x="5768" y="426"/>
                  </a:cubicBezTo>
                  <a:cubicBezTo>
                    <a:pt x="6859" y="691"/>
                    <a:pt x="7966" y="1186"/>
                    <a:pt x="8577" y="2079"/>
                  </a:cubicBezTo>
                  <a:cubicBezTo>
                    <a:pt x="8620" y="2117"/>
                    <a:pt x="8667" y="2133"/>
                    <a:pt x="8711" y="2133"/>
                  </a:cubicBezTo>
                  <a:cubicBezTo>
                    <a:pt x="8819" y="2133"/>
                    <a:pt x="8905" y="2036"/>
                    <a:pt x="8858" y="1930"/>
                  </a:cubicBezTo>
                  <a:cubicBezTo>
                    <a:pt x="8445" y="1385"/>
                    <a:pt x="7966" y="972"/>
                    <a:pt x="7338" y="691"/>
                  </a:cubicBezTo>
                  <a:cubicBezTo>
                    <a:pt x="6439" y="212"/>
                    <a:pt x="5324" y="1"/>
                    <a:pt x="427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81" name="Google Shape;2824;p68">
              <a:extLst>
                <a:ext uri="{FF2B5EF4-FFF2-40B4-BE49-F238E27FC236}">
                  <a16:creationId xmlns:a16="http://schemas.microsoft.com/office/drawing/2014/main" id="{9F9B8900-1861-4386-B2AE-BCF5250154B2}"/>
                </a:ext>
              </a:extLst>
            </p:cNvPr>
            <p:cNvSpPr>
              <a:spLocks/>
            </p:cNvSpPr>
            <p:nvPr/>
          </p:nvSpPr>
          <p:spPr bwMode="auto">
            <a:xfrm>
              <a:off x="5283981" y="3642437"/>
              <a:ext cx="38044" cy="38859"/>
            </a:xfrm>
            <a:custGeom>
              <a:avLst/>
              <a:gdLst>
                <a:gd name="T0" fmla="*/ 33966 w 1306"/>
                <a:gd name="T1" fmla="*/ 29 h 1334"/>
                <a:gd name="T2" fmla="*/ 32247 w 1306"/>
                <a:gd name="T3" fmla="*/ 816 h 1334"/>
                <a:gd name="T4" fmla="*/ 1923 w 1306"/>
                <a:gd name="T5" fmla="*/ 33062 h 1334"/>
                <a:gd name="T6" fmla="*/ 4340 w 1306"/>
                <a:gd name="T7" fmla="*/ 38859 h 1334"/>
                <a:gd name="T8" fmla="*/ 8186 w 1306"/>
                <a:gd name="T9" fmla="*/ 36936 h 1334"/>
                <a:gd name="T10" fmla="*/ 36121 w 1306"/>
                <a:gd name="T11" fmla="*/ 9001 h 1334"/>
                <a:gd name="T12" fmla="*/ 38044 w 1306"/>
                <a:gd name="T13" fmla="*/ 2738 h 1334"/>
                <a:gd name="T14" fmla="*/ 33966 w 1306"/>
                <a:gd name="T15" fmla="*/ 29 h 13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06" h="1334" extrusionOk="0">
                  <a:moveTo>
                    <a:pt x="1166" y="1"/>
                  </a:moveTo>
                  <a:cubicBezTo>
                    <a:pt x="1146" y="1"/>
                    <a:pt x="1127" y="9"/>
                    <a:pt x="1107" y="28"/>
                  </a:cubicBezTo>
                  <a:cubicBezTo>
                    <a:pt x="694" y="375"/>
                    <a:pt x="347" y="722"/>
                    <a:pt x="66" y="1135"/>
                  </a:cubicBezTo>
                  <a:cubicBezTo>
                    <a:pt x="0" y="1201"/>
                    <a:pt x="66" y="1268"/>
                    <a:pt x="149" y="1334"/>
                  </a:cubicBezTo>
                  <a:cubicBezTo>
                    <a:pt x="215" y="1334"/>
                    <a:pt x="281" y="1334"/>
                    <a:pt x="281" y="1268"/>
                  </a:cubicBezTo>
                  <a:cubicBezTo>
                    <a:pt x="562" y="854"/>
                    <a:pt x="893" y="590"/>
                    <a:pt x="1240" y="309"/>
                  </a:cubicBezTo>
                  <a:cubicBezTo>
                    <a:pt x="1306" y="243"/>
                    <a:pt x="1306" y="177"/>
                    <a:pt x="1306" y="94"/>
                  </a:cubicBezTo>
                  <a:cubicBezTo>
                    <a:pt x="1259" y="47"/>
                    <a:pt x="1212" y="1"/>
                    <a:pt x="116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82" name="Google Shape;2825;p68">
              <a:extLst>
                <a:ext uri="{FF2B5EF4-FFF2-40B4-BE49-F238E27FC236}">
                  <a16:creationId xmlns:a16="http://schemas.microsoft.com/office/drawing/2014/main" id="{28DE9644-187C-68C4-1E8B-4763B6B79EA0}"/>
                </a:ext>
              </a:extLst>
            </p:cNvPr>
            <p:cNvSpPr>
              <a:spLocks/>
            </p:cNvSpPr>
            <p:nvPr/>
          </p:nvSpPr>
          <p:spPr bwMode="auto">
            <a:xfrm>
              <a:off x="5378333" y="3758433"/>
              <a:ext cx="86196" cy="79641"/>
            </a:xfrm>
            <a:custGeom>
              <a:avLst/>
              <a:gdLst>
                <a:gd name="T0" fmla="*/ 46492 w 2959"/>
                <a:gd name="T1" fmla="*/ 7923 h 2734"/>
                <a:gd name="T2" fmla="*/ 64028 w 2959"/>
                <a:gd name="T3" fmla="*/ 13371 h 2734"/>
                <a:gd name="T4" fmla="*/ 74136 w 2959"/>
                <a:gd name="T5" fmla="*/ 27324 h 2734"/>
                <a:gd name="T6" fmla="*/ 72214 w 2959"/>
                <a:gd name="T7" fmla="*/ 47540 h 2734"/>
                <a:gd name="T8" fmla="*/ 72214 w 2959"/>
                <a:gd name="T9" fmla="*/ 49462 h 2734"/>
                <a:gd name="T10" fmla="*/ 60183 w 2959"/>
                <a:gd name="T11" fmla="*/ 65338 h 2734"/>
                <a:gd name="T12" fmla="*/ 38044 w 2959"/>
                <a:gd name="T13" fmla="*/ 71601 h 2734"/>
                <a:gd name="T14" fmla="*/ 12031 w 2959"/>
                <a:gd name="T15" fmla="*/ 43200 h 2734"/>
                <a:gd name="T16" fmla="*/ 27936 w 2959"/>
                <a:gd name="T17" fmla="*/ 13371 h 2734"/>
                <a:gd name="T18" fmla="*/ 46492 w 2959"/>
                <a:gd name="T19" fmla="*/ 7923 h 2734"/>
                <a:gd name="T20" fmla="*/ 47307 w 2959"/>
                <a:gd name="T21" fmla="*/ 29 h 2734"/>
                <a:gd name="T22" fmla="*/ 18294 w 2959"/>
                <a:gd name="T23" fmla="*/ 9496 h 2734"/>
                <a:gd name="T24" fmla="*/ 6263 w 2959"/>
                <a:gd name="T25" fmla="*/ 51385 h 2734"/>
                <a:gd name="T26" fmla="*/ 39704 w 2959"/>
                <a:gd name="T27" fmla="*/ 79612 h 2734"/>
                <a:gd name="T28" fmla="*/ 44307 w 2959"/>
                <a:gd name="T29" fmla="*/ 79321 h 2734"/>
                <a:gd name="T30" fmla="*/ 80399 w 2959"/>
                <a:gd name="T31" fmla="*/ 49462 h 2734"/>
                <a:gd name="T32" fmla="*/ 82322 w 2959"/>
                <a:gd name="T33" fmla="*/ 23479 h 2734"/>
                <a:gd name="T34" fmla="*/ 64028 w 2959"/>
                <a:gd name="T35" fmla="*/ 3233 h 2734"/>
                <a:gd name="T36" fmla="*/ 47307 w 2959"/>
                <a:gd name="T37" fmla="*/ 29 h 27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59" h="2734" extrusionOk="0">
                  <a:moveTo>
                    <a:pt x="1596" y="272"/>
                  </a:moveTo>
                  <a:cubicBezTo>
                    <a:pt x="1798" y="272"/>
                    <a:pt x="2005" y="327"/>
                    <a:pt x="2198" y="459"/>
                  </a:cubicBezTo>
                  <a:cubicBezTo>
                    <a:pt x="2347" y="525"/>
                    <a:pt x="2479" y="739"/>
                    <a:pt x="2545" y="938"/>
                  </a:cubicBezTo>
                  <a:cubicBezTo>
                    <a:pt x="2611" y="1153"/>
                    <a:pt x="2611" y="1417"/>
                    <a:pt x="2479" y="1632"/>
                  </a:cubicBezTo>
                  <a:lnTo>
                    <a:pt x="2479" y="1698"/>
                  </a:lnTo>
                  <a:cubicBezTo>
                    <a:pt x="2413" y="1979"/>
                    <a:pt x="2198" y="2111"/>
                    <a:pt x="2066" y="2243"/>
                  </a:cubicBezTo>
                  <a:cubicBezTo>
                    <a:pt x="1785" y="2392"/>
                    <a:pt x="1587" y="2458"/>
                    <a:pt x="1306" y="2458"/>
                  </a:cubicBezTo>
                  <a:cubicBezTo>
                    <a:pt x="827" y="2392"/>
                    <a:pt x="480" y="1979"/>
                    <a:pt x="413" y="1483"/>
                  </a:cubicBezTo>
                  <a:cubicBezTo>
                    <a:pt x="347" y="1070"/>
                    <a:pt x="628" y="657"/>
                    <a:pt x="959" y="459"/>
                  </a:cubicBezTo>
                  <a:cubicBezTo>
                    <a:pt x="1144" y="344"/>
                    <a:pt x="1366" y="272"/>
                    <a:pt x="1596" y="272"/>
                  </a:cubicBezTo>
                  <a:close/>
                  <a:moveTo>
                    <a:pt x="1624" y="1"/>
                  </a:moveTo>
                  <a:cubicBezTo>
                    <a:pt x="1284" y="1"/>
                    <a:pt x="930" y="108"/>
                    <a:pt x="628" y="326"/>
                  </a:cubicBezTo>
                  <a:cubicBezTo>
                    <a:pt x="215" y="657"/>
                    <a:pt x="0" y="1285"/>
                    <a:pt x="215" y="1764"/>
                  </a:cubicBezTo>
                  <a:cubicBezTo>
                    <a:pt x="397" y="2338"/>
                    <a:pt x="813" y="2733"/>
                    <a:pt x="1363" y="2733"/>
                  </a:cubicBezTo>
                  <a:cubicBezTo>
                    <a:pt x="1415" y="2733"/>
                    <a:pt x="1467" y="2730"/>
                    <a:pt x="1521" y="2723"/>
                  </a:cubicBezTo>
                  <a:cubicBezTo>
                    <a:pt x="2066" y="2656"/>
                    <a:pt x="2694" y="2243"/>
                    <a:pt x="2760" y="1698"/>
                  </a:cubicBezTo>
                  <a:cubicBezTo>
                    <a:pt x="2958" y="1417"/>
                    <a:pt x="2892" y="1070"/>
                    <a:pt x="2826" y="806"/>
                  </a:cubicBezTo>
                  <a:cubicBezTo>
                    <a:pt x="2694" y="459"/>
                    <a:pt x="2479" y="244"/>
                    <a:pt x="2198" y="111"/>
                  </a:cubicBezTo>
                  <a:cubicBezTo>
                    <a:pt x="2021" y="38"/>
                    <a:pt x="1825" y="1"/>
                    <a:pt x="16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grpSp>
      <p:grpSp>
        <p:nvGrpSpPr>
          <p:cNvPr id="43014" name="Google Shape;2791;p68">
            <a:extLst>
              <a:ext uri="{FF2B5EF4-FFF2-40B4-BE49-F238E27FC236}">
                <a16:creationId xmlns:a16="http://schemas.microsoft.com/office/drawing/2014/main" id="{440DF32B-B392-FCD9-EAAF-1C8EC58A69A8}"/>
              </a:ext>
            </a:extLst>
          </p:cNvPr>
          <p:cNvGrpSpPr>
            <a:grpSpLocks/>
          </p:cNvGrpSpPr>
          <p:nvPr/>
        </p:nvGrpSpPr>
        <p:grpSpPr bwMode="auto">
          <a:xfrm flipV="1">
            <a:off x="4146551" y="1035051"/>
            <a:ext cx="3898900" cy="1007533"/>
            <a:chOff x="3201914" y="3495301"/>
            <a:chExt cx="2922613" cy="755632"/>
          </a:xfrm>
        </p:grpSpPr>
        <p:sp>
          <p:nvSpPr>
            <p:cNvPr id="43015" name="Google Shape;2792;p68">
              <a:extLst>
                <a:ext uri="{FF2B5EF4-FFF2-40B4-BE49-F238E27FC236}">
                  <a16:creationId xmlns:a16="http://schemas.microsoft.com/office/drawing/2014/main" id="{58418B15-F190-61E2-32EC-68D5CACDC724}"/>
                </a:ext>
              </a:extLst>
            </p:cNvPr>
            <p:cNvSpPr>
              <a:spLocks/>
            </p:cNvSpPr>
            <p:nvPr/>
          </p:nvSpPr>
          <p:spPr bwMode="auto">
            <a:xfrm>
              <a:off x="3737702" y="3603286"/>
              <a:ext cx="879843" cy="586387"/>
            </a:xfrm>
            <a:custGeom>
              <a:avLst/>
              <a:gdLst>
                <a:gd name="T0" fmla="*/ 19750 w 30204"/>
                <a:gd name="T1" fmla="*/ 44307 h 20130"/>
                <a:gd name="T2" fmla="*/ 268637 w 30204"/>
                <a:gd name="T3" fmla="*/ 78010 h 20130"/>
                <a:gd name="T4" fmla="*/ 314866 w 30204"/>
                <a:gd name="T5" fmla="*/ 144427 h 20130"/>
                <a:gd name="T6" fmla="*/ 394653 w 30204"/>
                <a:gd name="T7" fmla="*/ 85089 h 20130"/>
                <a:gd name="T8" fmla="*/ 399110 w 30204"/>
                <a:gd name="T9" fmla="*/ 236856 h 20130"/>
                <a:gd name="T10" fmla="*/ 342773 w 30204"/>
                <a:gd name="T11" fmla="*/ 184393 h 20130"/>
                <a:gd name="T12" fmla="*/ 335083 w 30204"/>
                <a:gd name="T13" fmla="*/ 220485 h 20130"/>
                <a:gd name="T14" fmla="*/ 48181 w 30204"/>
                <a:gd name="T15" fmla="*/ 39966 h 20130"/>
                <a:gd name="T16" fmla="*/ 182470 w 30204"/>
                <a:gd name="T17" fmla="*/ 44307 h 20130"/>
                <a:gd name="T18" fmla="*/ 131842 w 30204"/>
                <a:gd name="T19" fmla="*/ 9438 h 20130"/>
                <a:gd name="T20" fmla="*/ 796269 w 30204"/>
                <a:gd name="T21" fmla="*/ 413063 h 20130"/>
                <a:gd name="T22" fmla="*/ 563753 w 30204"/>
                <a:gd name="T23" fmla="*/ 567569 h 20130"/>
                <a:gd name="T24" fmla="*/ 561335 w 30204"/>
                <a:gd name="T25" fmla="*/ 405344 h 20130"/>
                <a:gd name="T26" fmla="*/ 810222 w 30204"/>
                <a:gd name="T27" fmla="*/ 395236 h 20130"/>
                <a:gd name="T28" fmla="*/ 453030 w 30204"/>
                <a:gd name="T29" fmla="*/ 232516 h 20130"/>
                <a:gd name="T30" fmla="*/ 481432 w 30204"/>
                <a:gd name="T31" fmla="*/ 160332 h 20130"/>
                <a:gd name="T32" fmla="*/ 495385 w 30204"/>
                <a:gd name="T33" fmla="*/ 246498 h 20130"/>
                <a:gd name="T34" fmla="*/ 489122 w 30204"/>
                <a:gd name="T35" fmla="*/ 190656 h 20130"/>
                <a:gd name="T36" fmla="*/ 762070 w 30204"/>
                <a:gd name="T37" fmla="*/ 381283 h 20130"/>
                <a:gd name="T38" fmla="*/ 547382 w 30204"/>
                <a:gd name="T39" fmla="*/ 359144 h 20130"/>
                <a:gd name="T40" fmla="*/ 698188 w 30204"/>
                <a:gd name="T41" fmla="*/ 396314 h 20130"/>
                <a:gd name="T42" fmla="*/ 826098 w 30204"/>
                <a:gd name="T43" fmla="*/ 376942 h 20130"/>
                <a:gd name="T44" fmla="*/ 378894 w 30204"/>
                <a:gd name="T45" fmla="*/ 340850 h 20130"/>
                <a:gd name="T46" fmla="*/ 298990 w 30204"/>
                <a:gd name="T47" fmla="*/ 493433 h 20130"/>
                <a:gd name="T48" fmla="*/ 389002 w 30204"/>
                <a:gd name="T49" fmla="*/ 487199 h 20130"/>
                <a:gd name="T50" fmla="*/ 268637 w 30204"/>
                <a:gd name="T51" fmla="*/ 564132 h 20130"/>
                <a:gd name="T52" fmla="*/ 184393 w 30204"/>
                <a:gd name="T53" fmla="*/ 541585 h 20130"/>
                <a:gd name="T54" fmla="*/ 118443 w 30204"/>
                <a:gd name="T55" fmla="*/ 547353 h 20130"/>
                <a:gd name="T56" fmla="*/ 306972 w 30204"/>
                <a:gd name="T57" fmla="*/ 245653 h 20130"/>
                <a:gd name="T58" fmla="*/ 435202 w 30204"/>
                <a:gd name="T59" fmla="*/ 268637 h 20130"/>
                <a:gd name="T60" fmla="*/ 130328 w 30204"/>
                <a:gd name="T61" fmla="*/ 29 h 20130"/>
                <a:gd name="T62" fmla="*/ 67873 w 30204"/>
                <a:gd name="T63" fmla="*/ 48268 h 20130"/>
                <a:gd name="T64" fmla="*/ 324974 w 30204"/>
                <a:gd name="T65" fmla="*/ 224825 h 20130"/>
                <a:gd name="T66" fmla="*/ 132425 w 30204"/>
                <a:gd name="T67" fmla="*/ 294621 h 20130"/>
                <a:gd name="T68" fmla="*/ 189083 w 30204"/>
                <a:gd name="T69" fmla="*/ 586358 h 20130"/>
                <a:gd name="T70" fmla="*/ 292728 w 30204"/>
                <a:gd name="T71" fmla="*/ 569521 h 20130"/>
                <a:gd name="T72" fmla="*/ 337529 w 30204"/>
                <a:gd name="T73" fmla="*/ 492967 h 20130"/>
                <a:gd name="T74" fmla="*/ 345628 w 30204"/>
                <a:gd name="T75" fmla="*/ 346764 h 20130"/>
                <a:gd name="T76" fmla="*/ 535351 w 30204"/>
                <a:gd name="T77" fmla="*/ 567569 h 20130"/>
                <a:gd name="T78" fmla="*/ 599845 w 30204"/>
                <a:gd name="T79" fmla="*/ 565646 h 20130"/>
                <a:gd name="T80" fmla="*/ 583474 w 30204"/>
                <a:gd name="T81" fmla="*/ 455418 h 20130"/>
                <a:gd name="T82" fmla="*/ 878590 w 30204"/>
                <a:gd name="T83" fmla="*/ 340850 h 20130"/>
                <a:gd name="T84" fmla="*/ 864637 w 30204"/>
                <a:gd name="T85" fmla="*/ 338928 h 20130"/>
                <a:gd name="T86" fmla="*/ 497308 w 30204"/>
                <a:gd name="T87" fmla="*/ 194501 h 20130"/>
                <a:gd name="T88" fmla="*/ 497308 w 30204"/>
                <a:gd name="T89" fmla="*/ 124210 h 20130"/>
                <a:gd name="T90" fmla="*/ 376972 w 30204"/>
                <a:gd name="T91" fmla="*/ 142504 h 20130"/>
                <a:gd name="T92" fmla="*/ 393605 w 30204"/>
                <a:gd name="T93" fmla="*/ 76845 h 20130"/>
                <a:gd name="T94" fmla="*/ 230622 w 30204"/>
                <a:gd name="T95" fmla="*/ 29858 h 201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204" h="20130" extrusionOk="0">
                  <a:moveTo>
                    <a:pt x="1026" y="1306"/>
                  </a:moveTo>
                  <a:lnTo>
                    <a:pt x="1026" y="1306"/>
                  </a:lnTo>
                  <a:cubicBezTo>
                    <a:pt x="959" y="1372"/>
                    <a:pt x="1026" y="1438"/>
                    <a:pt x="1026" y="1438"/>
                  </a:cubicBezTo>
                  <a:cubicBezTo>
                    <a:pt x="893" y="1438"/>
                    <a:pt x="827" y="1521"/>
                    <a:pt x="678" y="1521"/>
                  </a:cubicBezTo>
                  <a:cubicBezTo>
                    <a:pt x="761" y="1438"/>
                    <a:pt x="893" y="1372"/>
                    <a:pt x="1026" y="1306"/>
                  </a:cubicBezTo>
                  <a:close/>
                  <a:moveTo>
                    <a:pt x="4526" y="324"/>
                  </a:moveTo>
                  <a:cubicBezTo>
                    <a:pt x="4736" y="324"/>
                    <a:pt x="4946" y="332"/>
                    <a:pt x="5157" y="348"/>
                  </a:cubicBezTo>
                  <a:cubicBezTo>
                    <a:pt x="6810" y="480"/>
                    <a:pt x="8264" y="1372"/>
                    <a:pt x="9222" y="2678"/>
                  </a:cubicBezTo>
                  <a:cubicBezTo>
                    <a:pt x="9850" y="3438"/>
                    <a:pt x="10264" y="4264"/>
                    <a:pt x="10594" y="5157"/>
                  </a:cubicBezTo>
                  <a:cubicBezTo>
                    <a:pt x="10627" y="5215"/>
                    <a:pt x="10687" y="5240"/>
                    <a:pt x="10745" y="5240"/>
                  </a:cubicBezTo>
                  <a:cubicBezTo>
                    <a:pt x="10834" y="5240"/>
                    <a:pt x="10915" y="5181"/>
                    <a:pt x="10875" y="5090"/>
                  </a:cubicBezTo>
                  <a:cubicBezTo>
                    <a:pt x="10875" y="5024"/>
                    <a:pt x="10875" y="5024"/>
                    <a:pt x="10809" y="4958"/>
                  </a:cubicBezTo>
                  <a:cubicBezTo>
                    <a:pt x="10875" y="4958"/>
                    <a:pt x="10875" y="4892"/>
                    <a:pt x="10875" y="4826"/>
                  </a:cubicBezTo>
                  <a:cubicBezTo>
                    <a:pt x="10809" y="4413"/>
                    <a:pt x="11090" y="4066"/>
                    <a:pt x="11354" y="3785"/>
                  </a:cubicBezTo>
                  <a:cubicBezTo>
                    <a:pt x="11635" y="3587"/>
                    <a:pt x="11982" y="3306"/>
                    <a:pt x="12329" y="3173"/>
                  </a:cubicBezTo>
                  <a:cubicBezTo>
                    <a:pt x="12683" y="3027"/>
                    <a:pt x="13117" y="2921"/>
                    <a:pt x="13548" y="2921"/>
                  </a:cubicBezTo>
                  <a:cubicBezTo>
                    <a:pt x="13943" y="2921"/>
                    <a:pt x="14335" y="3010"/>
                    <a:pt x="14659" y="3240"/>
                  </a:cubicBezTo>
                  <a:cubicBezTo>
                    <a:pt x="13899" y="3438"/>
                    <a:pt x="13073" y="3851"/>
                    <a:pt x="12742" y="4611"/>
                  </a:cubicBezTo>
                  <a:cubicBezTo>
                    <a:pt x="12329" y="5570"/>
                    <a:pt x="12660" y="6809"/>
                    <a:pt x="13222" y="7569"/>
                  </a:cubicBezTo>
                  <a:cubicBezTo>
                    <a:pt x="13354" y="7784"/>
                    <a:pt x="13569" y="7982"/>
                    <a:pt x="13701" y="8131"/>
                  </a:cubicBezTo>
                  <a:cubicBezTo>
                    <a:pt x="13569" y="8049"/>
                    <a:pt x="13420" y="7916"/>
                    <a:pt x="13288" y="7850"/>
                  </a:cubicBezTo>
                  <a:cubicBezTo>
                    <a:pt x="12742" y="7437"/>
                    <a:pt x="12329" y="6809"/>
                    <a:pt x="12048" y="6198"/>
                  </a:cubicBezTo>
                  <a:cubicBezTo>
                    <a:pt x="12029" y="6159"/>
                    <a:pt x="11991" y="6143"/>
                    <a:pt x="11949" y="6143"/>
                  </a:cubicBezTo>
                  <a:cubicBezTo>
                    <a:pt x="11847" y="6143"/>
                    <a:pt x="11721" y="6236"/>
                    <a:pt x="11767" y="6330"/>
                  </a:cubicBezTo>
                  <a:cubicBezTo>
                    <a:pt x="12114" y="7024"/>
                    <a:pt x="12528" y="7635"/>
                    <a:pt x="13156" y="8131"/>
                  </a:cubicBezTo>
                  <a:cubicBezTo>
                    <a:pt x="13354" y="8263"/>
                    <a:pt x="13635" y="8396"/>
                    <a:pt x="13899" y="8544"/>
                  </a:cubicBezTo>
                  <a:cubicBezTo>
                    <a:pt x="13569" y="8462"/>
                    <a:pt x="13288" y="8462"/>
                    <a:pt x="13007" y="8330"/>
                  </a:cubicBezTo>
                  <a:cubicBezTo>
                    <a:pt x="12461" y="8197"/>
                    <a:pt x="11982" y="7916"/>
                    <a:pt x="11503" y="7569"/>
                  </a:cubicBezTo>
                  <a:cubicBezTo>
                    <a:pt x="10594" y="6958"/>
                    <a:pt x="9916" y="6132"/>
                    <a:pt x="9222" y="5371"/>
                  </a:cubicBezTo>
                  <a:cubicBezTo>
                    <a:pt x="7785" y="3785"/>
                    <a:pt x="6198" y="2265"/>
                    <a:pt x="4132" y="1653"/>
                  </a:cubicBezTo>
                  <a:cubicBezTo>
                    <a:pt x="3504" y="1438"/>
                    <a:pt x="2893" y="1372"/>
                    <a:pt x="2199" y="1372"/>
                  </a:cubicBezTo>
                  <a:lnTo>
                    <a:pt x="1654" y="1372"/>
                  </a:lnTo>
                  <a:cubicBezTo>
                    <a:pt x="2192" y="1277"/>
                    <a:pt x="2733" y="1225"/>
                    <a:pt x="3272" y="1225"/>
                  </a:cubicBezTo>
                  <a:cubicBezTo>
                    <a:pt x="4238" y="1225"/>
                    <a:pt x="5199" y="1393"/>
                    <a:pt x="6132" y="1785"/>
                  </a:cubicBezTo>
                  <a:cubicBezTo>
                    <a:pt x="6147" y="1793"/>
                    <a:pt x="6161" y="1796"/>
                    <a:pt x="6175" y="1796"/>
                  </a:cubicBezTo>
                  <a:cubicBezTo>
                    <a:pt x="6290" y="1796"/>
                    <a:pt x="6382" y="1580"/>
                    <a:pt x="6264" y="1521"/>
                  </a:cubicBezTo>
                  <a:cubicBezTo>
                    <a:pt x="5438" y="1174"/>
                    <a:pt x="4612" y="959"/>
                    <a:pt x="3719" y="893"/>
                  </a:cubicBezTo>
                  <a:cubicBezTo>
                    <a:pt x="2827" y="893"/>
                    <a:pt x="2001" y="1025"/>
                    <a:pt x="1092" y="1240"/>
                  </a:cubicBezTo>
                  <a:cubicBezTo>
                    <a:pt x="1587" y="959"/>
                    <a:pt x="2067" y="761"/>
                    <a:pt x="2546" y="612"/>
                  </a:cubicBezTo>
                  <a:cubicBezTo>
                    <a:pt x="3177" y="410"/>
                    <a:pt x="3847" y="324"/>
                    <a:pt x="4526" y="324"/>
                  </a:cubicBezTo>
                  <a:close/>
                  <a:moveTo>
                    <a:pt x="29401" y="12527"/>
                  </a:moveTo>
                  <a:lnTo>
                    <a:pt x="29401" y="12527"/>
                  </a:lnTo>
                  <a:cubicBezTo>
                    <a:pt x="29186" y="12808"/>
                    <a:pt x="28987" y="13006"/>
                    <a:pt x="28773" y="13221"/>
                  </a:cubicBezTo>
                  <a:cubicBezTo>
                    <a:pt x="28359" y="13568"/>
                    <a:pt x="27880" y="13915"/>
                    <a:pt x="27335" y="14180"/>
                  </a:cubicBezTo>
                  <a:cubicBezTo>
                    <a:pt x="25963" y="14808"/>
                    <a:pt x="24443" y="14940"/>
                    <a:pt x="22989" y="15006"/>
                  </a:cubicBezTo>
                  <a:cubicBezTo>
                    <a:pt x="21898" y="15006"/>
                    <a:pt x="20658" y="15006"/>
                    <a:pt x="19617" y="15485"/>
                  </a:cubicBezTo>
                  <a:cubicBezTo>
                    <a:pt x="18659" y="15898"/>
                    <a:pt x="18031" y="16873"/>
                    <a:pt x="18246" y="17898"/>
                  </a:cubicBezTo>
                  <a:cubicBezTo>
                    <a:pt x="18312" y="18592"/>
                    <a:pt x="18791" y="19204"/>
                    <a:pt x="19353" y="19484"/>
                  </a:cubicBezTo>
                  <a:cubicBezTo>
                    <a:pt x="18593" y="19418"/>
                    <a:pt x="17899" y="18939"/>
                    <a:pt x="17485" y="18245"/>
                  </a:cubicBezTo>
                  <a:cubicBezTo>
                    <a:pt x="16874" y="17287"/>
                    <a:pt x="16791" y="15981"/>
                    <a:pt x="17485" y="15006"/>
                  </a:cubicBezTo>
                  <a:cubicBezTo>
                    <a:pt x="17832" y="14461"/>
                    <a:pt x="18444" y="14047"/>
                    <a:pt x="19138" y="13981"/>
                  </a:cubicBezTo>
                  <a:cubicBezTo>
                    <a:pt x="19204" y="13981"/>
                    <a:pt x="19204" y="13981"/>
                    <a:pt x="19270" y="13915"/>
                  </a:cubicBezTo>
                  <a:cubicBezTo>
                    <a:pt x="19898" y="14114"/>
                    <a:pt x="20510" y="14328"/>
                    <a:pt x="21204" y="14394"/>
                  </a:cubicBezTo>
                  <a:cubicBezTo>
                    <a:pt x="21922" y="14519"/>
                    <a:pt x="22636" y="14585"/>
                    <a:pt x="23350" y="14585"/>
                  </a:cubicBezTo>
                  <a:cubicBezTo>
                    <a:pt x="24148" y="14585"/>
                    <a:pt x="24946" y="14503"/>
                    <a:pt x="25748" y="14328"/>
                  </a:cubicBezTo>
                  <a:cubicBezTo>
                    <a:pt x="26442" y="14114"/>
                    <a:pt x="27120" y="13915"/>
                    <a:pt x="27814" y="13568"/>
                  </a:cubicBezTo>
                  <a:cubicBezTo>
                    <a:pt x="28359" y="13287"/>
                    <a:pt x="28921" y="12940"/>
                    <a:pt x="29401" y="12527"/>
                  </a:cubicBezTo>
                  <a:close/>
                  <a:moveTo>
                    <a:pt x="16461" y="5090"/>
                  </a:moveTo>
                  <a:lnTo>
                    <a:pt x="16461" y="5090"/>
                  </a:lnTo>
                  <a:cubicBezTo>
                    <a:pt x="15899" y="5917"/>
                    <a:pt x="15486" y="6958"/>
                    <a:pt x="15552" y="7982"/>
                  </a:cubicBezTo>
                  <a:cubicBezTo>
                    <a:pt x="15552" y="8090"/>
                    <a:pt x="15622" y="8144"/>
                    <a:pt x="15692" y="8144"/>
                  </a:cubicBezTo>
                  <a:cubicBezTo>
                    <a:pt x="15763" y="8144"/>
                    <a:pt x="15833" y="8090"/>
                    <a:pt x="15833" y="7982"/>
                  </a:cubicBezTo>
                  <a:cubicBezTo>
                    <a:pt x="15767" y="7090"/>
                    <a:pt x="16114" y="6264"/>
                    <a:pt x="16527" y="5504"/>
                  </a:cubicBezTo>
                  <a:cubicBezTo>
                    <a:pt x="16461" y="5851"/>
                    <a:pt x="16378" y="6264"/>
                    <a:pt x="16461" y="6677"/>
                  </a:cubicBezTo>
                  <a:cubicBezTo>
                    <a:pt x="16461" y="7305"/>
                    <a:pt x="16593" y="7916"/>
                    <a:pt x="16725" y="8544"/>
                  </a:cubicBezTo>
                  <a:cubicBezTo>
                    <a:pt x="16725" y="8594"/>
                    <a:pt x="16765" y="8616"/>
                    <a:pt x="16814" y="8616"/>
                  </a:cubicBezTo>
                  <a:cubicBezTo>
                    <a:pt x="16896" y="8616"/>
                    <a:pt x="17006" y="8555"/>
                    <a:pt x="17006" y="8462"/>
                  </a:cubicBezTo>
                  <a:cubicBezTo>
                    <a:pt x="16874" y="7850"/>
                    <a:pt x="16725" y="7305"/>
                    <a:pt x="16725" y="6677"/>
                  </a:cubicBezTo>
                  <a:cubicBezTo>
                    <a:pt x="16659" y="6198"/>
                    <a:pt x="16725" y="5718"/>
                    <a:pt x="16874" y="5305"/>
                  </a:cubicBezTo>
                  <a:lnTo>
                    <a:pt x="16874" y="5504"/>
                  </a:lnTo>
                  <a:cubicBezTo>
                    <a:pt x="16791" y="5851"/>
                    <a:pt x="16791" y="6198"/>
                    <a:pt x="16791" y="6545"/>
                  </a:cubicBezTo>
                  <a:cubicBezTo>
                    <a:pt x="16874" y="7156"/>
                    <a:pt x="17006" y="7784"/>
                    <a:pt x="17204" y="8330"/>
                  </a:cubicBezTo>
                  <a:cubicBezTo>
                    <a:pt x="17766" y="9437"/>
                    <a:pt x="18593" y="10329"/>
                    <a:pt x="19551" y="11023"/>
                  </a:cubicBezTo>
                  <a:cubicBezTo>
                    <a:pt x="21279" y="12354"/>
                    <a:pt x="23460" y="13104"/>
                    <a:pt x="25635" y="13104"/>
                  </a:cubicBezTo>
                  <a:cubicBezTo>
                    <a:pt x="25810" y="13104"/>
                    <a:pt x="25986" y="13099"/>
                    <a:pt x="26161" y="13089"/>
                  </a:cubicBezTo>
                  <a:lnTo>
                    <a:pt x="26228" y="13089"/>
                  </a:lnTo>
                  <a:cubicBezTo>
                    <a:pt x="25550" y="13221"/>
                    <a:pt x="24922" y="13287"/>
                    <a:pt x="24228" y="13287"/>
                  </a:cubicBezTo>
                  <a:cubicBezTo>
                    <a:pt x="24113" y="13291"/>
                    <a:pt x="23997" y="13293"/>
                    <a:pt x="23882" y="13293"/>
                  </a:cubicBezTo>
                  <a:cubicBezTo>
                    <a:pt x="22145" y="13293"/>
                    <a:pt x="20403" y="12840"/>
                    <a:pt x="18791" y="12329"/>
                  </a:cubicBezTo>
                  <a:cubicBezTo>
                    <a:pt x="17832" y="11982"/>
                    <a:pt x="16791" y="11569"/>
                    <a:pt x="15833" y="11089"/>
                  </a:cubicBezTo>
                  <a:cubicBezTo>
                    <a:pt x="15818" y="11082"/>
                    <a:pt x="15804" y="11079"/>
                    <a:pt x="15789" y="11079"/>
                  </a:cubicBezTo>
                  <a:cubicBezTo>
                    <a:pt x="15672" y="11079"/>
                    <a:pt x="15568" y="11295"/>
                    <a:pt x="15701" y="11354"/>
                  </a:cubicBezTo>
                  <a:cubicBezTo>
                    <a:pt x="18295" y="12524"/>
                    <a:pt x="21133" y="13605"/>
                    <a:pt x="23968" y="13605"/>
                  </a:cubicBezTo>
                  <a:cubicBezTo>
                    <a:pt x="24817" y="13605"/>
                    <a:pt x="25666" y="13508"/>
                    <a:pt x="26509" y="13287"/>
                  </a:cubicBezTo>
                  <a:cubicBezTo>
                    <a:pt x="27533" y="13089"/>
                    <a:pt x="28442" y="12676"/>
                    <a:pt x="29334" y="12180"/>
                  </a:cubicBezTo>
                  <a:cubicBezTo>
                    <a:pt x="29054" y="12461"/>
                    <a:pt x="28706" y="12742"/>
                    <a:pt x="28359" y="12940"/>
                  </a:cubicBezTo>
                  <a:cubicBezTo>
                    <a:pt x="27814" y="13287"/>
                    <a:pt x="27120" y="13568"/>
                    <a:pt x="26509" y="13767"/>
                  </a:cubicBezTo>
                  <a:cubicBezTo>
                    <a:pt x="25489" y="14160"/>
                    <a:pt x="24412" y="14343"/>
                    <a:pt x="23336" y="14343"/>
                  </a:cubicBezTo>
                  <a:cubicBezTo>
                    <a:pt x="22877" y="14343"/>
                    <a:pt x="22418" y="14310"/>
                    <a:pt x="21964" y="14246"/>
                  </a:cubicBezTo>
                  <a:cubicBezTo>
                    <a:pt x="18857" y="13915"/>
                    <a:pt x="16114" y="12114"/>
                    <a:pt x="13007" y="11701"/>
                  </a:cubicBezTo>
                  <a:cubicBezTo>
                    <a:pt x="12647" y="11657"/>
                    <a:pt x="12271" y="11628"/>
                    <a:pt x="11894" y="11628"/>
                  </a:cubicBezTo>
                  <a:cubicBezTo>
                    <a:pt x="11127" y="11628"/>
                    <a:pt x="10355" y="11749"/>
                    <a:pt x="9702" y="12114"/>
                  </a:cubicBezTo>
                  <a:cubicBezTo>
                    <a:pt x="8677" y="12593"/>
                    <a:pt x="8049" y="13700"/>
                    <a:pt x="8264" y="14808"/>
                  </a:cubicBezTo>
                  <a:cubicBezTo>
                    <a:pt x="8462" y="15832"/>
                    <a:pt x="9289" y="16592"/>
                    <a:pt x="10264" y="16939"/>
                  </a:cubicBezTo>
                  <a:cubicBezTo>
                    <a:pt x="10743" y="17138"/>
                    <a:pt x="11288" y="17220"/>
                    <a:pt x="11767" y="17220"/>
                  </a:cubicBezTo>
                  <a:cubicBezTo>
                    <a:pt x="12048" y="17138"/>
                    <a:pt x="12247" y="17138"/>
                    <a:pt x="12461" y="17072"/>
                  </a:cubicBezTo>
                  <a:cubicBezTo>
                    <a:pt x="12660" y="17006"/>
                    <a:pt x="12875" y="16873"/>
                    <a:pt x="13073" y="16807"/>
                  </a:cubicBezTo>
                  <a:cubicBezTo>
                    <a:pt x="13156" y="16725"/>
                    <a:pt x="13288" y="16725"/>
                    <a:pt x="13354" y="16725"/>
                  </a:cubicBezTo>
                  <a:lnTo>
                    <a:pt x="13354" y="16873"/>
                  </a:lnTo>
                  <a:cubicBezTo>
                    <a:pt x="13222" y="17072"/>
                    <a:pt x="13156" y="17287"/>
                    <a:pt x="13007" y="17419"/>
                  </a:cubicBezTo>
                  <a:cubicBezTo>
                    <a:pt x="12594" y="18047"/>
                    <a:pt x="11982" y="18526"/>
                    <a:pt x="11288" y="18873"/>
                  </a:cubicBezTo>
                  <a:cubicBezTo>
                    <a:pt x="10635" y="19195"/>
                    <a:pt x="9927" y="19366"/>
                    <a:pt x="9222" y="19366"/>
                  </a:cubicBezTo>
                  <a:cubicBezTo>
                    <a:pt x="8589" y="19366"/>
                    <a:pt x="7958" y="19228"/>
                    <a:pt x="7371" y="18939"/>
                  </a:cubicBezTo>
                  <a:cubicBezTo>
                    <a:pt x="7091" y="18790"/>
                    <a:pt x="6744" y="18592"/>
                    <a:pt x="6463" y="18377"/>
                  </a:cubicBezTo>
                  <a:cubicBezTo>
                    <a:pt x="6433" y="18348"/>
                    <a:pt x="6401" y="18336"/>
                    <a:pt x="6370" y="18336"/>
                  </a:cubicBezTo>
                  <a:cubicBezTo>
                    <a:pt x="6262" y="18336"/>
                    <a:pt x="6176" y="18489"/>
                    <a:pt x="6330" y="18592"/>
                  </a:cubicBezTo>
                  <a:cubicBezTo>
                    <a:pt x="6744" y="18939"/>
                    <a:pt x="7289" y="19286"/>
                    <a:pt x="7851" y="19418"/>
                  </a:cubicBezTo>
                  <a:cubicBezTo>
                    <a:pt x="7408" y="19692"/>
                    <a:pt x="6894" y="19873"/>
                    <a:pt x="6356" y="19873"/>
                  </a:cubicBezTo>
                  <a:cubicBezTo>
                    <a:pt x="6211" y="19873"/>
                    <a:pt x="6065" y="19860"/>
                    <a:pt x="5917" y="19832"/>
                  </a:cubicBezTo>
                  <a:cubicBezTo>
                    <a:pt x="5223" y="19699"/>
                    <a:pt x="4546" y="19286"/>
                    <a:pt x="4066" y="18790"/>
                  </a:cubicBezTo>
                  <a:cubicBezTo>
                    <a:pt x="2959" y="17700"/>
                    <a:pt x="2546" y="16047"/>
                    <a:pt x="2678" y="14593"/>
                  </a:cubicBezTo>
                  <a:cubicBezTo>
                    <a:pt x="2744" y="13006"/>
                    <a:pt x="3438" y="11635"/>
                    <a:pt x="4546" y="10527"/>
                  </a:cubicBezTo>
                  <a:cubicBezTo>
                    <a:pt x="5785" y="9371"/>
                    <a:pt x="7438" y="8743"/>
                    <a:pt x="9156" y="8544"/>
                  </a:cubicBezTo>
                  <a:cubicBezTo>
                    <a:pt x="9602" y="8470"/>
                    <a:pt x="10065" y="8433"/>
                    <a:pt x="10538" y="8433"/>
                  </a:cubicBezTo>
                  <a:cubicBezTo>
                    <a:pt x="11011" y="8433"/>
                    <a:pt x="11495" y="8470"/>
                    <a:pt x="11982" y="8544"/>
                  </a:cubicBezTo>
                  <a:cubicBezTo>
                    <a:pt x="12528" y="8610"/>
                    <a:pt x="13073" y="8677"/>
                    <a:pt x="13635" y="8809"/>
                  </a:cubicBezTo>
                  <a:cubicBezTo>
                    <a:pt x="13899" y="8875"/>
                    <a:pt x="14114" y="8957"/>
                    <a:pt x="14312" y="9024"/>
                  </a:cubicBezTo>
                  <a:cubicBezTo>
                    <a:pt x="14527" y="9156"/>
                    <a:pt x="14726" y="9222"/>
                    <a:pt x="14940" y="9222"/>
                  </a:cubicBezTo>
                  <a:cubicBezTo>
                    <a:pt x="15006" y="9222"/>
                    <a:pt x="15073" y="9156"/>
                    <a:pt x="15073" y="9090"/>
                  </a:cubicBezTo>
                  <a:cubicBezTo>
                    <a:pt x="15139" y="8197"/>
                    <a:pt x="14940" y="7222"/>
                    <a:pt x="15354" y="6330"/>
                  </a:cubicBezTo>
                  <a:cubicBezTo>
                    <a:pt x="15552" y="5851"/>
                    <a:pt x="16048" y="5437"/>
                    <a:pt x="16461" y="5090"/>
                  </a:cubicBezTo>
                  <a:close/>
                  <a:moveTo>
                    <a:pt x="4474" y="1"/>
                  </a:moveTo>
                  <a:cubicBezTo>
                    <a:pt x="3921" y="1"/>
                    <a:pt x="3368" y="69"/>
                    <a:pt x="2827" y="199"/>
                  </a:cubicBezTo>
                  <a:cubicBezTo>
                    <a:pt x="1786" y="480"/>
                    <a:pt x="827" y="893"/>
                    <a:pt x="67" y="1653"/>
                  </a:cubicBezTo>
                  <a:cubicBezTo>
                    <a:pt x="1" y="1785"/>
                    <a:pt x="67" y="1934"/>
                    <a:pt x="199" y="1934"/>
                  </a:cubicBezTo>
                  <a:cubicBezTo>
                    <a:pt x="923" y="1770"/>
                    <a:pt x="1625" y="1657"/>
                    <a:pt x="2330" y="1657"/>
                  </a:cubicBezTo>
                  <a:cubicBezTo>
                    <a:pt x="2832" y="1657"/>
                    <a:pt x="3336" y="1714"/>
                    <a:pt x="3851" y="1851"/>
                  </a:cubicBezTo>
                  <a:cubicBezTo>
                    <a:pt x="4810" y="2132"/>
                    <a:pt x="5785" y="2612"/>
                    <a:pt x="6611" y="3306"/>
                  </a:cubicBezTo>
                  <a:cubicBezTo>
                    <a:pt x="7504" y="3917"/>
                    <a:pt x="8264" y="4677"/>
                    <a:pt x="8941" y="5504"/>
                  </a:cubicBezTo>
                  <a:cubicBezTo>
                    <a:pt x="9636" y="6264"/>
                    <a:pt x="10330" y="7024"/>
                    <a:pt x="11156" y="7718"/>
                  </a:cubicBezTo>
                  <a:cubicBezTo>
                    <a:pt x="11420" y="7916"/>
                    <a:pt x="11767" y="8049"/>
                    <a:pt x="12048" y="8263"/>
                  </a:cubicBezTo>
                  <a:cubicBezTo>
                    <a:pt x="11417" y="8217"/>
                    <a:pt x="10819" y="8170"/>
                    <a:pt x="10208" y="8170"/>
                  </a:cubicBezTo>
                  <a:cubicBezTo>
                    <a:pt x="9954" y="8170"/>
                    <a:pt x="9699" y="8178"/>
                    <a:pt x="9437" y="8197"/>
                  </a:cubicBezTo>
                  <a:cubicBezTo>
                    <a:pt x="7636" y="8396"/>
                    <a:pt x="5917" y="8957"/>
                    <a:pt x="4546" y="10114"/>
                  </a:cubicBezTo>
                  <a:cubicBezTo>
                    <a:pt x="3372" y="11155"/>
                    <a:pt x="2546" y="12676"/>
                    <a:pt x="2414" y="14246"/>
                  </a:cubicBezTo>
                  <a:cubicBezTo>
                    <a:pt x="2199" y="15832"/>
                    <a:pt x="2612" y="17551"/>
                    <a:pt x="3653" y="18724"/>
                  </a:cubicBezTo>
                  <a:cubicBezTo>
                    <a:pt x="4199" y="19352"/>
                    <a:pt x="4893" y="19832"/>
                    <a:pt x="5719" y="20030"/>
                  </a:cubicBezTo>
                  <a:cubicBezTo>
                    <a:pt x="5973" y="20096"/>
                    <a:pt x="6233" y="20129"/>
                    <a:pt x="6491" y="20129"/>
                  </a:cubicBezTo>
                  <a:cubicBezTo>
                    <a:pt x="7073" y="20129"/>
                    <a:pt x="7646" y="19960"/>
                    <a:pt x="8115" y="19617"/>
                  </a:cubicBezTo>
                  <a:cubicBezTo>
                    <a:pt x="8198" y="19551"/>
                    <a:pt x="8198" y="19551"/>
                    <a:pt x="8198" y="19484"/>
                  </a:cubicBezTo>
                  <a:cubicBezTo>
                    <a:pt x="8532" y="19602"/>
                    <a:pt x="8870" y="19655"/>
                    <a:pt x="9208" y="19655"/>
                  </a:cubicBezTo>
                  <a:cubicBezTo>
                    <a:pt x="9490" y="19655"/>
                    <a:pt x="9771" y="19618"/>
                    <a:pt x="10049" y="19551"/>
                  </a:cubicBezTo>
                  <a:cubicBezTo>
                    <a:pt x="11354" y="19352"/>
                    <a:pt x="12660" y="18526"/>
                    <a:pt x="13354" y="17353"/>
                  </a:cubicBezTo>
                  <a:cubicBezTo>
                    <a:pt x="13486" y="17138"/>
                    <a:pt x="13899" y="16394"/>
                    <a:pt x="13354" y="16394"/>
                  </a:cubicBezTo>
                  <a:cubicBezTo>
                    <a:pt x="12875" y="16460"/>
                    <a:pt x="12528" y="16807"/>
                    <a:pt x="12114" y="16873"/>
                  </a:cubicBezTo>
                  <a:cubicBezTo>
                    <a:pt x="11942" y="16907"/>
                    <a:pt x="11765" y="16923"/>
                    <a:pt x="11587" y="16923"/>
                  </a:cubicBezTo>
                  <a:cubicBezTo>
                    <a:pt x="10707" y="16923"/>
                    <a:pt x="9789" y="16531"/>
                    <a:pt x="9156" y="15898"/>
                  </a:cubicBezTo>
                  <a:cubicBezTo>
                    <a:pt x="8809" y="15485"/>
                    <a:pt x="8528" y="15072"/>
                    <a:pt x="8528" y="14527"/>
                  </a:cubicBezTo>
                  <a:cubicBezTo>
                    <a:pt x="8462" y="13981"/>
                    <a:pt x="8677" y="13353"/>
                    <a:pt x="9090" y="12940"/>
                  </a:cubicBezTo>
                  <a:cubicBezTo>
                    <a:pt x="9763" y="12150"/>
                    <a:pt x="10864" y="11904"/>
                    <a:pt x="11865" y="11904"/>
                  </a:cubicBezTo>
                  <a:cubicBezTo>
                    <a:pt x="11994" y="11904"/>
                    <a:pt x="12122" y="11908"/>
                    <a:pt x="12247" y="11916"/>
                  </a:cubicBezTo>
                  <a:cubicBezTo>
                    <a:pt x="14527" y="12048"/>
                    <a:pt x="16659" y="13006"/>
                    <a:pt x="18791" y="13767"/>
                  </a:cubicBezTo>
                  <a:cubicBezTo>
                    <a:pt x="17618" y="13981"/>
                    <a:pt x="16791" y="15155"/>
                    <a:pt x="16725" y="16311"/>
                  </a:cubicBezTo>
                  <a:cubicBezTo>
                    <a:pt x="16659" y="17551"/>
                    <a:pt x="17287" y="18873"/>
                    <a:pt x="18378" y="19484"/>
                  </a:cubicBezTo>
                  <a:cubicBezTo>
                    <a:pt x="18809" y="19723"/>
                    <a:pt x="19303" y="19829"/>
                    <a:pt x="19790" y="19829"/>
                  </a:cubicBezTo>
                  <a:cubicBezTo>
                    <a:pt x="20011" y="19829"/>
                    <a:pt x="20231" y="19807"/>
                    <a:pt x="20444" y="19765"/>
                  </a:cubicBezTo>
                  <a:cubicBezTo>
                    <a:pt x="20510" y="19765"/>
                    <a:pt x="20592" y="19765"/>
                    <a:pt x="20658" y="19699"/>
                  </a:cubicBezTo>
                  <a:cubicBezTo>
                    <a:pt x="20857" y="19699"/>
                    <a:pt x="20791" y="19418"/>
                    <a:pt x="20592" y="19418"/>
                  </a:cubicBezTo>
                  <a:cubicBezTo>
                    <a:pt x="20461" y="19454"/>
                    <a:pt x="20333" y="19470"/>
                    <a:pt x="20208" y="19470"/>
                  </a:cubicBezTo>
                  <a:cubicBezTo>
                    <a:pt x="19339" y="19470"/>
                    <a:pt x="18642" y="18670"/>
                    <a:pt x="18527" y="17832"/>
                  </a:cubicBezTo>
                  <a:cubicBezTo>
                    <a:pt x="18444" y="17353"/>
                    <a:pt x="18593" y="16807"/>
                    <a:pt x="18857" y="16394"/>
                  </a:cubicBezTo>
                  <a:cubicBezTo>
                    <a:pt x="19138" y="16047"/>
                    <a:pt x="19617" y="15766"/>
                    <a:pt x="20030" y="15634"/>
                  </a:cubicBezTo>
                  <a:cubicBezTo>
                    <a:pt x="21138" y="15221"/>
                    <a:pt x="22377" y="15287"/>
                    <a:pt x="23484" y="15221"/>
                  </a:cubicBezTo>
                  <a:cubicBezTo>
                    <a:pt x="24856" y="15155"/>
                    <a:pt x="26294" y="14940"/>
                    <a:pt x="27533" y="14394"/>
                  </a:cubicBezTo>
                  <a:cubicBezTo>
                    <a:pt x="28574" y="13915"/>
                    <a:pt x="29748" y="12940"/>
                    <a:pt x="30095" y="11767"/>
                  </a:cubicBezTo>
                  <a:cubicBezTo>
                    <a:pt x="30095" y="11767"/>
                    <a:pt x="30095" y="11701"/>
                    <a:pt x="30161" y="11701"/>
                  </a:cubicBezTo>
                  <a:cubicBezTo>
                    <a:pt x="30204" y="11571"/>
                    <a:pt x="30099" y="11463"/>
                    <a:pt x="30003" y="11463"/>
                  </a:cubicBezTo>
                  <a:cubicBezTo>
                    <a:pt x="29952" y="11463"/>
                    <a:pt x="29903" y="11494"/>
                    <a:pt x="29880" y="11569"/>
                  </a:cubicBezTo>
                  <a:lnTo>
                    <a:pt x="29814" y="11635"/>
                  </a:lnTo>
                  <a:lnTo>
                    <a:pt x="29682" y="11635"/>
                  </a:lnTo>
                  <a:cubicBezTo>
                    <a:pt x="28465" y="12456"/>
                    <a:pt x="27058" y="12820"/>
                    <a:pt x="25651" y="12820"/>
                  </a:cubicBezTo>
                  <a:cubicBezTo>
                    <a:pt x="24822" y="12820"/>
                    <a:pt x="23993" y="12694"/>
                    <a:pt x="23203" y="12461"/>
                  </a:cubicBezTo>
                  <a:cubicBezTo>
                    <a:pt x="21005" y="11916"/>
                    <a:pt x="18791" y="10610"/>
                    <a:pt x="17700" y="8610"/>
                  </a:cubicBezTo>
                  <a:cubicBezTo>
                    <a:pt x="17353" y="7982"/>
                    <a:pt x="17138" y="7371"/>
                    <a:pt x="17072" y="6677"/>
                  </a:cubicBezTo>
                  <a:cubicBezTo>
                    <a:pt x="17072" y="6330"/>
                    <a:pt x="17072" y="5917"/>
                    <a:pt x="17138" y="5570"/>
                  </a:cubicBezTo>
                  <a:cubicBezTo>
                    <a:pt x="17204" y="5157"/>
                    <a:pt x="17287" y="4743"/>
                    <a:pt x="17353" y="4413"/>
                  </a:cubicBezTo>
                  <a:cubicBezTo>
                    <a:pt x="17353" y="4303"/>
                    <a:pt x="17236" y="4239"/>
                    <a:pt x="17149" y="4239"/>
                  </a:cubicBezTo>
                  <a:cubicBezTo>
                    <a:pt x="17117" y="4239"/>
                    <a:pt x="17090" y="4247"/>
                    <a:pt x="17072" y="4264"/>
                  </a:cubicBezTo>
                  <a:cubicBezTo>
                    <a:pt x="16312" y="4892"/>
                    <a:pt x="15486" y="5371"/>
                    <a:pt x="15073" y="6264"/>
                  </a:cubicBezTo>
                  <a:cubicBezTo>
                    <a:pt x="14726" y="7024"/>
                    <a:pt x="14808" y="7784"/>
                    <a:pt x="14808" y="8544"/>
                  </a:cubicBezTo>
                  <a:cubicBezTo>
                    <a:pt x="13833" y="8131"/>
                    <a:pt x="13156" y="7222"/>
                    <a:pt x="12941" y="6198"/>
                  </a:cubicBezTo>
                  <a:cubicBezTo>
                    <a:pt x="12875" y="5785"/>
                    <a:pt x="12809" y="5305"/>
                    <a:pt x="12941" y="4892"/>
                  </a:cubicBezTo>
                  <a:cubicBezTo>
                    <a:pt x="13073" y="4545"/>
                    <a:pt x="13354" y="4198"/>
                    <a:pt x="13635" y="4000"/>
                  </a:cubicBezTo>
                  <a:cubicBezTo>
                    <a:pt x="14048" y="3719"/>
                    <a:pt x="14527" y="3504"/>
                    <a:pt x="15006" y="3372"/>
                  </a:cubicBezTo>
                  <a:cubicBezTo>
                    <a:pt x="15139" y="3372"/>
                    <a:pt x="15221" y="3240"/>
                    <a:pt x="15073" y="3173"/>
                  </a:cubicBezTo>
                  <a:cubicBezTo>
                    <a:pt x="14652" y="2790"/>
                    <a:pt x="14086" y="2638"/>
                    <a:pt x="13512" y="2638"/>
                  </a:cubicBezTo>
                  <a:cubicBezTo>
                    <a:pt x="13048" y="2638"/>
                    <a:pt x="12580" y="2737"/>
                    <a:pt x="12181" y="2892"/>
                  </a:cubicBezTo>
                  <a:cubicBezTo>
                    <a:pt x="11767" y="3091"/>
                    <a:pt x="11354" y="3372"/>
                    <a:pt x="11090" y="3719"/>
                  </a:cubicBezTo>
                  <a:cubicBezTo>
                    <a:pt x="10875" y="3917"/>
                    <a:pt x="10677" y="4198"/>
                    <a:pt x="10594" y="4479"/>
                  </a:cubicBezTo>
                  <a:cubicBezTo>
                    <a:pt x="9983" y="3091"/>
                    <a:pt x="9156" y="1851"/>
                    <a:pt x="7917" y="1025"/>
                  </a:cubicBezTo>
                  <a:cubicBezTo>
                    <a:pt x="6875" y="323"/>
                    <a:pt x="5678" y="1"/>
                    <a:pt x="447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16" name="Google Shape;2793;p68">
              <a:extLst>
                <a:ext uri="{FF2B5EF4-FFF2-40B4-BE49-F238E27FC236}">
                  <a16:creationId xmlns:a16="http://schemas.microsoft.com/office/drawing/2014/main" id="{788E1CCA-AFBC-1443-6CDA-D142FB3664D4}"/>
                </a:ext>
              </a:extLst>
            </p:cNvPr>
            <p:cNvSpPr>
              <a:spLocks/>
            </p:cNvSpPr>
            <p:nvPr/>
          </p:nvSpPr>
          <p:spPr bwMode="auto">
            <a:xfrm>
              <a:off x="3737702" y="3603286"/>
              <a:ext cx="879843" cy="586387"/>
            </a:xfrm>
            <a:custGeom>
              <a:avLst/>
              <a:gdLst>
                <a:gd name="T0" fmla="*/ 19750 w 30204"/>
                <a:gd name="T1" fmla="*/ 44307 h 20130"/>
                <a:gd name="T2" fmla="*/ 268637 w 30204"/>
                <a:gd name="T3" fmla="*/ 78010 h 20130"/>
                <a:gd name="T4" fmla="*/ 314866 w 30204"/>
                <a:gd name="T5" fmla="*/ 144427 h 20130"/>
                <a:gd name="T6" fmla="*/ 394653 w 30204"/>
                <a:gd name="T7" fmla="*/ 85089 h 20130"/>
                <a:gd name="T8" fmla="*/ 399110 w 30204"/>
                <a:gd name="T9" fmla="*/ 236856 h 20130"/>
                <a:gd name="T10" fmla="*/ 342773 w 30204"/>
                <a:gd name="T11" fmla="*/ 184393 h 20130"/>
                <a:gd name="T12" fmla="*/ 335083 w 30204"/>
                <a:gd name="T13" fmla="*/ 220485 h 20130"/>
                <a:gd name="T14" fmla="*/ 48181 w 30204"/>
                <a:gd name="T15" fmla="*/ 39966 h 20130"/>
                <a:gd name="T16" fmla="*/ 182470 w 30204"/>
                <a:gd name="T17" fmla="*/ 44307 h 20130"/>
                <a:gd name="T18" fmla="*/ 131842 w 30204"/>
                <a:gd name="T19" fmla="*/ 9438 h 20130"/>
                <a:gd name="T20" fmla="*/ 796269 w 30204"/>
                <a:gd name="T21" fmla="*/ 413063 h 20130"/>
                <a:gd name="T22" fmla="*/ 563753 w 30204"/>
                <a:gd name="T23" fmla="*/ 567569 h 20130"/>
                <a:gd name="T24" fmla="*/ 561335 w 30204"/>
                <a:gd name="T25" fmla="*/ 405344 h 20130"/>
                <a:gd name="T26" fmla="*/ 810222 w 30204"/>
                <a:gd name="T27" fmla="*/ 395236 h 20130"/>
                <a:gd name="T28" fmla="*/ 453030 w 30204"/>
                <a:gd name="T29" fmla="*/ 232516 h 20130"/>
                <a:gd name="T30" fmla="*/ 481432 w 30204"/>
                <a:gd name="T31" fmla="*/ 160332 h 20130"/>
                <a:gd name="T32" fmla="*/ 495385 w 30204"/>
                <a:gd name="T33" fmla="*/ 246498 h 20130"/>
                <a:gd name="T34" fmla="*/ 489122 w 30204"/>
                <a:gd name="T35" fmla="*/ 190656 h 20130"/>
                <a:gd name="T36" fmla="*/ 762070 w 30204"/>
                <a:gd name="T37" fmla="*/ 381283 h 20130"/>
                <a:gd name="T38" fmla="*/ 547382 w 30204"/>
                <a:gd name="T39" fmla="*/ 359144 h 20130"/>
                <a:gd name="T40" fmla="*/ 698188 w 30204"/>
                <a:gd name="T41" fmla="*/ 396314 h 20130"/>
                <a:gd name="T42" fmla="*/ 826098 w 30204"/>
                <a:gd name="T43" fmla="*/ 376942 h 20130"/>
                <a:gd name="T44" fmla="*/ 378894 w 30204"/>
                <a:gd name="T45" fmla="*/ 340850 h 20130"/>
                <a:gd name="T46" fmla="*/ 298990 w 30204"/>
                <a:gd name="T47" fmla="*/ 493433 h 20130"/>
                <a:gd name="T48" fmla="*/ 389002 w 30204"/>
                <a:gd name="T49" fmla="*/ 487199 h 20130"/>
                <a:gd name="T50" fmla="*/ 268637 w 30204"/>
                <a:gd name="T51" fmla="*/ 564132 h 20130"/>
                <a:gd name="T52" fmla="*/ 184393 w 30204"/>
                <a:gd name="T53" fmla="*/ 541585 h 20130"/>
                <a:gd name="T54" fmla="*/ 118443 w 30204"/>
                <a:gd name="T55" fmla="*/ 547353 h 20130"/>
                <a:gd name="T56" fmla="*/ 306972 w 30204"/>
                <a:gd name="T57" fmla="*/ 245653 h 20130"/>
                <a:gd name="T58" fmla="*/ 435202 w 30204"/>
                <a:gd name="T59" fmla="*/ 268637 h 20130"/>
                <a:gd name="T60" fmla="*/ 130328 w 30204"/>
                <a:gd name="T61" fmla="*/ 29 h 20130"/>
                <a:gd name="T62" fmla="*/ 67873 w 30204"/>
                <a:gd name="T63" fmla="*/ 48268 h 20130"/>
                <a:gd name="T64" fmla="*/ 324974 w 30204"/>
                <a:gd name="T65" fmla="*/ 224825 h 20130"/>
                <a:gd name="T66" fmla="*/ 132425 w 30204"/>
                <a:gd name="T67" fmla="*/ 294621 h 20130"/>
                <a:gd name="T68" fmla="*/ 189083 w 30204"/>
                <a:gd name="T69" fmla="*/ 586358 h 20130"/>
                <a:gd name="T70" fmla="*/ 292728 w 30204"/>
                <a:gd name="T71" fmla="*/ 569521 h 20130"/>
                <a:gd name="T72" fmla="*/ 337529 w 30204"/>
                <a:gd name="T73" fmla="*/ 492967 h 20130"/>
                <a:gd name="T74" fmla="*/ 345628 w 30204"/>
                <a:gd name="T75" fmla="*/ 346764 h 20130"/>
                <a:gd name="T76" fmla="*/ 535351 w 30204"/>
                <a:gd name="T77" fmla="*/ 567569 h 20130"/>
                <a:gd name="T78" fmla="*/ 599845 w 30204"/>
                <a:gd name="T79" fmla="*/ 565646 h 20130"/>
                <a:gd name="T80" fmla="*/ 583474 w 30204"/>
                <a:gd name="T81" fmla="*/ 455418 h 20130"/>
                <a:gd name="T82" fmla="*/ 878590 w 30204"/>
                <a:gd name="T83" fmla="*/ 340850 h 20130"/>
                <a:gd name="T84" fmla="*/ 864637 w 30204"/>
                <a:gd name="T85" fmla="*/ 338928 h 20130"/>
                <a:gd name="T86" fmla="*/ 497308 w 30204"/>
                <a:gd name="T87" fmla="*/ 194501 h 20130"/>
                <a:gd name="T88" fmla="*/ 497308 w 30204"/>
                <a:gd name="T89" fmla="*/ 124210 h 20130"/>
                <a:gd name="T90" fmla="*/ 376972 w 30204"/>
                <a:gd name="T91" fmla="*/ 142504 h 20130"/>
                <a:gd name="T92" fmla="*/ 393605 w 30204"/>
                <a:gd name="T93" fmla="*/ 76845 h 20130"/>
                <a:gd name="T94" fmla="*/ 230622 w 30204"/>
                <a:gd name="T95" fmla="*/ 29858 h 201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204" h="20130" extrusionOk="0">
                  <a:moveTo>
                    <a:pt x="1026" y="1306"/>
                  </a:moveTo>
                  <a:lnTo>
                    <a:pt x="1026" y="1306"/>
                  </a:lnTo>
                  <a:cubicBezTo>
                    <a:pt x="959" y="1372"/>
                    <a:pt x="1026" y="1438"/>
                    <a:pt x="1026" y="1438"/>
                  </a:cubicBezTo>
                  <a:cubicBezTo>
                    <a:pt x="893" y="1438"/>
                    <a:pt x="827" y="1521"/>
                    <a:pt x="678" y="1521"/>
                  </a:cubicBezTo>
                  <a:cubicBezTo>
                    <a:pt x="761" y="1438"/>
                    <a:pt x="893" y="1372"/>
                    <a:pt x="1026" y="1306"/>
                  </a:cubicBezTo>
                  <a:close/>
                  <a:moveTo>
                    <a:pt x="4526" y="324"/>
                  </a:moveTo>
                  <a:cubicBezTo>
                    <a:pt x="4736" y="324"/>
                    <a:pt x="4946" y="332"/>
                    <a:pt x="5157" y="348"/>
                  </a:cubicBezTo>
                  <a:cubicBezTo>
                    <a:pt x="6810" y="480"/>
                    <a:pt x="8264" y="1372"/>
                    <a:pt x="9222" y="2678"/>
                  </a:cubicBezTo>
                  <a:cubicBezTo>
                    <a:pt x="9850" y="3438"/>
                    <a:pt x="10264" y="4264"/>
                    <a:pt x="10594" y="5157"/>
                  </a:cubicBezTo>
                  <a:cubicBezTo>
                    <a:pt x="10627" y="5215"/>
                    <a:pt x="10687" y="5240"/>
                    <a:pt x="10745" y="5240"/>
                  </a:cubicBezTo>
                  <a:cubicBezTo>
                    <a:pt x="10834" y="5240"/>
                    <a:pt x="10915" y="5181"/>
                    <a:pt x="10875" y="5090"/>
                  </a:cubicBezTo>
                  <a:cubicBezTo>
                    <a:pt x="10875" y="5024"/>
                    <a:pt x="10875" y="5024"/>
                    <a:pt x="10809" y="4958"/>
                  </a:cubicBezTo>
                  <a:cubicBezTo>
                    <a:pt x="10875" y="4958"/>
                    <a:pt x="10875" y="4892"/>
                    <a:pt x="10875" y="4826"/>
                  </a:cubicBezTo>
                  <a:cubicBezTo>
                    <a:pt x="10809" y="4413"/>
                    <a:pt x="11090" y="4066"/>
                    <a:pt x="11354" y="3785"/>
                  </a:cubicBezTo>
                  <a:cubicBezTo>
                    <a:pt x="11635" y="3587"/>
                    <a:pt x="11982" y="3306"/>
                    <a:pt x="12329" y="3173"/>
                  </a:cubicBezTo>
                  <a:cubicBezTo>
                    <a:pt x="12683" y="3027"/>
                    <a:pt x="13117" y="2921"/>
                    <a:pt x="13548" y="2921"/>
                  </a:cubicBezTo>
                  <a:cubicBezTo>
                    <a:pt x="13943" y="2921"/>
                    <a:pt x="14335" y="3010"/>
                    <a:pt x="14659" y="3240"/>
                  </a:cubicBezTo>
                  <a:cubicBezTo>
                    <a:pt x="13899" y="3438"/>
                    <a:pt x="13073" y="3851"/>
                    <a:pt x="12742" y="4611"/>
                  </a:cubicBezTo>
                  <a:cubicBezTo>
                    <a:pt x="12329" y="5570"/>
                    <a:pt x="12660" y="6809"/>
                    <a:pt x="13222" y="7569"/>
                  </a:cubicBezTo>
                  <a:cubicBezTo>
                    <a:pt x="13354" y="7784"/>
                    <a:pt x="13569" y="7982"/>
                    <a:pt x="13701" y="8131"/>
                  </a:cubicBezTo>
                  <a:cubicBezTo>
                    <a:pt x="13569" y="8049"/>
                    <a:pt x="13420" y="7916"/>
                    <a:pt x="13288" y="7850"/>
                  </a:cubicBezTo>
                  <a:cubicBezTo>
                    <a:pt x="12742" y="7437"/>
                    <a:pt x="12329" y="6809"/>
                    <a:pt x="12048" y="6198"/>
                  </a:cubicBezTo>
                  <a:cubicBezTo>
                    <a:pt x="12029" y="6159"/>
                    <a:pt x="11991" y="6143"/>
                    <a:pt x="11949" y="6143"/>
                  </a:cubicBezTo>
                  <a:cubicBezTo>
                    <a:pt x="11847" y="6143"/>
                    <a:pt x="11721" y="6236"/>
                    <a:pt x="11767" y="6330"/>
                  </a:cubicBezTo>
                  <a:cubicBezTo>
                    <a:pt x="12114" y="7024"/>
                    <a:pt x="12528" y="7635"/>
                    <a:pt x="13156" y="8131"/>
                  </a:cubicBezTo>
                  <a:cubicBezTo>
                    <a:pt x="13354" y="8263"/>
                    <a:pt x="13635" y="8396"/>
                    <a:pt x="13899" y="8544"/>
                  </a:cubicBezTo>
                  <a:cubicBezTo>
                    <a:pt x="13569" y="8462"/>
                    <a:pt x="13288" y="8462"/>
                    <a:pt x="13007" y="8330"/>
                  </a:cubicBezTo>
                  <a:cubicBezTo>
                    <a:pt x="12461" y="8197"/>
                    <a:pt x="11982" y="7916"/>
                    <a:pt x="11503" y="7569"/>
                  </a:cubicBezTo>
                  <a:cubicBezTo>
                    <a:pt x="10594" y="6958"/>
                    <a:pt x="9916" y="6132"/>
                    <a:pt x="9222" y="5371"/>
                  </a:cubicBezTo>
                  <a:cubicBezTo>
                    <a:pt x="7785" y="3785"/>
                    <a:pt x="6198" y="2265"/>
                    <a:pt x="4132" y="1653"/>
                  </a:cubicBezTo>
                  <a:cubicBezTo>
                    <a:pt x="3504" y="1438"/>
                    <a:pt x="2893" y="1372"/>
                    <a:pt x="2199" y="1372"/>
                  </a:cubicBezTo>
                  <a:lnTo>
                    <a:pt x="1654" y="1372"/>
                  </a:lnTo>
                  <a:cubicBezTo>
                    <a:pt x="2192" y="1277"/>
                    <a:pt x="2733" y="1225"/>
                    <a:pt x="3272" y="1225"/>
                  </a:cubicBezTo>
                  <a:cubicBezTo>
                    <a:pt x="4238" y="1225"/>
                    <a:pt x="5199" y="1393"/>
                    <a:pt x="6132" y="1785"/>
                  </a:cubicBezTo>
                  <a:cubicBezTo>
                    <a:pt x="6147" y="1793"/>
                    <a:pt x="6161" y="1796"/>
                    <a:pt x="6175" y="1796"/>
                  </a:cubicBezTo>
                  <a:cubicBezTo>
                    <a:pt x="6290" y="1796"/>
                    <a:pt x="6382" y="1580"/>
                    <a:pt x="6264" y="1521"/>
                  </a:cubicBezTo>
                  <a:cubicBezTo>
                    <a:pt x="5438" y="1174"/>
                    <a:pt x="4612" y="959"/>
                    <a:pt x="3719" y="893"/>
                  </a:cubicBezTo>
                  <a:cubicBezTo>
                    <a:pt x="2827" y="893"/>
                    <a:pt x="2001" y="1025"/>
                    <a:pt x="1092" y="1240"/>
                  </a:cubicBezTo>
                  <a:cubicBezTo>
                    <a:pt x="1587" y="959"/>
                    <a:pt x="2067" y="761"/>
                    <a:pt x="2546" y="612"/>
                  </a:cubicBezTo>
                  <a:cubicBezTo>
                    <a:pt x="3177" y="410"/>
                    <a:pt x="3847" y="324"/>
                    <a:pt x="4526" y="324"/>
                  </a:cubicBezTo>
                  <a:close/>
                  <a:moveTo>
                    <a:pt x="29401" y="12527"/>
                  </a:moveTo>
                  <a:lnTo>
                    <a:pt x="29401" y="12527"/>
                  </a:lnTo>
                  <a:cubicBezTo>
                    <a:pt x="29186" y="12808"/>
                    <a:pt x="28987" y="13006"/>
                    <a:pt x="28773" y="13221"/>
                  </a:cubicBezTo>
                  <a:cubicBezTo>
                    <a:pt x="28359" y="13568"/>
                    <a:pt x="27880" y="13915"/>
                    <a:pt x="27335" y="14180"/>
                  </a:cubicBezTo>
                  <a:cubicBezTo>
                    <a:pt x="25963" y="14808"/>
                    <a:pt x="24443" y="14940"/>
                    <a:pt x="22989" y="15006"/>
                  </a:cubicBezTo>
                  <a:cubicBezTo>
                    <a:pt x="21898" y="15006"/>
                    <a:pt x="20658" y="15006"/>
                    <a:pt x="19617" y="15485"/>
                  </a:cubicBezTo>
                  <a:cubicBezTo>
                    <a:pt x="18659" y="15898"/>
                    <a:pt x="18031" y="16873"/>
                    <a:pt x="18246" y="17898"/>
                  </a:cubicBezTo>
                  <a:cubicBezTo>
                    <a:pt x="18312" y="18592"/>
                    <a:pt x="18791" y="19204"/>
                    <a:pt x="19353" y="19484"/>
                  </a:cubicBezTo>
                  <a:cubicBezTo>
                    <a:pt x="18593" y="19418"/>
                    <a:pt x="17899" y="18939"/>
                    <a:pt x="17485" y="18245"/>
                  </a:cubicBezTo>
                  <a:cubicBezTo>
                    <a:pt x="16874" y="17287"/>
                    <a:pt x="16791" y="15981"/>
                    <a:pt x="17485" y="15006"/>
                  </a:cubicBezTo>
                  <a:cubicBezTo>
                    <a:pt x="17832" y="14461"/>
                    <a:pt x="18444" y="14047"/>
                    <a:pt x="19138" y="13981"/>
                  </a:cubicBezTo>
                  <a:cubicBezTo>
                    <a:pt x="19204" y="13981"/>
                    <a:pt x="19204" y="13981"/>
                    <a:pt x="19270" y="13915"/>
                  </a:cubicBezTo>
                  <a:cubicBezTo>
                    <a:pt x="19898" y="14114"/>
                    <a:pt x="20510" y="14328"/>
                    <a:pt x="21204" y="14394"/>
                  </a:cubicBezTo>
                  <a:cubicBezTo>
                    <a:pt x="21922" y="14519"/>
                    <a:pt x="22636" y="14585"/>
                    <a:pt x="23350" y="14585"/>
                  </a:cubicBezTo>
                  <a:cubicBezTo>
                    <a:pt x="24148" y="14585"/>
                    <a:pt x="24946" y="14503"/>
                    <a:pt x="25748" y="14328"/>
                  </a:cubicBezTo>
                  <a:cubicBezTo>
                    <a:pt x="26442" y="14114"/>
                    <a:pt x="27120" y="13915"/>
                    <a:pt x="27814" y="13568"/>
                  </a:cubicBezTo>
                  <a:cubicBezTo>
                    <a:pt x="28359" y="13287"/>
                    <a:pt x="28921" y="12940"/>
                    <a:pt x="29401" y="12527"/>
                  </a:cubicBezTo>
                  <a:close/>
                  <a:moveTo>
                    <a:pt x="16461" y="5090"/>
                  </a:moveTo>
                  <a:lnTo>
                    <a:pt x="16461" y="5090"/>
                  </a:lnTo>
                  <a:cubicBezTo>
                    <a:pt x="15899" y="5917"/>
                    <a:pt x="15486" y="6958"/>
                    <a:pt x="15552" y="7982"/>
                  </a:cubicBezTo>
                  <a:cubicBezTo>
                    <a:pt x="15552" y="8090"/>
                    <a:pt x="15622" y="8144"/>
                    <a:pt x="15692" y="8144"/>
                  </a:cubicBezTo>
                  <a:cubicBezTo>
                    <a:pt x="15763" y="8144"/>
                    <a:pt x="15833" y="8090"/>
                    <a:pt x="15833" y="7982"/>
                  </a:cubicBezTo>
                  <a:cubicBezTo>
                    <a:pt x="15767" y="7090"/>
                    <a:pt x="16114" y="6264"/>
                    <a:pt x="16527" y="5504"/>
                  </a:cubicBezTo>
                  <a:cubicBezTo>
                    <a:pt x="16461" y="5851"/>
                    <a:pt x="16378" y="6264"/>
                    <a:pt x="16461" y="6677"/>
                  </a:cubicBezTo>
                  <a:cubicBezTo>
                    <a:pt x="16461" y="7305"/>
                    <a:pt x="16593" y="7916"/>
                    <a:pt x="16725" y="8544"/>
                  </a:cubicBezTo>
                  <a:cubicBezTo>
                    <a:pt x="16725" y="8594"/>
                    <a:pt x="16765" y="8616"/>
                    <a:pt x="16814" y="8616"/>
                  </a:cubicBezTo>
                  <a:cubicBezTo>
                    <a:pt x="16896" y="8616"/>
                    <a:pt x="17006" y="8555"/>
                    <a:pt x="17006" y="8462"/>
                  </a:cubicBezTo>
                  <a:cubicBezTo>
                    <a:pt x="16874" y="7850"/>
                    <a:pt x="16725" y="7305"/>
                    <a:pt x="16725" y="6677"/>
                  </a:cubicBezTo>
                  <a:cubicBezTo>
                    <a:pt x="16659" y="6198"/>
                    <a:pt x="16725" y="5718"/>
                    <a:pt x="16874" y="5305"/>
                  </a:cubicBezTo>
                  <a:lnTo>
                    <a:pt x="16874" y="5504"/>
                  </a:lnTo>
                  <a:cubicBezTo>
                    <a:pt x="16791" y="5851"/>
                    <a:pt x="16791" y="6198"/>
                    <a:pt x="16791" y="6545"/>
                  </a:cubicBezTo>
                  <a:cubicBezTo>
                    <a:pt x="16874" y="7156"/>
                    <a:pt x="17006" y="7784"/>
                    <a:pt x="17204" y="8330"/>
                  </a:cubicBezTo>
                  <a:cubicBezTo>
                    <a:pt x="17766" y="9437"/>
                    <a:pt x="18593" y="10329"/>
                    <a:pt x="19551" y="11023"/>
                  </a:cubicBezTo>
                  <a:cubicBezTo>
                    <a:pt x="21279" y="12354"/>
                    <a:pt x="23460" y="13104"/>
                    <a:pt x="25635" y="13104"/>
                  </a:cubicBezTo>
                  <a:cubicBezTo>
                    <a:pt x="25810" y="13104"/>
                    <a:pt x="25986" y="13099"/>
                    <a:pt x="26161" y="13089"/>
                  </a:cubicBezTo>
                  <a:lnTo>
                    <a:pt x="26228" y="13089"/>
                  </a:lnTo>
                  <a:cubicBezTo>
                    <a:pt x="25550" y="13221"/>
                    <a:pt x="24922" y="13287"/>
                    <a:pt x="24228" y="13287"/>
                  </a:cubicBezTo>
                  <a:cubicBezTo>
                    <a:pt x="24113" y="13291"/>
                    <a:pt x="23997" y="13293"/>
                    <a:pt x="23882" y="13293"/>
                  </a:cubicBezTo>
                  <a:cubicBezTo>
                    <a:pt x="22145" y="13293"/>
                    <a:pt x="20403" y="12840"/>
                    <a:pt x="18791" y="12329"/>
                  </a:cubicBezTo>
                  <a:cubicBezTo>
                    <a:pt x="17832" y="11982"/>
                    <a:pt x="16791" y="11569"/>
                    <a:pt x="15833" y="11089"/>
                  </a:cubicBezTo>
                  <a:cubicBezTo>
                    <a:pt x="15818" y="11082"/>
                    <a:pt x="15804" y="11079"/>
                    <a:pt x="15789" y="11079"/>
                  </a:cubicBezTo>
                  <a:cubicBezTo>
                    <a:pt x="15672" y="11079"/>
                    <a:pt x="15568" y="11295"/>
                    <a:pt x="15701" y="11354"/>
                  </a:cubicBezTo>
                  <a:cubicBezTo>
                    <a:pt x="18295" y="12524"/>
                    <a:pt x="21133" y="13605"/>
                    <a:pt x="23968" y="13605"/>
                  </a:cubicBezTo>
                  <a:cubicBezTo>
                    <a:pt x="24817" y="13605"/>
                    <a:pt x="25666" y="13508"/>
                    <a:pt x="26509" y="13287"/>
                  </a:cubicBezTo>
                  <a:cubicBezTo>
                    <a:pt x="27533" y="13089"/>
                    <a:pt x="28442" y="12676"/>
                    <a:pt x="29334" y="12180"/>
                  </a:cubicBezTo>
                  <a:cubicBezTo>
                    <a:pt x="29054" y="12461"/>
                    <a:pt x="28706" y="12742"/>
                    <a:pt x="28359" y="12940"/>
                  </a:cubicBezTo>
                  <a:cubicBezTo>
                    <a:pt x="27814" y="13287"/>
                    <a:pt x="27120" y="13568"/>
                    <a:pt x="26509" y="13767"/>
                  </a:cubicBezTo>
                  <a:cubicBezTo>
                    <a:pt x="25489" y="14160"/>
                    <a:pt x="24412" y="14343"/>
                    <a:pt x="23336" y="14343"/>
                  </a:cubicBezTo>
                  <a:cubicBezTo>
                    <a:pt x="22877" y="14343"/>
                    <a:pt x="22418" y="14310"/>
                    <a:pt x="21964" y="14246"/>
                  </a:cubicBezTo>
                  <a:cubicBezTo>
                    <a:pt x="18857" y="13915"/>
                    <a:pt x="16114" y="12114"/>
                    <a:pt x="13007" y="11701"/>
                  </a:cubicBezTo>
                  <a:cubicBezTo>
                    <a:pt x="12647" y="11657"/>
                    <a:pt x="12271" y="11628"/>
                    <a:pt x="11894" y="11628"/>
                  </a:cubicBezTo>
                  <a:cubicBezTo>
                    <a:pt x="11127" y="11628"/>
                    <a:pt x="10355" y="11749"/>
                    <a:pt x="9702" y="12114"/>
                  </a:cubicBezTo>
                  <a:cubicBezTo>
                    <a:pt x="8677" y="12593"/>
                    <a:pt x="8049" y="13700"/>
                    <a:pt x="8264" y="14808"/>
                  </a:cubicBezTo>
                  <a:cubicBezTo>
                    <a:pt x="8462" y="15832"/>
                    <a:pt x="9289" y="16592"/>
                    <a:pt x="10264" y="16939"/>
                  </a:cubicBezTo>
                  <a:cubicBezTo>
                    <a:pt x="10743" y="17138"/>
                    <a:pt x="11288" y="17220"/>
                    <a:pt x="11767" y="17220"/>
                  </a:cubicBezTo>
                  <a:cubicBezTo>
                    <a:pt x="12048" y="17138"/>
                    <a:pt x="12247" y="17138"/>
                    <a:pt x="12461" y="17072"/>
                  </a:cubicBezTo>
                  <a:cubicBezTo>
                    <a:pt x="12660" y="17006"/>
                    <a:pt x="12875" y="16873"/>
                    <a:pt x="13073" y="16807"/>
                  </a:cubicBezTo>
                  <a:cubicBezTo>
                    <a:pt x="13156" y="16725"/>
                    <a:pt x="13288" y="16725"/>
                    <a:pt x="13354" y="16725"/>
                  </a:cubicBezTo>
                  <a:lnTo>
                    <a:pt x="13354" y="16873"/>
                  </a:lnTo>
                  <a:cubicBezTo>
                    <a:pt x="13222" y="17072"/>
                    <a:pt x="13156" y="17287"/>
                    <a:pt x="13007" y="17419"/>
                  </a:cubicBezTo>
                  <a:cubicBezTo>
                    <a:pt x="12594" y="18047"/>
                    <a:pt x="11982" y="18526"/>
                    <a:pt x="11288" y="18873"/>
                  </a:cubicBezTo>
                  <a:cubicBezTo>
                    <a:pt x="10635" y="19195"/>
                    <a:pt x="9927" y="19366"/>
                    <a:pt x="9222" y="19366"/>
                  </a:cubicBezTo>
                  <a:cubicBezTo>
                    <a:pt x="8589" y="19366"/>
                    <a:pt x="7958" y="19228"/>
                    <a:pt x="7371" y="18939"/>
                  </a:cubicBezTo>
                  <a:cubicBezTo>
                    <a:pt x="7091" y="18790"/>
                    <a:pt x="6744" y="18592"/>
                    <a:pt x="6463" y="18377"/>
                  </a:cubicBezTo>
                  <a:cubicBezTo>
                    <a:pt x="6433" y="18348"/>
                    <a:pt x="6401" y="18336"/>
                    <a:pt x="6370" y="18336"/>
                  </a:cubicBezTo>
                  <a:cubicBezTo>
                    <a:pt x="6262" y="18336"/>
                    <a:pt x="6176" y="18489"/>
                    <a:pt x="6330" y="18592"/>
                  </a:cubicBezTo>
                  <a:cubicBezTo>
                    <a:pt x="6744" y="18939"/>
                    <a:pt x="7289" y="19286"/>
                    <a:pt x="7851" y="19418"/>
                  </a:cubicBezTo>
                  <a:cubicBezTo>
                    <a:pt x="7408" y="19692"/>
                    <a:pt x="6894" y="19873"/>
                    <a:pt x="6356" y="19873"/>
                  </a:cubicBezTo>
                  <a:cubicBezTo>
                    <a:pt x="6211" y="19873"/>
                    <a:pt x="6065" y="19860"/>
                    <a:pt x="5917" y="19832"/>
                  </a:cubicBezTo>
                  <a:cubicBezTo>
                    <a:pt x="5223" y="19699"/>
                    <a:pt x="4546" y="19286"/>
                    <a:pt x="4066" y="18790"/>
                  </a:cubicBezTo>
                  <a:cubicBezTo>
                    <a:pt x="2959" y="17700"/>
                    <a:pt x="2546" y="16047"/>
                    <a:pt x="2678" y="14593"/>
                  </a:cubicBezTo>
                  <a:cubicBezTo>
                    <a:pt x="2744" y="13006"/>
                    <a:pt x="3438" y="11635"/>
                    <a:pt x="4546" y="10527"/>
                  </a:cubicBezTo>
                  <a:cubicBezTo>
                    <a:pt x="5785" y="9371"/>
                    <a:pt x="7438" y="8743"/>
                    <a:pt x="9156" y="8544"/>
                  </a:cubicBezTo>
                  <a:cubicBezTo>
                    <a:pt x="9602" y="8470"/>
                    <a:pt x="10065" y="8433"/>
                    <a:pt x="10538" y="8433"/>
                  </a:cubicBezTo>
                  <a:cubicBezTo>
                    <a:pt x="11011" y="8433"/>
                    <a:pt x="11495" y="8470"/>
                    <a:pt x="11982" y="8544"/>
                  </a:cubicBezTo>
                  <a:cubicBezTo>
                    <a:pt x="12528" y="8610"/>
                    <a:pt x="13073" y="8677"/>
                    <a:pt x="13635" y="8809"/>
                  </a:cubicBezTo>
                  <a:cubicBezTo>
                    <a:pt x="13899" y="8875"/>
                    <a:pt x="14114" y="8957"/>
                    <a:pt x="14312" y="9024"/>
                  </a:cubicBezTo>
                  <a:cubicBezTo>
                    <a:pt x="14527" y="9156"/>
                    <a:pt x="14726" y="9222"/>
                    <a:pt x="14940" y="9222"/>
                  </a:cubicBezTo>
                  <a:cubicBezTo>
                    <a:pt x="15006" y="9222"/>
                    <a:pt x="15073" y="9156"/>
                    <a:pt x="15073" y="9090"/>
                  </a:cubicBezTo>
                  <a:cubicBezTo>
                    <a:pt x="15139" y="8197"/>
                    <a:pt x="14940" y="7222"/>
                    <a:pt x="15354" y="6330"/>
                  </a:cubicBezTo>
                  <a:cubicBezTo>
                    <a:pt x="15552" y="5851"/>
                    <a:pt x="16048" y="5437"/>
                    <a:pt x="16461" y="5090"/>
                  </a:cubicBezTo>
                  <a:close/>
                  <a:moveTo>
                    <a:pt x="4474" y="1"/>
                  </a:moveTo>
                  <a:cubicBezTo>
                    <a:pt x="3921" y="1"/>
                    <a:pt x="3368" y="69"/>
                    <a:pt x="2827" y="199"/>
                  </a:cubicBezTo>
                  <a:cubicBezTo>
                    <a:pt x="1786" y="480"/>
                    <a:pt x="827" y="893"/>
                    <a:pt x="67" y="1653"/>
                  </a:cubicBezTo>
                  <a:cubicBezTo>
                    <a:pt x="1" y="1785"/>
                    <a:pt x="67" y="1934"/>
                    <a:pt x="199" y="1934"/>
                  </a:cubicBezTo>
                  <a:cubicBezTo>
                    <a:pt x="923" y="1770"/>
                    <a:pt x="1625" y="1657"/>
                    <a:pt x="2330" y="1657"/>
                  </a:cubicBezTo>
                  <a:cubicBezTo>
                    <a:pt x="2832" y="1657"/>
                    <a:pt x="3336" y="1714"/>
                    <a:pt x="3851" y="1851"/>
                  </a:cubicBezTo>
                  <a:cubicBezTo>
                    <a:pt x="4810" y="2132"/>
                    <a:pt x="5785" y="2612"/>
                    <a:pt x="6611" y="3306"/>
                  </a:cubicBezTo>
                  <a:cubicBezTo>
                    <a:pt x="7504" y="3917"/>
                    <a:pt x="8264" y="4677"/>
                    <a:pt x="8941" y="5504"/>
                  </a:cubicBezTo>
                  <a:cubicBezTo>
                    <a:pt x="9636" y="6264"/>
                    <a:pt x="10330" y="7024"/>
                    <a:pt x="11156" y="7718"/>
                  </a:cubicBezTo>
                  <a:cubicBezTo>
                    <a:pt x="11420" y="7916"/>
                    <a:pt x="11767" y="8049"/>
                    <a:pt x="12048" y="8263"/>
                  </a:cubicBezTo>
                  <a:cubicBezTo>
                    <a:pt x="11417" y="8217"/>
                    <a:pt x="10819" y="8170"/>
                    <a:pt x="10208" y="8170"/>
                  </a:cubicBezTo>
                  <a:cubicBezTo>
                    <a:pt x="9954" y="8170"/>
                    <a:pt x="9699" y="8178"/>
                    <a:pt x="9437" y="8197"/>
                  </a:cubicBezTo>
                  <a:cubicBezTo>
                    <a:pt x="7636" y="8396"/>
                    <a:pt x="5917" y="8957"/>
                    <a:pt x="4546" y="10114"/>
                  </a:cubicBezTo>
                  <a:cubicBezTo>
                    <a:pt x="3372" y="11155"/>
                    <a:pt x="2546" y="12676"/>
                    <a:pt x="2414" y="14246"/>
                  </a:cubicBezTo>
                  <a:cubicBezTo>
                    <a:pt x="2199" y="15832"/>
                    <a:pt x="2612" y="17551"/>
                    <a:pt x="3653" y="18724"/>
                  </a:cubicBezTo>
                  <a:cubicBezTo>
                    <a:pt x="4199" y="19352"/>
                    <a:pt x="4893" y="19832"/>
                    <a:pt x="5719" y="20030"/>
                  </a:cubicBezTo>
                  <a:cubicBezTo>
                    <a:pt x="5973" y="20096"/>
                    <a:pt x="6233" y="20129"/>
                    <a:pt x="6491" y="20129"/>
                  </a:cubicBezTo>
                  <a:cubicBezTo>
                    <a:pt x="7073" y="20129"/>
                    <a:pt x="7646" y="19960"/>
                    <a:pt x="8115" y="19617"/>
                  </a:cubicBezTo>
                  <a:cubicBezTo>
                    <a:pt x="8198" y="19551"/>
                    <a:pt x="8198" y="19551"/>
                    <a:pt x="8198" y="19484"/>
                  </a:cubicBezTo>
                  <a:cubicBezTo>
                    <a:pt x="8532" y="19602"/>
                    <a:pt x="8870" y="19655"/>
                    <a:pt x="9208" y="19655"/>
                  </a:cubicBezTo>
                  <a:cubicBezTo>
                    <a:pt x="9490" y="19655"/>
                    <a:pt x="9771" y="19618"/>
                    <a:pt x="10049" y="19551"/>
                  </a:cubicBezTo>
                  <a:cubicBezTo>
                    <a:pt x="11354" y="19352"/>
                    <a:pt x="12660" y="18526"/>
                    <a:pt x="13354" y="17353"/>
                  </a:cubicBezTo>
                  <a:cubicBezTo>
                    <a:pt x="13486" y="17138"/>
                    <a:pt x="13899" y="16394"/>
                    <a:pt x="13354" y="16394"/>
                  </a:cubicBezTo>
                  <a:cubicBezTo>
                    <a:pt x="12875" y="16460"/>
                    <a:pt x="12528" y="16807"/>
                    <a:pt x="12114" y="16873"/>
                  </a:cubicBezTo>
                  <a:cubicBezTo>
                    <a:pt x="11942" y="16907"/>
                    <a:pt x="11765" y="16923"/>
                    <a:pt x="11587" y="16923"/>
                  </a:cubicBezTo>
                  <a:cubicBezTo>
                    <a:pt x="10707" y="16923"/>
                    <a:pt x="9789" y="16531"/>
                    <a:pt x="9156" y="15898"/>
                  </a:cubicBezTo>
                  <a:cubicBezTo>
                    <a:pt x="8809" y="15485"/>
                    <a:pt x="8528" y="15072"/>
                    <a:pt x="8528" y="14527"/>
                  </a:cubicBezTo>
                  <a:cubicBezTo>
                    <a:pt x="8462" y="13981"/>
                    <a:pt x="8677" y="13353"/>
                    <a:pt x="9090" y="12940"/>
                  </a:cubicBezTo>
                  <a:cubicBezTo>
                    <a:pt x="9763" y="12150"/>
                    <a:pt x="10864" y="11904"/>
                    <a:pt x="11865" y="11904"/>
                  </a:cubicBezTo>
                  <a:cubicBezTo>
                    <a:pt x="11994" y="11904"/>
                    <a:pt x="12122" y="11908"/>
                    <a:pt x="12247" y="11916"/>
                  </a:cubicBezTo>
                  <a:cubicBezTo>
                    <a:pt x="14527" y="12048"/>
                    <a:pt x="16659" y="13006"/>
                    <a:pt x="18791" y="13767"/>
                  </a:cubicBezTo>
                  <a:cubicBezTo>
                    <a:pt x="17618" y="13981"/>
                    <a:pt x="16791" y="15155"/>
                    <a:pt x="16725" y="16311"/>
                  </a:cubicBezTo>
                  <a:cubicBezTo>
                    <a:pt x="16659" y="17551"/>
                    <a:pt x="17287" y="18873"/>
                    <a:pt x="18378" y="19484"/>
                  </a:cubicBezTo>
                  <a:cubicBezTo>
                    <a:pt x="18809" y="19723"/>
                    <a:pt x="19303" y="19829"/>
                    <a:pt x="19790" y="19829"/>
                  </a:cubicBezTo>
                  <a:cubicBezTo>
                    <a:pt x="20011" y="19829"/>
                    <a:pt x="20231" y="19807"/>
                    <a:pt x="20444" y="19765"/>
                  </a:cubicBezTo>
                  <a:cubicBezTo>
                    <a:pt x="20510" y="19765"/>
                    <a:pt x="20592" y="19765"/>
                    <a:pt x="20658" y="19699"/>
                  </a:cubicBezTo>
                  <a:cubicBezTo>
                    <a:pt x="20857" y="19699"/>
                    <a:pt x="20791" y="19418"/>
                    <a:pt x="20592" y="19418"/>
                  </a:cubicBezTo>
                  <a:cubicBezTo>
                    <a:pt x="20461" y="19454"/>
                    <a:pt x="20333" y="19470"/>
                    <a:pt x="20208" y="19470"/>
                  </a:cubicBezTo>
                  <a:cubicBezTo>
                    <a:pt x="19339" y="19470"/>
                    <a:pt x="18642" y="18670"/>
                    <a:pt x="18527" y="17832"/>
                  </a:cubicBezTo>
                  <a:cubicBezTo>
                    <a:pt x="18444" y="17353"/>
                    <a:pt x="18593" y="16807"/>
                    <a:pt x="18857" y="16394"/>
                  </a:cubicBezTo>
                  <a:cubicBezTo>
                    <a:pt x="19138" y="16047"/>
                    <a:pt x="19617" y="15766"/>
                    <a:pt x="20030" y="15634"/>
                  </a:cubicBezTo>
                  <a:cubicBezTo>
                    <a:pt x="21138" y="15221"/>
                    <a:pt x="22377" y="15287"/>
                    <a:pt x="23484" y="15221"/>
                  </a:cubicBezTo>
                  <a:cubicBezTo>
                    <a:pt x="24856" y="15155"/>
                    <a:pt x="26294" y="14940"/>
                    <a:pt x="27533" y="14394"/>
                  </a:cubicBezTo>
                  <a:cubicBezTo>
                    <a:pt x="28574" y="13915"/>
                    <a:pt x="29748" y="12940"/>
                    <a:pt x="30095" y="11767"/>
                  </a:cubicBezTo>
                  <a:cubicBezTo>
                    <a:pt x="30095" y="11767"/>
                    <a:pt x="30095" y="11701"/>
                    <a:pt x="30161" y="11701"/>
                  </a:cubicBezTo>
                  <a:cubicBezTo>
                    <a:pt x="30204" y="11571"/>
                    <a:pt x="30099" y="11463"/>
                    <a:pt x="30003" y="11463"/>
                  </a:cubicBezTo>
                  <a:cubicBezTo>
                    <a:pt x="29952" y="11463"/>
                    <a:pt x="29903" y="11494"/>
                    <a:pt x="29880" y="11569"/>
                  </a:cubicBezTo>
                  <a:lnTo>
                    <a:pt x="29814" y="11635"/>
                  </a:lnTo>
                  <a:lnTo>
                    <a:pt x="29682" y="11635"/>
                  </a:lnTo>
                  <a:cubicBezTo>
                    <a:pt x="28465" y="12456"/>
                    <a:pt x="27058" y="12820"/>
                    <a:pt x="25651" y="12820"/>
                  </a:cubicBezTo>
                  <a:cubicBezTo>
                    <a:pt x="24822" y="12820"/>
                    <a:pt x="23993" y="12694"/>
                    <a:pt x="23203" y="12461"/>
                  </a:cubicBezTo>
                  <a:cubicBezTo>
                    <a:pt x="21005" y="11916"/>
                    <a:pt x="18791" y="10610"/>
                    <a:pt x="17700" y="8610"/>
                  </a:cubicBezTo>
                  <a:cubicBezTo>
                    <a:pt x="17353" y="7982"/>
                    <a:pt x="17138" y="7371"/>
                    <a:pt x="17072" y="6677"/>
                  </a:cubicBezTo>
                  <a:cubicBezTo>
                    <a:pt x="17072" y="6330"/>
                    <a:pt x="17072" y="5917"/>
                    <a:pt x="17138" y="5570"/>
                  </a:cubicBezTo>
                  <a:cubicBezTo>
                    <a:pt x="17204" y="5157"/>
                    <a:pt x="17287" y="4743"/>
                    <a:pt x="17353" y="4413"/>
                  </a:cubicBezTo>
                  <a:cubicBezTo>
                    <a:pt x="17353" y="4303"/>
                    <a:pt x="17236" y="4239"/>
                    <a:pt x="17149" y="4239"/>
                  </a:cubicBezTo>
                  <a:cubicBezTo>
                    <a:pt x="17117" y="4239"/>
                    <a:pt x="17090" y="4247"/>
                    <a:pt x="17072" y="4264"/>
                  </a:cubicBezTo>
                  <a:cubicBezTo>
                    <a:pt x="16312" y="4892"/>
                    <a:pt x="15486" y="5371"/>
                    <a:pt x="15073" y="6264"/>
                  </a:cubicBezTo>
                  <a:cubicBezTo>
                    <a:pt x="14726" y="7024"/>
                    <a:pt x="14808" y="7784"/>
                    <a:pt x="14808" y="8544"/>
                  </a:cubicBezTo>
                  <a:cubicBezTo>
                    <a:pt x="13833" y="8131"/>
                    <a:pt x="13156" y="7222"/>
                    <a:pt x="12941" y="6198"/>
                  </a:cubicBezTo>
                  <a:cubicBezTo>
                    <a:pt x="12875" y="5785"/>
                    <a:pt x="12809" y="5305"/>
                    <a:pt x="12941" y="4892"/>
                  </a:cubicBezTo>
                  <a:cubicBezTo>
                    <a:pt x="13073" y="4545"/>
                    <a:pt x="13354" y="4198"/>
                    <a:pt x="13635" y="4000"/>
                  </a:cubicBezTo>
                  <a:cubicBezTo>
                    <a:pt x="14048" y="3719"/>
                    <a:pt x="14527" y="3504"/>
                    <a:pt x="15006" y="3372"/>
                  </a:cubicBezTo>
                  <a:cubicBezTo>
                    <a:pt x="15139" y="3372"/>
                    <a:pt x="15221" y="3240"/>
                    <a:pt x="15073" y="3173"/>
                  </a:cubicBezTo>
                  <a:cubicBezTo>
                    <a:pt x="14652" y="2790"/>
                    <a:pt x="14086" y="2638"/>
                    <a:pt x="13512" y="2638"/>
                  </a:cubicBezTo>
                  <a:cubicBezTo>
                    <a:pt x="13048" y="2638"/>
                    <a:pt x="12580" y="2737"/>
                    <a:pt x="12181" y="2892"/>
                  </a:cubicBezTo>
                  <a:cubicBezTo>
                    <a:pt x="11767" y="3091"/>
                    <a:pt x="11354" y="3372"/>
                    <a:pt x="11090" y="3719"/>
                  </a:cubicBezTo>
                  <a:cubicBezTo>
                    <a:pt x="10875" y="3917"/>
                    <a:pt x="10677" y="4198"/>
                    <a:pt x="10594" y="4479"/>
                  </a:cubicBezTo>
                  <a:cubicBezTo>
                    <a:pt x="9983" y="3091"/>
                    <a:pt x="9156" y="1851"/>
                    <a:pt x="7917" y="1025"/>
                  </a:cubicBezTo>
                  <a:cubicBezTo>
                    <a:pt x="6875" y="323"/>
                    <a:pt x="5678" y="1"/>
                    <a:pt x="447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17" name="Google Shape;2794;p68">
              <a:extLst>
                <a:ext uri="{FF2B5EF4-FFF2-40B4-BE49-F238E27FC236}">
                  <a16:creationId xmlns:a16="http://schemas.microsoft.com/office/drawing/2014/main" id="{0C467594-2924-9BFF-1312-375E052C993A}"/>
                </a:ext>
              </a:extLst>
            </p:cNvPr>
            <p:cNvSpPr>
              <a:spLocks/>
            </p:cNvSpPr>
            <p:nvPr/>
          </p:nvSpPr>
          <p:spPr bwMode="auto">
            <a:xfrm>
              <a:off x="3940389" y="3899742"/>
              <a:ext cx="221796" cy="109762"/>
            </a:xfrm>
            <a:custGeom>
              <a:avLst/>
              <a:gdLst>
                <a:gd name="T0" fmla="*/ 136299 w 7614"/>
                <a:gd name="T1" fmla="*/ 0 h 3768"/>
                <a:gd name="T2" fmla="*/ 105917 w 7614"/>
                <a:gd name="T3" fmla="*/ 2505 h 3768"/>
                <a:gd name="T4" fmla="*/ 17828 w 7614"/>
                <a:gd name="T5" fmla="*/ 52580 h 3768"/>
                <a:gd name="T6" fmla="*/ 0 w 7614"/>
                <a:gd name="T7" fmla="*/ 106499 h 3768"/>
                <a:gd name="T8" fmla="*/ 3874 w 7614"/>
                <a:gd name="T9" fmla="*/ 109733 h 3768"/>
                <a:gd name="T10" fmla="*/ 7719 w 7614"/>
                <a:gd name="T11" fmla="*/ 106499 h 3768"/>
                <a:gd name="T12" fmla="*/ 57765 w 7614"/>
                <a:gd name="T13" fmla="*/ 26567 h 3768"/>
                <a:gd name="T14" fmla="*/ 137639 w 7614"/>
                <a:gd name="T15" fmla="*/ 7690 h 3768"/>
                <a:gd name="T16" fmla="*/ 156457 w 7614"/>
                <a:gd name="T17" fmla="*/ 8273 h 3768"/>
                <a:gd name="T18" fmla="*/ 214222 w 7614"/>
                <a:gd name="T19" fmla="*/ 20304 h 3768"/>
                <a:gd name="T20" fmla="*/ 216145 w 7614"/>
                <a:gd name="T21" fmla="*/ 20624 h 3768"/>
                <a:gd name="T22" fmla="*/ 216640 w 7614"/>
                <a:gd name="T23" fmla="*/ 12613 h 3768"/>
                <a:gd name="T24" fmla="*/ 136299 w 7614"/>
                <a:gd name="T25" fmla="*/ 0 h 37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14" h="3768" extrusionOk="0">
                  <a:moveTo>
                    <a:pt x="4679" y="0"/>
                  </a:moveTo>
                  <a:cubicBezTo>
                    <a:pt x="4328" y="0"/>
                    <a:pt x="3979" y="27"/>
                    <a:pt x="3636" y="86"/>
                  </a:cubicBezTo>
                  <a:cubicBezTo>
                    <a:pt x="2397" y="218"/>
                    <a:pt x="1372" y="846"/>
                    <a:pt x="612" y="1805"/>
                  </a:cubicBezTo>
                  <a:cubicBezTo>
                    <a:pt x="199" y="2350"/>
                    <a:pt x="0" y="2978"/>
                    <a:pt x="0" y="3656"/>
                  </a:cubicBezTo>
                  <a:cubicBezTo>
                    <a:pt x="0" y="3730"/>
                    <a:pt x="66" y="3767"/>
                    <a:pt x="133" y="3767"/>
                  </a:cubicBezTo>
                  <a:cubicBezTo>
                    <a:pt x="199" y="3767"/>
                    <a:pt x="265" y="3730"/>
                    <a:pt x="265" y="3656"/>
                  </a:cubicBezTo>
                  <a:cubicBezTo>
                    <a:pt x="265" y="2499"/>
                    <a:pt x="1025" y="1458"/>
                    <a:pt x="1983" y="912"/>
                  </a:cubicBezTo>
                  <a:cubicBezTo>
                    <a:pt x="2826" y="404"/>
                    <a:pt x="3798" y="264"/>
                    <a:pt x="4725" y="264"/>
                  </a:cubicBezTo>
                  <a:cubicBezTo>
                    <a:pt x="4944" y="264"/>
                    <a:pt x="5160" y="272"/>
                    <a:pt x="5371" y="284"/>
                  </a:cubicBezTo>
                  <a:cubicBezTo>
                    <a:pt x="6049" y="350"/>
                    <a:pt x="6743" y="499"/>
                    <a:pt x="7354" y="697"/>
                  </a:cubicBezTo>
                  <a:cubicBezTo>
                    <a:pt x="7378" y="705"/>
                    <a:pt x="7400" y="708"/>
                    <a:pt x="7420" y="708"/>
                  </a:cubicBezTo>
                  <a:cubicBezTo>
                    <a:pt x="7581" y="708"/>
                    <a:pt x="7614" y="492"/>
                    <a:pt x="7437" y="433"/>
                  </a:cubicBezTo>
                  <a:cubicBezTo>
                    <a:pt x="6540" y="182"/>
                    <a:pt x="5600" y="0"/>
                    <a:pt x="46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18" name="Google Shape;2795;p68">
              <a:extLst>
                <a:ext uri="{FF2B5EF4-FFF2-40B4-BE49-F238E27FC236}">
                  <a16:creationId xmlns:a16="http://schemas.microsoft.com/office/drawing/2014/main" id="{A7347DCC-642F-84BC-134A-B4625A29E6B9}"/>
                </a:ext>
              </a:extLst>
            </p:cNvPr>
            <p:cNvSpPr>
              <a:spLocks/>
            </p:cNvSpPr>
            <p:nvPr/>
          </p:nvSpPr>
          <p:spPr bwMode="auto">
            <a:xfrm>
              <a:off x="3870098" y="4067007"/>
              <a:ext cx="27965" cy="47074"/>
            </a:xfrm>
            <a:custGeom>
              <a:avLst/>
              <a:gdLst>
                <a:gd name="T0" fmla="*/ 5797 w 960"/>
                <a:gd name="T1" fmla="*/ 0 h 1616"/>
                <a:gd name="T2" fmla="*/ 3874 w 960"/>
                <a:gd name="T3" fmla="*/ 1806 h 1616"/>
                <a:gd name="T4" fmla="*/ 1952 w 960"/>
                <a:gd name="T5" fmla="*/ 7574 h 1616"/>
                <a:gd name="T6" fmla="*/ 10137 w 960"/>
                <a:gd name="T7" fmla="*/ 25867 h 1616"/>
                <a:gd name="T8" fmla="*/ 19750 w 960"/>
                <a:gd name="T9" fmla="*/ 45618 h 1616"/>
                <a:gd name="T10" fmla="*/ 23071 w 960"/>
                <a:gd name="T11" fmla="*/ 47045 h 1616"/>
                <a:gd name="T12" fmla="*/ 26013 w 960"/>
                <a:gd name="T13" fmla="*/ 45618 h 1616"/>
                <a:gd name="T14" fmla="*/ 26013 w 960"/>
                <a:gd name="T15" fmla="*/ 39850 h 1616"/>
                <a:gd name="T16" fmla="*/ 7720 w 960"/>
                <a:gd name="T17" fmla="*/ 1806 h 1616"/>
                <a:gd name="T18" fmla="*/ 5797 w 960"/>
                <a:gd name="T19" fmla="*/ 0 h 16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0" h="1616" extrusionOk="0">
                  <a:moveTo>
                    <a:pt x="199" y="0"/>
                  </a:moveTo>
                  <a:cubicBezTo>
                    <a:pt x="166" y="0"/>
                    <a:pt x="133" y="21"/>
                    <a:pt x="133" y="62"/>
                  </a:cubicBezTo>
                  <a:cubicBezTo>
                    <a:pt x="67" y="62"/>
                    <a:pt x="1" y="128"/>
                    <a:pt x="67" y="260"/>
                  </a:cubicBezTo>
                  <a:cubicBezTo>
                    <a:pt x="133" y="475"/>
                    <a:pt x="199" y="673"/>
                    <a:pt x="348" y="888"/>
                  </a:cubicBezTo>
                  <a:cubicBezTo>
                    <a:pt x="414" y="1153"/>
                    <a:pt x="546" y="1368"/>
                    <a:pt x="678" y="1566"/>
                  </a:cubicBezTo>
                  <a:cubicBezTo>
                    <a:pt x="719" y="1599"/>
                    <a:pt x="757" y="1615"/>
                    <a:pt x="792" y="1615"/>
                  </a:cubicBezTo>
                  <a:cubicBezTo>
                    <a:pt x="827" y="1615"/>
                    <a:pt x="860" y="1599"/>
                    <a:pt x="893" y="1566"/>
                  </a:cubicBezTo>
                  <a:cubicBezTo>
                    <a:pt x="959" y="1500"/>
                    <a:pt x="959" y="1434"/>
                    <a:pt x="893" y="1368"/>
                  </a:cubicBezTo>
                  <a:cubicBezTo>
                    <a:pt x="612" y="1020"/>
                    <a:pt x="480" y="541"/>
                    <a:pt x="265" y="62"/>
                  </a:cubicBezTo>
                  <a:cubicBezTo>
                    <a:pt x="265" y="21"/>
                    <a:pt x="232" y="0"/>
                    <a:pt x="19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19" name="Google Shape;2796;p68">
              <a:extLst>
                <a:ext uri="{FF2B5EF4-FFF2-40B4-BE49-F238E27FC236}">
                  <a16:creationId xmlns:a16="http://schemas.microsoft.com/office/drawing/2014/main" id="{CB93BAFA-8FE6-F92F-4F48-8BBFCC04AD77}"/>
                </a:ext>
              </a:extLst>
            </p:cNvPr>
            <p:cNvSpPr>
              <a:spLocks/>
            </p:cNvSpPr>
            <p:nvPr/>
          </p:nvSpPr>
          <p:spPr bwMode="auto">
            <a:xfrm>
              <a:off x="3888945" y="3872447"/>
              <a:ext cx="223806" cy="61144"/>
            </a:xfrm>
            <a:custGeom>
              <a:avLst/>
              <a:gdLst>
                <a:gd name="T0" fmla="*/ 148243 w 7683"/>
                <a:gd name="T1" fmla="*/ 0 h 2099"/>
                <a:gd name="T2" fmla="*/ 43258 w 7683"/>
                <a:gd name="T3" fmla="*/ 23537 h 2099"/>
                <a:gd name="T4" fmla="*/ 3321 w 7683"/>
                <a:gd name="T5" fmla="*/ 53861 h 2099"/>
                <a:gd name="T6" fmla="*/ 6088 w 7683"/>
                <a:gd name="T7" fmla="*/ 61115 h 2099"/>
                <a:gd name="T8" fmla="*/ 9089 w 7683"/>
                <a:gd name="T9" fmla="*/ 59658 h 2099"/>
                <a:gd name="T10" fmla="*/ 147835 w 7683"/>
                <a:gd name="T11" fmla="*/ 8826 h 2099"/>
                <a:gd name="T12" fmla="*/ 169391 w 7683"/>
                <a:gd name="T13" fmla="*/ 9584 h 2099"/>
                <a:gd name="T14" fmla="*/ 217543 w 7683"/>
                <a:gd name="T15" fmla="*/ 15847 h 2099"/>
                <a:gd name="T16" fmla="*/ 219932 w 7683"/>
                <a:gd name="T17" fmla="*/ 7661 h 2099"/>
                <a:gd name="T18" fmla="*/ 148243 w 7683"/>
                <a:gd name="T19" fmla="*/ 0 h 20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83" h="2099" extrusionOk="0">
                  <a:moveTo>
                    <a:pt x="5089" y="0"/>
                  </a:moveTo>
                  <a:cubicBezTo>
                    <a:pt x="3821" y="0"/>
                    <a:pt x="2563" y="230"/>
                    <a:pt x="1485" y="808"/>
                  </a:cubicBezTo>
                  <a:cubicBezTo>
                    <a:pt x="940" y="1089"/>
                    <a:pt x="527" y="1436"/>
                    <a:pt x="114" y="1849"/>
                  </a:cubicBezTo>
                  <a:cubicBezTo>
                    <a:pt x="1" y="1950"/>
                    <a:pt x="98" y="2098"/>
                    <a:pt x="209" y="2098"/>
                  </a:cubicBezTo>
                  <a:cubicBezTo>
                    <a:pt x="244" y="2098"/>
                    <a:pt x="280" y="2083"/>
                    <a:pt x="312" y="2048"/>
                  </a:cubicBezTo>
                  <a:cubicBezTo>
                    <a:pt x="1510" y="734"/>
                    <a:pt x="3351" y="303"/>
                    <a:pt x="5075" y="303"/>
                  </a:cubicBezTo>
                  <a:cubicBezTo>
                    <a:pt x="5325" y="303"/>
                    <a:pt x="5573" y="312"/>
                    <a:pt x="5815" y="329"/>
                  </a:cubicBezTo>
                  <a:cubicBezTo>
                    <a:pt x="6377" y="329"/>
                    <a:pt x="6922" y="395"/>
                    <a:pt x="7468" y="544"/>
                  </a:cubicBezTo>
                  <a:cubicBezTo>
                    <a:pt x="7617" y="544"/>
                    <a:pt x="7683" y="263"/>
                    <a:pt x="7550" y="263"/>
                  </a:cubicBezTo>
                  <a:cubicBezTo>
                    <a:pt x="6758" y="99"/>
                    <a:pt x="5921" y="0"/>
                    <a:pt x="508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20" name="Google Shape;2797;p68">
              <a:extLst>
                <a:ext uri="{FF2B5EF4-FFF2-40B4-BE49-F238E27FC236}">
                  <a16:creationId xmlns:a16="http://schemas.microsoft.com/office/drawing/2014/main" id="{766A9207-B82C-84F2-AB9F-3F26FD86935E}"/>
                </a:ext>
              </a:extLst>
            </p:cNvPr>
            <p:cNvSpPr>
              <a:spLocks/>
            </p:cNvSpPr>
            <p:nvPr/>
          </p:nvSpPr>
          <p:spPr bwMode="auto">
            <a:xfrm>
              <a:off x="3962061" y="3688025"/>
              <a:ext cx="45297" cy="40957"/>
            </a:xfrm>
            <a:custGeom>
              <a:avLst/>
              <a:gdLst>
                <a:gd name="T0" fmla="*/ 4340 w 1555"/>
                <a:gd name="T1" fmla="*/ 0 h 1406"/>
                <a:gd name="T2" fmla="*/ 2418 w 1555"/>
                <a:gd name="T3" fmla="*/ 1457 h 1406"/>
                <a:gd name="T4" fmla="*/ 2418 w 1555"/>
                <a:gd name="T5" fmla="*/ 7690 h 1406"/>
                <a:gd name="T6" fmla="*/ 36092 w 1555"/>
                <a:gd name="T7" fmla="*/ 39471 h 1406"/>
                <a:gd name="T8" fmla="*/ 39325 w 1555"/>
                <a:gd name="T9" fmla="*/ 40957 h 1406"/>
                <a:gd name="T10" fmla="*/ 42355 w 1555"/>
                <a:gd name="T11" fmla="*/ 33704 h 1406"/>
                <a:gd name="T12" fmla="*/ 6263 w 1555"/>
                <a:gd name="T13" fmla="*/ 1457 h 1406"/>
                <a:gd name="T14" fmla="*/ 4340 w 1555"/>
                <a:gd name="T15" fmla="*/ 0 h 14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55" h="1406" extrusionOk="0">
                  <a:moveTo>
                    <a:pt x="149" y="0"/>
                  </a:moveTo>
                  <a:cubicBezTo>
                    <a:pt x="116" y="0"/>
                    <a:pt x="83" y="17"/>
                    <a:pt x="83" y="50"/>
                  </a:cubicBezTo>
                  <a:cubicBezTo>
                    <a:pt x="0" y="50"/>
                    <a:pt x="0" y="182"/>
                    <a:pt x="83" y="264"/>
                  </a:cubicBezTo>
                  <a:cubicBezTo>
                    <a:pt x="413" y="595"/>
                    <a:pt x="826" y="1008"/>
                    <a:pt x="1239" y="1355"/>
                  </a:cubicBezTo>
                  <a:cubicBezTo>
                    <a:pt x="1275" y="1391"/>
                    <a:pt x="1314" y="1406"/>
                    <a:pt x="1350" y="1406"/>
                  </a:cubicBezTo>
                  <a:cubicBezTo>
                    <a:pt x="1464" y="1406"/>
                    <a:pt x="1555" y="1257"/>
                    <a:pt x="1454" y="1157"/>
                  </a:cubicBezTo>
                  <a:cubicBezTo>
                    <a:pt x="1041" y="810"/>
                    <a:pt x="628" y="397"/>
                    <a:pt x="215" y="50"/>
                  </a:cubicBezTo>
                  <a:cubicBezTo>
                    <a:pt x="215" y="17"/>
                    <a:pt x="182" y="0"/>
                    <a:pt x="1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21" name="Google Shape;2798;p68">
              <a:extLst>
                <a:ext uri="{FF2B5EF4-FFF2-40B4-BE49-F238E27FC236}">
                  <a16:creationId xmlns:a16="http://schemas.microsoft.com/office/drawing/2014/main" id="{5B3AF0E5-6D73-4816-9DB5-3406BB5F4322}"/>
                </a:ext>
              </a:extLst>
            </p:cNvPr>
            <p:cNvSpPr>
              <a:spLocks/>
            </p:cNvSpPr>
            <p:nvPr/>
          </p:nvSpPr>
          <p:spPr bwMode="auto">
            <a:xfrm>
              <a:off x="3201914" y="3521984"/>
              <a:ext cx="637889" cy="495327"/>
            </a:xfrm>
            <a:custGeom>
              <a:avLst/>
              <a:gdLst>
                <a:gd name="T0" fmla="*/ 194501 w 21898"/>
                <a:gd name="T1" fmla="*/ 11040 h 17004"/>
                <a:gd name="T2" fmla="*/ 278745 w 21898"/>
                <a:gd name="T3" fmla="*/ 61086 h 17004"/>
                <a:gd name="T4" fmla="*/ 305224 w 21898"/>
                <a:gd name="T5" fmla="*/ 69271 h 17004"/>
                <a:gd name="T6" fmla="*/ 214717 w 21898"/>
                <a:gd name="T7" fmla="*/ 91439 h 17004"/>
                <a:gd name="T8" fmla="*/ 186811 w 21898"/>
                <a:gd name="T9" fmla="*/ 171343 h 17004"/>
                <a:gd name="T10" fmla="*/ 178625 w 21898"/>
                <a:gd name="T11" fmla="*/ 179528 h 17004"/>
                <a:gd name="T12" fmla="*/ 139620 w 21898"/>
                <a:gd name="T13" fmla="*/ 144077 h 17004"/>
                <a:gd name="T14" fmla="*/ 174751 w 21898"/>
                <a:gd name="T15" fmla="*/ 187714 h 17004"/>
                <a:gd name="T16" fmla="*/ 226748 w 21898"/>
                <a:gd name="T17" fmla="*/ 205512 h 17004"/>
                <a:gd name="T18" fmla="*/ 204871 w 21898"/>
                <a:gd name="T19" fmla="*/ 208833 h 17004"/>
                <a:gd name="T20" fmla="*/ 122288 w 21898"/>
                <a:gd name="T21" fmla="*/ 173731 h 17004"/>
                <a:gd name="T22" fmla="*/ 26013 w 21898"/>
                <a:gd name="T23" fmla="*/ 73146 h 17004"/>
                <a:gd name="T24" fmla="*/ 45355 w 21898"/>
                <a:gd name="T25" fmla="*/ 62921 h 17004"/>
                <a:gd name="T26" fmla="*/ 92459 w 21898"/>
                <a:gd name="T27" fmla="*/ 83254 h 17004"/>
                <a:gd name="T28" fmla="*/ 110403 w 21898"/>
                <a:gd name="T29" fmla="*/ 120190 h 17004"/>
                <a:gd name="T30" fmla="*/ 114597 w 21898"/>
                <a:gd name="T31" fmla="*/ 113578 h 17004"/>
                <a:gd name="T32" fmla="*/ 102567 w 21898"/>
                <a:gd name="T33" fmla="*/ 81302 h 17004"/>
                <a:gd name="T34" fmla="*/ 148767 w 21898"/>
                <a:gd name="T35" fmla="*/ 11040 h 17004"/>
                <a:gd name="T36" fmla="*/ 547848 w 21898"/>
                <a:gd name="T37" fmla="*/ 203590 h 17004"/>
                <a:gd name="T38" fmla="*/ 608031 w 21898"/>
                <a:gd name="T39" fmla="*/ 360047 h 17004"/>
                <a:gd name="T40" fmla="*/ 385128 w 21898"/>
                <a:gd name="T41" fmla="*/ 446214 h 17004"/>
                <a:gd name="T42" fmla="*/ 387050 w 21898"/>
                <a:gd name="T43" fmla="*/ 386031 h 17004"/>
                <a:gd name="T44" fmla="*/ 461769 w 21898"/>
                <a:gd name="T45" fmla="*/ 349881 h 17004"/>
                <a:gd name="T46" fmla="*/ 543508 w 21898"/>
                <a:gd name="T47" fmla="*/ 342220 h 17004"/>
                <a:gd name="T48" fmla="*/ 566520 w 21898"/>
                <a:gd name="T49" fmla="*/ 312245 h 17004"/>
                <a:gd name="T50" fmla="*/ 537740 w 21898"/>
                <a:gd name="T51" fmla="*/ 335986 h 17004"/>
                <a:gd name="T52" fmla="*/ 455419 w 21898"/>
                <a:gd name="T53" fmla="*/ 342220 h 17004"/>
                <a:gd name="T54" fmla="*/ 433280 w 21898"/>
                <a:gd name="T55" fmla="*/ 297942 h 17004"/>
                <a:gd name="T56" fmla="*/ 447233 w 21898"/>
                <a:gd name="T57" fmla="*/ 289756 h 17004"/>
                <a:gd name="T58" fmla="*/ 504852 w 21898"/>
                <a:gd name="T59" fmla="*/ 302078 h 17004"/>
                <a:gd name="T60" fmla="*/ 543508 w 21898"/>
                <a:gd name="T61" fmla="*/ 209853 h 17004"/>
                <a:gd name="T62" fmla="*/ 563724 w 21898"/>
                <a:gd name="T63" fmla="*/ 233914 h 17004"/>
                <a:gd name="T64" fmla="*/ 584494 w 21898"/>
                <a:gd name="T65" fmla="*/ 280027 h 17004"/>
                <a:gd name="T66" fmla="*/ 571910 w 21898"/>
                <a:gd name="T67" fmla="*/ 227651 h 17004"/>
                <a:gd name="T68" fmla="*/ 171605 w 21898"/>
                <a:gd name="T69" fmla="*/ 0 h 17004"/>
                <a:gd name="T70" fmla="*/ 92459 w 21898"/>
                <a:gd name="T71" fmla="*/ 73146 h 17004"/>
                <a:gd name="T72" fmla="*/ 4340 w 21898"/>
                <a:gd name="T73" fmla="*/ 67349 h 17004"/>
                <a:gd name="T74" fmla="*/ 20245 w 21898"/>
                <a:gd name="T75" fmla="*/ 81302 h 17004"/>
                <a:gd name="T76" fmla="*/ 76554 w 21898"/>
                <a:gd name="T77" fmla="*/ 121268 h 17004"/>
                <a:gd name="T78" fmla="*/ 201405 w 21898"/>
                <a:gd name="T79" fmla="*/ 217893 h 17004"/>
                <a:gd name="T80" fmla="*/ 385128 w 21898"/>
                <a:gd name="T81" fmla="*/ 181451 h 17004"/>
                <a:gd name="T82" fmla="*/ 453496 w 21898"/>
                <a:gd name="T83" fmla="*/ 179528 h 17004"/>
                <a:gd name="T84" fmla="*/ 551693 w 21898"/>
                <a:gd name="T85" fmla="*/ 243556 h 17004"/>
                <a:gd name="T86" fmla="*/ 513679 w 21898"/>
                <a:gd name="T87" fmla="*/ 294097 h 17004"/>
                <a:gd name="T88" fmla="*/ 467449 w 21898"/>
                <a:gd name="T89" fmla="*/ 285911 h 17004"/>
                <a:gd name="T90" fmla="*/ 389468 w 21898"/>
                <a:gd name="T91" fmla="*/ 277726 h 17004"/>
                <a:gd name="T92" fmla="*/ 427512 w 21898"/>
                <a:gd name="T93" fmla="*/ 303710 h 17004"/>
                <a:gd name="T94" fmla="*/ 449651 w 21898"/>
                <a:gd name="T95" fmla="*/ 342220 h 17004"/>
                <a:gd name="T96" fmla="*/ 359144 w 21898"/>
                <a:gd name="T97" fmla="*/ 430338 h 17004"/>
                <a:gd name="T98" fmla="*/ 362523 w 21898"/>
                <a:gd name="T99" fmla="*/ 495327 h 17004"/>
                <a:gd name="T100" fmla="*/ 391391 w 21898"/>
                <a:gd name="T101" fmla="*/ 452477 h 17004"/>
                <a:gd name="T102" fmla="*/ 527632 w 21898"/>
                <a:gd name="T103" fmla="*/ 416355 h 17004"/>
                <a:gd name="T104" fmla="*/ 613798 w 21898"/>
                <a:gd name="T105" fmla="*/ 366310 h 17004"/>
                <a:gd name="T106" fmla="*/ 493462 w 21898"/>
                <a:gd name="T107" fmla="*/ 177606 h 17004"/>
                <a:gd name="T108" fmla="*/ 430338 w 21898"/>
                <a:gd name="T109" fmla="*/ 170585 h 17004"/>
                <a:gd name="T110" fmla="*/ 260947 w 21898"/>
                <a:gd name="T111" fmla="*/ 201667 h 17004"/>
                <a:gd name="T112" fmla="*/ 234934 w 21898"/>
                <a:gd name="T113" fmla="*/ 201667 h 17004"/>
                <a:gd name="T114" fmla="*/ 184888 w 21898"/>
                <a:gd name="T115" fmla="*/ 125609 h 17004"/>
                <a:gd name="T116" fmla="*/ 274900 w 21898"/>
                <a:gd name="T117" fmla="*/ 95284 h 17004"/>
                <a:gd name="T118" fmla="*/ 319178 w 21898"/>
                <a:gd name="T119" fmla="*/ 61086 h 17004"/>
                <a:gd name="T120" fmla="*/ 302806 w 21898"/>
                <a:gd name="T121" fmla="*/ 59163 h 17004"/>
                <a:gd name="T122" fmla="*/ 252761 w 21898"/>
                <a:gd name="T123" fmla="*/ 35102 h 17004"/>
                <a:gd name="T124" fmla="*/ 171605 w 21898"/>
                <a:gd name="T125" fmla="*/ 0 h 170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898" h="17004" extrusionOk="0">
                  <a:moveTo>
                    <a:pt x="5867" y="280"/>
                  </a:moveTo>
                  <a:cubicBezTo>
                    <a:pt x="6132" y="280"/>
                    <a:pt x="6404" y="313"/>
                    <a:pt x="6677" y="379"/>
                  </a:cubicBezTo>
                  <a:cubicBezTo>
                    <a:pt x="7305" y="594"/>
                    <a:pt x="7916" y="1007"/>
                    <a:pt x="8478" y="1420"/>
                  </a:cubicBezTo>
                  <a:cubicBezTo>
                    <a:pt x="8825" y="1684"/>
                    <a:pt x="9156" y="1899"/>
                    <a:pt x="9569" y="2097"/>
                  </a:cubicBezTo>
                  <a:cubicBezTo>
                    <a:pt x="9784" y="2246"/>
                    <a:pt x="9982" y="2312"/>
                    <a:pt x="10197" y="2312"/>
                  </a:cubicBezTo>
                  <a:cubicBezTo>
                    <a:pt x="10263" y="2312"/>
                    <a:pt x="10329" y="2378"/>
                    <a:pt x="10478" y="2378"/>
                  </a:cubicBezTo>
                  <a:cubicBezTo>
                    <a:pt x="10544" y="2378"/>
                    <a:pt x="10610" y="2312"/>
                    <a:pt x="10676" y="2312"/>
                  </a:cubicBezTo>
                  <a:cubicBezTo>
                    <a:pt x="9850" y="3337"/>
                    <a:pt x="8478" y="2858"/>
                    <a:pt x="7371" y="3139"/>
                  </a:cubicBezTo>
                  <a:cubicBezTo>
                    <a:pt x="6760" y="3271"/>
                    <a:pt x="6198" y="3684"/>
                    <a:pt x="5999" y="4312"/>
                  </a:cubicBezTo>
                  <a:cubicBezTo>
                    <a:pt x="5851" y="4857"/>
                    <a:pt x="6066" y="5469"/>
                    <a:pt x="6413" y="5882"/>
                  </a:cubicBezTo>
                  <a:cubicBezTo>
                    <a:pt x="6677" y="6229"/>
                    <a:pt x="6958" y="6576"/>
                    <a:pt x="7371" y="6791"/>
                  </a:cubicBezTo>
                  <a:cubicBezTo>
                    <a:pt x="6892" y="6708"/>
                    <a:pt x="6479" y="6510"/>
                    <a:pt x="6132" y="6163"/>
                  </a:cubicBezTo>
                  <a:cubicBezTo>
                    <a:pt x="5719" y="5816"/>
                    <a:pt x="5305" y="5403"/>
                    <a:pt x="4892" y="4989"/>
                  </a:cubicBezTo>
                  <a:cubicBezTo>
                    <a:pt x="4862" y="4959"/>
                    <a:pt x="4827" y="4946"/>
                    <a:pt x="4793" y="4946"/>
                  </a:cubicBezTo>
                  <a:cubicBezTo>
                    <a:pt x="4680" y="4946"/>
                    <a:pt x="4579" y="5090"/>
                    <a:pt x="4694" y="5204"/>
                  </a:cubicBezTo>
                  <a:cubicBezTo>
                    <a:pt x="5107" y="5617"/>
                    <a:pt x="5520" y="6097"/>
                    <a:pt x="5999" y="6444"/>
                  </a:cubicBezTo>
                  <a:cubicBezTo>
                    <a:pt x="6479" y="6791"/>
                    <a:pt x="7024" y="7055"/>
                    <a:pt x="7586" y="7121"/>
                  </a:cubicBezTo>
                  <a:cubicBezTo>
                    <a:pt x="7652" y="7121"/>
                    <a:pt x="7718" y="7121"/>
                    <a:pt x="7784" y="7055"/>
                  </a:cubicBezTo>
                  <a:lnTo>
                    <a:pt x="7850" y="7121"/>
                  </a:lnTo>
                  <a:cubicBezTo>
                    <a:pt x="7583" y="7150"/>
                    <a:pt x="7308" y="7169"/>
                    <a:pt x="7033" y="7169"/>
                  </a:cubicBezTo>
                  <a:cubicBezTo>
                    <a:pt x="6527" y="7169"/>
                    <a:pt x="6026" y="7105"/>
                    <a:pt x="5586" y="6923"/>
                  </a:cubicBezTo>
                  <a:cubicBezTo>
                    <a:pt x="5024" y="6708"/>
                    <a:pt x="4545" y="6444"/>
                    <a:pt x="4198" y="5964"/>
                  </a:cubicBezTo>
                  <a:cubicBezTo>
                    <a:pt x="3868" y="5551"/>
                    <a:pt x="3587" y="5138"/>
                    <a:pt x="3306" y="4642"/>
                  </a:cubicBezTo>
                  <a:cubicBezTo>
                    <a:pt x="2694" y="3750"/>
                    <a:pt x="2000" y="2858"/>
                    <a:pt x="893" y="2511"/>
                  </a:cubicBezTo>
                  <a:cubicBezTo>
                    <a:pt x="761" y="2511"/>
                    <a:pt x="629" y="2511"/>
                    <a:pt x="480" y="2444"/>
                  </a:cubicBezTo>
                  <a:cubicBezTo>
                    <a:pt x="809" y="2254"/>
                    <a:pt x="1183" y="2160"/>
                    <a:pt x="1557" y="2160"/>
                  </a:cubicBezTo>
                  <a:cubicBezTo>
                    <a:pt x="2123" y="2160"/>
                    <a:pt x="2690" y="2374"/>
                    <a:pt x="3107" y="2791"/>
                  </a:cubicBezTo>
                  <a:lnTo>
                    <a:pt x="3174" y="2858"/>
                  </a:lnTo>
                  <a:cubicBezTo>
                    <a:pt x="3306" y="3271"/>
                    <a:pt x="3372" y="3684"/>
                    <a:pt x="3653" y="4097"/>
                  </a:cubicBezTo>
                  <a:cubicBezTo>
                    <a:pt x="3697" y="4097"/>
                    <a:pt x="3741" y="4126"/>
                    <a:pt x="3790" y="4126"/>
                  </a:cubicBezTo>
                  <a:cubicBezTo>
                    <a:pt x="3814" y="4126"/>
                    <a:pt x="3840" y="4119"/>
                    <a:pt x="3868" y="4097"/>
                  </a:cubicBezTo>
                  <a:cubicBezTo>
                    <a:pt x="3934" y="4097"/>
                    <a:pt x="3934" y="3965"/>
                    <a:pt x="3934" y="3899"/>
                  </a:cubicBezTo>
                  <a:cubicBezTo>
                    <a:pt x="3653" y="3618"/>
                    <a:pt x="3587" y="3205"/>
                    <a:pt x="3454" y="2858"/>
                  </a:cubicBezTo>
                  <a:cubicBezTo>
                    <a:pt x="3521" y="2858"/>
                    <a:pt x="3521" y="2791"/>
                    <a:pt x="3521" y="2791"/>
                  </a:cubicBezTo>
                  <a:cubicBezTo>
                    <a:pt x="3454" y="2246"/>
                    <a:pt x="3521" y="1684"/>
                    <a:pt x="3868" y="1205"/>
                  </a:cubicBezTo>
                  <a:cubicBezTo>
                    <a:pt x="4132" y="792"/>
                    <a:pt x="4611" y="511"/>
                    <a:pt x="5107" y="379"/>
                  </a:cubicBezTo>
                  <a:cubicBezTo>
                    <a:pt x="5347" y="313"/>
                    <a:pt x="5603" y="280"/>
                    <a:pt x="5867" y="280"/>
                  </a:cubicBezTo>
                  <a:close/>
                  <a:moveTo>
                    <a:pt x="18807" y="6989"/>
                  </a:moveTo>
                  <a:cubicBezTo>
                    <a:pt x="19567" y="7336"/>
                    <a:pt x="20245" y="7881"/>
                    <a:pt x="20724" y="8576"/>
                  </a:cubicBezTo>
                  <a:cubicBezTo>
                    <a:pt x="21550" y="9683"/>
                    <a:pt x="21633" y="11187"/>
                    <a:pt x="20873" y="12360"/>
                  </a:cubicBezTo>
                  <a:cubicBezTo>
                    <a:pt x="19485" y="14426"/>
                    <a:pt x="16807" y="13946"/>
                    <a:pt x="14676" y="14558"/>
                  </a:cubicBezTo>
                  <a:cubicBezTo>
                    <a:pt x="14196" y="14707"/>
                    <a:pt x="13634" y="14905"/>
                    <a:pt x="13221" y="15318"/>
                  </a:cubicBezTo>
                  <a:cubicBezTo>
                    <a:pt x="12874" y="15599"/>
                    <a:pt x="12676" y="15946"/>
                    <a:pt x="12544" y="16293"/>
                  </a:cubicBezTo>
                  <a:cubicBezTo>
                    <a:pt x="12395" y="15252"/>
                    <a:pt x="12676" y="14079"/>
                    <a:pt x="13287" y="13252"/>
                  </a:cubicBezTo>
                  <a:cubicBezTo>
                    <a:pt x="13701" y="12707"/>
                    <a:pt x="14196" y="12360"/>
                    <a:pt x="14742" y="12162"/>
                  </a:cubicBezTo>
                  <a:cubicBezTo>
                    <a:pt x="15112" y="12045"/>
                    <a:pt x="15482" y="12011"/>
                    <a:pt x="15852" y="12011"/>
                  </a:cubicBezTo>
                  <a:cubicBezTo>
                    <a:pt x="16374" y="12011"/>
                    <a:pt x="16897" y="12079"/>
                    <a:pt x="17419" y="12079"/>
                  </a:cubicBezTo>
                  <a:cubicBezTo>
                    <a:pt x="17832" y="12079"/>
                    <a:pt x="18245" y="11947"/>
                    <a:pt x="18658" y="11748"/>
                  </a:cubicBezTo>
                  <a:cubicBezTo>
                    <a:pt x="19005" y="11534"/>
                    <a:pt x="19352" y="11253"/>
                    <a:pt x="19567" y="10922"/>
                  </a:cubicBezTo>
                  <a:cubicBezTo>
                    <a:pt x="19661" y="10816"/>
                    <a:pt x="19546" y="10719"/>
                    <a:pt x="19448" y="10719"/>
                  </a:cubicBezTo>
                  <a:cubicBezTo>
                    <a:pt x="19409" y="10719"/>
                    <a:pt x="19372" y="10735"/>
                    <a:pt x="19352" y="10773"/>
                  </a:cubicBezTo>
                  <a:cubicBezTo>
                    <a:pt x="19071" y="11054"/>
                    <a:pt x="18807" y="11401"/>
                    <a:pt x="18460" y="11534"/>
                  </a:cubicBezTo>
                  <a:cubicBezTo>
                    <a:pt x="18047" y="11748"/>
                    <a:pt x="17634" y="11815"/>
                    <a:pt x="17154" y="11815"/>
                  </a:cubicBezTo>
                  <a:cubicBezTo>
                    <a:pt x="16675" y="11815"/>
                    <a:pt x="16113" y="11748"/>
                    <a:pt x="15634" y="11748"/>
                  </a:cubicBezTo>
                  <a:cubicBezTo>
                    <a:pt x="15634" y="11666"/>
                    <a:pt x="15700" y="11666"/>
                    <a:pt x="15634" y="11600"/>
                  </a:cubicBezTo>
                  <a:cubicBezTo>
                    <a:pt x="15502" y="11054"/>
                    <a:pt x="15287" y="10575"/>
                    <a:pt x="14874" y="10228"/>
                  </a:cubicBezTo>
                  <a:cubicBezTo>
                    <a:pt x="14609" y="10013"/>
                    <a:pt x="14329" y="9881"/>
                    <a:pt x="14048" y="9749"/>
                  </a:cubicBezTo>
                  <a:cubicBezTo>
                    <a:pt x="14461" y="9749"/>
                    <a:pt x="14940" y="9815"/>
                    <a:pt x="15353" y="9947"/>
                  </a:cubicBezTo>
                  <a:cubicBezTo>
                    <a:pt x="15915" y="10096"/>
                    <a:pt x="16526" y="10294"/>
                    <a:pt x="17088" y="10360"/>
                  </a:cubicBezTo>
                  <a:cubicBezTo>
                    <a:pt x="17168" y="10367"/>
                    <a:pt x="17249" y="10370"/>
                    <a:pt x="17331" y="10370"/>
                  </a:cubicBezTo>
                  <a:cubicBezTo>
                    <a:pt x="18094" y="10370"/>
                    <a:pt x="18900" y="10082"/>
                    <a:pt x="19154" y="9336"/>
                  </a:cubicBezTo>
                  <a:cubicBezTo>
                    <a:pt x="19419" y="8642"/>
                    <a:pt x="19154" y="7815"/>
                    <a:pt x="18658" y="7204"/>
                  </a:cubicBezTo>
                  <a:cubicBezTo>
                    <a:pt x="18939" y="7402"/>
                    <a:pt x="19220" y="7683"/>
                    <a:pt x="19352" y="8030"/>
                  </a:cubicBezTo>
                  <a:cubicBezTo>
                    <a:pt x="19699" y="8443"/>
                    <a:pt x="19832" y="8989"/>
                    <a:pt x="19980" y="9534"/>
                  </a:cubicBezTo>
                  <a:cubicBezTo>
                    <a:pt x="19980" y="9590"/>
                    <a:pt x="20018" y="9613"/>
                    <a:pt x="20065" y="9613"/>
                  </a:cubicBezTo>
                  <a:cubicBezTo>
                    <a:pt x="20142" y="9613"/>
                    <a:pt x="20245" y="9550"/>
                    <a:pt x="20245" y="9468"/>
                  </a:cubicBezTo>
                  <a:cubicBezTo>
                    <a:pt x="20113" y="8856"/>
                    <a:pt x="19898" y="8295"/>
                    <a:pt x="19633" y="7815"/>
                  </a:cubicBezTo>
                  <a:cubicBezTo>
                    <a:pt x="19352" y="7468"/>
                    <a:pt x="19154" y="7204"/>
                    <a:pt x="18807" y="6989"/>
                  </a:cubicBezTo>
                  <a:close/>
                  <a:moveTo>
                    <a:pt x="5891" y="0"/>
                  </a:moveTo>
                  <a:cubicBezTo>
                    <a:pt x="5053" y="0"/>
                    <a:pt x="4178" y="319"/>
                    <a:pt x="3653" y="1007"/>
                  </a:cubicBezTo>
                  <a:cubicBezTo>
                    <a:pt x="3306" y="1420"/>
                    <a:pt x="3174" y="1965"/>
                    <a:pt x="3174" y="2511"/>
                  </a:cubicBezTo>
                  <a:cubicBezTo>
                    <a:pt x="2721" y="2094"/>
                    <a:pt x="2125" y="1886"/>
                    <a:pt x="1531" y="1886"/>
                  </a:cubicBezTo>
                  <a:cubicBezTo>
                    <a:pt x="1041" y="1886"/>
                    <a:pt x="553" y="2028"/>
                    <a:pt x="149" y="2312"/>
                  </a:cubicBezTo>
                  <a:cubicBezTo>
                    <a:pt x="67" y="2378"/>
                    <a:pt x="1" y="2444"/>
                    <a:pt x="67" y="2511"/>
                  </a:cubicBezTo>
                  <a:cubicBezTo>
                    <a:pt x="215" y="2725"/>
                    <a:pt x="480" y="2725"/>
                    <a:pt x="695" y="2791"/>
                  </a:cubicBezTo>
                  <a:cubicBezTo>
                    <a:pt x="893" y="2791"/>
                    <a:pt x="1174" y="2924"/>
                    <a:pt x="1389" y="3072"/>
                  </a:cubicBezTo>
                  <a:cubicBezTo>
                    <a:pt x="1868" y="3337"/>
                    <a:pt x="2281" y="3684"/>
                    <a:pt x="2628" y="4163"/>
                  </a:cubicBezTo>
                  <a:cubicBezTo>
                    <a:pt x="3240" y="4989"/>
                    <a:pt x="3653" y="5964"/>
                    <a:pt x="4413" y="6642"/>
                  </a:cubicBezTo>
                  <a:cubicBezTo>
                    <a:pt x="5166" y="7261"/>
                    <a:pt x="6023" y="7480"/>
                    <a:pt x="6914" y="7480"/>
                  </a:cubicBezTo>
                  <a:cubicBezTo>
                    <a:pt x="8213" y="7480"/>
                    <a:pt x="9583" y="7014"/>
                    <a:pt x="10809" y="6642"/>
                  </a:cubicBezTo>
                  <a:cubicBezTo>
                    <a:pt x="11569" y="6444"/>
                    <a:pt x="12395" y="6295"/>
                    <a:pt x="13221" y="6229"/>
                  </a:cubicBezTo>
                  <a:cubicBezTo>
                    <a:pt x="13759" y="6182"/>
                    <a:pt x="14296" y="6135"/>
                    <a:pt x="14857" y="6135"/>
                  </a:cubicBezTo>
                  <a:cubicBezTo>
                    <a:pt x="15090" y="6135"/>
                    <a:pt x="15326" y="6143"/>
                    <a:pt x="15568" y="6163"/>
                  </a:cubicBezTo>
                  <a:cubicBezTo>
                    <a:pt x="16262" y="6229"/>
                    <a:pt x="17006" y="6378"/>
                    <a:pt x="17700" y="6708"/>
                  </a:cubicBezTo>
                  <a:cubicBezTo>
                    <a:pt x="18328" y="7055"/>
                    <a:pt x="18741" y="7683"/>
                    <a:pt x="18939" y="8361"/>
                  </a:cubicBezTo>
                  <a:cubicBezTo>
                    <a:pt x="19005" y="8774"/>
                    <a:pt x="19005" y="9270"/>
                    <a:pt x="18658" y="9600"/>
                  </a:cubicBezTo>
                  <a:cubicBezTo>
                    <a:pt x="18394" y="9947"/>
                    <a:pt x="17981" y="10096"/>
                    <a:pt x="17634" y="10096"/>
                  </a:cubicBezTo>
                  <a:cubicBezTo>
                    <a:pt x="17564" y="10104"/>
                    <a:pt x="17494" y="10108"/>
                    <a:pt x="17423" y="10108"/>
                  </a:cubicBezTo>
                  <a:cubicBezTo>
                    <a:pt x="16946" y="10108"/>
                    <a:pt x="16465" y="9930"/>
                    <a:pt x="16047" y="9815"/>
                  </a:cubicBezTo>
                  <a:cubicBezTo>
                    <a:pt x="15436" y="9683"/>
                    <a:pt x="14874" y="9468"/>
                    <a:pt x="14262" y="9468"/>
                  </a:cubicBezTo>
                  <a:cubicBezTo>
                    <a:pt x="13915" y="9468"/>
                    <a:pt x="13634" y="9468"/>
                    <a:pt x="13370" y="9534"/>
                  </a:cubicBezTo>
                  <a:cubicBezTo>
                    <a:pt x="13221" y="9600"/>
                    <a:pt x="13221" y="9815"/>
                    <a:pt x="13370" y="9815"/>
                  </a:cubicBezTo>
                  <a:cubicBezTo>
                    <a:pt x="13783" y="9947"/>
                    <a:pt x="14262" y="10096"/>
                    <a:pt x="14676" y="10426"/>
                  </a:cubicBezTo>
                  <a:cubicBezTo>
                    <a:pt x="15023" y="10773"/>
                    <a:pt x="15221" y="11187"/>
                    <a:pt x="15353" y="11666"/>
                  </a:cubicBezTo>
                  <a:cubicBezTo>
                    <a:pt x="15436" y="11666"/>
                    <a:pt x="15436" y="11748"/>
                    <a:pt x="15436" y="11748"/>
                  </a:cubicBezTo>
                  <a:cubicBezTo>
                    <a:pt x="15155" y="11748"/>
                    <a:pt x="14874" y="11815"/>
                    <a:pt x="14527" y="11881"/>
                  </a:cubicBezTo>
                  <a:cubicBezTo>
                    <a:pt x="13370" y="12360"/>
                    <a:pt x="12610" y="13599"/>
                    <a:pt x="12329" y="14773"/>
                  </a:cubicBezTo>
                  <a:cubicBezTo>
                    <a:pt x="12197" y="15467"/>
                    <a:pt x="12131" y="16210"/>
                    <a:pt x="12329" y="16905"/>
                  </a:cubicBezTo>
                  <a:cubicBezTo>
                    <a:pt x="12329" y="16971"/>
                    <a:pt x="12383" y="17004"/>
                    <a:pt x="12445" y="17004"/>
                  </a:cubicBezTo>
                  <a:cubicBezTo>
                    <a:pt x="12507" y="17004"/>
                    <a:pt x="12577" y="16971"/>
                    <a:pt x="12610" y="16905"/>
                  </a:cubicBezTo>
                  <a:cubicBezTo>
                    <a:pt x="12742" y="16359"/>
                    <a:pt x="13023" y="15880"/>
                    <a:pt x="13436" y="15533"/>
                  </a:cubicBezTo>
                  <a:cubicBezTo>
                    <a:pt x="13849" y="15186"/>
                    <a:pt x="14329" y="14971"/>
                    <a:pt x="14808" y="14839"/>
                  </a:cubicBezTo>
                  <a:cubicBezTo>
                    <a:pt x="15915" y="14492"/>
                    <a:pt x="17006" y="14492"/>
                    <a:pt x="18113" y="14293"/>
                  </a:cubicBezTo>
                  <a:cubicBezTo>
                    <a:pt x="18658" y="14227"/>
                    <a:pt x="19154" y="14079"/>
                    <a:pt x="19633" y="13814"/>
                  </a:cubicBezTo>
                  <a:cubicBezTo>
                    <a:pt x="20179" y="13533"/>
                    <a:pt x="20724" y="13120"/>
                    <a:pt x="21071" y="12575"/>
                  </a:cubicBezTo>
                  <a:cubicBezTo>
                    <a:pt x="21831" y="11401"/>
                    <a:pt x="21897" y="9881"/>
                    <a:pt x="21220" y="8708"/>
                  </a:cubicBezTo>
                  <a:cubicBezTo>
                    <a:pt x="20311" y="7270"/>
                    <a:pt x="18592" y="6295"/>
                    <a:pt x="16940" y="6097"/>
                  </a:cubicBezTo>
                  <a:lnTo>
                    <a:pt x="16741" y="6097"/>
                  </a:lnTo>
                  <a:cubicBezTo>
                    <a:pt x="16093" y="5921"/>
                    <a:pt x="15433" y="5856"/>
                    <a:pt x="14773" y="5856"/>
                  </a:cubicBezTo>
                  <a:cubicBezTo>
                    <a:pt x="13884" y="5856"/>
                    <a:pt x="12993" y="5973"/>
                    <a:pt x="12131" y="6097"/>
                  </a:cubicBezTo>
                  <a:cubicBezTo>
                    <a:pt x="11089" y="6229"/>
                    <a:pt x="10065" y="6642"/>
                    <a:pt x="8958" y="6923"/>
                  </a:cubicBezTo>
                  <a:cubicBezTo>
                    <a:pt x="8677" y="6923"/>
                    <a:pt x="8478" y="6989"/>
                    <a:pt x="8197" y="7055"/>
                  </a:cubicBezTo>
                  <a:cubicBezTo>
                    <a:pt x="8197" y="6989"/>
                    <a:pt x="8131" y="6923"/>
                    <a:pt x="8065" y="6923"/>
                  </a:cubicBezTo>
                  <a:cubicBezTo>
                    <a:pt x="7586" y="6708"/>
                    <a:pt x="7090" y="6295"/>
                    <a:pt x="6760" y="5816"/>
                  </a:cubicBezTo>
                  <a:cubicBezTo>
                    <a:pt x="6413" y="5403"/>
                    <a:pt x="6132" y="4857"/>
                    <a:pt x="6347" y="4312"/>
                  </a:cubicBezTo>
                  <a:cubicBezTo>
                    <a:pt x="6545" y="3750"/>
                    <a:pt x="7173" y="3486"/>
                    <a:pt x="7718" y="3403"/>
                  </a:cubicBezTo>
                  <a:cubicBezTo>
                    <a:pt x="8264" y="3271"/>
                    <a:pt x="8825" y="3337"/>
                    <a:pt x="9437" y="3271"/>
                  </a:cubicBezTo>
                  <a:cubicBezTo>
                    <a:pt x="10131" y="3205"/>
                    <a:pt x="10676" y="2924"/>
                    <a:pt x="11023" y="2312"/>
                  </a:cubicBezTo>
                  <a:cubicBezTo>
                    <a:pt x="11023" y="2246"/>
                    <a:pt x="11023" y="2163"/>
                    <a:pt x="10957" y="2097"/>
                  </a:cubicBezTo>
                  <a:cubicBezTo>
                    <a:pt x="10850" y="2064"/>
                    <a:pt x="10763" y="2064"/>
                    <a:pt x="10676" y="2064"/>
                  </a:cubicBezTo>
                  <a:cubicBezTo>
                    <a:pt x="10590" y="2064"/>
                    <a:pt x="10503" y="2064"/>
                    <a:pt x="10395" y="2031"/>
                  </a:cubicBezTo>
                  <a:cubicBezTo>
                    <a:pt x="10197" y="2031"/>
                    <a:pt x="9916" y="1965"/>
                    <a:pt x="9718" y="1899"/>
                  </a:cubicBezTo>
                  <a:cubicBezTo>
                    <a:pt x="9371" y="1684"/>
                    <a:pt x="9024" y="1486"/>
                    <a:pt x="8677" y="1205"/>
                  </a:cubicBezTo>
                  <a:cubicBezTo>
                    <a:pt x="8065" y="792"/>
                    <a:pt x="7437" y="313"/>
                    <a:pt x="6677" y="98"/>
                  </a:cubicBezTo>
                  <a:cubicBezTo>
                    <a:pt x="6428" y="33"/>
                    <a:pt x="6161" y="0"/>
                    <a:pt x="589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22" name="Google Shape;2799;p68">
              <a:extLst>
                <a:ext uri="{FF2B5EF4-FFF2-40B4-BE49-F238E27FC236}">
                  <a16:creationId xmlns:a16="http://schemas.microsoft.com/office/drawing/2014/main" id="{B947226F-EB2E-0D81-3854-8AEF353A8C7D}"/>
                </a:ext>
              </a:extLst>
            </p:cNvPr>
            <p:cNvSpPr>
              <a:spLocks/>
            </p:cNvSpPr>
            <p:nvPr/>
          </p:nvSpPr>
          <p:spPr bwMode="auto">
            <a:xfrm>
              <a:off x="3339379" y="3553212"/>
              <a:ext cx="62921" cy="15060"/>
            </a:xfrm>
            <a:custGeom>
              <a:avLst/>
              <a:gdLst>
                <a:gd name="T0" fmla="*/ 31053 w 2160"/>
                <a:gd name="T1" fmla="*/ 29 h 517"/>
                <a:gd name="T2" fmla="*/ 3117 w 2160"/>
                <a:gd name="T3" fmla="*/ 7719 h 517"/>
                <a:gd name="T4" fmla="*/ 4777 w 2160"/>
                <a:gd name="T5" fmla="*/ 15031 h 517"/>
                <a:gd name="T6" fmla="*/ 6962 w 2160"/>
                <a:gd name="T7" fmla="*/ 13982 h 517"/>
                <a:gd name="T8" fmla="*/ 31053 w 2160"/>
                <a:gd name="T9" fmla="*/ 7719 h 517"/>
                <a:gd name="T10" fmla="*/ 57037 w 2160"/>
                <a:gd name="T11" fmla="*/ 13982 h 517"/>
                <a:gd name="T12" fmla="*/ 58318 w 2160"/>
                <a:gd name="T13" fmla="*/ 14274 h 517"/>
                <a:gd name="T14" fmla="*/ 59455 w 2160"/>
                <a:gd name="T15" fmla="*/ 5797 h 517"/>
                <a:gd name="T16" fmla="*/ 31053 w 2160"/>
                <a:gd name="T17" fmla="*/ 29 h 5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 h="517" extrusionOk="0">
                  <a:moveTo>
                    <a:pt x="1066" y="1"/>
                  </a:moveTo>
                  <a:cubicBezTo>
                    <a:pt x="719" y="1"/>
                    <a:pt x="454" y="67"/>
                    <a:pt x="107" y="265"/>
                  </a:cubicBezTo>
                  <a:cubicBezTo>
                    <a:pt x="1" y="332"/>
                    <a:pt x="66" y="516"/>
                    <a:pt x="164" y="516"/>
                  </a:cubicBezTo>
                  <a:cubicBezTo>
                    <a:pt x="188" y="516"/>
                    <a:pt x="214" y="506"/>
                    <a:pt x="239" y="480"/>
                  </a:cubicBezTo>
                  <a:cubicBezTo>
                    <a:pt x="520" y="348"/>
                    <a:pt x="801" y="265"/>
                    <a:pt x="1066" y="265"/>
                  </a:cubicBezTo>
                  <a:cubicBezTo>
                    <a:pt x="1413" y="265"/>
                    <a:pt x="1694" y="414"/>
                    <a:pt x="1958" y="480"/>
                  </a:cubicBezTo>
                  <a:cubicBezTo>
                    <a:pt x="1973" y="487"/>
                    <a:pt x="1988" y="490"/>
                    <a:pt x="2002" y="490"/>
                  </a:cubicBezTo>
                  <a:cubicBezTo>
                    <a:pt x="2118" y="490"/>
                    <a:pt x="2159" y="258"/>
                    <a:pt x="2041" y="199"/>
                  </a:cubicBezTo>
                  <a:cubicBezTo>
                    <a:pt x="1694" y="133"/>
                    <a:pt x="1413" y="1"/>
                    <a:pt x="106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23" name="Google Shape;2800;p68">
              <a:extLst>
                <a:ext uri="{FF2B5EF4-FFF2-40B4-BE49-F238E27FC236}">
                  <a16:creationId xmlns:a16="http://schemas.microsoft.com/office/drawing/2014/main" id="{9FA6B977-9C07-91E1-41F6-F19A797D880C}"/>
                </a:ext>
              </a:extLst>
            </p:cNvPr>
            <p:cNvSpPr>
              <a:spLocks/>
            </p:cNvSpPr>
            <p:nvPr/>
          </p:nvSpPr>
          <p:spPr bwMode="auto">
            <a:xfrm>
              <a:off x="3414709" y="3569117"/>
              <a:ext cx="29858" cy="15905"/>
            </a:xfrm>
            <a:custGeom>
              <a:avLst/>
              <a:gdLst>
                <a:gd name="T0" fmla="*/ 3845 w 1025"/>
                <a:gd name="T1" fmla="*/ 0 h 546"/>
                <a:gd name="T2" fmla="*/ 0 w 1025"/>
                <a:gd name="T3" fmla="*/ 3845 h 546"/>
                <a:gd name="T4" fmla="*/ 1923 w 1025"/>
                <a:gd name="T5" fmla="*/ 8186 h 546"/>
                <a:gd name="T6" fmla="*/ 25984 w 1025"/>
                <a:gd name="T7" fmla="*/ 15876 h 546"/>
                <a:gd name="T8" fmla="*/ 29858 w 1025"/>
                <a:gd name="T9" fmla="*/ 12031 h 546"/>
                <a:gd name="T10" fmla="*/ 27935 w 1025"/>
                <a:gd name="T11" fmla="*/ 8186 h 546"/>
                <a:gd name="T12" fmla="*/ 3845 w 1025"/>
                <a:gd name="T13" fmla="*/ 0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5" h="546" extrusionOk="0">
                  <a:moveTo>
                    <a:pt x="132" y="0"/>
                  </a:moveTo>
                  <a:cubicBezTo>
                    <a:pt x="66" y="0"/>
                    <a:pt x="0" y="66"/>
                    <a:pt x="0" y="132"/>
                  </a:cubicBezTo>
                  <a:cubicBezTo>
                    <a:pt x="0" y="215"/>
                    <a:pt x="0" y="281"/>
                    <a:pt x="66" y="281"/>
                  </a:cubicBezTo>
                  <a:cubicBezTo>
                    <a:pt x="347" y="347"/>
                    <a:pt x="611" y="413"/>
                    <a:pt x="892" y="545"/>
                  </a:cubicBezTo>
                  <a:cubicBezTo>
                    <a:pt x="959" y="545"/>
                    <a:pt x="1025" y="479"/>
                    <a:pt x="1025" y="413"/>
                  </a:cubicBezTo>
                  <a:cubicBezTo>
                    <a:pt x="1025" y="347"/>
                    <a:pt x="1025" y="281"/>
                    <a:pt x="959" y="281"/>
                  </a:cubicBezTo>
                  <a:cubicBezTo>
                    <a:pt x="694" y="132"/>
                    <a:pt x="413" y="66"/>
                    <a:pt x="1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24" name="Google Shape;2801;p68">
              <a:extLst>
                <a:ext uri="{FF2B5EF4-FFF2-40B4-BE49-F238E27FC236}">
                  <a16:creationId xmlns:a16="http://schemas.microsoft.com/office/drawing/2014/main" id="{AF151E6C-0168-861F-2B8E-1126907B4687}"/>
                </a:ext>
              </a:extLst>
            </p:cNvPr>
            <p:cNvSpPr>
              <a:spLocks/>
            </p:cNvSpPr>
            <p:nvPr/>
          </p:nvSpPr>
          <p:spPr bwMode="auto">
            <a:xfrm>
              <a:off x="3302529" y="3743868"/>
              <a:ext cx="198375" cy="76699"/>
            </a:xfrm>
            <a:custGeom>
              <a:avLst/>
              <a:gdLst>
                <a:gd name="T0" fmla="*/ 172362 w 6810"/>
                <a:gd name="T1" fmla="*/ 38044 h 2633"/>
                <a:gd name="T2" fmla="*/ 188238 w 6810"/>
                <a:gd name="T3" fmla="*/ 43811 h 2633"/>
                <a:gd name="T4" fmla="*/ 178130 w 6810"/>
                <a:gd name="T5" fmla="*/ 55842 h 2633"/>
                <a:gd name="T6" fmla="*/ 162254 w 6810"/>
                <a:gd name="T7" fmla="*/ 64027 h 2633"/>
                <a:gd name="T8" fmla="*/ 137464 w 6810"/>
                <a:gd name="T9" fmla="*/ 67727 h 2633"/>
                <a:gd name="T10" fmla="*/ 84273 w 6810"/>
                <a:gd name="T11" fmla="*/ 53919 h 2633"/>
                <a:gd name="T12" fmla="*/ 57794 w 6810"/>
                <a:gd name="T13" fmla="*/ 39966 h 2633"/>
                <a:gd name="T14" fmla="*/ 57794 w 6810"/>
                <a:gd name="T15" fmla="*/ 39966 h 2633"/>
                <a:gd name="T16" fmla="*/ 107956 w 6810"/>
                <a:gd name="T17" fmla="*/ 47802 h 2633"/>
                <a:gd name="T18" fmla="*/ 154068 w 6810"/>
                <a:gd name="T19" fmla="*/ 41889 h 2633"/>
                <a:gd name="T20" fmla="*/ 172362 w 6810"/>
                <a:gd name="T21" fmla="*/ 38044 h 2633"/>
                <a:gd name="T22" fmla="*/ 5797 w 6810"/>
                <a:gd name="T23" fmla="*/ 0 h 2633"/>
                <a:gd name="T24" fmla="*/ 3874 w 6810"/>
                <a:gd name="T25" fmla="*/ 5768 h 2633"/>
                <a:gd name="T26" fmla="*/ 134813 w 6810"/>
                <a:gd name="T27" fmla="*/ 76699 h 2633"/>
                <a:gd name="T28" fmla="*/ 156457 w 6810"/>
                <a:gd name="T29" fmla="*/ 74136 h 2633"/>
                <a:gd name="T30" fmla="*/ 190160 w 6810"/>
                <a:gd name="T31" fmla="*/ 55842 h 2633"/>
                <a:gd name="T32" fmla="*/ 186315 w 6810"/>
                <a:gd name="T33" fmla="*/ 31781 h 2633"/>
                <a:gd name="T34" fmla="*/ 174605 w 6810"/>
                <a:gd name="T35" fmla="*/ 29334 h 2633"/>
                <a:gd name="T36" fmla="*/ 146349 w 6810"/>
                <a:gd name="T37" fmla="*/ 36092 h 2633"/>
                <a:gd name="T38" fmla="*/ 102071 w 6810"/>
                <a:gd name="T39" fmla="*/ 39966 h 2633"/>
                <a:gd name="T40" fmla="*/ 9642 w 6810"/>
                <a:gd name="T41" fmla="*/ 0 h 2633"/>
                <a:gd name="T42" fmla="*/ 5797 w 6810"/>
                <a:gd name="T43" fmla="*/ 0 h 26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810" h="2633" extrusionOk="0">
                  <a:moveTo>
                    <a:pt x="5917" y="1306"/>
                  </a:moveTo>
                  <a:cubicBezTo>
                    <a:pt x="6115" y="1306"/>
                    <a:pt x="6462" y="1306"/>
                    <a:pt x="6462" y="1504"/>
                  </a:cubicBezTo>
                  <a:cubicBezTo>
                    <a:pt x="6462" y="1653"/>
                    <a:pt x="6264" y="1785"/>
                    <a:pt x="6115" y="1917"/>
                  </a:cubicBezTo>
                  <a:cubicBezTo>
                    <a:pt x="5983" y="1983"/>
                    <a:pt x="5785" y="2132"/>
                    <a:pt x="5570" y="2198"/>
                  </a:cubicBezTo>
                  <a:cubicBezTo>
                    <a:pt x="5291" y="2286"/>
                    <a:pt x="5005" y="2325"/>
                    <a:pt x="4719" y="2325"/>
                  </a:cubicBezTo>
                  <a:cubicBezTo>
                    <a:pt x="4091" y="2325"/>
                    <a:pt x="3460" y="2135"/>
                    <a:pt x="2893" y="1851"/>
                  </a:cubicBezTo>
                  <a:cubicBezTo>
                    <a:pt x="2545" y="1719"/>
                    <a:pt x="2265" y="1504"/>
                    <a:pt x="1984" y="1372"/>
                  </a:cubicBezTo>
                  <a:cubicBezTo>
                    <a:pt x="2532" y="1554"/>
                    <a:pt x="3116" y="1641"/>
                    <a:pt x="3706" y="1641"/>
                  </a:cubicBezTo>
                  <a:cubicBezTo>
                    <a:pt x="4237" y="1641"/>
                    <a:pt x="4772" y="1571"/>
                    <a:pt x="5289" y="1438"/>
                  </a:cubicBezTo>
                  <a:cubicBezTo>
                    <a:pt x="5504" y="1372"/>
                    <a:pt x="5702" y="1306"/>
                    <a:pt x="5917" y="1306"/>
                  </a:cubicBezTo>
                  <a:close/>
                  <a:moveTo>
                    <a:pt x="199" y="0"/>
                  </a:moveTo>
                  <a:cubicBezTo>
                    <a:pt x="133" y="0"/>
                    <a:pt x="0" y="132"/>
                    <a:pt x="133" y="198"/>
                  </a:cubicBezTo>
                  <a:cubicBezTo>
                    <a:pt x="1333" y="1283"/>
                    <a:pt x="2912" y="2633"/>
                    <a:pt x="4628" y="2633"/>
                  </a:cubicBezTo>
                  <a:cubicBezTo>
                    <a:pt x="4873" y="2633"/>
                    <a:pt x="5121" y="2605"/>
                    <a:pt x="5371" y="2545"/>
                  </a:cubicBezTo>
                  <a:cubicBezTo>
                    <a:pt x="5785" y="2479"/>
                    <a:pt x="6264" y="2264"/>
                    <a:pt x="6528" y="1917"/>
                  </a:cubicBezTo>
                  <a:cubicBezTo>
                    <a:pt x="6809" y="1653"/>
                    <a:pt x="6809" y="1239"/>
                    <a:pt x="6396" y="1091"/>
                  </a:cubicBezTo>
                  <a:cubicBezTo>
                    <a:pt x="6272" y="1031"/>
                    <a:pt x="6135" y="1007"/>
                    <a:pt x="5994" y="1007"/>
                  </a:cubicBezTo>
                  <a:cubicBezTo>
                    <a:pt x="5667" y="1007"/>
                    <a:pt x="5313" y="1135"/>
                    <a:pt x="5024" y="1239"/>
                  </a:cubicBezTo>
                  <a:cubicBezTo>
                    <a:pt x="4545" y="1372"/>
                    <a:pt x="4049" y="1372"/>
                    <a:pt x="3504" y="1372"/>
                  </a:cubicBezTo>
                  <a:cubicBezTo>
                    <a:pt x="2331" y="1306"/>
                    <a:pt x="1240" y="892"/>
                    <a:pt x="331" y="0"/>
                  </a:cubicBezTo>
                  <a:lnTo>
                    <a:pt x="19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25" name="Google Shape;2802;p68">
              <a:extLst>
                <a:ext uri="{FF2B5EF4-FFF2-40B4-BE49-F238E27FC236}">
                  <a16:creationId xmlns:a16="http://schemas.microsoft.com/office/drawing/2014/main" id="{0C81B70E-2C65-6224-D8F8-113D5A78A78B}"/>
                </a:ext>
              </a:extLst>
            </p:cNvPr>
            <p:cNvSpPr>
              <a:spLocks/>
            </p:cNvSpPr>
            <p:nvPr/>
          </p:nvSpPr>
          <p:spPr bwMode="auto">
            <a:xfrm>
              <a:off x="3547076" y="3640631"/>
              <a:ext cx="153573" cy="41219"/>
            </a:xfrm>
            <a:custGeom>
              <a:avLst/>
              <a:gdLst>
                <a:gd name="T0" fmla="*/ 34199 w 5272"/>
                <a:gd name="T1" fmla="*/ 8885 h 1415"/>
                <a:gd name="T2" fmla="*/ 65979 w 5272"/>
                <a:gd name="T3" fmla="*/ 12730 h 1415"/>
                <a:gd name="T4" fmla="*/ 96304 w 5272"/>
                <a:gd name="T5" fmla="*/ 20915 h 1415"/>
                <a:gd name="T6" fmla="*/ 108334 w 5272"/>
                <a:gd name="T7" fmla="*/ 24761 h 1415"/>
                <a:gd name="T8" fmla="*/ 70291 w 5272"/>
                <a:gd name="T9" fmla="*/ 26683 h 1415"/>
                <a:gd name="T10" fmla="*/ 32276 w 5272"/>
                <a:gd name="T11" fmla="*/ 28635 h 1415"/>
                <a:gd name="T12" fmla="*/ 13982 w 5272"/>
                <a:gd name="T13" fmla="*/ 26683 h 1415"/>
                <a:gd name="T14" fmla="*/ 12060 w 5272"/>
                <a:gd name="T15" fmla="*/ 18993 h 1415"/>
                <a:gd name="T16" fmla="*/ 34199 w 5272"/>
                <a:gd name="T17" fmla="*/ 8885 h 1415"/>
                <a:gd name="T18" fmla="*/ 38044 w 5272"/>
                <a:gd name="T19" fmla="*/ 29 h 1415"/>
                <a:gd name="T20" fmla="*/ 10137 w 5272"/>
                <a:gd name="T21" fmla="*/ 8885 h 1415"/>
                <a:gd name="T22" fmla="*/ 1952 w 5272"/>
                <a:gd name="T23" fmla="*/ 26683 h 1415"/>
                <a:gd name="T24" fmla="*/ 15905 w 5272"/>
                <a:gd name="T25" fmla="*/ 34869 h 1415"/>
                <a:gd name="T26" fmla="*/ 38277 w 5272"/>
                <a:gd name="T27" fmla="*/ 37286 h 1415"/>
                <a:gd name="T28" fmla="*/ 62105 w 5272"/>
                <a:gd name="T29" fmla="*/ 36791 h 1415"/>
                <a:gd name="T30" fmla="*/ 100178 w 5272"/>
                <a:gd name="T31" fmla="*/ 33645 h 1415"/>
                <a:gd name="T32" fmla="*/ 144426 w 5272"/>
                <a:gd name="T33" fmla="*/ 40666 h 1415"/>
                <a:gd name="T34" fmla="*/ 147019 w 5272"/>
                <a:gd name="T35" fmla="*/ 41190 h 1415"/>
                <a:gd name="T36" fmla="*/ 148300 w 5272"/>
                <a:gd name="T37" fmla="*/ 34869 h 1415"/>
                <a:gd name="T38" fmla="*/ 146378 w 5272"/>
                <a:gd name="T39" fmla="*/ 32946 h 1415"/>
                <a:gd name="T40" fmla="*/ 100149 w 5272"/>
                <a:gd name="T41" fmla="*/ 14652 h 1415"/>
                <a:gd name="T42" fmla="*/ 70291 w 5272"/>
                <a:gd name="T43" fmla="*/ 4544 h 1415"/>
                <a:gd name="T44" fmla="*/ 38044 w 5272"/>
                <a:gd name="T45" fmla="*/ 29 h 14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272" h="1415" extrusionOk="0">
                  <a:moveTo>
                    <a:pt x="1174" y="305"/>
                  </a:moveTo>
                  <a:cubicBezTo>
                    <a:pt x="1587" y="305"/>
                    <a:pt x="1934" y="371"/>
                    <a:pt x="2265" y="437"/>
                  </a:cubicBezTo>
                  <a:cubicBezTo>
                    <a:pt x="2612" y="503"/>
                    <a:pt x="2959" y="652"/>
                    <a:pt x="3306" y="718"/>
                  </a:cubicBezTo>
                  <a:cubicBezTo>
                    <a:pt x="3438" y="784"/>
                    <a:pt x="3587" y="850"/>
                    <a:pt x="3719" y="850"/>
                  </a:cubicBezTo>
                  <a:cubicBezTo>
                    <a:pt x="3240" y="850"/>
                    <a:pt x="2827" y="850"/>
                    <a:pt x="2413" y="916"/>
                  </a:cubicBezTo>
                  <a:cubicBezTo>
                    <a:pt x="1934" y="983"/>
                    <a:pt x="1521" y="983"/>
                    <a:pt x="1108" y="983"/>
                  </a:cubicBezTo>
                  <a:cubicBezTo>
                    <a:pt x="893" y="983"/>
                    <a:pt x="695" y="983"/>
                    <a:pt x="480" y="916"/>
                  </a:cubicBezTo>
                  <a:cubicBezTo>
                    <a:pt x="348" y="850"/>
                    <a:pt x="348" y="784"/>
                    <a:pt x="414" y="652"/>
                  </a:cubicBezTo>
                  <a:cubicBezTo>
                    <a:pt x="612" y="371"/>
                    <a:pt x="893" y="305"/>
                    <a:pt x="1174" y="305"/>
                  </a:cubicBezTo>
                  <a:close/>
                  <a:moveTo>
                    <a:pt x="1306" y="1"/>
                  </a:moveTo>
                  <a:cubicBezTo>
                    <a:pt x="951" y="1"/>
                    <a:pt x="610" y="75"/>
                    <a:pt x="348" y="305"/>
                  </a:cubicBezTo>
                  <a:cubicBezTo>
                    <a:pt x="199" y="437"/>
                    <a:pt x="1" y="718"/>
                    <a:pt x="67" y="916"/>
                  </a:cubicBezTo>
                  <a:cubicBezTo>
                    <a:pt x="133" y="1131"/>
                    <a:pt x="348" y="1197"/>
                    <a:pt x="546" y="1197"/>
                  </a:cubicBezTo>
                  <a:cubicBezTo>
                    <a:pt x="786" y="1263"/>
                    <a:pt x="1046" y="1280"/>
                    <a:pt x="1314" y="1280"/>
                  </a:cubicBezTo>
                  <a:cubicBezTo>
                    <a:pt x="1583" y="1280"/>
                    <a:pt x="1860" y="1263"/>
                    <a:pt x="2132" y="1263"/>
                  </a:cubicBezTo>
                  <a:cubicBezTo>
                    <a:pt x="2546" y="1202"/>
                    <a:pt x="2991" y="1155"/>
                    <a:pt x="3439" y="1155"/>
                  </a:cubicBezTo>
                  <a:cubicBezTo>
                    <a:pt x="3958" y="1155"/>
                    <a:pt x="4480" y="1218"/>
                    <a:pt x="4958" y="1396"/>
                  </a:cubicBezTo>
                  <a:cubicBezTo>
                    <a:pt x="4990" y="1409"/>
                    <a:pt x="5020" y="1414"/>
                    <a:pt x="5047" y="1414"/>
                  </a:cubicBezTo>
                  <a:cubicBezTo>
                    <a:pt x="5195" y="1414"/>
                    <a:pt x="5272" y="1253"/>
                    <a:pt x="5091" y="1197"/>
                  </a:cubicBezTo>
                  <a:cubicBezTo>
                    <a:pt x="5091" y="1131"/>
                    <a:pt x="5091" y="1131"/>
                    <a:pt x="5025" y="1131"/>
                  </a:cubicBezTo>
                  <a:cubicBezTo>
                    <a:pt x="4479" y="916"/>
                    <a:pt x="4000" y="652"/>
                    <a:pt x="3438" y="503"/>
                  </a:cubicBezTo>
                  <a:cubicBezTo>
                    <a:pt x="3091" y="371"/>
                    <a:pt x="2760" y="305"/>
                    <a:pt x="2413" y="156"/>
                  </a:cubicBezTo>
                  <a:cubicBezTo>
                    <a:pt x="2087" y="87"/>
                    <a:pt x="1689" y="1"/>
                    <a:pt x="13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26" name="Google Shape;2803;p68">
              <a:extLst>
                <a:ext uri="{FF2B5EF4-FFF2-40B4-BE49-F238E27FC236}">
                  <a16:creationId xmlns:a16="http://schemas.microsoft.com/office/drawing/2014/main" id="{F7232D3C-BD84-73D2-D9DF-536746B4F2A5}"/>
                </a:ext>
              </a:extLst>
            </p:cNvPr>
            <p:cNvSpPr>
              <a:spLocks/>
            </p:cNvSpPr>
            <p:nvPr/>
          </p:nvSpPr>
          <p:spPr bwMode="auto">
            <a:xfrm>
              <a:off x="3329154" y="3495301"/>
              <a:ext cx="185704" cy="68048"/>
            </a:xfrm>
            <a:custGeom>
              <a:avLst/>
              <a:gdLst>
                <a:gd name="T0" fmla="*/ 43579 w 6375"/>
                <a:gd name="T1" fmla="*/ 0 h 2336"/>
                <a:gd name="T2" fmla="*/ 5156 w 6375"/>
                <a:gd name="T3" fmla="*/ 5447 h 2336"/>
                <a:gd name="T4" fmla="*/ 5826 w 6375"/>
                <a:gd name="T5" fmla="*/ 13953 h 2336"/>
                <a:gd name="T6" fmla="*/ 7079 w 6375"/>
                <a:gd name="T7" fmla="*/ 13633 h 2336"/>
                <a:gd name="T8" fmla="*/ 45326 w 6375"/>
                <a:gd name="T9" fmla="*/ 7982 h 2336"/>
                <a:gd name="T10" fmla="*/ 61494 w 6375"/>
                <a:gd name="T11" fmla="*/ 9788 h 2336"/>
                <a:gd name="T12" fmla="*/ 107694 w 6375"/>
                <a:gd name="T13" fmla="*/ 25693 h 2336"/>
                <a:gd name="T14" fmla="*/ 177985 w 6375"/>
                <a:gd name="T15" fmla="*/ 68048 h 2336"/>
                <a:gd name="T16" fmla="*/ 179907 w 6375"/>
                <a:gd name="T17" fmla="*/ 59862 h 2336"/>
                <a:gd name="T18" fmla="*/ 105771 w 6375"/>
                <a:gd name="T19" fmla="*/ 15585 h 2336"/>
                <a:gd name="T20" fmla="*/ 59571 w 6375"/>
                <a:gd name="T21" fmla="*/ 1602 h 2336"/>
                <a:gd name="T22" fmla="*/ 43579 w 6375"/>
                <a:gd name="T23" fmla="*/ 0 h 2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75" h="2336" extrusionOk="0">
                  <a:moveTo>
                    <a:pt x="1496" y="0"/>
                  </a:moveTo>
                  <a:cubicBezTo>
                    <a:pt x="1057" y="0"/>
                    <a:pt x="621" y="94"/>
                    <a:pt x="177" y="187"/>
                  </a:cubicBezTo>
                  <a:cubicBezTo>
                    <a:pt x="1" y="261"/>
                    <a:pt x="86" y="479"/>
                    <a:pt x="200" y="479"/>
                  </a:cubicBezTo>
                  <a:cubicBezTo>
                    <a:pt x="214" y="479"/>
                    <a:pt x="229" y="476"/>
                    <a:pt x="243" y="468"/>
                  </a:cubicBezTo>
                  <a:cubicBezTo>
                    <a:pt x="685" y="375"/>
                    <a:pt x="1119" y="274"/>
                    <a:pt x="1556" y="274"/>
                  </a:cubicBezTo>
                  <a:cubicBezTo>
                    <a:pt x="1740" y="274"/>
                    <a:pt x="1925" y="292"/>
                    <a:pt x="2111" y="336"/>
                  </a:cubicBezTo>
                  <a:cubicBezTo>
                    <a:pt x="2656" y="402"/>
                    <a:pt x="3218" y="601"/>
                    <a:pt x="3697" y="882"/>
                  </a:cubicBezTo>
                  <a:cubicBezTo>
                    <a:pt x="4524" y="1361"/>
                    <a:pt x="5135" y="2187"/>
                    <a:pt x="6110" y="2336"/>
                  </a:cubicBezTo>
                  <a:cubicBezTo>
                    <a:pt x="6308" y="2336"/>
                    <a:pt x="6374" y="2055"/>
                    <a:pt x="6176" y="2055"/>
                  </a:cubicBezTo>
                  <a:cubicBezTo>
                    <a:pt x="5135" y="1923"/>
                    <a:pt x="4524" y="948"/>
                    <a:pt x="3631" y="535"/>
                  </a:cubicBezTo>
                  <a:cubicBezTo>
                    <a:pt x="3135" y="336"/>
                    <a:pt x="2590" y="121"/>
                    <a:pt x="2045" y="55"/>
                  </a:cubicBezTo>
                  <a:cubicBezTo>
                    <a:pt x="1861" y="17"/>
                    <a:pt x="1678" y="0"/>
                    <a:pt x="14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27" name="Google Shape;2804;p68">
              <a:extLst>
                <a:ext uri="{FF2B5EF4-FFF2-40B4-BE49-F238E27FC236}">
                  <a16:creationId xmlns:a16="http://schemas.microsoft.com/office/drawing/2014/main" id="{8D485DCD-6FAA-A6BE-A148-34E61A40400A}"/>
                </a:ext>
              </a:extLst>
            </p:cNvPr>
            <p:cNvSpPr>
              <a:spLocks/>
            </p:cNvSpPr>
            <p:nvPr/>
          </p:nvSpPr>
          <p:spPr bwMode="auto">
            <a:xfrm>
              <a:off x="3531200" y="3563320"/>
              <a:ext cx="21673" cy="9671"/>
            </a:xfrm>
            <a:custGeom>
              <a:avLst/>
              <a:gdLst>
                <a:gd name="T0" fmla="*/ 13983 w 744"/>
                <a:gd name="T1" fmla="*/ 29 h 332"/>
                <a:gd name="T2" fmla="*/ 3845 w 744"/>
                <a:gd name="T3" fmla="*/ 1952 h 332"/>
                <a:gd name="T4" fmla="*/ 0 w 744"/>
                <a:gd name="T5" fmla="*/ 5797 h 332"/>
                <a:gd name="T6" fmla="*/ 3845 w 744"/>
                <a:gd name="T7" fmla="*/ 9642 h 332"/>
                <a:gd name="T8" fmla="*/ 17828 w 744"/>
                <a:gd name="T9" fmla="*/ 7719 h 332"/>
                <a:gd name="T10" fmla="*/ 19750 w 744"/>
                <a:gd name="T11" fmla="*/ 3874 h 332"/>
                <a:gd name="T12" fmla="*/ 15905 w 744"/>
                <a:gd name="T13" fmla="*/ 29 h 332"/>
                <a:gd name="T14" fmla="*/ 13983 w 744"/>
                <a:gd name="T15" fmla="*/ 29 h 3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4" h="332" extrusionOk="0">
                  <a:moveTo>
                    <a:pt x="480" y="1"/>
                  </a:moveTo>
                  <a:cubicBezTo>
                    <a:pt x="331" y="67"/>
                    <a:pt x="265" y="67"/>
                    <a:pt x="132" y="67"/>
                  </a:cubicBezTo>
                  <a:cubicBezTo>
                    <a:pt x="66" y="67"/>
                    <a:pt x="0" y="67"/>
                    <a:pt x="0" y="199"/>
                  </a:cubicBezTo>
                  <a:cubicBezTo>
                    <a:pt x="0" y="265"/>
                    <a:pt x="66" y="331"/>
                    <a:pt x="132" y="331"/>
                  </a:cubicBezTo>
                  <a:cubicBezTo>
                    <a:pt x="265" y="331"/>
                    <a:pt x="480" y="331"/>
                    <a:pt x="612" y="265"/>
                  </a:cubicBezTo>
                  <a:cubicBezTo>
                    <a:pt x="678" y="265"/>
                    <a:pt x="744" y="199"/>
                    <a:pt x="678" y="133"/>
                  </a:cubicBezTo>
                  <a:cubicBezTo>
                    <a:pt x="678" y="67"/>
                    <a:pt x="612" y="1"/>
                    <a:pt x="546" y="1"/>
                  </a:cubicBezTo>
                  <a:lnTo>
                    <a:pt x="48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28" name="Google Shape;2805;p68">
              <a:extLst>
                <a:ext uri="{FF2B5EF4-FFF2-40B4-BE49-F238E27FC236}">
                  <a16:creationId xmlns:a16="http://schemas.microsoft.com/office/drawing/2014/main" id="{8234B9F5-F452-D347-3A0A-AC05DB00AC9E}"/>
                </a:ext>
              </a:extLst>
            </p:cNvPr>
            <p:cNvSpPr>
              <a:spLocks/>
            </p:cNvSpPr>
            <p:nvPr/>
          </p:nvSpPr>
          <p:spPr bwMode="auto">
            <a:xfrm>
              <a:off x="3718069" y="3568738"/>
              <a:ext cx="259781" cy="62163"/>
            </a:xfrm>
            <a:custGeom>
              <a:avLst/>
              <a:gdLst>
                <a:gd name="T0" fmla="*/ 135163 w 8918"/>
                <a:gd name="T1" fmla="*/ 29 h 2134"/>
                <a:gd name="T2" fmla="*/ 45647 w 8918"/>
                <a:gd name="T3" fmla="*/ 20595 h 2134"/>
                <a:gd name="T4" fmla="*/ 1369 w 8918"/>
                <a:gd name="T5" fmla="*/ 56716 h 2134"/>
                <a:gd name="T6" fmla="*/ 6671 w 8918"/>
                <a:gd name="T7" fmla="*/ 62163 h 2134"/>
                <a:gd name="T8" fmla="*/ 9555 w 8918"/>
                <a:gd name="T9" fmla="*/ 60561 h 2134"/>
                <a:gd name="T10" fmla="*/ 91876 w 8918"/>
                <a:gd name="T11" fmla="*/ 12409 h 2134"/>
                <a:gd name="T12" fmla="*/ 134493 w 8918"/>
                <a:gd name="T13" fmla="*/ 8652 h 2134"/>
                <a:gd name="T14" fmla="*/ 195841 w 8918"/>
                <a:gd name="T15" fmla="*/ 18672 h 2134"/>
                <a:gd name="T16" fmla="*/ 252178 w 8918"/>
                <a:gd name="T17" fmla="*/ 46608 h 2134"/>
                <a:gd name="T18" fmla="*/ 253751 w 8918"/>
                <a:gd name="T19" fmla="*/ 46986 h 2134"/>
                <a:gd name="T20" fmla="*/ 256023 w 8918"/>
                <a:gd name="T21" fmla="*/ 38422 h 2134"/>
                <a:gd name="T22" fmla="*/ 147718 w 8918"/>
                <a:gd name="T23" fmla="*/ 379 h 2134"/>
                <a:gd name="T24" fmla="*/ 135163 w 8918"/>
                <a:gd name="T25" fmla="*/ 29 h 2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18" h="2134" extrusionOk="0">
                  <a:moveTo>
                    <a:pt x="4640" y="1"/>
                  </a:moveTo>
                  <a:cubicBezTo>
                    <a:pt x="3595" y="1"/>
                    <a:pt x="2467" y="214"/>
                    <a:pt x="1567" y="707"/>
                  </a:cubicBezTo>
                  <a:cubicBezTo>
                    <a:pt x="939" y="972"/>
                    <a:pt x="460" y="1385"/>
                    <a:pt x="47" y="1947"/>
                  </a:cubicBezTo>
                  <a:cubicBezTo>
                    <a:pt x="0" y="2040"/>
                    <a:pt x="127" y="2134"/>
                    <a:pt x="229" y="2134"/>
                  </a:cubicBezTo>
                  <a:cubicBezTo>
                    <a:pt x="271" y="2134"/>
                    <a:pt x="309" y="2118"/>
                    <a:pt x="328" y="2079"/>
                  </a:cubicBezTo>
                  <a:cubicBezTo>
                    <a:pt x="939" y="1186"/>
                    <a:pt x="2047" y="707"/>
                    <a:pt x="3154" y="426"/>
                  </a:cubicBezTo>
                  <a:cubicBezTo>
                    <a:pt x="3634" y="345"/>
                    <a:pt x="4125" y="297"/>
                    <a:pt x="4617" y="297"/>
                  </a:cubicBezTo>
                  <a:cubicBezTo>
                    <a:pt x="5328" y="297"/>
                    <a:pt x="6040" y="397"/>
                    <a:pt x="6723" y="641"/>
                  </a:cubicBezTo>
                  <a:cubicBezTo>
                    <a:pt x="7418" y="839"/>
                    <a:pt x="8045" y="1186"/>
                    <a:pt x="8657" y="1600"/>
                  </a:cubicBezTo>
                  <a:cubicBezTo>
                    <a:pt x="8675" y="1609"/>
                    <a:pt x="8693" y="1613"/>
                    <a:pt x="8711" y="1613"/>
                  </a:cubicBezTo>
                  <a:cubicBezTo>
                    <a:pt x="8824" y="1613"/>
                    <a:pt x="8918" y="1447"/>
                    <a:pt x="8789" y="1319"/>
                  </a:cubicBezTo>
                  <a:cubicBezTo>
                    <a:pt x="7698" y="641"/>
                    <a:pt x="6393" y="79"/>
                    <a:pt x="5071" y="13"/>
                  </a:cubicBezTo>
                  <a:cubicBezTo>
                    <a:pt x="4929" y="5"/>
                    <a:pt x="4786" y="1"/>
                    <a:pt x="46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29" name="Google Shape;2806;p68">
              <a:extLst>
                <a:ext uri="{FF2B5EF4-FFF2-40B4-BE49-F238E27FC236}">
                  <a16:creationId xmlns:a16="http://schemas.microsoft.com/office/drawing/2014/main" id="{F670A266-05F4-609D-CB25-DABC6273201D}"/>
                </a:ext>
              </a:extLst>
            </p:cNvPr>
            <p:cNvSpPr>
              <a:spLocks/>
            </p:cNvSpPr>
            <p:nvPr/>
          </p:nvSpPr>
          <p:spPr bwMode="auto">
            <a:xfrm>
              <a:off x="4004417" y="3635533"/>
              <a:ext cx="38044" cy="38073"/>
            </a:xfrm>
            <a:custGeom>
              <a:avLst/>
              <a:gdLst>
                <a:gd name="T0" fmla="*/ 5797 w 1306"/>
                <a:gd name="T1" fmla="*/ 29 h 1307"/>
                <a:gd name="T2" fmla="*/ 0 w 1306"/>
                <a:gd name="T3" fmla="*/ 1952 h 1307"/>
                <a:gd name="T4" fmla="*/ 1923 w 1306"/>
                <a:gd name="T5" fmla="*/ 7719 h 1307"/>
                <a:gd name="T6" fmla="*/ 29858 w 1306"/>
                <a:gd name="T7" fmla="*/ 36121 h 1307"/>
                <a:gd name="T8" fmla="*/ 34199 w 1306"/>
                <a:gd name="T9" fmla="*/ 38044 h 1307"/>
                <a:gd name="T10" fmla="*/ 36121 w 1306"/>
                <a:gd name="T11" fmla="*/ 31781 h 1307"/>
                <a:gd name="T12" fmla="*/ 5797 w 1306"/>
                <a:gd name="T13" fmla="*/ 29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6" h="1307" extrusionOk="0">
                  <a:moveTo>
                    <a:pt x="199" y="1"/>
                  </a:moveTo>
                  <a:cubicBezTo>
                    <a:pt x="133" y="1"/>
                    <a:pt x="66" y="1"/>
                    <a:pt x="0" y="67"/>
                  </a:cubicBezTo>
                  <a:cubicBezTo>
                    <a:pt x="0" y="133"/>
                    <a:pt x="0" y="199"/>
                    <a:pt x="66" y="265"/>
                  </a:cubicBezTo>
                  <a:cubicBezTo>
                    <a:pt x="413" y="546"/>
                    <a:pt x="760" y="893"/>
                    <a:pt x="1025" y="1240"/>
                  </a:cubicBezTo>
                  <a:cubicBezTo>
                    <a:pt x="1025" y="1306"/>
                    <a:pt x="1108" y="1306"/>
                    <a:pt x="1174" y="1306"/>
                  </a:cubicBezTo>
                  <a:cubicBezTo>
                    <a:pt x="1240" y="1240"/>
                    <a:pt x="1306" y="1158"/>
                    <a:pt x="1240" y="1091"/>
                  </a:cubicBezTo>
                  <a:cubicBezTo>
                    <a:pt x="959" y="678"/>
                    <a:pt x="612" y="331"/>
                    <a:pt x="1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30" name="Google Shape;2807;p68">
              <a:extLst>
                <a:ext uri="{FF2B5EF4-FFF2-40B4-BE49-F238E27FC236}">
                  <a16:creationId xmlns:a16="http://schemas.microsoft.com/office/drawing/2014/main" id="{F4140384-A344-C955-4537-CEB755463EFB}"/>
                </a:ext>
              </a:extLst>
            </p:cNvPr>
            <p:cNvSpPr>
              <a:spLocks/>
            </p:cNvSpPr>
            <p:nvPr/>
          </p:nvSpPr>
          <p:spPr bwMode="auto">
            <a:xfrm>
              <a:off x="3863835" y="3750364"/>
              <a:ext cx="84273" cy="79904"/>
            </a:xfrm>
            <a:custGeom>
              <a:avLst/>
              <a:gdLst>
                <a:gd name="T0" fmla="*/ 39005 w 2893"/>
                <a:gd name="T1" fmla="*/ 8914 h 2743"/>
                <a:gd name="T2" fmla="*/ 56337 w 2893"/>
                <a:gd name="T3" fmla="*/ 13254 h 2743"/>
                <a:gd name="T4" fmla="*/ 72242 w 2893"/>
                <a:gd name="T5" fmla="*/ 43579 h 2743"/>
                <a:gd name="T6" fmla="*/ 46229 w 2893"/>
                <a:gd name="T7" fmla="*/ 71485 h 2743"/>
                <a:gd name="T8" fmla="*/ 41947 w 2893"/>
                <a:gd name="T9" fmla="*/ 72010 h 2743"/>
                <a:gd name="T10" fmla="*/ 24090 w 2893"/>
                <a:gd name="T11" fmla="*/ 65718 h 2743"/>
                <a:gd name="T12" fmla="*/ 12060 w 2893"/>
                <a:gd name="T13" fmla="*/ 49346 h 2743"/>
                <a:gd name="T14" fmla="*/ 12060 w 2893"/>
                <a:gd name="T15" fmla="*/ 47424 h 2743"/>
                <a:gd name="T16" fmla="*/ 10137 w 2893"/>
                <a:gd name="T17" fmla="*/ 27208 h 2743"/>
                <a:gd name="T18" fmla="*/ 20245 w 2893"/>
                <a:gd name="T19" fmla="*/ 13254 h 2743"/>
                <a:gd name="T20" fmla="*/ 39005 w 2893"/>
                <a:gd name="T21" fmla="*/ 8914 h 2743"/>
                <a:gd name="T22" fmla="*/ 36383 w 2893"/>
                <a:gd name="T23" fmla="*/ 0 h 2743"/>
                <a:gd name="T24" fmla="*/ 20245 w 2893"/>
                <a:gd name="T25" fmla="*/ 3146 h 2743"/>
                <a:gd name="T26" fmla="*/ 1952 w 2893"/>
                <a:gd name="T27" fmla="*/ 23362 h 2743"/>
                <a:gd name="T28" fmla="*/ 4340 w 2893"/>
                <a:gd name="T29" fmla="*/ 49346 h 2743"/>
                <a:gd name="T30" fmla="*/ 40462 w 2893"/>
                <a:gd name="T31" fmla="*/ 79671 h 2743"/>
                <a:gd name="T32" fmla="*/ 44190 w 2893"/>
                <a:gd name="T33" fmla="*/ 79875 h 2743"/>
                <a:gd name="T34" fmla="*/ 78476 w 2893"/>
                <a:gd name="T35" fmla="*/ 53687 h 2743"/>
                <a:gd name="T36" fmla="*/ 66445 w 2893"/>
                <a:gd name="T37" fmla="*/ 11302 h 2743"/>
                <a:gd name="T38" fmla="*/ 36383 w 2893"/>
                <a:gd name="T39" fmla="*/ 0 h 27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93" h="2743" extrusionOk="0">
                  <a:moveTo>
                    <a:pt x="1339" y="306"/>
                  </a:moveTo>
                  <a:cubicBezTo>
                    <a:pt x="1554" y="306"/>
                    <a:pt x="1761" y="355"/>
                    <a:pt x="1934" y="455"/>
                  </a:cubicBezTo>
                  <a:cubicBezTo>
                    <a:pt x="2281" y="669"/>
                    <a:pt x="2546" y="1083"/>
                    <a:pt x="2480" y="1496"/>
                  </a:cubicBezTo>
                  <a:cubicBezTo>
                    <a:pt x="2414" y="1975"/>
                    <a:pt x="2066" y="2388"/>
                    <a:pt x="1587" y="2454"/>
                  </a:cubicBezTo>
                  <a:cubicBezTo>
                    <a:pt x="1536" y="2466"/>
                    <a:pt x="1487" y="2472"/>
                    <a:pt x="1440" y="2472"/>
                  </a:cubicBezTo>
                  <a:cubicBezTo>
                    <a:pt x="1231" y="2472"/>
                    <a:pt x="1056" y="2364"/>
                    <a:pt x="827" y="2256"/>
                  </a:cubicBezTo>
                  <a:cubicBezTo>
                    <a:pt x="695" y="2173"/>
                    <a:pt x="480" y="1975"/>
                    <a:pt x="414" y="1694"/>
                  </a:cubicBezTo>
                  <a:lnTo>
                    <a:pt x="414" y="1628"/>
                  </a:lnTo>
                  <a:cubicBezTo>
                    <a:pt x="282" y="1430"/>
                    <a:pt x="282" y="1149"/>
                    <a:pt x="348" y="934"/>
                  </a:cubicBezTo>
                  <a:cubicBezTo>
                    <a:pt x="414" y="736"/>
                    <a:pt x="563" y="521"/>
                    <a:pt x="695" y="455"/>
                  </a:cubicBezTo>
                  <a:cubicBezTo>
                    <a:pt x="901" y="355"/>
                    <a:pt x="1124" y="306"/>
                    <a:pt x="1339" y="306"/>
                  </a:cubicBezTo>
                  <a:close/>
                  <a:moveTo>
                    <a:pt x="1249" y="0"/>
                  </a:moveTo>
                  <a:cubicBezTo>
                    <a:pt x="1054" y="0"/>
                    <a:pt x="865" y="37"/>
                    <a:pt x="695" y="108"/>
                  </a:cubicBezTo>
                  <a:cubicBezTo>
                    <a:pt x="414" y="256"/>
                    <a:pt x="216" y="455"/>
                    <a:pt x="67" y="802"/>
                  </a:cubicBezTo>
                  <a:cubicBezTo>
                    <a:pt x="1" y="1083"/>
                    <a:pt x="1" y="1430"/>
                    <a:pt x="149" y="1694"/>
                  </a:cubicBezTo>
                  <a:cubicBezTo>
                    <a:pt x="216" y="2256"/>
                    <a:pt x="827" y="2735"/>
                    <a:pt x="1389" y="2735"/>
                  </a:cubicBezTo>
                  <a:cubicBezTo>
                    <a:pt x="1432" y="2740"/>
                    <a:pt x="1475" y="2742"/>
                    <a:pt x="1517" y="2742"/>
                  </a:cubicBezTo>
                  <a:cubicBezTo>
                    <a:pt x="2067" y="2742"/>
                    <a:pt x="2495" y="2350"/>
                    <a:pt x="2694" y="1843"/>
                  </a:cubicBezTo>
                  <a:cubicBezTo>
                    <a:pt x="2893" y="1281"/>
                    <a:pt x="2694" y="736"/>
                    <a:pt x="2281" y="388"/>
                  </a:cubicBezTo>
                  <a:cubicBezTo>
                    <a:pt x="1972" y="122"/>
                    <a:pt x="1602" y="0"/>
                    <a:pt x="12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31" name="Google Shape;2808;p68">
              <a:extLst>
                <a:ext uri="{FF2B5EF4-FFF2-40B4-BE49-F238E27FC236}">
                  <a16:creationId xmlns:a16="http://schemas.microsoft.com/office/drawing/2014/main" id="{714F7417-BC7B-6829-44F9-7805CBF7475B}"/>
                </a:ext>
              </a:extLst>
            </p:cNvPr>
            <p:cNvSpPr>
              <a:spLocks/>
            </p:cNvSpPr>
            <p:nvPr/>
          </p:nvSpPr>
          <p:spPr bwMode="auto">
            <a:xfrm>
              <a:off x="4660774" y="3992114"/>
              <a:ext cx="148039" cy="258820"/>
            </a:xfrm>
            <a:custGeom>
              <a:avLst/>
              <a:gdLst>
                <a:gd name="T0" fmla="*/ 47861 w 5082"/>
                <a:gd name="T1" fmla="*/ 0 h 8885"/>
                <a:gd name="T2" fmla="*/ 43608 w 5082"/>
                <a:gd name="T3" fmla="*/ 4486 h 8885"/>
                <a:gd name="T4" fmla="*/ 81652 w 5082"/>
                <a:gd name="T5" fmla="*/ 66591 h 8885"/>
                <a:gd name="T6" fmla="*/ 136037 w 5082"/>
                <a:gd name="T7" fmla="*/ 104606 h 8885"/>
                <a:gd name="T8" fmla="*/ 99159 w 5082"/>
                <a:gd name="T9" fmla="*/ 117452 h 8885"/>
                <a:gd name="T10" fmla="*/ 55638 w 5082"/>
                <a:gd name="T11" fmla="*/ 110403 h 8885"/>
                <a:gd name="T12" fmla="*/ 49871 w 5082"/>
                <a:gd name="T13" fmla="*/ 116666 h 8885"/>
                <a:gd name="T14" fmla="*/ 51793 w 5082"/>
                <a:gd name="T15" fmla="*/ 118588 h 8885"/>
                <a:gd name="T16" fmla="*/ 71543 w 5082"/>
                <a:gd name="T17" fmla="*/ 164788 h 8885"/>
                <a:gd name="T18" fmla="*/ 57561 w 5082"/>
                <a:gd name="T19" fmla="*/ 200910 h 8885"/>
                <a:gd name="T20" fmla="*/ 1719 w 5082"/>
                <a:gd name="T21" fmla="*/ 252877 h 8885"/>
                <a:gd name="T22" fmla="*/ 5739 w 5082"/>
                <a:gd name="T23" fmla="*/ 258820 h 8885"/>
                <a:gd name="T24" fmla="*/ 9438 w 5082"/>
                <a:gd name="T25" fmla="*/ 257218 h 8885"/>
                <a:gd name="T26" fmla="*/ 55638 w 5082"/>
                <a:gd name="T27" fmla="*/ 212940 h 8885"/>
                <a:gd name="T28" fmla="*/ 79700 w 5082"/>
                <a:gd name="T29" fmla="*/ 154680 h 8885"/>
                <a:gd name="T30" fmla="*/ 61901 w 5082"/>
                <a:gd name="T31" fmla="*/ 120511 h 8885"/>
                <a:gd name="T32" fmla="*/ 61901 w 5082"/>
                <a:gd name="T33" fmla="*/ 120511 h 8885"/>
                <a:gd name="T34" fmla="*/ 97644 w 5082"/>
                <a:gd name="T35" fmla="*/ 125375 h 8885"/>
                <a:gd name="T36" fmla="*/ 141805 w 5082"/>
                <a:gd name="T37" fmla="*/ 108480 h 8885"/>
                <a:gd name="T38" fmla="*/ 141805 w 5082"/>
                <a:gd name="T39" fmla="*/ 106558 h 8885"/>
                <a:gd name="T40" fmla="*/ 143640 w 5082"/>
                <a:gd name="T41" fmla="*/ 106849 h 8885"/>
                <a:gd name="T42" fmla="*/ 143728 w 5082"/>
                <a:gd name="T43" fmla="*/ 98372 h 8885"/>
                <a:gd name="T44" fmla="*/ 87885 w 5082"/>
                <a:gd name="T45" fmla="*/ 62251 h 8885"/>
                <a:gd name="T46" fmla="*/ 51793 w 5082"/>
                <a:gd name="T47" fmla="*/ 2068 h 8885"/>
                <a:gd name="T48" fmla="*/ 47861 w 5082"/>
                <a:gd name="T49" fmla="*/ 0 h 88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082" h="8885" extrusionOk="0">
                  <a:moveTo>
                    <a:pt x="1643" y="0"/>
                  </a:moveTo>
                  <a:cubicBezTo>
                    <a:pt x="1550" y="0"/>
                    <a:pt x="1456" y="61"/>
                    <a:pt x="1497" y="154"/>
                  </a:cubicBezTo>
                  <a:cubicBezTo>
                    <a:pt x="1778" y="980"/>
                    <a:pt x="2191" y="1724"/>
                    <a:pt x="2803" y="2286"/>
                  </a:cubicBezTo>
                  <a:cubicBezTo>
                    <a:pt x="3282" y="2831"/>
                    <a:pt x="3976" y="3244"/>
                    <a:pt x="4670" y="3591"/>
                  </a:cubicBezTo>
                  <a:cubicBezTo>
                    <a:pt x="4307" y="3923"/>
                    <a:pt x="3864" y="4032"/>
                    <a:pt x="3404" y="4032"/>
                  </a:cubicBezTo>
                  <a:cubicBezTo>
                    <a:pt x="2901" y="4032"/>
                    <a:pt x="2376" y="3902"/>
                    <a:pt x="1910" y="3790"/>
                  </a:cubicBezTo>
                  <a:cubicBezTo>
                    <a:pt x="1778" y="3790"/>
                    <a:pt x="1712" y="3872"/>
                    <a:pt x="1712" y="4005"/>
                  </a:cubicBezTo>
                  <a:cubicBezTo>
                    <a:pt x="1712" y="4005"/>
                    <a:pt x="1712" y="4071"/>
                    <a:pt x="1778" y="4071"/>
                  </a:cubicBezTo>
                  <a:cubicBezTo>
                    <a:pt x="2042" y="4550"/>
                    <a:pt x="2456" y="5029"/>
                    <a:pt x="2456" y="5657"/>
                  </a:cubicBezTo>
                  <a:cubicBezTo>
                    <a:pt x="2456" y="6136"/>
                    <a:pt x="2323" y="6550"/>
                    <a:pt x="1976" y="6897"/>
                  </a:cubicBezTo>
                  <a:cubicBezTo>
                    <a:pt x="1365" y="7508"/>
                    <a:pt x="539" y="7921"/>
                    <a:pt x="59" y="8681"/>
                  </a:cubicBezTo>
                  <a:cubicBezTo>
                    <a:pt x="1" y="8787"/>
                    <a:pt x="92" y="8885"/>
                    <a:pt x="197" y="8885"/>
                  </a:cubicBezTo>
                  <a:cubicBezTo>
                    <a:pt x="240" y="8885"/>
                    <a:pt x="285" y="8868"/>
                    <a:pt x="324" y="8830"/>
                  </a:cubicBezTo>
                  <a:cubicBezTo>
                    <a:pt x="671" y="8202"/>
                    <a:pt x="1365" y="7789"/>
                    <a:pt x="1910" y="7310"/>
                  </a:cubicBezTo>
                  <a:cubicBezTo>
                    <a:pt x="2456" y="6831"/>
                    <a:pt x="2869" y="6136"/>
                    <a:pt x="2736" y="5310"/>
                  </a:cubicBezTo>
                  <a:cubicBezTo>
                    <a:pt x="2604" y="4897"/>
                    <a:pt x="2323" y="4550"/>
                    <a:pt x="2125" y="4137"/>
                  </a:cubicBezTo>
                  <a:cubicBezTo>
                    <a:pt x="2530" y="4228"/>
                    <a:pt x="2948" y="4304"/>
                    <a:pt x="3352" y="4304"/>
                  </a:cubicBezTo>
                  <a:cubicBezTo>
                    <a:pt x="3903" y="4304"/>
                    <a:pt x="4430" y="4162"/>
                    <a:pt x="4868" y="3724"/>
                  </a:cubicBezTo>
                  <a:lnTo>
                    <a:pt x="4868" y="3658"/>
                  </a:lnTo>
                  <a:cubicBezTo>
                    <a:pt x="4892" y="3665"/>
                    <a:pt x="4913" y="3668"/>
                    <a:pt x="4931" y="3668"/>
                  </a:cubicBezTo>
                  <a:cubicBezTo>
                    <a:pt x="5081" y="3668"/>
                    <a:pt x="5067" y="3450"/>
                    <a:pt x="4934" y="3377"/>
                  </a:cubicBezTo>
                  <a:cubicBezTo>
                    <a:pt x="4191" y="3112"/>
                    <a:pt x="3563" y="2699"/>
                    <a:pt x="3017" y="2137"/>
                  </a:cubicBezTo>
                  <a:cubicBezTo>
                    <a:pt x="2456" y="1526"/>
                    <a:pt x="2042" y="832"/>
                    <a:pt x="1778" y="71"/>
                  </a:cubicBezTo>
                  <a:cubicBezTo>
                    <a:pt x="1753" y="22"/>
                    <a:pt x="1698" y="0"/>
                    <a:pt x="16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32" name="Google Shape;2809;p68">
              <a:extLst>
                <a:ext uri="{FF2B5EF4-FFF2-40B4-BE49-F238E27FC236}">
                  <a16:creationId xmlns:a16="http://schemas.microsoft.com/office/drawing/2014/main" id="{A4E23994-2A90-C053-39F4-A168026BBF81}"/>
                </a:ext>
              </a:extLst>
            </p:cNvPr>
            <p:cNvSpPr>
              <a:spLocks/>
            </p:cNvSpPr>
            <p:nvPr/>
          </p:nvSpPr>
          <p:spPr bwMode="auto">
            <a:xfrm>
              <a:off x="4521969" y="3992114"/>
              <a:ext cx="147689" cy="258820"/>
            </a:xfrm>
            <a:custGeom>
              <a:avLst/>
              <a:gdLst>
                <a:gd name="T0" fmla="*/ 100178 w 5070"/>
                <a:gd name="T1" fmla="*/ 0 h 8885"/>
                <a:gd name="T2" fmla="*/ 96245 w 5070"/>
                <a:gd name="T3" fmla="*/ 2068 h 8885"/>
                <a:gd name="T4" fmla="*/ 60124 w 5070"/>
                <a:gd name="T5" fmla="*/ 62251 h 8885"/>
                <a:gd name="T6" fmla="*/ 3816 w 5070"/>
                <a:gd name="T7" fmla="*/ 98372 h 8885"/>
                <a:gd name="T8" fmla="*/ 4049 w 5070"/>
                <a:gd name="T9" fmla="*/ 106849 h 8885"/>
                <a:gd name="T10" fmla="*/ 5739 w 5070"/>
                <a:gd name="T11" fmla="*/ 106558 h 8885"/>
                <a:gd name="T12" fmla="*/ 5739 w 5070"/>
                <a:gd name="T13" fmla="*/ 108480 h 8885"/>
                <a:gd name="T14" fmla="*/ 50220 w 5070"/>
                <a:gd name="T15" fmla="*/ 125375 h 8885"/>
                <a:gd name="T16" fmla="*/ 86137 w 5070"/>
                <a:gd name="T17" fmla="*/ 120511 h 8885"/>
                <a:gd name="T18" fmla="*/ 86137 w 5070"/>
                <a:gd name="T19" fmla="*/ 120511 h 8885"/>
                <a:gd name="T20" fmla="*/ 68310 w 5070"/>
                <a:gd name="T21" fmla="*/ 154680 h 8885"/>
                <a:gd name="T22" fmla="*/ 92400 w 5070"/>
                <a:gd name="T23" fmla="*/ 212940 h 8885"/>
                <a:gd name="T24" fmla="*/ 138134 w 5070"/>
                <a:gd name="T25" fmla="*/ 257218 h 8885"/>
                <a:gd name="T26" fmla="*/ 142038 w 5070"/>
                <a:gd name="T27" fmla="*/ 258820 h 8885"/>
                <a:gd name="T28" fmla="*/ 146320 w 5070"/>
                <a:gd name="T29" fmla="*/ 252877 h 8885"/>
                <a:gd name="T30" fmla="*/ 89983 w 5070"/>
                <a:gd name="T31" fmla="*/ 200910 h 8885"/>
                <a:gd name="T32" fmla="*/ 76029 w 5070"/>
                <a:gd name="T33" fmla="*/ 164788 h 8885"/>
                <a:gd name="T34" fmla="*/ 98168 w 5070"/>
                <a:gd name="T35" fmla="*/ 118588 h 8885"/>
                <a:gd name="T36" fmla="*/ 98168 w 5070"/>
                <a:gd name="T37" fmla="*/ 116666 h 8885"/>
                <a:gd name="T38" fmla="*/ 92400 w 5070"/>
                <a:gd name="T39" fmla="*/ 110403 h 8885"/>
                <a:gd name="T40" fmla="*/ 48705 w 5070"/>
                <a:gd name="T41" fmla="*/ 117452 h 8885"/>
                <a:gd name="T42" fmla="*/ 12002 w 5070"/>
                <a:gd name="T43" fmla="*/ 104606 h 8885"/>
                <a:gd name="T44" fmla="*/ 65921 w 5070"/>
                <a:gd name="T45" fmla="*/ 66591 h 8885"/>
                <a:gd name="T46" fmla="*/ 104431 w 5070"/>
                <a:gd name="T47" fmla="*/ 4486 h 8885"/>
                <a:gd name="T48" fmla="*/ 100178 w 5070"/>
                <a:gd name="T49" fmla="*/ 0 h 88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070" h="8885" extrusionOk="0">
                  <a:moveTo>
                    <a:pt x="3439" y="0"/>
                  </a:moveTo>
                  <a:cubicBezTo>
                    <a:pt x="3383" y="0"/>
                    <a:pt x="3329" y="22"/>
                    <a:pt x="3304" y="71"/>
                  </a:cubicBezTo>
                  <a:cubicBezTo>
                    <a:pt x="3023" y="832"/>
                    <a:pt x="2610" y="1526"/>
                    <a:pt x="2064" y="2137"/>
                  </a:cubicBezTo>
                  <a:cubicBezTo>
                    <a:pt x="1585" y="2699"/>
                    <a:pt x="891" y="3112"/>
                    <a:pt x="131" y="3377"/>
                  </a:cubicBezTo>
                  <a:cubicBezTo>
                    <a:pt x="13" y="3450"/>
                    <a:pt x="0" y="3668"/>
                    <a:pt x="139" y="3668"/>
                  </a:cubicBezTo>
                  <a:cubicBezTo>
                    <a:pt x="156" y="3668"/>
                    <a:pt x="175" y="3665"/>
                    <a:pt x="197" y="3658"/>
                  </a:cubicBezTo>
                  <a:lnTo>
                    <a:pt x="197" y="3724"/>
                  </a:lnTo>
                  <a:cubicBezTo>
                    <a:pt x="636" y="4162"/>
                    <a:pt x="1168" y="4304"/>
                    <a:pt x="1724" y="4304"/>
                  </a:cubicBezTo>
                  <a:cubicBezTo>
                    <a:pt x="2131" y="4304"/>
                    <a:pt x="2551" y="4228"/>
                    <a:pt x="2957" y="4137"/>
                  </a:cubicBezTo>
                  <a:cubicBezTo>
                    <a:pt x="2759" y="4550"/>
                    <a:pt x="2478" y="4897"/>
                    <a:pt x="2345" y="5310"/>
                  </a:cubicBezTo>
                  <a:cubicBezTo>
                    <a:pt x="2197" y="6136"/>
                    <a:pt x="2610" y="6831"/>
                    <a:pt x="3172" y="7310"/>
                  </a:cubicBezTo>
                  <a:cubicBezTo>
                    <a:pt x="3717" y="7789"/>
                    <a:pt x="4411" y="8202"/>
                    <a:pt x="4742" y="8830"/>
                  </a:cubicBezTo>
                  <a:cubicBezTo>
                    <a:pt x="4785" y="8868"/>
                    <a:pt x="4832" y="8885"/>
                    <a:pt x="4876" y="8885"/>
                  </a:cubicBezTo>
                  <a:cubicBezTo>
                    <a:pt x="4983" y="8885"/>
                    <a:pt x="5070" y="8787"/>
                    <a:pt x="5023" y="8681"/>
                  </a:cubicBezTo>
                  <a:cubicBezTo>
                    <a:pt x="4543" y="7921"/>
                    <a:pt x="3717" y="7508"/>
                    <a:pt x="3089" y="6897"/>
                  </a:cubicBezTo>
                  <a:cubicBezTo>
                    <a:pt x="2759" y="6550"/>
                    <a:pt x="2610" y="6136"/>
                    <a:pt x="2610" y="5657"/>
                  </a:cubicBezTo>
                  <a:cubicBezTo>
                    <a:pt x="2610" y="5029"/>
                    <a:pt x="3023" y="4550"/>
                    <a:pt x="3370" y="4071"/>
                  </a:cubicBezTo>
                  <a:lnTo>
                    <a:pt x="3370" y="4005"/>
                  </a:lnTo>
                  <a:cubicBezTo>
                    <a:pt x="3370" y="3872"/>
                    <a:pt x="3304" y="3790"/>
                    <a:pt x="3172" y="3790"/>
                  </a:cubicBezTo>
                  <a:cubicBezTo>
                    <a:pt x="2697" y="3902"/>
                    <a:pt x="2173" y="4032"/>
                    <a:pt x="1672" y="4032"/>
                  </a:cubicBezTo>
                  <a:cubicBezTo>
                    <a:pt x="1214" y="4032"/>
                    <a:pt x="775" y="3923"/>
                    <a:pt x="412" y="3591"/>
                  </a:cubicBezTo>
                  <a:cubicBezTo>
                    <a:pt x="1172" y="3244"/>
                    <a:pt x="1783" y="2831"/>
                    <a:pt x="2263" y="2286"/>
                  </a:cubicBezTo>
                  <a:cubicBezTo>
                    <a:pt x="2891" y="1724"/>
                    <a:pt x="3304" y="980"/>
                    <a:pt x="3585" y="154"/>
                  </a:cubicBezTo>
                  <a:cubicBezTo>
                    <a:pt x="3626" y="61"/>
                    <a:pt x="3532" y="0"/>
                    <a:pt x="34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33" name="Google Shape;2810;p68">
              <a:extLst>
                <a:ext uri="{FF2B5EF4-FFF2-40B4-BE49-F238E27FC236}">
                  <a16:creationId xmlns:a16="http://schemas.microsoft.com/office/drawing/2014/main" id="{843D3036-01B5-F30D-7010-AF39D6CED53D}"/>
                </a:ext>
              </a:extLst>
            </p:cNvPr>
            <p:cNvSpPr>
              <a:spLocks/>
            </p:cNvSpPr>
            <p:nvPr/>
          </p:nvSpPr>
          <p:spPr bwMode="auto">
            <a:xfrm>
              <a:off x="4582822" y="3947137"/>
              <a:ext cx="153166" cy="238662"/>
            </a:xfrm>
            <a:custGeom>
              <a:avLst/>
              <a:gdLst>
                <a:gd name="T0" fmla="*/ 80632 w 5258"/>
                <a:gd name="T1" fmla="*/ 0 h 8193"/>
                <a:gd name="T2" fmla="*/ 77282 w 5258"/>
                <a:gd name="T3" fmla="*/ 3263 h 8193"/>
                <a:gd name="T4" fmla="*/ 41161 w 5258"/>
                <a:gd name="T5" fmla="*/ 45122 h 8193"/>
                <a:gd name="T6" fmla="*/ 41743 w 5258"/>
                <a:gd name="T7" fmla="*/ 51677 h 8193"/>
                <a:gd name="T8" fmla="*/ 43579 w 5258"/>
                <a:gd name="T9" fmla="*/ 51385 h 8193"/>
                <a:gd name="T10" fmla="*/ 69563 w 5258"/>
                <a:gd name="T11" fmla="*/ 33092 h 8193"/>
                <a:gd name="T12" fmla="*/ 69563 w 5258"/>
                <a:gd name="T13" fmla="*/ 33092 h 8193"/>
                <a:gd name="T14" fmla="*/ 5069 w 5258"/>
                <a:gd name="T15" fmla="*/ 135629 h 8193"/>
                <a:gd name="T16" fmla="*/ 7137 w 5258"/>
                <a:gd name="T17" fmla="*/ 143786 h 8193"/>
                <a:gd name="T18" fmla="*/ 9380 w 5258"/>
                <a:gd name="T19" fmla="*/ 143349 h 8193"/>
                <a:gd name="T20" fmla="*/ 73408 w 5258"/>
                <a:gd name="T21" fmla="*/ 49463 h 8193"/>
                <a:gd name="T22" fmla="*/ 73408 w 5258"/>
                <a:gd name="T23" fmla="*/ 49463 h 8193"/>
                <a:gd name="T24" fmla="*/ 67640 w 5258"/>
                <a:gd name="T25" fmla="*/ 93274 h 8193"/>
                <a:gd name="T26" fmla="*/ 45501 w 5258"/>
                <a:gd name="T27" fmla="*/ 141426 h 8193"/>
                <a:gd name="T28" fmla="*/ 49609 w 5258"/>
                <a:gd name="T29" fmla="*/ 147339 h 8193"/>
                <a:gd name="T30" fmla="*/ 53192 w 5258"/>
                <a:gd name="T31" fmla="*/ 145737 h 8193"/>
                <a:gd name="T32" fmla="*/ 75360 w 5258"/>
                <a:gd name="T33" fmla="*/ 95197 h 8193"/>
                <a:gd name="T34" fmla="*/ 79671 w 5258"/>
                <a:gd name="T35" fmla="*/ 71135 h 8193"/>
                <a:gd name="T36" fmla="*/ 81593 w 5258"/>
                <a:gd name="T37" fmla="*/ 123599 h 8193"/>
                <a:gd name="T38" fmla="*/ 79671 w 5258"/>
                <a:gd name="T39" fmla="*/ 235778 h 8193"/>
                <a:gd name="T40" fmla="*/ 83516 w 5258"/>
                <a:gd name="T41" fmla="*/ 238662 h 8193"/>
                <a:gd name="T42" fmla="*/ 87390 w 5258"/>
                <a:gd name="T43" fmla="*/ 235778 h 8193"/>
                <a:gd name="T44" fmla="*/ 89313 w 5258"/>
                <a:gd name="T45" fmla="*/ 125521 h 8193"/>
                <a:gd name="T46" fmla="*/ 89313 w 5258"/>
                <a:gd name="T47" fmla="*/ 79321 h 8193"/>
                <a:gd name="T48" fmla="*/ 93653 w 5258"/>
                <a:gd name="T49" fmla="*/ 95197 h 8193"/>
                <a:gd name="T50" fmla="*/ 117715 w 5258"/>
                <a:gd name="T51" fmla="*/ 141426 h 8193"/>
                <a:gd name="T52" fmla="*/ 120715 w 5258"/>
                <a:gd name="T53" fmla="*/ 142883 h 8193"/>
                <a:gd name="T54" fmla="*/ 123482 w 5258"/>
                <a:gd name="T55" fmla="*/ 135629 h 8193"/>
                <a:gd name="T56" fmla="*/ 101344 w 5258"/>
                <a:gd name="T57" fmla="*/ 91352 h 8193"/>
                <a:gd name="T58" fmla="*/ 93653 w 5258"/>
                <a:gd name="T59" fmla="*/ 69213 h 8193"/>
                <a:gd name="T60" fmla="*/ 93653 w 5258"/>
                <a:gd name="T61" fmla="*/ 69213 h 8193"/>
                <a:gd name="T62" fmla="*/ 103761 w 5258"/>
                <a:gd name="T63" fmla="*/ 87506 h 8193"/>
                <a:gd name="T64" fmla="*/ 145621 w 5258"/>
                <a:gd name="T65" fmla="*/ 131289 h 8193"/>
                <a:gd name="T66" fmla="*/ 147398 w 5258"/>
                <a:gd name="T67" fmla="*/ 131842 h 8193"/>
                <a:gd name="T68" fmla="*/ 149496 w 5258"/>
                <a:gd name="T69" fmla="*/ 123599 h 8193"/>
                <a:gd name="T70" fmla="*/ 109529 w 5258"/>
                <a:gd name="T71" fmla="*/ 81244 h 8193"/>
                <a:gd name="T72" fmla="*/ 95576 w 5258"/>
                <a:gd name="T73" fmla="*/ 51385 h 8193"/>
                <a:gd name="T74" fmla="*/ 89313 w 5258"/>
                <a:gd name="T75" fmla="*/ 31169 h 8193"/>
                <a:gd name="T76" fmla="*/ 89313 w 5258"/>
                <a:gd name="T77" fmla="*/ 31169 h 8193"/>
                <a:gd name="T78" fmla="*/ 121560 w 5258"/>
                <a:gd name="T79" fmla="*/ 49463 h 8193"/>
                <a:gd name="T80" fmla="*/ 123861 w 5258"/>
                <a:gd name="T81" fmla="*/ 49841 h 8193"/>
                <a:gd name="T82" fmla="*/ 125405 w 5258"/>
                <a:gd name="T83" fmla="*/ 43200 h 8193"/>
                <a:gd name="T84" fmla="*/ 97498 w 5258"/>
                <a:gd name="T85" fmla="*/ 27324 h 8193"/>
                <a:gd name="T86" fmla="*/ 85468 w 5258"/>
                <a:gd name="T87" fmla="*/ 3263 h 8193"/>
                <a:gd name="T88" fmla="*/ 80632 w 5258"/>
                <a:gd name="T89" fmla="*/ 0 h 81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258" h="8193" extrusionOk="0">
                  <a:moveTo>
                    <a:pt x="2768" y="0"/>
                  </a:moveTo>
                  <a:cubicBezTo>
                    <a:pt x="2706" y="0"/>
                    <a:pt x="2653" y="37"/>
                    <a:pt x="2653" y="112"/>
                  </a:cubicBezTo>
                  <a:cubicBezTo>
                    <a:pt x="2388" y="657"/>
                    <a:pt x="2041" y="1351"/>
                    <a:pt x="1413" y="1549"/>
                  </a:cubicBezTo>
                  <a:cubicBezTo>
                    <a:pt x="1236" y="1549"/>
                    <a:pt x="1270" y="1774"/>
                    <a:pt x="1433" y="1774"/>
                  </a:cubicBezTo>
                  <a:cubicBezTo>
                    <a:pt x="1452" y="1774"/>
                    <a:pt x="1473" y="1771"/>
                    <a:pt x="1496" y="1764"/>
                  </a:cubicBezTo>
                  <a:cubicBezTo>
                    <a:pt x="1826" y="1698"/>
                    <a:pt x="2107" y="1483"/>
                    <a:pt x="2388" y="1136"/>
                  </a:cubicBezTo>
                  <a:cubicBezTo>
                    <a:pt x="2041" y="2590"/>
                    <a:pt x="1496" y="3962"/>
                    <a:pt x="174" y="4656"/>
                  </a:cubicBezTo>
                  <a:cubicBezTo>
                    <a:pt x="0" y="4714"/>
                    <a:pt x="79" y="4936"/>
                    <a:pt x="245" y="4936"/>
                  </a:cubicBezTo>
                  <a:cubicBezTo>
                    <a:pt x="270" y="4936"/>
                    <a:pt x="295" y="4931"/>
                    <a:pt x="322" y="4921"/>
                  </a:cubicBezTo>
                  <a:cubicBezTo>
                    <a:pt x="1562" y="4243"/>
                    <a:pt x="2173" y="3004"/>
                    <a:pt x="2520" y="1698"/>
                  </a:cubicBezTo>
                  <a:cubicBezTo>
                    <a:pt x="2520" y="2243"/>
                    <a:pt x="2454" y="2723"/>
                    <a:pt x="2322" y="3202"/>
                  </a:cubicBezTo>
                  <a:cubicBezTo>
                    <a:pt x="2173" y="3830"/>
                    <a:pt x="1826" y="4309"/>
                    <a:pt x="1562" y="4855"/>
                  </a:cubicBezTo>
                  <a:cubicBezTo>
                    <a:pt x="1515" y="4960"/>
                    <a:pt x="1602" y="5058"/>
                    <a:pt x="1703" y="5058"/>
                  </a:cubicBezTo>
                  <a:cubicBezTo>
                    <a:pt x="1744" y="5058"/>
                    <a:pt x="1788" y="5042"/>
                    <a:pt x="1826" y="5003"/>
                  </a:cubicBezTo>
                  <a:cubicBezTo>
                    <a:pt x="2107" y="4441"/>
                    <a:pt x="2454" y="3896"/>
                    <a:pt x="2587" y="3268"/>
                  </a:cubicBezTo>
                  <a:cubicBezTo>
                    <a:pt x="2653" y="3004"/>
                    <a:pt x="2735" y="2723"/>
                    <a:pt x="2735" y="2442"/>
                  </a:cubicBezTo>
                  <a:cubicBezTo>
                    <a:pt x="2801" y="3070"/>
                    <a:pt x="2801" y="3615"/>
                    <a:pt x="2801" y="4243"/>
                  </a:cubicBezTo>
                  <a:cubicBezTo>
                    <a:pt x="2735" y="5483"/>
                    <a:pt x="2735" y="6788"/>
                    <a:pt x="2735" y="8094"/>
                  </a:cubicBezTo>
                  <a:cubicBezTo>
                    <a:pt x="2735" y="8160"/>
                    <a:pt x="2801" y="8193"/>
                    <a:pt x="2867" y="8193"/>
                  </a:cubicBezTo>
                  <a:cubicBezTo>
                    <a:pt x="2934" y="8193"/>
                    <a:pt x="3000" y="8160"/>
                    <a:pt x="3000" y="8094"/>
                  </a:cubicBezTo>
                  <a:cubicBezTo>
                    <a:pt x="3000" y="6788"/>
                    <a:pt x="3000" y="5549"/>
                    <a:pt x="3066" y="4309"/>
                  </a:cubicBezTo>
                  <a:lnTo>
                    <a:pt x="3066" y="2723"/>
                  </a:lnTo>
                  <a:cubicBezTo>
                    <a:pt x="3148" y="2855"/>
                    <a:pt x="3148" y="3070"/>
                    <a:pt x="3215" y="3268"/>
                  </a:cubicBezTo>
                  <a:cubicBezTo>
                    <a:pt x="3413" y="3830"/>
                    <a:pt x="3628" y="4441"/>
                    <a:pt x="4041" y="4855"/>
                  </a:cubicBezTo>
                  <a:cubicBezTo>
                    <a:pt x="4073" y="4890"/>
                    <a:pt x="4109" y="4905"/>
                    <a:pt x="4144" y="4905"/>
                  </a:cubicBezTo>
                  <a:cubicBezTo>
                    <a:pt x="4255" y="4905"/>
                    <a:pt x="4352" y="4757"/>
                    <a:pt x="4239" y="4656"/>
                  </a:cubicBezTo>
                  <a:cubicBezTo>
                    <a:pt x="3826" y="4243"/>
                    <a:pt x="3694" y="3681"/>
                    <a:pt x="3479" y="3136"/>
                  </a:cubicBezTo>
                  <a:cubicBezTo>
                    <a:pt x="3413" y="2855"/>
                    <a:pt x="3347" y="2657"/>
                    <a:pt x="3215" y="2376"/>
                  </a:cubicBezTo>
                  <a:cubicBezTo>
                    <a:pt x="3347" y="2590"/>
                    <a:pt x="3479" y="2789"/>
                    <a:pt x="3562" y="3004"/>
                  </a:cubicBezTo>
                  <a:cubicBezTo>
                    <a:pt x="3975" y="3615"/>
                    <a:pt x="4454" y="4094"/>
                    <a:pt x="4999" y="4507"/>
                  </a:cubicBezTo>
                  <a:cubicBezTo>
                    <a:pt x="5020" y="4520"/>
                    <a:pt x="5040" y="4526"/>
                    <a:pt x="5060" y="4526"/>
                  </a:cubicBezTo>
                  <a:cubicBezTo>
                    <a:pt x="5170" y="4526"/>
                    <a:pt x="5257" y="4355"/>
                    <a:pt x="5132" y="4243"/>
                  </a:cubicBezTo>
                  <a:cubicBezTo>
                    <a:pt x="4586" y="3896"/>
                    <a:pt x="4107" y="3351"/>
                    <a:pt x="3760" y="2789"/>
                  </a:cubicBezTo>
                  <a:cubicBezTo>
                    <a:pt x="3562" y="2442"/>
                    <a:pt x="3413" y="2111"/>
                    <a:pt x="3281" y="1764"/>
                  </a:cubicBezTo>
                  <a:cubicBezTo>
                    <a:pt x="3215" y="1549"/>
                    <a:pt x="3148" y="1285"/>
                    <a:pt x="3066" y="1070"/>
                  </a:cubicBezTo>
                  <a:cubicBezTo>
                    <a:pt x="3347" y="1417"/>
                    <a:pt x="3826" y="1549"/>
                    <a:pt x="4173" y="1698"/>
                  </a:cubicBezTo>
                  <a:cubicBezTo>
                    <a:pt x="4201" y="1707"/>
                    <a:pt x="4228" y="1711"/>
                    <a:pt x="4252" y="1711"/>
                  </a:cubicBezTo>
                  <a:cubicBezTo>
                    <a:pt x="4416" y="1711"/>
                    <a:pt x="4492" y="1541"/>
                    <a:pt x="4305" y="1483"/>
                  </a:cubicBezTo>
                  <a:cubicBezTo>
                    <a:pt x="4041" y="1285"/>
                    <a:pt x="3628" y="1202"/>
                    <a:pt x="3347" y="938"/>
                  </a:cubicBezTo>
                  <a:cubicBezTo>
                    <a:pt x="3066" y="723"/>
                    <a:pt x="3000" y="376"/>
                    <a:pt x="2934" y="112"/>
                  </a:cubicBezTo>
                  <a:cubicBezTo>
                    <a:pt x="2901" y="37"/>
                    <a:pt x="2830" y="0"/>
                    <a:pt x="27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34" name="Google Shape;2811;p68">
              <a:extLst>
                <a:ext uri="{FF2B5EF4-FFF2-40B4-BE49-F238E27FC236}">
                  <a16:creationId xmlns:a16="http://schemas.microsoft.com/office/drawing/2014/main" id="{E4F8AD3F-ACEE-FFFD-F53F-5BC5053B0EF6}"/>
                </a:ext>
              </a:extLst>
            </p:cNvPr>
            <p:cNvSpPr>
              <a:spLocks/>
            </p:cNvSpPr>
            <p:nvPr/>
          </p:nvSpPr>
          <p:spPr bwMode="auto">
            <a:xfrm>
              <a:off x="4709071" y="3611472"/>
              <a:ext cx="879697" cy="586241"/>
            </a:xfrm>
            <a:custGeom>
              <a:avLst/>
              <a:gdLst>
                <a:gd name="T0" fmla="*/ 850625 w 30199"/>
                <a:gd name="T1" fmla="*/ 38452 h 20125"/>
                <a:gd name="T2" fmla="*/ 771799 w 30199"/>
                <a:gd name="T3" fmla="*/ 26013 h 20125"/>
                <a:gd name="T4" fmla="*/ 780451 w 30199"/>
                <a:gd name="T5" fmla="*/ 34839 h 20125"/>
                <a:gd name="T6" fmla="*/ 611031 w 30199"/>
                <a:gd name="T7" fmla="*/ 156457 h 20125"/>
                <a:gd name="T8" fmla="*/ 496929 w 30199"/>
                <a:gd name="T9" fmla="*/ 234467 h 20125"/>
                <a:gd name="T10" fmla="*/ 492588 w 30199"/>
                <a:gd name="T11" fmla="*/ 228670 h 20125"/>
                <a:gd name="T12" fmla="*/ 452651 w 30199"/>
                <a:gd name="T13" fmla="*/ 93886 h 20125"/>
                <a:gd name="T14" fmla="*/ 562879 w 30199"/>
                <a:gd name="T15" fmla="*/ 140086 h 20125"/>
                <a:gd name="T16" fmla="*/ 571065 w 30199"/>
                <a:gd name="T17" fmla="*/ 150194 h 20125"/>
                <a:gd name="T18" fmla="*/ 23246 w 30199"/>
                <a:gd name="T19" fmla="*/ 364911 h 20125"/>
                <a:gd name="T20" fmla="*/ 261995 w 30199"/>
                <a:gd name="T21" fmla="*/ 418831 h 20125"/>
                <a:gd name="T22" fmla="*/ 370330 w 30199"/>
                <a:gd name="T23" fmla="*/ 531477 h 20125"/>
                <a:gd name="T24" fmla="*/ 210027 w 30199"/>
                <a:gd name="T25" fmla="*/ 437125 h 20125"/>
                <a:gd name="T26" fmla="*/ 400654 w 30199"/>
                <a:gd name="T27" fmla="*/ 148272 h 20125"/>
                <a:gd name="T28" fmla="*/ 462759 w 30199"/>
                <a:gd name="T29" fmla="*/ 262374 h 20125"/>
                <a:gd name="T30" fmla="*/ 612954 w 30199"/>
                <a:gd name="T31" fmla="*/ 248421 h 20125"/>
                <a:gd name="T32" fmla="*/ 707306 w 30199"/>
                <a:gd name="T33" fmla="*/ 577677 h 20125"/>
                <a:gd name="T34" fmla="*/ 694314 w 30199"/>
                <a:gd name="T35" fmla="*/ 534069 h 20125"/>
                <a:gd name="T36" fmla="*/ 550848 w 30199"/>
                <a:gd name="T37" fmla="*/ 549275 h 20125"/>
                <a:gd name="T38" fmla="*/ 498851 w 30199"/>
                <a:gd name="T39" fmla="*/ 489122 h 20125"/>
                <a:gd name="T40" fmla="*/ 581173 w 30199"/>
                <a:gd name="T41" fmla="*/ 493433 h 20125"/>
                <a:gd name="T42" fmla="*/ 500774 w 30199"/>
                <a:gd name="T43" fmla="*/ 340850 h 20125"/>
                <a:gd name="T44" fmla="*/ 53570 w 30199"/>
                <a:gd name="T45" fmla="*/ 376942 h 20125"/>
                <a:gd name="T46" fmla="*/ 180810 w 30199"/>
                <a:gd name="T47" fmla="*/ 395527 h 20125"/>
                <a:gd name="T48" fmla="*/ 332286 w 30199"/>
                <a:gd name="T49" fmla="*/ 358648 h 20125"/>
                <a:gd name="T50" fmla="*/ 117598 w 30199"/>
                <a:gd name="T51" fmla="*/ 380787 h 20125"/>
                <a:gd name="T52" fmla="*/ 390546 w 30199"/>
                <a:gd name="T53" fmla="*/ 190161 h 20125"/>
                <a:gd name="T54" fmla="*/ 384283 w 30199"/>
                <a:gd name="T55" fmla="*/ 246498 h 20125"/>
                <a:gd name="T56" fmla="*/ 398731 w 30199"/>
                <a:gd name="T57" fmla="*/ 160331 h 20125"/>
                <a:gd name="T58" fmla="*/ 428561 w 30199"/>
                <a:gd name="T59" fmla="*/ 232516 h 20125"/>
                <a:gd name="T60" fmla="*/ 571065 w 30199"/>
                <a:gd name="T61" fmla="*/ 129978 h 20125"/>
                <a:gd name="T62" fmla="*/ 440620 w 30199"/>
                <a:gd name="T63" fmla="*/ 91963 h 20125"/>
                <a:gd name="T64" fmla="*/ 502696 w 30199"/>
                <a:gd name="T65" fmla="*/ 180548 h 20125"/>
                <a:gd name="T66" fmla="*/ 378661 w 30199"/>
                <a:gd name="T67" fmla="*/ 122958 h 20125"/>
                <a:gd name="T68" fmla="*/ 364533 w 30199"/>
                <a:gd name="T69" fmla="*/ 250343 h 20125"/>
                <a:gd name="T70" fmla="*/ 14099 w 30199"/>
                <a:gd name="T71" fmla="*/ 338054 h 20125"/>
                <a:gd name="T72" fmla="*/ 1573 w 30199"/>
                <a:gd name="T73" fmla="*/ 340850 h 20125"/>
                <a:gd name="T74" fmla="*/ 296194 w 30199"/>
                <a:gd name="T75" fmla="*/ 453000 h 20125"/>
                <a:gd name="T76" fmla="*/ 280289 w 30199"/>
                <a:gd name="T77" fmla="*/ 565646 h 20125"/>
                <a:gd name="T78" fmla="*/ 344317 w 30199"/>
                <a:gd name="T79" fmla="*/ 567569 h 20125"/>
                <a:gd name="T80" fmla="*/ 535992 w 30199"/>
                <a:gd name="T81" fmla="*/ 346210 h 20125"/>
                <a:gd name="T82" fmla="*/ 541556 w 30199"/>
                <a:gd name="T83" fmla="*/ 492035 h 20125"/>
                <a:gd name="T84" fmla="*/ 586940 w 30199"/>
                <a:gd name="T85" fmla="*/ 569520 h 20125"/>
                <a:gd name="T86" fmla="*/ 692216 w 30199"/>
                <a:gd name="T87" fmla="*/ 586212 h 20125"/>
                <a:gd name="T88" fmla="*/ 747738 w 30199"/>
                <a:gd name="T89" fmla="*/ 294621 h 20125"/>
                <a:gd name="T90" fmla="*/ 555189 w 30199"/>
                <a:gd name="T91" fmla="*/ 222407 h 20125"/>
                <a:gd name="T92" fmla="*/ 813834 w 30199"/>
                <a:gd name="T93" fmla="*/ 47861 h 20125"/>
                <a:gd name="T94" fmla="*/ 797813 w 30199"/>
                <a:gd name="T95" fmla="*/ 5797 h 20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199" h="20125" extrusionOk="0">
                  <a:moveTo>
                    <a:pt x="29201" y="1320"/>
                  </a:moveTo>
                  <a:cubicBezTo>
                    <a:pt x="29326" y="1382"/>
                    <a:pt x="29458" y="1443"/>
                    <a:pt x="29520" y="1504"/>
                  </a:cubicBezTo>
                  <a:cubicBezTo>
                    <a:pt x="29387" y="1504"/>
                    <a:pt x="29305" y="1438"/>
                    <a:pt x="29173" y="1438"/>
                  </a:cubicBezTo>
                  <a:cubicBezTo>
                    <a:pt x="29173" y="1391"/>
                    <a:pt x="29207" y="1343"/>
                    <a:pt x="29201" y="1320"/>
                  </a:cubicBezTo>
                  <a:close/>
                  <a:moveTo>
                    <a:pt x="25750" y="279"/>
                  </a:moveTo>
                  <a:cubicBezTo>
                    <a:pt x="26403" y="279"/>
                    <a:pt x="27045" y="405"/>
                    <a:pt x="27652" y="612"/>
                  </a:cubicBezTo>
                  <a:cubicBezTo>
                    <a:pt x="28148" y="744"/>
                    <a:pt x="28627" y="959"/>
                    <a:pt x="29106" y="1240"/>
                  </a:cubicBezTo>
                  <a:cubicBezTo>
                    <a:pt x="28214" y="1025"/>
                    <a:pt x="27388" y="893"/>
                    <a:pt x="26495" y="893"/>
                  </a:cubicBezTo>
                  <a:cubicBezTo>
                    <a:pt x="25586" y="959"/>
                    <a:pt x="24760" y="1157"/>
                    <a:pt x="23934" y="1504"/>
                  </a:cubicBezTo>
                  <a:cubicBezTo>
                    <a:pt x="23815" y="1563"/>
                    <a:pt x="23909" y="1795"/>
                    <a:pt x="24037" y="1795"/>
                  </a:cubicBezTo>
                  <a:cubicBezTo>
                    <a:pt x="24052" y="1795"/>
                    <a:pt x="24067" y="1792"/>
                    <a:pt x="24083" y="1785"/>
                  </a:cubicBezTo>
                  <a:cubicBezTo>
                    <a:pt x="24961" y="1361"/>
                    <a:pt x="25871" y="1196"/>
                    <a:pt x="26792" y="1196"/>
                  </a:cubicBezTo>
                  <a:cubicBezTo>
                    <a:pt x="27379" y="1196"/>
                    <a:pt x="27970" y="1263"/>
                    <a:pt x="28561" y="1372"/>
                  </a:cubicBezTo>
                  <a:lnTo>
                    <a:pt x="27999" y="1372"/>
                  </a:lnTo>
                  <a:cubicBezTo>
                    <a:pt x="27322" y="1372"/>
                    <a:pt x="26694" y="1438"/>
                    <a:pt x="26082" y="1653"/>
                  </a:cubicBezTo>
                  <a:cubicBezTo>
                    <a:pt x="24016" y="2264"/>
                    <a:pt x="22430" y="3785"/>
                    <a:pt x="20976" y="5371"/>
                  </a:cubicBezTo>
                  <a:cubicBezTo>
                    <a:pt x="20298" y="6115"/>
                    <a:pt x="19604" y="6941"/>
                    <a:pt x="18712" y="7569"/>
                  </a:cubicBezTo>
                  <a:cubicBezTo>
                    <a:pt x="18232" y="7916"/>
                    <a:pt x="17737" y="8181"/>
                    <a:pt x="17191" y="8329"/>
                  </a:cubicBezTo>
                  <a:cubicBezTo>
                    <a:pt x="16910" y="8396"/>
                    <a:pt x="16646" y="8462"/>
                    <a:pt x="16365" y="8528"/>
                  </a:cubicBezTo>
                  <a:cubicBezTo>
                    <a:pt x="16580" y="8396"/>
                    <a:pt x="16844" y="8263"/>
                    <a:pt x="17059" y="8049"/>
                  </a:cubicBezTo>
                  <a:cubicBezTo>
                    <a:pt x="17670" y="7635"/>
                    <a:pt x="18084" y="7024"/>
                    <a:pt x="18431" y="6330"/>
                  </a:cubicBezTo>
                  <a:cubicBezTo>
                    <a:pt x="18477" y="6237"/>
                    <a:pt x="18360" y="6136"/>
                    <a:pt x="18258" y="6136"/>
                  </a:cubicBezTo>
                  <a:cubicBezTo>
                    <a:pt x="18215" y="6136"/>
                    <a:pt x="18174" y="6154"/>
                    <a:pt x="18150" y="6198"/>
                  </a:cubicBezTo>
                  <a:cubicBezTo>
                    <a:pt x="17885" y="6809"/>
                    <a:pt x="17472" y="7437"/>
                    <a:pt x="16910" y="7850"/>
                  </a:cubicBezTo>
                  <a:cubicBezTo>
                    <a:pt x="16778" y="7916"/>
                    <a:pt x="16646" y="8049"/>
                    <a:pt x="16497" y="8115"/>
                  </a:cubicBezTo>
                  <a:cubicBezTo>
                    <a:pt x="16646" y="7982"/>
                    <a:pt x="16844" y="7768"/>
                    <a:pt x="16993" y="7569"/>
                  </a:cubicBezTo>
                  <a:cubicBezTo>
                    <a:pt x="17538" y="6809"/>
                    <a:pt x="17885" y="5570"/>
                    <a:pt x="17472" y="4611"/>
                  </a:cubicBezTo>
                  <a:cubicBezTo>
                    <a:pt x="17125" y="3851"/>
                    <a:pt x="16299" y="3438"/>
                    <a:pt x="15539" y="3223"/>
                  </a:cubicBezTo>
                  <a:cubicBezTo>
                    <a:pt x="15886" y="2983"/>
                    <a:pt x="16299" y="2880"/>
                    <a:pt x="16712" y="2880"/>
                  </a:cubicBezTo>
                  <a:cubicBezTo>
                    <a:pt x="17125" y="2880"/>
                    <a:pt x="17538" y="2983"/>
                    <a:pt x="17885" y="3157"/>
                  </a:cubicBezTo>
                  <a:cubicBezTo>
                    <a:pt x="18232" y="3306"/>
                    <a:pt x="18563" y="3504"/>
                    <a:pt x="18844" y="3785"/>
                  </a:cubicBezTo>
                  <a:cubicBezTo>
                    <a:pt x="19125" y="4049"/>
                    <a:pt x="19389" y="4396"/>
                    <a:pt x="19323" y="4809"/>
                  </a:cubicBezTo>
                  <a:cubicBezTo>
                    <a:pt x="19323" y="4876"/>
                    <a:pt x="19323" y="4958"/>
                    <a:pt x="19389" y="4958"/>
                  </a:cubicBezTo>
                  <a:cubicBezTo>
                    <a:pt x="19323" y="5024"/>
                    <a:pt x="19323" y="5024"/>
                    <a:pt x="19323" y="5090"/>
                  </a:cubicBezTo>
                  <a:cubicBezTo>
                    <a:pt x="19282" y="5172"/>
                    <a:pt x="19374" y="5229"/>
                    <a:pt x="19466" y="5229"/>
                  </a:cubicBezTo>
                  <a:cubicBezTo>
                    <a:pt x="19522" y="5229"/>
                    <a:pt x="19579" y="5207"/>
                    <a:pt x="19604" y="5156"/>
                  </a:cubicBezTo>
                  <a:cubicBezTo>
                    <a:pt x="19951" y="4264"/>
                    <a:pt x="20364" y="3438"/>
                    <a:pt x="20976" y="2678"/>
                  </a:cubicBezTo>
                  <a:cubicBezTo>
                    <a:pt x="21951" y="1372"/>
                    <a:pt x="23388" y="480"/>
                    <a:pt x="25041" y="331"/>
                  </a:cubicBezTo>
                  <a:cubicBezTo>
                    <a:pt x="25278" y="296"/>
                    <a:pt x="25515" y="279"/>
                    <a:pt x="25750" y="279"/>
                  </a:cubicBezTo>
                  <a:close/>
                  <a:moveTo>
                    <a:pt x="798" y="12527"/>
                  </a:moveTo>
                  <a:cubicBezTo>
                    <a:pt x="1293" y="12940"/>
                    <a:pt x="1839" y="13287"/>
                    <a:pt x="2384" y="13552"/>
                  </a:cubicBezTo>
                  <a:cubicBezTo>
                    <a:pt x="3078" y="13833"/>
                    <a:pt x="3772" y="14113"/>
                    <a:pt x="4450" y="14312"/>
                  </a:cubicBezTo>
                  <a:cubicBezTo>
                    <a:pt x="5250" y="14494"/>
                    <a:pt x="6050" y="14581"/>
                    <a:pt x="6848" y="14581"/>
                  </a:cubicBezTo>
                  <a:cubicBezTo>
                    <a:pt x="7566" y="14581"/>
                    <a:pt x="8282" y="14511"/>
                    <a:pt x="8994" y="14378"/>
                  </a:cubicBezTo>
                  <a:cubicBezTo>
                    <a:pt x="9688" y="14312"/>
                    <a:pt x="10300" y="14113"/>
                    <a:pt x="10928" y="13899"/>
                  </a:cubicBezTo>
                  <a:cubicBezTo>
                    <a:pt x="10994" y="13965"/>
                    <a:pt x="10994" y="13965"/>
                    <a:pt x="11060" y="13965"/>
                  </a:cubicBezTo>
                  <a:cubicBezTo>
                    <a:pt x="11754" y="13965"/>
                    <a:pt x="12366" y="14378"/>
                    <a:pt x="12713" y="15006"/>
                  </a:cubicBezTo>
                  <a:cubicBezTo>
                    <a:pt x="13407" y="15964"/>
                    <a:pt x="13341" y="17270"/>
                    <a:pt x="12713" y="18245"/>
                  </a:cubicBezTo>
                  <a:cubicBezTo>
                    <a:pt x="12300" y="18923"/>
                    <a:pt x="11622" y="19418"/>
                    <a:pt x="10862" y="19484"/>
                  </a:cubicBezTo>
                  <a:cubicBezTo>
                    <a:pt x="11407" y="19203"/>
                    <a:pt x="11886" y="18592"/>
                    <a:pt x="11953" y="17898"/>
                  </a:cubicBezTo>
                  <a:cubicBezTo>
                    <a:pt x="12167" y="16857"/>
                    <a:pt x="11539" y="15898"/>
                    <a:pt x="10581" y="15485"/>
                  </a:cubicBezTo>
                  <a:cubicBezTo>
                    <a:pt x="9556" y="15006"/>
                    <a:pt x="8317" y="15006"/>
                    <a:pt x="7210" y="15006"/>
                  </a:cubicBezTo>
                  <a:cubicBezTo>
                    <a:pt x="5755" y="14940"/>
                    <a:pt x="4251" y="14791"/>
                    <a:pt x="2863" y="14180"/>
                  </a:cubicBezTo>
                  <a:cubicBezTo>
                    <a:pt x="2318" y="13899"/>
                    <a:pt x="1839" y="13552"/>
                    <a:pt x="1425" y="13138"/>
                  </a:cubicBezTo>
                  <a:cubicBezTo>
                    <a:pt x="1211" y="13006"/>
                    <a:pt x="1012" y="12808"/>
                    <a:pt x="798" y="12527"/>
                  </a:cubicBezTo>
                  <a:close/>
                  <a:moveTo>
                    <a:pt x="13754" y="5090"/>
                  </a:moveTo>
                  <a:cubicBezTo>
                    <a:pt x="14167" y="5437"/>
                    <a:pt x="14646" y="5784"/>
                    <a:pt x="14845" y="6330"/>
                  </a:cubicBezTo>
                  <a:cubicBezTo>
                    <a:pt x="15258" y="7156"/>
                    <a:pt x="15059" y="8115"/>
                    <a:pt x="15126" y="9090"/>
                  </a:cubicBezTo>
                  <a:cubicBezTo>
                    <a:pt x="15126" y="9156"/>
                    <a:pt x="15192" y="9222"/>
                    <a:pt x="15258" y="9222"/>
                  </a:cubicBezTo>
                  <a:cubicBezTo>
                    <a:pt x="15473" y="9222"/>
                    <a:pt x="15671" y="9090"/>
                    <a:pt x="15886" y="9007"/>
                  </a:cubicBezTo>
                  <a:cubicBezTo>
                    <a:pt x="16084" y="8941"/>
                    <a:pt x="16299" y="8875"/>
                    <a:pt x="16580" y="8809"/>
                  </a:cubicBezTo>
                  <a:cubicBezTo>
                    <a:pt x="17125" y="8676"/>
                    <a:pt x="17670" y="8594"/>
                    <a:pt x="18232" y="8528"/>
                  </a:cubicBezTo>
                  <a:cubicBezTo>
                    <a:pt x="18712" y="8462"/>
                    <a:pt x="19191" y="8429"/>
                    <a:pt x="19662" y="8429"/>
                  </a:cubicBezTo>
                  <a:cubicBezTo>
                    <a:pt x="20133" y="8429"/>
                    <a:pt x="20596" y="8462"/>
                    <a:pt x="21042" y="8528"/>
                  </a:cubicBezTo>
                  <a:cubicBezTo>
                    <a:pt x="22777" y="8743"/>
                    <a:pt x="24430" y="9354"/>
                    <a:pt x="25669" y="10527"/>
                  </a:cubicBezTo>
                  <a:cubicBezTo>
                    <a:pt x="26760" y="11569"/>
                    <a:pt x="27454" y="13006"/>
                    <a:pt x="27520" y="14593"/>
                  </a:cubicBezTo>
                  <a:cubicBezTo>
                    <a:pt x="27652" y="16030"/>
                    <a:pt x="27239" y="17683"/>
                    <a:pt x="26148" y="18724"/>
                  </a:cubicBezTo>
                  <a:cubicBezTo>
                    <a:pt x="25669" y="19270"/>
                    <a:pt x="25041" y="19683"/>
                    <a:pt x="24281" y="19831"/>
                  </a:cubicBezTo>
                  <a:cubicBezTo>
                    <a:pt x="24142" y="19858"/>
                    <a:pt x="24003" y="19871"/>
                    <a:pt x="23865" y="19871"/>
                  </a:cubicBezTo>
                  <a:cubicBezTo>
                    <a:pt x="23326" y="19871"/>
                    <a:pt x="22798" y="19681"/>
                    <a:pt x="22364" y="19418"/>
                  </a:cubicBezTo>
                  <a:cubicBezTo>
                    <a:pt x="22909" y="19203"/>
                    <a:pt x="23455" y="18923"/>
                    <a:pt x="23934" y="18592"/>
                  </a:cubicBezTo>
                  <a:cubicBezTo>
                    <a:pt x="24048" y="18478"/>
                    <a:pt x="23947" y="18334"/>
                    <a:pt x="23835" y="18334"/>
                  </a:cubicBezTo>
                  <a:cubicBezTo>
                    <a:pt x="23801" y="18334"/>
                    <a:pt x="23766" y="18347"/>
                    <a:pt x="23736" y="18377"/>
                  </a:cubicBezTo>
                  <a:cubicBezTo>
                    <a:pt x="23455" y="18592"/>
                    <a:pt x="23108" y="18790"/>
                    <a:pt x="22843" y="18923"/>
                  </a:cubicBezTo>
                  <a:cubicBezTo>
                    <a:pt x="22256" y="19220"/>
                    <a:pt x="21621" y="19362"/>
                    <a:pt x="20983" y="19362"/>
                  </a:cubicBezTo>
                  <a:cubicBezTo>
                    <a:pt x="20274" y="19362"/>
                    <a:pt x="19562" y="19187"/>
                    <a:pt x="18910" y="18856"/>
                  </a:cubicBezTo>
                  <a:cubicBezTo>
                    <a:pt x="18298" y="18509"/>
                    <a:pt x="17604" y="18030"/>
                    <a:pt x="17191" y="17419"/>
                  </a:cubicBezTo>
                  <a:cubicBezTo>
                    <a:pt x="17125" y="17204"/>
                    <a:pt x="16993" y="17072"/>
                    <a:pt x="16844" y="16791"/>
                  </a:cubicBezTo>
                  <a:lnTo>
                    <a:pt x="16844" y="16658"/>
                  </a:lnTo>
                  <a:cubicBezTo>
                    <a:pt x="16910" y="16725"/>
                    <a:pt x="17059" y="16725"/>
                    <a:pt x="17125" y="16791"/>
                  </a:cubicBezTo>
                  <a:cubicBezTo>
                    <a:pt x="17323" y="16857"/>
                    <a:pt x="17538" y="16939"/>
                    <a:pt x="17737" y="17072"/>
                  </a:cubicBezTo>
                  <a:cubicBezTo>
                    <a:pt x="17951" y="17138"/>
                    <a:pt x="18150" y="17138"/>
                    <a:pt x="18431" y="17138"/>
                  </a:cubicBezTo>
                  <a:cubicBezTo>
                    <a:pt x="18551" y="17154"/>
                    <a:pt x="18675" y="17163"/>
                    <a:pt x="18803" y="17163"/>
                  </a:cubicBezTo>
                  <a:cubicBezTo>
                    <a:pt x="19186" y="17163"/>
                    <a:pt x="19592" y="17088"/>
                    <a:pt x="19951" y="16939"/>
                  </a:cubicBezTo>
                  <a:cubicBezTo>
                    <a:pt x="20910" y="16592"/>
                    <a:pt x="21736" y="15832"/>
                    <a:pt x="21951" y="14791"/>
                  </a:cubicBezTo>
                  <a:cubicBezTo>
                    <a:pt x="22149" y="13700"/>
                    <a:pt x="21538" y="12593"/>
                    <a:pt x="20496" y="12048"/>
                  </a:cubicBezTo>
                  <a:cubicBezTo>
                    <a:pt x="19868" y="11734"/>
                    <a:pt x="19119" y="11625"/>
                    <a:pt x="18365" y="11625"/>
                  </a:cubicBezTo>
                  <a:cubicBezTo>
                    <a:pt x="17969" y="11625"/>
                    <a:pt x="17573" y="11655"/>
                    <a:pt x="17191" y="11701"/>
                  </a:cubicBezTo>
                  <a:cubicBezTo>
                    <a:pt x="14101" y="12114"/>
                    <a:pt x="11341" y="13899"/>
                    <a:pt x="8234" y="14246"/>
                  </a:cubicBezTo>
                  <a:cubicBezTo>
                    <a:pt x="7872" y="14278"/>
                    <a:pt x="7505" y="14294"/>
                    <a:pt x="7136" y="14294"/>
                  </a:cubicBezTo>
                  <a:cubicBezTo>
                    <a:pt x="5974" y="14294"/>
                    <a:pt x="4793" y="14130"/>
                    <a:pt x="3690" y="13766"/>
                  </a:cubicBezTo>
                  <a:cubicBezTo>
                    <a:pt x="3078" y="13552"/>
                    <a:pt x="2384" y="13287"/>
                    <a:pt x="1839" y="12940"/>
                  </a:cubicBezTo>
                  <a:cubicBezTo>
                    <a:pt x="1492" y="12725"/>
                    <a:pt x="1145" y="12461"/>
                    <a:pt x="880" y="12180"/>
                  </a:cubicBezTo>
                  <a:cubicBezTo>
                    <a:pt x="1773" y="12659"/>
                    <a:pt x="2665" y="13006"/>
                    <a:pt x="3690" y="13287"/>
                  </a:cubicBezTo>
                  <a:cubicBezTo>
                    <a:pt x="4530" y="13489"/>
                    <a:pt x="5371" y="13578"/>
                    <a:pt x="6207" y="13578"/>
                  </a:cubicBezTo>
                  <a:cubicBezTo>
                    <a:pt x="9072" y="13578"/>
                    <a:pt x="11892" y="12530"/>
                    <a:pt x="14514" y="11354"/>
                  </a:cubicBezTo>
                  <a:cubicBezTo>
                    <a:pt x="14632" y="11294"/>
                    <a:pt x="14539" y="11063"/>
                    <a:pt x="14411" y="11063"/>
                  </a:cubicBezTo>
                  <a:cubicBezTo>
                    <a:pt x="14396" y="11063"/>
                    <a:pt x="14381" y="11066"/>
                    <a:pt x="14365" y="11073"/>
                  </a:cubicBezTo>
                  <a:cubicBezTo>
                    <a:pt x="13407" y="11486"/>
                    <a:pt x="12366" y="11899"/>
                    <a:pt x="11407" y="12312"/>
                  </a:cubicBezTo>
                  <a:cubicBezTo>
                    <a:pt x="9795" y="12839"/>
                    <a:pt x="8053" y="13293"/>
                    <a:pt x="6316" y="13293"/>
                  </a:cubicBezTo>
                  <a:cubicBezTo>
                    <a:pt x="6201" y="13293"/>
                    <a:pt x="6085" y="13291"/>
                    <a:pt x="5970" y="13287"/>
                  </a:cubicBezTo>
                  <a:cubicBezTo>
                    <a:pt x="5342" y="13287"/>
                    <a:pt x="4665" y="13221"/>
                    <a:pt x="3970" y="13072"/>
                  </a:cubicBezTo>
                  <a:lnTo>
                    <a:pt x="4037" y="13072"/>
                  </a:lnTo>
                  <a:cubicBezTo>
                    <a:pt x="4230" y="13085"/>
                    <a:pt x="4425" y="13091"/>
                    <a:pt x="4619" y="13091"/>
                  </a:cubicBezTo>
                  <a:cubicBezTo>
                    <a:pt x="6778" y="13091"/>
                    <a:pt x="8949" y="12341"/>
                    <a:pt x="10647" y="11007"/>
                  </a:cubicBezTo>
                  <a:cubicBezTo>
                    <a:pt x="11622" y="10329"/>
                    <a:pt x="12448" y="9420"/>
                    <a:pt x="12994" y="8329"/>
                  </a:cubicBezTo>
                  <a:cubicBezTo>
                    <a:pt x="13192" y="7768"/>
                    <a:pt x="13341" y="7156"/>
                    <a:pt x="13407" y="6528"/>
                  </a:cubicBezTo>
                  <a:cubicBezTo>
                    <a:pt x="13407" y="6198"/>
                    <a:pt x="13407" y="5851"/>
                    <a:pt x="13341" y="5504"/>
                  </a:cubicBezTo>
                  <a:lnTo>
                    <a:pt x="13341" y="5223"/>
                  </a:lnTo>
                  <a:cubicBezTo>
                    <a:pt x="13473" y="5702"/>
                    <a:pt x="13539" y="6198"/>
                    <a:pt x="13473" y="6677"/>
                  </a:cubicBezTo>
                  <a:cubicBezTo>
                    <a:pt x="13473" y="7288"/>
                    <a:pt x="13341" y="7850"/>
                    <a:pt x="13192" y="8462"/>
                  </a:cubicBezTo>
                  <a:cubicBezTo>
                    <a:pt x="13192" y="8544"/>
                    <a:pt x="13301" y="8607"/>
                    <a:pt x="13383" y="8607"/>
                  </a:cubicBezTo>
                  <a:cubicBezTo>
                    <a:pt x="13433" y="8607"/>
                    <a:pt x="13473" y="8584"/>
                    <a:pt x="13473" y="8528"/>
                  </a:cubicBezTo>
                  <a:cubicBezTo>
                    <a:pt x="13605" y="7916"/>
                    <a:pt x="13754" y="7288"/>
                    <a:pt x="13820" y="6677"/>
                  </a:cubicBezTo>
                  <a:cubicBezTo>
                    <a:pt x="13820" y="6264"/>
                    <a:pt x="13754" y="5851"/>
                    <a:pt x="13688" y="5504"/>
                  </a:cubicBezTo>
                  <a:cubicBezTo>
                    <a:pt x="14167" y="6264"/>
                    <a:pt x="14431" y="7090"/>
                    <a:pt x="14365" y="7982"/>
                  </a:cubicBezTo>
                  <a:cubicBezTo>
                    <a:pt x="14365" y="8082"/>
                    <a:pt x="14436" y="8131"/>
                    <a:pt x="14514" y="8131"/>
                  </a:cubicBezTo>
                  <a:cubicBezTo>
                    <a:pt x="14593" y="8131"/>
                    <a:pt x="14679" y="8082"/>
                    <a:pt x="14712" y="7982"/>
                  </a:cubicBezTo>
                  <a:cubicBezTo>
                    <a:pt x="14712" y="6941"/>
                    <a:pt x="14299" y="5917"/>
                    <a:pt x="13754" y="5090"/>
                  </a:cubicBezTo>
                  <a:close/>
                  <a:moveTo>
                    <a:pt x="25737" y="1"/>
                  </a:moveTo>
                  <a:cubicBezTo>
                    <a:pt x="24528" y="1"/>
                    <a:pt x="23323" y="323"/>
                    <a:pt x="22281" y="1025"/>
                  </a:cubicBezTo>
                  <a:cubicBezTo>
                    <a:pt x="21042" y="1851"/>
                    <a:pt x="20215" y="3091"/>
                    <a:pt x="19604" y="4462"/>
                  </a:cubicBezTo>
                  <a:cubicBezTo>
                    <a:pt x="19538" y="4198"/>
                    <a:pt x="19323" y="3917"/>
                    <a:pt x="19125" y="3719"/>
                  </a:cubicBezTo>
                  <a:cubicBezTo>
                    <a:pt x="18844" y="3372"/>
                    <a:pt x="18431" y="3091"/>
                    <a:pt x="18018" y="2892"/>
                  </a:cubicBezTo>
                  <a:cubicBezTo>
                    <a:pt x="17616" y="2736"/>
                    <a:pt x="17143" y="2637"/>
                    <a:pt x="16676" y="2637"/>
                  </a:cubicBezTo>
                  <a:cubicBezTo>
                    <a:pt x="16106" y="2637"/>
                    <a:pt x="15543" y="2785"/>
                    <a:pt x="15126" y="3157"/>
                  </a:cubicBezTo>
                  <a:cubicBezTo>
                    <a:pt x="14993" y="3223"/>
                    <a:pt x="15059" y="3372"/>
                    <a:pt x="15192" y="3372"/>
                  </a:cubicBezTo>
                  <a:cubicBezTo>
                    <a:pt x="15671" y="3504"/>
                    <a:pt x="16167" y="3719"/>
                    <a:pt x="16580" y="3983"/>
                  </a:cubicBezTo>
                  <a:cubicBezTo>
                    <a:pt x="16844" y="4198"/>
                    <a:pt x="17125" y="4545"/>
                    <a:pt x="17257" y="4876"/>
                  </a:cubicBezTo>
                  <a:cubicBezTo>
                    <a:pt x="17406" y="5289"/>
                    <a:pt x="17406" y="5784"/>
                    <a:pt x="17257" y="6198"/>
                  </a:cubicBezTo>
                  <a:cubicBezTo>
                    <a:pt x="17059" y="7222"/>
                    <a:pt x="16365" y="8115"/>
                    <a:pt x="15406" y="8528"/>
                  </a:cubicBezTo>
                  <a:cubicBezTo>
                    <a:pt x="15406" y="7768"/>
                    <a:pt x="15473" y="7024"/>
                    <a:pt x="15126" y="6264"/>
                  </a:cubicBezTo>
                  <a:cubicBezTo>
                    <a:pt x="14712" y="5371"/>
                    <a:pt x="13886" y="4809"/>
                    <a:pt x="13126" y="4264"/>
                  </a:cubicBezTo>
                  <a:cubicBezTo>
                    <a:pt x="13098" y="4237"/>
                    <a:pt x="13048" y="4221"/>
                    <a:pt x="12999" y="4221"/>
                  </a:cubicBezTo>
                  <a:cubicBezTo>
                    <a:pt x="12929" y="4221"/>
                    <a:pt x="12861" y="4253"/>
                    <a:pt x="12861" y="4330"/>
                  </a:cubicBezTo>
                  <a:cubicBezTo>
                    <a:pt x="12928" y="4743"/>
                    <a:pt x="12994" y="5156"/>
                    <a:pt x="13060" y="5504"/>
                  </a:cubicBezTo>
                  <a:cubicBezTo>
                    <a:pt x="13126" y="5917"/>
                    <a:pt x="13126" y="6330"/>
                    <a:pt x="13126" y="6677"/>
                  </a:cubicBezTo>
                  <a:cubicBezTo>
                    <a:pt x="13060" y="7354"/>
                    <a:pt x="12861" y="7982"/>
                    <a:pt x="12514" y="8594"/>
                  </a:cubicBezTo>
                  <a:cubicBezTo>
                    <a:pt x="11407" y="10593"/>
                    <a:pt x="9209" y="11899"/>
                    <a:pt x="6995" y="12461"/>
                  </a:cubicBezTo>
                  <a:cubicBezTo>
                    <a:pt x="6229" y="12681"/>
                    <a:pt x="5427" y="12796"/>
                    <a:pt x="4625" y="12796"/>
                  </a:cubicBezTo>
                  <a:cubicBezTo>
                    <a:pt x="3194" y="12796"/>
                    <a:pt x="1762" y="12429"/>
                    <a:pt x="533" y="11635"/>
                  </a:cubicBezTo>
                  <a:cubicBezTo>
                    <a:pt x="511" y="11613"/>
                    <a:pt x="496" y="11605"/>
                    <a:pt x="484" y="11605"/>
                  </a:cubicBezTo>
                  <a:cubicBezTo>
                    <a:pt x="458" y="11605"/>
                    <a:pt x="439" y="11635"/>
                    <a:pt x="384" y="11635"/>
                  </a:cubicBezTo>
                  <a:cubicBezTo>
                    <a:pt x="384" y="11569"/>
                    <a:pt x="318" y="11569"/>
                    <a:pt x="318" y="11569"/>
                  </a:cubicBezTo>
                  <a:cubicBezTo>
                    <a:pt x="295" y="11492"/>
                    <a:pt x="243" y="11459"/>
                    <a:pt x="191" y="11459"/>
                  </a:cubicBezTo>
                  <a:cubicBezTo>
                    <a:pt x="97" y="11459"/>
                    <a:pt x="1" y="11563"/>
                    <a:pt x="54" y="11701"/>
                  </a:cubicBezTo>
                  <a:cubicBezTo>
                    <a:pt x="120" y="11701"/>
                    <a:pt x="120" y="11701"/>
                    <a:pt x="120" y="11767"/>
                  </a:cubicBezTo>
                  <a:cubicBezTo>
                    <a:pt x="467" y="12940"/>
                    <a:pt x="1624" y="13899"/>
                    <a:pt x="2665" y="14378"/>
                  </a:cubicBezTo>
                  <a:cubicBezTo>
                    <a:pt x="3904" y="14940"/>
                    <a:pt x="5342" y="15138"/>
                    <a:pt x="6730" y="15204"/>
                  </a:cubicBezTo>
                  <a:cubicBezTo>
                    <a:pt x="7821" y="15287"/>
                    <a:pt x="9060" y="15204"/>
                    <a:pt x="10168" y="15551"/>
                  </a:cubicBezTo>
                  <a:cubicBezTo>
                    <a:pt x="10581" y="15766"/>
                    <a:pt x="11060" y="15964"/>
                    <a:pt x="11341" y="16378"/>
                  </a:cubicBezTo>
                  <a:cubicBezTo>
                    <a:pt x="11688" y="16791"/>
                    <a:pt x="11820" y="17270"/>
                    <a:pt x="11688" y="17832"/>
                  </a:cubicBezTo>
                  <a:cubicBezTo>
                    <a:pt x="11554" y="18693"/>
                    <a:pt x="10820" y="19448"/>
                    <a:pt x="9929" y="19448"/>
                  </a:cubicBezTo>
                  <a:cubicBezTo>
                    <a:pt x="9828" y="19448"/>
                    <a:pt x="9726" y="19438"/>
                    <a:pt x="9622" y="19418"/>
                  </a:cubicBezTo>
                  <a:cubicBezTo>
                    <a:pt x="9408" y="19418"/>
                    <a:pt x="9341" y="19683"/>
                    <a:pt x="9556" y="19683"/>
                  </a:cubicBezTo>
                  <a:cubicBezTo>
                    <a:pt x="9622" y="19749"/>
                    <a:pt x="9688" y="19749"/>
                    <a:pt x="9755" y="19749"/>
                  </a:cubicBezTo>
                  <a:cubicBezTo>
                    <a:pt x="9983" y="19798"/>
                    <a:pt x="10219" y="19824"/>
                    <a:pt x="10454" y="19824"/>
                  </a:cubicBezTo>
                  <a:cubicBezTo>
                    <a:pt x="10933" y="19824"/>
                    <a:pt x="11410" y="19717"/>
                    <a:pt x="11820" y="19484"/>
                  </a:cubicBezTo>
                  <a:cubicBezTo>
                    <a:pt x="12928" y="18856"/>
                    <a:pt x="13539" y="17551"/>
                    <a:pt x="13473" y="16311"/>
                  </a:cubicBezTo>
                  <a:cubicBezTo>
                    <a:pt x="13407" y="15138"/>
                    <a:pt x="12581" y="13965"/>
                    <a:pt x="11407" y="13766"/>
                  </a:cubicBezTo>
                  <a:cubicBezTo>
                    <a:pt x="13539" y="13006"/>
                    <a:pt x="15671" y="12048"/>
                    <a:pt x="17951" y="11899"/>
                  </a:cubicBezTo>
                  <a:cubicBezTo>
                    <a:pt x="18098" y="11890"/>
                    <a:pt x="18248" y="11885"/>
                    <a:pt x="18400" y="11885"/>
                  </a:cubicBezTo>
                  <a:cubicBezTo>
                    <a:pt x="19395" y="11885"/>
                    <a:pt x="20465" y="12100"/>
                    <a:pt x="21124" y="12874"/>
                  </a:cubicBezTo>
                  <a:cubicBezTo>
                    <a:pt x="21538" y="13353"/>
                    <a:pt x="21736" y="13965"/>
                    <a:pt x="21670" y="14527"/>
                  </a:cubicBezTo>
                  <a:cubicBezTo>
                    <a:pt x="21670" y="15006"/>
                    <a:pt x="21389" y="15485"/>
                    <a:pt x="21042" y="15898"/>
                  </a:cubicBezTo>
                  <a:cubicBezTo>
                    <a:pt x="20467" y="16543"/>
                    <a:pt x="19536" y="16891"/>
                    <a:pt x="18591" y="16891"/>
                  </a:cubicBezTo>
                  <a:cubicBezTo>
                    <a:pt x="18422" y="16891"/>
                    <a:pt x="18252" y="16879"/>
                    <a:pt x="18084" y="16857"/>
                  </a:cubicBezTo>
                  <a:cubicBezTo>
                    <a:pt x="17670" y="16791"/>
                    <a:pt x="17323" y="16444"/>
                    <a:pt x="16844" y="16378"/>
                  </a:cubicBezTo>
                  <a:cubicBezTo>
                    <a:pt x="16299" y="16378"/>
                    <a:pt x="16712" y="17138"/>
                    <a:pt x="16844" y="17353"/>
                  </a:cubicBezTo>
                  <a:cubicBezTo>
                    <a:pt x="17538" y="18509"/>
                    <a:pt x="18844" y="19336"/>
                    <a:pt x="20149" y="19551"/>
                  </a:cubicBezTo>
                  <a:cubicBezTo>
                    <a:pt x="20389" y="19601"/>
                    <a:pt x="20627" y="19623"/>
                    <a:pt x="20864" y="19623"/>
                  </a:cubicBezTo>
                  <a:cubicBezTo>
                    <a:pt x="21247" y="19623"/>
                    <a:pt x="21629" y="19566"/>
                    <a:pt x="22017" y="19484"/>
                  </a:cubicBezTo>
                  <a:cubicBezTo>
                    <a:pt x="22017" y="19551"/>
                    <a:pt x="22017" y="19551"/>
                    <a:pt x="22083" y="19551"/>
                  </a:cubicBezTo>
                  <a:cubicBezTo>
                    <a:pt x="22575" y="19937"/>
                    <a:pt x="23166" y="20124"/>
                    <a:pt x="23763" y="20124"/>
                  </a:cubicBezTo>
                  <a:cubicBezTo>
                    <a:pt x="24008" y="20124"/>
                    <a:pt x="24255" y="20092"/>
                    <a:pt x="24496" y="20030"/>
                  </a:cubicBezTo>
                  <a:cubicBezTo>
                    <a:pt x="25322" y="19831"/>
                    <a:pt x="26000" y="19336"/>
                    <a:pt x="26561" y="18724"/>
                  </a:cubicBezTo>
                  <a:cubicBezTo>
                    <a:pt x="27586" y="17485"/>
                    <a:pt x="27999" y="15832"/>
                    <a:pt x="27801" y="14246"/>
                  </a:cubicBezTo>
                  <a:cubicBezTo>
                    <a:pt x="27652" y="12659"/>
                    <a:pt x="26826" y="11155"/>
                    <a:pt x="25669" y="10114"/>
                  </a:cubicBezTo>
                  <a:cubicBezTo>
                    <a:pt x="24281" y="8941"/>
                    <a:pt x="22562" y="8396"/>
                    <a:pt x="20777" y="8181"/>
                  </a:cubicBezTo>
                  <a:cubicBezTo>
                    <a:pt x="20447" y="8154"/>
                    <a:pt x="20106" y="8138"/>
                    <a:pt x="19757" y="8138"/>
                  </a:cubicBezTo>
                  <a:cubicBezTo>
                    <a:pt x="19235" y="8138"/>
                    <a:pt x="18695" y="8174"/>
                    <a:pt x="18150" y="8263"/>
                  </a:cubicBezTo>
                  <a:cubicBezTo>
                    <a:pt x="18431" y="8049"/>
                    <a:pt x="18778" y="7916"/>
                    <a:pt x="19059" y="7635"/>
                  </a:cubicBezTo>
                  <a:cubicBezTo>
                    <a:pt x="19885" y="7024"/>
                    <a:pt x="20563" y="6264"/>
                    <a:pt x="21257" y="5504"/>
                  </a:cubicBezTo>
                  <a:cubicBezTo>
                    <a:pt x="21951" y="4677"/>
                    <a:pt x="22694" y="3917"/>
                    <a:pt x="23603" y="3223"/>
                  </a:cubicBezTo>
                  <a:cubicBezTo>
                    <a:pt x="24430" y="2611"/>
                    <a:pt x="25388" y="2132"/>
                    <a:pt x="26347" y="1851"/>
                  </a:cubicBezTo>
                  <a:cubicBezTo>
                    <a:pt x="26886" y="1700"/>
                    <a:pt x="27413" y="1643"/>
                    <a:pt x="27938" y="1643"/>
                  </a:cubicBezTo>
                  <a:cubicBezTo>
                    <a:pt x="28620" y="1643"/>
                    <a:pt x="29299" y="1739"/>
                    <a:pt x="29999" y="1851"/>
                  </a:cubicBezTo>
                  <a:cubicBezTo>
                    <a:pt x="30023" y="1863"/>
                    <a:pt x="30046" y="1869"/>
                    <a:pt x="30066" y="1869"/>
                  </a:cubicBezTo>
                  <a:cubicBezTo>
                    <a:pt x="30156" y="1869"/>
                    <a:pt x="30199" y="1761"/>
                    <a:pt x="30131" y="1653"/>
                  </a:cubicBezTo>
                  <a:cubicBezTo>
                    <a:pt x="29387" y="893"/>
                    <a:pt x="28412" y="480"/>
                    <a:pt x="27388" y="199"/>
                  </a:cubicBezTo>
                  <a:cubicBezTo>
                    <a:pt x="26847" y="69"/>
                    <a:pt x="26292" y="1"/>
                    <a:pt x="257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35" name="Google Shape;2812;p68">
              <a:extLst>
                <a:ext uri="{FF2B5EF4-FFF2-40B4-BE49-F238E27FC236}">
                  <a16:creationId xmlns:a16="http://schemas.microsoft.com/office/drawing/2014/main" id="{9C206D93-E5B3-137C-FE3E-8D2133CB79C0}"/>
                </a:ext>
              </a:extLst>
            </p:cNvPr>
            <p:cNvSpPr>
              <a:spLocks/>
            </p:cNvSpPr>
            <p:nvPr/>
          </p:nvSpPr>
          <p:spPr bwMode="auto">
            <a:xfrm>
              <a:off x="5164286" y="3907637"/>
              <a:ext cx="222262" cy="109674"/>
            </a:xfrm>
            <a:custGeom>
              <a:avLst/>
              <a:gdLst>
                <a:gd name="T0" fmla="*/ 85904 w 7630"/>
                <a:gd name="T1" fmla="*/ 29 h 3765"/>
                <a:gd name="T2" fmla="*/ 5622 w 7630"/>
                <a:gd name="T3" fmla="*/ 12409 h 3765"/>
                <a:gd name="T4" fmla="*/ 5739 w 7630"/>
                <a:gd name="T5" fmla="*/ 20886 h 3765"/>
                <a:gd name="T6" fmla="*/ 7545 w 7630"/>
                <a:gd name="T7" fmla="*/ 20595 h 3765"/>
                <a:gd name="T8" fmla="*/ 65776 w 7630"/>
                <a:gd name="T9" fmla="*/ 8564 h 3765"/>
                <a:gd name="T10" fmla="*/ 84506 w 7630"/>
                <a:gd name="T11" fmla="*/ 7982 h 3765"/>
                <a:gd name="T12" fmla="*/ 164002 w 7630"/>
                <a:gd name="T13" fmla="*/ 26392 h 3765"/>
                <a:gd name="T14" fmla="*/ 214047 w 7630"/>
                <a:gd name="T15" fmla="*/ 106790 h 3765"/>
                <a:gd name="T16" fmla="*/ 218155 w 7630"/>
                <a:gd name="T17" fmla="*/ 109674 h 3765"/>
                <a:gd name="T18" fmla="*/ 222233 w 7630"/>
                <a:gd name="T19" fmla="*/ 106790 h 3765"/>
                <a:gd name="T20" fmla="*/ 203939 w 7630"/>
                <a:gd name="T21" fmla="*/ 52871 h 3765"/>
                <a:gd name="T22" fmla="*/ 115850 w 7630"/>
                <a:gd name="T23" fmla="*/ 2301 h 3765"/>
                <a:gd name="T24" fmla="*/ 85904 w 7630"/>
                <a:gd name="T25" fmla="*/ 29 h 37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30" h="3765" extrusionOk="0">
                  <a:moveTo>
                    <a:pt x="2949" y="1"/>
                  </a:moveTo>
                  <a:cubicBezTo>
                    <a:pt x="2029" y="1"/>
                    <a:pt x="1093" y="174"/>
                    <a:pt x="193" y="426"/>
                  </a:cubicBezTo>
                  <a:cubicBezTo>
                    <a:pt x="0" y="486"/>
                    <a:pt x="33" y="717"/>
                    <a:pt x="197" y="717"/>
                  </a:cubicBezTo>
                  <a:cubicBezTo>
                    <a:pt x="216" y="717"/>
                    <a:pt x="236" y="714"/>
                    <a:pt x="259" y="707"/>
                  </a:cubicBezTo>
                  <a:cubicBezTo>
                    <a:pt x="870" y="493"/>
                    <a:pt x="1564" y="360"/>
                    <a:pt x="2258" y="294"/>
                  </a:cubicBezTo>
                  <a:cubicBezTo>
                    <a:pt x="2468" y="282"/>
                    <a:pt x="2683" y="274"/>
                    <a:pt x="2901" y="274"/>
                  </a:cubicBezTo>
                  <a:cubicBezTo>
                    <a:pt x="3818" y="274"/>
                    <a:pt x="4789" y="412"/>
                    <a:pt x="5630" y="906"/>
                  </a:cubicBezTo>
                  <a:cubicBezTo>
                    <a:pt x="6588" y="1468"/>
                    <a:pt x="7348" y="2492"/>
                    <a:pt x="7348" y="3666"/>
                  </a:cubicBezTo>
                  <a:cubicBezTo>
                    <a:pt x="7348" y="3732"/>
                    <a:pt x="7419" y="3765"/>
                    <a:pt x="7489" y="3765"/>
                  </a:cubicBezTo>
                  <a:cubicBezTo>
                    <a:pt x="7559" y="3765"/>
                    <a:pt x="7629" y="3732"/>
                    <a:pt x="7629" y="3666"/>
                  </a:cubicBezTo>
                  <a:cubicBezTo>
                    <a:pt x="7629" y="2971"/>
                    <a:pt x="7414" y="2294"/>
                    <a:pt x="7001" y="1815"/>
                  </a:cubicBezTo>
                  <a:cubicBezTo>
                    <a:pt x="6241" y="774"/>
                    <a:pt x="5216" y="228"/>
                    <a:pt x="3977" y="79"/>
                  </a:cubicBezTo>
                  <a:cubicBezTo>
                    <a:pt x="3638" y="25"/>
                    <a:pt x="3294" y="1"/>
                    <a:pt x="29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36" name="Google Shape;2813;p68">
              <a:extLst>
                <a:ext uri="{FF2B5EF4-FFF2-40B4-BE49-F238E27FC236}">
                  <a16:creationId xmlns:a16="http://schemas.microsoft.com/office/drawing/2014/main" id="{202E9E38-E3B3-8FD8-EAB7-F55C74CB6557}"/>
                </a:ext>
              </a:extLst>
            </p:cNvPr>
            <p:cNvSpPr>
              <a:spLocks/>
            </p:cNvSpPr>
            <p:nvPr/>
          </p:nvSpPr>
          <p:spPr bwMode="auto">
            <a:xfrm>
              <a:off x="5428407" y="4075047"/>
              <a:ext cx="28431" cy="45763"/>
            </a:xfrm>
            <a:custGeom>
              <a:avLst/>
              <a:gdLst>
                <a:gd name="T0" fmla="*/ 22139 w 976"/>
                <a:gd name="T1" fmla="*/ 29 h 1571"/>
                <a:gd name="T2" fmla="*/ 20216 w 976"/>
                <a:gd name="T3" fmla="*/ 1456 h 1571"/>
                <a:gd name="T4" fmla="*/ 1923 w 976"/>
                <a:gd name="T5" fmla="*/ 39500 h 1571"/>
                <a:gd name="T6" fmla="*/ 1923 w 976"/>
                <a:gd name="T7" fmla="*/ 45763 h 1571"/>
                <a:gd name="T8" fmla="*/ 8186 w 976"/>
                <a:gd name="T9" fmla="*/ 45763 h 1571"/>
                <a:gd name="T10" fmla="*/ 20216 w 976"/>
                <a:gd name="T11" fmla="*/ 25547 h 1571"/>
                <a:gd name="T12" fmla="*/ 25984 w 976"/>
                <a:gd name="T13" fmla="*/ 5797 h 1571"/>
                <a:gd name="T14" fmla="*/ 24061 w 976"/>
                <a:gd name="T15" fmla="*/ 1456 h 1571"/>
                <a:gd name="T16" fmla="*/ 22139 w 976"/>
                <a:gd name="T17" fmla="*/ 29 h 15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6" h="1571" extrusionOk="0">
                  <a:moveTo>
                    <a:pt x="760" y="1"/>
                  </a:moveTo>
                  <a:cubicBezTo>
                    <a:pt x="727" y="1"/>
                    <a:pt x="694" y="17"/>
                    <a:pt x="694" y="50"/>
                  </a:cubicBezTo>
                  <a:cubicBezTo>
                    <a:pt x="479" y="530"/>
                    <a:pt x="347" y="943"/>
                    <a:pt x="66" y="1356"/>
                  </a:cubicBezTo>
                  <a:cubicBezTo>
                    <a:pt x="0" y="1439"/>
                    <a:pt x="0" y="1505"/>
                    <a:pt x="66" y="1571"/>
                  </a:cubicBezTo>
                  <a:lnTo>
                    <a:pt x="281" y="1571"/>
                  </a:lnTo>
                  <a:cubicBezTo>
                    <a:pt x="413" y="1356"/>
                    <a:pt x="562" y="1092"/>
                    <a:pt x="694" y="877"/>
                  </a:cubicBezTo>
                  <a:cubicBezTo>
                    <a:pt x="760" y="678"/>
                    <a:pt x="826" y="464"/>
                    <a:pt x="892" y="199"/>
                  </a:cubicBezTo>
                  <a:cubicBezTo>
                    <a:pt x="975" y="116"/>
                    <a:pt x="975" y="50"/>
                    <a:pt x="826" y="50"/>
                  </a:cubicBezTo>
                  <a:cubicBezTo>
                    <a:pt x="826" y="17"/>
                    <a:pt x="793" y="1"/>
                    <a:pt x="76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37" name="Google Shape;2814;p68">
              <a:extLst>
                <a:ext uri="{FF2B5EF4-FFF2-40B4-BE49-F238E27FC236}">
                  <a16:creationId xmlns:a16="http://schemas.microsoft.com/office/drawing/2014/main" id="{0306B432-704D-A419-90D9-FB53D5A062DB}"/>
                </a:ext>
              </a:extLst>
            </p:cNvPr>
            <p:cNvSpPr>
              <a:spLocks/>
            </p:cNvSpPr>
            <p:nvPr/>
          </p:nvSpPr>
          <p:spPr bwMode="auto">
            <a:xfrm>
              <a:off x="5213690" y="3880633"/>
              <a:ext cx="223951" cy="60911"/>
            </a:xfrm>
            <a:custGeom>
              <a:avLst/>
              <a:gdLst>
                <a:gd name="T0" fmla="*/ 75884 w 7688"/>
                <a:gd name="T1" fmla="*/ 0 h 2091"/>
                <a:gd name="T2" fmla="*/ 4340 w 7688"/>
                <a:gd name="T3" fmla="*/ 7661 h 2091"/>
                <a:gd name="T4" fmla="*/ 6263 w 7688"/>
                <a:gd name="T5" fmla="*/ 15352 h 2091"/>
                <a:gd name="T6" fmla="*/ 54415 w 7688"/>
                <a:gd name="T7" fmla="*/ 9584 h 2091"/>
                <a:gd name="T8" fmla="*/ 77952 w 7688"/>
                <a:gd name="T9" fmla="*/ 8652 h 2091"/>
                <a:gd name="T10" fmla="*/ 214717 w 7688"/>
                <a:gd name="T11" fmla="*/ 59658 h 2091"/>
                <a:gd name="T12" fmla="*/ 217805 w 7688"/>
                <a:gd name="T13" fmla="*/ 60911 h 2091"/>
                <a:gd name="T14" fmla="*/ 220980 w 7688"/>
                <a:gd name="T15" fmla="*/ 53395 h 2091"/>
                <a:gd name="T16" fmla="*/ 180547 w 7688"/>
                <a:gd name="T17" fmla="*/ 23537 h 2091"/>
                <a:gd name="T18" fmla="*/ 75884 w 7688"/>
                <a:gd name="T19" fmla="*/ 0 h 20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88" h="2091" extrusionOk="0">
                  <a:moveTo>
                    <a:pt x="2605" y="0"/>
                  </a:moveTo>
                  <a:cubicBezTo>
                    <a:pt x="1776" y="0"/>
                    <a:pt x="942" y="99"/>
                    <a:pt x="149" y="263"/>
                  </a:cubicBezTo>
                  <a:cubicBezTo>
                    <a:pt x="0" y="263"/>
                    <a:pt x="83" y="527"/>
                    <a:pt x="215" y="527"/>
                  </a:cubicBezTo>
                  <a:cubicBezTo>
                    <a:pt x="761" y="395"/>
                    <a:pt x="1323" y="329"/>
                    <a:pt x="1868" y="329"/>
                  </a:cubicBezTo>
                  <a:cubicBezTo>
                    <a:pt x="2133" y="308"/>
                    <a:pt x="2403" y="297"/>
                    <a:pt x="2676" y="297"/>
                  </a:cubicBezTo>
                  <a:cubicBezTo>
                    <a:pt x="4389" y="297"/>
                    <a:pt x="6187" y="736"/>
                    <a:pt x="7371" y="2048"/>
                  </a:cubicBezTo>
                  <a:cubicBezTo>
                    <a:pt x="7405" y="2078"/>
                    <a:pt x="7442" y="2091"/>
                    <a:pt x="7477" y="2091"/>
                  </a:cubicBezTo>
                  <a:cubicBezTo>
                    <a:pt x="7594" y="2091"/>
                    <a:pt x="7688" y="1947"/>
                    <a:pt x="7586" y="1833"/>
                  </a:cubicBezTo>
                  <a:cubicBezTo>
                    <a:pt x="7173" y="1420"/>
                    <a:pt x="6760" y="1089"/>
                    <a:pt x="6198" y="808"/>
                  </a:cubicBezTo>
                  <a:cubicBezTo>
                    <a:pt x="5120" y="230"/>
                    <a:pt x="3868" y="0"/>
                    <a:pt x="260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38" name="Google Shape;2815;p68">
              <a:extLst>
                <a:ext uri="{FF2B5EF4-FFF2-40B4-BE49-F238E27FC236}">
                  <a16:creationId xmlns:a16="http://schemas.microsoft.com/office/drawing/2014/main" id="{8E15F8A3-9210-2317-A9DF-39AE4AEE2D2E}"/>
                </a:ext>
              </a:extLst>
            </p:cNvPr>
            <p:cNvSpPr>
              <a:spLocks/>
            </p:cNvSpPr>
            <p:nvPr/>
          </p:nvSpPr>
          <p:spPr bwMode="auto">
            <a:xfrm>
              <a:off x="5320510" y="3695716"/>
              <a:ext cx="43899" cy="41248"/>
            </a:xfrm>
            <a:custGeom>
              <a:avLst/>
              <a:gdLst>
                <a:gd name="T0" fmla="*/ 37607 w 1507"/>
                <a:gd name="T1" fmla="*/ 0 h 1416"/>
                <a:gd name="T2" fmla="*/ 1515 w 1507"/>
                <a:gd name="T3" fmla="*/ 33703 h 1416"/>
                <a:gd name="T4" fmla="*/ 5098 w 1507"/>
                <a:gd name="T5" fmla="*/ 41219 h 1416"/>
                <a:gd name="T6" fmla="*/ 7778 w 1507"/>
                <a:gd name="T7" fmla="*/ 39966 h 1416"/>
                <a:gd name="T8" fmla="*/ 41947 w 1507"/>
                <a:gd name="T9" fmla="*/ 5797 h 1416"/>
                <a:gd name="T10" fmla="*/ 41947 w 1507"/>
                <a:gd name="T11" fmla="*/ 0 h 1416"/>
                <a:gd name="T12" fmla="*/ 37607 w 1507"/>
                <a:gd name="T13" fmla="*/ 0 h 14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7" h="1416" extrusionOk="0">
                  <a:moveTo>
                    <a:pt x="1291" y="0"/>
                  </a:moveTo>
                  <a:cubicBezTo>
                    <a:pt x="878" y="414"/>
                    <a:pt x="465" y="744"/>
                    <a:pt x="52" y="1157"/>
                  </a:cubicBezTo>
                  <a:cubicBezTo>
                    <a:pt x="1" y="1272"/>
                    <a:pt x="77" y="1415"/>
                    <a:pt x="175" y="1415"/>
                  </a:cubicBezTo>
                  <a:cubicBezTo>
                    <a:pt x="205" y="1415"/>
                    <a:pt x="236" y="1403"/>
                    <a:pt x="267" y="1372"/>
                  </a:cubicBezTo>
                  <a:cubicBezTo>
                    <a:pt x="680" y="959"/>
                    <a:pt x="1093" y="612"/>
                    <a:pt x="1440" y="199"/>
                  </a:cubicBezTo>
                  <a:cubicBezTo>
                    <a:pt x="1506" y="199"/>
                    <a:pt x="1506" y="67"/>
                    <a:pt x="1440" y="0"/>
                  </a:cubicBezTo>
                  <a:lnTo>
                    <a:pt x="129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39" name="Google Shape;2816;p68">
              <a:extLst>
                <a:ext uri="{FF2B5EF4-FFF2-40B4-BE49-F238E27FC236}">
                  <a16:creationId xmlns:a16="http://schemas.microsoft.com/office/drawing/2014/main" id="{E244DF2C-4C48-0EAD-7CAB-B5D05B8706AC}"/>
                </a:ext>
              </a:extLst>
            </p:cNvPr>
            <p:cNvSpPr>
              <a:spLocks/>
            </p:cNvSpPr>
            <p:nvPr/>
          </p:nvSpPr>
          <p:spPr bwMode="auto">
            <a:xfrm>
              <a:off x="5486638" y="3529966"/>
              <a:ext cx="637889" cy="495530"/>
            </a:xfrm>
            <a:custGeom>
              <a:avLst/>
              <a:gdLst>
                <a:gd name="T0" fmla="*/ 489617 w 21898"/>
                <a:gd name="T1" fmla="*/ 11244 h 17011"/>
                <a:gd name="T2" fmla="*/ 535817 w 21898"/>
                <a:gd name="T3" fmla="*/ 81506 h 17011"/>
                <a:gd name="T4" fmla="*/ 523787 w 21898"/>
                <a:gd name="T5" fmla="*/ 113286 h 17011"/>
                <a:gd name="T6" fmla="*/ 527399 w 21898"/>
                <a:gd name="T7" fmla="*/ 120336 h 17011"/>
                <a:gd name="T8" fmla="*/ 545459 w 21898"/>
                <a:gd name="T9" fmla="*/ 81506 h 17011"/>
                <a:gd name="T10" fmla="*/ 592563 w 21898"/>
                <a:gd name="T11" fmla="*/ 63125 h 17011"/>
                <a:gd name="T12" fmla="*/ 611876 w 21898"/>
                <a:gd name="T13" fmla="*/ 73320 h 17011"/>
                <a:gd name="T14" fmla="*/ 515601 w 21898"/>
                <a:gd name="T15" fmla="*/ 173469 h 17011"/>
                <a:gd name="T16" fmla="*/ 431852 w 21898"/>
                <a:gd name="T17" fmla="*/ 208716 h 17011"/>
                <a:gd name="T18" fmla="*/ 413064 w 21898"/>
                <a:gd name="T19" fmla="*/ 205716 h 17011"/>
                <a:gd name="T20" fmla="*/ 463604 w 21898"/>
                <a:gd name="T21" fmla="*/ 187422 h 17011"/>
                <a:gd name="T22" fmla="*/ 498502 w 21898"/>
                <a:gd name="T23" fmla="*/ 144281 h 17011"/>
                <a:gd name="T24" fmla="*/ 459264 w 21898"/>
                <a:gd name="T25" fmla="*/ 179732 h 17011"/>
                <a:gd name="T26" fmla="*/ 451573 w 21898"/>
                <a:gd name="T27" fmla="*/ 171546 h 17011"/>
                <a:gd name="T28" fmla="*/ 423172 w 21898"/>
                <a:gd name="T29" fmla="*/ 91148 h 17011"/>
                <a:gd name="T30" fmla="*/ 340850 w 21898"/>
                <a:gd name="T31" fmla="*/ 67086 h 17011"/>
                <a:gd name="T32" fmla="*/ 391391 w 21898"/>
                <a:gd name="T33" fmla="*/ 41073 h 17011"/>
                <a:gd name="T34" fmla="*/ 467216 w 21898"/>
                <a:gd name="T35" fmla="*/ 7982 h 17011"/>
                <a:gd name="T36" fmla="*/ 90536 w 21898"/>
                <a:gd name="T37" fmla="*/ 201871 h 17011"/>
                <a:gd name="T38" fmla="*/ 48152 w 21898"/>
                <a:gd name="T39" fmla="*/ 276007 h 17011"/>
                <a:gd name="T40" fmla="*/ 56337 w 21898"/>
                <a:gd name="T41" fmla="*/ 277929 h 17011"/>
                <a:gd name="T42" fmla="*/ 94381 w 21898"/>
                <a:gd name="T43" fmla="*/ 209561 h 17011"/>
                <a:gd name="T44" fmla="*/ 80399 w 21898"/>
                <a:gd name="T45" fmla="*/ 271666 h 17011"/>
                <a:gd name="T46" fmla="*/ 140581 w 21898"/>
                <a:gd name="T47" fmla="*/ 301990 h 17011"/>
                <a:gd name="T48" fmla="*/ 228671 w 21898"/>
                <a:gd name="T49" fmla="*/ 283697 h 17011"/>
                <a:gd name="T50" fmla="*/ 182470 w 21898"/>
                <a:gd name="T51" fmla="*/ 338112 h 17011"/>
                <a:gd name="T52" fmla="*/ 138659 w 21898"/>
                <a:gd name="T53" fmla="*/ 343879 h 17011"/>
                <a:gd name="T54" fmla="*/ 74165 w 21898"/>
                <a:gd name="T55" fmla="*/ 312099 h 17011"/>
                <a:gd name="T56" fmla="*/ 68368 w 21898"/>
                <a:gd name="T57" fmla="*/ 317895 h 17011"/>
                <a:gd name="T58" fmla="*/ 130473 w 21898"/>
                <a:gd name="T59" fmla="*/ 352065 h 17011"/>
                <a:gd name="T60" fmla="*/ 208454 w 21898"/>
                <a:gd name="T61" fmla="*/ 353987 h 17011"/>
                <a:gd name="T62" fmla="*/ 274900 w 21898"/>
                <a:gd name="T63" fmla="*/ 474353 h 17011"/>
                <a:gd name="T64" fmla="*/ 210872 w 21898"/>
                <a:gd name="T65" fmla="*/ 424278 h 17011"/>
                <a:gd name="T66" fmla="*/ 34199 w 21898"/>
                <a:gd name="T67" fmla="*/ 247605 h 17011"/>
                <a:gd name="T68" fmla="*/ 466721 w 21898"/>
                <a:gd name="T69" fmla="*/ 0 h 17011"/>
                <a:gd name="T70" fmla="*/ 385128 w 21898"/>
                <a:gd name="T71" fmla="*/ 35306 h 17011"/>
                <a:gd name="T72" fmla="*/ 335083 w 21898"/>
                <a:gd name="T73" fmla="*/ 59367 h 17011"/>
                <a:gd name="T74" fmla="*/ 316789 w 21898"/>
                <a:gd name="T75" fmla="*/ 67086 h 17011"/>
                <a:gd name="T76" fmla="*/ 388944 w 21898"/>
                <a:gd name="T77" fmla="*/ 96449 h 17011"/>
                <a:gd name="T78" fmla="*/ 453496 w 21898"/>
                <a:gd name="T79" fmla="*/ 125317 h 17011"/>
                <a:gd name="T80" fmla="*/ 403422 w 21898"/>
                <a:gd name="T81" fmla="*/ 201871 h 17011"/>
                <a:gd name="T82" fmla="*/ 376942 w 21898"/>
                <a:gd name="T83" fmla="*/ 199453 h 17011"/>
                <a:gd name="T84" fmla="*/ 202424 w 21898"/>
                <a:gd name="T85" fmla="*/ 170265 h 17011"/>
                <a:gd name="T86" fmla="*/ 146378 w 21898"/>
                <a:gd name="T87" fmla="*/ 177809 h 17011"/>
                <a:gd name="T88" fmla="*/ 20245 w 21898"/>
                <a:gd name="T89" fmla="*/ 253868 h 17011"/>
                <a:gd name="T90" fmla="*/ 66446 w 21898"/>
                <a:gd name="T91" fmla="*/ 402139 h 17011"/>
                <a:gd name="T92" fmla="*/ 206532 w 21898"/>
                <a:gd name="T93" fmla="*/ 432464 h 17011"/>
                <a:gd name="T94" fmla="*/ 271055 w 21898"/>
                <a:gd name="T95" fmla="*/ 492617 h 17011"/>
                <a:gd name="T96" fmla="*/ 278745 w 21898"/>
                <a:gd name="T97" fmla="*/ 492617 h 17011"/>
                <a:gd name="T98" fmla="*/ 214717 w 21898"/>
                <a:gd name="T99" fmla="*/ 346297 h 17011"/>
                <a:gd name="T100" fmla="*/ 190656 w 21898"/>
                <a:gd name="T101" fmla="*/ 340034 h 17011"/>
                <a:gd name="T102" fmla="*/ 248916 w 21898"/>
                <a:gd name="T103" fmla="*/ 286115 h 17011"/>
                <a:gd name="T104" fmla="*/ 222903 w 21898"/>
                <a:gd name="T105" fmla="*/ 276007 h 17011"/>
                <a:gd name="T106" fmla="*/ 132454 w 21898"/>
                <a:gd name="T107" fmla="*/ 294184 h 17011"/>
                <a:gd name="T108" fmla="*/ 94381 w 21898"/>
                <a:gd name="T109" fmla="*/ 279852 h 17011"/>
                <a:gd name="T110" fmla="*/ 122288 w 21898"/>
                <a:gd name="T111" fmla="*/ 195608 h 17011"/>
                <a:gd name="T112" fmla="*/ 205104 w 21898"/>
                <a:gd name="T113" fmla="*/ 178916 h 17011"/>
                <a:gd name="T114" fmla="*/ 323052 w 21898"/>
                <a:gd name="T115" fmla="*/ 193685 h 17011"/>
                <a:gd name="T116" fmla="*/ 509338 w 21898"/>
                <a:gd name="T117" fmla="*/ 191763 h 17011"/>
                <a:gd name="T118" fmla="*/ 597923 w 21898"/>
                <a:gd name="T119" fmla="*/ 89225 h 17011"/>
                <a:gd name="T120" fmla="*/ 635937 w 21898"/>
                <a:gd name="T121" fmla="*/ 73320 h 17011"/>
                <a:gd name="T122" fmla="*/ 593903 w 21898"/>
                <a:gd name="T123" fmla="*/ 55056 h 17011"/>
                <a:gd name="T124" fmla="*/ 531477 w 21898"/>
                <a:gd name="T125" fmla="*/ 29043 h 170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898" h="17011" extrusionOk="0">
                  <a:moveTo>
                    <a:pt x="16039" y="274"/>
                  </a:moveTo>
                  <a:cubicBezTo>
                    <a:pt x="16308" y="274"/>
                    <a:pt x="16568" y="311"/>
                    <a:pt x="16808" y="386"/>
                  </a:cubicBezTo>
                  <a:cubicBezTo>
                    <a:pt x="17287" y="518"/>
                    <a:pt x="17766" y="799"/>
                    <a:pt x="18047" y="1212"/>
                  </a:cubicBezTo>
                  <a:cubicBezTo>
                    <a:pt x="18394" y="1691"/>
                    <a:pt x="18460" y="2237"/>
                    <a:pt x="18394" y="2798"/>
                  </a:cubicBezTo>
                  <a:cubicBezTo>
                    <a:pt x="18394" y="2798"/>
                    <a:pt x="18394" y="2865"/>
                    <a:pt x="18460" y="2865"/>
                  </a:cubicBezTo>
                  <a:cubicBezTo>
                    <a:pt x="18311" y="3212"/>
                    <a:pt x="18245" y="3625"/>
                    <a:pt x="17981" y="3889"/>
                  </a:cubicBezTo>
                  <a:cubicBezTo>
                    <a:pt x="17981" y="3955"/>
                    <a:pt x="17981" y="4104"/>
                    <a:pt x="18047" y="4104"/>
                  </a:cubicBezTo>
                  <a:cubicBezTo>
                    <a:pt x="18066" y="4123"/>
                    <a:pt x="18086" y="4131"/>
                    <a:pt x="18105" y="4131"/>
                  </a:cubicBezTo>
                  <a:cubicBezTo>
                    <a:pt x="18152" y="4131"/>
                    <a:pt x="18199" y="4085"/>
                    <a:pt x="18245" y="4038"/>
                  </a:cubicBezTo>
                  <a:cubicBezTo>
                    <a:pt x="18526" y="3691"/>
                    <a:pt x="18592" y="3278"/>
                    <a:pt x="18725" y="2798"/>
                  </a:cubicBezTo>
                  <a:lnTo>
                    <a:pt x="18807" y="2798"/>
                  </a:lnTo>
                  <a:cubicBezTo>
                    <a:pt x="19215" y="2381"/>
                    <a:pt x="19778" y="2167"/>
                    <a:pt x="20342" y="2167"/>
                  </a:cubicBezTo>
                  <a:cubicBezTo>
                    <a:pt x="20715" y="2167"/>
                    <a:pt x="21089" y="2260"/>
                    <a:pt x="21418" y="2451"/>
                  </a:cubicBezTo>
                  <a:cubicBezTo>
                    <a:pt x="21286" y="2451"/>
                    <a:pt x="21137" y="2517"/>
                    <a:pt x="21005" y="2517"/>
                  </a:cubicBezTo>
                  <a:cubicBezTo>
                    <a:pt x="19898" y="2798"/>
                    <a:pt x="19220" y="3757"/>
                    <a:pt x="18592" y="4649"/>
                  </a:cubicBezTo>
                  <a:cubicBezTo>
                    <a:pt x="18311" y="5062"/>
                    <a:pt x="18047" y="5542"/>
                    <a:pt x="17700" y="5955"/>
                  </a:cubicBezTo>
                  <a:cubicBezTo>
                    <a:pt x="17353" y="6368"/>
                    <a:pt x="16874" y="6715"/>
                    <a:pt x="16394" y="6930"/>
                  </a:cubicBezTo>
                  <a:cubicBezTo>
                    <a:pt x="15888" y="7106"/>
                    <a:pt x="15351" y="7165"/>
                    <a:pt x="14825" y="7165"/>
                  </a:cubicBezTo>
                  <a:cubicBezTo>
                    <a:pt x="14562" y="7165"/>
                    <a:pt x="14301" y="7150"/>
                    <a:pt x="14048" y="7128"/>
                  </a:cubicBezTo>
                  <a:cubicBezTo>
                    <a:pt x="14048" y="7062"/>
                    <a:pt x="14114" y="7062"/>
                    <a:pt x="14180" y="7062"/>
                  </a:cubicBezTo>
                  <a:cubicBezTo>
                    <a:pt x="14180" y="7128"/>
                    <a:pt x="14263" y="7128"/>
                    <a:pt x="14329" y="7128"/>
                  </a:cubicBezTo>
                  <a:cubicBezTo>
                    <a:pt x="14940" y="7062"/>
                    <a:pt x="15419" y="6781"/>
                    <a:pt x="15915" y="6434"/>
                  </a:cubicBezTo>
                  <a:cubicBezTo>
                    <a:pt x="16394" y="6104"/>
                    <a:pt x="16808" y="5608"/>
                    <a:pt x="17221" y="5195"/>
                  </a:cubicBezTo>
                  <a:cubicBezTo>
                    <a:pt x="17322" y="5093"/>
                    <a:pt x="17229" y="4953"/>
                    <a:pt x="17113" y="4953"/>
                  </a:cubicBezTo>
                  <a:cubicBezTo>
                    <a:pt x="17078" y="4953"/>
                    <a:pt x="17040" y="4966"/>
                    <a:pt x="17006" y="4996"/>
                  </a:cubicBezTo>
                  <a:cubicBezTo>
                    <a:pt x="16593" y="5409"/>
                    <a:pt x="16246" y="5823"/>
                    <a:pt x="15766" y="6170"/>
                  </a:cubicBezTo>
                  <a:cubicBezTo>
                    <a:pt x="15419" y="6517"/>
                    <a:pt x="15006" y="6649"/>
                    <a:pt x="14527" y="6781"/>
                  </a:cubicBezTo>
                  <a:cubicBezTo>
                    <a:pt x="14940" y="6583"/>
                    <a:pt x="15221" y="6236"/>
                    <a:pt x="15502" y="5889"/>
                  </a:cubicBezTo>
                  <a:cubicBezTo>
                    <a:pt x="15833" y="5476"/>
                    <a:pt x="16047" y="4864"/>
                    <a:pt x="15915" y="4302"/>
                  </a:cubicBezTo>
                  <a:cubicBezTo>
                    <a:pt x="15700" y="3691"/>
                    <a:pt x="15155" y="3278"/>
                    <a:pt x="14527" y="3129"/>
                  </a:cubicBezTo>
                  <a:cubicBezTo>
                    <a:pt x="13436" y="2865"/>
                    <a:pt x="12048" y="3344"/>
                    <a:pt x="11222" y="2303"/>
                  </a:cubicBezTo>
                  <a:lnTo>
                    <a:pt x="11701" y="2303"/>
                  </a:lnTo>
                  <a:cubicBezTo>
                    <a:pt x="11916" y="2237"/>
                    <a:pt x="12114" y="2170"/>
                    <a:pt x="12329" y="2104"/>
                  </a:cubicBezTo>
                  <a:cubicBezTo>
                    <a:pt x="12742" y="1889"/>
                    <a:pt x="13089" y="1691"/>
                    <a:pt x="13436" y="1410"/>
                  </a:cubicBezTo>
                  <a:cubicBezTo>
                    <a:pt x="13982" y="997"/>
                    <a:pt x="14593" y="518"/>
                    <a:pt x="15221" y="386"/>
                  </a:cubicBezTo>
                  <a:cubicBezTo>
                    <a:pt x="15494" y="311"/>
                    <a:pt x="15771" y="274"/>
                    <a:pt x="16039" y="274"/>
                  </a:cubicBezTo>
                  <a:close/>
                  <a:moveTo>
                    <a:pt x="3108" y="6930"/>
                  </a:moveTo>
                  <a:lnTo>
                    <a:pt x="3108" y="6930"/>
                  </a:lnTo>
                  <a:cubicBezTo>
                    <a:pt x="2760" y="7194"/>
                    <a:pt x="2546" y="7475"/>
                    <a:pt x="2281" y="7822"/>
                  </a:cubicBezTo>
                  <a:cubicBezTo>
                    <a:pt x="2000" y="8302"/>
                    <a:pt x="1785" y="8847"/>
                    <a:pt x="1653" y="9475"/>
                  </a:cubicBezTo>
                  <a:cubicBezTo>
                    <a:pt x="1653" y="9557"/>
                    <a:pt x="1761" y="9613"/>
                    <a:pt x="1843" y="9613"/>
                  </a:cubicBezTo>
                  <a:cubicBezTo>
                    <a:pt x="1893" y="9613"/>
                    <a:pt x="1934" y="9591"/>
                    <a:pt x="1934" y="9541"/>
                  </a:cubicBezTo>
                  <a:cubicBezTo>
                    <a:pt x="2066" y="8996"/>
                    <a:pt x="2281" y="8434"/>
                    <a:pt x="2546" y="7954"/>
                  </a:cubicBezTo>
                  <a:cubicBezTo>
                    <a:pt x="2760" y="7674"/>
                    <a:pt x="2959" y="7409"/>
                    <a:pt x="3240" y="7194"/>
                  </a:cubicBezTo>
                  <a:cubicBezTo>
                    <a:pt x="2760" y="7756"/>
                    <a:pt x="2480" y="8649"/>
                    <a:pt x="2760" y="9326"/>
                  </a:cubicBezTo>
                  <a:cubicBezTo>
                    <a:pt x="3000" y="10076"/>
                    <a:pt x="3825" y="10377"/>
                    <a:pt x="4593" y="10377"/>
                  </a:cubicBezTo>
                  <a:cubicBezTo>
                    <a:pt x="4672" y="10377"/>
                    <a:pt x="4750" y="10373"/>
                    <a:pt x="4826" y="10367"/>
                  </a:cubicBezTo>
                  <a:cubicBezTo>
                    <a:pt x="5372" y="10301"/>
                    <a:pt x="6000" y="10086"/>
                    <a:pt x="6545" y="9954"/>
                  </a:cubicBezTo>
                  <a:cubicBezTo>
                    <a:pt x="6958" y="9822"/>
                    <a:pt x="7437" y="9739"/>
                    <a:pt x="7850" y="9739"/>
                  </a:cubicBezTo>
                  <a:cubicBezTo>
                    <a:pt x="7570" y="9888"/>
                    <a:pt x="7305" y="10020"/>
                    <a:pt x="7090" y="10235"/>
                  </a:cubicBezTo>
                  <a:cubicBezTo>
                    <a:pt x="6677" y="10566"/>
                    <a:pt x="6413" y="11061"/>
                    <a:pt x="6264" y="11607"/>
                  </a:cubicBezTo>
                  <a:cubicBezTo>
                    <a:pt x="6198" y="11673"/>
                    <a:pt x="6264" y="11673"/>
                    <a:pt x="6264" y="11739"/>
                  </a:cubicBezTo>
                  <a:cubicBezTo>
                    <a:pt x="5785" y="11739"/>
                    <a:pt x="5239" y="11805"/>
                    <a:pt x="4760" y="11805"/>
                  </a:cubicBezTo>
                  <a:cubicBezTo>
                    <a:pt x="4264" y="11805"/>
                    <a:pt x="3851" y="11739"/>
                    <a:pt x="3438" y="11541"/>
                  </a:cubicBezTo>
                  <a:cubicBezTo>
                    <a:pt x="3108" y="11326"/>
                    <a:pt x="2827" y="11061"/>
                    <a:pt x="2546" y="10714"/>
                  </a:cubicBezTo>
                  <a:cubicBezTo>
                    <a:pt x="2527" y="10672"/>
                    <a:pt x="2491" y="10654"/>
                    <a:pt x="2452" y="10654"/>
                  </a:cubicBezTo>
                  <a:cubicBezTo>
                    <a:pt x="2355" y="10654"/>
                    <a:pt x="2241" y="10771"/>
                    <a:pt x="2347" y="10913"/>
                  </a:cubicBezTo>
                  <a:cubicBezTo>
                    <a:pt x="2612" y="11194"/>
                    <a:pt x="2893" y="11541"/>
                    <a:pt x="3240" y="11739"/>
                  </a:cubicBezTo>
                  <a:cubicBezTo>
                    <a:pt x="3653" y="11954"/>
                    <a:pt x="4066" y="12086"/>
                    <a:pt x="4479" y="12086"/>
                  </a:cubicBezTo>
                  <a:cubicBezTo>
                    <a:pt x="5031" y="12086"/>
                    <a:pt x="5583" y="11979"/>
                    <a:pt x="6134" y="11979"/>
                  </a:cubicBezTo>
                  <a:cubicBezTo>
                    <a:pt x="6475" y="11979"/>
                    <a:pt x="6816" y="12020"/>
                    <a:pt x="7156" y="12152"/>
                  </a:cubicBezTo>
                  <a:cubicBezTo>
                    <a:pt x="7718" y="12301"/>
                    <a:pt x="8264" y="12714"/>
                    <a:pt x="8611" y="13193"/>
                  </a:cubicBezTo>
                  <a:cubicBezTo>
                    <a:pt x="9222" y="14086"/>
                    <a:pt x="9503" y="15259"/>
                    <a:pt x="9437" y="16284"/>
                  </a:cubicBezTo>
                  <a:cubicBezTo>
                    <a:pt x="9222" y="15936"/>
                    <a:pt x="9024" y="15606"/>
                    <a:pt x="8677" y="15325"/>
                  </a:cubicBezTo>
                  <a:cubicBezTo>
                    <a:pt x="8264" y="14912"/>
                    <a:pt x="7718" y="14697"/>
                    <a:pt x="7239" y="14565"/>
                  </a:cubicBezTo>
                  <a:cubicBezTo>
                    <a:pt x="5091" y="13953"/>
                    <a:pt x="2413" y="14433"/>
                    <a:pt x="1042" y="12367"/>
                  </a:cubicBezTo>
                  <a:cubicBezTo>
                    <a:pt x="282" y="11194"/>
                    <a:pt x="348" y="9673"/>
                    <a:pt x="1174" y="8500"/>
                  </a:cubicBezTo>
                  <a:cubicBezTo>
                    <a:pt x="1653" y="7888"/>
                    <a:pt x="2347" y="7343"/>
                    <a:pt x="3108" y="6930"/>
                  </a:cubicBezTo>
                  <a:close/>
                  <a:moveTo>
                    <a:pt x="16022" y="0"/>
                  </a:moveTo>
                  <a:cubicBezTo>
                    <a:pt x="15746" y="0"/>
                    <a:pt x="15474" y="35"/>
                    <a:pt x="15221" y="105"/>
                  </a:cubicBezTo>
                  <a:cubicBezTo>
                    <a:pt x="14461" y="237"/>
                    <a:pt x="13849" y="733"/>
                    <a:pt x="13221" y="1212"/>
                  </a:cubicBezTo>
                  <a:cubicBezTo>
                    <a:pt x="12874" y="1476"/>
                    <a:pt x="12527" y="1691"/>
                    <a:pt x="12197" y="1889"/>
                  </a:cubicBezTo>
                  <a:cubicBezTo>
                    <a:pt x="11982" y="1972"/>
                    <a:pt x="11701" y="2038"/>
                    <a:pt x="11503" y="2038"/>
                  </a:cubicBezTo>
                  <a:cubicBezTo>
                    <a:pt x="11288" y="2038"/>
                    <a:pt x="11156" y="2038"/>
                    <a:pt x="10957" y="2104"/>
                  </a:cubicBezTo>
                  <a:cubicBezTo>
                    <a:pt x="10875" y="2104"/>
                    <a:pt x="10875" y="2237"/>
                    <a:pt x="10875" y="2303"/>
                  </a:cubicBezTo>
                  <a:cubicBezTo>
                    <a:pt x="11222" y="2865"/>
                    <a:pt x="11784" y="3212"/>
                    <a:pt x="12461" y="3278"/>
                  </a:cubicBezTo>
                  <a:cubicBezTo>
                    <a:pt x="12775" y="3311"/>
                    <a:pt x="13069" y="3311"/>
                    <a:pt x="13352" y="3311"/>
                  </a:cubicBezTo>
                  <a:cubicBezTo>
                    <a:pt x="13635" y="3311"/>
                    <a:pt x="13907" y="3311"/>
                    <a:pt x="14180" y="3344"/>
                  </a:cubicBezTo>
                  <a:cubicBezTo>
                    <a:pt x="14808" y="3476"/>
                    <a:pt x="15353" y="3757"/>
                    <a:pt x="15568" y="4302"/>
                  </a:cubicBezTo>
                  <a:cubicBezTo>
                    <a:pt x="15766" y="4864"/>
                    <a:pt x="15502" y="5409"/>
                    <a:pt x="15155" y="5823"/>
                  </a:cubicBezTo>
                  <a:cubicBezTo>
                    <a:pt x="14808" y="6302"/>
                    <a:pt x="14329" y="6715"/>
                    <a:pt x="13849" y="6930"/>
                  </a:cubicBezTo>
                  <a:cubicBezTo>
                    <a:pt x="13767" y="6930"/>
                    <a:pt x="13701" y="6996"/>
                    <a:pt x="13701" y="7062"/>
                  </a:cubicBezTo>
                  <a:cubicBezTo>
                    <a:pt x="13436" y="6996"/>
                    <a:pt x="13221" y="6930"/>
                    <a:pt x="12940" y="6847"/>
                  </a:cubicBezTo>
                  <a:cubicBezTo>
                    <a:pt x="11850" y="6583"/>
                    <a:pt x="10809" y="6236"/>
                    <a:pt x="9784" y="6104"/>
                  </a:cubicBezTo>
                  <a:cubicBezTo>
                    <a:pt x="8847" y="5971"/>
                    <a:pt x="7885" y="5845"/>
                    <a:pt x="6949" y="5845"/>
                  </a:cubicBezTo>
                  <a:cubicBezTo>
                    <a:pt x="6365" y="5845"/>
                    <a:pt x="5791" y="5894"/>
                    <a:pt x="5239" y="6021"/>
                  </a:cubicBezTo>
                  <a:cubicBezTo>
                    <a:pt x="5173" y="6104"/>
                    <a:pt x="5091" y="6104"/>
                    <a:pt x="5025" y="6104"/>
                  </a:cubicBezTo>
                  <a:lnTo>
                    <a:pt x="4958" y="6104"/>
                  </a:lnTo>
                  <a:cubicBezTo>
                    <a:pt x="3306" y="6302"/>
                    <a:pt x="1587" y="7260"/>
                    <a:pt x="695" y="8715"/>
                  </a:cubicBezTo>
                  <a:cubicBezTo>
                    <a:pt x="1" y="9888"/>
                    <a:pt x="67" y="11392"/>
                    <a:pt x="827" y="12499"/>
                  </a:cubicBezTo>
                  <a:cubicBezTo>
                    <a:pt x="1174" y="13044"/>
                    <a:pt x="1719" y="13540"/>
                    <a:pt x="2281" y="13805"/>
                  </a:cubicBezTo>
                  <a:cubicBezTo>
                    <a:pt x="2760" y="14086"/>
                    <a:pt x="3240" y="14152"/>
                    <a:pt x="3785" y="14284"/>
                  </a:cubicBezTo>
                  <a:cubicBezTo>
                    <a:pt x="4892" y="14499"/>
                    <a:pt x="6066" y="14499"/>
                    <a:pt x="7090" y="14846"/>
                  </a:cubicBezTo>
                  <a:cubicBezTo>
                    <a:pt x="7570" y="14978"/>
                    <a:pt x="8065" y="15193"/>
                    <a:pt x="8478" y="15523"/>
                  </a:cubicBezTo>
                  <a:cubicBezTo>
                    <a:pt x="8892" y="15870"/>
                    <a:pt x="9156" y="16350"/>
                    <a:pt x="9305" y="16911"/>
                  </a:cubicBezTo>
                  <a:cubicBezTo>
                    <a:pt x="9338" y="16978"/>
                    <a:pt x="9404" y="17011"/>
                    <a:pt x="9462" y="17011"/>
                  </a:cubicBezTo>
                  <a:cubicBezTo>
                    <a:pt x="9520" y="17011"/>
                    <a:pt x="9569" y="16978"/>
                    <a:pt x="9569" y="16911"/>
                  </a:cubicBezTo>
                  <a:cubicBezTo>
                    <a:pt x="9784" y="16217"/>
                    <a:pt x="9718" y="15457"/>
                    <a:pt x="9569" y="14780"/>
                  </a:cubicBezTo>
                  <a:cubicBezTo>
                    <a:pt x="9305" y="13606"/>
                    <a:pt x="8545" y="12367"/>
                    <a:pt x="7371" y="11888"/>
                  </a:cubicBezTo>
                  <a:cubicBezTo>
                    <a:pt x="7024" y="11805"/>
                    <a:pt x="6743" y="11739"/>
                    <a:pt x="6479" y="11739"/>
                  </a:cubicBezTo>
                  <a:lnTo>
                    <a:pt x="6545" y="11673"/>
                  </a:lnTo>
                  <a:cubicBezTo>
                    <a:pt x="6677" y="11194"/>
                    <a:pt x="6892" y="10714"/>
                    <a:pt x="7239" y="10433"/>
                  </a:cubicBezTo>
                  <a:cubicBezTo>
                    <a:pt x="7652" y="10086"/>
                    <a:pt x="8131" y="9954"/>
                    <a:pt x="8545" y="9822"/>
                  </a:cubicBezTo>
                  <a:cubicBezTo>
                    <a:pt x="8677" y="9822"/>
                    <a:pt x="8677" y="9541"/>
                    <a:pt x="8545" y="9541"/>
                  </a:cubicBezTo>
                  <a:cubicBezTo>
                    <a:pt x="8264" y="9475"/>
                    <a:pt x="7983" y="9475"/>
                    <a:pt x="7652" y="9475"/>
                  </a:cubicBezTo>
                  <a:cubicBezTo>
                    <a:pt x="7024" y="9475"/>
                    <a:pt x="6479" y="9673"/>
                    <a:pt x="5851" y="9822"/>
                  </a:cubicBezTo>
                  <a:cubicBezTo>
                    <a:pt x="5437" y="9936"/>
                    <a:pt x="4974" y="10099"/>
                    <a:pt x="4547" y="10099"/>
                  </a:cubicBezTo>
                  <a:cubicBezTo>
                    <a:pt x="4479" y="10099"/>
                    <a:pt x="4412" y="10095"/>
                    <a:pt x="4347" y="10086"/>
                  </a:cubicBezTo>
                  <a:cubicBezTo>
                    <a:pt x="3934" y="10086"/>
                    <a:pt x="3521" y="9954"/>
                    <a:pt x="3240" y="9607"/>
                  </a:cubicBezTo>
                  <a:cubicBezTo>
                    <a:pt x="2893" y="9260"/>
                    <a:pt x="2893" y="8781"/>
                    <a:pt x="2959" y="8368"/>
                  </a:cubicBezTo>
                  <a:cubicBezTo>
                    <a:pt x="3174" y="7674"/>
                    <a:pt x="3587" y="7062"/>
                    <a:pt x="4198" y="6715"/>
                  </a:cubicBezTo>
                  <a:cubicBezTo>
                    <a:pt x="4892" y="6368"/>
                    <a:pt x="5653" y="6236"/>
                    <a:pt x="6330" y="6170"/>
                  </a:cubicBezTo>
                  <a:cubicBezTo>
                    <a:pt x="6572" y="6150"/>
                    <a:pt x="6808" y="6142"/>
                    <a:pt x="7041" y="6142"/>
                  </a:cubicBezTo>
                  <a:cubicBezTo>
                    <a:pt x="7602" y="6142"/>
                    <a:pt x="8139" y="6189"/>
                    <a:pt x="8677" y="6236"/>
                  </a:cubicBezTo>
                  <a:cubicBezTo>
                    <a:pt x="9503" y="6302"/>
                    <a:pt x="10329" y="6434"/>
                    <a:pt x="11090" y="6649"/>
                  </a:cubicBezTo>
                  <a:cubicBezTo>
                    <a:pt x="12317" y="6973"/>
                    <a:pt x="13690" y="7449"/>
                    <a:pt x="14991" y="7449"/>
                  </a:cubicBezTo>
                  <a:cubicBezTo>
                    <a:pt x="15879" y="7449"/>
                    <a:pt x="16734" y="7227"/>
                    <a:pt x="17485" y="6583"/>
                  </a:cubicBezTo>
                  <a:cubicBezTo>
                    <a:pt x="18245" y="5955"/>
                    <a:pt x="18658" y="4996"/>
                    <a:pt x="19286" y="4170"/>
                  </a:cubicBezTo>
                  <a:cubicBezTo>
                    <a:pt x="19633" y="3691"/>
                    <a:pt x="20047" y="3344"/>
                    <a:pt x="20526" y="3063"/>
                  </a:cubicBezTo>
                  <a:cubicBezTo>
                    <a:pt x="20724" y="2931"/>
                    <a:pt x="21005" y="2798"/>
                    <a:pt x="21203" y="2798"/>
                  </a:cubicBezTo>
                  <a:cubicBezTo>
                    <a:pt x="21418" y="2716"/>
                    <a:pt x="21699" y="2650"/>
                    <a:pt x="21831" y="2517"/>
                  </a:cubicBezTo>
                  <a:cubicBezTo>
                    <a:pt x="21898" y="2451"/>
                    <a:pt x="21898" y="2385"/>
                    <a:pt x="21765" y="2303"/>
                  </a:cubicBezTo>
                  <a:cubicBezTo>
                    <a:pt x="21365" y="2028"/>
                    <a:pt x="20878" y="1890"/>
                    <a:pt x="20388" y="1890"/>
                  </a:cubicBezTo>
                  <a:cubicBezTo>
                    <a:pt x="19786" y="1890"/>
                    <a:pt x="19180" y="2098"/>
                    <a:pt x="18725" y="2517"/>
                  </a:cubicBezTo>
                  <a:cubicBezTo>
                    <a:pt x="18725" y="1972"/>
                    <a:pt x="18592" y="1410"/>
                    <a:pt x="18245" y="997"/>
                  </a:cubicBezTo>
                  <a:cubicBezTo>
                    <a:pt x="17735" y="325"/>
                    <a:pt x="16860" y="0"/>
                    <a:pt x="160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40" name="Google Shape;2817;p68">
              <a:extLst>
                <a:ext uri="{FF2B5EF4-FFF2-40B4-BE49-F238E27FC236}">
                  <a16:creationId xmlns:a16="http://schemas.microsoft.com/office/drawing/2014/main" id="{0E899982-5F5C-4DC4-FDFF-1E9B68213AE5}"/>
                </a:ext>
              </a:extLst>
            </p:cNvPr>
            <p:cNvSpPr>
              <a:spLocks/>
            </p:cNvSpPr>
            <p:nvPr/>
          </p:nvSpPr>
          <p:spPr bwMode="auto">
            <a:xfrm>
              <a:off x="5923763" y="3560931"/>
              <a:ext cx="63969" cy="14827"/>
            </a:xfrm>
            <a:custGeom>
              <a:avLst/>
              <a:gdLst>
                <a:gd name="T0" fmla="*/ 32247 w 2196"/>
                <a:gd name="T1" fmla="*/ 0 h 509"/>
                <a:gd name="T2" fmla="*/ 4340 w 2196"/>
                <a:gd name="T3" fmla="*/ 6263 h 509"/>
                <a:gd name="T4" fmla="*/ 6263 w 2196"/>
                <a:gd name="T5" fmla="*/ 14448 h 509"/>
                <a:gd name="T6" fmla="*/ 32247 w 2196"/>
                <a:gd name="T7" fmla="*/ 8185 h 509"/>
                <a:gd name="T8" fmla="*/ 56337 w 2196"/>
                <a:gd name="T9" fmla="*/ 14448 h 509"/>
                <a:gd name="T10" fmla="*/ 57823 w 2196"/>
                <a:gd name="T11" fmla="*/ 14798 h 509"/>
                <a:gd name="T12" fmla="*/ 60182 w 2196"/>
                <a:gd name="T13" fmla="*/ 6263 h 509"/>
                <a:gd name="T14" fmla="*/ 32247 w 2196"/>
                <a:gd name="T15" fmla="*/ 0 h 5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96" h="509" extrusionOk="0">
                  <a:moveTo>
                    <a:pt x="1107" y="0"/>
                  </a:moveTo>
                  <a:cubicBezTo>
                    <a:pt x="760" y="0"/>
                    <a:pt x="496" y="83"/>
                    <a:pt x="149" y="215"/>
                  </a:cubicBezTo>
                  <a:cubicBezTo>
                    <a:pt x="0" y="215"/>
                    <a:pt x="83" y="496"/>
                    <a:pt x="215" y="496"/>
                  </a:cubicBezTo>
                  <a:cubicBezTo>
                    <a:pt x="496" y="347"/>
                    <a:pt x="760" y="281"/>
                    <a:pt x="1107" y="281"/>
                  </a:cubicBezTo>
                  <a:cubicBezTo>
                    <a:pt x="1388" y="281"/>
                    <a:pt x="1653" y="347"/>
                    <a:pt x="1934" y="496"/>
                  </a:cubicBezTo>
                  <a:cubicBezTo>
                    <a:pt x="1951" y="504"/>
                    <a:pt x="1968" y="508"/>
                    <a:pt x="1985" y="508"/>
                  </a:cubicBezTo>
                  <a:cubicBezTo>
                    <a:pt x="2099" y="508"/>
                    <a:pt x="2196" y="330"/>
                    <a:pt x="2066" y="215"/>
                  </a:cubicBezTo>
                  <a:cubicBezTo>
                    <a:pt x="1802" y="83"/>
                    <a:pt x="1454" y="0"/>
                    <a:pt x="110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41" name="Google Shape;2818;p68">
              <a:extLst>
                <a:ext uri="{FF2B5EF4-FFF2-40B4-BE49-F238E27FC236}">
                  <a16:creationId xmlns:a16="http://schemas.microsoft.com/office/drawing/2014/main" id="{C73EDEFC-B787-C8B2-9240-3E1D9234A8F6}"/>
                </a:ext>
              </a:extLst>
            </p:cNvPr>
            <p:cNvSpPr>
              <a:spLocks/>
            </p:cNvSpPr>
            <p:nvPr/>
          </p:nvSpPr>
          <p:spPr bwMode="auto">
            <a:xfrm>
              <a:off x="5881874" y="3577302"/>
              <a:ext cx="29887" cy="15905"/>
            </a:xfrm>
            <a:custGeom>
              <a:avLst/>
              <a:gdLst>
                <a:gd name="T0" fmla="*/ 26013 w 1026"/>
                <a:gd name="T1" fmla="*/ 0 h 546"/>
                <a:gd name="T2" fmla="*/ 1952 w 1026"/>
                <a:gd name="T3" fmla="*/ 7690 h 546"/>
                <a:gd name="T4" fmla="*/ 0 w 1026"/>
                <a:gd name="T5" fmla="*/ 12031 h 546"/>
                <a:gd name="T6" fmla="*/ 5797 w 1026"/>
                <a:gd name="T7" fmla="*/ 15876 h 546"/>
                <a:gd name="T8" fmla="*/ 27935 w 1026"/>
                <a:gd name="T9" fmla="*/ 7690 h 546"/>
                <a:gd name="T10" fmla="*/ 29858 w 1026"/>
                <a:gd name="T11" fmla="*/ 3845 h 546"/>
                <a:gd name="T12" fmla="*/ 26013 w 1026"/>
                <a:gd name="T13" fmla="*/ 0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6" h="546" extrusionOk="0">
                  <a:moveTo>
                    <a:pt x="893" y="0"/>
                  </a:moveTo>
                  <a:cubicBezTo>
                    <a:pt x="612" y="66"/>
                    <a:pt x="347" y="132"/>
                    <a:pt x="67" y="264"/>
                  </a:cubicBezTo>
                  <a:cubicBezTo>
                    <a:pt x="0" y="264"/>
                    <a:pt x="0" y="347"/>
                    <a:pt x="0" y="413"/>
                  </a:cubicBezTo>
                  <a:cubicBezTo>
                    <a:pt x="0" y="479"/>
                    <a:pt x="133" y="545"/>
                    <a:pt x="199" y="545"/>
                  </a:cubicBezTo>
                  <a:cubicBezTo>
                    <a:pt x="414" y="413"/>
                    <a:pt x="695" y="347"/>
                    <a:pt x="959" y="264"/>
                  </a:cubicBezTo>
                  <a:cubicBezTo>
                    <a:pt x="1025" y="264"/>
                    <a:pt x="1025" y="198"/>
                    <a:pt x="1025" y="132"/>
                  </a:cubicBezTo>
                  <a:cubicBezTo>
                    <a:pt x="1025" y="66"/>
                    <a:pt x="959" y="0"/>
                    <a:pt x="8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42" name="Google Shape;2819;p68">
              <a:extLst>
                <a:ext uri="{FF2B5EF4-FFF2-40B4-BE49-F238E27FC236}">
                  <a16:creationId xmlns:a16="http://schemas.microsoft.com/office/drawing/2014/main" id="{6C3F844D-E045-B47D-B1AF-006761CFE5C8}"/>
                </a:ext>
              </a:extLst>
            </p:cNvPr>
            <p:cNvSpPr>
              <a:spLocks/>
            </p:cNvSpPr>
            <p:nvPr/>
          </p:nvSpPr>
          <p:spPr bwMode="auto">
            <a:xfrm>
              <a:off x="5825537" y="3751558"/>
              <a:ext cx="198871" cy="76874"/>
            </a:xfrm>
            <a:custGeom>
              <a:avLst/>
              <a:gdLst>
                <a:gd name="T0" fmla="*/ 26013 w 6827"/>
                <a:gd name="T1" fmla="*/ 38044 h 2639"/>
                <a:gd name="T2" fmla="*/ 44307 w 6827"/>
                <a:gd name="T3" fmla="*/ 42384 h 2639"/>
                <a:gd name="T4" fmla="*/ 87740 w 6827"/>
                <a:gd name="T5" fmla="*/ 47715 h 2639"/>
                <a:gd name="T6" fmla="*/ 140582 w 6827"/>
                <a:gd name="T7" fmla="*/ 38044 h 2639"/>
                <a:gd name="T8" fmla="*/ 140582 w 6827"/>
                <a:gd name="T9" fmla="*/ 38044 h 2639"/>
                <a:gd name="T10" fmla="*/ 114598 w 6827"/>
                <a:gd name="T11" fmla="*/ 54415 h 2639"/>
                <a:gd name="T12" fmla="*/ 60940 w 6827"/>
                <a:gd name="T13" fmla="*/ 68018 h 2639"/>
                <a:gd name="T14" fmla="*/ 36121 w 6827"/>
                <a:gd name="T15" fmla="*/ 64523 h 2639"/>
                <a:gd name="T16" fmla="*/ 20245 w 6827"/>
                <a:gd name="T17" fmla="*/ 54415 h 2639"/>
                <a:gd name="T18" fmla="*/ 10137 w 6827"/>
                <a:gd name="T19" fmla="*/ 44307 h 2639"/>
                <a:gd name="T20" fmla="*/ 26013 w 6827"/>
                <a:gd name="T21" fmla="*/ 38044 h 2639"/>
                <a:gd name="T22" fmla="*/ 188734 w 6827"/>
                <a:gd name="T23" fmla="*/ 0 h 2639"/>
                <a:gd name="T24" fmla="*/ 96304 w 6827"/>
                <a:gd name="T25" fmla="*/ 40462 h 2639"/>
                <a:gd name="T26" fmla="*/ 52492 w 6827"/>
                <a:gd name="T27" fmla="*/ 34199 h 2639"/>
                <a:gd name="T28" fmla="*/ 24586 w 6827"/>
                <a:gd name="T29" fmla="*/ 29538 h 2639"/>
                <a:gd name="T30" fmla="*/ 12060 w 6827"/>
                <a:gd name="T31" fmla="*/ 32276 h 2639"/>
                <a:gd name="T32" fmla="*/ 8215 w 6827"/>
                <a:gd name="T33" fmla="*/ 56337 h 2639"/>
                <a:gd name="T34" fmla="*/ 42384 w 6827"/>
                <a:gd name="T35" fmla="*/ 74136 h 2639"/>
                <a:gd name="T36" fmla="*/ 64640 w 6827"/>
                <a:gd name="T37" fmla="*/ 76874 h 2639"/>
                <a:gd name="T38" fmla="*/ 194501 w 6827"/>
                <a:gd name="T39" fmla="*/ 6263 h 2639"/>
                <a:gd name="T40" fmla="*/ 192579 w 6827"/>
                <a:gd name="T41" fmla="*/ 0 h 2639"/>
                <a:gd name="T42" fmla="*/ 188734 w 6827"/>
                <a:gd name="T43" fmla="*/ 0 h 26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827" h="2639" extrusionOk="0">
                  <a:moveTo>
                    <a:pt x="893" y="1306"/>
                  </a:moveTo>
                  <a:cubicBezTo>
                    <a:pt x="1108" y="1306"/>
                    <a:pt x="1306" y="1389"/>
                    <a:pt x="1521" y="1455"/>
                  </a:cubicBezTo>
                  <a:cubicBezTo>
                    <a:pt x="2013" y="1572"/>
                    <a:pt x="2515" y="1638"/>
                    <a:pt x="3012" y="1638"/>
                  </a:cubicBezTo>
                  <a:cubicBezTo>
                    <a:pt x="3634" y="1638"/>
                    <a:pt x="4248" y="1536"/>
                    <a:pt x="4826" y="1306"/>
                  </a:cubicBezTo>
                  <a:cubicBezTo>
                    <a:pt x="4546" y="1521"/>
                    <a:pt x="4281" y="1719"/>
                    <a:pt x="3934" y="1868"/>
                  </a:cubicBezTo>
                  <a:cubicBezTo>
                    <a:pt x="3365" y="2152"/>
                    <a:pt x="2726" y="2335"/>
                    <a:pt x="2092" y="2335"/>
                  </a:cubicBezTo>
                  <a:cubicBezTo>
                    <a:pt x="1805" y="2335"/>
                    <a:pt x="1519" y="2297"/>
                    <a:pt x="1240" y="2215"/>
                  </a:cubicBezTo>
                  <a:cubicBezTo>
                    <a:pt x="1042" y="2132"/>
                    <a:pt x="827" y="2000"/>
                    <a:pt x="695" y="1868"/>
                  </a:cubicBezTo>
                  <a:cubicBezTo>
                    <a:pt x="563" y="1802"/>
                    <a:pt x="348" y="1653"/>
                    <a:pt x="348" y="1521"/>
                  </a:cubicBezTo>
                  <a:cubicBezTo>
                    <a:pt x="348" y="1306"/>
                    <a:pt x="761" y="1306"/>
                    <a:pt x="893" y="1306"/>
                  </a:cubicBezTo>
                  <a:close/>
                  <a:moveTo>
                    <a:pt x="6479" y="0"/>
                  </a:moveTo>
                  <a:cubicBezTo>
                    <a:pt x="5587" y="827"/>
                    <a:pt x="4479" y="1306"/>
                    <a:pt x="3306" y="1389"/>
                  </a:cubicBezTo>
                  <a:cubicBezTo>
                    <a:pt x="2761" y="1389"/>
                    <a:pt x="2281" y="1306"/>
                    <a:pt x="1802" y="1174"/>
                  </a:cubicBezTo>
                  <a:cubicBezTo>
                    <a:pt x="1521" y="1129"/>
                    <a:pt x="1170" y="1014"/>
                    <a:pt x="844" y="1014"/>
                  </a:cubicBezTo>
                  <a:cubicBezTo>
                    <a:pt x="692" y="1014"/>
                    <a:pt x="545" y="1039"/>
                    <a:pt x="414" y="1108"/>
                  </a:cubicBezTo>
                  <a:cubicBezTo>
                    <a:pt x="1" y="1240"/>
                    <a:pt x="1" y="1587"/>
                    <a:pt x="282" y="1934"/>
                  </a:cubicBezTo>
                  <a:cubicBezTo>
                    <a:pt x="563" y="2281"/>
                    <a:pt x="1042" y="2413"/>
                    <a:pt x="1455" y="2545"/>
                  </a:cubicBezTo>
                  <a:cubicBezTo>
                    <a:pt x="1713" y="2609"/>
                    <a:pt x="1967" y="2639"/>
                    <a:pt x="2219" y="2639"/>
                  </a:cubicBezTo>
                  <a:cubicBezTo>
                    <a:pt x="3923" y="2639"/>
                    <a:pt x="5482" y="1295"/>
                    <a:pt x="6677" y="215"/>
                  </a:cubicBezTo>
                  <a:cubicBezTo>
                    <a:pt x="6826" y="149"/>
                    <a:pt x="6677" y="0"/>
                    <a:pt x="6611" y="0"/>
                  </a:cubicBezTo>
                  <a:lnTo>
                    <a:pt x="647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43" name="Google Shape;2820;p68">
              <a:extLst>
                <a:ext uri="{FF2B5EF4-FFF2-40B4-BE49-F238E27FC236}">
                  <a16:creationId xmlns:a16="http://schemas.microsoft.com/office/drawing/2014/main" id="{358F87CC-6AAB-C4BE-CCFC-4715CF253D16}"/>
                </a:ext>
              </a:extLst>
            </p:cNvPr>
            <p:cNvSpPr>
              <a:spLocks/>
            </p:cNvSpPr>
            <p:nvPr/>
          </p:nvSpPr>
          <p:spPr bwMode="auto">
            <a:xfrm>
              <a:off x="5626084" y="3648554"/>
              <a:ext cx="153282" cy="41306"/>
            </a:xfrm>
            <a:custGeom>
              <a:avLst/>
              <a:gdLst>
                <a:gd name="T0" fmla="*/ 119579 w 5262"/>
                <a:gd name="T1" fmla="*/ 8652 h 1418"/>
                <a:gd name="T2" fmla="*/ 141222 w 5262"/>
                <a:gd name="T3" fmla="*/ 18760 h 1418"/>
                <a:gd name="T4" fmla="*/ 139300 w 5262"/>
                <a:gd name="T5" fmla="*/ 26945 h 1418"/>
                <a:gd name="T6" fmla="*/ 121501 w 5262"/>
                <a:gd name="T7" fmla="*/ 28868 h 1418"/>
                <a:gd name="T8" fmla="*/ 85380 w 5262"/>
                <a:gd name="T9" fmla="*/ 26945 h 1418"/>
                <a:gd name="T10" fmla="*/ 44948 w 5262"/>
                <a:gd name="T11" fmla="*/ 25022 h 1418"/>
                <a:gd name="T12" fmla="*/ 56978 w 5262"/>
                <a:gd name="T13" fmla="*/ 20711 h 1418"/>
                <a:gd name="T14" fmla="*/ 87303 w 5262"/>
                <a:gd name="T15" fmla="*/ 12992 h 1418"/>
                <a:gd name="T16" fmla="*/ 119579 w 5262"/>
                <a:gd name="T17" fmla="*/ 8652 h 1418"/>
                <a:gd name="T18" fmla="*/ 116200 w 5262"/>
                <a:gd name="T19" fmla="*/ 29 h 1418"/>
                <a:gd name="T20" fmla="*/ 83457 w 5262"/>
                <a:gd name="T21" fmla="*/ 4806 h 1418"/>
                <a:gd name="T22" fmla="*/ 53133 w 5262"/>
                <a:gd name="T23" fmla="*/ 12992 h 1418"/>
                <a:gd name="T24" fmla="*/ 6933 w 5262"/>
                <a:gd name="T25" fmla="*/ 32742 h 1418"/>
                <a:gd name="T26" fmla="*/ 4981 w 5262"/>
                <a:gd name="T27" fmla="*/ 32742 h 1418"/>
                <a:gd name="T28" fmla="*/ 4981 w 5262"/>
                <a:gd name="T29" fmla="*/ 35130 h 1418"/>
                <a:gd name="T30" fmla="*/ 6554 w 5262"/>
                <a:gd name="T31" fmla="*/ 41306 h 1418"/>
                <a:gd name="T32" fmla="*/ 8856 w 5262"/>
                <a:gd name="T33" fmla="*/ 40927 h 1418"/>
                <a:gd name="T34" fmla="*/ 57182 w 5262"/>
                <a:gd name="T35" fmla="*/ 33208 h 1418"/>
                <a:gd name="T36" fmla="*/ 91177 w 5262"/>
                <a:gd name="T37" fmla="*/ 35130 h 1418"/>
                <a:gd name="T38" fmla="*/ 118763 w 5262"/>
                <a:gd name="T39" fmla="*/ 37373 h 1418"/>
                <a:gd name="T40" fmla="*/ 137377 w 5262"/>
                <a:gd name="T41" fmla="*/ 35130 h 1418"/>
                <a:gd name="T42" fmla="*/ 151330 w 5262"/>
                <a:gd name="T43" fmla="*/ 26945 h 1418"/>
                <a:gd name="T44" fmla="*/ 143640 w 5262"/>
                <a:gd name="T45" fmla="*/ 8652 h 1418"/>
                <a:gd name="T46" fmla="*/ 116200 w 5262"/>
                <a:gd name="T47" fmla="*/ 29 h 14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262" h="1418" extrusionOk="0">
                  <a:moveTo>
                    <a:pt x="4105" y="297"/>
                  </a:moveTo>
                  <a:cubicBezTo>
                    <a:pt x="4369" y="297"/>
                    <a:pt x="4650" y="380"/>
                    <a:pt x="4848" y="644"/>
                  </a:cubicBezTo>
                  <a:cubicBezTo>
                    <a:pt x="4931" y="793"/>
                    <a:pt x="4931" y="859"/>
                    <a:pt x="4782" y="925"/>
                  </a:cubicBezTo>
                  <a:cubicBezTo>
                    <a:pt x="4650" y="991"/>
                    <a:pt x="4369" y="991"/>
                    <a:pt x="4171" y="991"/>
                  </a:cubicBezTo>
                  <a:cubicBezTo>
                    <a:pt x="3758" y="991"/>
                    <a:pt x="3344" y="925"/>
                    <a:pt x="2931" y="925"/>
                  </a:cubicBezTo>
                  <a:cubicBezTo>
                    <a:pt x="2452" y="859"/>
                    <a:pt x="2039" y="859"/>
                    <a:pt x="1543" y="859"/>
                  </a:cubicBezTo>
                  <a:cubicBezTo>
                    <a:pt x="1692" y="859"/>
                    <a:pt x="1824" y="793"/>
                    <a:pt x="1956" y="711"/>
                  </a:cubicBezTo>
                  <a:cubicBezTo>
                    <a:pt x="2303" y="644"/>
                    <a:pt x="2650" y="512"/>
                    <a:pt x="2997" y="446"/>
                  </a:cubicBezTo>
                  <a:cubicBezTo>
                    <a:pt x="3344" y="380"/>
                    <a:pt x="3691" y="297"/>
                    <a:pt x="4105" y="297"/>
                  </a:cubicBezTo>
                  <a:close/>
                  <a:moveTo>
                    <a:pt x="3989" y="1"/>
                  </a:moveTo>
                  <a:cubicBezTo>
                    <a:pt x="3596" y="1"/>
                    <a:pt x="3191" y="95"/>
                    <a:pt x="2865" y="165"/>
                  </a:cubicBezTo>
                  <a:cubicBezTo>
                    <a:pt x="2518" y="231"/>
                    <a:pt x="2171" y="380"/>
                    <a:pt x="1824" y="446"/>
                  </a:cubicBezTo>
                  <a:cubicBezTo>
                    <a:pt x="1279" y="644"/>
                    <a:pt x="799" y="925"/>
                    <a:pt x="238" y="1124"/>
                  </a:cubicBezTo>
                  <a:lnTo>
                    <a:pt x="171" y="1124"/>
                  </a:lnTo>
                  <a:lnTo>
                    <a:pt x="171" y="1206"/>
                  </a:lnTo>
                  <a:cubicBezTo>
                    <a:pt x="1" y="1263"/>
                    <a:pt x="75" y="1418"/>
                    <a:pt x="225" y="1418"/>
                  </a:cubicBezTo>
                  <a:cubicBezTo>
                    <a:pt x="250" y="1418"/>
                    <a:pt x="276" y="1414"/>
                    <a:pt x="304" y="1405"/>
                  </a:cubicBezTo>
                  <a:cubicBezTo>
                    <a:pt x="834" y="1202"/>
                    <a:pt x="1403" y="1140"/>
                    <a:pt x="1963" y="1140"/>
                  </a:cubicBezTo>
                  <a:cubicBezTo>
                    <a:pt x="2363" y="1140"/>
                    <a:pt x="2758" y="1172"/>
                    <a:pt x="3130" y="1206"/>
                  </a:cubicBezTo>
                  <a:cubicBezTo>
                    <a:pt x="3454" y="1244"/>
                    <a:pt x="3773" y="1283"/>
                    <a:pt x="4077" y="1283"/>
                  </a:cubicBezTo>
                  <a:cubicBezTo>
                    <a:pt x="4299" y="1283"/>
                    <a:pt x="4514" y="1262"/>
                    <a:pt x="4716" y="1206"/>
                  </a:cubicBezTo>
                  <a:cubicBezTo>
                    <a:pt x="4931" y="1206"/>
                    <a:pt x="5129" y="1058"/>
                    <a:pt x="5195" y="925"/>
                  </a:cubicBezTo>
                  <a:cubicBezTo>
                    <a:pt x="5261" y="644"/>
                    <a:pt x="5063" y="446"/>
                    <a:pt x="4931" y="297"/>
                  </a:cubicBezTo>
                  <a:cubicBezTo>
                    <a:pt x="4668" y="73"/>
                    <a:pt x="4333" y="1"/>
                    <a:pt x="398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44" name="Google Shape;2821;p68">
              <a:extLst>
                <a:ext uri="{FF2B5EF4-FFF2-40B4-BE49-F238E27FC236}">
                  <a16:creationId xmlns:a16="http://schemas.microsoft.com/office/drawing/2014/main" id="{4D93225A-E761-126F-CC97-B97107ACC44D}"/>
                </a:ext>
              </a:extLst>
            </p:cNvPr>
            <p:cNvSpPr>
              <a:spLocks/>
            </p:cNvSpPr>
            <p:nvPr/>
          </p:nvSpPr>
          <p:spPr bwMode="auto">
            <a:xfrm>
              <a:off x="5811583" y="3502467"/>
              <a:ext cx="186170" cy="68601"/>
            </a:xfrm>
            <a:custGeom>
              <a:avLst/>
              <a:gdLst>
                <a:gd name="T0" fmla="*/ 137377 w 6391"/>
                <a:gd name="T1" fmla="*/ 0 h 2355"/>
                <a:gd name="T2" fmla="*/ 126628 w 6391"/>
                <a:gd name="T3" fmla="*/ 699 h 2355"/>
                <a:gd name="T4" fmla="*/ 80399 w 6391"/>
                <a:gd name="T5" fmla="*/ 16575 h 2355"/>
                <a:gd name="T6" fmla="*/ 6292 w 6391"/>
                <a:gd name="T7" fmla="*/ 60882 h 2355"/>
                <a:gd name="T8" fmla="*/ 8215 w 6391"/>
                <a:gd name="T9" fmla="*/ 68572 h 2355"/>
                <a:gd name="T10" fmla="*/ 78476 w 6391"/>
                <a:gd name="T11" fmla="*/ 26683 h 2355"/>
                <a:gd name="T12" fmla="*/ 124210 w 6391"/>
                <a:gd name="T13" fmla="*/ 10341 h 2355"/>
                <a:gd name="T14" fmla="*/ 139999 w 6391"/>
                <a:gd name="T15" fmla="*/ 8739 h 2355"/>
                <a:gd name="T16" fmla="*/ 178625 w 6391"/>
                <a:gd name="T17" fmla="*/ 14652 h 2355"/>
                <a:gd name="T18" fmla="*/ 179820 w 6391"/>
                <a:gd name="T19" fmla="*/ 14944 h 2355"/>
                <a:gd name="T20" fmla="*/ 180548 w 6391"/>
                <a:gd name="T21" fmla="*/ 6467 h 2355"/>
                <a:gd name="T22" fmla="*/ 137377 w 6391"/>
                <a:gd name="T23" fmla="*/ 0 h 23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91" h="2355" extrusionOk="0">
                  <a:moveTo>
                    <a:pt x="4716" y="0"/>
                  </a:moveTo>
                  <a:cubicBezTo>
                    <a:pt x="4592" y="0"/>
                    <a:pt x="4469" y="8"/>
                    <a:pt x="4347" y="24"/>
                  </a:cubicBezTo>
                  <a:cubicBezTo>
                    <a:pt x="3785" y="90"/>
                    <a:pt x="3240" y="355"/>
                    <a:pt x="2760" y="569"/>
                  </a:cubicBezTo>
                  <a:cubicBezTo>
                    <a:pt x="1868" y="983"/>
                    <a:pt x="1240" y="1941"/>
                    <a:pt x="216" y="2090"/>
                  </a:cubicBezTo>
                  <a:cubicBezTo>
                    <a:pt x="1" y="2090"/>
                    <a:pt x="67" y="2354"/>
                    <a:pt x="282" y="2354"/>
                  </a:cubicBezTo>
                  <a:cubicBezTo>
                    <a:pt x="1240" y="2222"/>
                    <a:pt x="1868" y="1396"/>
                    <a:pt x="2694" y="916"/>
                  </a:cubicBezTo>
                  <a:cubicBezTo>
                    <a:pt x="3174" y="636"/>
                    <a:pt x="3719" y="437"/>
                    <a:pt x="4264" y="355"/>
                  </a:cubicBezTo>
                  <a:cubicBezTo>
                    <a:pt x="4446" y="316"/>
                    <a:pt x="4626" y="300"/>
                    <a:pt x="4806" y="300"/>
                  </a:cubicBezTo>
                  <a:cubicBezTo>
                    <a:pt x="5247" y="300"/>
                    <a:pt x="5685" y="398"/>
                    <a:pt x="6132" y="503"/>
                  </a:cubicBezTo>
                  <a:cubicBezTo>
                    <a:pt x="6146" y="510"/>
                    <a:pt x="6159" y="513"/>
                    <a:pt x="6173" y="513"/>
                  </a:cubicBezTo>
                  <a:cubicBezTo>
                    <a:pt x="6291" y="513"/>
                    <a:pt x="6390" y="282"/>
                    <a:pt x="6198" y="222"/>
                  </a:cubicBezTo>
                  <a:cubicBezTo>
                    <a:pt x="5709" y="117"/>
                    <a:pt x="5209" y="0"/>
                    <a:pt x="47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45" name="Google Shape;2822;p68">
              <a:extLst>
                <a:ext uri="{FF2B5EF4-FFF2-40B4-BE49-F238E27FC236}">
                  <a16:creationId xmlns:a16="http://schemas.microsoft.com/office/drawing/2014/main" id="{C37A7EC0-0A75-91D2-9247-E229FE6E3161}"/>
                </a:ext>
              </a:extLst>
            </p:cNvPr>
            <p:cNvSpPr>
              <a:spLocks/>
            </p:cNvSpPr>
            <p:nvPr/>
          </p:nvSpPr>
          <p:spPr bwMode="auto">
            <a:xfrm>
              <a:off x="5775491" y="3571039"/>
              <a:ext cx="20245" cy="10137"/>
            </a:xfrm>
            <a:custGeom>
              <a:avLst/>
              <a:gdLst>
                <a:gd name="T0" fmla="*/ 3845 w 695"/>
                <a:gd name="T1" fmla="*/ 0 h 348"/>
                <a:gd name="T2" fmla="*/ 0 w 695"/>
                <a:gd name="T3" fmla="*/ 4340 h 348"/>
                <a:gd name="T4" fmla="*/ 1923 w 695"/>
                <a:gd name="T5" fmla="*/ 8185 h 348"/>
                <a:gd name="T6" fmla="*/ 9088 w 695"/>
                <a:gd name="T7" fmla="*/ 9147 h 348"/>
                <a:gd name="T8" fmla="*/ 15905 w 695"/>
                <a:gd name="T9" fmla="*/ 10108 h 348"/>
                <a:gd name="T10" fmla="*/ 20216 w 695"/>
                <a:gd name="T11" fmla="*/ 4340 h 348"/>
                <a:gd name="T12" fmla="*/ 15905 w 695"/>
                <a:gd name="T13" fmla="*/ 0 h 348"/>
                <a:gd name="T14" fmla="*/ 3845 w 695"/>
                <a:gd name="T15" fmla="*/ 0 h 3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95" h="348" extrusionOk="0">
                  <a:moveTo>
                    <a:pt x="132" y="0"/>
                  </a:moveTo>
                  <a:cubicBezTo>
                    <a:pt x="66" y="0"/>
                    <a:pt x="0" y="0"/>
                    <a:pt x="0" y="149"/>
                  </a:cubicBezTo>
                  <a:cubicBezTo>
                    <a:pt x="0" y="215"/>
                    <a:pt x="0" y="281"/>
                    <a:pt x="66" y="281"/>
                  </a:cubicBezTo>
                  <a:cubicBezTo>
                    <a:pt x="141" y="314"/>
                    <a:pt x="227" y="314"/>
                    <a:pt x="312" y="314"/>
                  </a:cubicBezTo>
                  <a:cubicBezTo>
                    <a:pt x="397" y="314"/>
                    <a:pt x="479" y="314"/>
                    <a:pt x="546" y="347"/>
                  </a:cubicBezTo>
                  <a:cubicBezTo>
                    <a:pt x="628" y="347"/>
                    <a:pt x="694" y="281"/>
                    <a:pt x="694" y="149"/>
                  </a:cubicBezTo>
                  <a:cubicBezTo>
                    <a:pt x="694" y="66"/>
                    <a:pt x="628" y="0"/>
                    <a:pt x="546" y="0"/>
                  </a:cubicBezTo>
                  <a:lnTo>
                    <a:pt x="13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46" name="Google Shape;2823;p68">
              <a:extLst>
                <a:ext uri="{FF2B5EF4-FFF2-40B4-BE49-F238E27FC236}">
                  <a16:creationId xmlns:a16="http://schemas.microsoft.com/office/drawing/2014/main" id="{A99FB2FF-6C2D-659E-6E99-96A267BBFA1E}"/>
                </a:ext>
              </a:extLst>
            </p:cNvPr>
            <p:cNvSpPr>
              <a:spLocks/>
            </p:cNvSpPr>
            <p:nvPr/>
          </p:nvSpPr>
          <p:spPr bwMode="auto">
            <a:xfrm>
              <a:off x="5348970" y="3576924"/>
              <a:ext cx="259432" cy="62163"/>
            </a:xfrm>
            <a:custGeom>
              <a:avLst/>
              <a:gdLst>
                <a:gd name="T0" fmla="*/ 124414 w 8906"/>
                <a:gd name="T1" fmla="*/ 29 h 2134"/>
                <a:gd name="T2" fmla="*/ 111685 w 8906"/>
                <a:gd name="T3" fmla="*/ 379 h 2134"/>
                <a:gd name="T4" fmla="*/ 3379 w 8906"/>
                <a:gd name="T5" fmla="*/ 38422 h 2134"/>
                <a:gd name="T6" fmla="*/ 5768 w 8906"/>
                <a:gd name="T7" fmla="*/ 46957 h 2134"/>
                <a:gd name="T8" fmla="*/ 7224 w 8906"/>
                <a:gd name="T9" fmla="*/ 46608 h 2134"/>
                <a:gd name="T10" fmla="*/ 63562 w 8906"/>
                <a:gd name="T11" fmla="*/ 18206 h 2134"/>
                <a:gd name="T12" fmla="*/ 125813 w 8906"/>
                <a:gd name="T13" fmla="*/ 7457 h 2134"/>
                <a:gd name="T14" fmla="*/ 168022 w 8906"/>
                <a:gd name="T15" fmla="*/ 12409 h 2134"/>
                <a:gd name="T16" fmla="*/ 249848 w 8906"/>
                <a:gd name="T17" fmla="*/ 60561 h 2134"/>
                <a:gd name="T18" fmla="*/ 253752 w 8906"/>
                <a:gd name="T19" fmla="*/ 62134 h 2134"/>
                <a:gd name="T20" fmla="*/ 258034 w 8906"/>
                <a:gd name="T21" fmla="*/ 56221 h 2134"/>
                <a:gd name="T22" fmla="*/ 213756 w 8906"/>
                <a:gd name="T23" fmla="*/ 20129 h 2134"/>
                <a:gd name="T24" fmla="*/ 124414 w 8906"/>
                <a:gd name="T25" fmla="*/ 29 h 2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06" h="2134" extrusionOk="0">
                  <a:moveTo>
                    <a:pt x="4271" y="1"/>
                  </a:moveTo>
                  <a:cubicBezTo>
                    <a:pt x="4124" y="1"/>
                    <a:pt x="3978" y="5"/>
                    <a:pt x="3834" y="13"/>
                  </a:cubicBezTo>
                  <a:cubicBezTo>
                    <a:pt x="2529" y="79"/>
                    <a:pt x="1223" y="625"/>
                    <a:pt x="116" y="1319"/>
                  </a:cubicBezTo>
                  <a:cubicBezTo>
                    <a:pt x="1" y="1434"/>
                    <a:pt x="86" y="1612"/>
                    <a:pt x="198" y="1612"/>
                  </a:cubicBezTo>
                  <a:cubicBezTo>
                    <a:pt x="214" y="1612"/>
                    <a:pt x="231" y="1608"/>
                    <a:pt x="248" y="1600"/>
                  </a:cubicBezTo>
                  <a:cubicBezTo>
                    <a:pt x="876" y="1186"/>
                    <a:pt x="1488" y="839"/>
                    <a:pt x="2182" y="625"/>
                  </a:cubicBezTo>
                  <a:cubicBezTo>
                    <a:pt x="2880" y="379"/>
                    <a:pt x="3602" y="256"/>
                    <a:pt x="4319" y="256"/>
                  </a:cubicBezTo>
                  <a:cubicBezTo>
                    <a:pt x="4807" y="256"/>
                    <a:pt x="5293" y="313"/>
                    <a:pt x="5768" y="426"/>
                  </a:cubicBezTo>
                  <a:cubicBezTo>
                    <a:pt x="6859" y="691"/>
                    <a:pt x="7966" y="1186"/>
                    <a:pt x="8577" y="2079"/>
                  </a:cubicBezTo>
                  <a:cubicBezTo>
                    <a:pt x="8620" y="2117"/>
                    <a:pt x="8667" y="2133"/>
                    <a:pt x="8711" y="2133"/>
                  </a:cubicBezTo>
                  <a:cubicBezTo>
                    <a:pt x="8819" y="2133"/>
                    <a:pt x="8905" y="2036"/>
                    <a:pt x="8858" y="1930"/>
                  </a:cubicBezTo>
                  <a:cubicBezTo>
                    <a:pt x="8445" y="1385"/>
                    <a:pt x="7966" y="972"/>
                    <a:pt x="7338" y="691"/>
                  </a:cubicBezTo>
                  <a:cubicBezTo>
                    <a:pt x="6439" y="212"/>
                    <a:pt x="5324" y="1"/>
                    <a:pt x="427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47" name="Google Shape;2824;p68">
              <a:extLst>
                <a:ext uri="{FF2B5EF4-FFF2-40B4-BE49-F238E27FC236}">
                  <a16:creationId xmlns:a16="http://schemas.microsoft.com/office/drawing/2014/main" id="{6AD1F30D-B870-89AD-68C4-323D32548A52}"/>
                </a:ext>
              </a:extLst>
            </p:cNvPr>
            <p:cNvSpPr>
              <a:spLocks/>
            </p:cNvSpPr>
            <p:nvPr/>
          </p:nvSpPr>
          <p:spPr bwMode="auto">
            <a:xfrm>
              <a:off x="5283981" y="3642437"/>
              <a:ext cx="38044" cy="38859"/>
            </a:xfrm>
            <a:custGeom>
              <a:avLst/>
              <a:gdLst>
                <a:gd name="T0" fmla="*/ 33966 w 1306"/>
                <a:gd name="T1" fmla="*/ 29 h 1334"/>
                <a:gd name="T2" fmla="*/ 32247 w 1306"/>
                <a:gd name="T3" fmla="*/ 816 h 1334"/>
                <a:gd name="T4" fmla="*/ 1923 w 1306"/>
                <a:gd name="T5" fmla="*/ 33062 h 1334"/>
                <a:gd name="T6" fmla="*/ 4340 w 1306"/>
                <a:gd name="T7" fmla="*/ 38859 h 1334"/>
                <a:gd name="T8" fmla="*/ 8186 w 1306"/>
                <a:gd name="T9" fmla="*/ 36936 h 1334"/>
                <a:gd name="T10" fmla="*/ 36121 w 1306"/>
                <a:gd name="T11" fmla="*/ 9001 h 1334"/>
                <a:gd name="T12" fmla="*/ 38044 w 1306"/>
                <a:gd name="T13" fmla="*/ 2738 h 1334"/>
                <a:gd name="T14" fmla="*/ 33966 w 1306"/>
                <a:gd name="T15" fmla="*/ 29 h 13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06" h="1334" extrusionOk="0">
                  <a:moveTo>
                    <a:pt x="1166" y="1"/>
                  </a:moveTo>
                  <a:cubicBezTo>
                    <a:pt x="1146" y="1"/>
                    <a:pt x="1127" y="9"/>
                    <a:pt x="1107" y="28"/>
                  </a:cubicBezTo>
                  <a:cubicBezTo>
                    <a:pt x="694" y="375"/>
                    <a:pt x="347" y="722"/>
                    <a:pt x="66" y="1135"/>
                  </a:cubicBezTo>
                  <a:cubicBezTo>
                    <a:pt x="0" y="1201"/>
                    <a:pt x="66" y="1268"/>
                    <a:pt x="149" y="1334"/>
                  </a:cubicBezTo>
                  <a:cubicBezTo>
                    <a:pt x="215" y="1334"/>
                    <a:pt x="281" y="1334"/>
                    <a:pt x="281" y="1268"/>
                  </a:cubicBezTo>
                  <a:cubicBezTo>
                    <a:pt x="562" y="854"/>
                    <a:pt x="893" y="590"/>
                    <a:pt x="1240" y="309"/>
                  </a:cubicBezTo>
                  <a:cubicBezTo>
                    <a:pt x="1306" y="243"/>
                    <a:pt x="1306" y="177"/>
                    <a:pt x="1306" y="94"/>
                  </a:cubicBezTo>
                  <a:cubicBezTo>
                    <a:pt x="1259" y="47"/>
                    <a:pt x="1212" y="1"/>
                    <a:pt x="116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3048" name="Google Shape;2825;p68">
              <a:extLst>
                <a:ext uri="{FF2B5EF4-FFF2-40B4-BE49-F238E27FC236}">
                  <a16:creationId xmlns:a16="http://schemas.microsoft.com/office/drawing/2014/main" id="{14BF73BE-BE4D-C102-049A-5E4AD8D61F84}"/>
                </a:ext>
              </a:extLst>
            </p:cNvPr>
            <p:cNvSpPr>
              <a:spLocks/>
            </p:cNvSpPr>
            <p:nvPr/>
          </p:nvSpPr>
          <p:spPr bwMode="auto">
            <a:xfrm>
              <a:off x="5378333" y="3758433"/>
              <a:ext cx="86196" cy="79641"/>
            </a:xfrm>
            <a:custGeom>
              <a:avLst/>
              <a:gdLst>
                <a:gd name="T0" fmla="*/ 46492 w 2959"/>
                <a:gd name="T1" fmla="*/ 7923 h 2734"/>
                <a:gd name="T2" fmla="*/ 64028 w 2959"/>
                <a:gd name="T3" fmla="*/ 13371 h 2734"/>
                <a:gd name="T4" fmla="*/ 74136 w 2959"/>
                <a:gd name="T5" fmla="*/ 27324 h 2734"/>
                <a:gd name="T6" fmla="*/ 72214 w 2959"/>
                <a:gd name="T7" fmla="*/ 47540 h 2734"/>
                <a:gd name="T8" fmla="*/ 72214 w 2959"/>
                <a:gd name="T9" fmla="*/ 49462 h 2734"/>
                <a:gd name="T10" fmla="*/ 60183 w 2959"/>
                <a:gd name="T11" fmla="*/ 65338 h 2734"/>
                <a:gd name="T12" fmla="*/ 38044 w 2959"/>
                <a:gd name="T13" fmla="*/ 71601 h 2734"/>
                <a:gd name="T14" fmla="*/ 12031 w 2959"/>
                <a:gd name="T15" fmla="*/ 43200 h 2734"/>
                <a:gd name="T16" fmla="*/ 27936 w 2959"/>
                <a:gd name="T17" fmla="*/ 13371 h 2734"/>
                <a:gd name="T18" fmla="*/ 46492 w 2959"/>
                <a:gd name="T19" fmla="*/ 7923 h 2734"/>
                <a:gd name="T20" fmla="*/ 47307 w 2959"/>
                <a:gd name="T21" fmla="*/ 29 h 2734"/>
                <a:gd name="T22" fmla="*/ 18294 w 2959"/>
                <a:gd name="T23" fmla="*/ 9496 h 2734"/>
                <a:gd name="T24" fmla="*/ 6263 w 2959"/>
                <a:gd name="T25" fmla="*/ 51385 h 2734"/>
                <a:gd name="T26" fmla="*/ 39704 w 2959"/>
                <a:gd name="T27" fmla="*/ 79612 h 2734"/>
                <a:gd name="T28" fmla="*/ 44307 w 2959"/>
                <a:gd name="T29" fmla="*/ 79321 h 2734"/>
                <a:gd name="T30" fmla="*/ 80399 w 2959"/>
                <a:gd name="T31" fmla="*/ 49462 h 2734"/>
                <a:gd name="T32" fmla="*/ 82322 w 2959"/>
                <a:gd name="T33" fmla="*/ 23479 h 2734"/>
                <a:gd name="T34" fmla="*/ 64028 w 2959"/>
                <a:gd name="T35" fmla="*/ 3233 h 2734"/>
                <a:gd name="T36" fmla="*/ 47307 w 2959"/>
                <a:gd name="T37" fmla="*/ 29 h 27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59" h="2734" extrusionOk="0">
                  <a:moveTo>
                    <a:pt x="1596" y="272"/>
                  </a:moveTo>
                  <a:cubicBezTo>
                    <a:pt x="1798" y="272"/>
                    <a:pt x="2005" y="327"/>
                    <a:pt x="2198" y="459"/>
                  </a:cubicBezTo>
                  <a:cubicBezTo>
                    <a:pt x="2347" y="525"/>
                    <a:pt x="2479" y="739"/>
                    <a:pt x="2545" y="938"/>
                  </a:cubicBezTo>
                  <a:cubicBezTo>
                    <a:pt x="2611" y="1153"/>
                    <a:pt x="2611" y="1417"/>
                    <a:pt x="2479" y="1632"/>
                  </a:cubicBezTo>
                  <a:lnTo>
                    <a:pt x="2479" y="1698"/>
                  </a:lnTo>
                  <a:cubicBezTo>
                    <a:pt x="2413" y="1979"/>
                    <a:pt x="2198" y="2111"/>
                    <a:pt x="2066" y="2243"/>
                  </a:cubicBezTo>
                  <a:cubicBezTo>
                    <a:pt x="1785" y="2392"/>
                    <a:pt x="1587" y="2458"/>
                    <a:pt x="1306" y="2458"/>
                  </a:cubicBezTo>
                  <a:cubicBezTo>
                    <a:pt x="827" y="2392"/>
                    <a:pt x="480" y="1979"/>
                    <a:pt x="413" y="1483"/>
                  </a:cubicBezTo>
                  <a:cubicBezTo>
                    <a:pt x="347" y="1070"/>
                    <a:pt x="628" y="657"/>
                    <a:pt x="959" y="459"/>
                  </a:cubicBezTo>
                  <a:cubicBezTo>
                    <a:pt x="1144" y="344"/>
                    <a:pt x="1366" y="272"/>
                    <a:pt x="1596" y="272"/>
                  </a:cubicBezTo>
                  <a:close/>
                  <a:moveTo>
                    <a:pt x="1624" y="1"/>
                  </a:moveTo>
                  <a:cubicBezTo>
                    <a:pt x="1284" y="1"/>
                    <a:pt x="930" y="108"/>
                    <a:pt x="628" y="326"/>
                  </a:cubicBezTo>
                  <a:cubicBezTo>
                    <a:pt x="215" y="657"/>
                    <a:pt x="0" y="1285"/>
                    <a:pt x="215" y="1764"/>
                  </a:cubicBezTo>
                  <a:cubicBezTo>
                    <a:pt x="397" y="2338"/>
                    <a:pt x="813" y="2733"/>
                    <a:pt x="1363" y="2733"/>
                  </a:cubicBezTo>
                  <a:cubicBezTo>
                    <a:pt x="1415" y="2733"/>
                    <a:pt x="1467" y="2730"/>
                    <a:pt x="1521" y="2723"/>
                  </a:cubicBezTo>
                  <a:cubicBezTo>
                    <a:pt x="2066" y="2656"/>
                    <a:pt x="2694" y="2243"/>
                    <a:pt x="2760" y="1698"/>
                  </a:cubicBezTo>
                  <a:cubicBezTo>
                    <a:pt x="2958" y="1417"/>
                    <a:pt x="2892" y="1070"/>
                    <a:pt x="2826" y="806"/>
                  </a:cubicBezTo>
                  <a:cubicBezTo>
                    <a:pt x="2694" y="459"/>
                    <a:pt x="2479" y="244"/>
                    <a:pt x="2198" y="111"/>
                  </a:cubicBezTo>
                  <a:cubicBezTo>
                    <a:pt x="2021" y="38"/>
                    <a:pt x="1825" y="1"/>
                    <a:pt x="16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500"/>
                                        <p:tgtEl>
                                          <p:spTgt spid="9"/>
                                        </p:tgtEl>
                                      </p:cBhvr>
                                    </p:animEffect>
                                  </p:childTnLst>
                                </p:cTn>
                              </p:par>
                              <p:par>
                                <p:cTn id="8" presetID="16" presetClass="entr" presetSubtype="37" fill="hold" nodeType="withEffect">
                                  <p:stCondLst>
                                    <p:cond delay="1500"/>
                                  </p:stCondLst>
                                  <p:childTnLst>
                                    <p:set>
                                      <p:cBhvr>
                                        <p:cTn id="9" dur="1" fill="hold">
                                          <p:stCondLst>
                                            <p:cond delay="0"/>
                                          </p:stCondLst>
                                        </p:cTn>
                                        <p:tgtEl>
                                          <p:spTgt spid="11"/>
                                        </p:tgtEl>
                                        <p:attrNameLst>
                                          <p:attrName>style.visibility</p:attrName>
                                        </p:attrNameLst>
                                      </p:cBhvr>
                                      <p:to>
                                        <p:strVal val="visible"/>
                                      </p:to>
                                    </p:set>
                                    <p:animEffect transition="in" filter="barn(outVertical)">
                                      <p:cBhvr>
                                        <p:cTn id="10" dur="1500"/>
                                        <p:tgtEl>
                                          <p:spTgt spid="11"/>
                                        </p:tgtEl>
                                      </p:cBhvr>
                                    </p:animEffect>
                                  </p:childTnLst>
                                </p:cTn>
                              </p:par>
                              <p:par>
                                <p:cTn id="11" presetID="22" presetClass="entr" presetSubtype="1" fill="hold" grpId="0" nodeType="withEffect">
                                  <p:stCondLst>
                                    <p:cond delay="300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FC93DC-EC01-B1E3-CF1A-0B4702C1C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717" y="1445684"/>
            <a:ext cx="3454400" cy="500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B35C2024-B1CA-07FF-E798-9D7FA8E4FB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768" y="400051"/>
            <a:ext cx="336761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9D732-2631-381D-3C7D-534A989211C1}"/>
              </a:ext>
            </a:extLst>
          </p:cNvPr>
          <p:cNvSpPr txBox="1">
            <a:spLocks noGrp="1" noChangeArrowheads="1"/>
          </p:cNvSpPr>
          <p:nvPr>
            <p:ph type="title"/>
          </p:nvPr>
        </p:nvSpPr>
        <p:spPr>
          <a:xfrm>
            <a:off x="3234267" y="2582334"/>
            <a:ext cx="5723467" cy="1693333"/>
          </a:xfrm>
        </p:spPr>
        <p:txBody>
          <a:bodyPr/>
          <a:lstStyle/>
          <a:p>
            <a:pPr>
              <a:spcBef>
                <a:spcPct val="0"/>
              </a:spcBef>
              <a:spcAft>
                <a:spcPct val="0"/>
              </a:spcAft>
            </a:pPr>
            <a:r>
              <a:rPr lang="nl-NL" altLang="vi-VN" sz="4800" b="1" i="1">
                <a:solidFill>
                  <a:srgbClr val="CF854C"/>
                </a:solidFill>
                <a:latin typeface="Times New Roman" panose="02020603050405020304" pitchFamily="18" charset="0"/>
                <a:cs typeface="Times New Roman" panose="02020603050405020304" pitchFamily="18" charset="0"/>
              </a:rPr>
              <a:t>Tìm hiểu các hình thức bìa sách</a:t>
            </a:r>
            <a:endParaRPr lang="en-US" altLang="vi-VN" sz="4800" i="1">
              <a:solidFill>
                <a:srgbClr val="CF854C"/>
              </a:solidFill>
              <a:latin typeface="Times New Roman" panose="02020603050405020304" pitchFamily="18" charset="0"/>
              <a:cs typeface="Times New Roman" panose="02020603050405020304" pitchFamily="18" charset="0"/>
            </a:endParaRPr>
          </a:p>
        </p:txBody>
      </p:sp>
      <p:sp>
        <p:nvSpPr>
          <p:cNvPr id="3" name="Google Shape;1077;p34">
            <a:extLst>
              <a:ext uri="{FF2B5EF4-FFF2-40B4-BE49-F238E27FC236}">
                <a16:creationId xmlns:a16="http://schemas.microsoft.com/office/drawing/2014/main" id="{94D5F95B-2352-62F8-1045-3AEF2751C02C}"/>
              </a:ext>
            </a:extLst>
          </p:cNvPr>
          <p:cNvSpPr txBox="1">
            <a:spLocks noChangeArrowheads="1"/>
          </p:cNvSpPr>
          <p:nvPr/>
        </p:nvSpPr>
        <p:spPr bwMode="auto">
          <a:xfrm>
            <a:off x="2455334" y="1985434"/>
            <a:ext cx="7281333" cy="86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b"/>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535B34"/>
              </a:buClr>
              <a:buSzPts val="5200"/>
              <a:buFont typeface="Amarante" charset="0"/>
              <a:buNone/>
            </a:pPr>
            <a:r>
              <a:rPr lang="en-US" altLang="en-US" sz="4800" b="1" dirty="0">
                <a:solidFill>
                  <a:srgbClr val="CF854C"/>
                </a:solidFill>
                <a:latin typeface="Amatic SC" panose="020F0502020204030204" pitchFamily="2" charset="-79"/>
                <a:ea typeface="Aztek" charset="0"/>
                <a:cs typeface="Amatic SC" panose="020F0502020204030204" pitchFamily="2" charset="-79"/>
                <a:sym typeface="Amarante" charset="0"/>
              </a:rPr>
              <a:t>HOẠT </a:t>
            </a:r>
            <a:r>
              <a:rPr lang="en-US" altLang="en-US" sz="4800" b="1">
                <a:solidFill>
                  <a:srgbClr val="CF854C"/>
                </a:solidFill>
                <a:latin typeface="Amatic SC" panose="020F0502020204030204" pitchFamily="2" charset="-79"/>
                <a:ea typeface="Aztek" charset="0"/>
                <a:cs typeface="Amatic SC" panose="020F0502020204030204" pitchFamily="2" charset="-79"/>
                <a:sym typeface="Amarante" charset="0"/>
              </a:rPr>
              <a:t>ĐỘNG 5</a:t>
            </a:r>
            <a:endParaRPr lang="en-US" altLang="en-US" sz="4800" b="1" dirty="0">
              <a:solidFill>
                <a:srgbClr val="CF854C"/>
              </a:solidFill>
              <a:latin typeface="Amatic SC" panose="020F0502020204030204" pitchFamily="2" charset="-79"/>
              <a:ea typeface="Aztek" charset="0"/>
              <a:cs typeface="Amatic SC" panose="020F0502020204030204" pitchFamily="2" charset="-79"/>
              <a:sym typeface="Amarante"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64496-2C52-84BB-3874-89AD2FE1E29B}"/>
              </a:ext>
            </a:extLst>
          </p:cNvPr>
          <p:cNvSpPr txBox="1">
            <a:spLocks noGrp="1" noChangeArrowheads="1"/>
          </p:cNvSpPr>
          <p:nvPr>
            <p:ph type="title"/>
          </p:nvPr>
        </p:nvSpPr>
        <p:spPr>
          <a:xfrm>
            <a:off x="1828800" y="1767418"/>
            <a:ext cx="9186333" cy="3585633"/>
          </a:xfrm>
        </p:spPr>
        <p:txBody>
          <a:bodyPr/>
          <a:lstStyle/>
          <a:p>
            <a:pPr algn="l">
              <a:spcBef>
                <a:spcPct val="0"/>
              </a:spcBef>
              <a:spcAft>
                <a:spcPct val="0"/>
              </a:spcAft>
            </a:pPr>
            <a:br>
              <a:rPr lang="fr-FR" altLang="vi-VN" sz="3200" b="1" i="1" baseline="-25000">
                <a:solidFill>
                  <a:srgbClr val="A7622D"/>
                </a:solidFill>
                <a:latin typeface="Times New Roman" panose="02020603050405020304" pitchFamily="18" charset="0"/>
                <a:cs typeface="Times New Roman" panose="02020603050405020304" pitchFamily="18" charset="0"/>
              </a:rPr>
            </a:br>
            <a:r>
              <a:rPr lang="fr-FR" altLang="vi-VN" sz="3200" b="1" i="1">
                <a:solidFill>
                  <a:srgbClr val="A7622D"/>
                </a:solidFill>
                <a:latin typeface="Times New Roman" panose="02020603050405020304" pitchFamily="18" charset="0"/>
                <a:cs typeface="Times New Roman" panose="02020603050405020304" pitchFamily="18" charset="0"/>
              </a:rPr>
              <a:t>Bìa sách là một sản phẩm của thiết kế đồ họa được sử dụng để giới thiệu và quảng bá cuốn sách. </a:t>
            </a:r>
            <a:br>
              <a:rPr lang="fr-FR" altLang="vi-VN" sz="3200" b="1" i="1">
                <a:solidFill>
                  <a:srgbClr val="A7622D"/>
                </a:solidFill>
                <a:latin typeface="Times New Roman" panose="02020603050405020304" pitchFamily="18" charset="0"/>
                <a:cs typeface="Times New Roman" panose="02020603050405020304" pitchFamily="18" charset="0"/>
              </a:rPr>
            </a:br>
            <a:r>
              <a:rPr lang="fr-FR" altLang="vi-VN" sz="3200" b="1" i="1">
                <a:solidFill>
                  <a:srgbClr val="A7622D"/>
                </a:solidFill>
                <a:latin typeface="Times New Roman" panose="02020603050405020304" pitchFamily="18" charset="0"/>
                <a:cs typeface="Times New Roman" panose="02020603050405020304" pitchFamily="18" charset="0"/>
              </a:rPr>
              <a:t>Hình minh họa trên cuốn sách thường cô đọng, dễ hiểu, chữ rõ ràng. </a:t>
            </a:r>
            <a:br>
              <a:rPr lang="fr-FR" altLang="vi-VN" sz="3200" b="1" i="1">
                <a:solidFill>
                  <a:srgbClr val="A7622D"/>
                </a:solidFill>
                <a:latin typeface="Times New Roman" panose="02020603050405020304" pitchFamily="18" charset="0"/>
                <a:cs typeface="Times New Roman" panose="02020603050405020304" pitchFamily="18" charset="0"/>
              </a:rPr>
            </a:br>
            <a:r>
              <a:rPr lang="fr-FR" altLang="vi-VN" sz="3200" b="1" i="1">
                <a:solidFill>
                  <a:srgbClr val="A7622D"/>
                </a:solidFill>
                <a:latin typeface="Times New Roman" panose="02020603050405020304" pitchFamily="18" charset="0"/>
                <a:cs typeface="Times New Roman" panose="02020603050405020304" pitchFamily="18" charset="0"/>
              </a:rPr>
              <a:t>Màu sắc gây ấn tượng và thu hút thị giác</a:t>
            </a:r>
            <a:endParaRPr lang="en-US" altLang="vi-VN" sz="3200" b="1" i="1">
              <a:solidFill>
                <a:srgbClr val="A7622D"/>
              </a:solidFill>
              <a:latin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9D38472B-D8C3-4590-AE91-3DDF0FC021CB}"/>
              </a:ext>
            </a:extLst>
          </p:cNvPr>
          <p:cNvSpPr txBox="1">
            <a:spLocks/>
          </p:cNvSpPr>
          <p:nvPr/>
        </p:nvSpPr>
        <p:spPr>
          <a:xfrm>
            <a:off x="3236950" y="1719399"/>
            <a:ext cx="7310229" cy="374788"/>
          </a:xfrm>
          <a:prstGeom prst="rect">
            <a:avLst/>
          </a:prstGeom>
        </p:spPr>
        <p:txBody>
          <a:bodyPr vert="horz" lIns="91440" tIns="45720" rIns="91440" bIns="45720" rtlCol="0" anchor="ctr">
            <a:no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rgbClr val="FF0000"/>
                </a:solidFill>
                <a:latin typeface="Times New Roman" panose="02020603050405020304" pitchFamily="18" charset="0"/>
                <a:cs typeface="Times New Roman" panose="02020603050405020304" pitchFamily="18" charset="0"/>
              </a:rPr>
              <a:t>V.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bìa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sách</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83;p35">
            <a:extLst>
              <a:ext uri="{FF2B5EF4-FFF2-40B4-BE49-F238E27FC236}">
                <a16:creationId xmlns:a16="http://schemas.microsoft.com/office/drawing/2014/main" id="{E0927E45-5A3F-0D26-FDA6-9A216F129F5C}"/>
              </a:ext>
            </a:extLst>
          </p:cNvPr>
          <p:cNvSpPr txBox="1">
            <a:spLocks noGrp="1" noChangeArrowheads="1"/>
          </p:cNvSpPr>
          <p:nvPr>
            <p:ph type="title"/>
          </p:nvPr>
        </p:nvSpPr>
        <p:spPr>
          <a:xfrm>
            <a:off x="3623733" y="1566334"/>
            <a:ext cx="7044267" cy="764117"/>
          </a:xfrm>
        </p:spPr>
        <p:txBody>
          <a:bodyPr anchor="t"/>
          <a:lstStyle/>
          <a:p>
            <a:pPr eaLnBrk="1" hangingPunct="1">
              <a:spcBef>
                <a:spcPct val="0"/>
              </a:spcBef>
              <a:spcAft>
                <a:spcPct val="0"/>
              </a:spcAft>
              <a:buClr>
                <a:srgbClr val="535B34"/>
              </a:buClr>
              <a:buFont typeface="Amarante" charset="0"/>
              <a:buNone/>
            </a:pPr>
            <a:r>
              <a:rPr lang="en-US" altLang="en-US" sz="3200">
                <a:solidFill>
                  <a:srgbClr val="535B34"/>
                </a:solidFill>
                <a:latin typeface="Aztek" charset="0"/>
                <a:cs typeface="Aztek" charset="0"/>
                <a:sym typeface="Amarante" charset="0"/>
              </a:rPr>
              <a:t>DẶN DÒ</a:t>
            </a:r>
          </a:p>
        </p:txBody>
      </p:sp>
      <p:cxnSp>
        <p:nvCxnSpPr>
          <p:cNvPr id="3" name="Straight Connector 2">
            <a:extLst>
              <a:ext uri="{FF2B5EF4-FFF2-40B4-BE49-F238E27FC236}">
                <a16:creationId xmlns:a16="http://schemas.microsoft.com/office/drawing/2014/main" id="{CA46D24A-0D4E-48A7-8F49-A9C20C4EE049}"/>
              </a:ext>
            </a:extLst>
          </p:cNvPr>
          <p:cNvCxnSpPr/>
          <p:nvPr/>
        </p:nvCxnSpPr>
        <p:spPr>
          <a:xfrm>
            <a:off x="3970867" y="2182284"/>
            <a:ext cx="6347884" cy="0"/>
          </a:xfrm>
          <a:prstGeom prst="line">
            <a:avLst/>
          </a:prstGeom>
          <a:ln w="28575">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4" name="Google Shape;2557;p60">
            <a:extLst>
              <a:ext uri="{FF2B5EF4-FFF2-40B4-BE49-F238E27FC236}">
                <a16:creationId xmlns:a16="http://schemas.microsoft.com/office/drawing/2014/main" id="{E64C7D0F-ADEC-F750-C34F-5BA6312309CF}"/>
              </a:ext>
            </a:extLst>
          </p:cNvPr>
          <p:cNvGrpSpPr>
            <a:grpSpLocks/>
          </p:cNvGrpSpPr>
          <p:nvPr/>
        </p:nvGrpSpPr>
        <p:grpSpPr bwMode="auto">
          <a:xfrm rot="10800000" flipH="1" flipV="1">
            <a:off x="5156200" y="2235200"/>
            <a:ext cx="3979333" cy="626533"/>
            <a:chOff x="4825400" y="4288750"/>
            <a:chExt cx="2555675" cy="402700"/>
          </a:xfrm>
        </p:grpSpPr>
        <p:sp>
          <p:nvSpPr>
            <p:cNvPr id="48134" name="Google Shape;2558;p60">
              <a:extLst>
                <a:ext uri="{FF2B5EF4-FFF2-40B4-BE49-F238E27FC236}">
                  <a16:creationId xmlns:a16="http://schemas.microsoft.com/office/drawing/2014/main" id="{A8BD1804-88B4-E610-35DC-E654B23AA330}"/>
                </a:ext>
              </a:extLst>
            </p:cNvPr>
            <p:cNvSpPr>
              <a:spLocks/>
            </p:cNvSpPr>
            <p:nvPr/>
          </p:nvSpPr>
          <p:spPr bwMode="auto">
            <a:xfrm>
              <a:off x="4825400" y="4288750"/>
              <a:ext cx="1356100" cy="402700"/>
            </a:xfrm>
            <a:custGeom>
              <a:avLst/>
              <a:gdLst>
                <a:gd name="T0" fmla="*/ 560800 w 54244"/>
                <a:gd name="T1" fmla="*/ 138275 h 16108"/>
                <a:gd name="T2" fmla="*/ 955000 w 54244"/>
                <a:gd name="T3" fmla="*/ 96225 h 16108"/>
                <a:gd name="T4" fmla="*/ 1094900 w 54244"/>
                <a:gd name="T5" fmla="*/ 156875 h 16108"/>
                <a:gd name="T6" fmla="*/ 1074675 w 54244"/>
                <a:gd name="T7" fmla="*/ 181950 h 16108"/>
                <a:gd name="T8" fmla="*/ 955000 w 54244"/>
                <a:gd name="T9" fmla="*/ 96225 h 16108"/>
                <a:gd name="T10" fmla="*/ 560800 w 54244"/>
                <a:gd name="T11" fmla="*/ 144750 h 16108"/>
                <a:gd name="T12" fmla="*/ 936800 w 54244"/>
                <a:gd name="T13" fmla="*/ 107950 h 16108"/>
                <a:gd name="T14" fmla="*/ 1153925 w 54244"/>
                <a:gd name="T15" fmla="*/ 129800 h 16108"/>
                <a:gd name="T16" fmla="*/ 1150700 w 54244"/>
                <a:gd name="T17" fmla="*/ 163350 h 16108"/>
                <a:gd name="T18" fmla="*/ 1143825 w 54244"/>
                <a:gd name="T19" fmla="*/ 175075 h 16108"/>
                <a:gd name="T20" fmla="*/ 1147050 w 54244"/>
                <a:gd name="T21" fmla="*/ 163350 h 16108"/>
                <a:gd name="T22" fmla="*/ 982100 w 54244"/>
                <a:gd name="T23" fmla="*/ 148375 h 16108"/>
                <a:gd name="T24" fmla="*/ 1045975 w 54244"/>
                <a:gd name="T25" fmla="*/ 210650 h 16108"/>
                <a:gd name="T26" fmla="*/ 1083175 w 54244"/>
                <a:gd name="T27" fmla="*/ 257950 h 16108"/>
                <a:gd name="T28" fmla="*/ 1100150 w 54244"/>
                <a:gd name="T29" fmla="*/ 252700 h 16108"/>
                <a:gd name="T30" fmla="*/ 1130475 w 54244"/>
                <a:gd name="T31" fmla="*/ 323450 h 16108"/>
                <a:gd name="T32" fmla="*/ 1164025 w 54244"/>
                <a:gd name="T33" fmla="*/ 331950 h 16108"/>
                <a:gd name="T34" fmla="*/ 1098525 w 54244"/>
                <a:gd name="T35" fmla="*/ 353775 h 16108"/>
                <a:gd name="T36" fmla="*/ 1002300 w 54244"/>
                <a:gd name="T37" fmla="*/ 164975 h 16108"/>
                <a:gd name="T38" fmla="*/ 997450 w 54244"/>
                <a:gd name="T39" fmla="*/ 170225 h 16108"/>
                <a:gd name="T40" fmla="*/ 1125225 w 54244"/>
                <a:gd name="T41" fmla="*/ 367125 h 16108"/>
                <a:gd name="T42" fmla="*/ 1167275 w 54244"/>
                <a:gd name="T43" fmla="*/ 278175 h 16108"/>
                <a:gd name="T44" fmla="*/ 1101775 w 54244"/>
                <a:gd name="T45" fmla="*/ 289900 h 16108"/>
                <a:gd name="T46" fmla="*/ 1157150 w 54244"/>
                <a:gd name="T47" fmla="*/ 175075 h 16108"/>
                <a:gd name="T48" fmla="*/ 1194350 w 54244"/>
                <a:gd name="T49" fmla="*/ 234100 h 16108"/>
                <a:gd name="T50" fmla="*/ 1150700 w 54244"/>
                <a:gd name="T51" fmla="*/ 156875 h 16108"/>
                <a:gd name="T52" fmla="*/ 1101775 w 54244"/>
                <a:gd name="T53" fmla="*/ 235725 h 16108"/>
                <a:gd name="T54" fmla="*/ 1056075 w 54244"/>
                <a:gd name="T55" fmla="*/ 220750 h 16108"/>
                <a:gd name="T56" fmla="*/ 919825 w 54244"/>
                <a:gd name="T57" fmla="*/ 128175 h 16108"/>
                <a:gd name="T58" fmla="*/ 528850 w 54244"/>
                <a:gd name="T59" fmla="*/ 33575 h 16108"/>
                <a:gd name="T60" fmla="*/ 710800 w 54244"/>
                <a:gd name="T61" fmla="*/ 84100 h 16108"/>
                <a:gd name="T62" fmla="*/ 1204475 w 54244"/>
                <a:gd name="T63" fmla="*/ 133025 h 16108"/>
                <a:gd name="T64" fmla="*/ 1320900 w 54244"/>
                <a:gd name="T65" fmla="*/ 392600 h 16108"/>
                <a:gd name="T66" fmla="*/ 1209725 w 54244"/>
                <a:gd name="T67" fmla="*/ 255925 h 16108"/>
                <a:gd name="T68" fmla="*/ 1133700 w 54244"/>
                <a:gd name="T69" fmla="*/ 303250 h 16108"/>
                <a:gd name="T70" fmla="*/ 1202850 w 54244"/>
                <a:gd name="T71" fmla="*/ 343675 h 16108"/>
                <a:gd name="T72" fmla="*/ 1068200 w 54244"/>
                <a:gd name="T73" fmla="*/ 377225 h 16108"/>
                <a:gd name="T74" fmla="*/ 876175 w 54244"/>
                <a:gd name="T75" fmla="*/ 136650 h 16108"/>
                <a:gd name="T76" fmla="*/ 475100 w 54244"/>
                <a:gd name="T77" fmla="*/ 150000 h 16108"/>
                <a:gd name="T78" fmla="*/ 449625 w 54244"/>
                <a:gd name="T79" fmla="*/ 38825 h 16108"/>
                <a:gd name="T80" fmla="*/ 119700 w 54244"/>
                <a:gd name="T81" fmla="*/ 70750 h 16108"/>
                <a:gd name="T82" fmla="*/ 522400 w 54244"/>
                <a:gd name="T83" fmla="*/ 6875 h 16108"/>
                <a:gd name="T84" fmla="*/ 42075 w 54244"/>
                <a:gd name="T85" fmla="*/ 57425 h 16108"/>
                <a:gd name="T86" fmla="*/ 72400 w 54244"/>
                <a:gd name="T87" fmla="*/ 74000 h 16108"/>
                <a:gd name="T88" fmla="*/ 163375 w 54244"/>
                <a:gd name="T89" fmla="*/ 79250 h 16108"/>
                <a:gd name="T90" fmla="*/ 300025 w 54244"/>
                <a:gd name="T91" fmla="*/ 59025 h 16108"/>
                <a:gd name="T92" fmla="*/ 433050 w 54244"/>
                <a:gd name="T93" fmla="*/ 101075 h 16108"/>
                <a:gd name="T94" fmla="*/ 576175 w 54244"/>
                <a:gd name="T95" fmla="*/ 175075 h 16108"/>
                <a:gd name="T96" fmla="*/ 874150 w 54244"/>
                <a:gd name="T97" fmla="*/ 143125 h 16108"/>
                <a:gd name="T98" fmla="*/ 1005550 w 54244"/>
                <a:gd name="T99" fmla="*/ 281400 h 16108"/>
                <a:gd name="T100" fmla="*/ 1179400 w 54244"/>
                <a:gd name="T101" fmla="*/ 385725 h 16108"/>
                <a:gd name="T102" fmla="*/ 1169300 w 54244"/>
                <a:gd name="T103" fmla="*/ 261200 h 16108"/>
                <a:gd name="T104" fmla="*/ 1130475 w 54244"/>
                <a:gd name="T105" fmla="*/ 244200 h 16108"/>
                <a:gd name="T106" fmla="*/ 1217800 w 54244"/>
                <a:gd name="T107" fmla="*/ 266050 h 16108"/>
                <a:gd name="T108" fmla="*/ 1280475 w 54244"/>
                <a:gd name="T109" fmla="*/ 369150 h 16108"/>
                <a:gd name="T110" fmla="*/ 1341125 w 54244"/>
                <a:gd name="T111" fmla="*/ 384100 h 16108"/>
                <a:gd name="T112" fmla="*/ 1211325 w 54244"/>
                <a:gd name="T113" fmla="*/ 129800 h 16108"/>
                <a:gd name="T114" fmla="*/ 709175 w 54244"/>
                <a:gd name="T115" fmla="*/ 77625 h 16108"/>
                <a:gd name="T116" fmla="*/ 476700 w 54244"/>
                <a:gd name="T117" fmla="*/ 84100 h 16108"/>
                <a:gd name="T118" fmla="*/ 545850 w 54244"/>
                <a:gd name="T119" fmla="*/ 18600 h 16108"/>
                <a:gd name="T120" fmla="*/ 522400 w 54244"/>
                <a:gd name="T121" fmla="*/ 0 h 161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4244" h="16108" extrusionOk="0">
                  <a:moveTo>
                    <a:pt x="26605" y="4871"/>
                  </a:moveTo>
                  <a:lnTo>
                    <a:pt x="26410" y="4917"/>
                  </a:lnTo>
                  <a:cubicBezTo>
                    <a:pt x="25068" y="5192"/>
                    <a:pt x="23726" y="5531"/>
                    <a:pt x="22432" y="5531"/>
                  </a:cubicBezTo>
                  <a:cubicBezTo>
                    <a:pt x="22173" y="5531"/>
                    <a:pt x="21898" y="5531"/>
                    <a:pt x="21704" y="5466"/>
                  </a:cubicBezTo>
                  <a:cubicBezTo>
                    <a:pt x="23336" y="5325"/>
                    <a:pt x="25029" y="5078"/>
                    <a:pt x="26605" y="4871"/>
                  </a:cubicBezTo>
                  <a:close/>
                  <a:moveTo>
                    <a:pt x="38200" y="3849"/>
                  </a:moveTo>
                  <a:cubicBezTo>
                    <a:pt x="39009" y="3849"/>
                    <a:pt x="39898" y="3914"/>
                    <a:pt x="40626" y="3914"/>
                  </a:cubicBezTo>
                  <a:cubicBezTo>
                    <a:pt x="42243" y="4043"/>
                    <a:pt x="44006" y="4254"/>
                    <a:pt x="45478" y="5062"/>
                  </a:cubicBezTo>
                  <a:cubicBezTo>
                    <a:pt x="44815" y="5256"/>
                    <a:pt x="44265" y="5661"/>
                    <a:pt x="43796" y="6275"/>
                  </a:cubicBezTo>
                  <a:cubicBezTo>
                    <a:pt x="43456" y="6744"/>
                    <a:pt x="43197" y="7278"/>
                    <a:pt x="43133" y="7811"/>
                  </a:cubicBezTo>
                  <a:cubicBezTo>
                    <a:pt x="43133" y="7747"/>
                    <a:pt x="43133" y="7682"/>
                    <a:pt x="43052" y="7617"/>
                  </a:cubicBezTo>
                  <a:cubicBezTo>
                    <a:pt x="43052" y="7553"/>
                    <a:pt x="42987" y="7407"/>
                    <a:pt x="42987" y="7278"/>
                  </a:cubicBezTo>
                  <a:cubicBezTo>
                    <a:pt x="42114" y="4917"/>
                    <a:pt x="39219" y="4254"/>
                    <a:pt x="37537" y="4043"/>
                  </a:cubicBezTo>
                  <a:cubicBezTo>
                    <a:pt x="36987" y="3979"/>
                    <a:pt x="36454" y="3914"/>
                    <a:pt x="35920" y="3914"/>
                  </a:cubicBezTo>
                  <a:cubicBezTo>
                    <a:pt x="36664" y="3849"/>
                    <a:pt x="37472" y="3849"/>
                    <a:pt x="38200" y="3849"/>
                  </a:cubicBezTo>
                  <a:close/>
                  <a:moveTo>
                    <a:pt x="38200" y="3574"/>
                  </a:moveTo>
                  <a:cubicBezTo>
                    <a:pt x="32136" y="3574"/>
                    <a:pt x="26071" y="4852"/>
                    <a:pt x="19942" y="5386"/>
                  </a:cubicBezTo>
                  <a:cubicBezTo>
                    <a:pt x="20750" y="5661"/>
                    <a:pt x="21559" y="5790"/>
                    <a:pt x="22432" y="5790"/>
                  </a:cubicBezTo>
                  <a:cubicBezTo>
                    <a:pt x="23855" y="5790"/>
                    <a:pt x="25343" y="5466"/>
                    <a:pt x="26750" y="5127"/>
                  </a:cubicBezTo>
                  <a:cubicBezTo>
                    <a:pt x="29451" y="4577"/>
                    <a:pt x="32136" y="4173"/>
                    <a:pt x="34836" y="4173"/>
                  </a:cubicBezTo>
                  <a:cubicBezTo>
                    <a:pt x="35710" y="4173"/>
                    <a:pt x="36583" y="4173"/>
                    <a:pt x="37472" y="4318"/>
                  </a:cubicBezTo>
                  <a:cubicBezTo>
                    <a:pt x="39623" y="4512"/>
                    <a:pt x="41985" y="5386"/>
                    <a:pt x="42728" y="7407"/>
                  </a:cubicBezTo>
                  <a:cubicBezTo>
                    <a:pt x="42923" y="7892"/>
                    <a:pt x="42987" y="8426"/>
                    <a:pt x="43391" y="8766"/>
                  </a:cubicBezTo>
                  <a:cubicBezTo>
                    <a:pt x="43133" y="7084"/>
                    <a:pt x="44475" y="5321"/>
                    <a:pt x="46157" y="5192"/>
                  </a:cubicBezTo>
                  <a:cubicBezTo>
                    <a:pt x="44604" y="4108"/>
                    <a:pt x="42583" y="3768"/>
                    <a:pt x="40707" y="3639"/>
                  </a:cubicBezTo>
                  <a:cubicBezTo>
                    <a:pt x="39817" y="3639"/>
                    <a:pt x="39009" y="3574"/>
                    <a:pt x="38200" y="3574"/>
                  </a:cubicBezTo>
                  <a:close/>
                  <a:moveTo>
                    <a:pt x="46028" y="6534"/>
                  </a:moveTo>
                  <a:cubicBezTo>
                    <a:pt x="46157" y="6599"/>
                    <a:pt x="46367" y="6679"/>
                    <a:pt x="46497" y="6744"/>
                  </a:cubicBezTo>
                  <a:lnTo>
                    <a:pt x="46286" y="6744"/>
                  </a:lnTo>
                  <a:cubicBezTo>
                    <a:pt x="46092" y="6744"/>
                    <a:pt x="45882" y="6809"/>
                    <a:pt x="45753" y="7003"/>
                  </a:cubicBezTo>
                  <a:cubicBezTo>
                    <a:pt x="45154" y="7682"/>
                    <a:pt x="44669" y="8491"/>
                    <a:pt x="44346" y="9299"/>
                  </a:cubicBezTo>
                  <a:cubicBezTo>
                    <a:pt x="44346" y="8620"/>
                    <a:pt x="44410" y="8022"/>
                    <a:pt x="44604" y="7488"/>
                  </a:cubicBezTo>
                  <a:cubicBezTo>
                    <a:pt x="44879" y="6938"/>
                    <a:pt x="45413" y="6534"/>
                    <a:pt x="45882" y="6534"/>
                  </a:cubicBezTo>
                  <a:lnTo>
                    <a:pt x="46028" y="6534"/>
                  </a:lnTo>
                  <a:close/>
                  <a:moveTo>
                    <a:pt x="39284" y="5935"/>
                  </a:moveTo>
                  <a:lnTo>
                    <a:pt x="39284" y="5935"/>
                  </a:lnTo>
                  <a:cubicBezTo>
                    <a:pt x="39623" y="6000"/>
                    <a:pt x="39963" y="6130"/>
                    <a:pt x="40222" y="6340"/>
                  </a:cubicBezTo>
                  <a:cubicBezTo>
                    <a:pt x="40966" y="6679"/>
                    <a:pt x="41370" y="7084"/>
                    <a:pt x="41645" y="7553"/>
                  </a:cubicBezTo>
                  <a:cubicBezTo>
                    <a:pt x="41710" y="7811"/>
                    <a:pt x="41774" y="8086"/>
                    <a:pt x="41839" y="8426"/>
                  </a:cubicBezTo>
                  <a:cubicBezTo>
                    <a:pt x="41920" y="8555"/>
                    <a:pt x="41920" y="8766"/>
                    <a:pt x="41985" y="8895"/>
                  </a:cubicBezTo>
                  <a:cubicBezTo>
                    <a:pt x="42114" y="9574"/>
                    <a:pt x="42454" y="9979"/>
                    <a:pt x="42858" y="10173"/>
                  </a:cubicBezTo>
                  <a:cubicBezTo>
                    <a:pt x="42987" y="10237"/>
                    <a:pt x="43197" y="10318"/>
                    <a:pt x="43327" y="10318"/>
                  </a:cubicBezTo>
                  <a:cubicBezTo>
                    <a:pt x="43602" y="10318"/>
                    <a:pt x="43860" y="10173"/>
                    <a:pt x="44071" y="10043"/>
                  </a:cubicBezTo>
                  <a:cubicBezTo>
                    <a:pt x="44071" y="10043"/>
                    <a:pt x="44071" y="10108"/>
                    <a:pt x="44006" y="10108"/>
                  </a:cubicBezTo>
                  <a:cubicBezTo>
                    <a:pt x="43860" y="10577"/>
                    <a:pt x="43731" y="11127"/>
                    <a:pt x="43796" y="11661"/>
                  </a:cubicBezTo>
                  <a:cubicBezTo>
                    <a:pt x="43941" y="12194"/>
                    <a:pt x="44265" y="12809"/>
                    <a:pt x="44944" y="12938"/>
                  </a:cubicBezTo>
                  <a:lnTo>
                    <a:pt x="45219" y="12938"/>
                  </a:lnTo>
                  <a:cubicBezTo>
                    <a:pt x="45963" y="12938"/>
                    <a:pt x="46497" y="12194"/>
                    <a:pt x="46772" y="11661"/>
                  </a:cubicBezTo>
                  <a:cubicBezTo>
                    <a:pt x="47030" y="12130"/>
                    <a:pt x="46901" y="12809"/>
                    <a:pt x="46561" y="13278"/>
                  </a:cubicBezTo>
                  <a:cubicBezTo>
                    <a:pt x="46367" y="13682"/>
                    <a:pt x="46028" y="14151"/>
                    <a:pt x="45559" y="14280"/>
                  </a:cubicBezTo>
                  <a:cubicBezTo>
                    <a:pt x="45348" y="14361"/>
                    <a:pt x="45219" y="14426"/>
                    <a:pt x="45009" y="14426"/>
                  </a:cubicBezTo>
                  <a:cubicBezTo>
                    <a:pt x="44669" y="14426"/>
                    <a:pt x="44346" y="14361"/>
                    <a:pt x="43941" y="14151"/>
                  </a:cubicBezTo>
                  <a:cubicBezTo>
                    <a:pt x="42923" y="13682"/>
                    <a:pt x="42049" y="12873"/>
                    <a:pt x="41645" y="11790"/>
                  </a:cubicBezTo>
                  <a:cubicBezTo>
                    <a:pt x="41370" y="11192"/>
                    <a:pt x="41241" y="10448"/>
                    <a:pt x="41176" y="9704"/>
                  </a:cubicBezTo>
                  <a:cubicBezTo>
                    <a:pt x="40966" y="8620"/>
                    <a:pt x="40836" y="7488"/>
                    <a:pt x="40092" y="6599"/>
                  </a:cubicBezTo>
                  <a:cubicBezTo>
                    <a:pt x="39817" y="6340"/>
                    <a:pt x="39559" y="6065"/>
                    <a:pt x="39284" y="5935"/>
                  </a:cubicBezTo>
                  <a:close/>
                  <a:moveTo>
                    <a:pt x="36793" y="5127"/>
                  </a:moveTo>
                  <a:cubicBezTo>
                    <a:pt x="37941" y="5466"/>
                    <a:pt x="39090" y="5871"/>
                    <a:pt x="39898" y="6809"/>
                  </a:cubicBezTo>
                  <a:cubicBezTo>
                    <a:pt x="40966" y="8151"/>
                    <a:pt x="40707" y="10237"/>
                    <a:pt x="41370" y="11935"/>
                  </a:cubicBezTo>
                  <a:cubicBezTo>
                    <a:pt x="41839" y="13003"/>
                    <a:pt x="42728" y="13957"/>
                    <a:pt x="43860" y="14426"/>
                  </a:cubicBezTo>
                  <a:cubicBezTo>
                    <a:pt x="44200" y="14555"/>
                    <a:pt x="44604" y="14685"/>
                    <a:pt x="45009" y="14685"/>
                  </a:cubicBezTo>
                  <a:cubicBezTo>
                    <a:pt x="45219" y="14685"/>
                    <a:pt x="45413" y="14620"/>
                    <a:pt x="45623" y="14555"/>
                  </a:cubicBezTo>
                  <a:cubicBezTo>
                    <a:pt x="46157" y="14361"/>
                    <a:pt x="46561" y="13957"/>
                    <a:pt x="46836" y="13407"/>
                  </a:cubicBezTo>
                  <a:cubicBezTo>
                    <a:pt x="47241" y="12744"/>
                    <a:pt x="47370" y="11661"/>
                    <a:pt x="46691" y="11127"/>
                  </a:cubicBezTo>
                  <a:cubicBezTo>
                    <a:pt x="46432" y="11855"/>
                    <a:pt x="45882" y="12663"/>
                    <a:pt x="45219" y="12663"/>
                  </a:cubicBezTo>
                  <a:lnTo>
                    <a:pt x="45009" y="12663"/>
                  </a:lnTo>
                  <a:cubicBezTo>
                    <a:pt x="44540" y="12534"/>
                    <a:pt x="44200" y="12130"/>
                    <a:pt x="44071" y="11596"/>
                  </a:cubicBezTo>
                  <a:cubicBezTo>
                    <a:pt x="44006" y="11127"/>
                    <a:pt x="44135" y="10642"/>
                    <a:pt x="44265" y="10173"/>
                  </a:cubicBezTo>
                  <a:cubicBezTo>
                    <a:pt x="44669" y="9105"/>
                    <a:pt x="45219" y="8022"/>
                    <a:pt x="45963" y="7148"/>
                  </a:cubicBezTo>
                  <a:cubicBezTo>
                    <a:pt x="46028" y="7003"/>
                    <a:pt x="46157" y="7003"/>
                    <a:pt x="46286" y="7003"/>
                  </a:cubicBezTo>
                  <a:cubicBezTo>
                    <a:pt x="46497" y="7003"/>
                    <a:pt x="46772" y="7148"/>
                    <a:pt x="46901" y="7342"/>
                  </a:cubicBezTo>
                  <a:cubicBezTo>
                    <a:pt x="47095" y="7682"/>
                    <a:pt x="47095" y="8086"/>
                    <a:pt x="47176" y="8491"/>
                  </a:cubicBezTo>
                  <a:cubicBezTo>
                    <a:pt x="47241" y="8830"/>
                    <a:pt x="47370" y="9299"/>
                    <a:pt x="47774" y="9364"/>
                  </a:cubicBezTo>
                  <a:cubicBezTo>
                    <a:pt x="47710" y="9235"/>
                    <a:pt x="47710" y="9105"/>
                    <a:pt x="47710" y="8960"/>
                  </a:cubicBezTo>
                  <a:cubicBezTo>
                    <a:pt x="47645" y="8426"/>
                    <a:pt x="47580" y="7811"/>
                    <a:pt x="47305" y="7278"/>
                  </a:cubicBezTo>
                  <a:cubicBezTo>
                    <a:pt x="47030" y="6809"/>
                    <a:pt x="46561" y="6340"/>
                    <a:pt x="46028" y="6275"/>
                  </a:cubicBezTo>
                  <a:lnTo>
                    <a:pt x="45882" y="6275"/>
                  </a:lnTo>
                  <a:cubicBezTo>
                    <a:pt x="45219" y="6275"/>
                    <a:pt x="44669" y="6809"/>
                    <a:pt x="44410" y="7342"/>
                  </a:cubicBezTo>
                  <a:cubicBezTo>
                    <a:pt x="44071" y="8022"/>
                    <a:pt x="44071" y="8701"/>
                    <a:pt x="44071" y="9429"/>
                  </a:cubicBezTo>
                  <a:cubicBezTo>
                    <a:pt x="44071" y="9768"/>
                    <a:pt x="43666" y="10043"/>
                    <a:pt x="43327" y="10043"/>
                  </a:cubicBezTo>
                  <a:cubicBezTo>
                    <a:pt x="43197" y="10043"/>
                    <a:pt x="43133" y="10043"/>
                    <a:pt x="42987" y="9979"/>
                  </a:cubicBezTo>
                  <a:cubicBezTo>
                    <a:pt x="42583" y="9768"/>
                    <a:pt x="42324" y="9299"/>
                    <a:pt x="42243" y="8830"/>
                  </a:cubicBezTo>
                  <a:cubicBezTo>
                    <a:pt x="42114" y="8361"/>
                    <a:pt x="42049" y="7892"/>
                    <a:pt x="41839" y="7407"/>
                  </a:cubicBezTo>
                  <a:cubicBezTo>
                    <a:pt x="41580" y="6809"/>
                    <a:pt x="40966" y="6404"/>
                    <a:pt x="40367" y="6065"/>
                  </a:cubicBezTo>
                  <a:cubicBezTo>
                    <a:pt x="39284" y="5531"/>
                    <a:pt x="38006" y="5192"/>
                    <a:pt x="36793" y="5127"/>
                  </a:cubicBezTo>
                  <a:close/>
                  <a:moveTo>
                    <a:pt x="21025" y="275"/>
                  </a:moveTo>
                  <a:cubicBezTo>
                    <a:pt x="21219" y="275"/>
                    <a:pt x="21365" y="275"/>
                    <a:pt x="21494" y="405"/>
                  </a:cubicBezTo>
                  <a:cubicBezTo>
                    <a:pt x="21769" y="679"/>
                    <a:pt x="21429" y="1148"/>
                    <a:pt x="21154" y="1343"/>
                  </a:cubicBezTo>
                  <a:cubicBezTo>
                    <a:pt x="20281" y="2086"/>
                    <a:pt x="19408" y="2766"/>
                    <a:pt x="18535" y="3510"/>
                  </a:cubicBezTo>
                  <a:cubicBezTo>
                    <a:pt x="19747" y="3914"/>
                    <a:pt x="21025" y="4108"/>
                    <a:pt x="22303" y="4108"/>
                  </a:cubicBezTo>
                  <a:cubicBezTo>
                    <a:pt x="24324" y="4108"/>
                    <a:pt x="26410" y="3704"/>
                    <a:pt x="28432" y="3364"/>
                  </a:cubicBezTo>
                  <a:cubicBezTo>
                    <a:pt x="31602" y="2895"/>
                    <a:pt x="34772" y="2636"/>
                    <a:pt x="37941" y="2636"/>
                  </a:cubicBezTo>
                  <a:cubicBezTo>
                    <a:pt x="39413" y="2636"/>
                    <a:pt x="40836" y="2701"/>
                    <a:pt x="42243" y="2766"/>
                  </a:cubicBezTo>
                  <a:cubicBezTo>
                    <a:pt x="44475" y="2960"/>
                    <a:pt x="47030" y="3445"/>
                    <a:pt x="48179" y="5321"/>
                  </a:cubicBezTo>
                  <a:cubicBezTo>
                    <a:pt x="49117" y="6873"/>
                    <a:pt x="49052" y="9105"/>
                    <a:pt x="50669" y="9833"/>
                  </a:cubicBezTo>
                  <a:cubicBezTo>
                    <a:pt x="52755" y="10642"/>
                    <a:pt x="53968" y="13148"/>
                    <a:pt x="53370" y="15299"/>
                  </a:cubicBezTo>
                  <a:cubicBezTo>
                    <a:pt x="53305" y="15574"/>
                    <a:pt x="53030" y="15704"/>
                    <a:pt x="52836" y="15704"/>
                  </a:cubicBezTo>
                  <a:cubicBezTo>
                    <a:pt x="52286" y="15704"/>
                    <a:pt x="51623" y="15235"/>
                    <a:pt x="51478" y="14685"/>
                  </a:cubicBezTo>
                  <a:cubicBezTo>
                    <a:pt x="51284" y="13811"/>
                    <a:pt x="51623" y="12873"/>
                    <a:pt x="51284" y="12065"/>
                  </a:cubicBezTo>
                  <a:cubicBezTo>
                    <a:pt x="50815" y="10981"/>
                    <a:pt x="49456" y="10642"/>
                    <a:pt x="48389" y="10237"/>
                  </a:cubicBezTo>
                  <a:cubicBezTo>
                    <a:pt x="47305" y="9914"/>
                    <a:pt x="46092" y="8895"/>
                    <a:pt x="46432" y="7811"/>
                  </a:cubicBezTo>
                  <a:cubicBezTo>
                    <a:pt x="44944" y="8555"/>
                    <a:pt x="44410" y="10787"/>
                    <a:pt x="45348" y="12130"/>
                  </a:cubicBezTo>
                  <a:cubicBezTo>
                    <a:pt x="45154" y="11386"/>
                    <a:pt x="45963" y="10723"/>
                    <a:pt x="46772" y="10723"/>
                  </a:cubicBezTo>
                  <a:cubicBezTo>
                    <a:pt x="47030" y="10723"/>
                    <a:pt x="47241" y="10723"/>
                    <a:pt x="47435" y="10852"/>
                  </a:cubicBezTo>
                  <a:cubicBezTo>
                    <a:pt x="48308" y="11450"/>
                    <a:pt x="48518" y="12744"/>
                    <a:pt x="48114" y="13747"/>
                  </a:cubicBezTo>
                  <a:cubicBezTo>
                    <a:pt x="47904" y="14280"/>
                    <a:pt x="47499" y="14830"/>
                    <a:pt x="47030" y="15235"/>
                  </a:cubicBezTo>
                  <a:cubicBezTo>
                    <a:pt x="46497" y="15639"/>
                    <a:pt x="45753" y="15833"/>
                    <a:pt x="45073" y="15833"/>
                  </a:cubicBezTo>
                  <a:cubicBezTo>
                    <a:pt x="44265" y="15833"/>
                    <a:pt x="43391" y="15574"/>
                    <a:pt x="42728" y="15089"/>
                  </a:cubicBezTo>
                  <a:cubicBezTo>
                    <a:pt x="41516" y="14216"/>
                    <a:pt x="40772" y="12744"/>
                    <a:pt x="40497" y="11256"/>
                  </a:cubicBezTo>
                  <a:cubicBezTo>
                    <a:pt x="40222" y="9914"/>
                    <a:pt x="40157" y="8555"/>
                    <a:pt x="39413" y="7407"/>
                  </a:cubicBezTo>
                  <a:cubicBezTo>
                    <a:pt x="38540" y="6000"/>
                    <a:pt x="36664" y="5531"/>
                    <a:pt x="35047" y="5466"/>
                  </a:cubicBezTo>
                  <a:cubicBezTo>
                    <a:pt x="34772" y="5386"/>
                    <a:pt x="34497" y="5386"/>
                    <a:pt x="34238" y="5386"/>
                  </a:cubicBezTo>
                  <a:cubicBezTo>
                    <a:pt x="30454" y="5386"/>
                    <a:pt x="26685" y="6744"/>
                    <a:pt x="23047" y="6744"/>
                  </a:cubicBezTo>
                  <a:cubicBezTo>
                    <a:pt x="21623" y="6744"/>
                    <a:pt x="20281" y="6534"/>
                    <a:pt x="19004" y="6000"/>
                  </a:cubicBezTo>
                  <a:cubicBezTo>
                    <a:pt x="18535" y="5871"/>
                    <a:pt x="18130" y="5661"/>
                    <a:pt x="17855" y="5256"/>
                  </a:cubicBezTo>
                  <a:cubicBezTo>
                    <a:pt x="16917" y="3979"/>
                    <a:pt x="18470" y="2426"/>
                    <a:pt x="19877" y="1617"/>
                  </a:cubicBezTo>
                  <a:cubicBezTo>
                    <a:pt x="19278" y="1617"/>
                    <a:pt x="18599" y="1553"/>
                    <a:pt x="17985" y="1553"/>
                  </a:cubicBezTo>
                  <a:cubicBezTo>
                    <a:pt x="15963" y="1553"/>
                    <a:pt x="13877" y="1682"/>
                    <a:pt x="11920" y="2086"/>
                  </a:cubicBezTo>
                  <a:cubicBezTo>
                    <a:pt x="10173" y="2426"/>
                    <a:pt x="8427" y="2766"/>
                    <a:pt x="6599" y="2895"/>
                  </a:cubicBezTo>
                  <a:cubicBezTo>
                    <a:pt x="6001" y="2895"/>
                    <a:pt x="5386" y="2830"/>
                    <a:pt x="4788" y="2830"/>
                  </a:cubicBezTo>
                  <a:cubicBezTo>
                    <a:pt x="4578" y="2830"/>
                    <a:pt x="4384" y="2830"/>
                    <a:pt x="4109" y="2895"/>
                  </a:cubicBezTo>
                  <a:cubicBezTo>
                    <a:pt x="3300" y="2766"/>
                    <a:pt x="2556" y="2701"/>
                    <a:pt x="1748" y="2555"/>
                  </a:cubicBezTo>
                  <a:cubicBezTo>
                    <a:pt x="8087" y="1343"/>
                    <a:pt x="14491" y="615"/>
                    <a:pt x="20896" y="275"/>
                  </a:cubicBezTo>
                  <a:lnTo>
                    <a:pt x="21025" y="275"/>
                  </a:lnTo>
                  <a:close/>
                  <a:moveTo>
                    <a:pt x="20896" y="0"/>
                  </a:moveTo>
                  <a:cubicBezTo>
                    <a:pt x="14491" y="340"/>
                    <a:pt x="8022" y="1084"/>
                    <a:pt x="1683" y="2297"/>
                  </a:cubicBezTo>
                  <a:lnTo>
                    <a:pt x="1" y="2636"/>
                  </a:lnTo>
                  <a:lnTo>
                    <a:pt x="1683" y="2830"/>
                  </a:lnTo>
                  <a:lnTo>
                    <a:pt x="2896" y="2960"/>
                  </a:lnTo>
                  <a:lnTo>
                    <a:pt x="4109" y="3170"/>
                  </a:lnTo>
                  <a:cubicBezTo>
                    <a:pt x="4384" y="3105"/>
                    <a:pt x="4578" y="3105"/>
                    <a:pt x="4788" y="3105"/>
                  </a:cubicBezTo>
                  <a:cubicBezTo>
                    <a:pt x="5386" y="3105"/>
                    <a:pt x="6001" y="3170"/>
                    <a:pt x="6535" y="3170"/>
                  </a:cubicBezTo>
                  <a:lnTo>
                    <a:pt x="6599" y="3170"/>
                  </a:lnTo>
                  <a:cubicBezTo>
                    <a:pt x="8087" y="3105"/>
                    <a:pt x="9575" y="2830"/>
                    <a:pt x="11047" y="2555"/>
                  </a:cubicBezTo>
                  <a:cubicBezTo>
                    <a:pt x="11322" y="2491"/>
                    <a:pt x="11661" y="2426"/>
                    <a:pt x="12001" y="2361"/>
                  </a:cubicBezTo>
                  <a:cubicBezTo>
                    <a:pt x="13683" y="2022"/>
                    <a:pt x="15559" y="1828"/>
                    <a:pt x="17985" y="1828"/>
                  </a:cubicBezTo>
                  <a:lnTo>
                    <a:pt x="19004" y="1828"/>
                  </a:lnTo>
                  <a:cubicBezTo>
                    <a:pt x="18260" y="2426"/>
                    <a:pt x="17516" y="3235"/>
                    <a:pt x="17322" y="4043"/>
                  </a:cubicBezTo>
                  <a:cubicBezTo>
                    <a:pt x="17257" y="4577"/>
                    <a:pt x="17322" y="5062"/>
                    <a:pt x="17661" y="5466"/>
                  </a:cubicBezTo>
                  <a:cubicBezTo>
                    <a:pt x="17920" y="5871"/>
                    <a:pt x="18470" y="6130"/>
                    <a:pt x="18874" y="6275"/>
                  </a:cubicBezTo>
                  <a:cubicBezTo>
                    <a:pt x="20152" y="6744"/>
                    <a:pt x="21494" y="7003"/>
                    <a:pt x="23047" y="7003"/>
                  </a:cubicBezTo>
                  <a:cubicBezTo>
                    <a:pt x="24858" y="7003"/>
                    <a:pt x="26750" y="6679"/>
                    <a:pt x="28578" y="6340"/>
                  </a:cubicBezTo>
                  <a:cubicBezTo>
                    <a:pt x="30454" y="6000"/>
                    <a:pt x="32346" y="5661"/>
                    <a:pt x="34238" y="5661"/>
                  </a:cubicBezTo>
                  <a:cubicBezTo>
                    <a:pt x="34497" y="5661"/>
                    <a:pt x="34772" y="5661"/>
                    <a:pt x="34966" y="5725"/>
                  </a:cubicBezTo>
                  <a:cubicBezTo>
                    <a:pt x="36389" y="5790"/>
                    <a:pt x="38281" y="6194"/>
                    <a:pt x="39219" y="7553"/>
                  </a:cubicBezTo>
                  <a:cubicBezTo>
                    <a:pt x="39753" y="8361"/>
                    <a:pt x="39898" y="9299"/>
                    <a:pt x="40028" y="10237"/>
                  </a:cubicBezTo>
                  <a:cubicBezTo>
                    <a:pt x="40092" y="10577"/>
                    <a:pt x="40157" y="10917"/>
                    <a:pt x="40222" y="11256"/>
                  </a:cubicBezTo>
                  <a:cubicBezTo>
                    <a:pt x="40561" y="13068"/>
                    <a:pt x="41435" y="14491"/>
                    <a:pt x="42583" y="15299"/>
                  </a:cubicBezTo>
                  <a:cubicBezTo>
                    <a:pt x="43327" y="15833"/>
                    <a:pt x="44200" y="16108"/>
                    <a:pt x="45073" y="16108"/>
                  </a:cubicBezTo>
                  <a:cubicBezTo>
                    <a:pt x="45882" y="16108"/>
                    <a:pt x="46626" y="15898"/>
                    <a:pt x="47176" y="15429"/>
                  </a:cubicBezTo>
                  <a:cubicBezTo>
                    <a:pt x="47710" y="15024"/>
                    <a:pt x="48114" y="14491"/>
                    <a:pt x="48389" y="13811"/>
                  </a:cubicBezTo>
                  <a:cubicBezTo>
                    <a:pt x="48793" y="12744"/>
                    <a:pt x="48648" y="11321"/>
                    <a:pt x="47580" y="10642"/>
                  </a:cubicBezTo>
                  <a:cubicBezTo>
                    <a:pt x="47370" y="10512"/>
                    <a:pt x="47095" y="10448"/>
                    <a:pt x="46772" y="10448"/>
                  </a:cubicBezTo>
                  <a:cubicBezTo>
                    <a:pt x="46222" y="10448"/>
                    <a:pt x="45623" y="10723"/>
                    <a:pt x="45348" y="11127"/>
                  </a:cubicBezTo>
                  <a:cubicBezTo>
                    <a:pt x="45284" y="11192"/>
                    <a:pt x="45284" y="11192"/>
                    <a:pt x="45284" y="11256"/>
                  </a:cubicBezTo>
                  <a:cubicBezTo>
                    <a:pt x="45154" y="10787"/>
                    <a:pt x="45154" y="10318"/>
                    <a:pt x="45219" y="9768"/>
                  </a:cubicBezTo>
                  <a:cubicBezTo>
                    <a:pt x="45413" y="9235"/>
                    <a:pt x="45688" y="8701"/>
                    <a:pt x="46157" y="8361"/>
                  </a:cubicBezTo>
                  <a:cubicBezTo>
                    <a:pt x="46222" y="9299"/>
                    <a:pt x="47176" y="10108"/>
                    <a:pt x="48308" y="10512"/>
                  </a:cubicBezTo>
                  <a:cubicBezTo>
                    <a:pt x="48453" y="10577"/>
                    <a:pt x="48583" y="10642"/>
                    <a:pt x="48712" y="10642"/>
                  </a:cubicBezTo>
                  <a:cubicBezTo>
                    <a:pt x="49666" y="10981"/>
                    <a:pt x="50669" y="11321"/>
                    <a:pt x="51009" y="12130"/>
                  </a:cubicBezTo>
                  <a:cubicBezTo>
                    <a:pt x="51219" y="12534"/>
                    <a:pt x="51138" y="13003"/>
                    <a:pt x="51138" y="13472"/>
                  </a:cubicBezTo>
                  <a:cubicBezTo>
                    <a:pt x="51138" y="13876"/>
                    <a:pt x="51138" y="14361"/>
                    <a:pt x="51219" y="14766"/>
                  </a:cubicBezTo>
                  <a:cubicBezTo>
                    <a:pt x="51413" y="15493"/>
                    <a:pt x="52222" y="15979"/>
                    <a:pt x="52836" y="15979"/>
                  </a:cubicBezTo>
                  <a:cubicBezTo>
                    <a:pt x="53160" y="15979"/>
                    <a:pt x="53499" y="15768"/>
                    <a:pt x="53645" y="15429"/>
                  </a:cubicBezTo>
                  <a:lnTo>
                    <a:pt x="53645" y="15364"/>
                  </a:lnTo>
                  <a:cubicBezTo>
                    <a:pt x="54243" y="13068"/>
                    <a:pt x="52966" y="10512"/>
                    <a:pt x="50815" y="9574"/>
                  </a:cubicBezTo>
                  <a:cubicBezTo>
                    <a:pt x="49860" y="9170"/>
                    <a:pt x="49521" y="8151"/>
                    <a:pt x="49197" y="7003"/>
                  </a:cubicBezTo>
                  <a:cubicBezTo>
                    <a:pt x="48987" y="6404"/>
                    <a:pt x="48793" y="5725"/>
                    <a:pt x="48453" y="5192"/>
                  </a:cubicBezTo>
                  <a:cubicBezTo>
                    <a:pt x="47176" y="3105"/>
                    <a:pt x="44475" y="2701"/>
                    <a:pt x="42324" y="2491"/>
                  </a:cubicBezTo>
                  <a:cubicBezTo>
                    <a:pt x="40836" y="2426"/>
                    <a:pt x="39413" y="2361"/>
                    <a:pt x="37941" y="2361"/>
                  </a:cubicBezTo>
                  <a:cubicBezTo>
                    <a:pt x="34772" y="2361"/>
                    <a:pt x="31537" y="2636"/>
                    <a:pt x="28367" y="3105"/>
                  </a:cubicBezTo>
                  <a:cubicBezTo>
                    <a:pt x="28028" y="3170"/>
                    <a:pt x="27688" y="3235"/>
                    <a:pt x="27284" y="3299"/>
                  </a:cubicBezTo>
                  <a:cubicBezTo>
                    <a:pt x="25667" y="3574"/>
                    <a:pt x="23920" y="3849"/>
                    <a:pt x="22303" y="3849"/>
                  </a:cubicBezTo>
                  <a:cubicBezTo>
                    <a:pt x="21090" y="3849"/>
                    <a:pt x="20006" y="3704"/>
                    <a:pt x="19068" y="3364"/>
                  </a:cubicBezTo>
                  <a:lnTo>
                    <a:pt x="19877" y="2766"/>
                  </a:lnTo>
                  <a:lnTo>
                    <a:pt x="21300" y="1553"/>
                  </a:lnTo>
                  <a:cubicBezTo>
                    <a:pt x="21494" y="1488"/>
                    <a:pt x="21834" y="1148"/>
                    <a:pt x="21834" y="744"/>
                  </a:cubicBezTo>
                  <a:cubicBezTo>
                    <a:pt x="21898" y="534"/>
                    <a:pt x="21834" y="405"/>
                    <a:pt x="21704" y="275"/>
                  </a:cubicBezTo>
                  <a:cubicBezTo>
                    <a:pt x="21494" y="0"/>
                    <a:pt x="21219" y="0"/>
                    <a:pt x="21025" y="0"/>
                  </a:cubicBezTo>
                  <a:lnTo>
                    <a:pt x="2089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48135" name="Google Shape;2559;p60">
              <a:extLst>
                <a:ext uri="{FF2B5EF4-FFF2-40B4-BE49-F238E27FC236}">
                  <a16:creationId xmlns:a16="http://schemas.microsoft.com/office/drawing/2014/main" id="{3374BC7B-CF59-67EF-6042-BDAC2573B5DB}"/>
                </a:ext>
              </a:extLst>
            </p:cNvPr>
            <p:cNvSpPr>
              <a:spLocks/>
            </p:cNvSpPr>
            <p:nvPr/>
          </p:nvSpPr>
          <p:spPr bwMode="auto">
            <a:xfrm>
              <a:off x="6025000" y="4288750"/>
              <a:ext cx="1356075" cy="402700"/>
            </a:xfrm>
            <a:custGeom>
              <a:avLst/>
              <a:gdLst>
                <a:gd name="T0" fmla="*/ 794875 w 54243"/>
                <a:gd name="T1" fmla="*/ 138275 h 16108"/>
                <a:gd name="T2" fmla="*/ 400675 w 54243"/>
                <a:gd name="T3" fmla="*/ 96225 h 16108"/>
                <a:gd name="T4" fmla="*/ 281000 w 54243"/>
                <a:gd name="T5" fmla="*/ 181950 h 16108"/>
                <a:gd name="T6" fmla="*/ 260800 w 54243"/>
                <a:gd name="T7" fmla="*/ 156875 h 16108"/>
                <a:gd name="T8" fmla="*/ 400675 w 54243"/>
                <a:gd name="T9" fmla="*/ 96225 h 16108"/>
                <a:gd name="T10" fmla="*/ 202175 w 54243"/>
                <a:gd name="T11" fmla="*/ 129800 h 16108"/>
                <a:gd name="T12" fmla="*/ 419275 w 54243"/>
                <a:gd name="T13" fmla="*/ 107950 h 16108"/>
                <a:gd name="T14" fmla="*/ 794875 w 54243"/>
                <a:gd name="T15" fmla="*/ 144750 h 16108"/>
                <a:gd name="T16" fmla="*/ 208625 w 54243"/>
                <a:gd name="T17" fmla="*/ 163350 h 16108"/>
                <a:gd name="T18" fmla="*/ 212275 w 54243"/>
                <a:gd name="T19" fmla="*/ 175075 h 16108"/>
                <a:gd name="T20" fmla="*/ 205400 w 54243"/>
                <a:gd name="T21" fmla="*/ 163350 h 16108"/>
                <a:gd name="T22" fmla="*/ 374000 w 54243"/>
                <a:gd name="T23" fmla="*/ 148375 h 16108"/>
                <a:gd name="T24" fmla="*/ 314975 w 54243"/>
                <a:gd name="T25" fmla="*/ 294750 h 16108"/>
                <a:gd name="T26" fmla="*/ 217125 w 54243"/>
                <a:gd name="T27" fmla="*/ 357000 h 16108"/>
                <a:gd name="T28" fmla="*/ 186800 w 54243"/>
                <a:gd name="T29" fmla="*/ 291525 h 16108"/>
                <a:gd name="T30" fmla="*/ 260800 w 54243"/>
                <a:gd name="T31" fmla="*/ 291525 h 16108"/>
                <a:gd name="T32" fmla="*/ 254325 w 54243"/>
                <a:gd name="T33" fmla="*/ 251075 h 16108"/>
                <a:gd name="T34" fmla="*/ 306475 w 54243"/>
                <a:gd name="T35" fmla="*/ 222375 h 16108"/>
                <a:gd name="T36" fmla="*/ 350150 w 54243"/>
                <a:gd name="T37" fmla="*/ 158500 h 16108"/>
                <a:gd name="T38" fmla="*/ 346900 w 54243"/>
                <a:gd name="T39" fmla="*/ 151625 h 16108"/>
                <a:gd name="T40" fmla="*/ 281000 w 54243"/>
                <a:gd name="T41" fmla="*/ 249475 h 16108"/>
                <a:gd name="T42" fmla="*/ 245825 w 54243"/>
                <a:gd name="T43" fmla="*/ 183550 h 16108"/>
                <a:gd name="T44" fmla="*/ 173450 w 54243"/>
                <a:gd name="T45" fmla="*/ 181950 h 16108"/>
                <a:gd name="T46" fmla="*/ 176700 w 54243"/>
                <a:gd name="T47" fmla="*/ 212275 h 16108"/>
                <a:gd name="T48" fmla="*/ 207025 w 54243"/>
                <a:gd name="T49" fmla="*/ 178700 h 16108"/>
                <a:gd name="T50" fmla="*/ 230475 w 54243"/>
                <a:gd name="T51" fmla="*/ 316575 h 16108"/>
                <a:gd name="T52" fmla="*/ 185175 w 54243"/>
                <a:gd name="T53" fmla="*/ 335175 h 16108"/>
                <a:gd name="T54" fmla="*/ 259175 w 54243"/>
                <a:gd name="T55" fmla="*/ 360650 h 16108"/>
                <a:gd name="T56" fmla="*/ 436250 w 54243"/>
                <a:gd name="T57" fmla="*/ 128175 h 16108"/>
                <a:gd name="T58" fmla="*/ 1253375 w 54243"/>
                <a:gd name="T59" fmla="*/ 72375 h 16108"/>
                <a:gd name="T60" fmla="*/ 1057675 w 54243"/>
                <a:gd name="T61" fmla="*/ 52150 h 16108"/>
                <a:gd name="T62" fmla="*/ 909700 w 54243"/>
                <a:gd name="T63" fmla="*/ 131400 h 16108"/>
                <a:gd name="T64" fmla="*/ 500150 w 54243"/>
                <a:gd name="T65" fmla="*/ 134650 h 16108"/>
                <a:gd name="T66" fmla="*/ 343675 w 54243"/>
                <a:gd name="T67" fmla="*/ 281400 h 16108"/>
                <a:gd name="T68" fmla="*/ 179925 w 54243"/>
                <a:gd name="T69" fmla="*/ 380875 h 16108"/>
                <a:gd name="T70" fmla="*/ 186800 w 54243"/>
                <a:gd name="T71" fmla="*/ 268075 h 16108"/>
                <a:gd name="T72" fmla="*/ 193675 w 54243"/>
                <a:gd name="T73" fmla="*/ 195275 h 16108"/>
                <a:gd name="T74" fmla="*/ 68750 w 54243"/>
                <a:gd name="T75" fmla="*/ 367125 h 16108"/>
                <a:gd name="T76" fmla="*/ 88950 w 54243"/>
                <a:gd name="T77" fmla="*/ 245825 h 16108"/>
                <a:gd name="T78" fmla="*/ 407550 w 54243"/>
                <a:gd name="T79" fmla="*/ 65900 h 16108"/>
                <a:gd name="T80" fmla="*/ 892725 w 54243"/>
                <a:gd name="T81" fmla="*/ 87750 h 16108"/>
                <a:gd name="T82" fmla="*/ 830475 w 54243"/>
                <a:gd name="T83" fmla="*/ 6875 h 16108"/>
                <a:gd name="T84" fmla="*/ 813475 w 54243"/>
                <a:gd name="T85" fmla="*/ 6875 h 16108"/>
                <a:gd name="T86" fmla="*/ 855525 w 54243"/>
                <a:gd name="T87" fmla="*/ 65900 h 16108"/>
                <a:gd name="T88" fmla="*/ 673600 w 54243"/>
                <a:gd name="T89" fmla="*/ 82475 h 16108"/>
                <a:gd name="T90" fmla="*/ 298000 w 54243"/>
                <a:gd name="T91" fmla="*/ 62275 h 16108"/>
                <a:gd name="T92" fmla="*/ 85725 w 54243"/>
                <a:gd name="T93" fmla="*/ 239350 h 16108"/>
                <a:gd name="T94" fmla="*/ 35175 w 54243"/>
                <a:gd name="T95" fmla="*/ 399475 h 16108"/>
                <a:gd name="T96" fmla="*/ 80875 w 54243"/>
                <a:gd name="T97" fmla="*/ 303250 h 16108"/>
                <a:gd name="T98" fmla="*/ 202175 w 54243"/>
                <a:gd name="T99" fmla="*/ 209025 h 16108"/>
                <a:gd name="T100" fmla="*/ 222375 w 54243"/>
                <a:gd name="T101" fmla="*/ 278175 h 16108"/>
                <a:gd name="T102" fmla="*/ 146375 w 54243"/>
                <a:gd name="T103" fmla="*/ 345275 h 16108"/>
                <a:gd name="T104" fmla="*/ 291125 w 54243"/>
                <a:gd name="T105" fmla="*/ 382475 h 16108"/>
                <a:gd name="T106" fmla="*/ 375625 w 54243"/>
                <a:gd name="T107" fmla="*/ 188825 h 16108"/>
                <a:gd name="T108" fmla="*/ 641650 w 54243"/>
                <a:gd name="T109" fmla="*/ 158500 h 16108"/>
                <a:gd name="T110" fmla="*/ 914550 w 54243"/>
                <a:gd name="T111" fmla="*/ 136650 h 16108"/>
                <a:gd name="T112" fmla="*/ 906075 w 54243"/>
                <a:gd name="T113" fmla="*/ 45700 h 16108"/>
                <a:gd name="T114" fmla="*/ 1190700 w 54243"/>
                <a:gd name="T115" fmla="*/ 79250 h 16108"/>
                <a:gd name="T116" fmla="*/ 1253375 w 54243"/>
                <a:gd name="T117" fmla="*/ 79250 h 16108"/>
                <a:gd name="T118" fmla="*/ 1356075 w 54243"/>
                <a:gd name="T119" fmla="*/ 65900 h 16108"/>
                <a:gd name="T120" fmla="*/ 830475 w 54243"/>
                <a:gd name="T121" fmla="*/ 0 h 161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4243" h="16108" extrusionOk="0">
                  <a:moveTo>
                    <a:pt x="27629" y="4870"/>
                  </a:moveTo>
                  <a:cubicBezTo>
                    <a:pt x="29208" y="5077"/>
                    <a:pt x="30904" y="5325"/>
                    <a:pt x="32539" y="5466"/>
                  </a:cubicBezTo>
                  <a:cubicBezTo>
                    <a:pt x="32345" y="5531"/>
                    <a:pt x="32070" y="5531"/>
                    <a:pt x="31795" y="5531"/>
                  </a:cubicBezTo>
                  <a:cubicBezTo>
                    <a:pt x="30518" y="5531"/>
                    <a:pt x="29175" y="5192"/>
                    <a:pt x="27817" y="4917"/>
                  </a:cubicBezTo>
                  <a:lnTo>
                    <a:pt x="27629" y="4870"/>
                  </a:lnTo>
                  <a:close/>
                  <a:moveTo>
                    <a:pt x="16027" y="3849"/>
                  </a:moveTo>
                  <a:cubicBezTo>
                    <a:pt x="16771" y="3849"/>
                    <a:pt x="17580" y="3849"/>
                    <a:pt x="18324" y="3914"/>
                  </a:cubicBezTo>
                  <a:cubicBezTo>
                    <a:pt x="17790" y="3914"/>
                    <a:pt x="17240" y="3979"/>
                    <a:pt x="16707" y="4043"/>
                  </a:cubicBezTo>
                  <a:cubicBezTo>
                    <a:pt x="15025" y="4254"/>
                    <a:pt x="12130" y="4917"/>
                    <a:pt x="11240" y="7278"/>
                  </a:cubicBezTo>
                  <a:cubicBezTo>
                    <a:pt x="11240" y="7407"/>
                    <a:pt x="11176" y="7553"/>
                    <a:pt x="11176" y="7617"/>
                  </a:cubicBezTo>
                  <a:cubicBezTo>
                    <a:pt x="11111" y="7682"/>
                    <a:pt x="11111" y="7747"/>
                    <a:pt x="11111" y="7811"/>
                  </a:cubicBezTo>
                  <a:cubicBezTo>
                    <a:pt x="11046" y="7278"/>
                    <a:pt x="10771" y="6744"/>
                    <a:pt x="10432" y="6275"/>
                  </a:cubicBezTo>
                  <a:cubicBezTo>
                    <a:pt x="9963" y="5661"/>
                    <a:pt x="9364" y="5256"/>
                    <a:pt x="8750" y="5062"/>
                  </a:cubicBezTo>
                  <a:cubicBezTo>
                    <a:pt x="10238" y="4254"/>
                    <a:pt x="11984" y="4043"/>
                    <a:pt x="13601" y="3914"/>
                  </a:cubicBezTo>
                  <a:cubicBezTo>
                    <a:pt x="14345" y="3914"/>
                    <a:pt x="15219" y="3849"/>
                    <a:pt x="16027" y="3849"/>
                  </a:cubicBezTo>
                  <a:close/>
                  <a:moveTo>
                    <a:pt x="16027" y="3574"/>
                  </a:moveTo>
                  <a:cubicBezTo>
                    <a:pt x="15219" y="3574"/>
                    <a:pt x="14410" y="3639"/>
                    <a:pt x="13537" y="3639"/>
                  </a:cubicBezTo>
                  <a:cubicBezTo>
                    <a:pt x="11645" y="3768"/>
                    <a:pt x="9623" y="4108"/>
                    <a:pt x="8087" y="5192"/>
                  </a:cubicBezTo>
                  <a:cubicBezTo>
                    <a:pt x="9769" y="5321"/>
                    <a:pt x="11111" y="7084"/>
                    <a:pt x="10836" y="8766"/>
                  </a:cubicBezTo>
                  <a:cubicBezTo>
                    <a:pt x="11240" y="8426"/>
                    <a:pt x="11321" y="7892"/>
                    <a:pt x="11515" y="7407"/>
                  </a:cubicBezTo>
                  <a:cubicBezTo>
                    <a:pt x="12259" y="5386"/>
                    <a:pt x="14620" y="4512"/>
                    <a:pt x="16771" y="4318"/>
                  </a:cubicBezTo>
                  <a:cubicBezTo>
                    <a:pt x="17645" y="4173"/>
                    <a:pt x="18518" y="4173"/>
                    <a:pt x="19407" y="4173"/>
                  </a:cubicBezTo>
                  <a:cubicBezTo>
                    <a:pt x="22092" y="4173"/>
                    <a:pt x="24793" y="4577"/>
                    <a:pt x="27494" y="5127"/>
                  </a:cubicBezTo>
                  <a:cubicBezTo>
                    <a:pt x="28901" y="5466"/>
                    <a:pt x="30388" y="5790"/>
                    <a:pt x="31795" y="5790"/>
                  </a:cubicBezTo>
                  <a:cubicBezTo>
                    <a:pt x="32669" y="5790"/>
                    <a:pt x="33477" y="5661"/>
                    <a:pt x="34286" y="5386"/>
                  </a:cubicBezTo>
                  <a:cubicBezTo>
                    <a:pt x="28157" y="4852"/>
                    <a:pt x="22092" y="3574"/>
                    <a:pt x="16027" y="3574"/>
                  </a:cubicBezTo>
                  <a:close/>
                  <a:moveTo>
                    <a:pt x="8345" y="6534"/>
                  </a:moveTo>
                  <a:cubicBezTo>
                    <a:pt x="8814" y="6534"/>
                    <a:pt x="9364" y="6938"/>
                    <a:pt x="9623" y="7488"/>
                  </a:cubicBezTo>
                  <a:cubicBezTo>
                    <a:pt x="9833" y="8022"/>
                    <a:pt x="9898" y="8620"/>
                    <a:pt x="9898" y="9299"/>
                  </a:cubicBezTo>
                  <a:cubicBezTo>
                    <a:pt x="9558" y="8491"/>
                    <a:pt x="9089" y="7682"/>
                    <a:pt x="8491" y="7003"/>
                  </a:cubicBezTo>
                  <a:cubicBezTo>
                    <a:pt x="8345" y="6809"/>
                    <a:pt x="8151" y="6744"/>
                    <a:pt x="7941" y="6744"/>
                  </a:cubicBezTo>
                  <a:lnTo>
                    <a:pt x="7747" y="6744"/>
                  </a:lnTo>
                  <a:cubicBezTo>
                    <a:pt x="7876" y="6679"/>
                    <a:pt x="8087" y="6599"/>
                    <a:pt x="8216" y="6534"/>
                  </a:cubicBezTo>
                  <a:lnTo>
                    <a:pt x="8345" y="6534"/>
                  </a:lnTo>
                  <a:close/>
                  <a:moveTo>
                    <a:pt x="14960" y="5935"/>
                  </a:moveTo>
                  <a:lnTo>
                    <a:pt x="14960" y="5935"/>
                  </a:lnTo>
                  <a:cubicBezTo>
                    <a:pt x="14620" y="6065"/>
                    <a:pt x="14410" y="6340"/>
                    <a:pt x="14151" y="6599"/>
                  </a:cubicBezTo>
                  <a:cubicBezTo>
                    <a:pt x="13407" y="7488"/>
                    <a:pt x="13262" y="8620"/>
                    <a:pt x="13068" y="9704"/>
                  </a:cubicBezTo>
                  <a:cubicBezTo>
                    <a:pt x="12938" y="10448"/>
                    <a:pt x="12858" y="11192"/>
                    <a:pt x="12599" y="11790"/>
                  </a:cubicBezTo>
                  <a:cubicBezTo>
                    <a:pt x="12194" y="12873"/>
                    <a:pt x="11321" y="13682"/>
                    <a:pt x="10302" y="14151"/>
                  </a:cubicBezTo>
                  <a:cubicBezTo>
                    <a:pt x="9898" y="14361"/>
                    <a:pt x="9558" y="14426"/>
                    <a:pt x="9219" y="14426"/>
                  </a:cubicBezTo>
                  <a:cubicBezTo>
                    <a:pt x="9025" y="14426"/>
                    <a:pt x="8895" y="14361"/>
                    <a:pt x="8685" y="14280"/>
                  </a:cubicBezTo>
                  <a:cubicBezTo>
                    <a:pt x="8216" y="14151"/>
                    <a:pt x="7876" y="13682"/>
                    <a:pt x="7682" y="13278"/>
                  </a:cubicBezTo>
                  <a:cubicBezTo>
                    <a:pt x="7343" y="12809"/>
                    <a:pt x="7197" y="12130"/>
                    <a:pt x="7472" y="11661"/>
                  </a:cubicBezTo>
                  <a:cubicBezTo>
                    <a:pt x="7747" y="12194"/>
                    <a:pt x="8281" y="12938"/>
                    <a:pt x="9025" y="12938"/>
                  </a:cubicBezTo>
                  <a:lnTo>
                    <a:pt x="9300" y="12938"/>
                  </a:lnTo>
                  <a:cubicBezTo>
                    <a:pt x="9898" y="12809"/>
                    <a:pt x="10302" y="12194"/>
                    <a:pt x="10432" y="11661"/>
                  </a:cubicBezTo>
                  <a:cubicBezTo>
                    <a:pt x="10513" y="11127"/>
                    <a:pt x="10367" y="10577"/>
                    <a:pt x="10238" y="10108"/>
                  </a:cubicBezTo>
                  <a:cubicBezTo>
                    <a:pt x="10173" y="10108"/>
                    <a:pt x="10173" y="10043"/>
                    <a:pt x="10173" y="10043"/>
                  </a:cubicBezTo>
                  <a:cubicBezTo>
                    <a:pt x="10367" y="10173"/>
                    <a:pt x="10642" y="10318"/>
                    <a:pt x="10917" y="10318"/>
                  </a:cubicBezTo>
                  <a:cubicBezTo>
                    <a:pt x="11046" y="10318"/>
                    <a:pt x="11240" y="10237"/>
                    <a:pt x="11386" y="10173"/>
                  </a:cubicBezTo>
                  <a:cubicBezTo>
                    <a:pt x="11790" y="9979"/>
                    <a:pt x="12130" y="9574"/>
                    <a:pt x="12259" y="8895"/>
                  </a:cubicBezTo>
                  <a:cubicBezTo>
                    <a:pt x="12324" y="8766"/>
                    <a:pt x="12324" y="8555"/>
                    <a:pt x="12389" y="8426"/>
                  </a:cubicBezTo>
                  <a:cubicBezTo>
                    <a:pt x="12453" y="8086"/>
                    <a:pt x="12453" y="7811"/>
                    <a:pt x="12599" y="7553"/>
                  </a:cubicBezTo>
                  <a:cubicBezTo>
                    <a:pt x="12858" y="7084"/>
                    <a:pt x="13262" y="6679"/>
                    <a:pt x="14006" y="6340"/>
                  </a:cubicBezTo>
                  <a:cubicBezTo>
                    <a:pt x="14281" y="6130"/>
                    <a:pt x="14620" y="6000"/>
                    <a:pt x="14960" y="5935"/>
                  </a:cubicBezTo>
                  <a:close/>
                  <a:moveTo>
                    <a:pt x="17450" y="5127"/>
                  </a:moveTo>
                  <a:cubicBezTo>
                    <a:pt x="16238" y="5192"/>
                    <a:pt x="14960" y="5531"/>
                    <a:pt x="13876" y="6065"/>
                  </a:cubicBezTo>
                  <a:cubicBezTo>
                    <a:pt x="13262" y="6404"/>
                    <a:pt x="12663" y="6809"/>
                    <a:pt x="12389" y="7407"/>
                  </a:cubicBezTo>
                  <a:cubicBezTo>
                    <a:pt x="12194" y="7892"/>
                    <a:pt x="12130" y="8361"/>
                    <a:pt x="11984" y="8830"/>
                  </a:cubicBezTo>
                  <a:cubicBezTo>
                    <a:pt x="11920" y="9299"/>
                    <a:pt x="11645" y="9768"/>
                    <a:pt x="11240" y="9979"/>
                  </a:cubicBezTo>
                  <a:cubicBezTo>
                    <a:pt x="11111" y="10043"/>
                    <a:pt x="11046" y="10043"/>
                    <a:pt x="10917" y="10043"/>
                  </a:cubicBezTo>
                  <a:cubicBezTo>
                    <a:pt x="10577" y="10043"/>
                    <a:pt x="10173" y="9768"/>
                    <a:pt x="10173" y="9429"/>
                  </a:cubicBezTo>
                  <a:cubicBezTo>
                    <a:pt x="10173" y="8701"/>
                    <a:pt x="10173" y="8022"/>
                    <a:pt x="9833" y="7342"/>
                  </a:cubicBezTo>
                  <a:cubicBezTo>
                    <a:pt x="9558" y="6809"/>
                    <a:pt x="8960" y="6275"/>
                    <a:pt x="8345" y="6275"/>
                  </a:cubicBezTo>
                  <a:lnTo>
                    <a:pt x="8216" y="6275"/>
                  </a:lnTo>
                  <a:cubicBezTo>
                    <a:pt x="7682" y="6340"/>
                    <a:pt x="7197" y="6809"/>
                    <a:pt x="6938" y="7278"/>
                  </a:cubicBezTo>
                  <a:cubicBezTo>
                    <a:pt x="6663" y="7811"/>
                    <a:pt x="6599" y="8426"/>
                    <a:pt x="6534" y="8960"/>
                  </a:cubicBezTo>
                  <a:cubicBezTo>
                    <a:pt x="6534" y="9105"/>
                    <a:pt x="6534" y="9235"/>
                    <a:pt x="6469" y="9364"/>
                  </a:cubicBezTo>
                  <a:cubicBezTo>
                    <a:pt x="6874" y="9299"/>
                    <a:pt x="7003" y="8830"/>
                    <a:pt x="7068" y="8491"/>
                  </a:cubicBezTo>
                  <a:cubicBezTo>
                    <a:pt x="7132" y="8086"/>
                    <a:pt x="7132" y="7682"/>
                    <a:pt x="7343" y="7342"/>
                  </a:cubicBezTo>
                  <a:cubicBezTo>
                    <a:pt x="7472" y="7148"/>
                    <a:pt x="7747" y="7003"/>
                    <a:pt x="7941" y="7003"/>
                  </a:cubicBezTo>
                  <a:cubicBezTo>
                    <a:pt x="8087" y="7003"/>
                    <a:pt x="8216" y="7003"/>
                    <a:pt x="8281" y="7148"/>
                  </a:cubicBezTo>
                  <a:cubicBezTo>
                    <a:pt x="9025" y="8022"/>
                    <a:pt x="9558" y="9105"/>
                    <a:pt x="9963" y="10173"/>
                  </a:cubicBezTo>
                  <a:cubicBezTo>
                    <a:pt x="10108" y="10642"/>
                    <a:pt x="10238" y="11127"/>
                    <a:pt x="10173" y="11596"/>
                  </a:cubicBezTo>
                  <a:cubicBezTo>
                    <a:pt x="10027" y="12130"/>
                    <a:pt x="9704" y="12534"/>
                    <a:pt x="9219" y="12663"/>
                  </a:cubicBezTo>
                  <a:lnTo>
                    <a:pt x="9025" y="12663"/>
                  </a:lnTo>
                  <a:cubicBezTo>
                    <a:pt x="8345" y="12663"/>
                    <a:pt x="7812" y="11855"/>
                    <a:pt x="7472" y="11127"/>
                  </a:cubicBezTo>
                  <a:cubicBezTo>
                    <a:pt x="6874" y="11661"/>
                    <a:pt x="7003" y="12744"/>
                    <a:pt x="7407" y="13407"/>
                  </a:cubicBezTo>
                  <a:cubicBezTo>
                    <a:pt x="7682" y="13957"/>
                    <a:pt x="8087" y="14361"/>
                    <a:pt x="8620" y="14555"/>
                  </a:cubicBezTo>
                  <a:cubicBezTo>
                    <a:pt x="8814" y="14620"/>
                    <a:pt x="9025" y="14685"/>
                    <a:pt x="9219" y="14685"/>
                  </a:cubicBezTo>
                  <a:cubicBezTo>
                    <a:pt x="9623" y="14685"/>
                    <a:pt x="10027" y="14555"/>
                    <a:pt x="10367" y="14426"/>
                  </a:cubicBezTo>
                  <a:cubicBezTo>
                    <a:pt x="11515" y="13957"/>
                    <a:pt x="12389" y="13003"/>
                    <a:pt x="12858" y="11935"/>
                  </a:cubicBezTo>
                  <a:cubicBezTo>
                    <a:pt x="13537" y="10237"/>
                    <a:pt x="13197" y="8151"/>
                    <a:pt x="14345" y="6809"/>
                  </a:cubicBezTo>
                  <a:cubicBezTo>
                    <a:pt x="15154" y="5871"/>
                    <a:pt x="16302" y="5466"/>
                    <a:pt x="17450" y="5127"/>
                  </a:cubicBezTo>
                  <a:close/>
                  <a:moveTo>
                    <a:pt x="33348" y="275"/>
                  </a:moveTo>
                  <a:cubicBezTo>
                    <a:pt x="39752" y="615"/>
                    <a:pt x="46156" y="1343"/>
                    <a:pt x="52480" y="2555"/>
                  </a:cubicBezTo>
                  <a:cubicBezTo>
                    <a:pt x="51671" y="2701"/>
                    <a:pt x="50863" y="2766"/>
                    <a:pt x="50135" y="2895"/>
                  </a:cubicBezTo>
                  <a:cubicBezTo>
                    <a:pt x="49860" y="2830"/>
                    <a:pt x="49650" y="2830"/>
                    <a:pt x="49456" y="2830"/>
                  </a:cubicBezTo>
                  <a:cubicBezTo>
                    <a:pt x="48841" y="2830"/>
                    <a:pt x="48243" y="2895"/>
                    <a:pt x="47628" y="2895"/>
                  </a:cubicBezTo>
                  <a:cubicBezTo>
                    <a:pt x="45817" y="2766"/>
                    <a:pt x="44070" y="2426"/>
                    <a:pt x="42307" y="2086"/>
                  </a:cubicBezTo>
                  <a:cubicBezTo>
                    <a:pt x="40351" y="1682"/>
                    <a:pt x="38264" y="1553"/>
                    <a:pt x="36243" y="1553"/>
                  </a:cubicBezTo>
                  <a:cubicBezTo>
                    <a:pt x="35644" y="1553"/>
                    <a:pt x="34965" y="1617"/>
                    <a:pt x="34367" y="1617"/>
                  </a:cubicBezTo>
                  <a:cubicBezTo>
                    <a:pt x="35774" y="2426"/>
                    <a:pt x="37326" y="3979"/>
                    <a:pt x="36388" y="5256"/>
                  </a:cubicBezTo>
                  <a:cubicBezTo>
                    <a:pt x="36113" y="5661"/>
                    <a:pt x="35644" y="5871"/>
                    <a:pt x="35240" y="6000"/>
                  </a:cubicBezTo>
                  <a:cubicBezTo>
                    <a:pt x="33962" y="6534"/>
                    <a:pt x="32604" y="6744"/>
                    <a:pt x="31197" y="6744"/>
                  </a:cubicBezTo>
                  <a:cubicBezTo>
                    <a:pt x="27558" y="6744"/>
                    <a:pt x="23774" y="5386"/>
                    <a:pt x="20006" y="5386"/>
                  </a:cubicBezTo>
                  <a:cubicBezTo>
                    <a:pt x="19731" y="5386"/>
                    <a:pt x="19472" y="5386"/>
                    <a:pt x="19197" y="5466"/>
                  </a:cubicBezTo>
                  <a:cubicBezTo>
                    <a:pt x="17515" y="5531"/>
                    <a:pt x="15688" y="6000"/>
                    <a:pt x="14814" y="7407"/>
                  </a:cubicBezTo>
                  <a:cubicBezTo>
                    <a:pt x="14070" y="8555"/>
                    <a:pt x="14006" y="9914"/>
                    <a:pt x="13747" y="11256"/>
                  </a:cubicBezTo>
                  <a:cubicBezTo>
                    <a:pt x="13472" y="12744"/>
                    <a:pt x="12728" y="14216"/>
                    <a:pt x="11515" y="15089"/>
                  </a:cubicBezTo>
                  <a:cubicBezTo>
                    <a:pt x="10836" y="15574"/>
                    <a:pt x="9963" y="15833"/>
                    <a:pt x="9154" y="15833"/>
                  </a:cubicBezTo>
                  <a:cubicBezTo>
                    <a:pt x="8491" y="15833"/>
                    <a:pt x="7747" y="15639"/>
                    <a:pt x="7197" y="15235"/>
                  </a:cubicBezTo>
                  <a:cubicBezTo>
                    <a:pt x="6728" y="14830"/>
                    <a:pt x="6324" y="14280"/>
                    <a:pt x="6130" y="13747"/>
                  </a:cubicBezTo>
                  <a:cubicBezTo>
                    <a:pt x="5725" y="12744"/>
                    <a:pt x="5920" y="11450"/>
                    <a:pt x="6793" y="10852"/>
                  </a:cubicBezTo>
                  <a:cubicBezTo>
                    <a:pt x="7003" y="10723"/>
                    <a:pt x="7197" y="10723"/>
                    <a:pt x="7472" y="10723"/>
                  </a:cubicBezTo>
                  <a:cubicBezTo>
                    <a:pt x="8281" y="10723"/>
                    <a:pt x="9089" y="11386"/>
                    <a:pt x="8814" y="12130"/>
                  </a:cubicBezTo>
                  <a:cubicBezTo>
                    <a:pt x="9833" y="10787"/>
                    <a:pt x="9300" y="8555"/>
                    <a:pt x="7747" y="7811"/>
                  </a:cubicBezTo>
                  <a:cubicBezTo>
                    <a:pt x="8151" y="8895"/>
                    <a:pt x="6938" y="9914"/>
                    <a:pt x="5855" y="10237"/>
                  </a:cubicBezTo>
                  <a:cubicBezTo>
                    <a:pt x="4771" y="10642"/>
                    <a:pt x="3429" y="10981"/>
                    <a:pt x="2960" y="12065"/>
                  </a:cubicBezTo>
                  <a:cubicBezTo>
                    <a:pt x="2620" y="12873"/>
                    <a:pt x="2960" y="13811"/>
                    <a:pt x="2750" y="14685"/>
                  </a:cubicBezTo>
                  <a:cubicBezTo>
                    <a:pt x="2620" y="15235"/>
                    <a:pt x="1941" y="15704"/>
                    <a:pt x="1407" y="15704"/>
                  </a:cubicBezTo>
                  <a:cubicBezTo>
                    <a:pt x="1213" y="15704"/>
                    <a:pt x="938" y="15574"/>
                    <a:pt x="874" y="15299"/>
                  </a:cubicBezTo>
                  <a:cubicBezTo>
                    <a:pt x="259" y="13148"/>
                    <a:pt x="1472" y="10642"/>
                    <a:pt x="3558" y="9833"/>
                  </a:cubicBezTo>
                  <a:cubicBezTo>
                    <a:pt x="5176" y="9105"/>
                    <a:pt x="5111" y="6873"/>
                    <a:pt x="6065" y="5321"/>
                  </a:cubicBezTo>
                  <a:cubicBezTo>
                    <a:pt x="7197" y="3445"/>
                    <a:pt x="9769" y="2960"/>
                    <a:pt x="11984" y="2766"/>
                  </a:cubicBezTo>
                  <a:cubicBezTo>
                    <a:pt x="13407" y="2701"/>
                    <a:pt x="14814" y="2636"/>
                    <a:pt x="16302" y="2636"/>
                  </a:cubicBezTo>
                  <a:cubicBezTo>
                    <a:pt x="19472" y="2636"/>
                    <a:pt x="22642" y="2895"/>
                    <a:pt x="25795" y="3364"/>
                  </a:cubicBezTo>
                  <a:cubicBezTo>
                    <a:pt x="27817" y="3704"/>
                    <a:pt x="29919" y="4108"/>
                    <a:pt x="31941" y="4108"/>
                  </a:cubicBezTo>
                  <a:cubicBezTo>
                    <a:pt x="33219" y="4108"/>
                    <a:pt x="34496" y="3914"/>
                    <a:pt x="35709" y="3510"/>
                  </a:cubicBezTo>
                  <a:cubicBezTo>
                    <a:pt x="34836" y="2766"/>
                    <a:pt x="33962" y="2086"/>
                    <a:pt x="33073" y="1343"/>
                  </a:cubicBezTo>
                  <a:cubicBezTo>
                    <a:pt x="32814" y="1148"/>
                    <a:pt x="32475" y="679"/>
                    <a:pt x="32750" y="405"/>
                  </a:cubicBezTo>
                  <a:cubicBezTo>
                    <a:pt x="32814" y="275"/>
                    <a:pt x="33008" y="275"/>
                    <a:pt x="33219" y="275"/>
                  </a:cubicBezTo>
                  <a:lnTo>
                    <a:pt x="33348" y="275"/>
                  </a:lnTo>
                  <a:close/>
                  <a:moveTo>
                    <a:pt x="33219" y="0"/>
                  </a:moveTo>
                  <a:cubicBezTo>
                    <a:pt x="33008" y="0"/>
                    <a:pt x="32750" y="0"/>
                    <a:pt x="32539" y="275"/>
                  </a:cubicBezTo>
                  <a:cubicBezTo>
                    <a:pt x="32410" y="405"/>
                    <a:pt x="32345" y="534"/>
                    <a:pt x="32410" y="744"/>
                  </a:cubicBezTo>
                  <a:cubicBezTo>
                    <a:pt x="32410" y="1148"/>
                    <a:pt x="32750" y="1488"/>
                    <a:pt x="32944" y="1553"/>
                  </a:cubicBezTo>
                  <a:lnTo>
                    <a:pt x="34221" y="2636"/>
                  </a:lnTo>
                  <a:lnTo>
                    <a:pt x="35175" y="3364"/>
                  </a:lnTo>
                  <a:cubicBezTo>
                    <a:pt x="34221" y="3704"/>
                    <a:pt x="33154" y="3849"/>
                    <a:pt x="31941" y="3849"/>
                  </a:cubicBezTo>
                  <a:cubicBezTo>
                    <a:pt x="30324" y="3849"/>
                    <a:pt x="28561" y="3574"/>
                    <a:pt x="26944" y="3299"/>
                  </a:cubicBezTo>
                  <a:cubicBezTo>
                    <a:pt x="26539" y="3235"/>
                    <a:pt x="26200" y="3170"/>
                    <a:pt x="25876" y="3105"/>
                  </a:cubicBezTo>
                  <a:cubicBezTo>
                    <a:pt x="22707" y="2636"/>
                    <a:pt x="19472" y="2361"/>
                    <a:pt x="16302" y="2361"/>
                  </a:cubicBezTo>
                  <a:cubicBezTo>
                    <a:pt x="14814" y="2361"/>
                    <a:pt x="13407" y="2426"/>
                    <a:pt x="11920" y="2491"/>
                  </a:cubicBezTo>
                  <a:cubicBezTo>
                    <a:pt x="9769" y="2701"/>
                    <a:pt x="7068" y="3105"/>
                    <a:pt x="5790" y="5192"/>
                  </a:cubicBezTo>
                  <a:cubicBezTo>
                    <a:pt x="5451" y="5725"/>
                    <a:pt x="5256" y="6404"/>
                    <a:pt x="5046" y="7003"/>
                  </a:cubicBezTo>
                  <a:cubicBezTo>
                    <a:pt x="4707" y="8151"/>
                    <a:pt x="4367" y="9170"/>
                    <a:pt x="3429" y="9574"/>
                  </a:cubicBezTo>
                  <a:cubicBezTo>
                    <a:pt x="1213" y="10512"/>
                    <a:pt x="0" y="13068"/>
                    <a:pt x="599" y="15364"/>
                  </a:cubicBezTo>
                  <a:lnTo>
                    <a:pt x="599" y="15429"/>
                  </a:lnTo>
                  <a:cubicBezTo>
                    <a:pt x="728" y="15768"/>
                    <a:pt x="1068" y="15979"/>
                    <a:pt x="1407" y="15979"/>
                  </a:cubicBezTo>
                  <a:cubicBezTo>
                    <a:pt x="2022" y="15979"/>
                    <a:pt x="2831" y="15493"/>
                    <a:pt x="3025" y="14766"/>
                  </a:cubicBezTo>
                  <a:cubicBezTo>
                    <a:pt x="3089" y="14361"/>
                    <a:pt x="3089" y="13876"/>
                    <a:pt x="3089" y="13472"/>
                  </a:cubicBezTo>
                  <a:cubicBezTo>
                    <a:pt x="3089" y="13003"/>
                    <a:pt x="3025" y="12534"/>
                    <a:pt x="3235" y="12130"/>
                  </a:cubicBezTo>
                  <a:cubicBezTo>
                    <a:pt x="3558" y="11321"/>
                    <a:pt x="4577" y="10981"/>
                    <a:pt x="5515" y="10642"/>
                  </a:cubicBezTo>
                  <a:cubicBezTo>
                    <a:pt x="5661" y="10642"/>
                    <a:pt x="5790" y="10577"/>
                    <a:pt x="5920" y="10512"/>
                  </a:cubicBezTo>
                  <a:cubicBezTo>
                    <a:pt x="7068" y="10108"/>
                    <a:pt x="8006" y="9299"/>
                    <a:pt x="8087" y="8361"/>
                  </a:cubicBezTo>
                  <a:cubicBezTo>
                    <a:pt x="8556" y="8701"/>
                    <a:pt x="8814" y="9235"/>
                    <a:pt x="9025" y="9768"/>
                  </a:cubicBezTo>
                  <a:cubicBezTo>
                    <a:pt x="9089" y="10318"/>
                    <a:pt x="9089" y="10787"/>
                    <a:pt x="8960" y="11256"/>
                  </a:cubicBezTo>
                  <a:cubicBezTo>
                    <a:pt x="8960" y="11192"/>
                    <a:pt x="8960" y="11192"/>
                    <a:pt x="8895" y="11127"/>
                  </a:cubicBezTo>
                  <a:cubicBezTo>
                    <a:pt x="8620" y="10723"/>
                    <a:pt x="8006" y="10448"/>
                    <a:pt x="7472" y="10448"/>
                  </a:cubicBezTo>
                  <a:cubicBezTo>
                    <a:pt x="7132" y="10448"/>
                    <a:pt x="6874" y="10512"/>
                    <a:pt x="6663" y="10642"/>
                  </a:cubicBezTo>
                  <a:cubicBezTo>
                    <a:pt x="5580" y="11321"/>
                    <a:pt x="5451" y="12744"/>
                    <a:pt x="5855" y="13811"/>
                  </a:cubicBezTo>
                  <a:cubicBezTo>
                    <a:pt x="6130" y="14491"/>
                    <a:pt x="6534" y="15024"/>
                    <a:pt x="7068" y="15429"/>
                  </a:cubicBezTo>
                  <a:cubicBezTo>
                    <a:pt x="7601" y="15898"/>
                    <a:pt x="8345" y="16108"/>
                    <a:pt x="9154" y="16108"/>
                  </a:cubicBezTo>
                  <a:cubicBezTo>
                    <a:pt x="10027" y="16108"/>
                    <a:pt x="10917" y="15833"/>
                    <a:pt x="11645" y="15299"/>
                  </a:cubicBezTo>
                  <a:cubicBezTo>
                    <a:pt x="12793" y="14491"/>
                    <a:pt x="13666" y="13068"/>
                    <a:pt x="14006" y="11256"/>
                  </a:cubicBezTo>
                  <a:cubicBezTo>
                    <a:pt x="14070" y="10917"/>
                    <a:pt x="14151" y="10577"/>
                    <a:pt x="14216" y="10237"/>
                  </a:cubicBezTo>
                  <a:cubicBezTo>
                    <a:pt x="14345" y="9299"/>
                    <a:pt x="14475" y="8361"/>
                    <a:pt x="15025" y="7553"/>
                  </a:cubicBezTo>
                  <a:cubicBezTo>
                    <a:pt x="15963" y="6130"/>
                    <a:pt x="17855" y="5790"/>
                    <a:pt x="19262" y="5725"/>
                  </a:cubicBezTo>
                  <a:cubicBezTo>
                    <a:pt x="19472" y="5661"/>
                    <a:pt x="19731" y="5661"/>
                    <a:pt x="20006" y="5661"/>
                  </a:cubicBezTo>
                  <a:cubicBezTo>
                    <a:pt x="21898" y="5661"/>
                    <a:pt x="23774" y="6000"/>
                    <a:pt x="25666" y="6340"/>
                  </a:cubicBezTo>
                  <a:cubicBezTo>
                    <a:pt x="27494" y="6679"/>
                    <a:pt x="29370" y="7003"/>
                    <a:pt x="31197" y="7003"/>
                  </a:cubicBezTo>
                  <a:cubicBezTo>
                    <a:pt x="32750" y="7003"/>
                    <a:pt x="34092" y="6744"/>
                    <a:pt x="35305" y="6275"/>
                  </a:cubicBezTo>
                  <a:cubicBezTo>
                    <a:pt x="35774" y="6130"/>
                    <a:pt x="36243" y="5871"/>
                    <a:pt x="36582" y="5466"/>
                  </a:cubicBezTo>
                  <a:cubicBezTo>
                    <a:pt x="36922" y="5062"/>
                    <a:pt x="36987" y="4577"/>
                    <a:pt x="36922" y="4043"/>
                  </a:cubicBezTo>
                  <a:cubicBezTo>
                    <a:pt x="36712" y="3235"/>
                    <a:pt x="35984" y="2426"/>
                    <a:pt x="35240" y="1828"/>
                  </a:cubicBezTo>
                  <a:lnTo>
                    <a:pt x="36243" y="1828"/>
                  </a:lnTo>
                  <a:cubicBezTo>
                    <a:pt x="38669" y="1828"/>
                    <a:pt x="40561" y="2022"/>
                    <a:pt x="42243" y="2361"/>
                  </a:cubicBezTo>
                  <a:cubicBezTo>
                    <a:pt x="42582" y="2426"/>
                    <a:pt x="42922" y="2491"/>
                    <a:pt x="43181" y="2555"/>
                  </a:cubicBezTo>
                  <a:cubicBezTo>
                    <a:pt x="44669" y="2830"/>
                    <a:pt x="46156" y="3105"/>
                    <a:pt x="47628" y="3170"/>
                  </a:cubicBezTo>
                  <a:lnTo>
                    <a:pt x="47709" y="3170"/>
                  </a:lnTo>
                  <a:cubicBezTo>
                    <a:pt x="48243" y="3170"/>
                    <a:pt x="48841" y="3105"/>
                    <a:pt x="49456" y="3105"/>
                  </a:cubicBezTo>
                  <a:cubicBezTo>
                    <a:pt x="49650" y="3105"/>
                    <a:pt x="49860" y="3105"/>
                    <a:pt x="50135" y="3170"/>
                  </a:cubicBezTo>
                  <a:lnTo>
                    <a:pt x="51348" y="2960"/>
                  </a:lnTo>
                  <a:lnTo>
                    <a:pt x="52480" y="2830"/>
                  </a:lnTo>
                  <a:lnTo>
                    <a:pt x="54243" y="2636"/>
                  </a:lnTo>
                  <a:lnTo>
                    <a:pt x="52561" y="2297"/>
                  </a:lnTo>
                  <a:cubicBezTo>
                    <a:pt x="46221" y="1084"/>
                    <a:pt x="39752" y="340"/>
                    <a:pt x="33348" y="0"/>
                  </a:cubicBezTo>
                  <a:lnTo>
                    <a:pt x="3321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grpSp>
      <p:sp>
        <p:nvSpPr>
          <p:cNvPr id="7" name="TextBox 6">
            <a:extLst>
              <a:ext uri="{FF2B5EF4-FFF2-40B4-BE49-F238E27FC236}">
                <a16:creationId xmlns:a16="http://schemas.microsoft.com/office/drawing/2014/main" id="{7539C58B-A755-6A8E-64E0-50B850488E40}"/>
              </a:ext>
            </a:extLst>
          </p:cNvPr>
          <p:cNvSpPr txBox="1">
            <a:spLocks noChangeArrowheads="1"/>
          </p:cNvSpPr>
          <p:nvPr/>
        </p:nvSpPr>
        <p:spPr bwMode="auto">
          <a:xfrm flipH="1">
            <a:off x="1828800" y="3105151"/>
            <a:ext cx="8669867" cy="10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CF854C"/>
              </a:buClr>
              <a:buFont typeface="Wingdings" panose="05000000000000000000" pitchFamily="2" charset="2"/>
              <a:buChar char="v"/>
            </a:pPr>
            <a:r>
              <a:rPr lang="en-US" altLang="en-US" sz="2133" b="1">
                <a:solidFill>
                  <a:schemeClr val="bg2"/>
                </a:solidFill>
                <a:latin typeface="VNI-Couri" pitchFamily="2" charset="0"/>
              </a:rPr>
              <a:t>TIEÁP TUÏC THÖÏC HIEÄN SẢN PHẨM MĨ THUẬT VÔÙI NHIEÀU HÌNH THÖÙC NHAU </a:t>
            </a:r>
          </a:p>
          <a:p>
            <a:pPr eaLnBrk="1" hangingPunct="1">
              <a:buClr>
                <a:srgbClr val="CF854C"/>
              </a:buClr>
              <a:buFont typeface="Wingdings" panose="05000000000000000000" pitchFamily="2" charset="2"/>
              <a:buChar char="v"/>
            </a:pPr>
            <a:r>
              <a:rPr lang="en-US" altLang="en-US" sz="2133" b="1">
                <a:solidFill>
                  <a:schemeClr val="bg2"/>
                </a:solidFill>
                <a:latin typeface="VNI-Couri" pitchFamily="2" charset="0"/>
              </a:rPr>
              <a:t>CHUÙC CAÙC EM HOAØN THAØNH BAØI THAÄT TOÁT!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500"/>
                                        <p:tgtEl>
                                          <p:spTgt spid="2"/>
                                        </p:tgtEl>
                                      </p:cBhvr>
                                    </p:animEffect>
                                  </p:childTnLst>
                                </p:cTn>
                              </p:par>
                              <p:par>
                                <p:cTn id="8" presetID="16" presetClass="entr" presetSubtype="37" fill="hold" nodeType="withEffect">
                                  <p:stCondLst>
                                    <p:cond delay="150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500"/>
                                        <p:tgtEl>
                                          <p:spTgt spid="3"/>
                                        </p:tgtEl>
                                      </p:cBhvr>
                                    </p:animEffect>
                                  </p:childTnLst>
                                </p:cTn>
                              </p:par>
                              <p:par>
                                <p:cTn id="11" presetID="16" presetClass="entr" presetSubtype="37" fill="hold" nodeType="withEffect">
                                  <p:stCondLst>
                                    <p:cond delay="300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500"/>
                                        <p:tgtEl>
                                          <p:spTgt spid="4"/>
                                        </p:tgtEl>
                                      </p:cBhvr>
                                    </p:animEffect>
                                  </p:childTnLst>
                                </p:cTn>
                              </p:par>
                              <p:par>
                                <p:cTn id="14" presetID="22" presetClass="entr" presetSubtype="1" fill="hold" grpId="0" nodeType="withEffect">
                                  <p:stCondLst>
                                    <p:cond delay="425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83;p35">
            <a:extLst>
              <a:ext uri="{FF2B5EF4-FFF2-40B4-BE49-F238E27FC236}">
                <a16:creationId xmlns:a16="http://schemas.microsoft.com/office/drawing/2014/main" id="{3D7FCEB3-C4DC-202D-3D05-C8A4C51990B4}"/>
              </a:ext>
            </a:extLst>
          </p:cNvPr>
          <p:cNvSpPr txBox="1">
            <a:spLocks noGrp="1" noChangeArrowheads="1"/>
          </p:cNvSpPr>
          <p:nvPr>
            <p:ph type="title"/>
          </p:nvPr>
        </p:nvSpPr>
        <p:spPr>
          <a:xfrm>
            <a:off x="2573867" y="2525185"/>
            <a:ext cx="7044267" cy="764116"/>
          </a:xfrm>
        </p:spPr>
        <p:txBody>
          <a:bodyPr anchor="t"/>
          <a:lstStyle/>
          <a:p>
            <a:pPr eaLnBrk="1" hangingPunct="1">
              <a:spcBef>
                <a:spcPct val="0"/>
              </a:spcBef>
              <a:spcAft>
                <a:spcPct val="0"/>
              </a:spcAft>
              <a:buFont typeface="Amarante" charset="0"/>
              <a:buNone/>
            </a:pPr>
            <a:r>
              <a:rPr lang="en-US" altLang="en-US" sz="3200">
                <a:solidFill>
                  <a:srgbClr val="CF854C"/>
                </a:solidFill>
                <a:latin typeface="Aztek" charset="0"/>
                <a:cs typeface="Aztek" charset="0"/>
                <a:sym typeface="Amarante" charset="0"/>
              </a:rPr>
              <a:t>CHÀO TẠM BIỆT</a:t>
            </a:r>
          </a:p>
        </p:txBody>
      </p:sp>
      <p:sp>
        <p:nvSpPr>
          <p:cNvPr id="3" name="Google Shape;1083;p35">
            <a:extLst>
              <a:ext uri="{FF2B5EF4-FFF2-40B4-BE49-F238E27FC236}">
                <a16:creationId xmlns:a16="http://schemas.microsoft.com/office/drawing/2014/main" id="{7AB28319-B6C4-8E6F-9486-F2C78E990135}"/>
              </a:ext>
            </a:extLst>
          </p:cNvPr>
          <p:cNvSpPr txBox="1">
            <a:spLocks noChangeArrowheads="1"/>
          </p:cNvSpPr>
          <p:nvPr/>
        </p:nvSpPr>
        <p:spPr bwMode="auto">
          <a:xfrm>
            <a:off x="1236134" y="3429000"/>
            <a:ext cx="9719733" cy="76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CF854C"/>
              </a:buClr>
              <a:buSzPts val="8000"/>
              <a:buFont typeface="Amarante" charset="0"/>
              <a:buNone/>
            </a:pPr>
            <a:r>
              <a:rPr lang="en-US" altLang="en-US" sz="3200">
                <a:solidFill>
                  <a:srgbClr val="535B34"/>
                </a:solidFill>
                <a:latin typeface="Aztek" charset="0"/>
                <a:cs typeface="Aztek" charset="0"/>
                <a:sym typeface="Amarante" charset="0"/>
              </a:rPr>
              <a:t>HẸN GẶP LẠI CÁC EM TRONG TIẾT HỌC SAU</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500"/>
                                        <p:tgtEl>
                                          <p:spTgt spid="2"/>
                                        </p:tgtEl>
                                      </p:cBhvr>
                                    </p:animEffect>
                                  </p:childTnLst>
                                </p:cTn>
                              </p:par>
                              <p:par>
                                <p:cTn id="8" presetID="22" presetClass="entr" presetSubtype="1" fill="hold" grpId="0" nodeType="withEffect">
                                  <p:stCondLst>
                                    <p:cond delay="150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138</Words>
  <Application>Microsoft Office PowerPoint</Application>
  <PresentationFormat>Widescreen</PresentationFormat>
  <Paragraphs>17</Paragraphs>
  <Slides>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Amarante</vt:lpstr>
      <vt:lpstr>Amatic SC</vt:lpstr>
      <vt:lpstr>Arial</vt:lpstr>
      <vt:lpstr>Aztek</vt:lpstr>
      <vt:lpstr>Calibri</vt:lpstr>
      <vt:lpstr>Calibri Light</vt:lpstr>
      <vt:lpstr>Catamaran</vt:lpstr>
      <vt:lpstr>Times New Roman</vt:lpstr>
      <vt:lpstr>VNI-Couri</vt:lpstr>
      <vt:lpstr>Wingdings</vt:lpstr>
      <vt:lpstr>Office Theme</vt:lpstr>
      <vt:lpstr>MĨ THUẬT LỚP 7</vt:lpstr>
      <vt:lpstr>PowerPoint Presentation</vt:lpstr>
      <vt:lpstr>PowerPoint Presentation</vt:lpstr>
      <vt:lpstr>Tìm hiểu các hình thức bìa sách</vt:lpstr>
      <vt:lpstr> Bìa sách là một sản phẩm của thiết kế đồ họa được sử dụng để giới thiệu và quảng bá cuốn sách.  Hình minh họa trên cuốn sách thường cô đọng, dễ hiểu, chữ rõ ràng.  Màu sắc gây ấn tượng và thu hút thị giác</vt:lpstr>
      <vt:lpstr>DẶN DÒ</vt:lpstr>
      <vt:lpstr>CHÀO TẠM BIỆT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Hi</dc:creator>
  <cp:lastModifiedBy>Hi</cp:lastModifiedBy>
  <cp:revision>5</cp:revision>
  <dcterms:created xsi:type="dcterms:W3CDTF">2025-03-03T16:58:33Z</dcterms:created>
  <dcterms:modified xsi:type="dcterms:W3CDTF">2025-03-03T19:11:50Z</dcterms:modified>
</cp:coreProperties>
</file>