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71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4B9AB-E1B4-52DF-4CB2-DF75D6A82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E5C1E-12AF-DE7B-06A0-6E2EC9B04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7F8B8-D74B-BCE3-139B-F34F3E37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61E5-890C-A7E7-693C-AFE068E3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D4D8-BB74-26B7-E9BA-E31949C9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492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58AA-6A38-6530-05A4-EB2BDB63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4034E-DD52-5A59-ACEE-317BA112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FC14-FEAC-B6A0-223A-8297389D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DA369-FF02-E250-7CDE-A3FA606E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5207-2E97-9096-3596-1C7A679D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6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2570A-48A2-57FE-7D07-BC0AE2364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3311C-5FAE-DC53-3594-CB5501D65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AA3-A27F-94A1-E8BF-D1272058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A2A9-972A-3F23-48B0-2A8F2C49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475D0-DDDB-2CD5-F055-CA33F8B6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09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78F6-C225-8AF7-1D66-AB6FDFA5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72F09-B26F-2952-6A8C-727A34D5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F383-DD8B-A96A-D480-5C3130B1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6D80-BD05-20F1-3B8F-763573C4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46A39-2D7B-F384-5723-3C6B180D4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22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9F92-CC78-EFD1-37E8-6404BD2B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90D54-C039-C1DF-656A-2CFC14C1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DF49A-45CA-3DE5-31A1-2FA735E2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5695-CB95-42FC-FC5F-6D298A42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D482A-0854-9D5E-4CFE-17059FBB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97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384C-DB48-F417-55C0-C0CC95C5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4590-18B4-DD8B-087B-8CD82698A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7F060-179A-DED1-FC21-A7C2F027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550B9-D74F-57CF-59BB-BDF8B670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0BC35-3C3D-E69D-9273-BFF4A853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DBAB-0792-42CB-FEB5-AD8E1700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4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05DF-A806-111D-9F44-2A48DD40E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91BFC-C8CE-B137-3AD4-1036C9D4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21FB-D1D1-1D0A-58B3-709FC0ADC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3FECF-B30B-9D12-4B8E-014704EDA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E220C-91AE-53A9-722F-CA656A0AC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CFFED-CD01-6933-D2F2-40CF50AD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B5770-0B04-BE39-2517-553ABFA6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BBCDA-DAA3-AC57-FB88-E39D657F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3ED1-C77C-ADC0-EB18-9BE39B74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E3B3-E309-00A5-E254-07962631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25141-EBD9-4706-9A52-70E4E0F6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C97E2-FED3-C1C5-0C19-AA792B45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8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ACB51-9572-E459-148F-976711A5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839D2-D6C8-10F1-A683-C6D4D759E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7067D-FDBC-4D78-725E-2D1B73B0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07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53E5-1A27-4A3E-5A9B-C813946C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B666E-B5AD-5391-EE63-C1FD90B9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3CCB1-A399-0E62-57C7-6FE1528B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DD84F-17EF-BDF3-77E4-40DA121A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15748-8FD8-42EE-ECB7-DF4C92F6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F2C87-8864-A05A-5EAC-98785868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7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8C5-FC94-C44C-8B56-7B87B83E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AC005C-5D9E-2B31-E28F-E168F82E7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531CA-598B-D251-FD12-C62AA96F1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3B0C0-EA85-406C-67FE-53CA5DC6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2A0B9-1ADD-FF87-390B-FCD548EE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E034E-5B91-1B96-BADE-0C3EB3CE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0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07FAB3-7618-E305-7D85-A67C71E9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C5D47-475D-36E5-C435-13C10B4F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2021-8BE9-02A7-08AB-9A548F094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D4C2-D280-4D8E-B7C5-1810655582E0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C5101-762C-D341-2EFA-4774362B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56A0-6D40-D659-3B17-C3082DFA1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AF5F-F03A-4F47-B5DA-769EF1906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4937" y="363070"/>
            <a:ext cx="53604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Chủ đề: </a:t>
            </a:r>
          </a:p>
          <a:p>
            <a:pPr algn="ctr"/>
            <a:r>
              <a:rPr lang="vi-VN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 cách điệu trong đời sống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1187" y="2753950"/>
            <a:ext cx="131986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 2: Bài 1:</a:t>
            </a:r>
          </a:p>
          <a:p>
            <a:pPr algn="ctr"/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NHỊP ĐIỆU VÀ SẮC MÀU </a:t>
            </a:r>
          </a:p>
          <a:p>
            <a:pPr algn="ctr"/>
            <a:r>
              <a:rPr lang="vi-V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CỦA CHỮ (Tiết 2)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829" y="381896"/>
            <a:ext cx="9570341" cy="2151530"/>
          </a:xfrm>
        </p:spPr>
        <p:txBody>
          <a:bodyPr>
            <a:noAutofit/>
          </a:bodyPr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TRƯNG BÀY SẢN PHẨM VÀ CHIA SẺ BÀI CỦA MÌNH CHO CÁC BẠN CÙNG LỚP SAU KHI ĐÃ HOÀN THÀNH SẢN PHẨM  NHÉ!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2920985"/>
            <a:ext cx="9637293" cy="30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3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311" y="102906"/>
            <a:ext cx="8215255" cy="886371"/>
          </a:xfrm>
        </p:spPr>
        <p:txBody>
          <a:bodyPr>
            <a:normAutofit/>
          </a:bodyPr>
          <a:lstStyle/>
          <a:p>
            <a:r>
              <a:rPr lang="vi-VN" sz="4000" b="1" dirty="0">
                <a:solidFill>
                  <a:srgbClr val="C00000"/>
                </a:solidFill>
              </a:rPr>
              <a:t>ỨNG DỤNG TRONG CUỘC SỐNG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1241612"/>
            <a:ext cx="11102359" cy="5449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1241612"/>
            <a:ext cx="11102359" cy="5449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0" y="1241611"/>
            <a:ext cx="11102360" cy="544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D0A22-0D7B-447A-8FED-C0C74470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0" y="0"/>
            <a:ext cx="3270958" cy="3529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048147-DC7B-4901-B7AF-D70610988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488" y="1848719"/>
            <a:ext cx="3270958" cy="3360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769D0-D851-47A9-BA1F-FE685125D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446" y="3429000"/>
            <a:ext cx="3270958" cy="322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TRƯNG BÀY SẢN PHẨM VÀ CHIA SẺ BÀI CỦA MÌNH CHO CÁC BẠN CÙNG LỚP SAU KHI ĐÃ HOÀN THÀNH SẢN PHẨM  NHÉ!</vt:lpstr>
      <vt:lpstr>ỨNG DỤNG TRONG CUỘC SỐNG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2025-02-24T16:54:55Z</dcterms:created>
  <dcterms:modified xsi:type="dcterms:W3CDTF">2025-02-25T18:56:26Z</dcterms:modified>
</cp:coreProperties>
</file>