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2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82" autoAdjust="0"/>
    <p:restoredTop sz="94660"/>
  </p:normalViewPr>
  <p:slideViewPr>
    <p:cSldViewPr snapToGrid="0">
      <p:cViewPr varScale="1">
        <p:scale>
          <a:sx n="98" d="100"/>
          <a:sy n="98" d="100"/>
        </p:scale>
        <p:origin x="39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2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787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77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1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65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465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6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33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615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72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00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68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1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24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22B59EC-659A-4046-9209-7783F57A9893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36C8BA-AD22-4495-B3A2-803802C12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1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f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726" y="2189747"/>
            <a:ext cx="6945341" cy="119691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145" y="1912475"/>
            <a:ext cx="809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CHỦ ĐỀ</a:t>
            </a:r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:CHỮ CÁCH ĐIỆU</a:t>
            </a:r>
          </a:p>
          <a:p>
            <a:pPr algn="ctr"/>
            <a:r>
              <a:rPr lang="vi-VN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 TRONG ĐỜI SỐNG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2611" y="3575652"/>
            <a:ext cx="6426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4000" b="1" dirty="0">
                <a:solidFill>
                  <a:srgbClr val="FF0000"/>
                </a:solidFill>
              </a:rPr>
              <a:t>LOGO DẠNG </a:t>
            </a:r>
            <a:r>
              <a:rPr lang="vi-VN" sz="4000" b="1">
                <a:solidFill>
                  <a:srgbClr val="FF0000"/>
                </a:solidFill>
              </a:rPr>
              <a:t>CHỮ (Tiết </a:t>
            </a:r>
            <a:r>
              <a:rPr lang="vi-VN" sz="4000" b="1" dirty="0">
                <a:solidFill>
                  <a:srgbClr val="FF0000"/>
                </a:solidFill>
              </a:rPr>
              <a:t>1)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49E9-9AD7-2D8B-569B-D89B9FFDE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8BA4-3493-51C6-311B-69F2C5B0E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057" y="1664088"/>
            <a:ext cx="8991598" cy="655053"/>
          </a:xfrm>
        </p:spPr>
        <p:txBody>
          <a:bodyPr>
            <a:normAutofit/>
          </a:bodyPr>
          <a:lstStyle/>
          <a:p>
            <a:r>
              <a:rPr lang="vi-VN" sz="2600" b="1" dirty="0">
                <a:solidFill>
                  <a:srgbClr val="0070C0"/>
                </a:solidFill>
              </a:rPr>
              <a:t>II. CÁCH THIẾT KẾ LOGO TÊN LỚP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C6DAA9C-2CE0-AE7C-A68E-097127EFC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08" y="2446408"/>
            <a:ext cx="2530013" cy="16721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64545-7CA3-8E86-AB6F-E1798AD88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52" y="2446408"/>
            <a:ext cx="2285342" cy="167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174726-0965-3073-4654-588922A45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46407"/>
            <a:ext cx="2324202" cy="1672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0478-A4BC-720D-FD42-93428EE4F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66" y="2446407"/>
            <a:ext cx="2336580" cy="1672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C1D099-B97A-F452-B289-1E22060CDC5C}"/>
              </a:ext>
            </a:extLst>
          </p:cNvPr>
          <p:cNvSpPr txBox="1"/>
          <p:nvPr/>
        </p:nvSpPr>
        <p:spPr>
          <a:xfrm>
            <a:off x="2882611" y="915638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E04DD-4C32-9078-4257-4A967C6FDAE7}"/>
              </a:ext>
            </a:extLst>
          </p:cNvPr>
          <p:cNvSpPr txBox="1"/>
          <p:nvPr/>
        </p:nvSpPr>
        <p:spPr>
          <a:xfrm>
            <a:off x="1061886" y="4283382"/>
            <a:ext cx="2076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u="sng" dirty="0">
                <a:solidFill>
                  <a:srgbClr val="FF0000"/>
                </a:solidFill>
              </a:rPr>
              <a:t>Bước: 1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điệu</a:t>
            </a:r>
            <a:endParaRPr lang="en-US" sz="2400" b="1" dirty="0">
              <a:solidFill>
                <a:srgbClr val="002060"/>
              </a:solidFill>
              <a:latin typeface="Times New Roman (Body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EA6B9-1502-6685-BA55-C12B7FFF4E73}"/>
              </a:ext>
            </a:extLst>
          </p:cNvPr>
          <p:cNvSpPr txBox="1"/>
          <p:nvPr/>
        </p:nvSpPr>
        <p:spPr>
          <a:xfrm>
            <a:off x="3701053" y="4283383"/>
            <a:ext cx="207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u="sng" dirty="0">
                <a:solidFill>
                  <a:srgbClr val="FF0000"/>
                </a:solidFill>
              </a:rPr>
              <a:t>Bước: 2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Phác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thảo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điệu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nét</a:t>
            </a:r>
            <a:endParaRPr lang="en-US" sz="2400" b="1" dirty="0">
              <a:solidFill>
                <a:srgbClr val="002060"/>
              </a:solidFill>
              <a:latin typeface="Times New Roman (Body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0ECE2-863D-FBA9-669C-034595295583}"/>
              </a:ext>
            </a:extLst>
          </p:cNvPr>
          <p:cNvSpPr txBox="1"/>
          <p:nvPr/>
        </p:nvSpPr>
        <p:spPr>
          <a:xfrm>
            <a:off x="6539503" y="4250073"/>
            <a:ext cx="2076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u="sng" dirty="0">
                <a:solidFill>
                  <a:srgbClr val="FF0000"/>
                </a:solidFill>
              </a:rPr>
              <a:t>Bước: 3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chi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điệu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thêm</a:t>
            </a:r>
            <a:endParaRPr lang="en-US" sz="2400" b="1" dirty="0">
              <a:solidFill>
                <a:srgbClr val="002060"/>
              </a:solidFill>
              <a:latin typeface="Times New Roman (Body)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FE85B-555C-1474-F11C-A3FBE192BF06}"/>
              </a:ext>
            </a:extLst>
          </p:cNvPr>
          <p:cNvSpPr txBox="1"/>
          <p:nvPr/>
        </p:nvSpPr>
        <p:spPr>
          <a:xfrm>
            <a:off x="9178670" y="4245788"/>
            <a:ext cx="2076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u="sng" dirty="0">
                <a:solidFill>
                  <a:srgbClr val="FF0000"/>
                </a:solidFill>
              </a:rPr>
              <a:t>Bước: 4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 (Body)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Times New Roman (Body)"/>
              </a:rPr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8069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3FE676-AE79-CC1C-F990-61DFB6E3B427}"/>
              </a:ext>
            </a:extLst>
          </p:cNvPr>
          <p:cNvSpPr txBox="1">
            <a:spLocks/>
          </p:cNvSpPr>
          <p:nvPr/>
        </p:nvSpPr>
        <p:spPr>
          <a:xfrm>
            <a:off x="1652057" y="1664088"/>
            <a:ext cx="8991598" cy="65505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2600" b="1">
                <a:solidFill>
                  <a:srgbClr val="0070C0"/>
                </a:solidFill>
              </a:rPr>
              <a:t>II. CÁCH THIẾT KẾ LOGO TÊN LỚP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D22E52-3400-EAD8-37A0-A1F99FFEE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08" y="2446408"/>
            <a:ext cx="2530013" cy="1672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C7839-B03A-7B68-ED60-FC2FC7D01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52" y="2446408"/>
            <a:ext cx="2285342" cy="1672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AFC11-D59F-EA01-837A-AABC52ED0A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46407"/>
            <a:ext cx="2324202" cy="1672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1A90B-36B1-C1B9-8D7E-B8D7B43E1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66" y="2446407"/>
            <a:ext cx="2336580" cy="1672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07F398-ECC6-F8BA-4E23-22FACE16DD5A}"/>
              </a:ext>
            </a:extLst>
          </p:cNvPr>
          <p:cNvSpPr txBox="1"/>
          <p:nvPr/>
        </p:nvSpPr>
        <p:spPr>
          <a:xfrm>
            <a:off x="2882611" y="915638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EE398-057A-7575-E699-A13B0FD3BE7A}"/>
              </a:ext>
            </a:extLst>
          </p:cNvPr>
          <p:cNvSpPr txBox="1"/>
          <p:nvPr/>
        </p:nvSpPr>
        <p:spPr>
          <a:xfrm>
            <a:off x="1178642" y="4302432"/>
            <a:ext cx="9834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logo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điệu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nét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trưng</a:t>
            </a:r>
            <a:r>
              <a:rPr lang="en-US" sz="32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 (Body)"/>
              </a:rPr>
              <a:t>riêng</a:t>
            </a:r>
            <a:endParaRPr lang="en-US" sz="3200" b="1" dirty="0">
              <a:solidFill>
                <a:srgbClr val="002060"/>
              </a:solidFill>
              <a:latin typeface="Times New Roman (Body)"/>
            </a:endParaRPr>
          </a:p>
        </p:txBody>
      </p:sp>
    </p:spTree>
    <p:extLst>
      <p:ext uri="{BB962C8B-B14F-4D97-AF65-F5344CB8AC3E}">
        <p14:creationId xmlns:p14="http://schemas.microsoft.com/office/powerpoint/2010/main" val="129012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ách Thiết kế Logo Tên lớp - LOGO dạng Chữ - Mĩ thuật 7 - Draw Letter Logo- Vẽ logo Lớp 7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90650"/>
            <a:ext cx="12192000" cy="8248650"/>
          </a:xfrm>
        </p:spPr>
      </p:pic>
    </p:spTree>
    <p:extLst>
      <p:ext uri="{BB962C8B-B14F-4D97-AF65-F5344CB8AC3E}">
        <p14:creationId xmlns:p14="http://schemas.microsoft.com/office/powerpoint/2010/main" val="1463227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2" y="1127127"/>
            <a:ext cx="9105898" cy="1130299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n-lt"/>
              </a:rPr>
              <a:t>III. THIẾT KẾ LOGO TÊN LỚP</a:t>
            </a:r>
            <a:endParaRPr lang="en-US"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50" y="2690675"/>
            <a:ext cx="3365500" cy="312600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4" y="2690675"/>
            <a:ext cx="4068220" cy="31260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393126-C5E4-9C6E-FE86-9611B80A7279}"/>
              </a:ext>
            </a:extLst>
          </p:cNvPr>
          <p:cNvSpPr txBox="1">
            <a:spLocks/>
          </p:cNvSpPr>
          <p:nvPr/>
        </p:nvSpPr>
        <p:spPr>
          <a:xfrm>
            <a:off x="1204914" y="1692276"/>
            <a:ext cx="9886950" cy="11302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200" b="1" dirty="0">
                <a:solidFill>
                  <a:srgbClr val="FF0000"/>
                </a:solidFill>
                <a:latin typeface="+mn-lt"/>
              </a:rPr>
              <a:t>Bài tập: em hãy thiết kế logo tên lớp mình trên giấy A4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F9C58-346F-2434-14F3-B0981125E41D}"/>
              </a:ext>
            </a:extLst>
          </p:cNvPr>
          <p:cNvSpPr txBox="1"/>
          <p:nvPr/>
        </p:nvSpPr>
        <p:spPr>
          <a:xfrm>
            <a:off x="2882611" y="693878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250"/>
            <a:ext cx="7581900" cy="5905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1" y="219074"/>
            <a:ext cx="4438648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0"/>
            <a:ext cx="11296650" cy="6858000"/>
          </a:xfrm>
        </p:spPr>
      </p:pic>
    </p:spTree>
    <p:extLst>
      <p:ext uri="{BB962C8B-B14F-4D97-AF65-F5344CB8AC3E}">
        <p14:creationId xmlns:p14="http://schemas.microsoft.com/office/powerpoint/2010/main" val="33102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8829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24649"/>
          </a:xfrm>
        </p:spPr>
      </p:pic>
    </p:spTree>
    <p:extLst>
      <p:ext uri="{BB962C8B-B14F-4D97-AF65-F5344CB8AC3E}">
        <p14:creationId xmlns:p14="http://schemas.microsoft.com/office/powerpoint/2010/main" val="39662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368D1-B732-C4E1-B647-1DBAB93B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25" y="2614313"/>
            <a:ext cx="2216440" cy="15387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67A7F-F517-CFA5-132A-8F732FF856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5" y="2614312"/>
            <a:ext cx="3467500" cy="2337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DEE8BC-7662-A94D-71AC-921992BE2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37" y="2614313"/>
            <a:ext cx="3253511" cy="2337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3C360-0582-57A8-3312-6A418989D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88" y="4438764"/>
            <a:ext cx="1797715" cy="23370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0F35D9-513F-F1F4-1944-DC812E22664A}"/>
              </a:ext>
            </a:extLst>
          </p:cNvPr>
          <p:cNvSpPr txBox="1">
            <a:spLocks/>
          </p:cNvSpPr>
          <p:nvPr/>
        </p:nvSpPr>
        <p:spPr>
          <a:xfrm>
            <a:off x="1511302" y="1250721"/>
            <a:ext cx="9344889" cy="7169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BBB1E-2C73-740C-91D6-80BC3CFA0DA4}"/>
              </a:ext>
            </a:extLst>
          </p:cNvPr>
          <p:cNvSpPr txBox="1"/>
          <p:nvPr/>
        </p:nvSpPr>
        <p:spPr>
          <a:xfrm>
            <a:off x="2882611" y="680300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B4F310-FEA4-8278-15CB-E096301B9E02}"/>
              </a:ext>
            </a:extLst>
          </p:cNvPr>
          <p:cNvSpPr txBox="1">
            <a:spLocks/>
          </p:cNvSpPr>
          <p:nvPr/>
        </p:nvSpPr>
        <p:spPr>
          <a:xfrm>
            <a:off x="1524002" y="1834207"/>
            <a:ext cx="9344889" cy="7169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5165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2" y="1443076"/>
            <a:ext cx="9344889" cy="71697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4799" y="2371091"/>
            <a:ext cx="3442399" cy="7305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200" b="1" dirty="0">
                <a:solidFill>
                  <a:srgbClr val="002060"/>
                </a:solidFill>
              </a:rPr>
              <a:t>Em hãy cho biết?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D5C56-1972-0FDF-AE6E-0A6903047AF4}"/>
              </a:ext>
            </a:extLst>
          </p:cNvPr>
          <p:cNvSpPr txBox="1"/>
          <p:nvPr/>
        </p:nvSpPr>
        <p:spPr>
          <a:xfrm>
            <a:off x="2882611" y="791566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4124B-740E-20A8-BB57-656598935982}"/>
              </a:ext>
            </a:extLst>
          </p:cNvPr>
          <p:cNvSpPr txBox="1"/>
          <p:nvPr/>
        </p:nvSpPr>
        <p:spPr>
          <a:xfrm>
            <a:off x="1359477" y="2905780"/>
            <a:ext cx="7670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- Màu sắc và hình dáng của chữ trong logo?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DA587-2A3B-88A3-ED25-5C183A6C4CEB}"/>
              </a:ext>
            </a:extLst>
          </p:cNvPr>
          <p:cNvSpPr txBox="1"/>
          <p:nvPr/>
        </p:nvSpPr>
        <p:spPr>
          <a:xfrm>
            <a:off x="1359477" y="4508229"/>
            <a:ext cx="6096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AC56F-6BDD-ABCA-942E-8F7CC6176757}"/>
              </a:ext>
            </a:extLst>
          </p:cNvPr>
          <p:cNvSpPr txBox="1"/>
          <p:nvPr/>
        </p:nvSpPr>
        <p:spPr>
          <a:xfrm>
            <a:off x="1359477" y="3501028"/>
            <a:ext cx="84235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</a:rPr>
              <a:t>- Hình dáng của chữ được cách điệu để phù hợp với logo của nhà sản xuất, màu sắc hài hòa với bố cục.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2CF9B-313C-784A-7A3F-8B7192C89DA3}"/>
              </a:ext>
            </a:extLst>
          </p:cNvPr>
          <p:cNvSpPr txBox="1"/>
          <p:nvPr/>
        </p:nvSpPr>
        <p:spPr>
          <a:xfrm>
            <a:off x="1359477" y="5031449"/>
            <a:ext cx="95094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hay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0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0101" y="466691"/>
            <a:ext cx="6942222" cy="1058780"/>
          </a:xfrm>
        </p:spPr>
        <p:txBody>
          <a:bodyPr>
            <a:normAutofit/>
          </a:bodyPr>
          <a:lstStyle/>
          <a:p>
            <a:r>
              <a:rPr lang="vi-VN" sz="3200" b="1" dirty="0">
                <a:solidFill>
                  <a:schemeClr val="accent2"/>
                </a:solidFill>
                <a:latin typeface="+mn-lt"/>
              </a:rPr>
              <a:t>ĐÀI TRUYỀN HÌNH</a:t>
            </a:r>
            <a:endParaRPr lang="en-US" sz="32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61" y="1305559"/>
            <a:ext cx="4413026" cy="1780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96" y="1248408"/>
            <a:ext cx="3735507" cy="1780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24" y="3705057"/>
            <a:ext cx="5017300" cy="2242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43" y="3642226"/>
            <a:ext cx="3506615" cy="23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830179"/>
            <a:ext cx="5522494" cy="52698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89" y="982132"/>
            <a:ext cx="5233737" cy="49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0194" y="620630"/>
            <a:ext cx="7471611" cy="1130967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chemeClr val="accent2"/>
                </a:solidFill>
                <a:latin typeface="Times New Roman (Body)"/>
              </a:rPr>
              <a:t>Logo biểu tượng </a:t>
            </a:r>
            <a:r>
              <a:rPr lang="en-US" b="1" dirty="0" err="1">
                <a:solidFill>
                  <a:schemeClr val="accent2"/>
                </a:solidFill>
                <a:latin typeface="Times New Roman (Body)"/>
              </a:rPr>
              <a:t>của</a:t>
            </a:r>
            <a:r>
              <a:rPr lang="en-US" b="1" dirty="0">
                <a:solidFill>
                  <a:schemeClr val="accent2"/>
                </a:solidFill>
                <a:latin typeface="Times New Roman (Body)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 (Body)"/>
              </a:rPr>
              <a:t>các</a:t>
            </a:r>
            <a:r>
              <a:rPr lang="en-US" b="1" dirty="0">
                <a:solidFill>
                  <a:schemeClr val="accent2"/>
                </a:solidFill>
                <a:latin typeface="Times New Roman (Body)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 (Body)"/>
              </a:rPr>
              <a:t>hãng</a:t>
            </a:r>
            <a:r>
              <a:rPr lang="en-US" b="1" dirty="0">
                <a:solidFill>
                  <a:schemeClr val="accent2"/>
                </a:solidFill>
                <a:latin typeface="Times New Roman (Body)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 (Body)"/>
              </a:rPr>
              <a:t>xe</a:t>
            </a:r>
            <a:endParaRPr lang="en-US" b="1" dirty="0">
              <a:solidFill>
                <a:schemeClr val="accent2"/>
              </a:solidFill>
              <a:latin typeface="Times New Roman (Body)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42" y="1543050"/>
            <a:ext cx="9703562" cy="4531226"/>
          </a:xfrm>
        </p:spPr>
      </p:pic>
    </p:spTree>
    <p:extLst>
      <p:ext uri="{BB962C8B-B14F-4D97-AF65-F5344CB8AC3E}">
        <p14:creationId xmlns:p14="http://schemas.microsoft.com/office/powerpoint/2010/main" val="22537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96324"/>
            <a:ext cx="10471482" cy="1589676"/>
          </a:xfrm>
        </p:spPr>
        <p:txBody>
          <a:bodyPr/>
          <a:lstStyle/>
          <a:p>
            <a:r>
              <a:rPr lang="vi-VN" b="1" dirty="0">
                <a:solidFill>
                  <a:schemeClr val="accent2"/>
                </a:solidFill>
                <a:latin typeface="+mn-lt"/>
              </a:rPr>
              <a:t>ẨM THỰC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58" y="1885948"/>
            <a:ext cx="3898232" cy="44667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3877680"/>
            <a:ext cx="3287883" cy="2340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40" y="696324"/>
            <a:ext cx="3253917" cy="2347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190" y="3188368"/>
            <a:ext cx="3416967" cy="303020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" y="696324"/>
            <a:ext cx="4259179" cy="3181355"/>
          </a:xfrm>
        </p:spPr>
      </p:pic>
    </p:spTree>
    <p:extLst>
      <p:ext uri="{BB962C8B-B14F-4D97-AF65-F5344CB8AC3E}">
        <p14:creationId xmlns:p14="http://schemas.microsoft.com/office/powerpoint/2010/main" val="182724297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" y="120316"/>
            <a:ext cx="11802979" cy="6593305"/>
          </a:xfrm>
        </p:spPr>
      </p:pic>
    </p:spTree>
    <p:extLst>
      <p:ext uri="{BB962C8B-B14F-4D97-AF65-F5344CB8AC3E}">
        <p14:creationId xmlns:p14="http://schemas.microsoft.com/office/powerpoint/2010/main" val="384294498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2057" y="1805864"/>
            <a:ext cx="8991598" cy="655053"/>
          </a:xfrm>
        </p:spPr>
        <p:txBody>
          <a:bodyPr>
            <a:normAutofit/>
          </a:bodyPr>
          <a:lstStyle/>
          <a:p>
            <a:r>
              <a:rPr lang="vi-VN" sz="3000" b="1" dirty="0">
                <a:solidFill>
                  <a:srgbClr val="0070C0"/>
                </a:solidFill>
              </a:rPr>
              <a:t>II. CÁCH THIẾT KẾ LOGO TÊN LỚP</a:t>
            </a:r>
            <a:endParaRPr lang="en-US" sz="30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8A6894-566F-046E-BBC0-6CF9DC5D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64" y="2743410"/>
            <a:ext cx="2530013" cy="16721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3ED81C-367A-0551-0152-F7B94BF14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08" y="2743410"/>
            <a:ext cx="2285342" cy="167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D3132-8B29-AA83-A8CA-D5DF843B52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56" y="2743409"/>
            <a:ext cx="2324202" cy="1672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B314D4-DE56-AC81-AD5F-284140BF5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522" y="2743409"/>
            <a:ext cx="2336580" cy="16721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A9DEE6-32DB-6C64-60FC-1189FF9FAED1}"/>
              </a:ext>
            </a:extLst>
          </p:cNvPr>
          <p:cNvSpPr txBox="1"/>
          <p:nvPr/>
        </p:nvSpPr>
        <p:spPr>
          <a:xfrm>
            <a:off x="2882611" y="915638"/>
            <a:ext cx="6426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u="sng" dirty="0">
                <a:solidFill>
                  <a:srgbClr val="FF0000"/>
                </a:solidFill>
              </a:rPr>
              <a:t>Tiết 3: Bài 2 </a:t>
            </a:r>
          </a:p>
          <a:p>
            <a:pPr algn="ctr"/>
            <a:r>
              <a:rPr lang="vi-VN" sz="2000" b="1" dirty="0">
                <a:solidFill>
                  <a:srgbClr val="FF0000"/>
                </a:solidFill>
              </a:rPr>
              <a:t>LOGO DẠNG CHỮ Tiết 1)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086DF-265A-9D66-40B5-058FDE66AB90}"/>
              </a:ext>
            </a:extLst>
          </p:cNvPr>
          <p:cNvSpPr txBox="1"/>
          <p:nvPr/>
        </p:nvSpPr>
        <p:spPr>
          <a:xfrm>
            <a:off x="2222373" y="4475333"/>
            <a:ext cx="7747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Quan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bước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 (Body)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 (Body)"/>
              </a:rPr>
              <a:t> logo?</a:t>
            </a:r>
          </a:p>
        </p:txBody>
      </p:sp>
    </p:spTree>
    <p:extLst>
      <p:ext uri="{BB962C8B-B14F-4D97-AF65-F5344CB8AC3E}">
        <p14:creationId xmlns:p14="http://schemas.microsoft.com/office/powerpoint/2010/main" val="262946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192</TotalTime>
  <Words>327</Words>
  <Application>Microsoft Office PowerPoint</Application>
  <PresentationFormat>Widescreen</PresentationFormat>
  <Paragraphs>43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Garamond</vt:lpstr>
      <vt:lpstr>Times New Roman</vt:lpstr>
      <vt:lpstr>Times New Roman (Body)</vt:lpstr>
      <vt:lpstr>Organic</vt:lpstr>
      <vt:lpstr> </vt:lpstr>
      <vt:lpstr>PowerPoint Presentation</vt:lpstr>
      <vt:lpstr>I. Khám phá một số hình thức Logo dạng chữ</vt:lpstr>
      <vt:lpstr>ĐÀI TRUYỀN HÌNH</vt:lpstr>
      <vt:lpstr>PowerPoint Presentation</vt:lpstr>
      <vt:lpstr>Logo biểu tượng của các hãng xe</vt:lpstr>
      <vt:lpstr>ẨM THỰC</vt:lpstr>
      <vt:lpstr>PowerPoint Presentation</vt:lpstr>
      <vt:lpstr>II. CÁCH THIẾT KẾ LOGO TÊN LỚP</vt:lpstr>
      <vt:lpstr>II. CÁCH THIẾT KẾ LOGO TÊN LỚP</vt:lpstr>
      <vt:lpstr>PowerPoint Presentation</vt:lpstr>
      <vt:lpstr>PowerPoint Presentation</vt:lpstr>
      <vt:lpstr>III. THIẾT KẾ LOGO TÊN LỚP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ASUS</dc:creator>
  <cp:lastModifiedBy>Hi</cp:lastModifiedBy>
  <cp:revision>21</cp:revision>
  <dcterms:created xsi:type="dcterms:W3CDTF">2022-07-31T09:08:23Z</dcterms:created>
  <dcterms:modified xsi:type="dcterms:W3CDTF">2025-02-26T01:00:27Z</dcterms:modified>
</cp:coreProperties>
</file>