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3" r:id="rId3"/>
    <p:sldId id="272" r:id="rId4"/>
    <p:sldId id="276" r:id="rId5"/>
    <p:sldId id="274" r:id="rId6"/>
    <p:sldId id="275" r:id="rId7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9" autoAdjust="0"/>
    <p:restoredTop sz="94660"/>
  </p:normalViewPr>
  <p:slideViewPr>
    <p:cSldViewPr snapToGrid="0">
      <p:cViewPr varScale="1">
        <p:scale>
          <a:sx n="89" d="100"/>
          <a:sy n="89" d="100"/>
        </p:scale>
        <p:origin x="84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A7F94-33C3-CD6C-8166-210F8C7FE5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1CDDE-19B6-2963-5D43-1EEA7D684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2C385-3A85-E0DD-0BD5-66DDB40D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5F64A-2CA4-B005-4751-B4D11160B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16196C-C404-686D-73E7-F8F77704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03062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A22C5-28F1-01D0-1CD6-4A09782D1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E9D076-EFE0-3757-F90F-5C1319370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46474-33E8-F2C8-C1A6-6833F65C2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2330A-4759-92B5-5143-EB420EB81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1142E-1515-94FC-19C9-5ADB48305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03975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C1C612-C713-98DE-A320-809DBC76D3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98EBA2-7390-2552-02F3-2C3FAC718D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EB793C-D279-AA88-63EC-C3B23293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A2C41-3030-EA1D-1822-90AC43FA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F4561-854F-175F-E7A4-0CAC45564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5928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37306-AABC-0E5E-42E0-4D6EE454E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ABF6F-650F-C96B-0411-B2DB9A6F7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5D108-52C7-1033-D865-0C5E2E155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AC509-802E-B0DE-6E1F-77848A14D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BB7FE-64DD-2190-5203-1151A7F97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29994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E78A9-601B-7B09-55B2-DA541FB86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66789-525E-2A70-A6B6-93F8C792F8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1234C-33FD-A437-4D5F-872B516F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49FAB-8EAB-3536-FFFE-9218E7E8F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25F7E-442E-6025-B69D-0FE463535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0849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997EA-292D-FF94-F49C-77B9C00D5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F27CC-3C86-7EC3-F599-80E826D0BF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F223BB-07C8-A721-14D2-57AB210B65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B689AC-6AA4-29E6-3F53-0C28EA2C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13427D-7590-8A50-5236-1E14978B5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17E408-3DD3-14E7-0A9E-FC8D9CA3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7027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53EC-E923-92ED-5220-F1B46DF7F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980E11-E776-1852-E371-ECC807D352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989295-FA4D-DE6E-8F67-FFC2B5EC9B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C1801-2E47-9CB4-9701-2EB0936EC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BDA43B-2AF5-AE03-AFAB-2B6AF54CAD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5EF898-DDF1-BC4E-78D1-1B3B67E98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398DDA-39AB-8B31-5FBE-E06E30914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F9D287-BA20-D8FB-C099-9F54E7078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3624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91F5F-C417-3F3E-A461-29364D732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A33AC7-25B3-A74E-190A-FF41AE9BA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6832A-512D-A9D8-7811-2BEB2D461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D36FA5-473E-ABD0-8B63-939DF00FF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88212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779EB4-562D-D0F8-A99D-2C5535C2B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7B781B-D1A5-4AED-D4A7-525CA31EC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B976E5-A20A-803D-3C0B-406476F6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4553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2C434-05CB-B08E-475F-18F99A6A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3F5D1-AD67-AC56-AF02-6251D28323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AAE977-4720-A7D0-6F0A-DBFC95C1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353D62-B081-0238-3E3B-2D37A52E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2CFD4E-E944-35A7-A7B1-95D09C9AD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52EFE8-83E2-35BD-91C3-64DE6B944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734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613FB-CB81-2F77-2980-A538AAFA03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F421CD-2372-B081-A894-05B303812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2E2DA9-666E-80FA-A920-F751AC8012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4EE3CE-DF87-9473-8DAF-25F7DBF20F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C9BA3-0DE5-528E-6013-EDDB855D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05D3A6-9ADE-E817-8854-A9368C269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73679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192960-4885-A127-7911-C382C4DD22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4AA4D-F169-15B3-58D5-2A493E5A9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4D476-BEB8-E3EB-2E75-3E18D34AE3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2B42C-138F-497E-B53B-9091172042E9}" type="datetimeFigureOut">
              <a:rPr lang="vi-VN" smtClean="0"/>
              <a:t>27/02/2025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1A47B1-FAA8-E2A9-A8A5-A49E2A6393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13FAB-61B5-B0BA-C322-36B4485B7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2D20B-EB4D-4849-B3F3-FEE2DD019A7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499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62726" y="2189747"/>
            <a:ext cx="6945341" cy="1196917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33145" y="1912475"/>
            <a:ext cx="80972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600" b="1" u="sng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</a:rPr>
              <a:t>CHỦ ĐỀ</a:t>
            </a:r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</a:rPr>
              <a:t>:CHỮ CÁCH ĐIỆU</a:t>
            </a:r>
          </a:p>
          <a:p>
            <a:pPr algn="ctr"/>
            <a:r>
              <a:rPr lang="vi-VN" sz="36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C000"/>
                </a:solidFill>
              </a:rPr>
              <a:t> TRONG ĐỜI SỐNG</a:t>
            </a:r>
            <a:endParaRPr lang="en-US" sz="36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C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82611" y="3575652"/>
            <a:ext cx="642677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b="1" u="sng" dirty="0">
                <a:solidFill>
                  <a:srgbClr val="FF0000"/>
                </a:solidFill>
              </a:rPr>
              <a:t>Tiết 4: Bài 2 </a:t>
            </a:r>
          </a:p>
          <a:p>
            <a:pPr algn="ctr"/>
            <a:r>
              <a:rPr lang="vi-VN" sz="4000" b="1" dirty="0">
                <a:solidFill>
                  <a:srgbClr val="FF0000"/>
                </a:solidFill>
              </a:rPr>
              <a:t>LOGO DẠNG </a:t>
            </a:r>
            <a:r>
              <a:rPr lang="vi-VN" sz="4000" b="1">
                <a:solidFill>
                  <a:srgbClr val="FF0000"/>
                </a:solidFill>
              </a:rPr>
              <a:t>CHỮ (Tiết 2)</a:t>
            </a:r>
            <a:endParaRPr 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57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1068050" cy="2285999"/>
          </a:xfrm>
        </p:spPr>
        <p:txBody>
          <a:bodyPr>
            <a:norm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+mn-lt"/>
              </a:rPr>
              <a:t>TRƯNG BÀY SẢN PHẨM VÀ CHIA SẺ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504950"/>
            <a:ext cx="9372599" cy="4370918"/>
          </a:xfrm>
        </p:spPr>
        <p:txBody>
          <a:bodyPr>
            <a:normAutofit/>
          </a:bodyPr>
          <a:lstStyle/>
          <a:p>
            <a:r>
              <a:rPr lang="vi-VN" sz="3200" dirty="0"/>
              <a:t>VẼ LOGO CHO LỚP MÌNH SAU ĐÓ CHIA SẺ CHO CÁC BẠN CÙNG LỚP ĐỂ :</a:t>
            </a:r>
          </a:p>
          <a:p>
            <a:r>
              <a:rPr lang="vi-VN" sz="3200" dirty="0">
                <a:solidFill>
                  <a:srgbClr val="00B050"/>
                </a:solidFill>
              </a:rPr>
              <a:t>TÌM RA MẪU LOGO EM YÊU THÍCH</a:t>
            </a:r>
          </a:p>
          <a:p>
            <a:r>
              <a:rPr lang="vi-VN" sz="3200" dirty="0">
                <a:solidFill>
                  <a:srgbClr val="00B050"/>
                </a:solidFill>
              </a:rPr>
              <a:t> NHẬN XÉT ĐƯỢC SỰ PHÙ HỢP CỦA KIỂU CHỮ VÀ NỘI DUNG LIÊN QUAN  </a:t>
            </a:r>
          </a:p>
          <a:p>
            <a:r>
              <a:rPr lang="vi-VN" sz="3200" dirty="0">
                <a:solidFill>
                  <a:srgbClr val="00B050"/>
                </a:solidFill>
              </a:rPr>
              <a:t>NÊU Ý TƯỞNG ĐIỀU CHỈNH CHO LOGO HOÀN THIỆN HƠN</a:t>
            </a:r>
            <a:endParaRPr lang="en-US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5300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381000"/>
            <a:ext cx="11449050" cy="1904999"/>
          </a:xfrm>
        </p:spPr>
        <p:txBody>
          <a:bodyPr>
            <a:normAutofit/>
          </a:bodyPr>
          <a:lstStyle/>
          <a:p>
            <a:r>
              <a:rPr lang="vi-VN" b="1" dirty="0">
                <a:solidFill>
                  <a:srgbClr val="0070C0"/>
                </a:solidFill>
                <a:latin typeface="+mn-lt"/>
              </a:rPr>
              <a:t>TÌM HIỂU MỘT SỐ HÌNH THỨC LOGO</a:t>
            </a:r>
            <a:endParaRPr lang="en-US" b="1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" y="1771651"/>
            <a:ext cx="11163300" cy="4591050"/>
          </a:xfrm>
        </p:spPr>
      </p:pic>
    </p:spTree>
    <p:extLst>
      <p:ext uri="{BB962C8B-B14F-4D97-AF65-F5344CB8AC3E}">
        <p14:creationId xmlns:p14="http://schemas.microsoft.com/office/powerpoint/2010/main" val="2526840166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1" y="514350"/>
            <a:ext cx="11239500" cy="5753099"/>
          </a:xfrm>
        </p:spPr>
      </p:pic>
    </p:spTree>
    <p:extLst>
      <p:ext uri="{BB962C8B-B14F-4D97-AF65-F5344CB8AC3E}">
        <p14:creationId xmlns:p14="http://schemas.microsoft.com/office/powerpoint/2010/main" val="369372943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" y="590550"/>
            <a:ext cx="10706100" cy="5543549"/>
          </a:xfrm>
        </p:spPr>
      </p:pic>
    </p:spTree>
    <p:extLst>
      <p:ext uri="{BB962C8B-B14F-4D97-AF65-F5344CB8AC3E}">
        <p14:creationId xmlns:p14="http://schemas.microsoft.com/office/powerpoint/2010/main" val="1344434003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0" y="533400"/>
            <a:ext cx="11201399" cy="5848349"/>
          </a:xfrm>
        </p:spPr>
      </p:pic>
    </p:spTree>
    <p:extLst>
      <p:ext uri="{BB962C8B-B14F-4D97-AF65-F5344CB8AC3E}">
        <p14:creationId xmlns:p14="http://schemas.microsoft.com/office/powerpoint/2010/main" val="1214688651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85</Words>
  <Application>Microsoft Office PowerPoint</Application>
  <PresentationFormat>Widescreen</PresentationFormat>
  <Paragraphs>11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 </vt:lpstr>
      <vt:lpstr>TRƯNG BÀY SẢN PHẨM VÀ CHIA SẺ</vt:lpstr>
      <vt:lpstr>TÌM HIỂU MỘT SỐ HÌNH THỨC LOGO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</dc:creator>
  <cp:lastModifiedBy>Hi</cp:lastModifiedBy>
  <cp:revision>3</cp:revision>
  <dcterms:created xsi:type="dcterms:W3CDTF">2025-02-26T00:22:08Z</dcterms:created>
  <dcterms:modified xsi:type="dcterms:W3CDTF">2025-02-27T15:58:49Z</dcterms:modified>
</cp:coreProperties>
</file>