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7" r:id="rId3"/>
    <p:sldId id="268" r:id="rId4"/>
    <p:sldId id="272" r:id="rId5"/>
    <p:sldId id="275" r:id="rId6"/>
    <p:sldId id="269" r:id="rId7"/>
    <p:sldId id="271" r:id="rId8"/>
    <p:sldId id="273" r:id="rId9"/>
    <p:sldId id="274" r:id="rId10"/>
    <p:sldId id="27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AC21-519F-B51B-37E3-42A2E4ABF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E78B3-1AD8-D661-B1F5-E0AB9AD7B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E2BDB-588C-DE43-201D-3D29441F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5060B-0088-0B51-4325-819AC8D4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1BD72-B132-8ACF-D753-48167131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994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0A47-1222-3724-441F-54983CDF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59170-FC53-6696-9136-22395890F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7A4AA-C56E-EDC7-A6D6-002FA28A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F91BD-E686-599D-6F65-C9E6EFC7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07B53-2D1B-C207-5D79-E2A0B02D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64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76F3F-C78C-F797-A4CA-7CB496CDE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2C5D7-5902-F303-0101-7AE2B8F9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BCD45-1824-A2A9-05FA-36E24E79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82617-D7FC-CB43-5037-8CFAE4A0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C676E-F183-14F4-BFAF-1F8588F9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01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885C-4F51-0940-0B01-0A224EDC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91FC-C1CF-EFA4-40D6-1F095525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53C70-45A1-5AB6-4D54-3573A227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95F4C-CCBD-7D01-1230-87E873DE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EDE1-DE2D-FE20-A040-93374651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99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D3A0-DE9F-94B4-045D-6472DDA4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323ED-D1D9-947F-7E21-D07681D63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C7036-3AF3-0D72-B526-1E443D65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4B8F0-1E5C-9DFE-896D-69F7699E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828A5-E598-CB2A-3577-0944CFB3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63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0725-33D8-BF29-917A-6977194C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584C3-D338-C35A-0F6E-B112A487E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756A9-AA5B-D862-8433-D80FA0CBA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B9C71-39CB-9639-9F30-3458416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3B91D-5E63-9C68-A8CD-8BA70A96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9A83A-BEBB-650D-CE34-E81A7545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98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B4DE-495B-B610-D303-A3BDC76A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317AB-718F-D33E-BC81-F3E9D8750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B2F32-EBC4-92B8-6861-965888923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E8B5E-CD8C-8117-8B52-4C2B3C5FC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E01E0-F7CD-82FC-1D91-5CF1145A7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AA9AB-C8EB-4C96-02CF-EAE82E55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BF6B7-1724-8C17-5223-EA981030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D10AA-3055-EC07-64B1-AE3A4339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430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8A2E-CDBF-30E3-F1AD-FAEEF4F9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9D1CB-CD30-7240-EBE2-B7D43E1A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748FF-F86B-2BF3-E629-2E561C63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641E6-D63A-9BDB-4545-B9460DFC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83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F6167-C690-B1FC-B11E-8FD7AEA4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5EB80-65C5-DAA9-22D8-BA7AE0B4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4E1F4-B34E-F788-A6A2-8C6CAEE5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46ED-6098-7821-330E-927C16FF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68CCC-D7AC-02FC-AE93-A53E76CC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9E439-0AB3-FE77-331C-91DBB5A56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529FA-0199-E272-EF4B-F691A8AF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2AE65-1A8E-1851-DC09-5F1E375D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8A48C-B6FA-EB8B-5B8E-20856C46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287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0531-D241-0CEE-AA18-D18F227B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08C50-506A-D3FC-0407-3FFA3DAC8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06166-CD8C-142B-C196-7653CAE4E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0B836-3DAF-1BF1-FC17-23BBCD7B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E1A39-85C2-8A67-652B-BCAE2D01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F45EA-E338-8E86-8B2D-23239C11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53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8F776-EBE6-D07C-72F8-E530C9EF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C129-576F-13C9-912E-9D34E880D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B7304-89E5-9FCB-9F57-E486826D6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6FBC-C05F-4EBD-9F03-99B84D948904}" type="datetimeFigureOut">
              <a:rPr lang="vi-VN" smtClean="0"/>
              <a:t>28/02/2025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F21F5-E112-8BB7-6E91-B73C52975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F53C5-7D59-51DE-E7B7-5ECE4DDA0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E1B1-2024-4561-8CA6-CDC7DE0342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81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ADA1DE-9506-EEBD-C1D0-9141E51EC994}"/>
              </a:ext>
            </a:extLst>
          </p:cNvPr>
          <p:cNvSpPr txBox="1"/>
          <p:nvPr/>
        </p:nvSpPr>
        <p:spPr>
          <a:xfrm>
            <a:off x="3732679" y="652536"/>
            <a:ext cx="4726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TRUNG ĐẠI VIỆT </a:t>
            </a:r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19AA8-5909-E44A-34E2-0807D2A1F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21" y="2459504"/>
            <a:ext cx="107076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vi-VN" alt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6: BÀI 3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DIỀM TRANG TRÍ VỚI HỌA TIẾT THỜI LÝ (Tiết 2)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FCFD-A1C9-1237-D1E9-3C61CDD3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783" y="979714"/>
            <a:ext cx="2930434" cy="74363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7F73CFC-1D0F-BD3C-5819-20C8A96EFD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HỌA TIẾT THỜI TRUNG ĐẠI RẤT PHONG PHÚ, ĐƯỢC LƯU LẠI DƯỚI NHIỀU HÌNH THỨC MĨ THUẬT VỚI CHẤT LIỆU ĐA DẠNG NHƯ : GỖ, ĐÁ, GỐM… TRONG CÁC CÔNG TRÌNH KIẾN TRÚC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196D-001F-2FE3-7A9E-7B426454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341" y="1619403"/>
            <a:ext cx="7840868" cy="52322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TRƯNG BÀY SẢN PHẨM VÀ CHIA SẺ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8B452FB-7F17-0BEC-AA15-4C9AAD1918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1338" y="3149301"/>
            <a:ext cx="9224683" cy="3458584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VẼ EM ẤN TƯỢNG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HÌNH, MÀU, NHỊP ĐIỆU, SỰ CÂN BẰNG, TƯƠNG PHẢN TRONG BÀI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NGUYÊN LÍ BẠN SỬ DỤNG TRONG BÀI VẼ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GIÁ TRỊ THẨM MĨ CỦA BÀI VẼ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CÁCH ĐIỀU CHỈNH ĐỂ BỨC TRANH ĐẸP VÀ HOÀN THIỆN HƠN.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082D8-350A-593B-5C8C-8DD347066A48}"/>
              </a:ext>
            </a:extLst>
          </p:cNvPr>
          <p:cNvSpPr txBox="1"/>
          <p:nvPr/>
        </p:nvSpPr>
        <p:spPr>
          <a:xfrm>
            <a:off x="3079376" y="2352185"/>
            <a:ext cx="6256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NL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NHẬN VÀ PHÂN TÍCH 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56567-581A-5FA2-1FF5-17D4F12D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078" y="480484"/>
            <a:ext cx="7375131" cy="7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vi-VN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6: BÀI 3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DIỀM TRANG TRÍ VỚI HỌA TIẾT THỜI LÝ (Tiết 2)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EE75-57D3-05B8-4EA0-5999C193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009" y="1272837"/>
            <a:ext cx="7614648" cy="101890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TÌM HIỂU HÌNH TƯỢNG RỒNG VIỆT NAM THỜI KỲ TRUNG ĐẠI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35FDEEEC-CD65-2CD9-1C7E-7389D3246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84" y="2424970"/>
            <a:ext cx="10810897" cy="30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QUAN SÁT VÀ TÌM HIỂU VỀ: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  <a:endParaRPr lang="en-US" altLang="en-US" sz="36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</a:t>
            </a:r>
            <a:endParaRPr lang="en-US" altLang="en-US" sz="36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sz="36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B30EF-1FE4-5B56-36F0-2755FBD3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526" y="406824"/>
            <a:ext cx="7375131" cy="7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vi-VN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6: BÀI 3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DIỀM TRANG TRÍ VỚI HỌA TIẾT THỜI LÝ (Tiết 2)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E098-3895-BC94-CFAA-343B6477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9D9FB38E-AB40-EDF1-6BF5-F2BE62C6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92113"/>
            <a:ext cx="6875463" cy="6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14BA-E46B-6CFF-BA01-BC211F41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1" name="Content Placeholder 3">
            <a:extLst>
              <a:ext uri="{FF2B5EF4-FFF2-40B4-BE49-F238E27FC236}">
                <a16:creationId xmlns:a16="http://schemas.microsoft.com/office/drawing/2014/main" id="{2704989C-8F3A-2419-7557-62F80728B9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5538" y="52388"/>
            <a:ext cx="3424237" cy="3273425"/>
          </a:xfrm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D5787873-D102-F9C7-360B-3F5CCCC0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4238"/>
            <a:ext cx="35242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E5173AC1-EE65-12BA-3D17-19B2AB20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3255963"/>
            <a:ext cx="459740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49DA1CA6-F2F6-DA21-5BFA-1ACE242E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3325813"/>
            <a:ext cx="38957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D4385842-2EB4-B07F-F6AB-AD3733A9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2388"/>
            <a:ext cx="509587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F99997CB-BBDC-A86A-9451-B7068FD4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52388"/>
            <a:ext cx="38147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85BC-C0BA-79CB-0775-61553CD8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Picture 30" descr="C:\Users\Admin\Pictures\Sách giáo khoa Mĩ Thuật 7 - Chân trời sáng tạo_page-0018.jpg">
            <a:extLst>
              <a:ext uri="{FF2B5EF4-FFF2-40B4-BE49-F238E27FC236}">
                <a16:creationId xmlns:a16="http://schemas.microsoft.com/office/drawing/2014/main" id="{CB7E50D6-A86E-2FFD-4D38-A2098944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0412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5523-0D42-BE01-7BB9-E32AB684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FCCA8A49-1909-1ADE-5F16-8B673CDA53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100763"/>
          </a:xfr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D695-778A-BB08-FD8C-66AAB15E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4A69682A-95BA-A091-DF67-826805FB04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2867" y="1443445"/>
            <a:ext cx="6377396" cy="4161359"/>
          </a:xfrm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F0F8A86D-1132-D9B9-80D9-512F707B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97" y="325732"/>
            <a:ext cx="3402874" cy="62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6765-E6AC-8146-5293-E2AEA1F0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636DB2FF-9F48-8495-FCB4-2D6CB7B962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5988" y="0"/>
            <a:ext cx="6196012" cy="6732588"/>
          </a:xfrm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2033FCB1-38C0-00E8-FA20-6B32144A6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0"/>
            <a:ext cx="5500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226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IV. TRƯNG BÀY SẢN PHẨM VÀ CHIA SẺ</vt:lpstr>
      <vt:lpstr>V. TÌM HIỂU HÌNH TƯỢNG RỒNG VIỆT NAM THỜI KỲ TRUNG ĐẠI</vt:lpstr>
      <vt:lpstr>Câu hỏi  thảo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6</cp:revision>
  <dcterms:created xsi:type="dcterms:W3CDTF">2025-02-27T16:06:12Z</dcterms:created>
  <dcterms:modified xsi:type="dcterms:W3CDTF">2025-02-28T18:10:12Z</dcterms:modified>
</cp:coreProperties>
</file>