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0" r:id="rId3"/>
    <p:sldId id="271" r:id="rId4"/>
    <p:sldId id="274" r:id="rId5"/>
    <p:sldId id="275" r:id="rId6"/>
    <p:sldId id="272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9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5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5D7CD-F06F-E9CB-0F99-91C03D161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A56607-CB5D-0088-0771-44EA15825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D15DE-194F-3726-072C-CA4D28453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4EB33-EC86-4DA1-9291-E4B52642150C}" type="datetimeFigureOut">
              <a:rPr lang="vi-VN" smtClean="0"/>
              <a:t>01/03/2025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7CE5A-48BA-B81F-EB89-D3465D057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D85B5-811E-309B-4371-8F3ED2117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1EE1-9CCB-4714-84AE-182826368C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9943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94C73-E4A4-CFED-CEBF-D455A8852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8C7E33-71AD-781D-3C75-3B86BB3ADA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29626-2217-D6E4-5BA0-932F5AC01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4EB33-EC86-4DA1-9291-E4B52642150C}" type="datetimeFigureOut">
              <a:rPr lang="vi-VN" smtClean="0"/>
              <a:t>01/03/2025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EFBD7-4670-274E-DB0E-E2A119598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67181-71DE-2D02-EDDA-65A7E7451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1EE1-9CCB-4714-84AE-182826368C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19366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C6442E-F9E4-73C8-22EF-24B2393609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7024E-9B1F-AC97-79DE-51027A9198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50EEE-F76B-C6E9-CCE7-9FD1EB70C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4EB33-EC86-4DA1-9291-E4B52642150C}" type="datetimeFigureOut">
              <a:rPr lang="vi-VN" smtClean="0"/>
              <a:t>01/03/2025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6C5B4-EB50-8CC1-D0B4-BD8E3A5F0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5F092-8FBB-F682-D376-A930E3DAB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1EE1-9CCB-4714-84AE-182826368C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8692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286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EC375-B1C1-AAEB-CCCD-E456CEE8C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49952-25FA-6367-61FC-EBBC0DBFE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E74C8D-DD90-74DC-48F4-8E55BF406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4EB33-EC86-4DA1-9291-E4B52642150C}" type="datetimeFigureOut">
              <a:rPr lang="vi-VN" smtClean="0"/>
              <a:t>01/03/2025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7DC79-0823-B71B-A999-AD5FD7F09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67D5F-988C-836F-6E3E-A72EDC5A1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1EE1-9CCB-4714-84AE-182826368C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559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C8444-DBC1-9DD3-2BBE-4805DC23C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41617E-B60F-9D10-52D1-2D119AE2D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C3AE3-15B4-34F3-CBB1-19BCD75AC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4EB33-EC86-4DA1-9291-E4B52642150C}" type="datetimeFigureOut">
              <a:rPr lang="vi-VN" smtClean="0"/>
              <a:t>01/03/2025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16ABA-2AD1-E6D1-19AB-930B624E2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E81C1-6CA6-A9D3-96AE-40450C150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1EE1-9CCB-4714-84AE-182826368C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89858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256BC-21C8-3DD2-A455-21422AD41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894F1-3233-9622-4145-602A4981F2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4DFAF-6E15-9F57-C63F-7252BC2BD8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9A220E-F724-D70D-91A4-04FB7D9BF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4EB33-EC86-4DA1-9291-E4B52642150C}" type="datetimeFigureOut">
              <a:rPr lang="vi-VN" smtClean="0"/>
              <a:t>01/03/2025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01D7EF-2EA7-4969-7689-6A195FCEB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F2EF89-E32E-5EAA-406A-84CE2E303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1EE1-9CCB-4714-84AE-182826368C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99732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0C2A7-E6C1-776C-BAD2-7B4A269E8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E7225F-3332-1DAF-23F2-DDDAC86D2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83CB75-CF2E-C9A1-213D-E43AD8E34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5F822-12AC-3E30-3E71-89007029E8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D0D6AA-EB7E-6BEE-8F1B-41E4DF1334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DA4681-C978-98B4-D4E9-42C13703C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4EB33-EC86-4DA1-9291-E4B52642150C}" type="datetimeFigureOut">
              <a:rPr lang="vi-VN" smtClean="0"/>
              <a:t>01/03/2025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DB0CA4-5946-EDE7-471F-A60388F49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DCF08C-1CB4-3252-B404-292AF371C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1EE1-9CCB-4714-84AE-182826368C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00469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81106-72A5-D8AA-E16A-532ACAB74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CB2A7E-3EF4-E227-012E-891FC3D40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4EB33-EC86-4DA1-9291-E4B52642150C}" type="datetimeFigureOut">
              <a:rPr lang="vi-VN" smtClean="0"/>
              <a:t>01/03/2025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7E3C25-E429-F196-A620-831B44640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C61386-1892-17C0-39B0-3E7BACF16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1EE1-9CCB-4714-84AE-182826368C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5727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E39376-2F12-A994-D4BC-00A1E78E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4EB33-EC86-4DA1-9291-E4B52642150C}" type="datetimeFigureOut">
              <a:rPr lang="vi-VN" smtClean="0"/>
              <a:t>01/03/2025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64FC42-F32A-568E-05FD-B9B86F678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A034EA-B1CF-48CE-47F7-15BF98FFE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1EE1-9CCB-4714-84AE-182826368C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0556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54F8B-CB25-6E5D-6159-A56D5583E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E0628-F095-A615-3E2E-B5204567C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4103D-0C67-60D9-1B5E-8F9FF210B5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04B377-6CDC-387D-7E72-45713BD53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4EB33-EC86-4DA1-9291-E4B52642150C}" type="datetimeFigureOut">
              <a:rPr lang="vi-VN" smtClean="0"/>
              <a:t>01/03/2025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DD4E4-C382-C398-2A92-EB27B8AB2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4F21AD-BCBD-5648-64B0-E0D76300B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1EE1-9CCB-4714-84AE-182826368C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8246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5E8BB-C6B9-4214-5377-5C9317EBC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E4A2A0-E905-B269-8A9C-426555173C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29B2C-2A21-22AB-2A76-3CF375CA21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7E295C-C779-BCA5-6D1D-FEAE7261B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4EB33-EC86-4DA1-9291-E4B52642150C}" type="datetimeFigureOut">
              <a:rPr lang="vi-VN" smtClean="0"/>
              <a:t>01/03/2025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A4A4C-07C3-01CC-9125-1E0CC42A4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8B46A-2545-EA89-8983-BF91B4631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1EE1-9CCB-4714-84AE-182826368C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211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409670-7C46-EA24-E5CD-BABFB12E2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EAE1B-E65B-D304-8838-764E0510D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3FAED-CF8B-972A-A1A2-2D43557A20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4EB33-EC86-4DA1-9291-E4B52642150C}" type="datetimeFigureOut">
              <a:rPr lang="vi-VN" smtClean="0"/>
              <a:t>01/03/2025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B0690-2336-1AA6-DF17-E0FEF57FC2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F9E26-C014-C372-B914-4D8F75847E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11EE1-9CCB-4714-84AE-182826368C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7455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7161" y="1553135"/>
            <a:ext cx="5897677" cy="1414419"/>
          </a:xfrm>
        </p:spPr>
        <p:txBody>
          <a:bodyPr>
            <a:normAutofit/>
          </a:bodyPr>
          <a:lstStyle/>
          <a:p>
            <a:r>
              <a:rPr lang="vi-VN" sz="3200" b="1" u="sng" dirty="0">
                <a:solidFill>
                  <a:schemeClr val="accent1">
                    <a:lumMod val="75000"/>
                  </a:schemeClr>
                </a:solidFill>
              </a:rPr>
              <a:t>CHỦ ĐỀ </a:t>
            </a:r>
            <a:br>
              <a:rPr lang="vi-VN" sz="3200" b="1" u="sng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</a:rPr>
              <a:t>NGHỆ THUẬT TRUNG ĐẠI</a:t>
            </a:r>
            <a:br>
              <a:rPr lang="vi-VN" sz="32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vi-VN" sz="3200" b="1" dirty="0">
                <a:solidFill>
                  <a:schemeClr val="accent1">
                    <a:lumMod val="75000"/>
                  </a:schemeClr>
                </a:solidFill>
              </a:rPr>
              <a:t> VIỆT NAM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2108" y="3294955"/>
            <a:ext cx="10368761" cy="2260023"/>
          </a:xfrm>
        </p:spPr>
        <p:txBody>
          <a:bodyPr>
            <a:noAutofit/>
          </a:bodyPr>
          <a:lstStyle/>
          <a:p>
            <a:r>
              <a:rPr lang="vi-VN" sz="3200" b="1" u="sng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+mj-lt"/>
              </a:rPr>
              <a:t>Tiết 8: BÀI 4 </a:t>
            </a:r>
          </a:p>
          <a:p>
            <a:r>
              <a:rPr lang="vi-VN" sz="4000" b="1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+mj-lt"/>
              </a:rPr>
              <a:t>TRANG PHỤC ÁO DÀI VỚI HỌA TIẾT DÂN TỘC (</a:t>
            </a:r>
            <a:r>
              <a:rPr lang="vi-VN" sz="4000" b="1" cap="none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+mj-lt"/>
              </a:rPr>
              <a:t>Tiết 2)</a:t>
            </a:r>
            <a:endParaRPr lang="en-US" sz="4000" b="1" cap="none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09084463"/>
      </p:ext>
    </p:extLst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017" y="0"/>
            <a:ext cx="10539984" cy="1280159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HOẠT ĐỘNG 4</a:t>
            </a:r>
            <a:b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200" b="1" dirty="0">
                <a:solidFill>
                  <a:srgbClr val="FFFF00"/>
                </a:solidFill>
              </a:rPr>
              <a:t>TRƯNG BÀY SẢN PHẨM VÀ CHIA SẺ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610107"/>
            <a:ext cx="12192000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SẢN PHẨM EM YÊU THÍCH.</a:t>
            </a:r>
            <a:endParaRPr lang="en-US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SỰ PHÙ HỢP CỦA TRANG PHỤC VỚI ĐỐI TƯỢNG </a:t>
            </a:r>
            <a:r>
              <a:rPr lang="vi-VN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SỬ DỤNG.</a:t>
            </a:r>
            <a:endParaRPr lang="en-US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CÁCH SẮP XẾP, NHỊP ĐIỆU, MÀU SẮC CỦA HỌA TIẾT </a:t>
            </a:r>
            <a:r>
              <a:rPr lang="vi-VN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TRANG TRÍ ÁO</a:t>
            </a:r>
            <a:endParaRPr lang="en-US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Ý TƯỞNG ĐỂ SẢN PHẨM HOÀN THIỆN</a:t>
            </a:r>
            <a:endParaRPr lang="en-US" sz="32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KỂ TÊN THÊM MỘT SỐ SẢN PHẨM CÓ SỬ DỤNG </a:t>
            </a:r>
            <a:r>
              <a:rPr lang="vi-VN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HỌA</a:t>
            </a:r>
            <a:r>
              <a:rPr lang="vi-VN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TIẾT TRANG TRÍ THỜI LÝ.</a:t>
            </a:r>
            <a:endParaRPr lang="en-US" sz="32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267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975" y="1"/>
            <a:ext cx="10326625" cy="1328927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Hoạt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động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: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vận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dụng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vi-VN" sz="3200" b="1" dirty="0">
                <a:solidFill>
                  <a:srgbClr val="FFFF00"/>
                </a:solidFill>
              </a:rPr>
              <a:t>TÌM HIỂU ỨNG DỤNG CỦA HỌA TIẾT </a:t>
            </a:r>
            <a:br>
              <a:rPr lang="en-US" sz="3200" b="1" dirty="0">
                <a:solidFill>
                  <a:srgbClr val="FFFF00"/>
                </a:solidFill>
              </a:rPr>
            </a:br>
            <a:r>
              <a:rPr lang="vi-VN" sz="3200" b="1" dirty="0">
                <a:solidFill>
                  <a:srgbClr val="FFFF00"/>
                </a:solidFill>
              </a:rPr>
              <a:t>DÂN TỘC TRONG CUỘC SỐNG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61187" y="1694688"/>
            <a:ext cx="11506200" cy="3847337"/>
          </a:xfrm>
        </p:spPr>
        <p:txBody>
          <a:bodyPr>
            <a:noAutofit/>
          </a:bodyPr>
          <a:lstStyle/>
          <a:p>
            <a:r>
              <a:rPr lang="nl-NL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Kể tên một số sản phẩm sử dụng họa tiết dân </a:t>
            </a:r>
            <a:r>
              <a:rPr lang="vi-VN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tộc?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Bản thân sẽ làm gì để gìn giữ, bảo tồn những tinh hoa truyền thống của dân </a:t>
            </a:r>
            <a:r>
              <a:rPr lang="vi-VN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tộc?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8878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9424" y="1426463"/>
            <a:ext cx="5218176" cy="503148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592" y="1426464"/>
            <a:ext cx="4616957" cy="5031486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12192000" cy="1006542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khảo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họa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tiết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tộc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trí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ứng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dụng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547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74" y="1654966"/>
            <a:ext cx="5991225" cy="3667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5150" y="361949"/>
            <a:ext cx="5049954" cy="6253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30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6" descr="C:\Users\Admin\Pictures\Sách giáo khoa Mĩ Thuật 7 - Chân trời sáng tạo_page-00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4763"/>
            <a:ext cx="12185650" cy="685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8878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172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CHỦ ĐỀ  NGHỆ THUẬT TRUNG ĐẠI  VIỆT NAM</vt:lpstr>
      <vt:lpstr>HOẠT ĐỘNG 4 TRƯNG BÀY SẢN PHẨM VÀ CHIA SẺ</vt:lpstr>
      <vt:lpstr>Hoạt động 5 : vận dụng  TÌM HIỂU ỨNG DỤNG CỦA HỌA TIẾT  DÂN TỘC TRONG CUỘC SỐNG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</dc:creator>
  <cp:lastModifiedBy>Hi</cp:lastModifiedBy>
  <cp:revision>2</cp:revision>
  <dcterms:created xsi:type="dcterms:W3CDTF">2025-03-01T16:58:08Z</dcterms:created>
  <dcterms:modified xsi:type="dcterms:W3CDTF">2025-03-01T17:01:03Z</dcterms:modified>
</cp:coreProperties>
</file>