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6" r:id="rId1"/>
  </p:sldMasterIdLst>
  <p:notesMasterIdLst>
    <p:notesMasterId r:id="rId13"/>
  </p:notesMasterIdLst>
  <p:sldIdLst>
    <p:sldId id="275" r:id="rId2"/>
    <p:sldId id="271" r:id="rId3"/>
    <p:sldId id="258" r:id="rId4"/>
    <p:sldId id="264" r:id="rId5"/>
    <p:sldId id="265" r:id="rId6"/>
    <p:sldId id="266" r:id="rId7"/>
    <p:sldId id="267" r:id="rId8"/>
    <p:sldId id="272" r:id="rId9"/>
    <p:sldId id="276" r:id="rId10"/>
    <p:sldId id="269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EBA1E-F48E-4B83-A16C-FBB313D0672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EC0E7-A629-451B-A8AF-02F55F40B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28263-E8C7-26B7-0008-C86A387C5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A9DA1-52C9-0075-8CB2-6DF88047F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D7FA6-91C7-F697-7CA0-2594582A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94B57-A90E-1E7D-F741-42BABAD8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DB04B-8D27-6BA5-0F68-49627767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4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9BDA-DA99-1BFB-B602-949A7437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741CE-EFF0-5972-37E1-EE3BBA9ED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DBE1F-CE8D-8379-832A-AA6C4B96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1E173-8A39-D425-0999-1B094DCA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BFB55-E2B4-5C85-907F-4F76D101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5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0A2AF4-DCA3-65DD-6167-9FBC50394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4CA4D-20C1-B991-68B9-21EA83C0C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3E09F-2034-DF20-04CF-04B67628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B7B81-D301-3FA1-395B-957ED7C8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D5149-DC5F-07A3-D82D-382E44FC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6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44875-F419-F56F-5F03-3D439200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C687-F4F6-C439-5567-BC6749D4A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28426-9846-0612-6CDC-9EC2A3A5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13D94-D332-1BAF-85D2-C5EB5424B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22C4A-77D5-B5B6-724A-3EEED038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1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01260-4E7D-0F56-CB5F-D94B1B23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27DFF-9851-1A9C-2E13-9644F3EC6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77A3D-C178-B266-B5EA-F85BADAD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50EFD-5D28-B5E2-D75D-9340CC4C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6FD8D-0992-8D62-5ABE-37B0ACD7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4561-0FF5-0DC1-E6B1-22FDA6AF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A5D6F-574A-0A7D-718F-DD190EFD5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FEADD-6A82-BE7B-08C6-FB7822127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551B1-DD21-769B-70EC-FA6D7F70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837DE-63B2-BF23-F144-32CE7CC2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76D5-BBE1-0220-EC2B-6C271DBE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9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E402-0D8C-24C3-666D-25518F0F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40F01-FFD9-4064-E863-4DD68BC25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A618B-96BE-35F4-9229-0A8534882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52FD9-9674-AE90-01A4-30152E06F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11EE39-485D-D693-C2A8-C4642C43E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6C1C47-F2CD-E8D9-FDD5-2833D0BC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FB85DD-4FCA-512B-DC1B-4889965E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A9BE6-665E-5B46-19B0-2B44F61A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0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1D98D-862E-4BF0-189F-3D905DD4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F2CDC6-2339-80BE-F8FA-EA5498B4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191FB-DC3B-8425-FA0D-B46200FB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25C61-4487-3646-DB70-4A89556D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5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2EB1C4-C056-2C05-C59B-D8D62105E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AB6159-25B2-8AB9-B62C-FCF22FC5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D5F20-FB2F-3A0D-0201-2EDDFDD4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8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4EDB-B371-8CAB-08BE-A51995E3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51618-DE50-871E-0ACA-4F997B85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6A3EC-7017-41CE-D285-C6EDF4F99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2506D-3084-176A-9874-33768C2D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D8771-4658-DFE4-B0BE-09DA6FE4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3FCD4-6417-2DAA-5B51-FEB55A4B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6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5223-8784-B9B8-6AC7-74FFAF59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8DA745-FB49-776A-5E60-66E6D1396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FB1BE-8198-870B-FDAE-C25495EE4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B5BF8-42C8-8596-70F3-A128517D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C16FA-1474-D057-4EA3-6DD0F361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66502-02D8-FEE0-DD9C-6B32A7F2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34715-7A68-B942-2E4E-59B77E50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6819D-BDEA-367F-530F-A81CB3605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CF4F-795C-23E3-3EC8-AF7A58429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C04B6-9B88-1DC3-1B1C-228D7D608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90569-D1ED-1C78-240D-F6EE8E48A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873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965" y="-104322"/>
            <a:ext cx="93663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</a:rPr>
              <a:t>Tiết</a:t>
            </a:r>
            <a:r>
              <a:rPr lang="en-US" sz="4000" b="1" dirty="0">
                <a:solidFill>
                  <a:srgbClr val="C00000"/>
                </a:solidFill>
              </a:rPr>
              <a:t> 13: BÀI 7:  NGÔI NHÀ TRONG TRANH (</a:t>
            </a:r>
            <a:r>
              <a:rPr lang="en-US" sz="4000" b="1" dirty="0" err="1">
                <a:solidFill>
                  <a:srgbClr val="C00000"/>
                </a:solidFill>
              </a:rPr>
              <a:t>tiết</a:t>
            </a:r>
            <a:r>
              <a:rPr lang="en-US" sz="4000" b="1" dirty="0">
                <a:solidFill>
                  <a:srgbClr val="C00000"/>
                </a:solidFill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66449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01" y="-157649"/>
            <a:ext cx="9298547" cy="1320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34" y="1175481"/>
            <a:ext cx="7645034" cy="50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13" y="1043824"/>
            <a:ext cx="8238340" cy="548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81" y="1021897"/>
            <a:ext cx="8238340" cy="516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13" y="1084660"/>
            <a:ext cx="8420240" cy="562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25" y="1043824"/>
            <a:ext cx="8420241" cy="562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29" y="1043824"/>
            <a:ext cx="8429253" cy="546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525" y="969448"/>
            <a:ext cx="8561129" cy="578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u lịch nhà rông Tây Nguyên">
            <a:extLst>
              <a:ext uri="{FF2B5EF4-FFF2-40B4-BE49-F238E27FC236}">
                <a16:creationId xmlns:a16="http://schemas.microsoft.com/office/drawing/2014/main" id="{BEEDC165-24A2-6727-9934-CC14DED5B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29" y="983877"/>
            <a:ext cx="8698479" cy="58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22+ Tòa nhà cao nhất Hà Nội (#1 Keangnam 72 - 346m)">
            <a:extLst>
              <a:ext uri="{FF2B5EF4-FFF2-40B4-BE49-F238E27FC236}">
                <a16:creationId xmlns:a16="http://schemas.microsoft.com/office/drawing/2014/main" id="{E9BC3F22-C9E2-1293-D53B-E9E710AB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28" y="983877"/>
            <a:ext cx="8698479" cy="589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0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2" y="236113"/>
            <a:ext cx="8448540" cy="781318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7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D:\ảnh\screenshot_1659538877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859" y="761991"/>
            <a:ext cx="3840813" cy="27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ảnh\screenshot_16595388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58" y="3873436"/>
            <a:ext cx="3649663" cy="26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57" y="3834371"/>
            <a:ext cx="3940935" cy="26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49" y="888642"/>
            <a:ext cx="4365863" cy="256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307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39153"/>
            <a:ext cx="10548684" cy="7654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19" y="700260"/>
            <a:ext cx="6592495" cy="5609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              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0513" y="-100753"/>
            <a:ext cx="9443523" cy="97544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994" y="773770"/>
            <a:ext cx="238918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75" y="3699533"/>
            <a:ext cx="24384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13" y="3899138"/>
            <a:ext cx="264636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34" y="659564"/>
            <a:ext cx="2512679" cy="307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003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3" y="2"/>
            <a:ext cx="9439421" cy="97544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62842" y="1139485"/>
            <a:ext cx="6724359" cy="4901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4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Notched Right Arrow 7"/>
          <p:cNvSpPr/>
          <p:nvPr/>
        </p:nvSpPr>
        <p:spPr>
          <a:xfrm>
            <a:off x="5232697" y="2959765"/>
            <a:ext cx="534572" cy="3657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3" y="975447"/>
            <a:ext cx="4135903" cy="506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0703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744" y="1335024"/>
            <a:ext cx="4256051" cy="511729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339799" y="4257338"/>
            <a:ext cx="360223" cy="273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65" y="359581"/>
            <a:ext cx="9443523" cy="9754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00022" y="2363739"/>
            <a:ext cx="63919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HCN,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88898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443523" cy="97544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1636" y="975447"/>
            <a:ext cx="4037941" cy="531918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1" y="1925630"/>
            <a:ext cx="6501016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b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215944" y="4496376"/>
            <a:ext cx="364645" cy="299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434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4096" y="824248"/>
            <a:ext cx="4314421" cy="549927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9" y="1865862"/>
            <a:ext cx="5934060" cy="2501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HCN,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Long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595089" y="3513177"/>
            <a:ext cx="360220" cy="272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84" y="-83713"/>
            <a:ext cx="9443523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44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118" y="487862"/>
            <a:ext cx="10579995" cy="99320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           2. </a:t>
            </a:r>
            <a:r>
              <a:rPr lang="en-US" sz="2800" b="1" dirty="0" err="1">
                <a:solidFill>
                  <a:schemeClr val="tx1"/>
                </a:solidFill>
              </a:rPr>
              <a:t>Cách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vẽ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ngôi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cảnh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vật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xung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quanh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br>
              <a:rPr lang="en-US" sz="2800" b="1" dirty="0"/>
            </a:br>
            <a:r>
              <a:rPr lang="en-US" sz="2800" b="1" dirty="0">
                <a:solidFill>
                  <a:srgbClr val="FF0000"/>
                </a:solidFill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(Tr.31)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3928" y="1481070"/>
            <a:ext cx="5194444" cy="4806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8710" y="1700562"/>
            <a:ext cx="5924281" cy="993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20F5A01-01D3-805C-DAAF-767CC5CF7116}"/>
              </a:ext>
            </a:extLst>
          </p:cNvPr>
          <p:cNvSpPr txBox="1">
            <a:spLocks/>
          </p:cNvSpPr>
          <p:nvPr/>
        </p:nvSpPr>
        <p:spPr>
          <a:xfrm>
            <a:off x="6065950" y="2703907"/>
            <a:ext cx="5924281" cy="103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CA3F7B-99E2-4B4C-0F70-27131312ADA0}"/>
              </a:ext>
            </a:extLst>
          </p:cNvPr>
          <p:cNvSpPr txBox="1">
            <a:spLocks/>
          </p:cNvSpPr>
          <p:nvPr/>
        </p:nvSpPr>
        <p:spPr>
          <a:xfrm>
            <a:off x="6065949" y="3853408"/>
            <a:ext cx="5924281" cy="917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612FD3E-4A29-698E-6D84-6FA29C030097}"/>
              </a:ext>
            </a:extLst>
          </p:cNvPr>
          <p:cNvSpPr txBox="1">
            <a:spLocks/>
          </p:cNvSpPr>
          <p:nvPr/>
        </p:nvSpPr>
        <p:spPr>
          <a:xfrm>
            <a:off x="6018710" y="4706886"/>
            <a:ext cx="5924281" cy="1223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55250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ảnh\screenshot_16595388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7" y="3628185"/>
            <a:ext cx="4012900" cy="283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ảnh\screenshot_165953878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11" y="359130"/>
            <a:ext cx="4056624" cy="28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ảnh\screenshot_165953877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7" y="375388"/>
            <a:ext cx="4049238" cy="29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ảnh\screenshot_165953884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43" y="3607184"/>
            <a:ext cx="4049242" cy="28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68795" y="815638"/>
            <a:ext cx="363553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B1: </a:t>
            </a:r>
            <a:r>
              <a:rPr lang="en-US" sz="2000" b="1" dirty="0" err="1">
                <a:solidFill>
                  <a:schemeClr val="bg1"/>
                </a:solidFill>
              </a:rPr>
              <a:t>Vẽ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phác</a:t>
            </a:r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 err="1">
                <a:solidFill>
                  <a:schemeClr val="bg1"/>
                </a:solidFill>
              </a:rPr>
              <a:t>để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xác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định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ngôi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cảnh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vật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trên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giấy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73979" y="2263700"/>
            <a:ext cx="36947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B2: </a:t>
            </a:r>
            <a:r>
              <a:rPr lang="en-US" sz="2000" b="1" dirty="0" err="1">
                <a:solidFill>
                  <a:schemeClr val="bg1"/>
                </a:solidFill>
              </a:rPr>
              <a:t>Vẽ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hình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khối</a:t>
            </a:r>
            <a:r>
              <a:rPr lang="en-US" sz="2000" b="1" dirty="0">
                <a:solidFill>
                  <a:schemeClr val="bg1"/>
                </a:solidFill>
              </a:rPr>
              <a:t> chi </a:t>
            </a:r>
            <a:r>
              <a:rPr lang="en-US" sz="2000" b="1" dirty="0" err="1">
                <a:solidFill>
                  <a:schemeClr val="bg1"/>
                </a:solidFill>
              </a:rPr>
              <a:t>tiết</a:t>
            </a:r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cảnh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vật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phía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phía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trước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của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ngôi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nhà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73978" y="3609798"/>
            <a:ext cx="36947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B3: </a:t>
            </a:r>
            <a:r>
              <a:rPr lang="en-US" sz="2000" b="1" dirty="0" err="1">
                <a:solidFill>
                  <a:schemeClr val="bg1"/>
                </a:solidFill>
              </a:rPr>
              <a:t>Vẽ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màu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khái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quát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73979" y="4969817"/>
            <a:ext cx="369474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B4: </a:t>
            </a:r>
            <a:r>
              <a:rPr lang="en-US" sz="2000" b="1" dirty="0" err="1">
                <a:solidFill>
                  <a:schemeClr val="bg1"/>
                </a:solidFill>
              </a:rPr>
              <a:t>Vẽ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màu</a:t>
            </a:r>
            <a:r>
              <a:rPr lang="en-US" sz="2000" b="1" dirty="0">
                <a:solidFill>
                  <a:schemeClr val="bg1"/>
                </a:solidFill>
              </a:rPr>
              <a:t> chi </a:t>
            </a:r>
            <a:r>
              <a:rPr lang="en-US" sz="2000" b="1" dirty="0" err="1">
                <a:solidFill>
                  <a:schemeClr val="bg1"/>
                </a:solidFill>
              </a:rPr>
              <a:t>tiết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diễn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tả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đặc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điểm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ngôi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nhà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cảnh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vật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7048" y="3183114"/>
            <a:ext cx="5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5058" y="3162894"/>
            <a:ext cx="5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7865" y="6447106"/>
            <a:ext cx="5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E1FCC-8FE0-1955-A74A-9AFFA8860C1F}"/>
              </a:ext>
            </a:extLst>
          </p:cNvPr>
          <p:cNvSpPr txBox="1"/>
          <p:nvPr/>
        </p:nvSpPr>
        <p:spPr>
          <a:xfrm>
            <a:off x="6035058" y="6447106"/>
            <a:ext cx="5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B4</a:t>
            </a:r>
          </a:p>
        </p:txBody>
      </p:sp>
    </p:spTree>
    <p:extLst>
      <p:ext uri="{BB962C8B-B14F-4D97-AF65-F5344CB8AC3E}">
        <p14:creationId xmlns:p14="http://schemas.microsoft.com/office/powerpoint/2010/main" val="6040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543" y="0"/>
            <a:ext cx="2001253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Kết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luận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3102" y="1091340"/>
            <a:ext cx="9781248" cy="1479240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 err="1"/>
              <a:t>Hình</a:t>
            </a:r>
            <a:r>
              <a:rPr lang="en-US" sz="4000" b="1" dirty="0"/>
              <a:t> </a:t>
            </a:r>
            <a:r>
              <a:rPr lang="en-US" sz="4000" b="1" dirty="0" err="1"/>
              <a:t>khối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 </a:t>
            </a:r>
            <a:r>
              <a:rPr lang="en-US" sz="4000" b="1" dirty="0" err="1"/>
              <a:t>gian</a:t>
            </a:r>
            <a:r>
              <a:rPr lang="en-US" sz="4000" b="1" dirty="0"/>
              <a:t> </a:t>
            </a:r>
            <a:r>
              <a:rPr lang="en-US" sz="4000" b="1" dirty="0" err="1"/>
              <a:t>của</a:t>
            </a:r>
            <a:r>
              <a:rPr lang="en-US" sz="4000" b="1" dirty="0"/>
              <a:t> </a:t>
            </a:r>
            <a:r>
              <a:rPr lang="en-US" sz="4000" b="1" dirty="0" err="1"/>
              <a:t>ngôi</a:t>
            </a:r>
            <a:r>
              <a:rPr lang="en-US" sz="4000" b="1" dirty="0"/>
              <a:t> </a:t>
            </a:r>
            <a:r>
              <a:rPr lang="en-US" sz="4000" b="1" dirty="0" err="1"/>
              <a:t>nhà</a:t>
            </a:r>
            <a:r>
              <a:rPr lang="en-US" sz="4000" b="1" dirty="0"/>
              <a:t> </a:t>
            </a:r>
            <a:r>
              <a:rPr lang="en-US" sz="4000" b="1" dirty="0" err="1"/>
              <a:t>trong</a:t>
            </a:r>
            <a:r>
              <a:rPr lang="en-US" sz="4000" b="1" dirty="0"/>
              <a:t> </a:t>
            </a:r>
            <a:r>
              <a:rPr lang="en-US" sz="4000" b="1" dirty="0" err="1"/>
              <a:t>tranh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thể</a:t>
            </a:r>
            <a:r>
              <a:rPr lang="en-US" sz="4000" b="1" dirty="0"/>
              <a:t> </a:t>
            </a:r>
            <a:r>
              <a:rPr lang="en-US" sz="4000" b="1" dirty="0" err="1"/>
              <a:t>được</a:t>
            </a:r>
            <a:r>
              <a:rPr lang="en-US" sz="4000" b="1" dirty="0"/>
              <a:t> </a:t>
            </a:r>
            <a:r>
              <a:rPr lang="en-US" sz="4000" b="1" dirty="0" err="1"/>
              <a:t>diễn</a:t>
            </a:r>
            <a:r>
              <a:rPr lang="en-US" sz="4000" b="1" dirty="0"/>
              <a:t> </a:t>
            </a:r>
            <a:r>
              <a:rPr lang="en-US" sz="4000" b="1" dirty="0" err="1"/>
              <a:t>tả</a:t>
            </a:r>
            <a:r>
              <a:rPr lang="en-US" sz="4000" b="1" dirty="0"/>
              <a:t> </a:t>
            </a:r>
            <a:r>
              <a:rPr lang="en-US" sz="4000" b="1" dirty="0" err="1"/>
              <a:t>với</a:t>
            </a:r>
            <a:r>
              <a:rPr lang="en-US" sz="4000" b="1" dirty="0"/>
              <a:t> </a:t>
            </a:r>
            <a:r>
              <a:rPr lang="en-US" sz="4000" b="1" dirty="0" err="1"/>
              <a:t>cảnh</a:t>
            </a:r>
            <a:r>
              <a:rPr lang="en-US" sz="4000" b="1" dirty="0"/>
              <a:t> </a:t>
            </a:r>
            <a:r>
              <a:rPr lang="en-US" sz="4000" b="1" dirty="0" err="1"/>
              <a:t>vật</a:t>
            </a:r>
            <a:r>
              <a:rPr lang="en-US" sz="4000" b="1" dirty="0"/>
              <a:t> ở </a:t>
            </a:r>
            <a:r>
              <a:rPr lang="en-US" sz="4000" b="1" dirty="0" err="1"/>
              <a:t>gần</a:t>
            </a:r>
            <a:r>
              <a:rPr lang="en-US" sz="4000" b="1" dirty="0"/>
              <a:t> </a:t>
            </a:r>
            <a:r>
              <a:rPr lang="en-US" sz="4000" b="1" dirty="0" err="1"/>
              <a:t>thường</a:t>
            </a:r>
            <a:r>
              <a:rPr lang="en-US" sz="4000" b="1" dirty="0"/>
              <a:t> </a:t>
            </a:r>
            <a:r>
              <a:rPr lang="en-US" sz="4000" b="1" dirty="0" err="1"/>
              <a:t>tỉ</a:t>
            </a:r>
            <a:r>
              <a:rPr lang="en-US" sz="4000" b="1" dirty="0"/>
              <a:t> </a:t>
            </a:r>
            <a:r>
              <a:rPr lang="en-US" sz="4000" b="1" dirty="0" err="1"/>
              <a:t>lệ</a:t>
            </a:r>
            <a:r>
              <a:rPr lang="en-US" sz="4000" b="1" dirty="0"/>
              <a:t> </a:t>
            </a:r>
            <a:r>
              <a:rPr lang="en-US" sz="4000" b="1" dirty="0" err="1"/>
              <a:t>lớn</a:t>
            </a:r>
            <a:r>
              <a:rPr lang="en-US" sz="4000" b="1" dirty="0"/>
              <a:t> 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sắc</a:t>
            </a:r>
            <a:r>
              <a:rPr lang="en-US" sz="4000" b="1" dirty="0"/>
              <a:t> </a:t>
            </a:r>
            <a:r>
              <a:rPr lang="en-US" sz="4000" b="1" dirty="0" err="1"/>
              <a:t>độ</a:t>
            </a:r>
            <a:r>
              <a:rPr lang="en-US" sz="4000" b="1" dirty="0"/>
              <a:t> </a:t>
            </a:r>
            <a:r>
              <a:rPr lang="en-US" sz="4000" b="1" dirty="0" err="1"/>
              <a:t>đậm</a:t>
            </a:r>
            <a:r>
              <a:rPr lang="en-US" sz="4000" b="1" dirty="0"/>
              <a:t> </a:t>
            </a:r>
            <a:r>
              <a:rPr lang="en-US" sz="4000" b="1" dirty="0" err="1"/>
              <a:t>nhạt</a:t>
            </a:r>
            <a:r>
              <a:rPr lang="en-US" sz="4000" b="1" dirty="0"/>
              <a:t> </a:t>
            </a:r>
            <a:r>
              <a:rPr lang="en-US" sz="4000" b="1" dirty="0" err="1"/>
              <a:t>rõ</a:t>
            </a:r>
            <a:r>
              <a:rPr lang="en-US" sz="4000" b="1" dirty="0"/>
              <a:t>, </a:t>
            </a:r>
            <a:r>
              <a:rPr lang="en-US" sz="4000" b="1" dirty="0" err="1"/>
              <a:t>cảnh</a:t>
            </a:r>
            <a:r>
              <a:rPr lang="en-US" sz="4000" b="1" dirty="0"/>
              <a:t> </a:t>
            </a:r>
            <a:r>
              <a:rPr lang="en-US" sz="4000" b="1" dirty="0" err="1"/>
              <a:t>vật</a:t>
            </a:r>
            <a:r>
              <a:rPr lang="en-US" sz="4000" b="1" dirty="0"/>
              <a:t> ở </a:t>
            </a:r>
            <a:r>
              <a:rPr lang="en-US" sz="4000" b="1" dirty="0" err="1"/>
              <a:t>xa</a:t>
            </a:r>
            <a:r>
              <a:rPr lang="en-US" sz="4000" b="1" dirty="0"/>
              <a:t> </a:t>
            </a:r>
            <a:r>
              <a:rPr lang="en-US" sz="4000" b="1" dirty="0" err="1"/>
              <a:t>nhỏ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mờ</a:t>
            </a:r>
            <a:r>
              <a:rPr lang="en-US" sz="4000" b="1" dirty="0"/>
              <a:t> </a:t>
            </a:r>
            <a:r>
              <a:rPr lang="en-US" sz="4000" b="1" dirty="0" err="1"/>
              <a:t>hơn</a:t>
            </a:r>
            <a:r>
              <a:rPr lang="en-US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033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516</Words>
  <Application>Microsoft Office PowerPoint</Application>
  <PresentationFormat>Màn hình rộng</PresentationFormat>
  <Paragraphs>42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Tiết 13: BÀI 7:  NGÔI NHÀ TRONG TRANH (tiết 1)</vt:lpstr>
      <vt:lpstr> </vt:lpstr>
      <vt:lpstr>Bản trình bày PowerPoint</vt:lpstr>
      <vt:lpstr> </vt:lpstr>
      <vt:lpstr>Bản trình bày PowerPoint</vt:lpstr>
      <vt:lpstr>Bản trình bày PowerPoint</vt:lpstr>
      <vt:lpstr>           2. Cách vẽ ngôi nhà có hình khối và cảnh vật xung quanh  * Quan sát hình minh hoạ trong SGK (Tr.31) và trả lời câu hỏi </vt:lpstr>
      <vt:lpstr>Bản trình bày PowerPoint</vt:lpstr>
      <vt:lpstr>Kết luận </vt:lpstr>
      <vt:lpstr>3. Vẽ tranh ngôi nhà yêu thích   * Quan sát một số mẫu ngôi nhà trong thực tế</vt:lpstr>
      <vt:lpstr>3. Vẽ tranh ngôi nhà yêu thích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Vhbbnmn,.</dc:title>
  <dc:creator>HP</dc:creator>
  <cp:lastModifiedBy>Hi</cp:lastModifiedBy>
  <cp:revision>82</cp:revision>
  <dcterms:created xsi:type="dcterms:W3CDTF">2022-08-04T13:53:09Z</dcterms:created>
  <dcterms:modified xsi:type="dcterms:W3CDTF">2024-12-04T19:43:08Z</dcterms:modified>
</cp:coreProperties>
</file>