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" r:id="rId2"/>
    <p:sldId id="380" r:id="rId3"/>
    <p:sldId id="376" r:id="rId4"/>
    <p:sldId id="375" r:id="rId5"/>
    <p:sldId id="377" r:id="rId6"/>
    <p:sldId id="33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F449-C43F-882C-8949-99743C776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4B454-3558-86FA-F863-ED30DF372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B6902-FD8E-3C40-6A47-192A94CA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0E22-7C46-4AAE-93C1-0A688F6C15C8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B5137-AF47-B8C8-5154-575E2648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F3716-2073-9A27-F9DB-DB0825B9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28C-4937-411D-8631-D58872F5F52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317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50C6B-259A-1075-FA13-207F339F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2D123-9E7B-7883-6B6B-CBCB1A720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7D59-26BB-9C0A-A4C9-C7A54A86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0E22-7C46-4AAE-93C1-0A688F6C15C8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EF835-6C48-5651-9D34-E1228059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E4B3C-36AE-446B-634E-CE669FBF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28C-4937-411D-8631-D58872F5F52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50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63A48D-2AE5-1131-FC00-3DFEADB078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B62D0-34B9-A885-7EC9-EE1A94DDE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418D4-9FD8-BC90-6244-DBDA02EBA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0E22-7C46-4AAE-93C1-0A688F6C15C8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27E4-704B-E0B3-2B45-61A25CA6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998B2-89BB-60BA-7FF3-0F2011DF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28C-4937-411D-8631-D58872F5F52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429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505D9-A4BD-A164-4205-B5986A76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BF571-242F-86F5-00A3-076DCB60A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E854A-A765-E79C-1C23-0897C1C8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0E22-7C46-4AAE-93C1-0A688F6C15C8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6AB3-9B22-9379-4674-CFE19868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E75CF-F43B-98F1-F315-16BB6E97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28C-4937-411D-8631-D58872F5F52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496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0102-1A42-2315-46D5-F9307CA7A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467B5-2078-10A7-B8EC-C26F10A4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44C6A-1387-4DE8-3676-F92E831A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0E22-7C46-4AAE-93C1-0A688F6C15C8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AE037-6DC7-5A62-3B78-26B75025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00B2D-0BBA-E124-9949-877F99DB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28C-4937-411D-8631-D58872F5F52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915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431A-160E-F4B2-4331-6418BBF3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04D34-1700-7476-6296-A7C5D6720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03708-7F7A-A50C-2BF7-D79C8EBBD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784A3-9CDA-ED80-82CD-10D17908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0E22-7C46-4AAE-93C1-0A688F6C15C8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C8E9B-FF31-4EB2-4F44-127CA60D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15957-C57B-18CF-4C34-BCC560A4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28C-4937-411D-8631-D58872F5F52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710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6F15-82ED-D2A7-7BF2-5E4C8645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BBFC4-E5D9-A8D9-153F-E7F7EB779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44807-00E4-E515-3B85-424944685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2E601-CFD2-6A8B-19BD-9EA80D496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AEB9B-23F5-DA15-486F-4280D03A8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846FF2-12F6-88FB-9D4F-BBE85717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0E22-7C46-4AAE-93C1-0A688F6C15C8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D886F-3AF5-075A-BA28-403BAC85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9119E6-C42F-CB56-6E7E-B21D5132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28C-4937-411D-8631-D58872F5F52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051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6EDB-CFFD-0C8E-D3C0-00BFEEC5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DAE9B-98C3-3F44-FB55-FA5B1042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0E22-7C46-4AAE-93C1-0A688F6C15C8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0FE42-A4E5-B742-B6C5-B605B5DD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06B6E-39CE-CB99-4DC4-F773624D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28C-4937-411D-8631-D58872F5F52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379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02B4F-A0C9-B53B-AA81-CE904B34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0E22-7C46-4AAE-93C1-0A688F6C15C8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BDE4C-A552-6B71-34EA-D47ECAF7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9D09F-3625-8FAB-FFE1-816D66D5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28C-4937-411D-8631-D58872F5F52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270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3F736-3F24-5842-8B74-BBB8929FA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5E239-542A-8898-D7D3-B5477C6A8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08FF8-6893-FDFF-331C-2B042A01E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4C030-1A8A-CEFB-6808-FFF72342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0E22-7C46-4AAE-93C1-0A688F6C15C8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AC3B0-84B9-F88F-5880-67455814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0FF15-32F4-84EE-901D-7FAB7323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28C-4937-411D-8631-D58872F5F52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350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44FC-6161-E11E-AC65-6F9A1AB3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457DB-C93C-C41D-4811-EC4E77DB0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D1C90-0465-A709-2920-31A121745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64A5D-CE0B-DB24-9819-8C90CA85C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0E22-7C46-4AAE-93C1-0A688F6C15C8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5BAB6-B8A5-3016-6F33-E86FEA4E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4F94B-3A28-8518-1464-98625013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1228C-4937-411D-8631-D58872F5F52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28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804B2-7D97-6C97-9E1D-7DD723D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26D46-3A15-BC00-FD0B-8B4C496FF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BC0D0-F2A0-6E2A-8DDE-94F4FC043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30E22-7C46-4AAE-93C1-0A688F6C15C8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8CE54-7231-1E68-3EB2-E6208D506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56162-423C-19D8-75B4-DBA7EAD2A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1228C-4937-411D-8631-D58872F5F52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985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35025" y="2439296"/>
            <a:ext cx="8191463" cy="5200650"/>
          </a:xfrm>
        </p:spPr>
        <p:txBody>
          <a:bodyPr>
            <a:prstTxWarp prst="textCanDown">
              <a:avLst/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Bài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4: Nét đặc trưng trong tranh </a:t>
            </a:r>
            <a:b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</a:b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sơn mài Việt Nam  </a:t>
            </a:r>
            <a:b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blipFill>
                  <a:blip r:embed="rId3"/>
                </a:blip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blipFill>
                <a:blip r:embed="rId3"/>
              </a:blip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59680" y="6148070"/>
            <a:ext cx="1176733" cy="598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(TIẾT </a:t>
            </a:r>
            <a:r>
              <a:rPr lang="en-US" altLang="zh-CN" sz="2000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2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)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505682F-848B-DE1A-2524-AF49F188F9FA}"/>
              </a:ext>
            </a:extLst>
          </p:cNvPr>
          <p:cNvSpPr/>
          <p:nvPr/>
        </p:nvSpPr>
        <p:spPr>
          <a:xfrm>
            <a:off x="4857201" y="1841126"/>
            <a:ext cx="2236953" cy="5981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Tiết</a:t>
            </a: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8: </a:t>
            </a:r>
            <a:r>
              <a:rPr kumimoji="0" lang="en-US" altLang="zh-CN" sz="28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Bài</a:t>
            </a:r>
            <a:r>
              <a:rPr kumimoji="0" lang="en-US" altLang="zh-CN" sz="28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4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A4299-30E1-51CA-6599-D98C6A6D20B4}"/>
              </a:ext>
            </a:extLst>
          </p:cNvPr>
          <p:cNvSpPr txBox="1"/>
          <p:nvPr/>
        </p:nvSpPr>
        <p:spPr>
          <a:xfrm>
            <a:off x="5322614" y="485937"/>
            <a:ext cx="1546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CHỦ ĐỀ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0671B-F176-BD8C-6D0C-AE4EA3CB2947}"/>
              </a:ext>
            </a:extLst>
          </p:cNvPr>
          <p:cNvSpPr txBox="1"/>
          <p:nvPr/>
        </p:nvSpPr>
        <p:spPr>
          <a:xfrm>
            <a:off x="3676936" y="867809"/>
            <a:ext cx="4717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HIỆN ĐẠI THẾ GIỚI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  <p:bldP spid="5" grpId="0" bldLvl="0" animBg="1"/>
      <p:bldP spid="5" grpId="1" animBg="1"/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Callout 26"/>
          <p:cNvSpPr/>
          <p:nvPr/>
        </p:nvSpPr>
        <p:spPr>
          <a:xfrm>
            <a:off x="820458" y="383222"/>
            <a:ext cx="11194489" cy="859155"/>
          </a:xfrm>
          <a:prstGeom prst="cloudCallout">
            <a:avLst>
              <a:gd name="adj1" fmla="val -53479"/>
              <a:gd name="adj2" fmla="val 53791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4. Trưng bày sản phẩm và chia sẻ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46710" y="812800"/>
            <a:ext cx="11499215" cy="6045200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3200" b="1" i="1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- Nêu cảm nhận và phân tích về:</a:t>
            </a: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Bức tranh em yêu thích.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Hình và hòa sắc trong tranh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Kĩ thuật gắn vỏ trứng để tạo hình, màu và chất cảm.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Ý tưởng điều chỉnh để bức tranh hoàn thiện hơn. </a:t>
            </a:r>
          </a:p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v"/>
            </a:pP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kumimoji="0" lang="en-US" altLang="zh-CN" sz="3200" b="1" i="1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- Kể tên bức tranh sơn mài mà em biết.</a:t>
            </a:r>
            <a:r>
              <a:rPr kumimoji="0" lang="en-US" altLang="zh-CN" sz="32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Rounded Rectangular Callout 27"/>
          <p:cNvSpPr/>
          <p:nvPr/>
        </p:nvSpPr>
        <p:spPr>
          <a:xfrm>
            <a:off x="696744" y="103347"/>
            <a:ext cx="10652573" cy="812800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5. Giới thiệu tác phẩm và tác giả Nguyễn Gia Trí.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" y="1014730"/>
            <a:ext cx="9695815" cy="5643245"/>
          </a:xfrm>
          <a:prstGeom prst="rect">
            <a:avLst/>
          </a:prstGeom>
          <a:ln w="76200">
            <a:solidFill>
              <a:srgbClr val="996633"/>
            </a:solidFill>
          </a:ln>
        </p:spPr>
      </p:pic>
      <p:sp>
        <p:nvSpPr>
          <p:cNvPr id="12" name="Left Arrow Callout 11"/>
          <p:cNvSpPr/>
          <p:nvPr/>
        </p:nvSpPr>
        <p:spPr>
          <a:xfrm>
            <a:off x="9817735" y="1522730"/>
            <a:ext cx="2228215" cy="4726940"/>
          </a:xfrm>
          <a:prstGeom prst="left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Nguyễn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Gia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Trí,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Vườn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xuân,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Trung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Nam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Bắc,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sơn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mài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635" y="160655"/>
            <a:ext cx="12191365" cy="7667625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615315" y="81915"/>
            <a:ext cx="10601960" cy="812800"/>
          </a:xfrm>
          <a:prstGeom prst="wedgeRoundRectCallout">
            <a:avLst>
              <a:gd name="adj1" fmla="val -52884"/>
              <a:gd name="adj2" fmla="val 30468"/>
              <a:gd name="adj3" fmla="val 16667"/>
            </a:avLst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5. Giới thiệu tác phẩm và tác giả Nguyễn Gia Trí.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05" y="1196975"/>
            <a:ext cx="3698240" cy="5504815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20" y="1196975"/>
            <a:ext cx="7209790" cy="5504180"/>
          </a:xfrm>
          <a:prstGeom prst="foldedCorner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55" y="-81915"/>
            <a:ext cx="976630" cy="9766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00" y="3746377"/>
            <a:ext cx="3298825" cy="36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7" y="3876350"/>
            <a:ext cx="32988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1500186" y="-1"/>
            <a:ext cx="9730191" cy="204774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42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72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082959" y="2062639"/>
            <a:ext cx="4257675" cy="1428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684234" y="5450889"/>
            <a:ext cx="5060272" cy="10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</a:t>
            </a:r>
            <a:endParaRPr lang="en-US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48403" y="3357428"/>
            <a:ext cx="3583576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5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-33516449" y="1314556"/>
            <a:ext cx="42498523" cy="42285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BÀI 4 ĐẾN ĐÂY LÀ HẾT HẸN GẶP LẠI TIẾT HỌC SAU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77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63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169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Bài 4: Nét đặc trưng trong tranh  sơn mài Việt Nam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5</cp:revision>
  <dcterms:created xsi:type="dcterms:W3CDTF">2025-03-05T00:31:14Z</dcterms:created>
  <dcterms:modified xsi:type="dcterms:W3CDTF">2025-03-05T00:39:27Z</dcterms:modified>
</cp:coreProperties>
</file>