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75" r:id="rId3"/>
    <p:sldId id="277" r:id="rId4"/>
    <p:sldId id="278" r:id="rId5"/>
    <p:sldId id="276" r:id="rId6"/>
    <p:sldId id="27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E49F-8266-4D57-B07D-FEA9460E5FA2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CFE79-98E7-40CD-A638-A71D8894E33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28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4CE14-1FB6-4320-B1F2-365DE8816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DD23-90D4-6ACC-75F0-BF5A9DE68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D37B7-6883-A654-50C7-94D95CDE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CFACF-32B3-BFF5-8A0A-12CB6F59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EC9D5-AFEC-C51A-50F6-1056EE1A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074B-A70F-CBA0-16D1-8AE42027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27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11F7-6C87-EE66-327A-0FD42BA2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8DE38-F747-3406-A09A-CCAAB25AB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6C20-DDB6-770C-D3CC-58A319D5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987CF-BF5E-1F3D-D397-3EB35B8A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3443-D1F0-D0BD-1E05-21402C2C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2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0F58C-FDA3-78E4-E24A-22664F152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2C29F-209D-99F8-2C7B-86CB12E70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EB627-0D58-A8E7-9794-4B193E3B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D8F8-5D8F-3D75-917B-7C0C461C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4C10-21AA-D89F-0D28-689109CA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12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1828-ED10-7E99-0A51-44CFE009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6A73F-E0ED-C847-8A35-A5F1391F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EE738-F4AE-2F2F-B22E-10DF2909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94E1-140F-9228-C3DD-239B9148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6959-6D5B-15CD-2226-0ED4B833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9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0178-0545-7DC5-5234-B45B7625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CFE3D-1740-5630-8C83-B26AF207F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0A7A-33BF-F4D5-E820-E7A58454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466F6-1BA8-482D-4B25-68B57FEC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6A3C4-F2CC-8DD3-0296-BC1D64E7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0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1746-BD9F-64CA-3C62-ED18F781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759F-26D9-A5BC-EF72-451D2F89D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45A2D-E22E-80A9-E39C-D76C0739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CDC81-FE58-7C72-FAE2-DADAB26C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C69C1-44ED-C6B5-8997-2882E8F5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4011-6AD8-6ECB-DBDB-689B4C0A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52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E39F-D14B-2E57-D2E0-D0EFD27A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C3AA3-3BEB-70A8-5C38-1F12D487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86B9-E4D3-DB3C-7FDC-35F13EE1F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EC58F-380E-127A-1202-AF9E09D80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D78C7-F42F-144A-9210-934817A52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D3CE2-8420-1F3F-B4F8-12B650DD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7303A-3B1E-D0F5-F229-6EA3E252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FB875-4C00-7BF1-ADD5-C3C9CDBF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66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8020-64EF-1C35-823A-3085DDA3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14330-C350-9812-C9AF-0656ECF4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63ACB-67C1-B141-B5B3-6B80A0F8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34970-3A2A-96E2-4DAD-2485B0F1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59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BBD3-6FD6-DEC4-A4AE-4FC1C334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B3EFF-AE97-FF8A-D0C4-2C29FED5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3F1D2-894B-7C48-D4EB-EDECB457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63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FF91-C034-EB63-B7F7-3967CEA5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E7B0-F40D-7402-893F-D5A2F837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87E18-D681-858A-0BAC-77D2D2916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87BD4-67E1-C63E-DF6D-752B1DB6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5EF28-EF08-3F51-68DA-6E36E74B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6C94E-B993-F27B-5EB4-ABBD664B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76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8C30-A46E-A598-4143-F52A138A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512C6-04ED-BDB5-15E8-7EA31777C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409D9-35FF-866D-8F12-05575EFB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A9DD8-5B9E-FF4A-30AE-01972C26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AE706-50F9-9646-C1DD-D688C4EA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4DF79-B907-D346-2692-952FC571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87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99E55-255B-F55A-FC50-6B9963BB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920FE-4ABA-DDD6-8619-FCC4FC1A7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5373-EA6E-2DD4-5F54-A3FF33116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F42E-8FA8-4307-9A32-C99BF3E9791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503FC-1067-4375-F4E8-E3BA50CE1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9EB2-3508-1B82-6D21-509046BE7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92E9-1D41-4CAE-B18C-C9F13731DE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52BC0-D480-46F7-9F26-E4F9FBBC2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86" y="244186"/>
            <a:ext cx="6369627" cy="6369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8309" y="1713721"/>
            <a:ext cx="9407510" cy="2430575"/>
          </a:xfrm>
          <a:prstGeom prst="rect">
            <a:avLst/>
          </a:pr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472"/>
              </a:avLst>
            </a:prstTxWarp>
            <a:spAutoFit/>
          </a:bodyPr>
          <a:lstStyle/>
          <a:p>
            <a:pPr algn="ctr"/>
            <a:r>
              <a:rPr lang="vi-VN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 28: Bài 3:</a:t>
            </a:r>
          </a:p>
          <a:p>
            <a:pPr algn="ctr"/>
            <a:r>
              <a:rPr lang="vi-VN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THẢM TRANG TRÍ VỚI </a:t>
            </a:r>
          </a:p>
          <a:p>
            <a:pPr algn="ctr"/>
            <a:r>
              <a:rPr lang="vi-VN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HỌA TIẾT TRỐNG ĐỒNG (Tiết 2)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82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6" y="1034912"/>
            <a:ext cx="6755523" cy="3802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464" y="265471"/>
            <a:ext cx="9925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IV. Trưng bày và chia sẻ sản phẩm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684" y="5042118"/>
            <a:ext cx="10899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+mj-lt"/>
              </a:rPr>
              <a:t>Quan sát và chia sẻ:</a:t>
            </a:r>
          </a:p>
          <a:p>
            <a:r>
              <a:rPr lang="vi-VN" sz="2800" b="1" i="1" dirty="0">
                <a:solidFill>
                  <a:srgbClr val="002060"/>
                </a:solidFill>
                <a:latin typeface="+mj-lt"/>
              </a:rPr>
              <a:t>-Em thích nhất bài trang trí nào?</a:t>
            </a:r>
          </a:p>
          <a:p>
            <a:r>
              <a:rPr lang="vi-VN" sz="2800" b="1" i="1" dirty="0">
                <a:solidFill>
                  <a:srgbClr val="002060"/>
                </a:solidFill>
                <a:latin typeface="+mj-lt"/>
              </a:rPr>
              <a:t>-Nhận xét về các mảng và các họa tiết sử dụng?</a:t>
            </a:r>
          </a:p>
          <a:p>
            <a:r>
              <a:rPr lang="vi-VN" sz="2800" b="1" i="1" dirty="0">
                <a:solidFill>
                  <a:srgbClr val="002060"/>
                </a:solidFill>
                <a:latin typeface="+mj-lt"/>
              </a:rPr>
              <a:t>-Theo em cần bổ sung thêm phần nào để bài trang trí được hoàn chỉnh?</a:t>
            </a:r>
            <a:endParaRPr lang="en-US" sz="28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1226"/>
            <a:ext cx="11592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V. Tìm hiểu các dạng thức trang trí cân bằng và đối xứng trong cuộc sống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61" y="1554438"/>
            <a:ext cx="3159323" cy="3552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42" y="1332453"/>
            <a:ext cx="4290577" cy="3774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042118"/>
            <a:ext cx="11002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Quan sát và trả lời:</a:t>
            </a:r>
          </a:p>
          <a:p>
            <a:r>
              <a:rPr lang="vi-VN" sz="2800" b="1" i="1" dirty="0">
                <a:solidFill>
                  <a:srgbClr val="002060"/>
                </a:solidFill>
                <a:latin typeface="+mj-lt"/>
              </a:rPr>
              <a:t>-Hãy tìm trong đời sống những đồ vật có trang trí hình vuông?</a:t>
            </a:r>
          </a:p>
          <a:p>
            <a:r>
              <a:rPr lang="vi-VN" sz="2800" b="1" i="1" dirty="0">
                <a:solidFill>
                  <a:srgbClr val="002060"/>
                </a:solidFill>
                <a:latin typeface="+mj-lt"/>
              </a:rPr>
              <a:t>-Các sản phẩm đó được trang trí có cân đối, cân bằng hay không?  Theo em, được dựa trên nguyên tắc nào?</a:t>
            </a:r>
            <a:endParaRPr lang="en-US" sz="28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813" y="1099247"/>
            <a:ext cx="3029464" cy="5164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2" y="1099248"/>
            <a:ext cx="6342269" cy="514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303" y="1088007"/>
            <a:ext cx="7825348" cy="51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964" y="1128866"/>
            <a:ext cx="2972952" cy="4443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28" y="1128865"/>
            <a:ext cx="3164682" cy="4447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88" y="1128866"/>
            <a:ext cx="3264464" cy="44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5" y="439079"/>
            <a:ext cx="3028291" cy="2877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18" y="439079"/>
            <a:ext cx="4359478" cy="2877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4" y="3621344"/>
            <a:ext cx="2137343" cy="279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421" y="3621343"/>
            <a:ext cx="1970063" cy="2794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158" y="3621342"/>
            <a:ext cx="2088048" cy="279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715" y="439079"/>
            <a:ext cx="1973804" cy="2877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6895" y="3741170"/>
            <a:ext cx="4552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2060"/>
                </a:solidFill>
                <a:latin typeface="+mj-lt"/>
              </a:rPr>
              <a:t>-Nguyên lí cân bằng, đối xứng trong trang trí được sử dụng đa dạng, phong phú trong rát nhiều sản phẩm trong cuộc sống</a:t>
            </a:r>
            <a:endParaRPr lang="en-US" sz="32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13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165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6</cp:revision>
  <dcterms:created xsi:type="dcterms:W3CDTF">2025-01-07T16:09:48Z</dcterms:created>
  <dcterms:modified xsi:type="dcterms:W3CDTF">2025-01-07T18:52:58Z</dcterms:modified>
</cp:coreProperties>
</file>