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9" r:id="rId2"/>
    <p:sldId id="260" r:id="rId3"/>
    <p:sldId id="262" r:id="rId4"/>
    <p:sldId id="261" r:id="rId5"/>
    <p:sldId id="257" r:id="rId6"/>
    <p:sldId id="263" r:id="rId7"/>
    <p:sldId id="264" r:id="rId8"/>
    <p:sldId id="271" r:id="rId9"/>
    <p:sldId id="266" r:id="rId10"/>
    <p:sldId id="269" r:id="rId11"/>
    <p:sldId id="270" r:id="rId12"/>
    <p:sldId id="268" r:id="rId13"/>
    <p:sldId id="267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4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5T08:45:24.654" idx="2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4T19:19:15.833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4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0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8189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17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6143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17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7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4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9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7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6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1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0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7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0EA5-9C36-412E-904D-067A7A4052D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1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10EA5-9C36-412E-904D-067A7A4052D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3090012-4D15-4405-8B0D-CC882454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7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2CDB81-1888-4156-9FC4-7B7A89978AD8}"/>
              </a:ext>
            </a:extLst>
          </p:cNvPr>
          <p:cNvSpPr txBox="1"/>
          <p:nvPr/>
        </p:nvSpPr>
        <p:spPr>
          <a:xfrm>
            <a:off x="4907666" y="775504"/>
            <a:ext cx="5886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MĨ THUẬT 6: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C512E9-FF33-42DB-A57F-B050C982CD55}"/>
              </a:ext>
            </a:extLst>
          </p:cNvPr>
          <p:cNvSpPr txBox="1"/>
          <p:nvPr/>
        </p:nvSpPr>
        <p:spPr>
          <a:xfrm>
            <a:off x="3333045" y="1506232"/>
            <a:ext cx="6104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: VẬT LIỆU HỮU ÍCH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D442A9-3614-41E0-8391-CF70B1BD72AB}"/>
              </a:ext>
            </a:extLst>
          </p:cNvPr>
          <p:cNvSpPr txBox="1"/>
          <p:nvPr/>
        </p:nvSpPr>
        <p:spPr>
          <a:xfrm rot="10800000" flipV="1">
            <a:off x="2486534" y="2354939"/>
            <a:ext cx="7797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 BÀI 1: 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TỪ VẬT LIỆU ĐÃ QUA SỬ DỤNG (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6489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B260E6-D115-40BB-84F5-43416AF0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540" y="519838"/>
            <a:ext cx="9666514" cy="16821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7AA1D4-497D-4749-9872-DF8DBE15D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962" y="2342078"/>
            <a:ext cx="9612075" cy="521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1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8B66-CBA9-4FBB-B708-F0472918D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463" y="-130881"/>
            <a:ext cx="9267149" cy="2035881"/>
          </a:xfrm>
        </p:spPr>
        <p:txBody>
          <a:bodyPr>
            <a:norm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684FBF-4394-4441-8995-D515992B5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414" y="968898"/>
            <a:ext cx="1979427" cy="26190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0B6C79-9D72-4E1F-99A0-E1D58129A9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952" y="931700"/>
            <a:ext cx="2460250" cy="30788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1E584D-741F-47B9-A0A0-DF56708187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581" y="320938"/>
            <a:ext cx="2867823" cy="2291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E514CE-DB2F-4B14-9BC5-7C19897BBC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34" y="2612541"/>
            <a:ext cx="2973170" cy="43023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77C33A-0E2E-4FF3-8112-1674D1DE82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41" y="3902959"/>
            <a:ext cx="2879078" cy="29160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8359A1-88B8-4AEA-9643-A263495C98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4" y="3198904"/>
            <a:ext cx="2079512" cy="20222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F827C2-BAC2-4BCD-9C4C-6DFF6DD366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49" y="978431"/>
            <a:ext cx="2308239" cy="20358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34F98B-FFBC-40B7-830A-695598F5DD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6" y="5319331"/>
            <a:ext cx="1899437" cy="15793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55F39E-E44D-40E0-9E89-10B2ADC91C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932" y="887059"/>
            <a:ext cx="2206616" cy="28675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932FF8-CDBA-4F3F-90C7-7DA48FE512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86" y="4055182"/>
            <a:ext cx="3634433" cy="27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1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13A70F-29AB-492B-AA13-43B827A16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4" y="1392323"/>
            <a:ext cx="3386528" cy="2536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5A9EC-95BD-4CEA-B9F5-CABB9DBAE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885" y="2574180"/>
            <a:ext cx="2296371" cy="4083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B17011-B10F-4621-8059-ACFAE25591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038" y="2567734"/>
            <a:ext cx="2296371" cy="40817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DAE8FC-9219-405F-B897-B9B5C104DC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70" y="4132435"/>
            <a:ext cx="1744489" cy="26320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A44F0F-1E7E-4F36-B557-02230584EA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918" y="185376"/>
            <a:ext cx="1703406" cy="1883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E0FBBA-B9E7-425D-A4AC-C5BB67FFBC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22" y="4223947"/>
            <a:ext cx="2312111" cy="24254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5161A9-08CE-401C-9F5A-0E48CF02A9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32" y="176391"/>
            <a:ext cx="2072196" cy="1804812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3AD1E842-9852-4F00-99DC-7BB55BAAD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997612" y="93485"/>
            <a:ext cx="9507000" cy="1003973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B6D556-95BA-4628-B180-6FE5E25A1A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40" y="1312436"/>
            <a:ext cx="2554922" cy="24744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E0D816-4463-4063-8500-098E177E36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78" y="4349221"/>
            <a:ext cx="2142682" cy="214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FDC396-76AD-46C7-96B4-FFA04CD6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311" y="379828"/>
            <a:ext cx="10224820" cy="75861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Tạo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phẩm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liệu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qua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D88F03B-0499-44FD-A167-72B4FB7F0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808" y="3095635"/>
            <a:ext cx="2384779" cy="272041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E72D69-7363-4879-AAA0-412EFA545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644" y="3091543"/>
            <a:ext cx="2089020" cy="27840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C98511-E389-4F8B-9F13-5796B6E869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54" y="3048404"/>
            <a:ext cx="1943474" cy="2807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D84ACC-CF0A-4CB6-90BC-D6114F5526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472" y="3043487"/>
            <a:ext cx="2079423" cy="27725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EECEF9-6150-4DB3-AF9E-86B663C9AB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5" y="3043486"/>
            <a:ext cx="1980403" cy="27725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25E5C0-B308-4EB9-A76B-B1C1DE49A97E}"/>
              </a:ext>
            </a:extLst>
          </p:cNvPr>
          <p:cNvSpPr txBox="1"/>
          <p:nvPr/>
        </p:nvSpPr>
        <p:spPr>
          <a:xfrm>
            <a:off x="1723053" y="1306669"/>
            <a:ext cx="94550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707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D7645-D613-42D8-BE1D-97A9F1528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2" y="407962"/>
            <a:ext cx="11209191" cy="1497037"/>
          </a:xfrm>
        </p:spPr>
        <p:txBody>
          <a:bodyPr/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HƯỚNG DẪN Ở NHÀ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096DE-1346-4D4F-9448-E28ECD727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529" y="1322363"/>
            <a:ext cx="9732083" cy="4588859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160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E1C48C-F2C1-4B70-B404-D0DC39590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500" y="573517"/>
            <a:ext cx="2855483" cy="285548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81FBDE-1D00-456A-A8AC-B7F19737A8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47" y="573516"/>
            <a:ext cx="3075842" cy="28554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3C5D7A-A721-41DD-83AE-745195EBD2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69" y="2791427"/>
            <a:ext cx="2612245" cy="33035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452919-73EE-45D2-8358-D9C678111D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39" y="4178848"/>
            <a:ext cx="3552786" cy="225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2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6445-729C-463A-B0FA-657DB78E3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675" y="434671"/>
            <a:ext cx="5304649" cy="7518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BA53D-79AE-4414-B7BF-1F5200731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600" y="1690688"/>
            <a:ext cx="10318044" cy="4486275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410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A070-3FD6-49B1-B386-6DA7128E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979" y="0"/>
            <a:ext cx="10534750" cy="35433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CHUẨN BỊ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E3C1B-C2F0-46E9-842B-69FE7BA69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1" y="633047"/>
            <a:ext cx="9675812" cy="527817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01D0C-4F17-4CE2-87A8-435D2F174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06" y="5241622"/>
            <a:ext cx="2005231" cy="1450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88FC69-C68B-4E60-A7AB-7A677E332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802" y="3272135"/>
            <a:ext cx="2192929" cy="1642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44AC9E-92F5-401E-ABD9-BE8C6FAFE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63" y="5100998"/>
            <a:ext cx="2339686" cy="16204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C2703E-F0F6-4B5D-BB7D-65FD37A136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587" y="3247792"/>
            <a:ext cx="1643817" cy="16438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F87359-4422-4E2B-ACA7-5472854F2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770" y="3173326"/>
            <a:ext cx="1792751" cy="1792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EC2511-17E2-4288-812B-524A881B73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612" y="3268610"/>
            <a:ext cx="1832388" cy="18323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268C69-B40E-422B-A142-CBD02A5113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60" y="5182929"/>
            <a:ext cx="2571750" cy="15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3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3C55459-F560-4BC2-9811-7B937429F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346" y="773029"/>
            <a:ext cx="4119526" cy="658091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6E1323-1EA4-4FD6-8D2C-B1DB125AF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56" y="1603446"/>
            <a:ext cx="1555378" cy="20738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1E8710-12BC-460E-BF30-18D52AF2A0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239" y="1603446"/>
            <a:ext cx="1555378" cy="20728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0E0F83-F0A5-47F2-B8AA-C16E432D9E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130" y="1598540"/>
            <a:ext cx="1555378" cy="20479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09EF45-9AE3-438C-AB1F-91FE1925D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007" y="1598539"/>
            <a:ext cx="1388401" cy="2078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3F0E03-DFE9-47BD-8DF6-DFDD53B944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2" y="1598539"/>
            <a:ext cx="1723788" cy="20430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D8609E-167B-4D78-AEAC-7834F983E48B}"/>
              </a:ext>
            </a:extLst>
          </p:cNvPr>
          <p:cNvSpPr txBox="1"/>
          <p:nvPr/>
        </p:nvSpPr>
        <p:spPr>
          <a:xfrm>
            <a:off x="1236305" y="96429"/>
            <a:ext cx="10516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noProof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Khám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sản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phẩm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liệu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F072CF-F4F4-450B-A958-94397E38848D}"/>
              </a:ext>
            </a:extLst>
          </p:cNvPr>
          <p:cNvSpPr txBox="1"/>
          <p:nvPr/>
        </p:nvSpPr>
        <p:spPr>
          <a:xfrm>
            <a:off x="6757326" y="3758936"/>
            <a:ext cx="42787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endParaRPr lang="en-US" sz="2400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B2BDE2-AF16-4799-8EBA-5F92510BB4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7" y="3808966"/>
            <a:ext cx="1555378" cy="26787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E33F44-235E-463A-9A7D-6F489E4A9B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388" y="3980847"/>
            <a:ext cx="1752721" cy="17527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FB9874-6EBA-4109-8A2B-0E4253D5ED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8666" y="1628464"/>
            <a:ext cx="1986809" cy="15802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2999C3A-251A-4089-87DA-8958439ACE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893" y="3980847"/>
            <a:ext cx="2120639" cy="20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0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70900-6C6D-42D2-8742-C9425853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015" y="-69362"/>
            <a:ext cx="9897928" cy="847629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1A1DF-85C6-4561-B804-3EAE2B9AC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058" y="778266"/>
            <a:ext cx="6061757" cy="58464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SG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SG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SG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SG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SG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SG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SG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SG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SG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SG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SG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SG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SG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SG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SG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SG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SG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SG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SG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SG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DA7693-63F1-4C05-BA8F-B64F2AE990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44" y="729086"/>
            <a:ext cx="2554010" cy="31854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4FEEE3-1E09-40E2-BB01-BF8E63B6B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801" y="4166748"/>
            <a:ext cx="2595483" cy="256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D18FC0-D7C8-479B-B987-E094DF35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0" y="121184"/>
            <a:ext cx="12048931" cy="74967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B2ECB-78FE-491F-88CB-DDC0D5151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215" y="1083906"/>
            <a:ext cx="4710052" cy="523214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SG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SG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SG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SG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SG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tận</a:t>
            </a:r>
            <a:r>
              <a:rPr lang="en-SG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SG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SG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SG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SG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SG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SG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SG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SG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SG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SG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SG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SG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SG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SG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SG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SG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SG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SG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SG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C137F4-B8EC-41C8-880B-4BBDE00E89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514" y="1604864"/>
            <a:ext cx="3019479" cy="31679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A733B1-11F1-49EC-9BD0-3BD7953A0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622" y="1313591"/>
            <a:ext cx="2533714" cy="434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2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09C90C-D10A-49C2-83DF-EB76FE2E8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07" y="1996800"/>
            <a:ext cx="4022166" cy="421227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0C2956-28E8-4797-A2F7-D387FEB360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332" y="676686"/>
            <a:ext cx="3549843" cy="5857241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A83183B3-8BAE-1946-9B54-F9D9627B3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113" y="376494"/>
            <a:ext cx="5523723" cy="74967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18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861E60-E769-49B5-9FDD-26541ABE1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868" y="618979"/>
            <a:ext cx="10349131" cy="892579"/>
          </a:xfrm>
        </p:spPr>
        <p:txBody>
          <a:bodyPr>
            <a:noAutofit/>
          </a:bodyPr>
          <a:lstStyle/>
          <a:p>
            <a:r>
              <a:rPr lang="en-SG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SG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SG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SG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SG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SG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SG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SG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SG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SG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SG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SG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SG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2E077-4F2F-4D15-B04F-66EA9D8DA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411" y="2065559"/>
            <a:ext cx="9661744" cy="4616994"/>
          </a:xfrm>
        </p:spPr>
        <p:txBody>
          <a:bodyPr/>
          <a:lstStyle/>
          <a:p>
            <a:pPr marL="0" indent="0" algn="just">
              <a:buNone/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SG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B1 :</a:t>
            </a:r>
            <a:r>
              <a:rPr lang="en-SG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SG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B2 :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SG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B3 </a:t>
            </a:r>
            <a:r>
              <a:rPr lang="en-SG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SG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thẩm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SG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S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402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1369</TotalTime>
  <Words>644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Segoe UI</vt:lpstr>
      <vt:lpstr>Times New Roman</vt:lpstr>
      <vt:lpstr>Wingdings 3</vt:lpstr>
      <vt:lpstr>Wisp</vt:lpstr>
      <vt:lpstr>PowerPoint Presentation</vt:lpstr>
      <vt:lpstr>PowerPoint Presentation</vt:lpstr>
      <vt:lpstr>YÊU CẦU CẦN ĐẠT</vt:lpstr>
      <vt:lpstr>YÊU CẦU CHUẨN BỊ</vt:lpstr>
      <vt:lpstr>- Quan sát hình và cho biết</vt:lpstr>
      <vt:lpstr>Khám phá các sản phẩm thông qua sử dụng</vt:lpstr>
      <vt:lpstr>II. Cách tạo hình và trang trí sản phẩm từ vật liệu tìm được</vt:lpstr>
      <vt:lpstr>II. Cách tạo hình và trang trí sản phẩm từ vật liệu tìm được</vt:lpstr>
      <vt:lpstr>Nêu cách tạo sản phẩm từ vật liệu đã qua sử dụng: </vt:lpstr>
      <vt:lpstr>PowerPoint Presentation</vt:lpstr>
      <vt:lpstr>Hình ảnh tham khảo</vt:lpstr>
      <vt:lpstr>Hình ảnh tham khảo</vt:lpstr>
      <vt:lpstr>III. Tạo sản phẩm từ vật liệu đã qua sử dụng.</vt:lpstr>
      <vt:lpstr>HƯỚNG DẪN Ở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</cp:lastModifiedBy>
  <cp:revision>25</cp:revision>
  <dcterms:created xsi:type="dcterms:W3CDTF">2021-08-24T03:26:21Z</dcterms:created>
  <dcterms:modified xsi:type="dcterms:W3CDTF">2025-01-14T18:26:39Z</dcterms:modified>
</cp:coreProperties>
</file>