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94660"/>
  </p:normalViewPr>
  <p:slideViewPr>
    <p:cSldViewPr snapToGrid="0">
      <p:cViewPr varScale="1">
        <p:scale>
          <a:sx n="75" d="100"/>
          <a:sy n="75" d="100"/>
        </p:scale>
        <p:origin x="36" y="2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AD4D8-E57F-1E05-2D99-44EC88DAC4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A3D232-0656-3417-C2F7-F4DDA258EB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C27603-41BD-CF2B-5FBC-85E94A037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23DB-43FD-4E0C-BAA4-F74ABD371E6B}" type="datetimeFigureOut">
              <a:rPr lang="vi-VN" smtClean="0"/>
              <a:t>14/01/2025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33148-7C84-D29C-4464-8F479B596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A69FD-D8F9-8766-3EB2-1741304ED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8E777-C2E4-4962-A3BC-4B3D105289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2269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831A0-4758-964A-3E47-A8B69A852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88758A-E551-C31F-7532-199C895953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6C7A9-D917-9507-D5E3-DB53D162F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23DB-43FD-4E0C-BAA4-F74ABD371E6B}" type="datetimeFigureOut">
              <a:rPr lang="vi-VN" smtClean="0"/>
              <a:t>14/01/2025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8FE6B-FC64-C1B7-42A6-AA019CBF1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295A7-D2F5-D465-403D-4B7F64C88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8E777-C2E4-4962-A3BC-4B3D105289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7457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C59D84-B5CE-F8E8-A325-AF69E80CFB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B61722-B5C9-74E8-A05D-87379059AA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C0EF3-00A3-0C92-5E53-994CE2C83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23DB-43FD-4E0C-BAA4-F74ABD371E6B}" type="datetimeFigureOut">
              <a:rPr lang="vi-VN" smtClean="0"/>
              <a:t>14/01/2025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67158F-F594-A3FC-5F69-6C2E5138F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57520-A573-86BF-3446-A8B8F3EFE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8E777-C2E4-4962-A3BC-4B3D105289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91633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35F51-7558-89BC-CEC9-B19812B91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039BD-CE0F-A6C3-EDF9-220D8598B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7B7BC-C82B-B7B8-0C85-E3CF2BDB1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23DB-43FD-4E0C-BAA4-F74ABD371E6B}" type="datetimeFigureOut">
              <a:rPr lang="vi-VN" smtClean="0"/>
              <a:t>14/01/2025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0357E-5009-2B65-D9E7-4BBCA8007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F7ACC-FF72-6422-B43D-CE82568CC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8E777-C2E4-4962-A3BC-4B3D105289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4291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217FE-6443-9CB2-5233-1AD57EF24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11E6A1-DC33-02C5-567E-8D7555829F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170D37-B4B9-BBBF-33CC-E4C886A51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23DB-43FD-4E0C-BAA4-F74ABD371E6B}" type="datetimeFigureOut">
              <a:rPr lang="vi-VN" smtClean="0"/>
              <a:t>14/01/2025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47379-1ED6-E1B9-7374-5EE1F8C01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E0714-8664-C9E2-37AB-678FAD8D5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8E777-C2E4-4962-A3BC-4B3D105289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62859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CE5BB-413D-5B0A-1AE6-2A96F2E56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E00FA-DDF0-0651-A8D2-603E12C88C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7F01F9-CAE7-FE78-56CC-3B5760D14A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C096BB-46AE-539C-8D8D-9B9A20C55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23DB-43FD-4E0C-BAA4-F74ABD371E6B}" type="datetimeFigureOut">
              <a:rPr lang="vi-VN" smtClean="0"/>
              <a:t>14/01/2025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E241DF-F3FF-BF55-7239-A6B069F60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708217-24AF-BE26-7FE2-DB5B20B51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8E777-C2E4-4962-A3BC-4B3D105289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8718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D577E-33B7-A13B-3AC3-F524603D0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0B48CE-3561-A6DB-F678-E46041509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E7F824-543D-8B05-8691-5BAA50EAE5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5AF279-DA80-5BCB-3911-3A76FF7706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39F8E-CF8D-4AD7-4A1B-5DC108D736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17344B-8BDA-4387-AEB5-4EFED2685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23DB-43FD-4E0C-BAA4-F74ABD371E6B}" type="datetimeFigureOut">
              <a:rPr lang="vi-VN" smtClean="0"/>
              <a:t>14/01/2025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322200-AEB6-45F2-CA5B-CCED21482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08C464-A84C-D3AC-2DE3-16CB2B2B1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8E777-C2E4-4962-A3BC-4B3D105289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497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A6BEE-7C9E-698D-CAE6-EF76CB7F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725FF1-9AB3-C055-EB58-829FE0B7F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23DB-43FD-4E0C-BAA4-F74ABD371E6B}" type="datetimeFigureOut">
              <a:rPr lang="vi-VN" smtClean="0"/>
              <a:t>14/01/2025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CABE08-A20E-0702-F423-5D03E58C5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D13FDD-9F58-63A3-466C-86CAD9C3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8E777-C2E4-4962-A3BC-4B3D105289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0781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1F6681-E181-5010-8483-8FA4CF9DC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23DB-43FD-4E0C-BAA4-F74ABD371E6B}" type="datetimeFigureOut">
              <a:rPr lang="vi-VN" smtClean="0"/>
              <a:t>14/01/2025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9F4077-50A9-6929-2233-1B1AC2125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595086-202C-909B-2DF2-7116B0545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8E777-C2E4-4962-A3BC-4B3D105289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7863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C4D78-3BC6-8D16-E0E9-250CFA2D3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B00DD-3DC8-A1C0-49BF-F0291BEF2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9D5D0F-9D72-4B76-578B-534E7B4DF1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5177CE-BEB1-2327-DDB6-1B7F65842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23DB-43FD-4E0C-BAA4-F74ABD371E6B}" type="datetimeFigureOut">
              <a:rPr lang="vi-VN" smtClean="0"/>
              <a:t>14/01/2025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4A8EC8-206B-4071-D806-74E62B207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E4257F-A3A1-6AD3-888F-76A19ED79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8E777-C2E4-4962-A3BC-4B3D105289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0841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DCE7C-E145-7E61-CD5A-4669F63FA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179CF8-CDE7-7350-3C0D-2EEA1793D1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B25506-2F97-E826-99F1-2C87CE7B6D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D53E17-4769-3EB2-EDD6-0FBD99EC1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23DB-43FD-4E0C-BAA4-F74ABD371E6B}" type="datetimeFigureOut">
              <a:rPr lang="vi-VN" smtClean="0"/>
              <a:t>14/01/2025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454453-7581-CCF8-DB76-ABA0DF997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C02D94-E9A9-B24B-F46A-6B9B41425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8E777-C2E4-4962-A3BC-4B3D105289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2530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E37BED-AF2D-6444-2537-0B28F1F29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F7C8C-B30D-114F-D0D7-3D300A7EB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E2AE76-6290-95A4-1046-104ED76A1C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723DB-43FD-4E0C-BAA4-F74ABD371E6B}" type="datetimeFigureOut">
              <a:rPr lang="vi-VN" smtClean="0"/>
              <a:t>14/01/2025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68BE45-8229-D131-B4A7-D52B945400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D5F391-CBA1-DA17-EB69-6A63A38A2F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8E777-C2E4-4962-A3BC-4B3D105289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810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D2CDB81-1888-4156-9FC4-7B7A89978AD8}"/>
              </a:ext>
            </a:extLst>
          </p:cNvPr>
          <p:cNvSpPr txBox="1"/>
          <p:nvPr/>
        </p:nvSpPr>
        <p:spPr>
          <a:xfrm>
            <a:off x="4861672" y="533841"/>
            <a:ext cx="3047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MĨ THUẬT 6: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C512E9-FF33-42DB-A57F-B050C982CD55}"/>
              </a:ext>
            </a:extLst>
          </p:cNvPr>
          <p:cNvSpPr txBox="1"/>
          <p:nvPr/>
        </p:nvSpPr>
        <p:spPr>
          <a:xfrm>
            <a:off x="3333043" y="2242614"/>
            <a:ext cx="6104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: VẬT LIỆU HỮU ÍCH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D442A9-3614-41E0-8391-CF70B1BD72AB}"/>
              </a:ext>
            </a:extLst>
          </p:cNvPr>
          <p:cNvSpPr txBox="1"/>
          <p:nvPr/>
        </p:nvSpPr>
        <p:spPr>
          <a:xfrm rot="10800000" flipV="1">
            <a:off x="2486532" y="3315066"/>
            <a:ext cx="77978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30: BÀI 1: </a:t>
            </a:r>
          </a:p>
          <a:p>
            <a:pPr algn="ctr"/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TỪ VẬT LIỆU ĐÃ QUA SỬ DỤNG (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64899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FBA9A-9EBC-706F-8260-2AFB2AAB6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2234" y="66821"/>
            <a:ext cx="8802189" cy="79588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44233D19-D291-83EE-9F90-55FDA92DA6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697" y="1117941"/>
            <a:ext cx="1906961" cy="25426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63D581-9DFB-2FD3-05A8-E0A9E9F513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697" y="4005922"/>
            <a:ext cx="1906961" cy="25414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130801-43CD-5B1C-5F6F-55D756B4C6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595" y="3888420"/>
            <a:ext cx="2113439" cy="25048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940869-B8E7-7E2B-0227-EB6156630F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446" y="1080918"/>
            <a:ext cx="3111120" cy="53580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6ACC64-E8CC-B3DB-105B-68CB3BBC85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510" y="1151649"/>
            <a:ext cx="2255611" cy="256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00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F31FF8-71AF-6028-B602-44DC939AF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C507C-34DF-F457-2B89-428914BE2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2234" y="66821"/>
            <a:ext cx="8802189" cy="79588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36D476-6F44-4C87-8EE0-02A86E97A1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446" y="1080918"/>
            <a:ext cx="3111120" cy="535803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B088389-66CA-093F-7208-D0B8D67FD6D3}"/>
              </a:ext>
            </a:extLst>
          </p:cNvPr>
          <p:cNvSpPr txBox="1">
            <a:spLocks/>
          </p:cNvSpPr>
          <p:nvPr/>
        </p:nvSpPr>
        <p:spPr>
          <a:xfrm>
            <a:off x="5085660" y="994666"/>
            <a:ext cx="6167059" cy="1169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2619205-4431-8961-F8F6-658F1AD05A26}"/>
              </a:ext>
            </a:extLst>
          </p:cNvPr>
          <p:cNvSpPr txBox="1">
            <a:spLocks/>
          </p:cNvSpPr>
          <p:nvPr/>
        </p:nvSpPr>
        <p:spPr>
          <a:xfrm>
            <a:off x="5085660" y="2256153"/>
            <a:ext cx="6167058" cy="1169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F46D3E1-A64D-686D-68F9-99F0B488D9C3}"/>
              </a:ext>
            </a:extLst>
          </p:cNvPr>
          <p:cNvSpPr txBox="1">
            <a:spLocks/>
          </p:cNvSpPr>
          <p:nvPr/>
        </p:nvSpPr>
        <p:spPr>
          <a:xfrm>
            <a:off x="5085660" y="3517640"/>
            <a:ext cx="6303908" cy="1169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6FBF60A-A2D3-7BA3-BE52-E92ECB86A841}"/>
              </a:ext>
            </a:extLst>
          </p:cNvPr>
          <p:cNvSpPr txBox="1">
            <a:spLocks/>
          </p:cNvSpPr>
          <p:nvPr/>
        </p:nvSpPr>
        <p:spPr>
          <a:xfrm>
            <a:off x="5085660" y="4813339"/>
            <a:ext cx="6303908" cy="1169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14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A5B1B98-54CE-CCEE-F806-8351701227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583" y="1162485"/>
            <a:ext cx="1755666" cy="2183460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66FCA3A-69DD-1DB5-1CB7-AB500F498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359" y="118188"/>
            <a:ext cx="11818776" cy="85093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D530F4-ABE2-6D43-0237-BFEFF45399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348" y="3851314"/>
            <a:ext cx="3171833" cy="24758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4A1F937-770E-6CC6-4C44-F830677E64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855" y="947494"/>
            <a:ext cx="1504834" cy="24758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6F0B5A2-6E1C-D398-319E-9AE4939076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650" y="4003514"/>
            <a:ext cx="4212193" cy="24758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28F33C1-9308-E6A3-AC8B-E12BE48964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545" y="958308"/>
            <a:ext cx="2676561" cy="247581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C204D814-32DB-C84E-8E28-34991088C265}"/>
              </a:ext>
            </a:extLst>
          </p:cNvPr>
          <p:cNvSpPr txBox="1">
            <a:spLocks/>
          </p:cNvSpPr>
          <p:nvPr/>
        </p:nvSpPr>
        <p:spPr>
          <a:xfrm>
            <a:off x="292359" y="1162485"/>
            <a:ext cx="3867576" cy="23381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48B80AD-4C00-E784-88FE-F4046CB8C607}"/>
              </a:ext>
            </a:extLst>
          </p:cNvPr>
          <p:cNvSpPr txBox="1">
            <a:spLocks/>
          </p:cNvSpPr>
          <p:nvPr/>
        </p:nvSpPr>
        <p:spPr>
          <a:xfrm>
            <a:off x="293831" y="3334541"/>
            <a:ext cx="3867576" cy="23381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03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8D7CE-6F5D-8F44-83BC-36D586FA4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494" y="2372980"/>
            <a:ext cx="10789693" cy="1872918"/>
          </a:xfrm>
        </p:spPr>
        <p:txBody>
          <a:bodyPr>
            <a:noAutofit/>
          </a:bodyPr>
          <a:lstStyle/>
          <a:p>
            <a:r>
              <a:rPr lang="en-US" sz="3600" b="1" dirty="0" err="1"/>
              <a:t>Hình</a:t>
            </a:r>
            <a:r>
              <a:rPr lang="en-US" sz="3600" b="1" dirty="0"/>
              <a:t> </a:t>
            </a:r>
            <a:r>
              <a:rPr lang="en-US" sz="3600" b="1" dirty="0" err="1"/>
              <a:t>dáng</a:t>
            </a:r>
            <a:r>
              <a:rPr lang="en-US" sz="3600" b="1" dirty="0"/>
              <a:t> </a:t>
            </a:r>
            <a:r>
              <a:rPr lang="en-US" sz="3600" b="1" dirty="0" err="1"/>
              <a:t>và</a:t>
            </a:r>
            <a:r>
              <a:rPr lang="en-US" sz="3600" b="1" dirty="0"/>
              <a:t> </a:t>
            </a:r>
            <a:r>
              <a:rPr lang="en-US" sz="3600" b="1" dirty="0" err="1"/>
              <a:t>màu</a:t>
            </a:r>
            <a:r>
              <a:rPr lang="en-US" sz="3600" b="1" dirty="0"/>
              <a:t> </a:t>
            </a:r>
            <a:r>
              <a:rPr lang="en-US" sz="3600" b="1" dirty="0" err="1"/>
              <a:t>sắc</a:t>
            </a:r>
            <a:r>
              <a:rPr lang="en-US" sz="3600" b="1" dirty="0"/>
              <a:t> </a:t>
            </a:r>
            <a:r>
              <a:rPr lang="en-US" sz="3600" b="1" dirty="0" err="1"/>
              <a:t>của</a:t>
            </a:r>
            <a:r>
              <a:rPr lang="en-US" sz="3600" b="1" dirty="0"/>
              <a:t> </a:t>
            </a:r>
            <a:r>
              <a:rPr lang="en-US" sz="3600" b="1" dirty="0" err="1"/>
              <a:t>vật</a:t>
            </a:r>
            <a:r>
              <a:rPr lang="en-US" sz="3600" b="1" dirty="0"/>
              <a:t> </a:t>
            </a:r>
            <a:r>
              <a:rPr lang="en-US" sz="3600" b="1" dirty="0" err="1"/>
              <a:t>liệu</a:t>
            </a:r>
            <a:r>
              <a:rPr lang="en-US" sz="3600" b="1" dirty="0"/>
              <a:t> </a:t>
            </a:r>
            <a:r>
              <a:rPr lang="en-US" sz="3600" b="1" dirty="0" err="1"/>
              <a:t>đã</a:t>
            </a:r>
            <a:r>
              <a:rPr lang="en-US" sz="3600" b="1" dirty="0"/>
              <a:t> qua </a:t>
            </a:r>
            <a:r>
              <a:rPr lang="en-US" sz="3600" b="1" dirty="0" err="1"/>
              <a:t>sử</a:t>
            </a:r>
            <a:r>
              <a:rPr lang="en-US" sz="3600" b="1" dirty="0"/>
              <a:t> </a:t>
            </a:r>
            <a:r>
              <a:rPr lang="en-US" sz="3600" b="1" dirty="0" err="1"/>
              <a:t>dụng</a:t>
            </a:r>
            <a:r>
              <a:rPr lang="en-US" sz="3600" b="1" dirty="0"/>
              <a:t> </a:t>
            </a:r>
            <a:r>
              <a:rPr lang="en-US" sz="3600" b="1" dirty="0" err="1"/>
              <a:t>gợi</a:t>
            </a:r>
            <a:r>
              <a:rPr lang="en-US" sz="3600" b="1" dirty="0"/>
              <a:t> </a:t>
            </a:r>
            <a:r>
              <a:rPr lang="en-US" sz="3600" b="1" dirty="0" err="1"/>
              <a:t>cho</a:t>
            </a:r>
            <a:r>
              <a:rPr lang="en-US" sz="3600" b="1" dirty="0"/>
              <a:t> ta </a:t>
            </a:r>
            <a:r>
              <a:rPr lang="en-US" sz="3600" b="1" dirty="0" err="1"/>
              <a:t>nhiều</a:t>
            </a:r>
            <a:r>
              <a:rPr lang="en-US" sz="3600" b="1" dirty="0"/>
              <a:t> ý </a:t>
            </a:r>
            <a:r>
              <a:rPr lang="en-US" sz="3600" b="1" dirty="0" err="1"/>
              <a:t>tưởng</a:t>
            </a:r>
            <a:r>
              <a:rPr lang="en-US" sz="3600" b="1" dirty="0"/>
              <a:t> </a:t>
            </a:r>
            <a:r>
              <a:rPr lang="en-US" sz="3600" b="1" dirty="0" err="1"/>
              <a:t>sangs</a:t>
            </a:r>
            <a:r>
              <a:rPr lang="en-US" sz="3600" b="1" dirty="0"/>
              <a:t> </a:t>
            </a:r>
            <a:r>
              <a:rPr lang="en-US" sz="3600" b="1" dirty="0" err="1"/>
              <a:t>tạo</a:t>
            </a:r>
            <a:r>
              <a:rPr lang="en-US" sz="3600" b="1" dirty="0"/>
              <a:t> </a:t>
            </a:r>
            <a:r>
              <a:rPr lang="en-US" sz="3600" b="1" dirty="0" err="1"/>
              <a:t>độc</a:t>
            </a:r>
            <a:r>
              <a:rPr lang="en-US" sz="3600" b="1" dirty="0"/>
              <a:t> </a:t>
            </a:r>
            <a:r>
              <a:rPr lang="en-US" sz="3600" b="1" dirty="0" err="1"/>
              <a:t>đáo</a:t>
            </a:r>
            <a:r>
              <a:rPr lang="en-US" sz="3600" b="1" dirty="0"/>
              <a:t> </a:t>
            </a:r>
            <a:r>
              <a:rPr lang="en-US" sz="3600" b="1" dirty="0" err="1"/>
              <a:t>và</a:t>
            </a:r>
            <a:r>
              <a:rPr lang="en-US" sz="3600" b="1" dirty="0"/>
              <a:t> </a:t>
            </a:r>
            <a:r>
              <a:rPr lang="en-US" sz="3600" b="1" dirty="0" err="1"/>
              <a:t>ngộ</a:t>
            </a:r>
            <a:r>
              <a:rPr lang="en-US" sz="3600" b="1" dirty="0"/>
              <a:t> </a:t>
            </a:r>
            <a:r>
              <a:rPr lang="en-US" sz="3600" b="1" dirty="0" err="1"/>
              <a:t>nghĩnh</a:t>
            </a:r>
            <a:endParaRPr lang="en-US" sz="3600" b="1" dirty="0"/>
          </a:p>
          <a:p>
            <a:r>
              <a:rPr lang="en-US" sz="3600" b="1" dirty="0" err="1"/>
              <a:t>Các</a:t>
            </a:r>
            <a:r>
              <a:rPr lang="en-US" sz="3600" b="1" dirty="0"/>
              <a:t> </a:t>
            </a:r>
            <a:r>
              <a:rPr lang="en-US" sz="3600" b="1" dirty="0" err="1"/>
              <a:t>em</a:t>
            </a:r>
            <a:r>
              <a:rPr lang="en-US" sz="3600" b="1" dirty="0"/>
              <a:t> </a:t>
            </a:r>
            <a:r>
              <a:rPr lang="en-US" sz="3600" b="1" dirty="0" err="1"/>
              <a:t>có</a:t>
            </a:r>
            <a:r>
              <a:rPr lang="en-US" sz="3600" b="1" dirty="0"/>
              <a:t> </a:t>
            </a:r>
            <a:r>
              <a:rPr lang="en-US" sz="3600" b="1" dirty="0" err="1"/>
              <a:t>thể</a:t>
            </a:r>
            <a:r>
              <a:rPr lang="en-US" sz="3600" b="1" dirty="0"/>
              <a:t> </a:t>
            </a:r>
            <a:r>
              <a:rPr lang="en-US" sz="3600" b="1" dirty="0" err="1"/>
              <a:t>sáng</a:t>
            </a:r>
            <a:r>
              <a:rPr lang="en-US" sz="3600" b="1" dirty="0"/>
              <a:t> </a:t>
            </a:r>
            <a:r>
              <a:rPr lang="en-US" sz="3600" b="1" dirty="0" err="1"/>
              <a:t>tạo</a:t>
            </a:r>
            <a:r>
              <a:rPr lang="en-US" sz="3600" b="1" dirty="0"/>
              <a:t> </a:t>
            </a:r>
            <a:r>
              <a:rPr lang="en-US" sz="3600" b="1" dirty="0" err="1"/>
              <a:t>theo</a:t>
            </a:r>
            <a:r>
              <a:rPr lang="en-US" sz="3600" b="1" dirty="0"/>
              <a:t> </a:t>
            </a:r>
            <a:r>
              <a:rPr lang="en-US" sz="3600" b="1" dirty="0" err="1"/>
              <a:t>cách</a:t>
            </a:r>
            <a:r>
              <a:rPr lang="en-US" sz="3600" b="1" dirty="0"/>
              <a:t> </a:t>
            </a:r>
            <a:r>
              <a:rPr lang="en-US" sz="3600" b="1" dirty="0" err="1"/>
              <a:t>của</a:t>
            </a:r>
            <a:r>
              <a:rPr lang="en-US" sz="3600" b="1" dirty="0"/>
              <a:t> </a:t>
            </a:r>
            <a:r>
              <a:rPr lang="en-US" sz="3600" b="1" dirty="0" err="1"/>
              <a:t>các</a:t>
            </a:r>
            <a:r>
              <a:rPr lang="en-US" sz="3600" b="1" dirty="0"/>
              <a:t> </a:t>
            </a:r>
            <a:r>
              <a:rPr lang="en-US" sz="3600" b="1" dirty="0" err="1"/>
              <a:t>em</a:t>
            </a:r>
            <a:r>
              <a:rPr lang="en-US" sz="3600" b="1" dirty="0"/>
              <a:t> </a:t>
            </a:r>
            <a:r>
              <a:rPr lang="en-US" sz="3600" b="1" dirty="0" err="1"/>
              <a:t>dực</a:t>
            </a:r>
            <a:r>
              <a:rPr lang="en-US" sz="3600" b="1" dirty="0"/>
              <a:t> </a:t>
            </a:r>
            <a:r>
              <a:rPr lang="en-US" sz="3600" b="1" dirty="0" err="1"/>
              <a:t>theo</a:t>
            </a:r>
            <a:r>
              <a:rPr lang="en-US" sz="3600" b="1" dirty="0"/>
              <a:t> </a:t>
            </a:r>
            <a:r>
              <a:rPr lang="en-US" sz="3600" b="1" dirty="0" err="1"/>
              <a:t>hình</a:t>
            </a:r>
            <a:r>
              <a:rPr lang="en-US" sz="3600" b="1" dirty="0"/>
              <a:t> </a:t>
            </a:r>
            <a:r>
              <a:rPr lang="en-US" sz="3600" b="1" dirty="0" err="1"/>
              <a:t>dáng</a:t>
            </a:r>
            <a:r>
              <a:rPr lang="en-US" sz="3600" b="1" dirty="0"/>
              <a:t> </a:t>
            </a:r>
            <a:r>
              <a:rPr lang="en-US" sz="3600" b="1" dirty="0" err="1"/>
              <a:t>của</a:t>
            </a:r>
            <a:r>
              <a:rPr lang="en-US" sz="3600" b="1" dirty="0"/>
              <a:t> </a:t>
            </a:r>
            <a:r>
              <a:rPr lang="en-US" sz="3600" b="1" dirty="0" err="1"/>
              <a:t>vật</a:t>
            </a:r>
            <a:r>
              <a:rPr lang="en-US" sz="3600" b="1" dirty="0"/>
              <a:t> </a:t>
            </a:r>
            <a:r>
              <a:rPr lang="en-US" sz="3600" b="1" dirty="0" err="1"/>
              <a:t>liệu</a:t>
            </a:r>
            <a:r>
              <a:rPr lang="en-US" sz="3600" b="1" dirty="0"/>
              <a:t> </a:t>
            </a:r>
            <a:r>
              <a:rPr lang="en-US" sz="3600" b="1" dirty="0" err="1"/>
              <a:t>sẵn</a:t>
            </a:r>
            <a:r>
              <a:rPr lang="en-US" sz="3600" b="1" dirty="0"/>
              <a:t> </a:t>
            </a:r>
            <a:r>
              <a:rPr lang="en-US" sz="3600" b="1" dirty="0" err="1"/>
              <a:t>có</a:t>
            </a:r>
            <a:endParaRPr lang="vi-VN" sz="3600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6BD6637-AAEC-CE76-5736-E8FB7A61D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934" y="303711"/>
            <a:ext cx="9274791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90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190</Words>
  <Application>Microsoft Office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IV. Trưng bày sản phẩm và chia sẻ</vt:lpstr>
      <vt:lpstr>IV. Trưng bày sản phẩm và chia sẻ</vt:lpstr>
      <vt:lpstr>V. Tìm hiểu sản phẩm điêu khắc từ vật liệu đã qua sử dụng </vt:lpstr>
      <vt:lpstr>V. Tìm hiểu sản phẩm điêu khắc từ vật liệu đã qua sử dụng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Hi</dc:creator>
  <cp:lastModifiedBy>Hi</cp:lastModifiedBy>
  <cp:revision>8</cp:revision>
  <dcterms:created xsi:type="dcterms:W3CDTF">2025-01-14T18:20:00Z</dcterms:created>
  <dcterms:modified xsi:type="dcterms:W3CDTF">2025-01-14T19:33:57Z</dcterms:modified>
</cp:coreProperties>
</file>