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302" r:id="rId3"/>
    <p:sldId id="304" r:id="rId4"/>
    <p:sldId id="305" r:id="rId5"/>
    <p:sldId id="285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896A-9EC4-460F-B6E5-595901FA6F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27AA-D1CE-40EA-8016-F85D03B695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1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00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" name="Google Shape;5666;ge3900b9f96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7" name="Google Shape;5667;ge3900b9f96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3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735C-AA61-4AA1-AA38-0C833E685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ge3900b9f96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5" name="Google Shape;5825;ge3900b9f96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2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A66C83-5885-7C67-578B-7C8AE7341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A7C862-C053-4DA3-D79C-DF913FFA8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B03F0F-5B48-E8FD-F481-E3534CFA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8F0B99-151B-85DC-66C4-8052A853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6D3D14-636F-7349-2557-FE5BB1E7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3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BD849E-53C8-9E86-D363-D05C8DF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97C3978-4E6B-CE7D-4678-F9AB891DB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FB21EB-6C98-9CDA-A60F-0C7F583B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EB7250-0A26-0613-A392-31647696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73B2AB-A088-86E0-BA4E-9ECD2131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15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9868952-8721-2FC5-D8EA-16BDE58E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207C40-94F8-AE59-464E-50E2995E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1AAA1D8-4B86-C509-6782-ADD57EA3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518F307-A8B9-D7C0-556E-D4008A9A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433B54-3988-715D-1186-65C6F2A7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9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18"/>
          <p:cNvGrpSpPr/>
          <p:nvPr/>
        </p:nvGrpSpPr>
        <p:grpSpPr>
          <a:xfrm>
            <a:off x="5574528" y="1535634"/>
            <a:ext cx="6261595" cy="4811553"/>
            <a:chOff x="4180896" y="1151725"/>
            <a:chExt cx="4696196" cy="3608665"/>
          </a:xfrm>
        </p:grpSpPr>
        <p:sp>
          <p:nvSpPr>
            <p:cNvPr id="457" name="Google Shape;457;p18"/>
            <p:cNvSpPr/>
            <p:nvPr/>
          </p:nvSpPr>
          <p:spPr>
            <a:xfrm rot="-10688606" flipH="1">
              <a:off x="4313936" y="1224376"/>
              <a:ext cx="4518253" cy="3463364"/>
            </a:xfrm>
            <a:custGeom>
              <a:avLst/>
              <a:gdLst/>
              <a:ahLst/>
              <a:cxnLst/>
              <a:rect l="l" t="t" r="r" b="b"/>
              <a:pathLst>
                <a:path w="55447" h="25292" extrusionOk="0">
                  <a:moveTo>
                    <a:pt x="26309" y="1"/>
                  </a:moveTo>
                  <a:cubicBezTo>
                    <a:pt x="26157" y="1"/>
                    <a:pt x="26124" y="228"/>
                    <a:pt x="26055" y="325"/>
                  </a:cubicBezTo>
                  <a:cubicBezTo>
                    <a:pt x="25975" y="453"/>
                    <a:pt x="25124" y="854"/>
                    <a:pt x="25108" y="934"/>
                  </a:cubicBezTo>
                  <a:cubicBezTo>
                    <a:pt x="25108" y="1031"/>
                    <a:pt x="24675" y="1255"/>
                    <a:pt x="24643" y="1384"/>
                  </a:cubicBezTo>
                  <a:cubicBezTo>
                    <a:pt x="24627" y="1512"/>
                    <a:pt x="24451" y="1496"/>
                    <a:pt x="24322" y="1544"/>
                  </a:cubicBezTo>
                  <a:cubicBezTo>
                    <a:pt x="24210" y="1608"/>
                    <a:pt x="23841" y="1897"/>
                    <a:pt x="23681" y="1897"/>
                  </a:cubicBezTo>
                  <a:cubicBezTo>
                    <a:pt x="23504" y="1897"/>
                    <a:pt x="22750" y="1624"/>
                    <a:pt x="22622" y="1624"/>
                  </a:cubicBezTo>
                  <a:cubicBezTo>
                    <a:pt x="22509" y="1624"/>
                    <a:pt x="22285" y="1913"/>
                    <a:pt x="22237" y="2025"/>
                  </a:cubicBezTo>
                  <a:cubicBezTo>
                    <a:pt x="22222" y="2146"/>
                    <a:pt x="21735" y="2511"/>
                    <a:pt x="21586" y="2511"/>
                  </a:cubicBezTo>
                  <a:cubicBezTo>
                    <a:pt x="21577" y="2511"/>
                    <a:pt x="21569" y="2509"/>
                    <a:pt x="21563" y="2507"/>
                  </a:cubicBezTo>
                  <a:cubicBezTo>
                    <a:pt x="21474" y="2484"/>
                    <a:pt x="21149" y="2447"/>
                    <a:pt x="20929" y="2447"/>
                  </a:cubicBezTo>
                  <a:cubicBezTo>
                    <a:pt x="20831" y="2447"/>
                    <a:pt x="20753" y="2455"/>
                    <a:pt x="20729" y="2474"/>
                  </a:cubicBezTo>
                  <a:cubicBezTo>
                    <a:pt x="20664" y="2507"/>
                    <a:pt x="20311" y="2667"/>
                    <a:pt x="20263" y="2747"/>
                  </a:cubicBezTo>
                  <a:cubicBezTo>
                    <a:pt x="20199" y="2827"/>
                    <a:pt x="19830" y="2956"/>
                    <a:pt x="19638" y="2972"/>
                  </a:cubicBezTo>
                  <a:cubicBezTo>
                    <a:pt x="19625" y="2973"/>
                    <a:pt x="19611" y="2973"/>
                    <a:pt x="19596" y="2973"/>
                  </a:cubicBezTo>
                  <a:cubicBezTo>
                    <a:pt x="19384" y="2973"/>
                    <a:pt x="18915" y="2886"/>
                    <a:pt x="18765" y="2886"/>
                  </a:cubicBezTo>
                  <a:cubicBezTo>
                    <a:pt x="18745" y="2886"/>
                    <a:pt x="18730" y="2888"/>
                    <a:pt x="18723" y="2892"/>
                  </a:cubicBezTo>
                  <a:cubicBezTo>
                    <a:pt x="18675" y="2908"/>
                    <a:pt x="18691" y="3341"/>
                    <a:pt x="18627" y="3357"/>
                  </a:cubicBezTo>
                  <a:cubicBezTo>
                    <a:pt x="18595" y="3373"/>
                    <a:pt x="18113" y="3453"/>
                    <a:pt x="17857" y="3517"/>
                  </a:cubicBezTo>
                  <a:cubicBezTo>
                    <a:pt x="17584" y="3565"/>
                    <a:pt x="17247" y="3630"/>
                    <a:pt x="17071" y="3710"/>
                  </a:cubicBezTo>
                  <a:cubicBezTo>
                    <a:pt x="16894" y="3790"/>
                    <a:pt x="16509" y="4159"/>
                    <a:pt x="16445" y="4239"/>
                  </a:cubicBezTo>
                  <a:cubicBezTo>
                    <a:pt x="16381" y="4319"/>
                    <a:pt x="16108" y="4560"/>
                    <a:pt x="16044" y="4624"/>
                  </a:cubicBezTo>
                  <a:cubicBezTo>
                    <a:pt x="15964" y="4672"/>
                    <a:pt x="15498" y="4961"/>
                    <a:pt x="15386" y="4961"/>
                  </a:cubicBezTo>
                  <a:cubicBezTo>
                    <a:pt x="15258" y="4961"/>
                    <a:pt x="14760" y="4560"/>
                    <a:pt x="14680" y="4464"/>
                  </a:cubicBezTo>
                  <a:cubicBezTo>
                    <a:pt x="14662" y="4439"/>
                    <a:pt x="14637" y="4429"/>
                    <a:pt x="14606" y="4429"/>
                  </a:cubicBezTo>
                  <a:cubicBezTo>
                    <a:pt x="14500" y="4429"/>
                    <a:pt x="14338" y="4551"/>
                    <a:pt x="14263" y="4576"/>
                  </a:cubicBezTo>
                  <a:cubicBezTo>
                    <a:pt x="14169" y="4616"/>
                    <a:pt x="14075" y="4735"/>
                    <a:pt x="13896" y="4735"/>
                  </a:cubicBezTo>
                  <a:cubicBezTo>
                    <a:pt x="13861" y="4735"/>
                    <a:pt x="13824" y="4731"/>
                    <a:pt x="13782" y="4721"/>
                  </a:cubicBezTo>
                  <a:cubicBezTo>
                    <a:pt x="13509" y="4656"/>
                    <a:pt x="12739" y="4512"/>
                    <a:pt x="12578" y="4352"/>
                  </a:cubicBezTo>
                  <a:cubicBezTo>
                    <a:pt x="12528" y="4295"/>
                    <a:pt x="12487" y="4277"/>
                    <a:pt x="12451" y="4277"/>
                  </a:cubicBezTo>
                  <a:cubicBezTo>
                    <a:pt x="12385" y="4277"/>
                    <a:pt x="12336" y="4341"/>
                    <a:pt x="12274" y="4352"/>
                  </a:cubicBezTo>
                  <a:cubicBezTo>
                    <a:pt x="12187" y="4380"/>
                    <a:pt x="11818" y="4602"/>
                    <a:pt x="11604" y="4602"/>
                  </a:cubicBezTo>
                  <a:cubicBezTo>
                    <a:pt x="11579" y="4602"/>
                    <a:pt x="11556" y="4599"/>
                    <a:pt x="11536" y="4592"/>
                  </a:cubicBezTo>
                  <a:cubicBezTo>
                    <a:pt x="11519" y="4588"/>
                    <a:pt x="11501" y="4587"/>
                    <a:pt x="11483" y="4587"/>
                  </a:cubicBezTo>
                  <a:cubicBezTo>
                    <a:pt x="11277" y="4587"/>
                    <a:pt x="10996" y="4822"/>
                    <a:pt x="10878" y="4881"/>
                  </a:cubicBezTo>
                  <a:cubicBezTo>
                    <a:pt x="10750" y="4945"/>
                    <a:pt x="10493" y="5426"/>
                    <a:pt x="10397" y="5442"/>
                  </a:cubicBezTo>
                  <a:cubicBezTo>
                    <a:pt x="10383" y="5444"/>
                    <a:pt x="10364" y="5445"/>
                    <a:pt x="10341" y="5445"/>
                  </a:cubicBezTo>
                  <a:cubicBezTo>
                    <a:pt x="10234" y="5445"/>
                    <a:pt x="10035" y="5429"/>
                    <a:pt x="9864" y="5429"/>
                  </a:cubicBezTo>
                  <a:cubicBezTo>
                    <a:pt x="9751" y="5429"/>
                    <a:pt x="9650" y="5436"/>
                    <a:pt x="9594" y="5459"/>
                  </a:cubicBezTo>
                  <a:cubicBezTo>
                    <a:pt x="9450" y="5539"/>
                    <a:pt x="9225" y="5860"/>
                    <a:pt x="9113" y="6020"/>
                  </a:cubicBezTo>
                  <a:cubicBezTo>
                    <a:pt x="8985" y="6164"/>
                    <a:pt x="8584" y="6341"/>
                    <a:pt x="8391" y="6405"/>
                  </a:cubicBezTo>
                  <a:cubicBezTo>
                    <a:pt x="8346" y="6422"/>
                    <a:pt x="8299" y="6429"/>
                    <a:pt x="8251" y="6429"/>
                  </a:cubicBezTo>
                  <a:cubicBezTo>
                    <a:pt x="8075" y="6429"/>
                    <a:pt x="7881" y="6337"/>
                    <a:pt x="7717" y="6325"/>
                  </a:cubicBezTo>
                  <a:cubicBezTo>
                    <a:pt x="7525" y="6309"/>
                    <a:pt x="6707" y="6036"/>
                    <a:pt x="6594" y="6020"/>
                  </a:cubicBezTo>
                  <a:cubicBezTo>
                    <a:pt x="6498" y="6004"/>
                    <a:pt x="6338" y="5844"/>
                    <a:pt x="6177" y="5779"/>
                  </a:cubicBezTo>
                  <a:cubicBezTo>
                    <a:pt x="6094" y="5761"/>
                    <a:pt x="6043" y="5742"/>
                    <a:pt x="5999" y="5742"/>
                  </a:cubicBezTo>
                  <a:cubicBezTo>
                    <a:pt x="5966" y="5742"/>
                    <a:pt x="5938" y="5752"/>
                    <a:pt x="5904" y="5779"/>
                  </a:cubicBezTo>
                  <a:cubicBezTo>
                    <a:pt x="5897" y="5785"/>
                    <a:pt x="5887" y="5788"/>
                    <a:pt x="5874" y="5788"/>
                  </a:cubicBezTo>
                  <a:cubicBezTo>
                    <a:pt x="5743" y="5788"/>
                    <a:pt x="5353" y="5518"/>
                    <a:pt x="5295" y="5475"/>
                  </a:cubicBezTo>
                  <a:cubicBezTo>
                    <a:pt x="5231" y="5442"/>
                    <a:pt x="5038" y="4961"/>
                    <a:pt x="5038" y="4961"/>
                  </a:cubicBezTo>
                  <a:cubicBezTo>
                    <a:pt x="5038" y="4961"/>
                    <a:pt x="4635" y="4702"/>
                    <a:pt x="4456" y="4702"/>
                  </a:cubicBezTo>
                  <a:cubicBezTo>
                    <a:pt x="4446" y="4702"/>
                    <a:pt x="4437" y="4703"/>
                    <a:pt x="4428" y="4704"/>
                  </a:cubicBezTo>
                  <a:cubicBezTo>
                    <a:pt x="4426" y="4705"/>
                    <a:pt x="4424" y="4705"/>
                    <a:pt x="4422" y="4705"/>
                  </a:cubicBezTo>
                  <a:cubicBezTo>
                    <a:pt x="4254" y="4705"/>
                    <a:pt x="3737" y="4109"/>
                    <a:pt x="3610" y="3999"/>
                  </a:cubicBezTo>
                  <a:cubicBezTo>
                    <a:pt x="3482" y="3870"/>
                    <a:pt x="3193" y="3373"/>
                    <a:pt x="2952" y="3293"/>
                  </a:cubicBezTo>
                  <a:cubicBezTo>
                    <a:pt x="2712" y="3212"/>
                    <a:pt x="2230" y="2876"/>
                    <a:pt x="2150" y="2876"/>
                  </a:cubicBezTo>
                  <a:cubicBezTo>
                    <a:pt x="2070" y="2876"/>
                    <a:pt x="1845" y="2667"/>
                    <a:pt x="1733" y="2635"/>
                  </a:cubicBezTo>
                  <a:cubicBezTo>
                    <a:pt x="1605" y="2587"/>
                    <a:pt x="1252" y="2330"/>
                    <a:pt x="1107" y="2330"/>
                  </a:cubicBezTo>
                  <a:cubicBezTo>
                    <a:pt x="963" y="2330"/>
                    <a:pt x="0" y="2555"/>
                    <a:pt x="0" y="2555"/>
                  </a:cubicBezTo>
                  <a:lnTo>
                    <a:pt x="65" y="2555"/>
                  </a:lnTo>
                  <a:lnTo>
                    <a:pt x="65" y="21903"/>
                  </a:lnTo>
                  <a:cubicBezTo>
                    <a:pt x="65" y="21903"/>
                    <a:pt x="562" y="21775"/>
                    <a:pt x="642" y="21726"/>
                  </a:cubicBezTo>
                  <a:cubicBezTo>
                    <a:pt x="649" y="21721"/>
                    <a:pt x="659" y="21718"/>
                    <a:pt x="672" y="21718"/>
                  </a:cubicBezTo>
                  <a:cubicBezTo>
                    <a:pt x="798" y="21718"/>
                    <a:pt x="1182" y="21969"/>
                    <a:pt x="1396" y="21969"/>
                  </a:cubicBezTo>
                  <a:cubicBezTo>
                    <a:pt x="1407" y="21969"/>
                    <a:pt x="1418" y="21969"/>
                    <a:pt x="1428" y="21967"/>
                  </a:cubicBezTo>
                  <a:cubicBezTo>
                    <a:pt x="1468" y="21959"/>
                    <a:pt x="1505" y="21955"/>
                    <a:pt x="1541" y="21955"/>
                  </a:cubicBezTo>
                  <a:cubicBezTo>
                    <a:pt x="1705" y="21955"/>
                    <a:pt x="1829" y="22041"/>
                    <a:pt x="1974" y="22160"/>
                  </a:cubicBezTo>
                  <a:cubicBezTo>
                    <a:pt x="2134" y="22288"/>
                    <a:pt x="2311" y="22416"/>
                    <a:pt x="2535" y="22448"/>
                  </a:cubicBezTo>
                  <a:cubicBezTo>
                    <a:pt x="2744" y="22464"/>
                    <a:pt x="2952" y="22448"/>
                    <a:pt x="3113" y="22497"/>
                  </a:cubicBezTo>
                  <a:cubicBezTo>
                    <a:pt x="3289" y="22545"/>
                    <a:pt x="3434" y="23090"/>
                    <a:pt x="3658" y="23170"/>
                  </a:cubicBezTo>
                  <a:cubicBezTo>
                    <a:pt x="3851" y="23267"/>
                    <a:pt x="4236" y="23459"/>
                    <a:pt x="4316" y="23523"/>
                  </a:cubicBezTo>
                  <a:cubicBezTo>
                    <a:pt x="4396" y="23587"/>
                    <a:pt x="4621" y="23812"/>
                    <a:pt x="4733" y="23860"/>
                  </a:cubicBezTo>
                  <a:cubicBezTo>
                    <a:pt x="4797" y="23892"/>
                    <a:pt x="4914" y="23912"/>
                    <a:pt x="5024" y="23912"/>
                  </a:cubicBezTo>
                  <a:cubicBezTo>
                    <a:pt x="5134" y="23912"/>
                    <a:pt x="5239" y="23892"/>
                    <a:pt x="5279" y="23844"/>
                  </a:cubicBezTo>
                  <a:cubicBezTo>
                    <a:pt x="5309" y="23808"/>
                    <a:pt x="5393" y="23797"/>
                    <a:pt x="5492" y="23797"/>
                  </a:cubicBezTo>
                  <a:cubicBezTo>
                    <a:pt x="5658" y="23797"/>
                    <a:pt x="5866" y="23828"/>
                    <a:pt x="5936" y="23828"/>
                  </a:cubicBezTo>
                  <a:cubicBezTo>
                    <a:pt x="6065" y="23828"/>
                    <a:pt x="6674" y="24069"/>
                    <a:pt x="6867" y="24069"/>
                  </a:cubicBezTo>
                  <a:cubicBezTo>
                    <a:pt x="7060" y="24069"/>
                    <a:pt x="7300" y="23844"/>
                    <a:pt x="7429" y="23748"/>
                  </a:cubicBezTo>
                  <a:cubicBezTo>
                    <a:pt x="7541" y="23652"/>
                    <a:pt x="8503" y="23507"/>
                    <a:pt x="8728" y="23491"/>
                  </a:cubicBezTo>
                  <a:cubicBezTo>
                    <a:pt x="8953" y="23459"/>
                    <a:pt x="9065" y="23251"/>
                    <a:pt x="9241" y="23122"/>
                  </a:cubicBezTo>
                  <a:cubicBezTo>
                    <a:pt x="9294" y="23092"/>
                    <a:pt x="9335" y="23079"/>
                    <a:pt x="9370" y="23079"/>
                  </a:cubicBezTo>
                  <a:cubicBezTo>
                    <a:pt x="9466" y="23079"/>
                    <a:pt x="9527" y="23169"/>
                    <a:pt x="9691" y="23251"/>
                  </a:cubicBezTo>
                  <a:cubicBezTo>
                    <a:pt x="9728" y="23267"/>
                    <a:pt x="9768" y="23274"/>
                    <a:pt x="9808" y="23274"/>
                  </a:cubicBezTo>
                  <a:cubicBezTo>
                    <a:pt x="10009" y="23274"/>
                    <a:pt x="10236" y="23098"/>
                    <a:pt x="10397" y="22978"/>
                  </a:cubicBezTo>
                  <a:cubicBezTo>
                    <a:pt x="10573" y="22849"/>
                    <a:pt x="10750" y="22817"/>
                    <a:pt x="10910" y="22737"/>
                  </a:cubicBezTo>
                  <a:cubicBezTo>
                    <a:pt x="10959" y="22713"/>
                    <a:pt x="11016" y="22703"/>
                    <a:pt x="11078" y="22703"/>
                  </a:cubicBezTo>
                  <a:cubicBezTo>
                    <a:pt x="11219" y="22703"/>
                    <a:pt x="11390" y="22752"/>
                    <a:pt x="11568" y="22785"/>
                  </a:cubicBezTo>
                  <a:cubicBezTo>
                    <a:pt x="11840" y="22817"/>
                    <a:pt x="11921" y="23138"/>
                    <a:pt x="12033" y="23218"/>
                  </a:cubicBezTo>
                  <a:cubicBezTo>
                    <a:pt x="12047" y="23227"/>
                    <a:pt x="12069" y="23231"/>
                    <a:pt x="12099" y="23231"/>
                  </a:cubicBezTo>
                  <a:cubicBezTo>
                    <a:pt x="12347" y="23231"/>
                    <a:pt x="13095" y="22960"/>
                    <a:pt x="13252" y="22946"/>
                  </a:cubicBezTo>
                  <a:cubicBezTo>
                    <a:pt x="13445" y="22930"/>
                    <a:pt x="13653" y="22882"/>
                    <a:pt x="13862" y="22849"/>
                  </a:cubicBezTo>
                  <a:cubicBezTo>
                    <a:pt x="13871" y="22847"/>
                    <a:pt x="13880" y="22846"/>
                    <a:pt x="13887" y="22846"/>
                  </a:cubicBezTo>
                  <a:cubicBezTo>
                    <a:pt x="14024" y="22846"/>
                    <a:pt x="13745" y="23267"/>
                    <a:pt x="13974" y="23267"/>
                  </a:cubicBezTo>
                  <a:cubicBezTo>
                    <a:pt x="14215" y="23267"/>
                    <a:pt x="14407" y="23427"/>
                    <a:pt x="14616" y="23539"/>
                  </a:cubicBezTo>
                  <a:cubicBezTo>
                    <a:pt x="14825" y="23668"/>
                    <a:pt x="14969" y="23780"/>
                    <a:pt x="15290" y="24053"/>
                  </a:cubicBezTo>
                  <a:cubicBezTo>
                    <a:pt x="15355" y="24105"/>
                    <a:pt x="15415" y="24127"/>
                    <a:pt x="15470" y="24127"/>
                  </a:cubicBezTo>
                  <a:cubicBezTo>
                    <a:pt x="15682" y="24127"/>
                    <a:pt x="15820" y="23799"/>
                    <a:pt x="15948" y="23684"/>
                  </a:cubicBezTo>
                  <a:cubicBezTo>
                    <a:pt x="15967" y="23670"/>
                    <a:pt x="15989" y="23664"/>
                    <a:pt x="16012" y="23664"/>
                  </a:cubicBezTo>
                  <a:cubicBezTo>
                    <a:pt x="16181" y="23664"/>
                    <a:pt x="16436" y="23978"/>
                    <a:pt x="16605" y="24021"/>
                  </a:cubicBezTo>
                  <a:cubicBezTo>
                    <a:pt x="16814" y="24085"/>
                    <a:pt x="17408" y="24165"/>
                    <a:pt x="17728" y="24293"/>
                  </a:cubicBezTo>
                  <a:cubicBezTo>
                    <a:pt x="18049" y="24406"/>
                    <a:pt x="18354" y="24823"/>
                    <a:pt x="18579" y="24855"/>
                  </a:cubicBezTo>
                  <a:cubicBezTo>
                    <a:pt x="18635" y="24859"/>
                    <a:pt x="18710" y="24861"/>
                    <a:pt x="18796" y="24861"/>
                  </a:cubicBezTo>
                  <a:cubicBezTo>
                    <a:pt x="19030" y="24861"/>
                    <a:pt x="19342" y="24846"/>
                    <a:pt x="19541" y="24823"/>
                  </a:cubicBezTo>
                  <a:cubicBezTo>
                    <a:pt x="19580" y="24820"/>
                    <a:pt x="19617" y="24819"/>
                    <a:pt x="19653" y="24819"/>
                  </a:cubicBezTo>
                  <a:cubicBezTo>
                    <a:pt x="19793" y="24819"/>
                    <a:pt x="19912" y="24834"/>
                    <a:pt x="20018" y="24834"/>
                  </a:cubicBezTo>
                  <a:cubicBezTo>
                    <a:pt x="20065" y="24834"/>
                    <a:pt x="20109" y="24831"/>
                    <a:pt x="20151" y="24823"/>
                  </a:cubicBezTo>
                  <a:cubicBezTo>
                    <a:pt x="20295" y="24807"/>
                    <a:pt x="20616" y="24550"/>
                    <a:pt x="20857" y="24454"/>
                  </a:cubicBezTo>
                  <a:cubicBezTo>
                    <a:pt x="20885" y="24440"/>
                    <a:pt x="20913" y="24433"/>
                    <a:pt x="20940" y="24433"/>
                  </a:cubicBezTo>
                  <a:cubicBezTo>
                    <a:pt x="21128" y="24433"/>
                    <a:pt x="21291" y="24729"/>
                    <a:pt x="21515" y="24743"/>
                  </a:cubicBezTo>
                  <a:cubicBezTo>
                    <a:pt x="21787" y="24775"/>
                    <a:pt x="21707" y="24743"/>
                    <a:pt x="21868" y="24871"/>
                  </a:cubicBezTo>
                  <a:cubicBezTo>
                    <a:pt x="21985" y="24959"/>
                    <a:pt x="22236" y="25033"/>
                    <a:pt x="22389" y="25033"/>
                  </a:cubicBezTo>
                  <a:cubicBezTo>
                    <a:pt x="22403" y="25033"/>
                    <a:pt x="22417" y="25033"/>
                    <a:pt x="22429" y="25031"/>
                  </a:cubicBezTo>
                  <a:cubicBezTo>
                    <a:pt x="22558" y="25015"/>
                    <a:pt x="22429" y="24823"/>
                    <a:pt x="22686" y="24727"/>
                  </a:cubicBezTo>
                  <a:cubicBezTo>
                    <a:pt x="22719" y="24713"/>
                    <a:pt x="22750" y="24708"/>
                    <a:pt x="22781" y="24708"/>
                  </a:cubicBezTo>
                  <a:cubicBezTo>
                    <a:pt x="22960" y="24708"/>
                    <a:pt x="23097" y="24905"/>
                    <a:pt x="23251" y="24905"/>
                  </a:cubicBezTo>
                  <a:cubicBezTo>
                    <a:pt x="23260" y="24905"/>
                    <a:pt x="23270" y="24905"/>
                    <a:pt x="23279" y="24903"/>
                  </a:cubicBezTo>
                  <a:cubicBezTo>
                    <a:pt x="23302" y="24901"/>
                    <a:pt x="23327" y="24900"/>
                    <a:pt x="23352" y="24900"/>
                  </a:cubicBezTo>
                  <a:cubicBezTo>
                    <a:pt x="23556" y="24900"/>
                    <a:pt x="23825" y="24953"/>
                    <a:pt x="23953" y="24967"/>
                  </a:cubicBezTo>
                  <a:cubicBezTo>
                    <a:pt x="24067" y="24981"/>
                    <a:pt x="24359" y="25135"/>
                    <a:pt x="24490" y="25135"/>
                  </a:cubicBezTo>
                  <a:cubicBezTo>
                    <a:pt x="24506" y="25135"/>
                    <a:pt x="24520" y="25133"/>
                    <a:pt x="24531" y="25128"/>
                  </a:cubicBezTo>
                  <a:cubicBezTo>
                    <a:pt x="24627" y="25096"/>
                    <a:pt x="24996" y="24807"/>
                    <a:pt x="25124" y="24727"/>
                  </a:cubicBezTo>
                  <a:cubicBezTo>
                    <a:pt x="25144" y="24714"/>
                    <a:pt x="25168" y="24709"/>
                    <a:pt x="25195" y="24709"/>
                  </a:cubicBezTo>
                  <a:cubicBezTo>
                    <a:pt x="25347" y="24709"/>
                    <a:pt x="25608" y="24873"/>
                    <a:pt x="25798" y="24887"/>
                  </a:cubicBezTo>
                  <a:cubicBezTo>
                    <a:pt x="25838" y="24890"/>
                    <a:pt x="25876" y="24891"/>
                    <a:pt x="25912" y="24891"/>
                  </a:cubicBezTo>
                  <a:cubicBezTo>
                    <a:pt x="26064" y="24891"/>
                    <a:pt x="26191" y="24868"/>
                    <a:pt x="26360" y="24855"/>
                  </a:cubicBezTo>
                  <a:cubicBezTo>
                    <a:pt x="26401" y="24848"/>
                    <a:pt x="26440" y="24845"/>
                    <a:pt x="26478" y="24845"/>
                  </a:cubicBezTo>
                  <a:cubicBezTo>
                    <a:pt x="26618" y="24845"/>
                    <a:pt x="26748" y="24888"/>
                    <a:pt x="26937" y="24951"/>
                  </a:cubicBezTo>
                  <a:cubicBezTo>
                    <a:pt x="27009" y="24975"/>
                    <a:pt x="27087" y="24985"/>
                    <a:pt x="27168" y="24985"/>
                  </a:cubicBezTo>
                  <a:cubicBezTo>
                    <a:pt x="27358" y="24985"/>
                    <a:pt x="27564" y="24932"/>
                    <a:pt x="27756" y="24887"/>
                  </a:cubicBezTo>
                  <a:cubicBezTo>
                    <a:pt x="27798" y="24878"/>
                    <a:pt x="27840" y="24874"/>
                    <a:pt x="27882" y="24874"/>
                  </a:cubicBezTo>
                  <a:cubicBezTo>
                    <a:pt x="28083" y="24874"/>
                    <a:pt x="28269" y="24964"/>
                    <a:pt x="28365" y="24964"/>
                  </a:cubicBezTo>
                  <a:cubicBezTo>
                    <a:pt x="28385" y="24964"/>
                    <a:pt x="28402" y="24961"/>
                    <a:pt x="28413" y="24951"/>
                  </a:cubicBezTo>
                  <a:cubicBezTo>
                    <a:pt x="28494" y="24903"/>
                    <a:pt x="28574" y="24807"/>
                    <a:pt x="28847" y="24710"/>
                  </a:cubicBezTo>
                  <a:cubicBezTo>
                    <a:pt x="28872" y="24701"/>
                    <a:pt x="28898" y="24697"/>
                    <a:pt x="28924" y="24697"/>
                  </a:cubicBezTo>
                  <a:cubicBezTo>
                    <a:pt x="29162" y="24697"/>
                    <a:pt x="29421" y="25055"/>
                    <a:pt x="29536" y="25128"/>
                  </a:cubicBezTo>
                  <a:cubicBezTo>
                    <a:pt x="29681" y="25224"/>
                    <a:pt x="30018" y="25272"/>
                    <a:pt x="30178" y="25288"/>
                  </a:cubicBezTo>
                  <a:cubicBezTo>
                    <a:pt x="30200" y="25290"/>
                    <a:pt x="30220" y="25291"/>
                    <a:pt x="30240" y="25291"/>
                  </a:cubicBezTo>
                  <a:cubicBezTo>
                    <a:pt x="30370" y="25291"/>
                    <a:pt x="30472" y="25238"/>
                    <a:pt x="30611" y="25015"/>
                  </a:cubicBezTo>
                  <a:cubicBezTo>
                    <a:pt x="30656" y="24934"/>
                    <a:pt x="30699" y="24905"/>
                    <a:pt x="30743" y="24905"/>
                  </a:cubicBezTo>
                  <a:cubicBezTo>
                    <a:pt x="30855" y="24905"/>
                    <a:pt x="30977" y="25096"/>
                    <a:pt x="31173" y="25096"/>
                  </a:cubicBezTo>
                  <a:cubicBezTo>
                    <a:pt x="31430" y="25096"/>
                    <a:pt x="31863" y="25144"/>
                    <a:pt x="31991" y="25192"/>
                  </a:cubicBezTo>
                  <a:cubicBezTo>
                    <a:pt x="31997" y="25194"/>
                    <a:pt x="32004" y="25195"/>
                    <a:pt x="32012" y="25195"/>
                  </a:cubicBezTo>
                  <a:cubicBezTo>
                    <a:pt x="32132" y="25195"/>
                    <a:pt x="32462" y="24983"/>
                    <a:pt x="32553" y="24983"/>
                  </a:cubicBezTo>
                  <a:cubicBezTo>
                    <a:pt x="32649" y="24983"/>
                    <a:pt x="33275" y="24630"/>
                    <a:pt x="33531" y="24566"/>
                  </a:cubicBezTo>
                  <a:cubicBezTo>
                    <a:pt x="33546" y="24563"/>
                    <a:pt x="33561" y="24561"/>
                    <a:pt x="33575" y="24561"/>
                  </a:cubicBezTo>
                  <a:cubicBezTo>
                    <a:pt x="33838" y="24561"/>
                    <a:pt x="34001" y="25096"/>
                    <a:pt x="34093" y="25096"/>
                  </a:cubicBezTo>
                  <a:cubicBezTo>
                    <a:pt x="34157" y="25096"/>
                    <a:pt x="34342" y="25103"/>
                    <a:pt x="34525" y="25103"/>
                  </a:cubicBezTo>
                  <a:cubicBezTo>
                    <a:pt x="34617" y="25103"/>
                    <a:pt x="34708" y="25101"/>
                    <a:pt x="34783" y="25096"/>
                  </a:cubicBezTo>
                  <a:cubicBezTo>
                    <a:pt x="34991" y="25063"/>
                    <a:pt x="35216" y="24903"/>
                    <a:pt x="35456" y="24887"/>
                  </a:cubicBezTo>
                  <a:cubicBezTo>
                    <a:pt x="35697" y="24871"/>
                    <a:pt x="35697" y="24486"/>
                    <a:pt x="35825" y="24422"/>
                  </a:cubicBezTo>
                  <a:cubicBezTo>
                    <a:pt x="35854" y="24409"/>
                    <a:pt x="35903" y="24405"/>
                    <a:pt x="35962" y="24405"/>
                  </a:cubicBezTo>
                  <a:cubicBezTo>
                    <a:pt x="36058" y="24405"/>
                    <a:pt x="36182" y="24416"/>
                    <a:pt x="36296" y="24416"/>
                  </a:cubicBezTo>
                  <a:cubicBezTo>
                    <a:pt x="36381" y="24416"/>
                    <a:pt x="36459" y="24410"/>
                    <a:pt x="36515" y="24390"/>
                  </a:cubicBezTo>
                  <a:cubicBezTo>
                    <a:pt x="36599" y="24369"/>
                    <a:pt x="36809" y="24357"/>
                    <a:pt x="37042" y="24357"/>
                  </a:cubicBezTo>
                  <a:cubicBezTo>
                    <a:pt x="37343" y="24357"/>
                    <a:pt x="37684" y="24377"/>
                    <a:pt x="37847" y="24422"/>
                  </a:cubicBezTo>
                  <a:cubicBezTo>
                    <a:pt x="37938" y="24448"/>
                    <a:pt x="38002" y="24457"/>
                    <a:pt x="38056" y="24457"/>
                  </a:cubicBezTo>
                  <a:cubicBezTo>
                    <a:pt x="38164" y="24457"/>
                    <a:pt x="38232" y="24422"/>
                    <a:pt x="38392" y="24422"/>
                  </a:cubicBezTo>
                  <a:cubicBezTo>
                    <a:pt x="38633" y="24422"/>
                    <a:pt x="39211" y="24053"/>
                    <a:pt x="39387" y="23989"/>
                  </a:cubicBezTo>
                  <a:cubicBezTo>
                    <a:pt x="39401" y="23985"/>
                    <a:pt x="39418" y="23983"/>
                    <a:pt x="39435" y="23983"/>
                  </a:cubicBezTo>
                  <a:cubicBezTo>
                    <a:pt x="39634" y="23983"/>
                    <a:pt x="40019" y="24213"/>
                    <a:pt x="40093" y="24213"/>
                  </a:cubicBezTo>
                  <a:cubicBezTo>
                    <a:pt x="40173" y="24213"/>
                    <a:pt x="40895" y="23908"/>
                    <a:pt x="41056" y="23764"/>
                  </a:cubicBezTo>
                  <a:cubicBezTo>
                    <a:pt x="41232" y="23620"/>
                    <a:pt x="41810" y="23507"/>
                    <a:pt x="42018" y="23459"/>
                  </a:cubicBezTo>
                  <a:cubicBezTo>
                    <a:pt x="42030" y="23457"/>
                    <a:pt x="42043" y="23456"/>
                    <a:pt x="42056" y="23456"/>
                  </a:cubicBezTo>
                  <a:cubicBezTo>
                    <a:pt x="42256" y="23456"/>
                    <a:pt x="42589" y="23668"/>
                    <a:pt x="42724" y="23668"/>
                  </a:cubicBezTo>
                  <a:cubicBezTo>
                    <a:pt x="42852" y="23668"/>
                    <a:pt x="43494" y="23587"/>
                    <a:pt x="43655" y="23443"/>
                  </a:cubicBezTo>
                  <a:cubicBezTo>
                    <a:pt x="43719" y="23406"/>
                    <a:pt x="43779" y="23391"/>
                    <a:pt x="43839" y="23391"/>
                  </a:cubicBezTo>
                  <a:cubicBezTo>
                    <a:pt x="43958" y="23391"/>
                    <a:pt x="44072" y="23448"/>
                    <a:pt x="44200" y="23491"/>
                  </a:cubicBezTo>
                  <a:cubicBezTo>
                    <a:pt x="44409" y="23539"/>
                    <a:pt x="45131" y="23812"/>
                    <a:pt x="45291" y="23892"/>
                  </a:cubicBezTo>
                  <a:cubicBezTo>
                    <a:pt x="45425" y="23973"/>
                    <a:pt x="46376" y="24064"/>
                    <a:pt x="46732" y="24064"/>
                  </a:cubicBezTo>
                  <a:cubicBezTo>
                    <a:pt x="46803" y="24064"/>
                    <a:pt x="46850" y="24061"/>
                    <a:pt x="46863" y="24053"/>
                  </a:cubicBezTo>
                  <a:cubicBezTo>
                    <a:pt x="46875" y="24043"/>
                    <a:pt x="46895" y="24039"/>
                    <a:pt x="46920" y="24039"/>
                  </a:cubicBezTo>
                  <a:cubicBezTo>
                    <a:pt x="47064" y="24039"/>
                    <a:pt x="47400" y="24172"/>
                    <a:pt x="47714" y="24213"/>
                  </a:cubicBezTo>
                  <a:cubicBezTo>
                    <a:pt x="47850" y="24226"/>
                    <a:pt x="47946" y="24233"/>
                    <a:pt x="48030" y="24233"/>
                  </a:cubicBezTo>
                  <a:cubicBezTo>
                    <a:pt x="48162" y="24233"/>
                    <a:pt x="48265" y="24214"/>
                    <a:pt x="48452" y="24165"/>
                  </a:cubicBezTo>
                  <a:cubicBezTo>
                    <a:pt x="48756" y="24085"/>
                    <a:pt x="49815" y="24133"/>
                    <a:pt x="49992" y="24085"/>
                  </a:cubicBezTo>
                  <a:cubicBezTo>
                    <a:pt x="50010" y="24082"/>
                    <a:pt x="50037" y="24081"/>
                    <a:pt x="50072" y="24081"/>
                  </a:cubicBezTo>
                  <a:cubicBezTo>
                    <a:pt x="50354" y="24081"/>
                    <a:pt x="51136" y="24164"/>
                    <a:pt x="51536" y="24164"/>
                  </a:cubicBezTo>
                  <a:cubicBezTo>
                    <a:pt x="51628" y="24164"/>
                    <a:pt x="51700" y="24160"/>
                    <a:pt x="51741" y="24149"/>
                  </a:cubicBezTo>
                  <a:cubicBezTo>
                    <a:pt x="51772" y="24140"/>
                    <a:pt x="51804" y="24137"/>
                    <a:pt x="51835" y="24137"/>
                  </a:cubicBezTo>
                  <a:cubicBezTo>
                    <a:pt x="52036" y="24137"/>
                    <a:pt x="52211" y="24295"/>
                    <a:pt x="52350" y="24309"/>
                  </a:cubicBezTo>
                  <a:cubicBezTo>
                    <a:pt x="52511" y="24325"/>
                    <a:pt x="52864" y="24470"/>
                    <a:pt x="53072" y="24470"/>
                  </a:cubicBezTo>
                  <a:cubicBezTo>
                    <a:pt x="53231" y="24470"/>
                    <a:pt x="53576" y="24754"/>
                    <a:pt x="53800" y="24754"/>
                  </a:cubicBezTo>
                  <a:cubicBezTo>
                    <a:pt x="53847" y="24754"/>
                    <a:pt x="53889" y="24741"/>
                    <a:pt x="53922" y="24710"/>
                  </a:cubicBezTo>
                  <a:cubicBezTo>
                    <a:pt x="54131" y="24534"/>
                    <a:pt x="55447" y="24261"/>
                    <a:pt x="55447" y="24261"/>
                  </a:cubicBezTo>
                  <a:lnTo>
                    <a:pt x="55447" y="12999"/>
                  </a:lnTo>
                  <a:lnTo>
                    <a:pt x="55206" y="11731"/>
                  </a:lnTo>
                  <a:cubicBezTo>
                    <a:pt x="55206" y="11731"/>
                    <a:pt x="54789" y="11507"/>
                    <a:pt x="54757" y="11459"/>
                  </a:cubicBezTo>
                  <a:cubicBezTo>
                    <a:pt x="54709" y="11379"/>
                    <a:pt x="54372" y="10592"/>
                    <a:pt x="54436" y="10384"/>
                  </a:cubicBezTo>
                  <a:cubicBezTo>
                    <a:pt x="54484" y="10191"/>
                    <a:pt x="54227" y="9389"/>
                    <a:pt x="54195" y="9325"/>
                  </a:cubicBezTo>
                  <a:cubicBezTo>
                    <a:pt x="54167" y="9297"/>
                    <a:pt x="53680" y="9136"/>
                    <a:pt x="53426" y="9136"/>
                  </a:cubicBezTo>
                  <a:cubicBezTo>
                    <a:pt x="53388" y="9136"/>
                    <a:pt x="53354" y="9140"/>
                    <a:pt x="53329" y="9148"/>
                  </a:cubicBezTo>
                  <a:cubicBezTo>
                    <a:pt x="53290" y="9160"/>
                    <a:pt x="53251" y="9166"/>
                    <a:pt x="53212" y="9166"/>
                  </a:cubicBezTo>
                  <a:cubicBezTo>
                    <a:pt x="53045" y="9166"/>
                    <a:pt x="52885" y="9066"/>
                    <a:pt x="52767" y="8988"/>
                  </a:cubicBezTo>
                  <a:cubicBezTo>
                    <a:pt x="52623" y="8892"/>
                    <a:pt x="52511" y="8651"/>
                    <a:pt x="52222" y="8523"/>
                  </a:cubicBezTo>
                  <a:cubicBezTo>
                    <a:pt x="51985" y="8435"/>
                    <a:pt x="51524" y="8426"/>
                    <a:pt x="51294" y="8426"/>
                  </a:cubicBezTo>
                  <a:cubicBezTo>
                    <a:pt x="51228" y="8426"/>
                    <a:pt x="51181" y="8427"/>
                    <a:pt x="51163" y="8427"/>
                  </a:cubicBezTo>
                  <a:cubicBezTo>
                    <a:pt x="51083" y="8427"/>
                    <a:pt x="50714" y="8603"/>
                    <a:pt x="50585" y="8683"/>
                  </a:cubicBezTo>
                  <a:cubicBezTo>
                    <a:pt x="50441" y="8763"/>
                    <a:pt x="50184" y="9373"/>
                    <a:pt x="50056" y="9453"/>
                  </a:cubicBezTo>
                  <a:cubicBezTo>
                    <a:pt x="49944" y="9534"/>
                    <a:pt x="49623" y="9566"/>
                    <a:pt x="49494" y="9646"/>
                  </a:cubicBezTo>
                  <a:cubicBezTo>
                    <a:pt x="49382" y="9726"/>
                    <a:pt x="49158" y="9742"/>
                    <a:pt x="48981" y="9806"/>
                  </a:cubicBezTo>
                  <a:cubicBezTo>
                    <a:pt x="48962" y="9813"/>
                    <a:pt x="48942" y="9816"/>
                    <a:pt x="48920" y="9816"/>
                  </a:cubicBezTo>
                  <a:cubicBezTo>
                    <a:pt x="48726" y="9816"/>
                    <a:pt x="48444" y="9578"/>
                    <a:pt x="48227" y="9550"/>
                  </a:cubicBezTo>
                  <a:cubicBezTo>
                    <a:pt x="48007" y="9506"/>
                    <a:pt x="47813" y="9139"/>
                    <a:pt x="47696" y="9139"/>
                  </a:cubicBezTo>
                  <a:cubicBezTo>
                    <a:pt x="47685" y="9139"/>
                    <a:pt x="47675" y="9142"/>
                    <a:pt x="47666" y="9148"/>
                  </a:cubicBezTo>
                  <a:cubicBezTo>
                    <a:pt x="47569" y="9229"/>
                    <a:pt x="47345" y="9421"/>
                    <a:pt x="47216" y="9421"/>
                  </a:cubicBezTo>
                  <a:cubicBezTo>
                    <a:pt x="47088" y="9421"/>
                    <a:pt x="46815" y="9325"/>
                    <a:pt x="46655" y="9165"/>
                  </a:cubicBezTo>
                  <a:cubicBezTo>
                    <a:pt x="46462" y="9004"/>
                    <a:pt x="46206" y="8555"/>
                    <a:pt x="46013" y="8555"/>
                  </a:cubicBezTo>
                  <a:cubicBezTo>
                    <a:pt x="45808" y="8555"/>
                    <a:pt x="45618" y="8057"/>
                    <a:pt x="45536" y="8057"/>
                  </a:cubicBezTo>
                  <a:cubicBezTo>
                    <a:pt x="45534" y="8057"/>
                    <a:pt x="45533" y="8057"/>
                    <a:pt x="45532" y="8058"/>
                  </a:cubicBezTo>
                  <a:cubicBezTo>
                    <a:pt x="45525" y="8060"/>
                    <a:pt x="45517" y="8062"/>
                    <a:pt x="45510" y="8062"/>
                  </a:cubicBezTo>
                  <a:cubicBezTo>
                    <a:pt x="45430" y="8062"/>
                    <a:pt x="45320" y="7917"/>
                    <a:pt x="45291" y="7785"/>
                  </a:cubicBezTo>
                  <a:cubicBezTo>
                    <a:pt x="45243" y="7656"/>
                    <a:pt x="45179" y="7320"/>
                    <a:pt x="45083" y="7207"/>
                  </a:cubicBezTo>
                  <a:cubicBezTo>
                    <a:pt x="44986" y="7079"/>
                    <a:pt x="44970" y="6421"/>
                    <a:pt x="44938" y="6405"/>
                  </a:cubicBezTo>
                  <a:cubicBezTo>
                    <a:pt x="44922" y="6405"/>
                    <a:pt x="45179" y="5442"/>
                    <a:pt x="45018" y="5410"/>
                  </a:cubicBezTo>
                  <a:cubicBezTo>
                    <a:pt x="44858" y="5410"/>
                    <a:pt x="44345" y="4913"/>
                    <a:pt x="44296" y="4849"/>
                  </a:cubicBezTo>
                  <a:cubicBezTo>
                    <a:pt x="44264" y="4801"/>
                    <a:pt x="43799" y="4528"/>
                    <a:pt x="43607" y="4496"/>
                  </a:cubicBezTo>
                  <a:cubicBezTo>
                    <a:pt x="43596" y="4493"/>
                    <a:pt x="43584" y="4492"/>
                    <a:pt x="43572" y="4492"/>
                  </a:cubicBezTo>
                  <a:cubicBezTo>
                    <a:pt x="43378" y="4492"/>
                    <a:pt x="43099" y="4823"/>
                    <a:pt x="42962" y="4823"/>
                  </a:cubicBezTo>
                  <a:cubicBezTo>
                    <a:pt x="42951" y="4823"/>
                    <a:pt x="42942" y="4821"/>
                    <a:pt x="42933" y="4817"/>
                  </a:cubicBezTo>
                  <a:cubicBezTo>
                    <a:pt x="42820" y="4769"/>
                    <a:pt x="42275" y="4416"/>
                    <a:pt x="42179" y="4352"/>
                  </a:cubicBezTo>
                  <a:cubicBezTo>
                    <a:pt x="42082" y="4287"/>
                    <a:pt x="41938" y="3999"/>
                    <a:pt x="41810" y="3934"/>
                  </a:cubicBezTo>
                  <a:cubicBezTo>
                    <a:pt x="41697" y="3886"/>
                    <a:pt x="41409" y="3822"/>
                    <a:pt x="41056" y="3774"/>
                  </a:cubicBezTo>
                  <a:cubicBezTo>
                    <a:pt x="40687" y="3726"/>
                    <a:pt x="40205" y="3469"/>
                    <a:pt x="40125" y="3453"/>
                  </a:cubicBezTo>
                  <a:cubicBezTo>
                    <a:pt x="40123" y="3453"/>
                    <a:pt x="40122" y="3453"/>
                    <a:pt x="40120" y="3453"/>
                  </a:cubicBezTo>
                  <a:cubicBezTo>
                    <a:pt x="40020" y="3453"/>
                    <a:pt x="39767" y="3872"/>
                    <a:pt x="39467" y="3950"/>
                  </a:cubicBezTo>
                  <a:cubicBezTo>
                    <a:pt x="39437" y="3959"/>
                    <a:pt x="39407" y="3962"/>
                    <a:pt x="39380" y="3962"/>
                  </a:cubicBezTo>
                  <a:cubicBezTo>
                    <a:pt x="39135" y="3962"/>
                    <a:pt x="39007" y="3671"/>
                    <a:pt x="38761" y="3614"/>
                  </a:cubicBezTo>
                  <a:cubicBezTo>
                    <a:pt x="38521" y="3549"/>
                    <a:pt x="38023" y="3325"/>
                    <a:pt x="37911" y="3325"/>
                  </a:cubicBezTo>
                  <a:cubicBezTo>
                    <a:pt x="37783" y="3325"/>
                    <a:pt x="37590" y="3646"/>
                    <a:pt x="37366" y="3678"/>
                  </a:cubicBezTo>
                  <a:cubicBezTo>
                    <a:pt x="37357" y="3678"/>
                    <a:pt x="37349" y="3679"/>
                    <a:pt x="37341" y="3679"/>
                  </a:cubicBezTo>
                  <a:cubicBezTo>
                    <a:pt x="37128" y="3679"/>
                    <a:pt x="36959" y="3484"/>
                    <a:pt x="36804" y="3453"/>
                  </a:cubicBezTo>
                  <a:cubicBezTo>
                    <a:pt x="36644" y="3421"/>
                    <a:pt x="36355" y="2843"/>
                    <a:pt x="36275" y="2795"/>
                  </a:cubicBezTo>
                  <a:cubicBezTo>
                    <a:pt x="36194" y="2731"/>
                    <a:pt x="36243" y="2105"/>
                    <a:pt x="36066" y="1929"/>
                  </a:cubicBezTo>
                  <a:cubicBezTo>
                    <a:pt x="35874" y="1753"/>
                    <a:pt x="34943" y="1512"/>
                    <a:pt x="34735" y="1384"/>
                  </a:cubicBezTo>
                  <a:cubicBezTo>
                    <a:pt x="34542" y="1271"/>
                    <a:pt x="34478" y="1303"/>
                    <a:pt x="34333" y="1223"/>
                  </a:cubicBezTo>
                  <a:cubicBezTo>
                    <a:pt x="34189" y="1143"/>
                    <a:pt x="34077" y="1111"/>
                    <a:pt x="33932" y="1031"/>
                  </a:cubicBezTo>
                  <a:cubicBezTo>
                    <a:pt x="33903" y="1009"/>
                    <a:pt x="33854" y="1002"/>
                    <a:pt x="33796" y="1002"/>
                  </a:cubicBezTo>
                  <a:cubicBezTo>
                    <a:pt x="33633" y="1002"/>
                    <a:pt x="33393" y="1063"/>
                    <a:pt x="33275" y="1063"/>
                  </a:cubicBezTo>
                  <a:cubicBezTo>
                    <a:pt x="33114" y="1063"/>
                    <a:pt x="33018" y="1063"/>
                    <a:pt x="32793" y="1015"/>
                  </a:cubicBezTo>
                  <a:cubicBezTo>
                    <a:pt x="32585" y="934"/>
                    <a:pt x="32424" y="341"/>
                    <a:pt x="32328" y="244"/>
                  </a:cubicBezTo>
                  <a:cubicBezTo>
                    <a:pt x="32323" y="240"/>
                    <a:pt x="32317" y="237"/>
                    <a:pt x="32309" y="237"/>
                  </a:cubicBezTo>
                  <a:cubicBezTo>
                    <a:pt x="32155" y="237"/>
                    <a:pt x="31442" y="1065"/>
                    <a:pt x="31381" y="1111"/>
                  </a:cubicBezTo>
                  <a:cubicBezTo>
                    <a:pt x="31380" y="1112"/>
                    <a:pt x="31378" y="1113"/>
                    <a:pt x="31376" y="1113"/>
                  </a:cubicBezTo>
                  <a:cubicBezTo>
                    <a:pt x="31334" y="1113"/>
                    <a:pt x="31169" y="798"/>
                    <a:pt x="31093" y="629"/>
                  </a:cubicBezTo>
                  <a:cubicBezTo>
                    <a:pt x="31038" y="487"/>
                    <a:pt x="30803" y="464"/>
                    <a:pt x="30618" y="464"/>
                  </a:cubicBezTo>
                  <a:cubicBezTo>
                    <a:pt x="30533" y="464"/>
                    <a:pt x="30459" y="469"/>
                    <a:pt x="30419" y="469"/>
                  </a:cubicBezTo>
                  <a:cubicBezTo>
                    <a:pt x="30307" y="469"/>
                    <a:pt x="29777" y="501"/>
                    <a:pt x="29729" y="549"/>
                  </a:cubicBezTo>
                  <a:cubicBezTo>
                    <a:pt x="29710" y="559"/>
                    <a:pt x="29659" y="564"/>
                    <a:pt x="29592" y="564"/>
                  </a:cubicBezTo>
                  <a:cubicBezTo>
                    <a:pt x="29437" y="564"/>
                    <a:pt x="29191" y="536"/>
                    <a:pt x="29023" y="469"/>
                  </a:cubicBezTo>
                  <a:cubicBezTo>
                    <a:pt x="28828" y="391"/>
                    <a:pt x="28696" y="271"/>
                    <a:pt x="28568" y="271"/>
                  </a:cubicBezTo>
                  <a:cubicBezTo>
                    <a:pt x="28538" y="271"/>
                    <a:pt x="28508" y="277"/>
                    <a:pt x="28478" y="293"/>
                  </a:cubicBezTo>
                  <a:cubicBezTo>
                    <a:pt x="28339" y="376"/>
                    <a:pt x="27971" y="459"/>
                    <a:pt x="27792" y="459"/>
                  </a:cubicBezTo>
                  <a:cubicBezTo>
                    <a:pt x="27764" y="459"/>
                    <a:pt x="27741" y="457"/>
                    <a:pt x="27724" y="453"/>
                  </a:cubicBezTo>
                  <a:cubicBezTo>
                    <a:pt x="27579" y="405"/>
                    <a:pt x="27290" y="293"/>
                    <a:pt x="27162" y="228"/>
                  </a:cubicBezTo>
                  <a:cubicBezTo>
                    <a:pt x="27018" y="164"/>
                    <a:pt x="26617" y="132"/>
                    <a:pt x="26392" y="20"/>
                  </a:cubicBezTo>
                  <a:cubicBezTo>
                    <a:pt x="26361" y="6"/>
                    <a:pt x="26333" y="1"/>
                    <a:pt x="26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 rot="-10688606" flipH="1">
              <a:off x="4313256" y="1295110"/>
              <a:ext cx="4505215" cy="3266999"/>
            </a:xfrm>
            <a:custGeom>
              <a:avLst/>
              <a:gdLst/>
              <a:ahLst/>
              <a:cxnLst/>
              <a:rect l="l" t="t" r="r" b="b"/>
              <a:pathLst>
                <a:path w="55287" h="23858" extrusionOk="0">
                  <a:moveTo>
                    <a:pt x="28681" y="1"/>
                  </a:moveTo>
                  <a:cubicBezTo>
                    <a:pt x="27577" y="1"/>
                    <a:pt x="26257" y="91"/>
                    <a:pt x="26007" y="131"/>
                  </a:cubicBezTo>
                  <a:cubicBezTo>
                    <a:pt x="25606" y="195"/>
                    <a:pt x="22606" y="2072"/>
                    <a:pt x="22349" y="2136"/>
                  </a:cubicBezTo>
                  <a:cubicBezTo>
                    <a:pt x="22087" y="2198"/>
                    <a:pt x="20521" y="2748"/>
                    <a:pt x="20114" y="2748"/>
                  </a:cubicBezTo>
                  <a:cubicBezTo>
                    <a:pt x="20098" y="2748"/>
                    <a:pt x="20083" y="2748"/>
                    <a:pt x="20071" y="2746"/>
                  </a:cubicBezTo>
                  <a:cubicBezTo>
                    <a:pt x="20049" y="2742"/>
                    <a:pt x="20023" y="2740"/>
                    <a:pt x="19992" y="2740"/>
                  </a:cubicBezTo>
                  <a:cubicBezTo>
                    <a:pt x="19551" y="2740"/>
                    <a:pt x="18261" y="3150"/>
                    <a:pt x="18065" y="3195"/>
                  </a:cubicBezTo>
                  <a:cubicBezTo>
                    <a:pt x="17873" y="3259"/>
                    <a:pt x="16397" y="4398"/>
                    <a:pt x="16124" y="4543"/>
                  </a:cubicBezTo>
                  <a:cubicBezTo>
                    <a:pt x="16094" y="4560"/>
                    <a:pt x="16020" y="4567"/>
                    <a:pt x="15912" y="4567"/>
                  </a:cubicBezTo>
                  <a:cubicBezTo>
                    <a:pt x="15157" y="4567"/>
                    <a:pt x="12745" y="4200"/>
                    <a:pt x="12198" y="4200"/>
                  </a:cubicBezTo>
                  <a:cubicBezTo>
                    <a:pt x="12161" y="4200"/>
                    <a:pt x="12132" y="4202"/>
                    <a:pt x="12113" y="4206"/>
                  </a:cubicBezTo>
                  <a:cubicBezTo>
                    <a:pt x="11776" y="4270"/>
                    <a:pt x="10236" y="5264"/>
                    <a:pt x="9835" y="5473"/>
                  </a:cubicBezTo>
                  <a:cubicBezTo>
                    <a:pt x="9491" y="5638"/>
                    <a:pt x="7863" y="6110"/>
                    <a:pt x="7111" y="6110"/>
                  </a:cubicBezTo>
                  <a:cubicBezTo>
                    <a:pt x="6986" y="6110"/>
                    <a:pt x="6885" y="6096"/>
                    <a:pt x="6819" y="6067"/>
                  </a:cubicBezTo>
                  <a:cubicBezTo>
                    <a:pt x="6354" y="5874"/>
                    <a:pt x="5022" y="4863"/>
                    <a:pt x="4621" y="4671"/>
                  </a:cubicBezTo>
                  <a:cubicBezTo>
                    <a:pt x="4220" y="4462"/>
                    <a:pt x="2407" y="2457"/>
                    <a:pt x="2006" y="2457"/>
                  </a:cubicBezTo>
                  <a:lnTo>
                    <a:pt x="0" y="2457"/>
                  </a:lnTo>
                  <a:lnTo>
                    <a:pt x="0" y="20361"/>
                  </a:lnTo>
                  <a:cubicBezTo>
                    <a:pt x="0" y="20361"/>
                    <a:pt x="3065" y="21115"/>
                    <a:pt x="3610" y="21308"/>
                  </a:cubicBezTo>
                  <a:cubicBezTo>
                    <a:pt x="4156" y="21516"/>
                    <a:pt x="5070" y="22511"/>
                    <a:pt x="5423" y="22511"/>
                  </a:cubicBezTo>
                  <a:cubicBezTo>
                    <a:pt x="5760" y="22511"/>
                    <a:pt x="8022" y="22367"/>
                    <a:pt x="8632" y="22110"/>
                  </a:cubicBezTo>
                  <a:cubicBezTo>
                    <a:pt x="9182" y="21872"/>
                    <a:pt x="10092" y="21509"/>
                    <a:pt x="10643" y="21509"/>
                  </a:cubicBezTo>
                  <a:cubicBezTo>
                    <a:pt x="10686" y="21509"/>
                    <a:pt x="10727" y="21512"/>
                    <a:pt x="10766" y="21516"/>
                  </a:cubicBezTo>
                  <a:cubicBezTo>
                    <a:pt x="11311" y="21564"/>
                    <a:pt x="14038" y="21645"/>
                    <a:pt x="14776" y="21709"/>
                  </a:cubicBezTo>
                  <a:cubicBezTo>
                    <a:pt x="15451" y="21768"/>
                    <a:pt x="16621" y="22268"/>
                    <a:pt x="17026" y="22268"/>
                  </a:cubicBezTo>
                  <a:cubicBezTo>
                    <a:pt x="17064" y="22268"/>
                    <a:pt x="17095" y="22264"/>
                    <a:pt x="17119" y="22254"/>
                  </a:cubicBezTo>
                  <a:cubicBezTo>
                    <a:pt x="17392" y="22110"/>
                    <a:pt x="18996" y="21388"/>
                    <a:pt x="18996" y="21388"/>
                  </a:cubicBezTo>
                  <a:lnTo>
                    <a:pt x="19253" y="22992"/>
                  </a:lnTo>
                  <a:cubicBezTo>
                    <a:pt x="19253" y="22992"/>
                    <a:pt x="21258" y="23538"/>
                    <a:pt x="21803" y="23538"/>
                  </a:cubicBezTo>
                  <a:cubicBezTo>
                    <a:pt x="22167" y="23538"/>
                    <a:pt x="23023" y="23595"/>
                    <a:pt x="23634" y="23595"/>
                  </a:cubicBezTo>
                  <a:cubicBezTo>
                    <a:pt x="23939" y="23595"/>
                    <a:pt x="24183" y="23581"/>
                    <a:pt x="24274" y="23538"/>
                  </a:cubicBezTo>
                  <a:cubicBezTo>
                    <a:pt x="24315" y="23515"/>
                    <a:pt x="24449" y="23506"/>
                    <a:pt x="24649" y="23506"/>
                  </a:cubicBezTo>
                  <a:cubicBezTo>
                    <a:pt x="25434" y="23506"/>
                    <a:pt x="27226" y="23647"/>
                    <a:pt x="28302" y="23647"/>
                  </a:cubicBezTo>
                  <a:cubicBezTo>
                    <a:pt x="28671" y="23647"/>
                    <a:pt x="28956" y="23631"/>
                    <a:pt x="29087" y="23586"/>
                  </a:cubicBezTo>
                  <a:cubicBezTo>
                    <a:pt x="29151" y="23565"/>
                    <a:pt x="29224" y="23556"/>
                    <a:pt x="29306" y="23556"/>
                  </a:cubicBezTo>
                  <a:cubicBezTo>
                    <a:pt x="29780" y="23556"/>
                    <a:pt x="30531" y="23857"/>
                    <a:pt x="31288" y="23857"/>
                  </a:cubicBezTo>
                  <a:cubicBezTo>
                    <a:pt x="31608" y="23857"/>
                    <a:pt x="31929" y="23803"/>
                    <a:pt x="32232" y="23650"/>
                  </a:cubicBezTo>
                  <a:cubicBezTo>
                    <a:pt x="33371" y="23073"/>
                    <a:pt x="36900" y="23265"/>
                    <a:pt x="37911" y="23137"/>
                  </a:cubicBezTo>
                  <a:cubicBezTo>
                    <a:pt x="38906" y="22992"/>
                    <a:pt x="40655" y="22335"/>
                    <a:pt x="41120" y="22126"/>
                  </a:cubicBezTo>
                  <a:cubicBezTo>
                    <a:pt x="41195" y="22094"/>
                    <a:pt x="41345" y="22080"/>
                    <a:pt x="41546" y="22080"/>
                  </a:cubicBezTo>
                  <a:cubicBezTo>
                    <a:pt x="42545" y="22080"/>
                    <a:pt x="44819" y="22420"/>
                    <a:pt x="45580" y="22527"/>
                  </a:cubicBezTo>
                  <a:cubicBezTo>
                    <a:pt x="46398" y="22652"/>
                    <a:pt x="47802" y="22813"/>
                    <a:pt x="48739" y="22813"/>
                  </a:cubicBezTo>
                  <a:cubicBezTo>
                    <a:pt x="48886" y="22813"/>
                    <a:pt x="49022" y="22809"/>
                    <a:pt x="49142" y="22800"/>
                  </a:cubicBezTo>
                  <a:cubicBezTo>
                    <a:pt x="49992" y="22736"/>
                    <a:pt x="51083" y="22447"/>
                    <a:pt x="51339" y="22447"/>
                  </a:cubicBezTo>
                  <a:cubicBezTo>
                    <a:pt x="51596" y="22447"/>
                    <a:pt x="55286" y="22992"/>
                    <a:pt x="55286" y="22992"/>
                  </a:cubicBezTo>
                  <a:lnTo>
                    <a:pt x="55286" y="13286"/>
                  </a:lnTo>
                  <a:lnTo>
                    <a:pt x="53682" y="9420"/>
                  </a:lnTo>
                  <a:cubicBezTo>
                    <a:pt x="53682" y="9420"/>
                    <a:pt x="51703" y="8066"/>
                    <a:pt x="51270" y="8066"/>
                  </a:cubicBezTo>
                  <a:cubicBezTo>
                    <a:pt x="51253" y="8066"/>
                    <a:pt x="51239" y="8068"/>
                    <a:pt x="51227" y="8072"/>
                  </a:cubicBezTo>
                  <a:cubicBezTo>
                    <a:pt x="50874" y="8216"/>
                    <a:pt x="49960" y="9131"/>
                    <a:pt x="49414" y="9131"/>
                  </a:cubicBezTo>
                  <a:cubicBezTo>
                    <a:pt x="49087" y="9131"/>
                    <a:pt x="48286" y="9183"/>
                    <a:pt x="47611" y="9183"/>
                  </a:cubicBezTo>
                  <a:cubicBezTo>
                    <a:pt x="47161" y="9183"/>
                    <a:pt x="46767" y="9160"/>
                    <a:pt x="46607" y="9083"/>
                  </a:cubicBezTo>
                  <a:cubicBezTo>
                    <a:pt x="46206" y="8874"/>
                    <a:pt x="44938" y="7206"/>
                    <a:pt x="44665" y="7013"/>
                  </a:cubicBezTo>
                  <a:cubicBezTo>
                    <a:pt x="44409" y="6805"/>
                    <a:pt x="44056" y="4462"/>
                    <a:pt x="43719" y="4398"/>
                  </a:cubicBezTo>
                  <a:cubicBezTo>
                    <a:pt x="43382" y="4350"/>
                    <a:pt x="40574" y="3869"/>
                    <a:pt x="39852" y="3740"/>
                  </a:cubicBezTo>
                  <a:cubicBezTo>
                    <a:pt x="39114" y="3596"/>
                    <a:pt x="37189" y="3275"/>
                    <a:pt x="36836" y="3195"/>
                  </a:cubicBezTo>
                  <a:cubicBezTo>
                    <a:pt x="36499" y="3147"/>
                    <a:pt x="35296" y="1462"/>
                    <a:pt x="35039" y="1334"/>
                  </a:cubicBezTo>
                  <a:cubicBezTo>
                    <a:pt x="34783" y="1189"/>
                    <a:pt x="30772" y="387"/>
                    <a:pt x="30162" y="131"/>
                  </a:cubicBezTo>
                  <a:cubicBezTo>
                    <a:pt x="29938" y="34"/>
                    <a:pt x="29349" y="1"/>
                    <a:pt x="28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 rot="117796" flipH="1">
              <a:off x="4211422" y="1693934"/>
              <a:ext cx="253949" cy="24520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 rot="111071" flipH="1">
              <a:off x="8640691" y="1491508"/>
              <a:ext cx="219528" cy="1357857"/>
            </a:xfrm>
            <a:custGeom>
              <a:avLst/>
              <a:gdLst/>
              <a:ahLst/>
              <a:cxnLst/>
              <a:rect l="l" t="t" r="r" b="b"/>
              <a:pathLst>
                <a:path w="6536" h="19185" extrusionOk="0">
                  <a:moveTo>
                    <a:pt x="3100" y="19094"/>
                  </a:moveTo>
                  <a:cubicBezTo>
                    <a:pt x="2103" y="19679"/>
                    <a:pt x="928" y="17340"/>
                    <a:pt x="432" y="15215"/>
                  </a:cubicBezTo>
                  <a:cubicBezTo>
                    <a:pt x="-64" y="13090"/>
                    <a:pt x="-84" y="8878"/>
                    <a:pt x="126" y="6346"/>
                  </a:cubicBezTo>
                  <a:cubicBezTo>
                    <a:pt x="336" y="3815"/>
                    <a:pt x="808" y="349"/>
                    <a:pt x="1691" y="26"/>
                  </a:cubicBezTo>
                  <a:cubicBezTo>
                    <a:pt x="2575" y="-297"/>
                    <a:pt x="4640" y="2463"/>
                    <a:pt x="5427" y="4409"/>
                  </a:cubicBezTo>
                  <a:cubicBezTo>
                    <a:pt x="6214" y="6355"/>
                    <a:pt x="6801" y="9256"/>
                    <a:pt x="6413" y="11703"/>
                  </a:cubicBezTo>
                  <a:cubicBezTo>
                    <a:pt x="6025" y="14151"/>
                    <a:pt x="4097" y="18509"/>
                    <a:pt x="3100" y="190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61" name="Google Shape;461;p18"/>
          <p:cNvSpPr txBox="1">
            <a:spLocks noGrp="1"/>
          </p:cNvSpPr>
          <p:nvPr>
            <p:ph type="subTitle" idx="1"/>
          </p:nvPr>
        </p:nvSpPr>
        <p:spPr>
          <a:xfrm>
            <a:off x="6843000" y="3494084"/>
            <a:ext cx="38768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title"/>
          </p:nvPr>
        </p:nvSpPr>
        <p:spPr>
          <a:xfrm>
            <a:off x="6843000" y="2099200"/>
            <a:ext cx="3876800" cy="1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0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 txBox="1">
            <a:spLocks noGrp="1"/>
          </p:cNvSpPr>
          <p:nvPr>
            <p:ph type="title" hasCustomPrompt="1"/>
          </p:nvPr>
        </p:nvSpPr>
        <p:spPr>
          <a:xfrm>
            <a:off x="2471800" y="1584000"/>
            <a:ext cx="7248400" cy="2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3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49" name="Google Shape;349;p11"/>
          <p:cNvSpPr txBox="1">
            <a:spLocks noGrp="1"/>
          </p:cNvSpPr>
          <p:nvPr>
            <p:ph type="subTitle" idx="1"/>
          </p:nvPr>
        </p:nvSpPr>
        <p:spPr>
          <a:xfrm>
            <a:off x="3391400" y="4214467"/>
            <a:ext cx="54092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50" name="Google Shape;350;p11"/>
          <p:cNvGrpSpPr/>
          <p:nvPr/>
        </p:nvGrpSpPr>
        <p:grpSpPr>
          <a:xfrm>
            <a:off x="10288768" y="-21495"/>
            <a:ext cx="1903243" cy="6900979"/>
            <a:chOff x="7716576" y="-16121"/>
            <a:chExt cx="1427432" cy="5175734"/>
          </a:xfrm>
        </p:grpSpPr>
        <p:sp>
          <p:nvSpPr>
            <p:cNvPr id="351" name="Google Shape;351;p11"/>
            <p:cNvSpPr/>
            <p:nvPr/>
          </p:nvSpPr>
          <p:spPr>
            <a:xfrm rot="5400000">
              <a:off x="5811037" y="1889440"/>
              <a:ext cx="5175713" cy="1364634"/>
            </a:xfrm>
            <a:custGeom>
              <a:avLst/>
              <a:gdLst/>
              <a:ahLst/>
              <a:cxnLst/>
              <a:rect l="l" t="t" r="r" b="b"/>
              <a:pathLst>
                <a:path w="33050" h="8714" extrusionOk="0">
                  <a:moveTo>
                    <a:pt x="0" y="0"/>
                  </a:moveTo>
                  <a:lnTo>
                    <a:pt x="0" y="8705"/>
                  </a:lnTo>
                  <a:cubicBezTo>
                    <a:pt x="27" y="8711"/>
                    <a:pt x="54" y="8714"/>
                    <a:pt x="80" y="8714"/>
                  </a:cubicBezTo>
                  <a:cubicBezTo>
                    <a:pt x="199" y="8714"/>
                    <a:pt x="308" y="8657"/>
                    <a:pt x="418" y="8588"/>
                  </a:cubicBezTo>
                  <a:cubicBezTo>
                    <a:pt x="554" y="8452"/>
                    <a:pt x="622" y="8316"/>
                    <a:pt x="720" y="8316"/>
                  </a:cubicBezTo>
                  <a:cubicBezTo>
                    <a:pt x="730" y="8316"/>
                    <a:pt x="741" y="8318"/>
                    <a:pt x="752" y="8321"/>
                  </a:cubicBezTo>
                  <a:cubicBezTo>
                    <a:pt x="842" y="8332"/>
                    <a:pt x="887" y="8404"/>
                    <a:pt x="972" y="8404"/>
                  </a:cubicBezTo>
                  <a:cubicBezTo>
                    <a:pt x="1014" y="8404"/>
                    <a:pt x="1065" y="8387"/>
                    <a:pt x="1137" y="8338"/>
                  </a:cubicBezTo>
                  <a:cubicBezTo>
                    <a:pt x="1337" y="8187"/>
                    <a:pt x="1304" y="8104"/>
                    <a:pt x="1487" y="8104"/>
                  </a:cubicBezTo>
                  <a:cubicBezTo>
                    <a:pt x="1654" y="8104"/>
                    <a:pt x="1805" y="8070"/>
                    <a:pt x="1972" y="8003"/>
                  </a:cubicBezTo>
                  <a:cubicBezTo>
                    <a:pt x="2223" y="7953"/>
                    <a:pt x="2473" y="7903"/>
                    <a:pt x="2690" y="7770"/>
                  </a:cubicBezTo>
                  <a:cubicBezTo>
                    <a:pt x="2795" y="7686"/>
                    <a:pt x="2821" y="7648"/>
                    <a:pt x="2913" y="7648"/>
                  </a:cubicBezTo>
                  <a:cubicBezTo>
                    <a:pt x="2967" y="7648"/>
                    <a:pt x="3044" y="7661"/>
                    <a:pt x="3175" y="7686"/>
                  </a:cubicBezTo>
                  <a:cubicBezTo>
                    <a:pt x="3282" y="7706"/>
                    <a:pt x="3336" y="7713"/>
                    <a:pt x="3370" y="7713"/>
                  </a:cubicBezTo>
                  <a:cubicBezTo>
                    <a:pt x="3428" y="7713"/>
                    <a:pt x="3428" y="7694"/>
                    <a:pt x="3528" y="7694"/>
                  </a:cubicBezTo>
                  <a:cubicBezTo>
                    <a:pt x="3563" y="7694"/>
                    <a:pt x="3610" y="7697"/>
                    <a:pt x="3676" y="7703"/>
                  </a:cubicBezTo>
                  <a:cubicBezTo>
                    <a:pt x="3972" y="7743"/>
                    <a:pt x="4041" y="7859"/>
                    <a:pt x="4275" y="7859"/>
                  </a:cubicBezTo>
                  <a:cubicBezTo>
                    <a:pt x="4331" y="7859"/>
                    <a:pt x="4397" y="7853"/>
                    <a:pt x="4478" y="7836"/>
                  </a:cubicBezTo>
                  <a:cubicBezTo>
                    <a:pt x="4608" y="7810"/>
                    <a:pt x="4691" y="7802"/>
                    <a:pt x="4761" y="7802"/>
                  </a:cubicBezTo>
                  <a:cubicBezTo>
                    <a:pt x="4881" y="7802"/>
                    <a:pt x="4963" y="7827"/>
                    <a:pt x="5177" y="7827"/>
                  </a:cubicBezTo>
                  <a:cubicBezTo>
                    <a:pt x="5239" y="7827"/>
                    <a:pt x="5310" y="7825"/>
                    <a:pt x="5397" y="7820"/>
                  </a:cubicBezTo>
                  <a:cubicBezTo>
                    <a:pt x="5603" y="7780"/>
                    <a:pt x="5803" y="7764"/>
                    <a:pt x="6003" y="7764"/>
                  </a:cubicBezTo>
                  <a:cubicBezTo>
                    <a:pt x="6145" y="7764"/>
                    <a:pt x="6288" y="7772"/>
                    <a:pt x="6433" y="7786"/>
                  </a:cubicBezTo>
                  <a:cubicBezTo>
                    <a:pt x="6643" y="7810"/>
                    <a:pt x="6751" y="7839"/>
                    <a:pt x="6858" y="7839"/>
                  </a:cubicBezTo>
                  <a:cubicBezTo>
                    <a:pt x="6973" y="7839"/>
                    <a:pt x="7085" y="7806"/>
                    <a:pt x="7319" y="7703"/>
                  </a:cubicBezTo>
                  <a:cubicBezTo>
                    <a:pt x="7536" y="7594"/>
                    <a:pt x="7768" y="7542"/>
                    <a:pt x="8001" y="7542"/>
                  </a:cubicBezTo>
                  <a:cubicBezTo>
                    <a:pt x="8125" y="7542"/>
                    <a:pt x="8249" y="7557"/>
                    <a:pt x="8371" y="7586"/>
                  </a:cubicBezTo>
                  <a:cubicBezTo>
                    <a:pt x="8755" y="7666"/>
                    <a:pt x="8940" y="7837"/>
                    <a:pt x="9365" y="7837"/>
                  </a:cubicBezTo>
                  <a:cubicBezTo>
                    <a:pt x="9384" y="7837"/>
                    <a:pt x="9404" y="7837"/>
                    <a:pt x="9424" y="7836"/>
                  </a:cubicBezTo>
                  <a:cubicBezTo>
                    <a:pt x="9830" y="7806"/>
                    <a:pt x="10196" y="7438"/>
                    <a:pt x="10399" y="7438"/>
                  </a:cubicBezTo>
                  <a:cubicBezTo>
                    <a:pt x="10421" y="7438"/>
                    <a:pt x="10442" y="7442"/>
                    <a:pt x="10460" y="7452"/>
                  </a:cubicBezTo>
                  <a:cubicBezTo>
                    <a:pt x="10614" y="7529"/>
                    <a:pt x="10522" y="7635"/>
                    <a:pt x="10614" y="7635"/>
                  </a:cubicBezTo>
                  <a:cubicBezTo>
                    <a:pt x="10642" y="7635"/>
                    <a:pt x="10687" y="7626"/>
                    <a:pt x="10761" y="7602"/>
                  </a:cubicBezTo>
                  <a:cubicBezTo>
                    <a:pt x="11060" y="7508"/>
                    <a:pt x="11270" y="7384"/>
                    <a:pt x="11363" y="7384"/>
                  </a:cubicBezTo>
                  <a:cubicBezTo>
                    <a:pt x="11369" y="7384"/>
                    <a:pt x="11374" y="7384"/>
                    <a:pt x="11379" y="7385"/>
                  </a:cubicBezTo>
                  <a:cubicBezTo>
                    <a:pt x="11462" y="7419"/>
                    <a:pt x="11178" y="7435"/>
                    <a:pt x="11630" y="7536"/>
                  </a:cubicBezTo>
                  <a:cubicBezTo>
                    <a:pt x="11880" y="7602"/>
                    <a:pt x="12164" y="7619"/>
                    <a:pt x="12415" y="7619"/>
                  </a:cubicBezTo>
                  <a:cubicBezTo>
                    <a:pt x="12599" y="7602"/>
                    <a:pt x="12799" y="7552"/>
                    <a:pt x="13000" y="7502"/>
                  </a:cubicBezTo>
                  <a:cubicBezTo>
                    <a:pt x="13013" y="7500"/>
                    <a:pt x="13027" y="7499"/>
                    <a:pt x="13042" y="7499"/>
                  </a:cubicBezTo>
                  <a:cubicBezTo>
                    <a:pt x="13213" y="7499"/>
                    <a:pt x="13470" y="7637"/>
                    <a:pt x="13868" y="7637"/>
                  </a:cubicBezTo>
                  <a:cubicBezTo>
                    <a:pt x="13946" y="7637"/>
                    <a:pt x="14030" y="7632"/>
                    <a:pt x="14119" y="7619"/>
                  </a:cubicBezTo>
                  <a:cubicBezTo>
                    <a:pt x="14704" y="7536"/>
                    <a:pt x="14520" y="7368"/>
                    <a:pt x="15188" y="7368"/>
                  </a:cubicBezTo>
                  <a:lnTo>
                    <a:pt x="16274" y="7368"/>
                  </a:lnTo>
                  <a:cubicBezTo>
                    <a:pt x="16659" y="7368"/>
                    <a:pt x="16408" y="7352"/>
                    <a:pt x="16893" y="7352"/>
                  </a:cubicBezTo>
                  <a:cubicBezTo>
                    <a:pt x="17308" y="7352"/>
                    <a:pt x="17294" y="7610"/>
                    <a:pt x="17513" y="7610"/>
                  </a:cubicBezTo>
                  <a:cubicBezTo>
                    <a:pt x="17549" y="7610"/>
                    <a:pt x="17592" y="7602"/>
                    <a:pt x="17645" y="7586"/>
                  </a:cubicBezTo>
                  <a:cubicBezTo>
                    <a:pt x="17879" y="7469"/>
                    <a:pt x="18129" y="7419"/>
                    <a:pt x="18380" y="7368"/>
                  </a:cubicBezTo>
                  <a:cubicBezTo>
                    <a:pt x="18400" y="7367"/>
                    <a:pt x="18418" y="7366"/>
                    <a:pt x="18436" y="7366"/>
                  </a:cubicBezTo>
                  <a:cubicBezTo>
                    <a:pt x="18678" y="7366"/>
                    <a:pt x="18736" y="7531"/>
                    <a:pt x="18956" y="7531"/>
                  </a:cubicBezTo>
                  <a:cubicBezTo>
                    <a:pt x="19005" y="7531"/>
                    <a:pt x="19062" y="7522"/>
                    <a:pt x="19132" y="7502"/>
                  </a:cubicBezTo>
                  <a:cubicBezTo>
                    <a:pt x="19533" y="7368"/>
                    <a:pt x="19566" y="7118"/>
                    <a:pt x="20051" y="7118"/>
                  </a:cubicBezTo>
                  <a:cubicBezTo>
                    <a:pt x="20452" y="7101"/>
                    <a:pt x="20869" y="7034"/>
                    <a:pt x="21237" y="6934"/>
                  </a:cubicBezTo>
                  <a:cubicBezTo>
                    <a:pt x="21474" y="6893"/>
                    <a:pt x="21609" y="6814"/>
                    <a:pt x="21764" y="6814"/>
                  </a:cubicBezTo>
                  <a:cubicBezTo>
                    <a:pt x="21861" y="6814"/>
                    <a:pt x="21965" y="6844"/>
                    <a:pt x="22106" y="6934"/>
                  </a:cubicBezTo>
                  <a:cubicBezTo>
                    <a:pt x="22457" y="7168"/>
                    <a:pt x="22356" y="7536"/>
                    <a:pt x="22824" y="7602"/>
                  </a:cubicBezTo>
                  <a:cubicBezTo>
                    <a:pt x="23309" y="7669"/>
                    <a:pt x="23727" y="7886"/>
                    <a:pt x="23960" y="7886"/>
                  </a:cubicBezTo>
                  <a:cubicBezTo>
                    <a:pt x="24178" y="7886"/>
                    <a:pt x="24244" y="7870"/>
                    <a:pt x="24746" y="7870"/>
                  </a:cubicBezTo>
                  <a:cubicBezTo>
                    <a:pt x="25197" y="7870"/>
                    <a:pt x="25851" y="7748"/>
                    <a:pt x="26099" y="7748"/>
                  </a:cubicBezTo>
                  <a:cubicBezTo>
                    <a:pt x="26127" y="7748"/>
                    <a:pt x="26149" y="7749"/>
                    <a:pt x="26166" y="7753"/>
                  </a:cubicBezTo>
                  <a:cubicBezTo>
                    <a:pt x="26333" y="7770"/>
                    <a:pt x="26701" y="7770"/>
                    <a:pt x="26901" y="7836"/>
                  </a:cubicBezTo>
                  <a:cubicBezTo>
                    <a:pt x="27252" y="7937"/>
                    <a:pt x="27620" y="8003"/>
                    <a:pt x="27970" y="8037"/>
                  </a:cubicBezTo>
                  <a:cubicBezTo>
                    <a:pt x="27987" y="8039"/>
                    <a:pt x="28004" y="8039"/>
                    <a:pt x="28020" y="8039"/>
                  </a:cubicBezTo>
                  <a:cubicBezTo>
                    <a:pt x="28454" y="8039"/>
                    <a:pt x="28519" y="7431"/>
                    <a:pt x="29000" y="7431"/>
                  </a:cubicBezTo>
                  <a:cubicBezTo>
                    <a:pt x="29024" y="7431"/>
                    <a:pt x="29048" y="7432"/>
                    <a:pt x="29073" y="7435"/>
                  </a:cubicBezTo>
                  <a:cubicBezTo>
                    <a:pt x="29641" y="7502"/>
                    <a:pt x="29808" y="7636"/>
                    <a:pt x="30243" y="7703"/>
                  </a:cubicBezTo>
                  <a:cubicBezTo>
                    <a:pt x="30677" y="7770"/>
                    <a:pt x="30878" y="7870"/>
                    <a:pt x="31396" y="7920"/>
                  </a:cubicBezTo>
                  <a:cubicBezTo>
                    <a:pt x="31891" y="7952"/>
                    <a:pt x="32112" y="8121"/>
                    <a:pt x="32466" y="8121"/>
                  </a:cubicBezTo>
                  <a:cubicBezTo>
                    <a:pt x="32482" y="8121"/>
                    <a:pt x="32499" y="8121"/>
                    <a:pt x="32515" y="8120"/>
                  </a:cubicBezTo>
                  <a:cubicBezTo>
                    <a:pt x="32547" y="8116"/>
                    <a:pt x="32578" y="8113"/>
                    <a:pt x="32608" y="8113"/>
                  </a:cubicBezTo>
                  <a:cubicBezTo>
                    <a:pt x="32789" y="8113"/>
                    <a:pt x="32950" y="8197"/>
                    <a:pt x="33050" y="8354"/>
                  </a:cubicBezTo>
                  <a:lnTo>
                    <a:pt x="33050" y="0"/>
                  </a:lnTo>
                  <a:close/>
                </a:path>
              </a:pathLst>
            </a:custGeom>
            <a:solidFill>
              <a:srgbClr val="66A070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 rot="5400000">
              <a:off x="5874226" y="1884664"/>
              <a:ext cx="5170545" cy="1369019"/>
            </a:xfrm>
            <a:custGeom>
              <a:avLst/>
              <a:gdLst/>
              <a:ahLst/>
              <a:cxnLst/>
              <a:rect l="l" t="t" r="r" b="b"/>
              <a:pathLst>
                <a:path w="33017" h="8742" extrusionOk="0">
                  <a:moveTo>
                    <a:pt x="0" y="0"/>
                  </a:moveTo>
                  <a:lnTo>
                    <a:pt x="0" y="33"/>
                  </a:lnTo>
                  <a:lnTo>
                    <a:pt x="0" y="8739"/>
                  </a:lnTo>
                  <a:cubicBezTo>
                    <a:pt x="16" y="8740"/>
                    <a:pt x="32" y="8741"/>
                    <a:pt x="47" y="8741"/>
                  </a:cubicBezTo>
                  <a:cubicBezTo>
                    <a:pt x="179" y="8741"/>
                    <a:pt x="298" y="8680"/>
                    <a:pt x="418" y="8605"/>
                  </a:cubicBezTo>
                  <a:cubicBezTo>
                    <a:pt x="561" y="8478"/>
                    <a:pt x="628" y="8336"/>
                    <a:pt x="735" y="8336"/>
                  </a:cubicBezTo>
                  <a:cubicBezTo>
                    <a:pt x="740" y="8336"/>
                    <a:pt x="746" y="8337"/>
                    <a:pt x="752" y="8338"/>
                  </a:cubicBezTo>
                  <a:cubicBezTo>
                    <a:pt x="842" y="8349"/>
                    <a:pt x="887" y="8421"/>
                    <a:pt x="972" y="8421"/>
                  </a:cubicBezTo>
                  <a:cubicBezTo>
                    <a:pt x="1014" y="8421"/>
                    <a:pt x="1065" y="8404"/>
                    <a:pt x="1137" y="8354"/>
                  </a:cubicBezTo>
                  <a:cubicBezTo>
                    <a:pt x="1337" y="8221"/>
                    <a:pt x="1304" y="8137"/>
                    <a:pt x="1487" y="8137"/>
                  </a:cubicBezTo>
                  <a:cubicBezTo>
                    <a:pt x="1654" y="8137"/>
                    <a:pt x="1805" y="8087"/>
                    <a:pt x="1972" y="8020"/>
                  </a:cubicBezTo>
                  <a:cubicBezTo>
                    <a:pt x="2223" y="7987"/>
                    <a:pt x="2473" y="7920"/>
                    <a:pt x="2690" y="7786"/>
                  </a:cubicBezTo>
                  <a:cubicBezTo>
                    <a:pt x="2793" y="7714"/>
                    <a:pt x="2820" y="7680"/>
                    <a:pt x="2907" y="7680"/>
                  </a:cubicBezTo>
                  <a:cubicBezTo>
                    <a:pt x="2962" y="7680"/>
                    <a:pt x="3040" y="7694"/>
                    <a:pt x="3175" y="7719"/>
                  </a:cubicBezTo>
                  <a:cubicBezTo>
                    <a:pt x="3263" y="7732"/>
                    <a:pt x="3315" y="7736"/>
                    <a:pt x="3350" y="7736"/>
                  </a:cubicBezTo>
                  <a:cubicBezTo>
                    <a:pt x="3419" y="7736"/>
                    <a:pt x="3419" y="7719"/>
                    <a:pt x="3492" y="7719"/>
                  </a:cubicBezTo>
                  <a:cubicBezTo>
                    <a:pt x="3529" y="7719"/>
                    <a:pt x="3584" y="7724"/>
                    <a:pt x="3676" y="7736"/>
                  </a:cubicBezTo>
                  <a:cubicBezTo>
                    <a:pt x="3972" y="7763"/>
                    <a:pt x="4040" y="7876"/>
                    <a:pt x="4273" y="7876"/>
                  </a:cubicBezTo>
                  <a:cubicBezTo>
                    <a:pt x="4330" y="7876"/>
                    <a:pt x="4396" y="7869"/>
                    <a:pt x="4478" y="7853"/>
                  </a:cubicBezTo>
                  <a:cubicBezTo>
                    <a:pt x="4896" y="7769"/>
                    <a:pt x="4829" y="7586"/>
                    <a:pt x="5397" y="7552"/>
                  </a:cubicBezTo>
                  <a:cubicBezTo>
                    <a:pt x="5603" y="7513"/>
                    <a:pt x="5803" y="7497"/>
                    <a:pt x="6003" y="7497"/>
                  </a:cubicBezTo>
                  <a:cubicBezTo>
                    <a:pt x="6145" y="7497"/>
                    <a:pt x="6288" y="7505"/>
                    <a:pt x="6433" y="7519"/>
                  </a:cubicBezTo>
                  <a:cubicBezTo>
                    <a:pt x="6643" y="7543"/>
                    <a:pt x="6751" y="7571"/>
                    <a:pt x="6858" y="7571"/>
                  </a:cubicBezTo>
                  <a:cubicBezTo>
                    <a:pt x="6973" y="7571"/>
                    <a:pt x="7085" y="7539"/>
                    <a:pt x="7319" y="7435"/>
                  </a:cubicBezTo>
                  <a:cubicBezTo>
                    <a:pt x="7536" y="7326"/>
                    <a:pt x="7768" y="7274"/>
                    <a:pt x="8001" y="7274"/>
                  </a:cubicBezTo>
                  <a:cubicBezTo>
                    <a:pt x="8125" y="7274"/>
                    <a:pt x="8249" y="7289"/>
                    <a:pt x="8371" y="7318"/>
                  </a:cubicBezTo>
                  <a:cubicBezTo>
                    <a:pt x="8755" y="7398"/>
                    <a:pt x="8940" y="7570"/>
                    <a:pt x="9365" y="7570"/>
                  </a:cubicBezTo>
                  <a:cubicBezTo>
                    <a:pt x="9384" y="7570"/>
                    <a:pt x="9404" y="7570"/>
                    <a:pt x="9424" y="7569"/>
                  </a:cubicBezTo>
                  <a:cubicBezTo>
                    <a:pt x="9771" y="7543"/>
                    <a:pt x="10088" y="7458"/>
                    <a:pt x="10299" y="7458"/>
                  </a:cubicBezTo>
                  <a:cubicBezTo>
                    <a:pt x="10363" y="7458"/>
                    <a:pt x="10417" y="7466"/>
                    <a:pt x="10460" y="7485"/>
                  </a:cubicBezTo>
                  <a:cubicBezTo>
                    <a:pt x="10617" y="7551"/>
                    <a:pt x="10518" y="7667"/>
                    <a:pt x="10619" y="7667"/>
                  </a:cubicBezTo>
                  <a:cubicBezTo>
                    <a:pt x="10647" y="7667"/>
                    <a:pt x="10691" y="7658"/>
                    <a:pt x="10761" y="7636"/>
                  </a:cubicBezTo>
                  <a:cubicBezTo>
                    <a:pt x="11058" y="7526"/>
                    <a:pt x="11267" y="7417"/>
                    <a:pt x="11361" y="7417"/>
                  </a:cubicBezTo>
                  <a:cubicBezTo>
                    <a:pt x="11368" y="7417"/>
                    <a:pt x="11373" y="7418"/>
                    <a:pt x="11379" y="7419"/>
                  </a:cubicBezTo>
                  <a:cubicBezTo>
                    <a:pt x="11462" y="7435"/>
                    <a:pt x="11178" y="7469"/>
                    <a:pt x="11630" y="7569"/>
                  </a:cubicBezTo>
                  <a:cubicBezTo>
                    <a:pt x="11880" y="7636"/>
                    <a:pt x="12164" y="7653"/>
                    <a:pt x="12415" y="7653"/>
                  </a:cubicBezTo>
                  <a:cubicBezTo>
                    <a:pt x="12599" y="7619"/>
                    <a:pt x="12799" y="7586"/>
                    <a:pt x="13000" y="7519"/>
                  </a:cubicBezTo>
                  <a:cubicBezTo>
                    <a:pt x="13200" y="7502"/>
                    <a:pt x="13534" y="7419"/>
                    <a:pt x="14119" y="7352"/>
                  </a:cubicBezTo>
                  <a:cubicBezTo>
                    <a:pt x="14704" y="7285"/>
                    <a:pt x="14520" y="7101"/>
                    <a:pt x="15188" y="7101"/>
                  </a:cubicBezTo>
                  <a:cubicBezTo>
                    <a:pt x="15857" y="7101"/>
                    <a:pt x="15857" y="7402"/>
                    <a:pt x="16258" y="7402"/>
                  </a:cubicBezTo>
                  <a:cubicBezTo>
                    <a:pt x="16642" y="7402"/>
                    <a:pt x="16391" y="7368"/>
                    <a:pt x="16876" y="7368"/>
                  </a:cubicBezTo>
                  <a:cubicBezTo>
                    <a:pt x="17286" y="7368"/>
                    <a:pt x="17277" y="7632"/>
                    <a:pt x="17488" y="7632"/>
                  </a:cubicBezTo>
                  <a:cubicBezTo>
                    <a:pt x="17526" y="7632"/>
                    <a:pt x="17571" y="7623"/>
                    <a:pt x="17628" y="7602"/>
                  </a:cubicBezTo>
                  <a:cubicBezTo>
                    <a:pt x="17862" y="7502"/>
                    <a:pt x="18112" y="7435"/>
                    <a:pt x="18363" y="7402"/>
                  </a:cubicBezTo>
                  <a:cubicBezTo>
                    <a:pt x="18391" y="7398"/>
                    <a:pt x="18416" y="7396"/>
                    <a:pt x="18439" y="7396"/>
                  </a:cubicBezTo>
                  <a:cubicBezTo>
                    <a:pt x="18661" y="7396"/>
                    <a:pt x="18724" y="7553"/>
                    <a:pt x="18929" y="7553"/>
                  </a:cubicBezTo>
                  <a:cubicBezTo>
                    <a:pt x="18981" y="7553"/>
                    <a:pt x="19041" y="7544"/>
                    <a:pt x="19115" y="7519"/>
                  </a:cubicBezTo>
                  <a:cubicBezTo>
                    <a:pt x="19516" y="7402"/>
                    <a:pt x="19549" y="7151"/>
                    <a:pt x="20034" y="7151"/>
                  </a:cubicBezTo>
                  <a:cubicBezTo>
                    <a:pt x="20435" y="7118"/>
                    <a:pt x="20853" y="7068"/>
                    <a:pt x="21220" y="6951"/>
                  </a:cubicBezTo>
                  <a:cubicBezTo>
                    <a:pt x="21461" y="6919"/>
                    <a:pt x="21597" y="6842"/>
                    <a:pt x="21751" y="6842"/>
                  </a:cubicBezTo>
                  <a:cubicBezTo>
                    <a:pt x="21843" y="6842"/>
                    <a:pt x="21941" y="6870"/>
                    <a:pt x="22072" y="6951"/>
                  </a:cubicBezTo>
                  <a:cubicBezTo>
                    <a:pt x="22440" y="7185"/>
                    <a:pt x="22323" y="7185"/>
                    <a:pt x="22808" y="7252"/>
                  </a:cubicBezTo>
                  <a:cubicBezTo>
                    <a:pt x="23292" y="7318"/>
                    <a:pt x="23710" y="7536"/>
                    <a:pt x="23944" y="7536"/>
                  </a:cubicBezTo>
                  <a:cubicBezTo>
                    <a:pt x="24161" y="7536"/>
                    <a:pt x="24228" y="7519"/>
                    <a:pt x="24729" y="7519"/>
                  </a:cubicBezTo>
                  <a:cubicBezTo>
                    <a:pt x="25180" y="7519"/>
                    <a:pt x="25834" y="7397"/>
                    <a:pt x="26082" y="7397"/>
                  </a:cubicBezTo>
                  <a:cubicBezTo>
                    <a:pt x="26110" y="7397"/>
                    <a:pt x="26133" y="7399"/>
                    <a:pt x="26149" y="7402"/>
                  </a:cubicBezTo>
                  <a:cubicBezTo>
                    <a:pt x="26316" y="7419"/>
                    <a:pt x="26667" y="7419"/>
                    <a:pt x="26884" y="7485"/>
                  </a:cubicBezTo>
                  <a:cubicBezTo>
                    <a:pt x="27235" y="7569"/>
                    <a:pt x="27586" y="7653"/>
                    <a:pt x="27954" y="7686"/>
                  </a:cubicBezTo>
                  <a:cubicBezTo>
                    <a:pt x="28011" y="7692"/>
                    <a:pt x="28061" y="7694"/>
                    <a:pt x="28108" y="7694"/>
                  </a:cubicBezTo>
                  <a:cubicBezTo>
                    <a:pt x="28410" y="7694"/>
                    <a:pt x="28518" y="7589"/>
                    <a:pt x="28839" y="7589"/>
                  </a:cubicBezTo>
                  <a:cubicBezTo>
                    <a:pt x="28903" y="7589"/>
                    <a:pt x="28974" y="7593"/>
                    <a:pt x="29057" y="7602"/>
                  </a:cubicBezTo>
                  <a:cubicBezTo>
                    <a:pt x="29625" y="7669"/>
                    <a:pt x="29792" y="7820"/>
                    <a:pt x="30226" y="7870"/>
                  </a:cubicBezTo>
                  <a:cubicBezTo>
                    <a:pt x="30502" y="7907"/>
                    <a:pt x="30796" y="7926"/>
                    <a:pt x="31088" y="7926"/>
                  </a:cubicBezTo>
                  <a:cubicBezTo>
                    <a:pt x="31186" y="7926"/>
                    <a:pt x="31283" y="7924"/>
                    <a:pt x="31379" y="7920"/>
                  </a:cubicBezTo>
                  <a:cubicBezTo>
                    <a:pt x="31860" y="7935"/>
                    <a:pt x="32067" y="8124"/>
                    <a:pt x="32416" y="8124"/>
                  </a:cubicBezTo>
                  <a:cubicBezTo>
                    <a:pt x="32442" y="8124"/>
                    <a:pt x="32470" y="8123"/>
                    <a:pt x="32499" y="8120"/>
                  </a:cubicBezTo>
                  <a:cubicBezTo>
                    <a:pt x="32527" y="8116"/>
                    <a:pt x="32554" y="8114"/>
                    <a:pt x="32582" y="8114"/>
                  </a:cubicBezTo>
                  <a:cubicBezTo>
                    <a:pt x="32766" y="8114"/>
                    <a:pt x="32929" y="8209"/>
                    <a:pt x="33016" y="8354"/>
                  </a:cubicBezTo>
                  <a:lnTo>
                    <a:pt x="33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 rot="5400000">
              <a:off x="5874202" y="1894052"/>
              <a:ext cx="5170572" cy="1350227"/>
            </a:xfrm>
            <a:custGeom>
              <a:avLst/>
              <a:gdLst/>
              <a:ahLst/>
              <a:cxnLst/>
              <a:rect l="l" t="t" r="r" b="b"/>
              <a:pathLst>
                <a:path w="32984" h="8622" extrusionOk="0">
                  <a:moveTo>
                    <a:pt x="1070" y="451"/>
                  </a:moveTo>
                  <a:lnTo>
                    <a:pt x="1070" y="1120"/>
                  </a:lnTo>
                  <a:lnTo>
                    <a:pt x="401" y="1120"/>
                  </a:lnTo>
                  <a:lnTo>
                    <a:pt x="401" y="451"/>
                  </a:lnTo>
                  <a:close/>
                  <a:moveTo>
                    <a:pt x="1822" y="451"/>
                  </a:moveTo>
                  <a:lnTo>
                    <a:pt x="1822" y="1120"/>
                  </a:lnTo>
                  <a:lnTo>
                    <a:pt x="1153" y="1120"/>
                  </a:lnTo>
                  <a:lnTo>
                    <a:pt x="1153" y="451"/>
                  </a:lnTo>
                  <a:close/>
                  <a:moveTo>
                    <a:pt x="2573" y="451"/>
                  </a:moveTo>
                  <a:lnTo>
                    <a:pt x="2573" y="1120"/>
                  </a:lnTo>
                  <a:lnTo>
                    <a:pt x="1905" y="1120"/>
                  </a:lnTo>
                  <a:lnTo>
                    <a:pt x="1905" y="451"/>
                  </a:lnTo>
                  <a:close/>
                  <a:moveTo>
                    <a:pt x="3325" y="451"/>
                  </a:moveTo>
                  <a:lnTo>
                    <a:pt x="3325" y="1120"/>
                  </a:lnTo>
                  <a:lnTo>
                    <a:pt x="2657" y="1120"/>
                  </a:lnTo>
                  <a:lnTo>
                    <a:pt x="2657" y="451"/>
                  </a:lnTo>
                  <a:close/>
                  <a:moveTo>
                    <a:pt x="4077" y="451"/>
                  </a:moveTo>
                  <a:lnTo>
                    <a:pt x="4077" y="1120"/>
                  </a:lnTo>
                  <a:lnTo>
                    <a:pt x="3409" y="1120"/>
                  </a:lnTo>
                  <a:lnTo>
                    <a:pt x="3409" y="451"/>
                  </a:lnTo>
                  <a:close/>
                  <a:moveTo>
                    <a:pt x="4829" y="451"/>
                  </a:moveTo>
                  <a:lnTo>
                    <a:pt x="4829" y="1120"/>
                  </a:lnTo>
                  <a:lnTo>
                    <a:pt x="4161" y="1120"/>
                  </a:lnTo>
                  <a:lnTo>
                    <a:pt x="4161" y="451"/>
                  </a:lnTo>
                  <a:close/>
                  <a:moveTo>
                    <a:pt x="5564" y="451"/>
                  </a:moveTo>
                  <a:lnTo>
                    <a:pt x="5564" y="1120"/>
                  </a:lnTo>
                  <a:lnTo>
                    <a:pt x="4896" y="1120"/>
                  </a:lnTo>
                  <a:lnTo>
                    <a:pt x="4896" y="451"/>
                  </a:lnTo>
                  <a:close/>
                  <a:moveTo>
                    <a:pt x="6299" y="451"/>
                  </a:moveTo>
                  <a:lnTo>
                    <a:pt x="6299" y="1120"/>
                  </a:lnTo>
                  <a:lnTo>
                    <a:pt x="5648" y="1120"/>
                  </a:lnTo>
                  <a:lnTo>
                    <a:pt x="5648" y="451"/>
                  </a:lnTo>
                  <a:close/>
                  <a:moveTo>
                    <a:pt x="7068" y="451"/>
                  </a:moveTo>
                  <a:lnTo>
                    <a:pt x="7068" y="1120"/>
                  </a:lnTo>
                  <a:lnTo>
                    <a:pt x="6400" y="1120"/>
                  </a:lnTo>
                  <a:lnTo>
                    <a:pt x="6400" y="451"/>
                  </a:lnTo>
                  <a:close/>
                  <a:moveTo>
                    <a:pt x="7803" y="451"/>
                  </a:moveTo>
                  <a:lnTo>
                    <a:pt x="7803" y="1120"/>
                  </a:lnTo>
                  <a:lnTo>
                    <a:pt x="7135" y="1120"/>
                  </a:lnTo>
                  <a:lnTo>
                    <a:pt x="7135" y="451"/>
                  </a:lnTo>
                  <a:close/>
                  <a:moveTo>
                    <a:pt x="8572" y="451"/>
                  </a:moveTo>
                  <a:lnTo>
                    <a:pt x="8572" y="1120"/>
                  </a:lnTo>
                  <a:lnTo>
                    <a:pt x="7904" y="1120"/>
                  </a:lnTo>
                  <a:lnTo>
                    <a:pt x="7904" y="451"/>
                  </a:lnTo>
                  <a:close/>
                  <a:moveTo>
                    <a:pt x="9324" y="451"/>
                  </a:moveTo>
                  <a:lnTo>
                    <a:pt x="9324" y="1120"/>
                  </a:lnTo>
                  <a:lnTo>
                    <a:pt x="8655" y="1120"/>
                  </a:lnTo>
                  <a:lnTo>
                    <a:pt x="8655" y="451"/>
                  </a:lnTo>
                  <a:close/>
                  <a:moveTo>
                    <a:pt x="10076" y="451"/>
                  </a:moveTo>
                  <a:lnTo>
                    <a:pt x="10076" y="1120"/>
                  </a:lnTo>
                  <a:lnTo>
                    <a:pt x="9407" y="1120"/>
                  </a:lnTo>
                  <a:lnTo>
                    <a:pt x="9407" y="451"/>
                  </a:lnTo>
                  <a:close/>
                  <a:moveTo>
                    <a:pt x="10828" y="451"/>
                  </a:moveTo>
                  <a:lnTo>
                    <a:pt x="10828" y="1120"/>
                  </a:lnTo>
                  <a:lnTo>
                    <a:pt x="10159" y="1120"/>
                  </a:lnTo>
                  <a:lnTo>
                    <a:pt x="10159" y="451"/>
                  </a:lnTo>
                  <a:close/>
                  <a:moveTo>
                    <a:pt x="11546" y="451"/>
                  </a:moveTo>
                  <a:lnTo>
                    <a:pt x="11546" y="1120"/>
                  </a:lnTo>
                  <a:lnTo>
                    <a:pt x="10878" y="1120"/>
                  </a:lnTo>
                  <a:lnTo>
                    <a:pt x="10878" y="451"/>
                  </a:lnTo>
                  <a:close/>
                  <a:moveTo>
                    <a:pt x="12331" y="451"/>
                  </a:moveTo>
                  <a:lnTo>
                    <a:pt x="12298" y="1120"/>
                  </a:lnTo>
                  <a:lnTo>
                    <a:pt x="11663" y="1120"/>
                  </a:lnTo>
                  <a:lnTo>
                    <a:pt x="11663" y="451"/>
                  </a:lnTo>
                  <a:close/>
                  <a:moveTo>
                    <a:pt x="13050" y="451"/>
                  </a:moveTo>
                  <a:lnTo>
                    <a:pt x="13050" y="1120"/>
                  </a:lnTo>
                  <a:lnTo>
                    <a:pt x="12381" y="1120"/>
                  </a:lnTo>
                  <a:lnTo>
                    <a:pt x="12381" y="451"/>
                  </a:lnTo>
                  <a:close/>
                  <a:moveTo>
                    <a:pt x="13802" y="451"/>
                  </a:moveTo>
                  <a:lnTo>
                    <a:pt x="13802" y="1120"/>
                  </a:lnTo>
                  <a:lnTo>
                    <a:pt x="13133" y="1120"/>
                  </a:lnTo>
                  <a:lnTo>
                    <a:pt x="13133" y="451"/>
                  </a:lnTo>
                  <a:close/>
                  <a:moveTo>
                    <a:pt x="14587" y="451"/>
                  </a:moveTo>
                  <a:lnTo>
                    <a:pt x="14554" y="1120"/>
                  </a:lnTo>
                  <a:lnTo>
                    <a:pt x="13885" y="1120"/>
                  </a:lnTo>
                  <a:lnTo>
                    <a:pt x="13885" y="451"/>
                  </a:lnTo>
                  <a:close/>
                  <a:moveTo>
                    <a:pt x="15305" y="451"/>
                  </a:moveTo>
                  <a:lnTo>
                    <a:pt x="15305" y="1120"/>
                  </a:lnTo>
                  <a:lnTo>
                    <a:pt x="14637" y="1120"/>
                  </a:lnTo>
                  <a:lnTo>
                    <a:pt x="14637" y="451"/>
                  </a:lnTo>
                  <a:close/>
                  <a:moveTo>
                    <a:pt x="16057" y="451"/>
                  </a:moveTo>
                  <a:lnTo>
                    <a:pt x="16057" y="1120"/>
                  </a:lnTo>
                  <a:lnTo>
                    <a:pt x="15389" y="1120"/>
                  </a:lnTo>
                  <a:lnTo>
                    <a:pt x="15389" y="451"/>
                  </a:lnTo>
                  <a:close/>
                  <a:moveTo>
                    <a:pt x="16792" y="451"/>
                  </a:moveTo>
                  <a:lnTo>
                    <a:pt x="16792" y="1120"/>
                  </a:lnTo>
                  <a:lnTo>
                    <a:pt x="16124" y="1120"/>
                  </a:lnTo>
                  <a:lnTo>
                    <a:pt x="16124" y="451"/>
                  </a:lnTo>
                  <a:close/>
                  <a:moveTo>
                    <a:pt x="17544" y="451"/>
                  </a:moveTo>
                  <a:lnTo>
                    <a:pt x="17544" y="1120"/>
                  </a:lnTo>
                  <a:lnTo>
                    <a:pt x="16876" y="1120"/>
                  </a:lnTo>
                  <a:lnTo>
                    <a:pt x="16876" y="451"/>
                  </a:lnTo>
                  <a:close/>
                  <a:moveTo>
                    <a:pt x="18296" y="451"/>
                  </a:moveTo>
                  <a:lnTo>
                    <a:pt x="18296" y="1120"/>
                  </a:lnTo>
                  <a:lnTo>
                    <a:pt x="17628" y="1120"/>
                  </a:lnTo>
                  <a:lnTo>
                    <a:pt x="17628" y="451"/>
                  </a:lnTo>
                  <a:close/>
                  <a:moveTo>
                    <a:pt x="19048" y="451"/>
                  </a:moveTo>
                  <a:lnTo>
                    <a:pt x="19048" y="1120"/>
                  </a:lnTo>
                  <a:lnTo>
                    <a:pt x="18380" y="1120"/>
                  </a:lnTo>
                  <a:lnTo>
                    <a:pt x="18380" y="451"/>
                  </a:lnTo>
                  <a:close/>
                  <a:moveTo>
                    <a:pt x="19800" y="451"/>
                  </a:moveTo>
                  <a:lnTo>
                    <a:pt x="19800" y="1120"/>
                  </a:lnTo>
                  <a:lnTo>
                    <a:pt x="19132" y="1120"/>
                  </a:lnTo>
                  <a:lnTo>
                    <a:pt x="19132" y="451"/>
                  </a:lnTo>
                  <a:close/>
                  <a:moveTo>
                    <a:pt x="20552" y="451"/>
                  </a:moveTo>
                  <a:lnTo>
                    <a:pt x="20552" y="1120"/>
                  </a:lnTo>
                  <a:lnTo>
                    <a:pt x="19884" y="1120"/>
                  </a:lnTo>
                  <a:lnTo>
                    <a:pt x="19884" y="451"/>
                  </a:lnTo>
                  <a:close/>
                  <a:moveTo>
                    <a:pt x="21304" y="451"/>
                  </a:moveTo>
                  <a:lnTo>
                    <a:pt x="21304" y="1120"/>
                  </a:lnTo>
                  <a:lnTo>
                    <a:pt x="20635" y="1120"/>
                  </a:lnTo>
                  <a:lnTo>
                    <a:pt x="20635" y="451"/>
                  </a:lnTo>
                  <a:close/>
                  <a:moveTo>
                    <a:pt x="22039" y="451"/>
                  </a:moveTo>
                  <a:lnTo>
                    <a:pt x="22039" y="1120"/>
                  </a:lnTo>
                  <a:lnTo>
                    <a:pt x="21371" y="1120"/>
                  </a:lnTo>
                  <a:lnTo>
                    <a:pt x="21371" y="451"/>
                  </a:lnTo>
                  <a:close/>
                  <a:moveTo>
                    <a:pt x="22791" y="451"/>
                  </a:moveTo>
                  <a:lnTo>
                    <a:pt x="22791" y="1120"/>
                  </a:lnTo>
                  <a:lnTo>
                    <a:pt x="22122" y="1120"/>
                  </a:lnTo>
                  <a:lnTo>
                    <a:pt x="22122" y="451"/>
                  </a:lnTo>
                  <a:close/>
                  <a:moveTo>
                    <a:pt x="23559" y="451"/>
                  </a:moveTo>
                  <a:lnTo>
                    <a:pt x="23543" y="1120"/>
                  </a:lnTo>
                  <a:lnTo>
                    <a:pt x="22874" y="1120"/>
                  </a:lnTo>
                  <a:lnTo>
                    <a:pt x="22874" y="451"/>
                  </a:lnTo>
                  <a:close/>
                  <a:moveTo>
                    <a:pt x="24295" y="451"/>
                  </a:moveTo>
                  <a:lnTo>
                    <a:pt x="24295" y="1120"/>
                  </a:lnTo>
                  <a:lnTo>
                    <a:pt x="23626" y="1120"/>
                  </a:lnTo>
                  <a:lnTo>
                    <a:pt x="23626" y="451"/>
                  </a:lnTo>
                  <a:close/>
                  <a:moveTo>
                    <a:pt x="25046" y="451"/>
                  </a:moveTo>
                  <a:lnTo>
                    <a:pt x="25046" y="1120"/>
                  </a:lnTo>
                  <a:lnTo>
                    <a:pt x="24378" y="1120"/>
                  </a:lnTo>
                  <a:lnTo>
                    <a:pt x="24378" y="451"/>
                  </a:lnTo>
                  <a:close/>
                  <a:moveTo>
                    <a:pt x="25798" y="451"/>
                  </a:moveTo>
                  <a:lnTo>
                    <a:pt x="25798" y="1120"/>
                  </a:lnTo>
                  <a:lnTo>
                    <a:pt x="25130" y="1120"/>
                  </a:lnTo>
                  <a:lnTo>
                    <a:pt x="25130" y="451"/>
                  </a:lnTo>
                  <a:close/>
                  <a:moveTo>
                    <a:pt x="26550" y="451"/>
                  </a:moveTo>
                  <a:lnTo>
                    <a:pt x="26550" y="1120"/>
                  </a:lnTo>
                  <a:lnTo>
                    <a:pt x="25882" y="1120"/>
                  </a:lnTo>
                  <a:lnTo>
                    <a:pt x="25882" y="451"/>
                  </a:lnTo>
                  <a:close/>
                  <a:moveTo>
                    <a:pt x="27285" y="451"/>
                  </a:moveTo>
                  <a:lnTo>
                    <a:pt x="27285" y="1120"/>
                  </a:lnTo>
                  <a:lnTo>
                    <a:pt x="26617" y="1120"/>
                  </a:lnTo>
                  <a:lnTo>
                    <a:pt x="26617" y="451"/>
                  </a:lnTo>
                  <a:close/>
                  <a:moveTo>
                    <a:pt x="28037" y="451"/>
                  </a:moveTo>
                  <a:lnTo>
                    <a:pt x="28037" y="1120"/>
                  </a:lnTo>
                  <a:lnTo>
                    <a:pt x="27369" y="1120"/>
                  </a:lnTo>
                  <a:lnTo>
                    <a:pt x="27369" y="451"/>
                  </a:lnTo>
                  <a:close/>
                  <a:moveTo>
                    <a:pt x="28789" y="451"/>
                  </a:moveTo>
                  <a:lnTo>
                    <a:pt x="28789" y="1120"/>
                  </a:lnTo>
                  <a:lnTo>
                    <a:pt x="28121" y="1120"/>
                  </a:lnTo>
                  <a:lnTo>
                    <a:pt x="28121" y="451"/>
                  </a:lnTo>
                  <a:close/>
                  <a:moveTo>
                    <a:pt x="29541" y="451"/>
                  </a:moveTo>
                  <a:lnTo>
                    <a:pt x="29541" y="1120"/>
                  </a:lnTo>
                  <a:lnTo>
                    <a:pt x="28873" y="1120"/>
                  </a:lnTo>
                  <a:lnTo>
                    <a:pt x="28873" y="451"/>
                  </a:lnTo>
                  <a:close/>
                  <a:moveTo>
                    <a:pt x="30293" y="451"/>
                  </a:moveTo>
                  <a:lnTo>
                    <a:pt x="30293" y="1120"/>
                  </a:lnTo>
                  <a:lnTo>
                    <a:pt x="29625" y="1120"/>
                  </a:lnTo>
                  <a:lnTo>
                    <a:pt x="29625" y="451"/>
                  </a:lnTo>
                  <a:close/>
                  <a:moveTo>
                    <a:pt x="31045" y="451"/>
                  </a:moveTo>
                  <a:lnTo>
                    <a:pt x="31045" y="1120"/>
                  </a:lnTo>
                  <a:lnTo>
                    <a:pt x="30377" y="1120"/>
                  </a:lnTo>
                  <a:lnTo>
                    <a:pt x="30377" y="451"/>
                  </a:lnTo>
                  <a:close/>
                  <a:moveTo>
                    <a:pt x="31797" y="451"/>
                  </a:moveTo>
                  <a:lnTo>
                    <a:pt x="31797" y="1120"/>
                  </a:lnTo>
                  <a:lnTo>
                    <a:pt x="31128" y="1120"/>
                  </a:lnTo>
                  <a:lnTo>
                    <a:pt x="31128" y="451"/>
                  </a:lnTo>
                  <a:close/>
                  <a:moveTo>
                    <a:pt x="32549" y="451"/>
                  </a:moveTo>
                  <a:lnTo>
                    <a:pt x="32549" y="1120"/>
                  </a:lnTo>
                  <a:lnTo>
                    <a:pt x="31880" y="1120"/>
                  </a:lnTo>
                  <a:lnTo>
                    <a:pt x="31880" y="451"/>
                  </a:lnTo>
                  <a:close/>
                  <a:moveTo>
                    <a:pt x="1070" y="1203"/>
                  </a:moveTo>
                  <a:lnTo>
                    <a:pt x="1070" y="1872"/>
                  </a:lnTo>
                  <a:lnTo>
                    <a:pt x="401" y="1872"/>
                  </a:lnTo>
                  <a:lnTo>
                    <a:pt x="401" y="1203"/>
                  </a:lnTo>
                  <a:close/>
                  <a:moveTo>
                    <a:pt x="1822" y="1203"/>
                  </a:moveTo>
                  <a:lnTo>
                    <a:pt x="1822" y="1872"/>
                  </a:lnTo>
                  <a:lnTo>
                    <a:pt x="1153" y="1872"/>
                  </a:lnTo>
                  <a:lnTo>
                    <a:pt x="1153" y="1203"/>
                  </a:lnTo>
                  <a:close/>
                  <a:moveTo>
                    <a:pt x="2573" y="1203"/>
                  </a:moveTo>
                  <a:lnTo>
                    <a:pt x="2573" y="1872"/>
                  </a:lnTo>
                  <a:lnTo>
                    <a:pt x="1905" y="1872"/>
                  </a:lnTo>
                  <a:lnTo>
                    <a:pt x="1905" y="1203"/>
                  </a:lnTo>
                  <a:close/>
                  <a:moveTo>
                    <a:pt x="3325" y="1203"/>
                  </a:moveTo>
                  <a:lnTo>
                    <a:pt x="3325" y="1872"/>
                  </a:lnTo>
                  <a:lnTo>
                    <a:pt x="2657" y="1872"/>
                  </a:lnTo>
                  <a:lnTo>
                    <a:pt x="2657" y="1203"/>
                  </a:lnTo>
                  <a:close/>
                  <a:moveTo>
                    <a:pt x="4077" y="1203"/>
                  </a:moveTo>
                  <a:lnTo>
                    <a:pt x="4077" y="1872"/>
                  </a:lnTo>
                  <a:lnTo>
                    <a:pt x="3409" y="1872"/>
                  </a:lnTo>
                  <a:lnTo>
                    <a:pt x="3409" y="1203"/>
                  </a:lnTo>
                  <a:close/>
                  <a:moveTo>
                    <a:pt x="4829" y="1203"/>
                  </a:moveTo>
                  <a:lnTo>
                    <a:pt x="4829" y="1872"/>
                  </a:lnTo>
                  <a:lnTo>
                    <a:pt x="4161" y="1872"/>
                  </a:lnTo>
                  <a:lnTo>
                    <a:pt x="4161" y="1203"/>
                  </a:lnTo>
                  <a:close/>
                  <a:moveTo>
                    <a:pt x="5564" y="1203"/>
                  </a:moveTo>
                  <a:lnTo>
                    <a:pt x="5564" y="1872"/>
                  </a:lnTo>
                  <a:lnTo>
                    <a:pt x="4896" y="1872"/>
                  </a:lnTo>
                  <a:lnTo>
                    <a:pt x="4896" y="1203"/>
                  </a:lnTo>
                  <a:close/>
                  <a:moveTo>
                    <a:pt x="6333" y="1203"/>
                  </a:moveTo>
                  <a:lnTo>
                    <a:pt x="6333" y="1872"/>
                  </a:lnTo>
                  <a:lnTo>
                    <a:pt x="5665" y="1872"/>
                  </a:lnTo>
                  <a:lnTo>
                    <a:pt x="5665" y="1203"/>
                  </a:lnTo>
                  <a:close/>
                  <a:moveTo>
                    <a:pt x="7068" y="1203"/>
                  </a:moveTo>
                  <a:lnTo>
                    <a:pt x="7068" y="1872"/>
                  </a:lnTo>
                  <a:lnTo>
                    <a:pt x="6400" y="1872"/>
                  </a:lnTo>
                  <a:lnTo>
                    <a:pt x="6400" y="1203"/>
                  </a:lnTo>
                  <a:close/>
                  <a:moveTo>
                    <a:pt x="7820" y="1203"/>
                  </a:moveTo>
                  <a:lnTo>
                    <a:pt x="7820" y="1872"/>
                  </a:lnTo>
                  <a:lnTo>
                    <a:pt x="7152" y="1872"/>
                  </a:lnTo>
                  <a:lnTo>
                    <a:pt x="7152" y="1203"/>
                  </a:lnTo>
                  <a:close/>
                  <a:moveTo>
                    <a:pt x="8572" y="1203"/>
                  </a:moveTo>
                  <a:lnTo>
                    <a:pt x="8572" y="1872"/>
                  </a:lnTo>
                  <a:lnTo>
                    <a:pt x="7904" y="1872"/>
                  </a:lnTo>
                  <a:lnTo>
                    <a:pt x="7904" y="1203"/>
                  </a:lnTo>
                  <a:close/>
                  <a:moveTo>
                    <a:pt x="9324" y="1203"/>
                  </a:moveTo>
                  <a:lnTo>
                    <a:pt x="9324" y="1872"/>
                  </a:lnTo>
                  <a:lnTo>
                    <a:pt x="8655" y="1872"/>
                  </a:lnTo>
                  <a:lnTo>
                    <a:pt x="8655" y="1203"/>
                  </a:lnTo>
                  <a:close/>
                  <a:moveTo>
                    <a:pt x="10076" y="1203"/>
                  </a:moveTo>
                  <a:lnTo>
                    <a:pt x="10076" y="1872"/>
                  </a:lnTo>
                  <a:lnTo>
                    <a:pt x="9407" y="1872"/>
                  </a:lnTo>
                  <a:lnTo>
                    <a:pt x="9407" y="1203"/>
                  </a:lnTo>
                  <a:close/>
                  <a:moveTo>
                    <a:pt x="10828" y="1203"/>
                  </a:moveTo>
                  <a:lnTo>
                    <a:pt x="10828" y="1872"/>
                  </a:lnTo>
                  <a:lnTo>
                    <a:pt x="10159" y="1872"/>
                  </a:lnTo>
                  <a:lnTo>
                    <a:pt x="10159" y="1203"/>
                  </a:lnTo>
                  <a:close/>
                  <a:moveTo>
                    <a:pt x="11546" y="1203"/>
                  </a:moveTo>
                  <a:lnTo>
                    <a:pt x="11546" y="1872"/>
                  </a:lnTo>
                  <a:lnTo>
                    <a:pt x="10878" y="1872"/>
                  </a:lnTo>
                  <a:lnTo>
                    <a:pt x="10878" y="1203"/>
                  </a:lnTo>
                  <a:close/>
                  <a:moveTo>
                    <a:pt x="12331" y="1203"/>
                  </a:moveTo>
                  <a:lnTo>
                    <a:pt x="12298" y="1872"/>
                  </a:lnTo>
                  <a:lnTo>
                    <a:pt x="11663" y="1872"/>
                  </a:lnTo>
                  <a:lnTo>
                    <a:pt x="11663" y="1203"/>
                  </a:lnTo>
                  <a:close/>
                  <a:moveTo>
                    <a:pt x="13050" y="1203"/>
                  </a:moveTo>
                  <a:lnTo>
                    <a:pt x="13050" y="1872"/>
                  </a:lnTo>
                  <a:lnTo>
                    <a:pt x="12381" y="1872"/>
                  </a:lnTo>
                  <a:lnTo>
                    <a:pt x="12381" y="1203"/>
                  </a:lnTo>
                  <a:close/>
                  <a:moveTo>
                    <a:pt x="13802" y="1203"/>
                  </a:moveTo>
                  <a:lnTo>
                    <a:pt x="13802" y="1872"/>
                  </a:lnTo>
                  <a:lnTo>
                    <a:pt x="13133" y="1872"/>
                  </a:lnTo>
                  <a:lnTo>
                    <a:pt x="13133" y="1203"/>
                  </a:lnTo>
                  <a:close/>
                  <a:moveTo>
                    <a:pt x="14587" y="1203"/>
                  </a:moveTo>
                  <a:lnTo>
                    <a:pt x="14554" y="1872"/>
                  </a:lnTo>
                  <a:lnTo>
                    <a:pt x="13885" y="1872"/>
                  </a:lnTo>
                  <a:lnTo>
                    <a:pt x="13885" y="1203"/>
                  </a:lnTo>
                  <a:close/>
                  <a:moveTo>
                    <a:pt x="15305" y="1203"/>
                  </a:moveTo>
                  <a:lnTo>
                    <a:pt x="15305" y="1872"/>
                  </a:lnTo>
                  <a:lnTo>
                    <a:pt x="14637" y="1872"/>
                  </a:lnTo>
                  <a:lnTo>
                    <a:pt x="14637" y="1203"/>
                  </a:lnTo>
                  <a:close/>
                  <a:moveTo>
                    <a:pt x="16057" y="1203"/>
                  </a:moveTo>
                  <a:lnTo>
                    <a:pt x="16057" y="1872"/>
                  </a:lnTo>
                  <a:lnTo>
                    <a:pt x="15389" y="1872"/>
                  </a:lnTo>
                  <a:lnTo>
                    <a:pt x="15389" y="1203"/>
                  </a:lnTo>
                  <a:close/>
                  <a:moveTo>
                    <a:pt x="16809" y="1203"/>
                  </a:moveTo>
                  <a:lnTo>
                    <a:pt x="16809" y="1872"/>
                  </a:lnTo>
                  <a:lnTo>
                    <a:pt x="16141" y="1872"/>
                  </a:lnTo>
                  <a:lnTo>
                    <a:pt x="16141" y="1203"/>
                  </a:lnTo>
                  <a:close/>
                  <a:moveTo>
                    <a:pt x="17544" y="1203"/>
                  </a:moveTo>
                  <a:lnTo>
                    <a:pt x="17544" y="1872"/>
                  </a:lnTo>
                  <a:lnTo>
                    <a:pt x="16876" y="1872"/>
                  </a:lnTo>
                  <a:lnTo>
                    <a:pt x="16876" y="1203"/>
                  </a:lnTo>
                  <a:close/>
                  <a:moveTo>
                    <a:pt x="18296" y="1203"/>
                  </a:moveTo>
                  <a:lnTo>
                    <a:pt x="18296" y="1872"/>
                  </a:lnTo>
                  <a:lnTo>
                    <a:pt x="17628" y="1872"/>
                  </a:lnTo>
                  <a:lnTo>
                    <a:pt x="17628" y="1203"/>
                  </a:lnTo>
                  <a:close/>
                  <a:moveTo>
                    <a:pt x="19048" y="1203"/>
                  </a:moveTo>
                  <a:lnTo>
                    <a:pt x="19048" y="1872"/>
                  </a:lnTo>
                  <a:lnTo>
                    <a:pt x="18380" y="1872"/>
                  </a:lnTo>
                  <a:lnTo>
                    <a:pt x="18380" y="1203"/>
                  </a:lnTo>
                  <a:close/>
                  <a:moveTo>
                    <a:pt x="19800" y="1203"/>
                  </a:moveTo>
                  <a:lnTo>
                    <a:pt x="19800" y="1872"/>
                  </a:lnTo>
                  <a:lnTo>
                    <a:pt x="19132" y="1872"/>
                  </a:lnTo>
                  <a:lnTo>
                    <a:pt x="19132" y="1203"/>
                  </a:lnTo>
                  <a:close/>
                  <a:moveTo>
                    <a:pt x="20552" y="1203"/>
                  </a:moveTo>
                  <a:lnTo>
                    <a:pt x="20552" y="1872"/>
                  </a:lnTo>
                  <a:lnTo>
                    <a:pt x="19884" y="1872"/>
                  </a:lnTo>
                  <a:lnTo>
                    <a:pt x="19884" y="1203"/>
                  </a:lnTo>
                  <a:close/>
                  <a:moveTo>
                    <a:pt x="21304" y="1203"/>
                  </a:moveTo>
                  <a:lnTo>
                    <a:pt x="21304" y="1872"/>
                  </a:lnTo>
                  <a:lnTo>
                    <a:pt x="20635" y="1872"/>
                  </a:lnTo>
                  <a:lnTo>
                    <a:pt x="20635" y="1203"/>
                  </a:lnTo>
                  <a:close/>
                  <a:moveTo>
                    <a:pt x="22039" y="1203"/>
                  </a:moveTo>
                  <a:lnTo>
                    <a:pt x="22039" y="1872"/>
                  </a:lnTo>
                  <a:lnTo>
                    <a:pt x="21371" y="1872"/>
                  </a:lnTo>
                  <a:lnTo>
                    <a:pt x="21371" y="1203"/>
                  </a:lnTo>
                  <a:close/>
                  <a:moveTo>
                    <a:pt x="22808" y="1203"/>
                  </a:moveTo>
                  <a:lnTo>
                    <a:pt x="22808" y="1872"/>
                  </a:lnTo>
                  <a:lnTo>
                    <a:pt x="22139" y="1872"/>
                  </a:lnTo>
                  <a:lnTo>
                    <a:pt x="22139" y="1203"/>
                  </a:lnTo>
                  <a:close/>
                  <a:moveTo>
                    <a:pt x="23559" y="1203"/>
                  </a:moveTo>
                  <a:lnTo>
                    <a:pt x="23543" y="1872"/>
                  </a:lnTo>
                  <a:lnTo>
                    <a:pt x="22874" y="1872"/>
                  </a:lnTo>
                  <a:lnTo>
                    <a:pt x="22874" y="1203"/>
                  </a:lnTo>
                  <a:close/>
                  <a:moveTo>
                    <a:pt x="24295" y="1203"/>
                  </a:moveTo>
                  <a:lnTo>
                    <a:pt x="24295" y="1872"/>
                  </a:lnTo>
                  <a:lnTo>
                    <a:pt x="23626" y="1872"/>
                  </a:lnTo>
                  <a:lnTo>
                    <a:pt x="23626" y="1203"/>
                  </a:lnTo>
                  <a:close/>
                  <a:moveTo>
                    <a:pt x="25046" y="1203"/>
                  </a:moveTo>
                  <a:lnTo>
                    <a:pt x="25046" y="1872"/>
                  </a:lnTo>
                  <a:lnTo>
                    <a:pt x="24378" y="1872"/>
                  </a:lnTo>
                  <a:lnTo>
                    <a:pt x="24378" y="1203"/>
                  </a:lnTo>
                  <a:close/>
                  <a:moveTo>
                    <a:pt x="25798" y="1203"/>
                  </a:moveTo>
                  <a:lnTo>
                    <a:pt x="25798" y="1872"/>
                  </a:lnTo>
                  <a:lnTo>
                    <a:pt x="25130" y="1872"/>
                  </a:lnTo>
                  <a:lnTo>
                    <a:pt x="25130" y="1203"/>
                  </a:lnTo>
                  <a:close/>
                  <a:moveTo>
                    <a:pt x="26550" y="1203"/>
                  </a:moveTo>
                  <a:lnTo>
                    <a:pt x="26550" y="1872"/>
                  </a:lnTo>
                  <a:lnTo>
                    <a:pt x="25882" y="1872"/>
                  </a:lnTo>
                  <a:lnTo>
                    <a:pt x="25882" y="1203"/>
                  </a:lnTo>
                  <a:close/>
                  <a:moveTo>
                    <a:pt x="27302" y="1203"/>
                  </a:moveTo>
                  <a:lnTo>
                    <a:pt x="27302" y="1872"/>
                  </a:lnTo>
                  <a:lnTo>
                    <a:pt x="26634" y="1872"/>
                  </a:lnTo>
                  <a:lnTo>
                    <a:pt x="26634" y="1203"/>
                  </a:lnTo>
                  <a:close/>
                  <a:moveTo>
                    <a:pt x="28037" y="1203"/>
                  </a:moveTo>
                  <a:lnTo>
                    <a:pt x="28037" y="1872"/>
                  </a:lnTo>
                  <a:lnTo>
                    <a:pt x="27369" y="1872"/>
                  </a:lnTo>
                  <a:lnTo>
                    <a:pt x="27369" y="1203"/>
                  </a:lnTo>
                  <a:close/>
                  <a:moveTo>
                    <a:pt x="28789" y="1203"/>
                  </a:moveTo>
                  <a:lnTo>
                    <a:pt x="28789" y="1872"/>
                  </a:lnTo>
                  <a:lnTo>
                    <a:pt x="28121" y="1872"/>
                  </a:lnTo>
                  <a:lnTo>
                    <a:pt x="28121" y="1203"/>
                  </a:lnTo>
                  <a:close/>
                  <a:moveTo>
                    <a:pt x="29541" y="1203"/>
                  </a:moveTo>
                  <a:lnTo>
                    <a:pt x="29541" y="1872"/>
                  </a:lnTo>
                  <a:lnTo>
                    <a:pt x="28873" y="1872"/>
                  </a:lnTo>
                  <a:lnTo>
                    <a:pt x="28873" y="1203"/>
                  </a:lnTo>
                  <a:close/>
                  <a:moveTo>
                    <a:pt x="30293" y="1203"/>
                  </a:moveTo>
                  <a:lnTo>
                    <a:pt x="30293" y="1872"/>
                  </a:lnTo>
                  <a:lnTo>
                    <a:pt x="29625" y="1872"/>
                  </a:lnTo>
                  <a:lnTo>
                    <a:pt x="29625" y="1203"/>
                  </a:lnTo>
                  <a:close/>
                  <a:moveTo>
                    <a:pt x="31045" y="1203"/>
                  </a:moveTo>
                  <a:lnTo>
                    <a:pt x="31045" y="1872"/>
                  </a:lnTo>
                  <a:lnTo>
                    <a:pt x="30377" y="1872"/>
                  </a:lnTo>
                  <a:lnTo>
                    <a:pt x="30377" y="1203"/>
                  </a:lnTo>
                  <a:close/>
                  <a:moveTo>
                    <a:pt x="31797" y="1203"/>
                  </a:moveTo>
                  <a:lnTo>
                    <a:pt x="31797" y="1872"/>
                  </a:lnTo>
                  <a:lnTo>
                    <a:pt x="31128" y="1872"/>
                  </a:lnTo>
                  <a:lnTo>
                    <a:pt x="31128" y="1203"/>
                  </a:lnTo>
                  <a:close/>
                  <a:moveTo>
                    <a:pt x="32549" y="1203"/>
                  </a:moveTo>
                  <a:lnTo>
                    <a:pt x="32549" y="1872"/>
                  </a:lnTo>
                  <a:lnTo>
                    <a:pt x="31847" y="1872"/>
                  </a:lnTo>
                  <a:lnTo>
                    <a:pt x="31847" y="1203"/>
                  </a:lnTo>
                  <a:close/>
                  <a:moveTo>
                    <a:pt x="1070" y="1955"/>
                  </a:moveTo>
                  <a:lnTo>
                    <a:pt x="1070" y="2623"/>
                  </a:lnTo>
                  <a:lnTo>
                    <a:pt x="401" y="2623"/>
                  </a:lnTo>
                  <a:lnTo>
                    <a:pt x="401" y="1955"/>
                  </a:lnTo>
                  <a:close/>
                  <a:moveTo>
                    <a:pt x="1822" y="1955"/>
                  </a:moveTo>
                  <a:lnTo>
                    <a:pt x="1822" y="2623"/>
                  </a:lnTo>
                  <a:lnTo>
                    <a:pt x="1153" y="2623"/>
                  </a:lnTo>
                  <a:lnTo>
                    <a:pt x="1153" y="1955"/>
                  </a:lnTo>
                  <a:close/>
                  <a:moveTo>
                    <a:pt x="2573" y="1955"/>
                  </a:moveTo>
                  <a:lnTo>
                    <a:pt x="2573" y="2623"/>
                  </a:lnTo>
                  <a:lnTo>
                    <a:pt x="1905" y="2623"/>
                  </a:lnTo>
                  <a:lnTo>
                    <a:pt x="1905" y="1955"/>
                  </a:lnTo>
                  <a:close/>
                  <a:moveTo>
                    <a:pt x="3325" y="1955"/>
                  </a:moveTo>
                  <a:lnTo>
                    <a:pt x="3325" y="2623"/>
                  </a:lnTo>
                  <a:lnTo>
                    <a:pt x="2657" y="2623"/>
                  </a:lnTo>
                  <a:lnTo>
                    <a:pt x="2657" y="1955"/>
                  </a:lnTo>
                  <a:close/>
                  <a:moveTo>
                    <a:pt x="4077" y="1955"/>
                  </a:moveTo>
                  <a:lnTo>
                    <a:pt x="4077" y="2623"/>
                  </a:lnTo>
                  <a:lnTo>
                    <a:pt x="3409" y="2623"/>
                  </a:lnTo>
                  <a:lnTo>
                    <a:pt x="3409" y="1955"/>
                  </a:lnTo>
                  <a:close/>
                  <a:moveTo>
                    <a:pt x="4829" y="1955"/>
                  </a:moveTo>
                  <a:lnTo>
                    <a:pt x="4829" y="2623"/>
                  </a:lnTo>
                  <a:lnTo>
                    <a:pt x="4161" y="2623"/>
                  </a:lnTo>
                  <a:lnTo>
                    <a:pt x="4161" y="1955"/>
                  </a:lnTo>
                  <a:close/>
                  <a:moveTo>
                    <a:pt x="5564" y="1955"/>
                  </a:moveTo>
                  <a:lnTo>
                    <a:pt x="5564" y="2623"/>
                  </a:lnTo>
                  <a:lnTo>
                    <a:pt x="4896" y="2623"/>
                  </a:lnTo>
                  <a:lnTo>
                    <a:pt x="4896" y="1955"/>
                  </a:lnTo>
                  <a:close/>
                  <a:moveTo>
                    <a:pt x="6299" y="1955"/>
                  </a:moveTo>
                  <a:lnTo>
                    <a:pt x="6299" y="2623"/>
                  </a:lnTo>
                  <a:lnTo>
                    <a:pt x="5648" y="2623"/>
                  </a:lnTo>
                  <a:lnTo>
                    <a:pt x="5648" y="1955"/>
                  </a:lnTo>
                  <a:close/>
                  <a:moveTo>
                    <a:pt x="7068" y="1955"/>
                  </a:moveTo>
                  <a:lnTo>
                    <a:pt x="7068" y="2623"/>
                  </a:lnTo>
                  <a:lnTo>
                    <a:pt x="6400" y="2623"/>
                  </a:lnTo>
                  <a:lnTo>
                    <a:pt x="6400" y="1955"/>
                  </a:lnTo>
                  <a:close/>
                  <a:moveTo>
                    <a:pt x="7803" y="1955"/>
                  </a:moveTo>
                  <a:lnTo>
                    <a:pt x="7803" y="2623"/>
                  </a:lnTo>
                  <a:lnTo>
                    <a:pt x="7135" y="2623"/>
                  </a:lnTo>
                  <a:lnTo>
                    <a:pt x="7135" y="1955"/>
                  </a:lnTo>
                  <a:close/>
                  <a:moveTo>
                    <a:pt x="8572" y="1955"/>
                  </a:moveTo>
                  <a:lnTo>
                    <a:pt x="8572" y="2623"/>
                  </a:lnTo>
                  <a:lnTo>
                    <a:pt x="7904" y="2623"/>
                  </a:lnTo>
                  <a:lnTo>
                    <a:pt x="7904" y="1955"/>
                  </a:lnTo>
                  <a:close/>
                  <a:moveTo>
                    <a:pt x="9324" y="1955"/>
                  </a:moveTo>
                  <a:lnTo>
                    <a:pt x="9324" y="2623"/>
                  </a:lnTo>
                  <a:lnTo>
                    <a:pt x="8655" y="2623"/>
                  </a:lnTo>
                  <a:lnTo>
                    <a:pt x="8655" y="1955"/>
                  </a:lnTo>
                  <a:close/>
                  <a:moveTo>
                    <a:pt x="10076" y="1955"/>
                  </a:moveTo>
                  <a:lnTo>
                    <a:pt x="10076" y="2623"/>
                  </a:lnTo>
                  <a:lnTo>
                    <a:pt x="9407" y="2623"/>
                  </a:lnTo>
                  <a:lnTo>
                    <a:pt x="9407" y="1955"/>
                  </a:lnTo>
                  <a:close/>
                  <a:moveTo>
                    <a:pt x="10828" y="1955"/>
                  </a:moveTo>
                  <a:lnTo>
                    <a:pt x="10828" y="2623"/>
                  </a:lnTo>
                  <a:lnTo>
                    <a:pt x="10159" y="2623"/>
                  </a:lnTo>
                  <a:lnTo>
                    <a:pt x="10159" y="1955"/>
                  </a:lnTo>
                  <a:close/>
                  <a:moveTo>
                    <a:pt x="11546" y="1955"/>
                  </a:moveTo>
                  <a:lnTo>
                    <a:pt x="11546" y="2623"/>
                  </a:lnTo>
                  <a:lnTo>
                    <a:pt x="10878" y="2623"/>
                  </a:lnTo>
                  <a:lnTo>
                    <a:pt x="10878" y="1955"/>
                  </a:lnTo>
                  <a:close/>
                  <a:moveTo>
                    <a:pt x="12331" y="1955"/>
                  </a:moveTo>
                  <a:lnTo>
                    <a:pt x="12298" y="2623"/>
                  </a:lnTo>
                  <a:lnTo>
                    <a:pt x="11663" y="2623"/>
                  </a:lnTo>
                  <a:lnTo>
                    <a:pt x="11663" y="1955"/>
                  </a:lnTo>
                  <a:close/>
                  <a:moveTo>
                    <a:pt x="13050" y="1955"/>
                  </a:moveTo>
                  <a:lnTo>
                    <a:pt x="13050" y="2623"/>
                  </a:lnTo>
                  <a:lnTo>
                    <a:pt x="12381" y="2623"/>
                  </a:lnTo>
                  <a:lnTo>
                    <a:pt x="12381" y="1955"/>
                  </a:lnTo>
                  <a:close/>
                  <a:moveTo>
                    <a:pt x="13802" y="1955"/>
                  </a:moveTo>
                  <a:lnTo>
                    <a:pt x="13802" y="2623"/>
                  </a:lnTo>
                  <a:lnTo>
                    <a:pt x="13133" y="2623"/>
                  </a:lnTo>
                  <a:lnTo>
                    <a:pt x="13133" y="1955"/>
                  </a:lnTo>
                  <a:close/>
                  <a:moveTo>
                    <a:pt x="14587" y="1955"/>
                  </a:moveTo>
                  <a:lnTo>
                    <a:pt x="14554" y="2623"/>
                  </a:lnTo>
                  <a:lnTo>
                    <a:pt x="13885" y="2623"/>
                  </a:lnTo>
                  <a:lnTo>
                    <a:pt x="13885" y="1955"/>
                  </a:lnTo>
                  <a:close/>
                  <a:moveTo>
                    <a:pt x="15305" y="1955"/>
                  </a:moveTo>
                  <a:lnTo>
                    <a:pt x="15305" y="2623"/>
                  </a:lnTo>
                  <a:lnTo>
                    <a:pt x="14637" y="2623"/>
                  </a:lnTo>
                  <a:lnTo>
                    <a:pt x="14637" y="1955"/>
                  </a:lnTo>
                  <a:close/>
                  <a:moveTo>
                    <a:pt x="16057" y="1955"/>
                  </a:moveTo>
                  <a:lnTo>
                    <a:pt x="16057" y="2623"/>
                  </a:lnTo>
                  <a:lnTo>
                    <a:pt x="15389" y="2623"/>
                  </a:lnTo>
                  <a:lnTo>
                    <a:pt x="15389" y="1955"/>
                  </a:lnTo>
                  <a:close/>
                  <a:moveTo>
                    <a:pt x="16792" y="1955"/>
                  </a:moveTo>
                  <a:lnTo>
                    <a:pt x="16792" y="2623"/>
                  </a:lnTo>
                  <a:lnTo>
                    <a:pt x="16124" y="2623"/>
                  </a:lnTo>
                  <a:lnTo>
                    <a:pt x="16124" y="1955"/>
                  </a:lnTo>
                  <a:close/>
                  <a:moveTo>
                    <a:pt x="17544" y="1955"/>
                  </a:moveTo>
                  <a:lnTo>
                    <a:pt x="17544" y="2623"/>
                  </a:lnTo>
                  <a:lnTo>
                    <a:pt x="16876" y="2623"/>
                  </a:lnTo>
                  <a:lnTo>
                    <a:pt x="16876" y="1955"/>
                  </a:lnTo>
                  <a:close/>
                  <a:moveTo>
                    <a:pt x="18296" y="1955"/>
                  </a:moveTo>
                  <a:lnTo>
                    <a:pt x="18296" y="2623"/>
                  </a:lnTo>
                  <a:lnTo>
                    <a:pt x="17628" y="2623"/>
                  </a:lnTo>
                  <a:lnTo>
                    <a:pt x="17628" y="1955"/>
                  </a:lnTo>
                  <a:close/>
                  <a:moveTo>
                    <a:pt x="19048" y="1955"/>
                  </a:moveTo>
                  <a:lnTo>
                    <a:pt x="19048" y="2623"/>
                  </a:lnTo>
                  <a:lnTo>
                    <a:pt x="18380" y="2623"/>
                  </a:lnTo>
                  <a:lnTo>
                    <a:pt x="18380" y="1955"/>
                  </a:lnTo>
                  <a:close/>
                  <a:moveTo>
                    <a:pt x="19800" y="1955"/>
                  </a:moveTo>
                  <a:lnTo>
                    <a:pt x="19800" y="2623"/>
                  </a:lnTo>
                  <a:lnTo>
                    <a:pt x="19132" y="2623"/>
                  </a:lnTo>
                  <a:lnTo>
                    <a:pt x="19132" y="1955"/>
                  </a:lnTo>
                  <a:close/>
                  <a:moveTo>
                    <a:pt x="20552" y="1955"/>
                  </a:moveTo>
                  <a:lnTo>
                    <a:pt x="20552" y="2623"/>
                  </a:lnTo>
                  <a:lnTo>
                    <a:pt x="19884" y="2623"/>
                  </a:lnTo>
                  <a:lnTo>
                    <a:pt x="19884" y="1955"/>
                  </a:lnTo>
                  <a:close/>
                  <a:moveTo>
                    <a:pt x="21304" y="1955"/>
                  </a:moveTo>
                  <a:lnTo>
                    <a:pt x="21304" y="2623"/>
                  </a:lnTo>
                  <a:lnTo>
                    <a:pt x="20635" y="2623"/>
                  </a:lnTo>
                  <a:lnTo>
                    <a:pt x="20635" y="1955"/>
                  </a:lnTo>
                  <a:close/>
                  <a:moveTo>
                    <a:pt x="22039" y="1955"/>
                  </a:moveTo>
                  <a:lnTo>
                    <a:pt x="22039" y="2623"/>
                  </a:lnTo>
                  <a:lnTo>
                    <a:pt x="21371" y="2623"/>
                  </a:lnTo>
                  <a:lnTo>
                    <a:pt x="21371" y="1955"/>
                  </a:lnTo>
                  <a:close/>
                  <a:moveTo>
                    <a:pt x="22791" y="1955"/>
                  </a:moveTo>
                  <a:lnTo>
                    <a:pt x="22791" y="2623"/>
                  </a:lnTo>
                  <a:lnTo>
                    <a:pt x="22122" y="2623"/>
                  </a:lnTo>
                  <a:lnTo>
                    <a:pt x="22122" y="1955"/>
                  </a:lnTo>
                  <a:close/>
                  <a:moveTo>
                    <a:pt x="23559" y="1955"/>
                  </a:moveTo>
                  <a:lnTo>
                    <a:pt x="23543" y="2623"/>
                  </a:lnTo>
                  <a:lnTo>
                    <a:pt x="22874" y="2623"/>
                  </a:lnTo>
                  <a:lnTo>
                    <a:pt x="22874" y="1955"/>
                  </a:lnTo>
                  <a:close/>
                  <a:moveTo>
                    <a:pt x="24295" y="1955"/>
                  </a:moveTo>
                  <a:lnTo>
                    <a:pt x="24295" y="2623"/>
                  </a:lnTo>
                  <a:lnTo>
                    <a:pt x="23626" y="2623"/>
                  </a:lnTo>
                  <a:lnTo>
                    <a:pt x="23626" y="1955"/>
                  </a:lnTo>
                  <a:close/>
                  <a:moveTo>
                    <a:pt x="25046" y="1955"/>
                  </a:moveTo>
                  <a:lnTo>
                    <a:pt x="25046" y="2623"/>
                  </a:lnTo>
                  <a:lnTo>
                    <a:pt x="24378" y="2623"/>
                  </a:lnTo>
                  <a:lnTo>
                    <a:pt x="24378" y="1955"/>
                  </a:lnTo>
                  <a:close/>
                  <a:moveTo>
                    <a:pt x="25798" y="1955"/>
                  </a:moveTo>
                  <a:lnTo>
                    <a:pt x="25798" y="2623"/>
                  </a:lnTo>
                  <a:lnTo>
                    <a:pt x="25130" y="2623"/>
                  </a:lnTo>
                  <a:lnTo>
                    <a:pt x="25130" y="1955"/>
                  </a:lnTo>
                  <a:close/>
                  <a:moveTo>
                    <a:pt x="26550" y="1955"/>
                  </a:moveTo>
                  <a:lnTo>
                    <a:pt x="26550" y="2623"/>
                  </a:lnTo>
                  <a:lnTo>
                    <a:pt x="25882" y="2623"/>
                  </a:lnTo>
                  <a:lnTo>
                    <a:pt x="25882" y="1955"/>
                  </a:lnTo>
                  <a:close/>
                  <a:moveTo>
                    <a:pt x="27285" y="1955"/>
                  </a:moveTo>
                  <a:lnTo>
                    <a:pt x="27285" y="2623"/>
                  </a:lnTo>
                  <a:lnTo>
                    <a:pt x="26617" y="2623"/>
                  </a:lnTo>
                  <a:lnTo>
                    <a:pt x="26617" y="1955"/>
                  </a:lnTo>
                  <a:close/>
                  <a:moveTo>
                    <a:pt x="28037" y="1955"/>
                  </a:moveTo>
                  <a:lnTo>
                    <a:pt x="28037" y="2623"/>
                  </a:lnTo>
                  <a:lnTo>
                    <a:pt x="27369" y="2623"/>
                  </a:lnTo>
                  <a:lnTo>
                    <a:pt x="27369" y="1955"/>
                  </a:lnTo>
                  <a:close/>
                  <a:moveTo>
                    <a:pt x="28789" y="1955"/>
                  </a:moveTo>
                  <a:lnTo>
                    <a:pt x="28789" y="2623"/>
                  </a:lnTo>
                  <a:lnTo>
                    <a:pt x="28121" y="2623"/>
                  </a:lnTo>
                  <a:lnTo>
                    <a:pt x="28121" y="1955"/>
                  </a:lnTo>
                  <a:close/>
                  <a:moveTo>
                    <a:pt x="29541" y="1955"/>
                  </a:moveTo>
                  <a:lnTo>
                    <a:pt x="29541" y="2623"/>
                  </a:lnTo>
                  <a:lnTo>
                    <a:pt x="28873" y="2623"/>
                  </a:lnTo>
                  <a:lnTo>
                    <a:pt x="28873" y="1955"/>
                  </a:lnTo>
                  <a:close/>
                  <a:moveTo>
                    <a:pt x="30293" y="1955"/>
                  </a:moveTo>
                  <a:lnTo>
                    <a:pt x="30293" y="2623"/>
                  </a:lnTo>
                  <a:lnTo>
                    <a:pt x="29625" y="2623"/>
                  </a:lnTo>
                  <a:lnTo>
                    <a:pt x="29625" y="1955"/>
                  </a:lnTo>
                  <a:close/>
                  <a:moveTo>
                    <a:pt x="31045" y="1955"/>
                  </a:moveTo>
                  <a:lnTo>
                    <a:pt x="31045" y="2623"/>
                  </a:lnTo>
                  <a:lnTo>
                    <a:pt x="30377" y="2623"/>
                  </a:lnTo>
                  <a:lnTo>
                    <a:pt x="30377" y="1955"/>
                  </a:lnTo>
                  <a:close/>
                  <a:moveTo>
                    <a:pt x="31797" y="1955"/>
                  </a:moveTo>
                  <a:lnTo>
                    <a:pt x="31797" y="2623"/>
                  </a:lnTo>
                  <a:lnTo>
                    <a:pt x="31128" y="2623"/>
                  </a:lnTo>
                  <a:lnTo>
                    <a:pt x="31128" y="1955"/>
                  </a:lnTo>
                  <a:close/>
                  <a:moveTo>
                    <a:pt x="32549" y="1955"/>
                  </a:moveTo>
                  <a:lnTo>
                    <a:pt x="32549" y="2623"/>
                  </a:lnTo>
                  <a:lnTo>
                    <a:pt x="31847" y="2623"/>
                  </a:lnTo>
                  <a:lnTo>
                    <a:pt x="31847" y="1955"/>
                  </a:lnTo>
                  <a:close/>
                  <a:moveTo>
                    <a:pt x="1070" y="2707"/>
                  </a:moveTo>
                  <a:lnTo>
                    <a:pt x="1070" y="3375"/>
                  </a:lnTo>
                  <a:lnTo>
                    <a:pt x="401" y="3375"/>
                  </a:lnTo>
                  <a:lnTo>
                    <a:pt x="401" y="2707"/>
                  </a:lnTo>
                  <a:close/>
                  <a:moveTo>
                    <a:pt x="1822" y="2707"/>
                  </a:moveTo>
                  <a:lnTo>
                    <a:pt x="1822" y="3375"/>
                  </a:lnTo>
                  <a:lnTo>
                    <a:pt x="1153" y="3375"/>
                  </a:lnTo>
                  <a:lnTo>
                    <a:pt x="1153" y="2707"/>
                  </a:lnTo>
                  <a:close/>
                  <a:moveTo>
                    <a:pt x="2573" y="2707"/>
                  </a:moveTo>
                  <a:lnTo>
                    <a:pt x="2573" y="3375"/>
                  </a:lnTo>
                  <a:lnTo>
                    <a:pt x="1905" y="3375"/>
                  </a:lnTo>
                  <a:lnTo>
                    <a:pt x="1905" y="2707"/>
                  </a:lnTo>
                  <a:close/>
                  <a:moveTo>
                    <a:pt x="3325" y="2707"/>
                  </a:moveTo>
                  <a:lnTo>
                    <a:pt x="3325" y="3375"/>
                  </a:lnTo>
                  <a:lnTo>
                    <a:pt x="2657" y="3375"/>
                  </a:lnTo>
                  <a:lnTo>
                    <a:pt x="2657" y="2707"/>
                  </a:lnTo>
                  <a:close/>
                  <a:moveTo>
                    <a:pt x="4077" y="2707"/>
                  </a:moveTo>
                  <a:lnTo>
                    <a:pt x="4077" y="3375"/>
                  </a:lnTo>
                  <a:lnTo>
                    <a:pt x="3409" y="3375"/>
                  </a:lnTo>
                  <a:lnTo>
                    <a:pt x="3409" y="2707"/>
                  </a:lnTo>
                  <a:close/>
                  <a:moveTo>
                    <a:pt x="4829" y="2707"/>
                  </a:moveTo>
                  <a:lnTo>
                    <a:pt x="4829" y="3375"/>
                  </a:lnTo>
                  <a:lnTo>
                    <a:pt x="4161" y="3375"/>
                  </a:lnTo>
                  <a:lnTo>
                    <a:pt x="4161" y="2707"/>
                  </a:lnTo>
                  <a:close/>
                  <a:moveTo>
                    <a:pt x="5564" y="2707"/>
                  </a:moveTo>
                  <a:lnTo>
                    <a:pt x="5564" y="3375"/>
                  </a:lnTo>
                  <a:lnTo>
                    <a:pt x="4896" y="3375"/>
                  </a:lnTo>
                  <a:lnTo>
                    <a:pt x="4896" y="2707"/>
                  </a:lnTo>
                  <a:close/>
                  <a:moveTo>
                    <a:pt x="6299" y="2707"/>
                  </a:moveTo>
                  <a:lnTo>
                    <a:pt x="6299" y="3375"/>
                  </a:lnTo>
                  <a:lnTo>
                    <a:pt x="5648" y="3375"/>
                  </a:lnTo>
                  <a:lnTo>
                    <a:pt x="5648" y="2707"/>
                  </a:lnTo>
                  <a:close/>
                  <a:moveTo>
                    <a:pt x="7068" y="2707"/>
                  </a:moveTo>
                  <a:lnTo>
                    <a:pt x="7068" y="3375"/>
                  </a:lnTo>
                  <a:lnTo>
                    <a:pt x="6400" y="3375"/>
                  </a:lnTo>
                  <a:lnTo>
                    <a:pt x="6400" y="2707"/>
                  </a:lnTo>
                  <a:close/>
                  <a:moveTo>
                    <a:pt x="7803" y="2707"/>
                  </a:moveTo>
                  <a:lnTo>
                    <a:pt x="7803" y="3375"/>
                  </a:lnTo>
                  <a:lnTo>
                    <a:pt x="7135" y="3375"/>
                  </a:lnTo>
                  <a:lnTo>
                    <a:pt x="7135" y="2707"/>
                  </a:lnTo>
                  <a:close/>
                  <a:moveTo>
                    <a:pt x="8572" y="2707"/>
                  </a:moveTo>
                  <a:lnTo>
                    <a:pt x="8572" y="3375"/>
                  </a:lnTo>
                  <a:lnTo>
                    <a:pt x="7904" y="3375"/>
                  </a:lnTo>
                  <a:lnTo>
                    <a:pt x="7904" y="2707"/>
                  </a:lnTo>
                  <a:close/>
                  <a:moveTo>
                    <a:pt x="9324" y="2707"/>
                  </a:moveTo>
                  <a:lnTo>
                    <a:pt x="9324" y="3375"/>
                  </a:lnTo>
                  <a:lnTo>
                    <a:pt x="8655" y="3375"/>
                  </a:lnTo>
                  <a:lnTo>
                    <a:pt x="8655" y="2707"/>
                  </a:lnTo>
                  <a:close/>
                  <a:moveTo>
                    <a:pt x="10076" y="2707"/>
                  </a:moveTo>
                  <a:lnTo>
                    <a:pt x="10076" y="3375"/>
                  </a:lnTo>
                  <a:lnTo>
                    <a:pt x="9407" y="3375"/>
                  </a:lnTo>
                  <a:lnTo>
                    <a:pt x="9407" y="2707"/>
                  </a:lnTo>
                  <a:close/>
                  <a:moveTo>
                    <a:pt x="10828" y="2707"/>
                  </a:moveTo>
                  <a:lnTo>
                    <a:pt x="10828" y="3375"/>
                  </a:lnTo>
                  <a:lnTo>
                    <a:pt x="10159" y="3375"/>
                  </a:lnTo>
                  <a:lnTo>
                    <a:pt x="10159" y="2707"/>
                  </a:lnTo>
                  <a:close/>
                  <a:moveTo>
                    <a:pt x="11546" y="2707"/>
                  </a:moveTo>
                  <a:lnTo>
                    <a:pt x="11546" y="3375"/>
                  </a:lnTo>
                  <a:lnTo>
                    <a:pt x="10878" y="3375"/>
                  </a:lnTo>
                  <a:lnTo>
                    <a:pt x="10878" y="2707"/>
                  </a:lnTo>
                  <a:close/>
                  <a:moveTo>
                    <a:pt x="12331" y="2707"/>
                  </a:moveTo>
                  <a:lnTo>
                    <a:pt x="12298" y="3375"/>
                  </a:lnTo>
                  <a:lnTo>
                    <a:pt x="11663" y="3375"/>
                  </a:lnTo>
                  <a:lnTo>
                    <a:pt x="11663" y="2707"/>
                  </a:lnTo>
                  <a:close/>
                  <a:moveTo>
                    <a:pt x="13050" y="2707"/>
                  </a:moveTo>
                  <a:lnTo>
                    <a:pt x="13050" y="3375"/>
                  </a:lnTo>
                  <a:lnTo>
                    <a:pt x="12381" y="3375"/>
                  </a:lnTo>
                  <a:lnTo>
                    <a:pt x="12381" y="2707"/>
                  </a:lnTo>
                  <a:close/>
                  <a:moveTo>
                    <a:pt x="13802" y="2707"/>
                  </a:moveTo>
                  <a:lnTo>
                    <a:pt x="13802" y="3375"/>
                  </a:lnTo>
                  <a:lnTo>
                    <a:pt x="13133" y="3375"/>
                  </a:lnTo>
                  <a:lnTo>
                    <a:pt x="13133" y="2707"/>
                  </a:lnTo>
                  <a:close/>
                  <a:moveTo>
                    <a:pt x="14587" y="2707"/>
                  </a:moveTo>
                  <a:lnTo>
                    <a:pt x="14554" y="3375"/>
                  </a:lnTo>
                  <a:lnTo>
                    <a:pt x="13885" y="3375"/>
                  </a:lnTo>
                  <a:lnTo>
                    <a:pt x="13885" y="2707"/>
                  </a:lnTo>
                  <a:close/>
                  <a:moveTo>
                    <a:pt x="15305" y="2707"/>
                  </a:moveTo>
                  <a:lnTo>
                    <a:pt x="15305" y="3375"/>
                  </a:lnTo>
                  <a:lnTo>
                    <a:pt x="14637" y="3375"/>
                  </a:lnTo>
                  <a:lnTo>
                    <a:pt x="14637" y="2707"/>
                  </a:lnTo>
                  <a:close/>
                  <a:moveTo>
                    <a:pt x="16057" y="2707"/>
                  </a:moveTo>
                  <a:lnTo>
                    <a:pt x="16057" y="3375"/>
                  </a:lnTo>
                  <a:lnTo>
                    <a:pt x="15389" y="3375"/>
                  </a:lnTo>
                  <a:lnTo>
                    <a:pt x="15389" y="2707"/>
                  </a:lnTo>
                  <a:close/>
                  <a:moveTo>
                    <a:pt x="16792" y="2707"/>
                  </a:moveTo>
                  <a:lnTo>
                    <a:pt x="16792" y="3375"/>
                  </a:lnTo>
                  <a:lnTo>
                    <a:pt x="16124" y="3375"/>
                  </a:lnTo>
                  <a:lnTo>
                    <a:pt x="16124" y="2707"/>
                  </a:lnTo>
                  <a:close/>
                  <a:moveTo>
                    <a:pt x="17544" y="2707"/>
                  </a:moveTo>
                  <a:lnTo>
                    <a:pt x="17544" y="3375"/>
                  </a:lnTo>
                  <a:lnTo>
                    <a:pt x="16876" y="3375"/>
                  </a:lnTo>
                  <a:lnTo>
                    <a:pt x="16876" y="2707"/>
                  </a:lnTo>
                  <a:close/>
                  <a:moveTo>
                    <a:pt x="18296" y="2707"/>
                  </a:moveTo>
                  <a:lnTo>
                    <a:pt x="18296" y="3375"/>
                  </a:lnTo>
                  <a:lnTo>
                    <a:pt x="17628" y="3375"/>
                  </a:lnTo>
                  <a:lnTo>
                    <a:pt x="17628" y="2707"/>
                  </a:lnTo>
                  <a:close/>
                  <a:moveTo>
                    <a:pt x="19048" y="2707"/>
                  </a:moveTo>
                  <a:lnTo>
                    <a:pt x="19048" y="3375"/>
                  </a:lnTo>
                  <a:lnTo>
                    <a:pt x="18380" y="3375"/>
                  </a:lnTo>
                  <a:lnTo>
                    <a:pt x="18380" y="2707"/>
                  </a:lnTo>
                  <a:close/>
                  <a:moveTo>
                    <a:pt x="19800" y="2707"/>
                  </a:moveTo>
                  <a:lnTo>
                    <a:pt x="19800" y="3375"/>
                  </a:lnTo>
                  <a:lnTo>
                    <a:pt x="19132" y="3375"/>
                  </a:lnTo>
                  <a:lnTo>
                    <a:pt x="19132" y="2707"/>
                  </a:lnTo>
                  <a:close/>
                  <a:moveTo>
                    <a:pt x="20552" y="2707"/>
                  </a:moveTo>
                  <a:lnTo>
                    <a:pt x="20552" y="3375"/>
                  </a:lnTo>
                  <a:lnTo>
                    <a:pt x="19884" y="3375"/>
                  </a:lnTo>
                  <a:lnTo>
                    <a:pt x="19884" y="2707"/>
                  </a:lnTo>
                  <a:close/>
                  <a:moveTo>
                    <a:pt x="21304" y="2707"/>
                  </a:moveTo>
                  <a:lnTo>
                    <a:pt x="21304" y="3375"/>
                  </a:lnTo>
                  <a:lnTo>
                    <a:pt x="20635" y="3375"/>
                  </a:lnTo>
                  <a:lnTo>
                    <a:pt x="20635" y="2707"/>
                  </a:lnTo>
                  <a:close/>
                  <a:moveTo>
                    <a:pt x="22039" y="2707"/>
                  </a:moveTo>
                  <a:lnTo>
                    <a:pt x="22039" y="3375"/>
                  </a:lnTo>
                  <a:lnTo>
                    <a:pt x="21371" y="3375"/>
                  </a:lnTo>
                  <a:lnTo>
                    <a:pt x="21371" y="2707"/>
                  </a:lnTo>
                  <a:close/>
                  <a:moveTo>
                    <a:pt x="22791" y="2707"/>
                  </a:moveTo>
                  <a:lnTo>
                    <a:pt x="22791" y="3375"/>
                  </a:lnTo>
                  <a:lnTo>
                    <a:pt x="22122" y="3375"/>
                  </a:lnTo>
                  <a:lnTo>
                    <a:pt x="22122" y="2707"/>
                  </a:lnTo>
                  <a:close/>
                  <a:moveTo>
                    <a:pt x="23559" y="2707"/>
                  </a:moveTo>
                  <a:lnTo>
                    <a:pt x="23543" y="3375"/>
                  </a:lnTo>
                  <a:lnTo>
                    <a:pt x="22874" y="3375"/>
                  </a:lnTo>
                  <a:lnTo>
                    <a:pt x="22874" y="2707"/>
                  </a:lnTo>
                  <a:close/>
                  <a:moveTo>
                    <a:pt x="24295" y="2707"/>
                  </a:moveTo>
                  <a:lnTo>
                    <a:pt x="24295" y="3375"/>
                  </a:lnTo>
                  <a:lnTo>
                    <a:pt x="23626" y="3375"/>
                  </a:lnTo>
                  <a:lnTo>
                    <a:pt x="23626" y="2707"/>
                  </a:lnTo>
                  <a:close/>
                  <a:moveTo>
                    <a:pt x="25046" y="2707"/>
                  </a:moveTo>
                  <a:lnTo>
                    <a:pt x="25046" y="3375"/>
                  </a:lnTo>
                  <a:lnTo>
                    <a:pt x="24378" y="3375"/>
                  </a:lnTo>
                  <a:lnTo>
                    <a:pt x="24378" y="2707"/>
                  </a:lnTo>
                  <a:close/>
                  <a:moveTo>
                    <a:pt x="25798" y="2707"/>
                  </a:moveTo>
                  <a:lnTo>
                    <a:pt x="25798" y="3375"/>
                  </a:lnTo>
                  <a:lnTo>
                    <a:pt x="25130" y="3375"/>
                  </a:lnTo>
                  <a:lnTo>
                    <a:pt x="25130" y="2707"/>
                  </a:lnTo>
                  <a:close/>
                  <a:moveTo>
                    <a:pt x="26550" y="2707"/>
                  </a:moveTo>
                  <a:lnTo>
                    <a:pt x="26550" y="3375"/>
                  </a:lnTo>
                  <a:lnTo>
                    <a:pt x="25882" y="3375"/>
                  </a:lnTo>
                  <a:lnTo>
                    <a:pt x="25882" y="2707"/>
                  </a:lnTo>
                  <a:close/>
                  <a:moveTo>
                    <a:pt x="27285" y="2707"/>
                  </a:moveTo>
                  <a:lnTo>
                    <a:pt x="27285" y="3375"/>
                  </a:lnTo>
                  <a:lnTo>
                    <a:pt x="26617" y="3375"/>
                  </a:lnTo>
                  <a:lnTo>
                    <a:pt x="26617" y="2707"/>
                  </a:lnTo>
                  <a:close/>
                  <a:moveTo>
                    <a:pt x="28037" y="2707"/>
                  </a:moveTo>
                  <a:lnTo>
                    <a:pt x="28037" y="3375"/>
                  </a:lnTo>
                  <a:lnTo>
                    <a:pt x="27369" y="3375"/>
                  </a:lnTo>
                  <a:lnTo>
                    <a:pt x="27369" y="2707"/>
                  </a:lnTo>
                  <a:close/>
                  <a:moveTo>
                    <a:pt x="28789" y="2707"/>
                  </a:moveTo>
                  <a:lnTo>
                    <a:pt x="28789" y="3375"/>
                  </a:lnTo>
                  <a:lnTo>
                    <a:pt x="28121" y="3375"/>
                  </a:lnTo>
                  <a:lnTo>
                    <a:pt x="28121" y="2707"/>
                  </a:lnTo>
                  <a:close/>
                  <a:moveTo>
                    <a:pt x="29541" y="2707"/>
                  </a:moveTo>
                  <a:lnTo>
                    <a:pt x="29541" y="3375"/>
                  </a:lnTo>
                  <a:lnTo>
                    <a:pt x="28873" y="3375"/>
                  </a:lnTo>
                  <a:lnTo>
                    <a:pt x="28873" y="2707"/>
                  </a:lnTo>
                  <a:close/>
                  <a:moveTo>
                    <a:pt x="30293" y="2707"/>
                  </a:moveTo>
                  <a:lnTo>
                    <a:pt x="30293" y="3375"/>
                  </a:lnTo>
                  <a:lnTo>
                    <a:pt x="29625" y="3375"/>
                  </a:lnTo>
                  <a:lnTo>
                    <a:pt x="29625" y="2707"/>
                  </a:lnTo>
                  <a:close/>
                  <a:moveTo>
                    <a:pt x="31045" y="2707"/>
                  </a:moveTo>
                  <a:lnTo>
                    <a:pt x="31045" y="3375"/>
                  </a:lnTo>
                  <a:lnTo>
                    <a:pt x="30377" y="3375"/>
                  </a:lnTo>
                  <a:lnTo>
                    <a:pt x="30377" y="2707"/>
                  </a:lnTo>
                  <a:close/>
                  <a:moveTo>
                    <a:pt x="31797" y="2707"/>
                  </a:moveTo>
                  <a:lnTo>
                    <a:pt x="31797" y="3375"/>
                  </a:lnTo>
                  <a:lnTo>
                    <a:pt x="31128" y="3375"/>
                  </a:lnTo>
                  <a:lnTo>
                    <a:pt x="31128" y="2707"/>
                  </a:lnTo>
                  <a:close/>
                  <a:moveTo>
                    <a:pt x="32549" y="2707"/>
                  </a:moveTo>
                  <a:lnTo>
                    <a:pt x="32549" y="3375"/>
                  </a:lnTo>
                  <a:lnTo>
                    <a:pt x="31847" y="3375"/>
                  </a:lnTo>
                  <a:lnTo>
                    <a:pt x="31847" y="2707"/>
                  </a:lnTo>
                  <a:close/>
                  <a:moveTo>
                    <a:pt x="1070" y="3442"/>
                  </a:moveTo>
                  <a:lnTo>
                    <a:pt x="1070" y="4110"/>
                  </a:lnTo>
                  <a:lnTo>
                    <a:pt x="401" y="4110"/>
                  </a:lnTo>
                  <a:lnTo>
                    <a:pt x="401" y="3442"/>
                  </a:lnTo>
                  <a:close/>
                  <a:moveTo>
                    <a:pt x="1822" y="3442"/>
                  </a:moveTo>
                  <a:lnTo>
                    <a:pt x="1822" y="4110"/>
                  </a:lnTo>
                  <a:lnTo>
                    <a:pt x="1153" y="4110"/>
                  </a:lnTo>
                  <a:lnTo>
                    <a:pt x="1153" y="3442"/>
                  </a:lnTo>
                  <a:close/>
                  <a:moveTo>
                    <a:pt x="2573" y="3442"/>
                  </a:moveTo>
                  <a:lnTo>
                    <a:pt x="2573" y="4110"/>
                  </a:lnTo>
                  <a:lnTo>
                    <a:pt x="1905" y="4110"/>
                  </a:lnTo>
                  <a:lnTo>
                    <a:pt x="1905" y="3442"/>
                  </a:lnTo>
                  <a:close/>
                  <a:moveTo>
                    <a:pt x="4077" y="3442"/>
                  </a:moveTo>
                  <a:lnTo>
                    <a:pt x="4077" y="4110"/>
                  </a:lnTo>
                  <a:lnTo>
                    <a:pt x="3409" y="4110"/>
                  </a:lnTo>
                  <a:lnTo>
                    <a:pt x="3409" y="3442"/>
                  </a:lnTo>
                  <a:close/>
                  <a:moveTo>
                    <a:pt x="4829" y="3442"/>
                  </a:moveTo>
                  <a:lnTo>
                    <a:pt x="4829" y="4110"/>
                  </a:lnTo>
                  <a:lnTo>
                    <a:pt x="4161" y="4110"/>
                  </a:lnTo>
                  <a:lnTo>
                    <a:pt x="4161" y="3442"/>
                  </a:lnTo>
                  <a:close/>
                  <a:moveTo>
                    <a:pt x="5564" y="3442"/>
                  </a:moveTo>
                  <a:lnTo>
                    <a:pt x="5564" y="4110"/>
                  </a:lnTo>
                  <a:lnTo>
                    <a:pt x="4896" y="4110"/>
                  </a:lnTo>
                  <a:lnTo>
                    <a:pt x="4896" y="3442"/>
                  </a:lnTo>
                  <a:close/>
                  <a:moveTo>
                    <a:pt x="7068" y="3442"/>
                  </a:moveTo>
                  <a:lnTo>
                    <a:pt x="7068" y="4110"/>
                  </a:lnTo>
                  <a:lnTo>
                    <a:pt x="6400" y="4110"/>
                  </a:lnTo>
                  <a:lnTo>
                    <a:pt x="6400" y="3442"/>
                  </a:lnTo>
                  <a:close/>
                  <a:moveTo>
                    <a:pt x="8572" y="3442"/>
                  </a:moveTo>
                  <a:lnTo>
                    <a:pt x="8572" y="4110"/>
                  </a:lnTo>
                  <a:lnTo>
                    <a:pt x="7904" y="4110"/>
                  </a:lnTo>
                  <a:lnTo>
                    <a:pt x="7904" y="3442"/>
                  </a:lnTo>
                  <a:close/>
                  <a:moveTo>
                    <a:pt x="10076" y="3442"/>
                  </a:moveTo>
                  <a:lnTo>
                    <a:pt x="10076" y="4110"/>
                  </a:lnTo>
                  <a:lnTo>
                    <a:pt x="9407" y="4110"/>
                  </a:lnTo>
                  <a:lnTo>
                    <a:pt x="9407" y="3442"/>
                  </a:lnTo>
                  <a:close/>
                  <a:moveTo>
                    <a:pt x="11546" y="3442"/>
                  </a:moveTo>
                  <a:lnTo>
                    <a:pt x="11546" y="4110"/>
                  </a:lnTo>
                  <a:lnTo>
                    <a:pt x="10878" y="4110"/>
                  </a:lnTo>
                  <a:lnTo>
                    <a:pt x="10878" y="3442"/>
                  </a:lnTo>
                  <a:close/>
                  <a:moveTo>
                    <a:pt x="12331" y="3442"/>
                  </a:moveTo>
                  <a:lnTo>
                    <a:pt x="12298" y="4110"/>
                  </a:lnTo>
                  <a:lnTo>
                    <a:pt x="11663" y="4110"/>
                  </a:lnTo>
                  <a:lnTo>
                    <a:pt x="11663" y="3442"/>
                  </a:lnTo>
                  <a:close/>
                  <a:moveTo>
                    <a:pt x="13050" y="3442"/>
                  </a:moveTo>
                  <a:lnTo>
                    <a:pt x="13050" y="4110"/>
                  </a:lnTo>
                  <a:lnTo>
                    <a:pt x="12381" y="4110"/>
                  </a:lnTo>
                  <a:lnTo>
                    <a:pt x="12381" y="3442"/>
                  </a:lnTo>
                  <a:close/>
                  <a:moveTo>
                    <a:pt x="14587" y="3442"/>
                  </a:moveTo>
                  <a:lnTo>
                    <a:pt x="14554" y="4110"/>
                  </a:lnTo>
                  <a:lnTo>
                    <a:pt x="13885" y="4110"/>
                  </a:lnTo>
                  <a:lnTo>
                    <a:pt x="13885" y="3442"/>
                  </a:lnTo>
                  <a:close/>
                  <a:moveTo>
                    <a:pt x="16057" y="3442"/>
                  </a:moveTo>
                  <a:lnTo>
                    <a:pt x="16057" y="4110"/>
                  </a:lnTo>
                  <a:lnTo>
                    <a:pt x="15389" y="4110"/>
                  </a:lnTo>
                  <a:lnTo>
                    <a:pt x="15389" y="3442"/>
                  </a:lnTo>
                  <a:close/>
                  <a:moveTo>
                    <a:pt x="17544" y="3442"/>
                  </a:moveTo>
                  <a:lnTo>
                    <a:pt x="17544" y="4110"/>
                  </a:lnTo>
                  <a:lnTo>
                    <a:pt x="16876" y="4110"/>
                  </a:lnTo>
                  <a:lnTo>
                    <a:pt x="16876" y="3442"/>
                  </a:lnTo>
                  <a:close/>
                  <a:moveTo>
                    <a:pt x="19048" y="3442"/>
                  </a:moveTo>
                  <a:lnTo>
                    <a:pt x="19048" y="4110"/>
                  </a:lnTo>
                  <a:lnTo>
                    <a:pt x="18380" y="4110"/>
                  </a:lnTo>
                  <a:lnTo>
                    <a:pt x="18380" y="3442"/>
                  </a:lnTo>
                  <a:close/>
                  <a:moveTo>
                    <a:pt x="20552" y="3442"/>
                  </a:moveTo>
                  <a:lnTo>
                    <a:pt x="20552" y="4110"/>
                  </a:lnTo>
                  <a:lnTo>
                    <a:pt x="19884" y="4110"/>
                  </a:lnTo>
                  <a:lnTo>
                    <a:pt x="19884" y="3442"/>
                  </a:lnTo>
                  <a:close/>
                  <a:moveTo>
                    <a:pt x="21304" y="3442"/>
                  </a:moveTo>
                  <a:lnTo>
                    <a:pt x="21304" y="4110"/>
                  </a:lnTo>
                  <a:lnTo>
                    <a:pt x="20635" y="4110"/>
                  </a:lnTo>
                  <a:lnTo>
                    <a:pt x="20635" y="3442"/>
                  </a:lnTo>
                  <a:close/>
                  <a:moveTo>
                    <a:pt x="22039" y="3442"/>
                  </a:moveTo>
                  <a:lnTo>
                    <a:pt x="22039" y="4110"/>
                  </a:lnTo>
                  <a:lnTo>
                    <a:pt x="21371" y="4110"/>
                  </a:lnTo>
                  <a:lnTo>
                    <a:pt x="21371" y="3442"/>
                  </a:lnTo>
                  <a:close/>
                  <a:moveTo>
                    <a:pt x="23559" y="3442"/>
                  </a:moveTo>
                  <a:lnTo>
                    <a:pt x="23543" y="4110"/>
                  </a:lnTo>
                  <a:lnTo>
                    <a:pt x="22874" y="4110"/>
                  </a:lnTo>
                  <a:lnTo>
                    <a:pt x="22874" y="3442"/>
                  </a:lnTo>
                  <a:close/>
                  <a:moveTo>
                    <a:pt x="25046" y="3442"/>
                  </a:moveTo>
                  <a:lnTo>
                    <a:pt x="25046" y="4110"/>
                  </a:lnTo>
                  <a:lnTo>
                    <a:pt x="24378" y="4110"/>
                  </a:lnTo>
                  <a:lnTo>
                    <a:pt x="24378" y="3442"/>
                  </a:lnTo>
                  <a:close/>
                  <a:moveTo>
                    <a:pt x="26550" y="3442"/>
                  </a:moveTo>
                  <a:lnTo>
                    <a:pt x="26550" y="4110"/>
                  </a:lnTo>
                  <a:lnTo>
                    <a:pt x="25882" y="4110"/>
                  </a:lnTo>
                  <a:lnTo>
                    <a:pt x="25882" y="3442"/>
                  </a:lnTo>
                  <a:close/>
                  <a:moveTo>
                    <a:pt x="28037" y="3442"/>
                  </a:moveTo>
                  <a:lnTo>
                    <a:pt x="28037" y="4110"/>
                  </a:lnTo>
                  <a:lnTo>
                    <a:pt x="27369" y="4110"/>
                  </a:lnTo>
                  <a:lnTo>
                    <a:pt x="27369" y="3442"/>
                  </a:lnTo>
                  <a:close/>
                  <a:moveTo>
                    <a:pt x="30293" y="3442"/>
                  </a:moveTo>
                  <a:lnTo>
                    <a:pt x="30293" y="4110"/>
                  </a:lnTo>
                  <a:lnTo>
                    <a:pt x="29625" y="4110"/>
                  </a:lnTo>
                  <a:lnTo>
                    <a:pt x="29625" y="3442"/>
                  </a:lnTo>
                  <a:close/>
                  <a:moveTo>
                    <a:pt x="31045" y="3442"/>
                  </a:moveTo>
                  <a:lnTo>
                    <a:pt x="31045" y="4110"/>
                  </a:lnTo>
                  <a:lnTo>
                    <a:pt x="30377" y="4110"/>
                  </a:lnTo>
                  <a:lnTo>
                    <a:pt x="30377" y="3442"/>
                  </a:lnTo>
                  <a:close/>
                  <a:moveTo>
                    <a:pt x="31797" y="3442"/>
                  </a:moveTo>
                  <a:lnTo>
                    <a:pt x="31797" y="4110"/>
                  </a:lnTo>
                  <a:lnTo>
                    <a:pt x="31128" y="4110"/>
                  </a:lnTo>
                  <a:lnTo>
                    <a:pt x="31128" y="3442"/>
                  </a:lnTo>
                  <a:close/>
                  <a:moveTo>
                    <a:pt x="32549" y="3442"/>
                  </a:moveTo>
                  <a:lnTo>
                    <a:pt x="32549" y="4110"/>
                  </a:lnTo>
                  <a:lnTo>
                    <a:pt x="31847" y="4110"/>
                  </a:lnTo>
                  <a:lnTo>
                    <a:pt x="31847" y="3442"/>
                  </a:lnTo>
                  <a:close/>
                  <a:moveTo>
                    <a:pt x="3325" y="3459"/>
                  </a:moveTo>
                  <a:lnTo>
                    <a:pt x="3325" y="4127"/>
                  </a:lnTo>
                  <a:lnTo>
                    <a:pt x="2657" y="4127"/>
                  </a:lnTo>
                  <a:lnTo>
                    <a:pt x="2657" y="3459"/>
                  </a:lnTo>
                  <a:close/>
                  <a:moveTo>
                    <a:pt x="6333" y="3459"/>
                  </a:moveTo>
                  <a:lnTo>
                    <a:pt x="6333" y="4127"/>
                  </a:lnTo>
                  <a:lnTo>
                    <a:pt x="5665" y="4127"/>
                  </a:lnTo>
                  <a:lnTo>
                    <a:pt x="5665" y="3459"/>
                  </a:lnTo>
                  <a:close/>
                  <a:moveTo>
                    <a:pt x="7820" y="3459"/>
                  </a:moveTo>
                  <a:lnTo>
                    <a:pt x="7820" y="4127"/>
                  </a:lnTo>
                  <a:lnTo>
                    <a:pt x="7152" y="4127"/>
                  </a:lnTo>
                  <a:lnTo>
                    <a:pt x="7152" y="3459"/>
                  </a:lnTo>
                  <a:close/>
                  <a:moveTo>
                    <a:pt x="9324" y="3459"/>
                  </a:moveTo>
                  <a:lnTo>
                    <a:pt x="9324" y="4127"/>
                  </a:lnTo>
                  <a:lnTo>
                    <a:pt x="8655" y="4127"/>
                  </a:lnTo>
                  <a:lnTo>
                    <a:pt x="8655" y="3459"/>
                  </a:lnTo>
                  <a:close/>
                  <a:moveTo>
                    <a:pt x="10844" y="3459"/>
                  </a:moveTo>
                  <a:lnTo>
                    <a:pt x="10828" y="4127"/>
                  </a:lnTo>
                  <a:lnTo>
                    <a:pt x="10159" y="4127"/>
                  </a:lnTo>
                  <a:lnTo>
                    <a:pt x="10159" y="3459"/>
                  </a:lnTo>
                  <a:close/>
                  <a:moveTo>
                    <a:pt x="13802" y="3459"/>
                  </a:moveTo>
                  <a:lnTo>
                    <a:pt x="13802" y="4127"/>
                  </a:lnTo>
                  <a:lnTo>
                    <a:pt x="13133" y="4127"/>
                  </a:lnTo>
                  <a:lnTo>
                    <a:pt x="13133" y="3459"/>
                  </a:lnTo>
                  <a:close/>
                  <a:moveTo>
                    <a:pt x="15305" y="3459"/>
                  </a:moveTo>
                  <a:lnTo>
                    <a:pt x="15305" y="4127"/>
                  </a:lnTo>
                  <a:lnTo>
                    <a:pt x="14637" y="4127"/>
                  </a:lnTo>
                  <a:lnTo>
                    <a:pt x="14637" y="3459"/>
                  </a:lnTo>
                  <a:close/>
                  <a:moveTo>
                    <a:pt x="16809" y="3459"/>
                  </a:moveTo>
                  <a:lnTo>
                    <a:pt x="16809" y="4127"/>
                  </a:lnTo>
                  <a:lnTo>
                    <a:pt x="16141" y="4127"/>
                  </a:lnTo>
                  <a:lnTo>
                    <a:pt x="16141" y="3459"/>
                  </a:lnTo>
                  <a:close/>
                  <a:moveTo>
                    <a:pt x="18296" y="3459"/>
                  </a:moveTo>
                  <a:lnTo>
                    <a:pt x="18296" y="4127"/>
                  </a:lnTo>
                  <a:lnTo>
                    <a:pt x="17628" y="4127"/>
                  </a:lnTo>
                  <a:lnTo>
                    <a:pt x="17628" y="3459"/>
                  </a:lnTo>
                  <a:close/>
                  <a:moveTo>
                    <a:pt x="19800" y="3459"/>
                  </a:moveTo>
                  <a:lnTo>
                    <a:pt x="19800" y="4127"/>
                  </a:lnTo>
                  <a:lnTo>
                    <a:pt x="19132" y="4127"/>
                  </a:lnTo>
                  <a:lnTo>
                    <a:pt x="19132" y="3459"/>
                  </a:lnTo>
                  <a:close/>
                  <a:moveTo>
                    <a:pt x="22808" y="3459"/>
                  </a:moveTo>
                  <a:lnTo>
                    <a:pt x="22808" y="4127"/>
                  </a:lnTo>
                  <a:lnTo>
                    <a:pt x="22139" y="4127"/>
                  </a:lnTo>
                  <a:lnTo>
                    <a:pt x="22139" y="3459"/>
                  </a:lnTo>
                  <a:close/>
                  <a:moveTo>
                    <a:pt x="24295" y="3459"/>
                  </a:moveTo>
                  <a:lnTo>
                    <a:pt x="24295" y="4127"/>
                  </a:lnTo>
                  <a:lnTo>
                    <a:pt x="23626" y="4127"/>
                  </a:lnTo>
                  <a:lnTo>
                    <a:pt x="23626" y="3459"/>
                  </a:lnTo>
                  <a:close/>
                  <a:moveTo>
                    <a:pt x="25798" y="3459"/>
                  </a:moveTo>
                  <a:lnTo>
                    <a:pt x="25798" y="4127"/>
                  </a:lnTo>
                  <a:lnTo>
                    <a:pt x="25130" y="4127"/>
                  </a:lnTo>
                  <a:lnTo>
                    <a:pt x="25130" y="3459"/>
                  </a:lnTo>
                  <a:close/>
                  <a:moveTo>
                    <a:pt x="27302" y="3459"/>
                  </a:moveTo>
                  <a:lnTo>
                    <a:pt x="27302" y="4127"/>
                  </a:lnTo>
                  <a:lnTo>
                    <a:pt x="26634" y="4127"/>
                  </a:lnTo>
                  <a:lnTo>
                    <a:pt x="26634" y="3459"/>
                  </a:lnTo>
                  <a:close/>
                  <a:moveTo>
                    <a:pt x="28789" y="3459"/>
                  </a:moveTo>
                  <a:lnTo>
                    <a:pt x="28789" y="4127"/>
                  </a:lnTo>
                  <a:lnTo>
                    <a:pt x="28121" y="4127"/>
                  </a:lnTo>
                  <a:lnTo>
                    <a:pt x="28121" y="3459"/>
                  </a:lnTo>
                  <a:close/>
                  <a:moveTo>
                    <a:pt x="29558" y="3459"/>
                  </a:moveTo>
                  <a:lnTo>
                    <a:pt x="29558" y="4127"/>
                  </a:lnTo>
                  <a:lnTo>
                    <a:pt x="28889" y="4127"/>
                  </a:lnTo>
                  <a:lnTo>
                    <a:pt x="28889" y="3459"/>
                  </a:lnTo>
                  <a:close/>
                  <a:moveTo>
                    <a:pt x="1070" y="4194"/>
                  </a:moveTo>
                  <a:lnTo>
                    <a:pt x="1070" y="4862"/>
                  </a:lnTo>
                  <a:lnTo>
                    <a:pt x="401" y="4862"/>
                  </a:lnTo>
                  <a:lnTo>
                    <a:pt x="401" y="4194"/>
                  </a:lnTo>
                  <a:close/>
                  <a:moveTo>
                    <a:pt x="1822" y="4194"/>
                  </a:moveTo>
                  <a:lnTo>
                    <a:pt x="1822" y="4862"/>
                  </a:lnTo>
                  <a:lnTo>
                    <a:pt x="1153" y="4862"/>
                  </a:lnTo>
                  <a:lnTo>
                    <a:pt x="1153" y="4194"/>
                  </a:lnTo>
                  <a:close/>
                  <a:moveTo>
                    <a:pt x="2573" y="4194"/>
                  </a:moveTo>
                  <a:lnTo>
                    <a:pt x="2573" y="4862"/>
                  </a:lnTo>
                  <a:lnTo>
                    <a:pt x="1905" y="4862"/>
                  </a:lnTo>
                  <a:lnTo>
                    <a:pt x="1905" y="4194"/>
                  </a:lnTo>
                  <a:close/>
                  <a:moveTo>
                    <a:pt x="4077" y="4194"/>
                  </a:moveTo>
                  <a:lnTo>
                    <a:pt x="4077" y="4862"/>
                  </a:lnTo>
                  <a:lnTo>
                    <a:pt x="3409" y="4862"/>
                  </a:lnTo>
                  <a:lnTo>
                    <a:pt x="3409" y="4194"/>
                  </a:lnTo>
                  <a:close/>
                  <a:moveTo>
                    <a:pt x="4829" y="4194"/>
                  </a:moveTo>
                  <a:lnTo>
                    <a:pt x="4829" y="4862"/>
                  </a:lnTo>
                  <a:lnTo>
                    <a:pt x="4161" y="4862"/>
                  </a:lnTo>
                  <a:lnTo>
                    <a:pt x="4161" y="4194"/>
                  </a:lnTo>
                  <a:close/>
                  <a:moveTo>
                    <a:pt x="5564" y="4194"/>
                  </a:moveTo>
                  <a:lnTo>
                    <a:pt x="5564" y="4862"/>
                  </a:lnTo>
                  <a:lnTo>
                    <a:pt x="4896" y="4862"/>
                  </a:lnTo>
                  <a:lnTo>
                    <a:pt x="4896" y="4194"/>
                  </a:lnTo>
                  <a:close/>
                  <a:moveTo>
                    <a:pt x="7068" y="4194"/>
                  </a:moveTo>
                  <a:lnTo>
                    <a:pt x="7068" y="4862"/>
                  </a:lnTo>
                  <a:lnTo>
                    <a:pt x="6400" y="4862"/>
                  </a:lnTo>
                  <a:lnTo>
                    <a:pt x="6400" y="4194"/>
                  </a:lnTo>
                  <a:close/>
                  <a:moveTo>
                    <a:pt x="8572" y="4194"/>
                  </a:moveTo>
                  <a:lnTo>
                    <a:pt x="8572" y="4862"/>
                  </a:lnTo>
                  <a:lnTo>
                    <a:pt x="7904" y="4862"/>
                  </a:lnTo>
                  <a:lnTo>
                    <a:pt x="7904" y="4194"/>
                  </a:lnTo>
                  <a:close/>
                  <a:moveTo>
                    <a:pt x="10076" y="4194"/>
                  </a:moveTo>
                  <a:lnTo>
                    <a:pt x="10076" y="4862"/>
                  </a:lnTo>
                  <a:lnTo>
                    <a:pt x="9407" y="4862"/>
                  </a:lnTo>
                  <a:lnTo>
                    <a:pt x="9407" y="4194"/>
                  </a:lnTo>
                  <a:close/>
                  <a:moveTo>
                    <a:pt x="11546" y="4194"/>
                  </a:moveTo>
                  <a:lnTo>
                    <a:pt x="11546" y="4862"/>
                  </a:lnTo>
                  <a:lnTo>
                    <a:pt x="10878" y="4862"/>
                  </a:lnTo>
                  <a:lnTo>
                    <a:pt x="10878" y="4194"/>
                  </a:lnTo>
                  <a:close/>
                  <a:moveTo>
                    <a:pt x="12298" y="4194"/>
                  </a:moveTo>
                  <a:lnTo>
                    <a:pt x="12298" y="4862"/>
                  </a:lnTo>
                  <a:lnTo>
                    <a:pt x="11663" y="4862"/>
                  </a:lnTo>
                  <a:lnTo>
                    <a:pt x="11630" y="4194"/>
                  </a:lnTo>
                  <a:close/>
                  <a:moveTo>
                    <a:pt x="13050" y="4194"/>
                  </a:moveTo>
                  <a:lnTo>
                    <a:pt x="13050" y="4862"/>
                  </a:lnTo>
                  <a:lnTo>
                    <a:pt x="12381" y="4862"/>
                  </a:lnTo>
                  <a:lnTo>
                    <a:pt x="12381" y="4194"/>
                  </a:lnTo>
                  <a:close/>
                  <a:moveTo>
                    <a:pt x="14587" y="4194"/>
                  </a:moveTo>
                  <a:lnTo>
                    <a:pt x="14587" y="4862"/>
                  </a:lnTo>
                  <a:lnTo>
                    <a:pt x="13919" y="4862"/>
                  </a:lnTo>
                  <a:lnTo>
                    <a:pt x="13885" y="4194"/>
                  </a:lnTo>
                  <a:close/>
                  <a:moveTo>
                    <a:pt x="16057" y="4194"/>
                  </a:moveTo>
                  <a:lnTo>
                    <a:pt x="16057" y="4862"/>
                  </a:lnTo>
                  <a:lnTo>
                    <a:pt x="15389" y="4862"/>
                  </a:lnTo>
                  <a:lnTo>
                    <a:pt x="15389" y="4194"/>
                  </a:lnTo>
                  <a:close/>
                  <a:moveTo>
                    <a:pt x="17544" y="4194"/>
                  </a:moveTo>
                  <a:lnTo>
                    <a:pt x="17544" y="4862"/>
                  </a:lnTo>
                  <a:lnTo>
                    <a:pt x="16876" y="4862"/>
                  </a:lnTo>
                  <a:lnTo>
                    <a:pt x="16876" y="4194"/>
                  </a:lnTo>
                  <a:close/>
                  <a:moveTo>
                    <a:pt x="19048" y="4194"/>
                  </a:moveTo>
                  <a:lnTo>
                    <a:pt x="19048" y="4862"/>
                  </a:lnTo>
                  <a:lnTo>
                    <a:pt x="18380" y="4862"/>
                  </a:lnTo>
                  <a:lnTo>
                    <a:pt x="18380" y="4194"/>
                  </a:lnTo>
                  <a:close/>
                  <a:moveTo>
                    <a:pt x="20552" y="4194"/>
                  </a:moveTo>
                  <a:lnTo>
                    <a:pt x="20552" y="4862"/>
                  </a:lnTo>
                  <a:lnTo>
                    <a:pt x="19884" y="4862"/>
                  </a:lnTo>
                  <a:lnTo>
                    <a:pt x="19884" y="4194"/>
                  </a:lnTo>
                  <a:close/>
                  <a:moveTo>
                    <a:pt x="21304" y="4194"/>
                  </a:moveTo>
                  <a:lnTo>
                    <a:pt x="21304" y="4862"/>
                  </a:lnTo>
                  <a:lnTo>
                    <a:pt x="20635" y="4862"/>
                  </a:lnTo>
                  <a:lnTo>
                    <a:pt x="20635" y="4194"/>
                  </a:lnTo>
                  <a:close/>
                  <a:moveTo>
                    <a:pt x="22039" y="4194"/>
                  </a:moveTo>
                  <a:lnTo>
                    <a:pt x="22039" y="4862"/>
                  </a:lnTo>
                  <a:lnTo>
                    <a:pt x="21371" y="4862"/>
                  </a:lnTo>
                  <a:lnTo>
                    <a:pt x="21371" y="4194"/>
                  </a:lnTo>
                  <a:close/>
                  <a:moveTo>
                    <a:pt x="23559" y="4194"/>
                  </a:moveTo>
                  <a:lnTo>
                    <a:pt x="23559" y="4862"/>
                  </a:lnTo>
                  <a:lnTo>
                    <a:pt x="22891" y="4862"/>
                  </a:lnTo>
                  <a:lnTo>
                    <a:pt x="22874" y="4194"/>
                  </a:lnTo>
                  <a:close/>
                  <a:moveTo>
                    <a:pt x="25046" y="4194"/>
                  </a:moveTo>
                  <a:lnTo>
                    <a:pt x="25046" y="4862"/>
                  </a:lnTo>
                  <a:lnTo>
                    <a:pt x="24378" y="4862"/>
                  </a:lnTo>
                  <a:lnTo>
                    <a:pt x="24378" y="4194"/>
                  </a:lnTo>
                  <a:close/>
                  <a:moveTo>
                    <a:pt x="26550" y="4194"/>
                  </a:moveTo>
                  <a:lnTo>
                    <a:pt x="26550" y="4862"/>
                  </a:lnTo>
                  <a:lnTo>
                    <a:pt x="25882" y="4862"/>
                  </a:lnTo>
                  <a:lnTo>
                    <a:pt x="25882" y="4194"/>
                  </a:lnTo>
                  <a:close/>
                  <a:moveTo>
                    <a:pt x="28037" y="4194"/>
                  </a:moveTo>
                  <a:lnTo>
                    <a:pt x="28037" y="4862"/>
                  </a:lnTo>
                  <a:lnTo>
                    <a:pt x="27369" y="4862"/>
                  </a:lnTo>
                  <a:lnTo>
                    <a:pt x="27369" y="4194"/>
                  </a:lnTo>
                  <a:close/>
                  <a:moveTo>
                    <a:pt x="29541" y="4194"/>
                  </a:moveTo>
                  <a:lnTo>
                    <a:pt x="29541" y="4862"/>
                  </a:lnTo>
                  <a:lnTo>
                    <a:pt x="28873" y="4862"/>
                  </a:lnTo>
                  <a:lnTo>
                    <a:pt x="28873" y="4194"/>
                  </a:lnTo>
                  <a:close/>
                  <a:moveTo>
                    <a:pt x="30293" y="4194"/>
                  </a:moveTo>
                  <a:lnTo>
                    <a:pt x="30293" y="4862"/>
                  </a:lnTo>
                  <a:lnTo>
                    <a:pt x="29625" y="4862"/>
                  </a:lnTo>
                  <a:lnTo>
                    <a:pt x="29625" y="4194"/>
                  </a:lnTo>
                  <a:close/>
                  <a:moveTo>
                    <a:pt x="31045" y="4194"/>
                  </a:moveTo>
                  <a:lnTo>
                    <a:pt x="31045" y="4862"/>
                  </a:lnTo>
                  <a:lnTo>
                    <a:pt x="30377" y="4862"/>
                  </a:lnTo>
                  <a:lnTo>
                    <a:pt x="30377" y="4194"/>
                  </a:lnTo>
                  <a:close/>
                  <a:moveTo>
                    <a:pt x="31797" y="4194"/>
                  </a:moveTo>
                  <a:lnTo>
                    <a:pt x="31797" y="4862"/>
                  </a:lnTo>
                  <a:lnTo>
                    <a:pt x="31128" y="4862"/>
                  </a:lnTo>
                  <a:lnTo>
                    <a:pt x="31128" y="4194"/>
                  </a:lnTo>
                  <a:close/>
                  <a:moveTo>
                    <a:pt x="32549" y="4194"/>
                  </a:moveTo>
                  <a:lnTo>
                    <a:pt x="32549" y="4862"/>
                  </a:lnTo>
                  <a:lnTo>
                    <a:pt x="31847" y="4862"/>
                  </a:lnTo>
                  <a:lnTo>
                    <a:pt x="31847" y="4194"/>
                  </a:lnTo>
                  <a:close/>
                  <a:moveTo>
                    <a:pt x="3325" y="4194"/>
                  </a:moveTo>
                  <a:lnTo>
                    <a:pt x="3325" y="4879"/>
                  </a:lnTo>
                  <a:lnTo>
                    <a:pt x="2657" y="4879"/>
                  </a:lnTo>
                  <a:lnTo>
                    <a:pt x="2657" y="4194"/>
                  </a:lnTo>
                  <a:close/>
                  <a:moveTo>
                    <a:pt x="6333" y="4194"/>
                  </a:moveTo>
                  <a:lnTo>
                    <a:pt x="6333" y="4879"/>
                  </a:lnTo>
                  <a:lnTo>
                    <a:pt x="5665" y="4879"/>
                  </a:lnTo>
                  <a:lnTo>
                    <a:pt x="5665" y="4194"/>
                  </a:lnTo>
                  <a:close/>
                  <a:moveTo>
                    <a:pt x="7820" y="4194"/>
                  </a:moveTo>
                  <a:lnTo>
                    <a:pt x="7820" y="4879"/>
                  </a:lnTo>
                  <a:lnTo>
                    <a:pt x="7152" y="4879"/>
                  </a:lnTo>
                  <a:lnTo>
                    <a:pt x="7152" y="4194"/>
                  </a:lnTo>
                  <a:close/>
                  <a:moveTo>
                    <a:pt x="9324" y="4194"/>
                  </a:moveTo>
                  <a:lnTo>
                    <a:pt x="9324" y="4879"/>
                  </a:lnTo>
                  <a:lnTo>
                    <a:pt x="8655" y="4879"/>
                  </a:lnTo>
                  <a:lnTo>
                    <a:pt x="8655" y="4194"/>
                  </a:lnTo>
                  <a:close/>
                  <a:moveTo>
                    <a:pt x="10844" y="4211"/>
                  </a:moveTo>
                  <a:lnTo>
                    <a:pt x="10844" y="4879"/>
                  </a:lnTo>
                  <a:lnTo>
                    <a:pt x="10159" y="4879"/>
                  </a:lnTo>
                  <a:lnTo>
                    <a:pt x="10159" y="4211"/>
                  </a:lnTo>
                  <a:close/>
                  <a:moveTo>
                    <a:pt x="13802" y="4194"/>
                  </a:moveTo>
                  <a:lnTo>
                    <a:pt x="13802" y="4879"/>
                  </a:lnTo>
                  <a:lnTo>
                    <a:pt x="13133" y="4879"/>
                  </a:lnTo>
                  <a:lnTo>
                    <a:pt x="13133" y="4194"/>
                  </a:lnTo>
                  <a:close/>
                  <a:moveTo>
                    <a:pt x="15305" y="4194"/>
                  </a:moveTo>
                  <a:lnTo>
                    <a:pt x="15305" y="4879"/>
                  </a:lnTo>
                  <a:lnTo>
                    <a:pt x="14637" y="4879"/>
                  </a:lnTo>
                  <a:lnTo>
                    <a:pt x="14637" y="4194"/>
                  </a:lnTo>
                  <a:close/>
                  <a:moveTo>
                    <a:pt x="16809" y="4194"/>
                  </a:moveTo>
                  <a:lnTo>
                    <a:pt x="16809" y="4879"/>
                  </a:lnTo>
                  <a:lnTo>
                    <a:pt x="16141" y="4879"/>
                  </a:lnTo>
                  <a:lnTo>
                    <a:pt x="16141" y="4194"/>
                  </a:lnTo>
                  <a:close/>
                  <a:moveTo>
                    <a:pt x="18296" y="4194"/>
                  </a:moveTo>
                  <a:lnTo>
                    <a:pt x="18296" y="4879"/>
                  </a:lnTo>
                  <a:lnTo>
                    <a:pt x="17628" y="4879"/>
                  </a:lnTo>
                  <a:lnTo>
                    <a:pt x="17628" y="4194"/>
                  </a:lnTo>
                  <a:close/>
                  <a:moveTo>
                    <a:pt x="19800" y="4194"/>
                  </a:moveTo>
                  <a:lnTo>
                    <a:pt x="19800" y="4879"/>
                  </a:lnTo>
                  <a:lnTo>
                    <a:pt x="19132" y="4879"/>
                  </a:lnTo>
                  <a:lnTo>
                    <a:pt x="19132" y="4194"/>
                  </a:lnTo>
                  <a:close/>
                  <a:moveTo>
                    <a:pt x="22808" y="4194"/>
                  </a:moveTo>
                  <a:lnTo>
                    <a:pt x="22808" y="4879"/>
                  </a:lnTo>
                  <a:lnTo>
                    <a:pt x="22139" y="4879"/>
                  </a:lnTo>
                  <a:lnTo>
                    <a:pt x="22139" y="4194"/>
                  </a:lnTo>
                  <a:close/>
                  <a:moveTo>
                    <a:pt x="24295" y="4194"/>
                  </a:moveTo>
                  <a:lnTo>
                    <a:pt x="24295" y="4879"/>
                  </a:lnTo>
                  <a:lnTo>
                    <a:pt x="23626" y="4879"/>
                  </a:lnTo>
                  <a:lnTo>
                    <a:pt x="23626" y="4194"/>
                  </a:lnTo>
                  <a:close/>
                  <a:moveTo>
                    <a:pt x="25798" y="4194"/>
                  </a:moveTo>
                  <a:lnTo>
                    <a:pt x="25798" y="4879"/>
                  </a:lnTo>
                  <a:lnTo>
                    <a:pt x="25130" y="4879"/>
                  </a:lnTo>
                  <a:lnTo>
                    <a:pt x="25130" y="4194"/>
                  </a:lnTo>
                  <a:close/>
                  <a:moveTo>
                    <a:pt x="27302" y="4194"/>
                  </a:moveTo>
                  <a:lnTo>
                    <a:pt x="27302" y="4879"/>
                  </a:lnTo>
                  <a:lnTo>
                    <a:pt x="26634" y="4879"/>
                  </a:lnTo>
                  <a:lnTo>
                    <a:pt x="26634" y="4194"/>
                  </a:lnTo>
                  <a:close/>
                  <a:moveTo>
                    <a:pt x="28789" y="4194"/>
                  </a:moveTo>
                  <a:lnTo>
                    <a:pt x="28789" y="4879"/>
                  </a:lnTo>
                  <a:lnTo>
                    <a:pt x="28121" y="4879"/>
                  </a:lnTo>
                  <a:lnTo>
                    <a:pt x="28121" y="4194"/>
                  </a:lnTo>
                  <a:close/>
                  <a:moveTo>
                    <a:pt x="1070" y="4946"/>
                  </a:moveTo>
                  <a:lnTo>
                    <a:pt x="1070" y="5614"/>
                  </a:lnTo>
                  <a:lnTo>
                    <a:pt x="401" y="5614"/>
                  </a:lnTo>
                  <a:lnTo>
                    <a:pt x="401" y="4946"/>
                  </a:lnTo>
                  <a:close/>
                  <a:moveTo>
                    <a:pt x="1822" y="4946"/>
                  </a:moveTo>
                  <a:lnTo>
                    <a:pt x="1822" y="5614"/>
                  </a:lnTo>
                  <a:lnTo>
                    <a:pt x="1153" y="5614"/>
                  </a:lnTo>
                  <a:lnTo>
                    <a:pt x="1153" y="4946"/>
                  </a:lnTo>
                  <a:close/>
                  <a:moveTo>
                    <a:pt x="2573" y="4946"/>
                  </a:moveTo>
                  <a:lnTo>
                    <a:pt x="2573" y="5614"/>
                  </a:lnTo>
                  <a:lnTo>
                    <a:pt x="1905" y="5614"/>
                  </a:lnTo>
                  <a:lnTo>
                    <a:pt x="1905" y="4946"/>
                  </a:lnTo>
                  <a:close/>
                  <a:moveTo>
                    <a:pt x="3325" y="4946"/>
                  </a:moveTo>
                  <a:lnTo>
                    <a:pt x="3325" y="5614"/>
                  </a:lnTo>
                  <a:lnTo>
                    <a:pt x="2657" y="5614"/>
                  </a:lnTo>
                  <a:lnTo>
                    <a:pt x="2657" y="4946"/>
                  </a:lnTo>
                  <a:close/>
                  <a:moveTo>
                    <a:pt x="4077" y="4946"/>
                  </a:moveTo>
                  <a:lnTo>
                    <a:pt x="4077" y="5614"/>
                  </a:lnTo>
                  <a:lnTo>
                    <a:pt x="3409" y="5614"/>
                  </a:lnTo>
                  <a:lnTo>
                    <a:pt x="3409" y="4946"/>
                  </a:lnTo>
                  <a:close/>
                  <a:moveTo>
                    <a:pt x="4829" y="4946"/>
                  </a:moveTo>
                  <a:lnTo>
                    <a:pt x="4829" y="5614"/>
                  </a:lnTo>
                  <a:lnTo>
                    <a:pt x="4161" y="5614"/>
                  </a:lnTo>
                  <a:lnTo>
                    <a:pt x="4161" y="4946"/>
                  </a:lnTo>
                  <a:close/>
                  <a:moveTo>
                    <a:pt x="5564" y="4946"/>
                  </a:moveTo>
                  <a:lnTo>
                    <a:pt x="5564" y="5614"/>
                  </a:lnTo>
                  <a:lnTo>
                    <a:pt x="4896" y="5614"/>
                  </a:lnTo>
                  <a:lnTo>
                    <a:pt x="4896" y="4946"/>
                  </a:lnTo>
                  <a:close/>
                  <a:moveTo>
                    <a:pt x="6299" y="4946"/>
                  </a:moveTo>
                  <a:lnTo>
                    <a:pt x="6299" y="5614"/>
                  </a:lnTo>
                  <a:lnTo>
                    <a:pt x="5648" y="5614"/>
                  </a:lnTo>
                  <a:lnTo>
                    <a:pt x="5648" y="4946"/>
                  </a:lnTo>
                  <a:close/>
                  <a:moveTo>
                    <a:pt x="7068" y="4946"/>
                  </a:moveTo>
                  <a:lnTo>
                    <a:pt x="7068" y="5614"/>
                  </a:lnTo>
                  <a:lnTo>
                    <a:pt x="6400" y="5614"/>
                  </a:lnTo>
                  <a:lnTo>
                    <a:pt x="6400" y="4946"/>
                  </a:lnTo>
                  <a:close/>
                  <a:moveTo>
                    <a:pt x="7803" y="4946"/>
                  </a:moveTo>
                  <a:lnTo>
                    <a:pt x="7803" y="5614"/>
                  </a:lnTo>
                  <a:lnTo>
                    <a:pt x="7135" y="5614"/>
                  </a:lnTo>
                  <a:lnTo>
                    <a:pt x="7135" y="4946"/>
                  </a:lnTo>
                  <a:close/>
                  <a:moveTo>
                    <a:pt x="8572" y="4946"/>
                  </a:moveTo>
                  <a:lnTo>
                    <a:pt x="8572" y="5614"/>
                  </a:lnTo>
                  <a:lnTo>
                    <a:pt x="7904" y="5614"/>
                  </a:lnTo>
                  <a:lnTo>
                    <a:pt x="7904" y="4946"/>
                  </a:lnTo>
                  <a:close/>
                  <a:moveTo>
                    <a:pt x="9324" y="4946"/>
                  </a:moveTo>
                  <a:lnTo>
                    <a:pt x="9324" y="5614"/>
                  </a:lnTo>
                  <a:lnTo>
                    <a:pt x="8655" y="5614"/>
                  </a:lnTo>
                  <a:lnTo>
                    <a:pt x="8655" y="4946"/>
                  </a:lnTo>
                  <a:close/>
                  <a:moveTo>
                    <a:pt x="10076" y="4946"/>
                  </a:moveTo>
                  <a:lnTo>
                    <a:pt x="10076" y="5614"/>
                  </a:lnTo>
                  <a:lnTo>
                    <a:pt x="9407" y="5614"/>
                  </a:lnTo>
                  <a:lnTo>
                    <a:pt x="9407" y="4946"/>
                  </a:lnTo>
                  <a:close/>
                  <a:moveTo>
                    <a:pt x="10828" y="4946"/>
                  </a:moveTo>
                  <a:lnTo>
                    <a:pt x="10828" y="5614"/>
                  </a:lnTo>
                  <a:lnTo>
                    <a:pt x="10159" y="5614"/>
                  </a:lnTo>
                  <a:lnTo>
                    <a:pt x="10159" y="4946"/>
                  </a:lnTo>
                  <a:close/>
                  <a:moveTo>
                    <a:pt x="11546" y="4946"/>
                  </a:moveTo>
                  <a:lnTo>
                    <a:pt x="11546" y="5614"/>
                  </a:lnTo>
                  <a:lnTo>
                    <a:pt x="10878" y="5614"/>
                  </a:lnTo>
                  <a:lnTo>
                    <a:pt x="10878" y="4946"/>
                  </a:lnTo>
                  <a:close/>
                  <a:moveTo>
                    <a:pt x="12298" y="4946"/>
                  </a:moveTo>
                  <a:lnTo>
                    <a:pt x="12298" y="5614"/>
                  </a:lnTo>
                  <a:lnTo>
                    <a:pt x="11663" y="5614"/>
                  </a:lnTo>
                  <a:lnTo>
                    <a:pt x="11630" y="4946"/>
                  </a:lnTo>
                  <a:close/>
                  <a:moveTo>
                    <a:pt x="13050" y="4946"/>
                  </a:moveTo>
                  <a:lnTo>
                    <a:pt x="13050" y="5614"/>
                  </a:lnTo>
                  <a:lnTo>
                    <a:pt x="12381" y="5614"/>
                  </a:lnTo>
                  <a:lnTo>
                    <a:pt x="12381" y="4946"/>
                  </a:lnTo>
                  <a:close/>
                  <a:moveTo>
                    <a:pt x="13802" y="4946"/>
                  </a:moveTo>
                  <a:lnTo>
                    <a:pt x="13802" y="5614"/>
                  </a:lnTo>
                  <a:lnTo>
                    <a:pt x="13133" y="5614"/>
                  </a:lnTo>
                  <a:lnTo>
                    <a:pt x="13133" y="4946"/>
                  </a:lnTo>
                  <a:close/>
                  <a:moveTo>
                    <a:pt x="14587" y="4946"/>
                  </a:moveTo>
                  <a:lnTo>
                    <a:pt x="14587" y="5614"/>
                  </a:lnTo>
                  <a:lnTo>
                    <a:pt x="13919" y="5614"/>
                  </a:lnTo>
                  <a:lnTo>
                    <a:pt x="13885" y="4946"/>
                  </a:lnTo>
                  <a:close/>
                  <a:moveTo>
                    <a:pt x="15305" y="4946"/>
                  </a:moveTo>
                  <a:lnTo>
                    <a:pt x="15305" y="5614"/>
                  </a:lnTo>
                  <a:lnTo>
                    <a:pt x="14637" y="5614"/>
                  </a:lnTo>
                  <a:lnTo>
                    <a:pt x="14637" y="4946"/>
                  </a:lnTo>
                  <a:close/>
                  <a:moveTo>
                    <a:pt x="16057" y="4946"/>
                  </a:moveTo>
                  <a:lnTo>
                    <a:pt x="16057" y="5614"/>
                  </a:lnTo>
                  <a:lnTo>
                    <a:pt x="15389" y="5614"/>
                  </a:lnTo>
                  <a:lnTo>
                    <a:pt x="15389" y="4946"/>
                  </a:lnTo>
                  <a:close/>
                  <a:moveTo>
                    <a:pt x="16792" y="4946"/>
                  </a:moveTo>
                  <a:lnTo>
                    <a:pt x="16792" y="5614"/>
                  </a:lnTo>
                  <a:lnTo>
                    <a:pt x="16124" y="5614"/>
                  </a:lnTo>
                  <a:lnTo>
                    <a:pt x="16124" y="4946"/>
                  </a:lnTo>
                  <a:close/>
                  <a:moveTo>
                    <a:pt x="17544" y="4946"/>
                  </a:moveTo>
                  <a:lnTo>
                    <a:pt x="17544" y="5614"/>
                  </a:lnTo>
                  <a:lnTo>
                    <a:pt x="16876" y="5614"/>
                  </a:lnTo>
                  <a:lnTo>
                    <a:pt x="16876" y="4946"/>
                  </a:lnTo>
                  <a:close/>
                  <a:moveTo>
                    <a:pt x="18296" y="4946"/>
                  </a:moveTo>
                  <a:lnTo>
                    <a:pt x="18296" y="5614"/>
                  </a:lnTo>
                  <a:lnTo>
                    <a:pt x="17628" y="5614"/>
                  </a:lnTo>
                  <a:lnTo>
                    <a:pt x="17628" y="4946"/>
                  </a:lnTo>
                  <a:close/>
                  <a:moveTo>
                    <a:pt x="19048" y="4946"/>
                  </a:moveTo>
                  <a:lnTo>
                    <a:pt x="19048" y="5614"/>
                  </a:lnTo>
                  <a:lnTo>
                    <a:pt x="18380" y="5614"/>
                  </a:lnTo>
                  <a:lnTo>
                    <a:pt x="18380" y="4946"/>
                  </a:lnTo>
                  <a:close/>
                  <a:moveTo>
                    <a:pt x="19800" y="4946"/>
                  </a:moveTo>
                  <a:lnTo>
                    <a:pt x="19800" y="5614"/>
                  </a:lnTo>
                  <a:lnTo>
                    <a:pt x="19132" y="5614"/>
                  </a:lnTo>
                  <a:lnTo>
                    <a:pt x="19132" y="4946"/>
                  </a:lnTo>
                  <a:close/>
                  <a:moveTo>
                    <a:pt x="20552" y="4946"/>
                  </a:moveTo>
                  <a:lnTo>
                    <a:pt x="20552" y="5614"/>
                  </a:lnTo>
                  <a:lnTo>
                    <a:pt x="19884" y="5614"/>
                  </a:lnTo>
                  <a:lnTo>
                    <a:pt x="19884" y="4946"/>
                  </a:lnTo>
                  <a:close/>
                  <a:moveTo>
                    <a:pt x="21304" y="4946"/>
                  </a:moveTo>
                  <a:lnTo>
                    <a:pt x="21304" y="5614"/>
                  </a:lnTo>
                  <a:lnTo>
                    <a:pt x="20635" y="5614"/>
                  </a:lnTo>
                  <a:lnTo>
                    <a:pt x="20635" y="4946"/>
                  </a:lnTo>
                  <a:close/>
                  <a:moveTo>
                    <a:pt x="22039" y="4946"/>
                  </a:moveTo>
                  <a:lnTo>
                    <a:pt x="22039" y="5614"/>
                  </a:lnTo>
                  <a:lnTo>
                    <a:pt x="21371" y="5614"/>
                  </a:lnTo>
                  <a:lnTo>
                    <a:pt x="21371" y="4946"/>
                  </a:lnTo>
                  <a:close/>
                  <a:moveTo>
                    <a:pt x="22791" y="4946"/>
                  </a:moveTo>
                  <a:lnTo>
                    <a:pt x="22791" y="5614"/>
                  </a:lnTo>
                  <a:lnTo>
                    <a:pt x="22122" y="5614"/>
                  </a:lnTo>
                  <a:lnTo>
                    <a:pt x="22122" y="4946"/>
                  </a:lnTo>
                  <a:close/>
                  <a:moveTo>
                    <a:pt x="23559" y="4946"/>
                  </a:moveTo>
                  <a:lnTo>
                    <a:pt x="23559" y="5614"/>
                  </a:lnTo>
                  <a:lnTo>
                    <a:pt x="22891" y="5614"/>
                  </a:lnTo>
                  <a:lnTo>
                    <a:pt x="22874" y="4946"/>
                  </a:lnTo>
                  <a:close/>
                  <a:moveTo>
                    <a:pt x="24295" y="4946"/>
                  </a:moveTo>
                  <a:lnTo>
                    <a:pt x="24295" y="5614"/>
                  </a:lnTo>
                  <a:lnTo>
                    <a:pt x="23626" y="5614"/>
                  </a:lnTo>
                  <a:lnTo>
                    <a:pt x="23626" y="4946"/>
                  </a:lnTo>
                  <a:close/>
                  <a:moveTo>
                    <a:pt x="25046" y="4946"/>
                  </a:moveTo>
                  <a:lnTo>
                    <a:pt x="25046" y="5614"/>
                  </a:lnTo>
                  <a:lnTo>
                    <a:pt x="24378" y="5614"/>
                  </a:lnTo>
                  <a:lnTo>
                    <a:pt x="24378" y="4946"/>
                  </a:lnTo>
                  <a:close/>
                  <a:moveTo>
                    <a:pt x="25798" y="4946"/>
                  </a:moveTo>
                  <a:lnTo>
                    <a:pt x="25798" y="5614"/>
                  </a:lnTo>
                  <a:lnTo>
                    <a:pt x="25130" y="5614"/>
                  </a:lnTo>
                  <a:lnTo>
                    <a:pt x="25130" y="4946"/>
                  </a:lnTo>
                  <a:close/>
                  <a:moveTo>
                    <a:pt x="26550" y="4946"/>
                  </a:moveTo>
                  <a:lnTo>
                    <a:pt x="26550" y="5614"/>
                  </a:lnTo>
                  <a:lnTo>
                    <a:pt x="25882" y="5614"/>
                  </a:lnTo>
                  <a:lnTo>
                    <a:pt x="25882" y="4946"/>
                  </a:lnTo>
                  <a:close/>
                  <a:moveTo>
                    <a:pt x="27285" y="4946"/>
                  </a:moveTo>
                  <a:lnTo>
                    <a:pt x="27285" y="5614"/>
                  </a:lnTo>
                  <a:lnTo>
                    <a:pt x="26617" y="5614"/>
                  </a:lnTo>
                  <a:lnTo>
                    <a:pt x="26617" y="4946"/>
                  </a:lnTo>
                  <a:close/>
                  <a:moveTo>
                    <a:pt x="28037" y="4946"/>
                  </a:moveTo>
                  <a:lnTo>
                    <a:pt x="28037" y="5614"/>
                  </a:lnTo>
                  <a:lnTo>
                    <a:pt x="27369" y="5614"/>
                  </a:lnTo>
                  <a:lnTo>
                    <a:pt x="27369" y="4946"/>
                  </a:lnTo>
                  <a:close/>
                  <a:moveTo>
                    <a:pt x="28789" y="4946"/>
                  </a:moveTo>
                  <a:lnTo>
                    <a:pt x="28789" y="5614"/>
                  </a:lnTo>
                  <a:lnTo>
                    <a:pt x="28121" y="5614"/>
                  </a:lnTo>
                  <a:lnTo>
                    <a:pt x="28121" y="4946"/>
                  </a:lnTo>
                  <a:close/>
                  <a:moveTo>
                    <a:pt x="29541" y="4946"/>
                  </a:moveTo>
                  <a:lnTo>
                    <a:pt x="29541" y="5614"/>
                  </a:lnTo>
                  <a:lnTo>
                    <a:pt x="28873" y="5614"/>
                  </a:lnTo>
                  <a:lnTo>
                    <a:pt x="28873" y="4946"/>
                  </a:lnTo>
                  <a:close/>
                  <a:moveTo>
                    <a:pt x="30293" y="4946"/>
                  </a:moveTo>
                  <a:lnTo>
                    <a:pt x="30293" y="5614"/>
                  </a:lnTo>
                  <a:lnTo>
                    <a:pt x="29625" y="5614"/>
                  </a:lnTo>
                  <a:lnTo>
                    <a:pt x="29625" y="4946"/>
                  </a:lnTo>
                  <a:close/>
                  <a:moveTo>
                    <a:pt x="31045" y="4946"/>
                  </a:moveTo>
                  <a:lnTo>
                    <a:pt x="31045" y="5614"/>
                  </a:lnTo>
                  <a:lnTo>
                    <a:pt x="30377" y="5614"/>
                  </a:lnTo>
                  <a:lnTo>
                    <a:pt x="30377" y="4946"/>
                  </a:lnTo>
                  <a:close/>
                  <a:moveTo>
                    <a:pt x="31797" y="4946"/>
                  </a:moveTo>
                  <a:lnTo>
                    <a:pt x="31797" y="5614"/>
                  </a:lnTo>
                  <a:lnTo>
                    <a:pt x="31128" y="5614"/>
                  </a:lnTo>
                  <a:lnTo>
                    <a:pt x="31128" y="4946"/>
                  </a:lnTo>
                  <a:close/>
                  <a:moveTo>
                    <a:pt x="32549" y="4946"/>
                  </a:moveTo>
                  <a:lnTo>
                    <a:pt x="32549" y="5614"/>
                  </a:lnTo>
                  <a:lnTo>
                    <a:pt x="31847" y="5614"/>
                  </a:lnTo>
                  <a:lnTo>
                    <a:pt x="31847" y="4946"/>
                  </a:lnTo>
                  <a:close/>
                  <a:moveTo>
                    <a:pt x="1070" y="5698"/>
                  </a:moveTo>
                  <a:lnTo>
                    <a:pt x="1070" y="6366"/>
                  </a:lnTo>
                  <a:lnTo>
                    <a:pt x="401" y="6366"/>
                  </a:lnTo>
                  <a:lnTo>
                    <a:pt x="401" y="5698"/>
                  </a:lnTo>
                  <a:close/>
                  <a:moveTo>
                    <a:pt x="1822" y="5698"/>
                  </a:moveTo>
                  <a:lnTo>
                    <a:pt x="1822" y="6366"/>
                  </a:lnTo>
                  <a:lnTo>
                    <a:pt x="1153" y="6366"/>
                  </a:lnTo>
                  <a:lnTo>
                    <a:pt x="1153" y="5698"/>
                  </a:lnTo>
                  <a:close/>
                  <a:moveTo>
                    <a:pt x="2573" y="5698"/>
                  </a:moveTo>
                  <a:lnTo>
                    <a:pt x="2573" y="6366"/>
                  </a:lnTo>
                  <a:lnTo>
                    <a:pt x="1905" y="6366"/>
                  </a:lnTo>
                  <a:lnTo>
                    <a:pt x="1905" y="5698"/>
                  </a:lnTo>
                  <a:close/>
                  <a:moveTo>
                    <a:pt x="3325" y="5698"/>
                  </a:moveTo>
                  <a:lnTo>
                    <a:pt x="3325" y="6366"/>
                  </a:lnTo>
                  <a:lnTo>
                    <a:pt x="2657" y="6366"/>
                  </a:lnTo>
                  <a:lnTo>
                    <a:pt x="2657" y="5698"/>
                  </a:lnTo>
                  <a:close/>
                  <a:moveTo>
                    <a:pt x="4077" y="5698"/>
                  </a:moveTo>
                  <a:lnTo>
                    <a:pt x="4077" y="6366"/>
                  </a:lnTo>
                  <a:lnTo>
                    <a:pt x="3409" y="6366"/>
                  </a:lnTo>
                  <a:lnTo>
                    <a:pt x="3409" y="5698"/>
                  </a:lnTo>
                  <a:close/>
                  <a:moveTo>
                    <a:pt x="4829" y="5698"/>
                  </a:moveTo>
                  <a:lnTo>
                    <a:pt x="4829" y="6366"/>
                  </a:lnTo>
                  <a:lnTo>
                    <a:pt x="4161" y="6366"/>
                  </a:lnTo>
                  <a:lnTo>
                    <a:pt x="4161" y="5698"/>
                  </a:lnTo>
                  <a:close/>
                  <a:moveTo>
                    <a:pt x="5564" y="5698"/>
                  </a:moveTo>
                  <a:lnTo>
                    <a:pt x="5564" y="6366"/>
                  </a:lnTo>
                  <a:lnTo>
                    <a:pt x="4896" y="6366"/>
                  </a:lnTo>
                  <a:lnTo>
                    <a:pt x="4896" y="5698"/>
                  </a:lnTo>
                  <a:close/>
                  <a:moveTo>
                    <a:pt x="6333" y="5698"/>
                  </a:moveTo>
                  <a:lnTo>
                    <a:pt x="6333" y="6366"/>
                  </a:lnTo>
                  <a:lnTo>
                    <a:pt x="5665" y="6366"/>
                  </a:lnTo>
                  <a:lnTo>
                    <a:pt x="5665" y="5698"/>
                  </a:lnTo>
                  <a:close/>
                  <a:moveTo>
                    <a:pt x="7068" y="5698"/>
                  </a:moveTo>
                  <a:lnTo>
                    <a:pt x="7068" y="6366"/>
                  </a:lnTo>
                  <a:lnTo>
                    <a:pt x="6400" y="6366"/>
                  </a:lnTo>
                  <a:lnTo>
                    <a:pt x="6400" y="5698"/>
                  </a:lnTo>
                  <a:close/>
                  <a:moveTo>
                    <a:pt x="7820" y="5698"/>
                  </a:moveTo>
                  <a:lnTo>
                    <a:pt x="7820" y="6366"/>
                  </a:lnTo>
                  <a:lnTo>
                    <a:pt x="7152" y="6366"/>
                  </a:lnTo>
                  <a:lnTo>
                    <a:pt x="7152" y="5698"/>
                  </a:lnTo>
                  <a:close/>
                  <a:moveTo>
                    <a:pt x="8572" y="5698"/>
                  </a:moveTo>
                  <a:lnTo>
                    <a:pt x="8572" y="6366"/>
                  </a:lnTo>
                  <a:lnTo>
                    <a:pt x="7904" y="6366"/>
                  </a:lnTo>
                  <a:lnTo>
                    <a:pt x="7904" y="5698"/>
                  </a:lnTo>
                  <a:close/>
                  <a:moveTo>
                    <a:pt x="9324" y="5698"/>
                  </a:moveTo>
                  <a:lnTo>
                    <a:pt x="9324" y="6366"/>
                  </a:lnTo>
                  <a:lnTo>
                    <a:pt x="8655" y="6366"/>
                  </a:lnTo>
                  <a:lnTo>
                    <a:pt x="8655" y="5698"/>
                  </a:lnTo>
                  <a:close/>
                  <a:moveTo>
                    <a:pt x="10076" y="5698"/>
                  </a:moveTo>
                  <a:lnTo>
                    <a:pt x="10076" y="6366"/>
                  </a:lnTo>
                  <a:lnTo>
                    <a:pt x="9407" y="6366"/>
                  </a:lnTo>
                  <a:lnTo>
                    <a:pt x="9407" y="5698"/>
                  </a:lnTo>
                  <a:close/>
                  <a:moveTo>
                    <a:pt x="10844" y="5698"/>
                  </a:moveTo>
                  <a:lnTo>
                    <a:pt x="10844" y="6366"/>
                  </a:lnTo>
                  <a:lnTo>
                    <a:pt x="10159" y="6366"/>
                  </a:lnTo>
                  <a:lnTo>
                    <a:pt x="10159" y="5698"/>
                  </a:lnTo>
                  <a:close/>
                  <a:moveTo>
                    <a:pt x="11546" y="5698"/>
                  </a:moveTo>
                  <a:lnTo>
                    <a:pt x="11546" y="6366"/>
                  </a:lnTo>
                  <a:lnTo>
                    <a:pt x="10878" y="6366"/>
                  </a:lnTo>
                  <a:lnTo>
                    <a:pt x="10878" y="5698"/>
                  </a:lnTo>
                  <a:close/>
                  <a:moveTo>
                    <a:pt x="12298" y="5698"/>
                  </a:moveTo>
                  <a:lnTo>
                    <a:pt x="12298" y="6366"/>
                  </a:lnTo>
                  <a:lnTo>
                    <a:pt x="11663" y="6366"/>
                  </a:lnTo>
                  <a:lnTo>
                    <a:pt x="11630" y="5698"/>
                  </a:lnTo>
                  <a:close/>
                  <a:moveTo>
                    <a:pt x="13050" y="5698"/>
                  </a:moveTo>
                  <a:lnTo>
                    <a:pt x="13050" y="6366"/>
                  </a:lnTo>
                  <a:lnTo>
                    <a:pt x="12381" y="6366"/>
                  </a:lnTo>
                  <a:lnTo>
                    <a:pt x="12381" y="5698"/>
                  </a:lnTo>
                  <a:close/>
                  <a:moveTo>
                    <a:pt x="13802" y="5698"/>
                  </a:moveTo>
                  <a:lnTo>
                    <a:pt x="13802" y="6366"/>
                  </a:lnTo>
                  <a:lnTo>
                    <a:pt x="13133" y="6366"/>
                  </a:lnTo>
                  <a:lnTo>
                    <a:pt x="13133" y="5698"/>
                  </a:lnTo>
                  <a:close/>
                  <a:moveTo>
                    <a:pt x="14587" y="5698"/>
                  </a:moveTo>
                  <a:lnTo>
                    <a:pt x="14587" y="6366"/>
                  </a:lnTo>
                  <a:lnTo>
                    <a:pt x="13919" y="6366"/>
                  </a:lnTo>
                  <a:lnTo>
                    <a:pt x="13885" y="5698"/>
                  </a:lnTo>
                  <a:close/>
                  <a:moveTo>
                    <a:pt x="15305" y="5698"/>
                  </a:moveTo>
                  <a:lnTo>
                    <a:pt x="15305" y="6366"/>
                  </a:lnTo>
                  <a:lnTo>
                    <a:pt x="14637" y="6366"/>
                  </a:lnTo>
                  <a:lnTo>
                    <a:pt x="14637" y="5698"/>
                  </a:lnTo>
                  <a:close/>
                  <a:moveTo>
                    <a:pt x="16057" y="5698"/>
                  </a:moveTo>
                  <a:lnTo>
                    <a:pt x="16057" y="6366"/>
                  </a:lnTo>
                  <a:lnTo>
                    <a:pt x="15389" y="6366"/>
                  </a:lnTo>
                  <a:lnTo>
                    <a:pt x="15389" y="5698"/>
                  </a:lnTo>
                  <a:close/>
                  <a:moveTo>
                    <a:pt x="16809" y="5698"/>
                  </a:moveTo>
                  <a:lnTo>
                    <a:pt x="16809" y="6366"/>
                  </a:lnTo>
                  <a:lnTo>
                    <a:pt x="16141" y="6366"/>
                  </a:lnTo>
                  <a:lnTo>
                    <a:pt x="16141" y="5698"/>
                  </a:lnTo>
                  <a:close/>
                  <a:moveTo>
                    <a:pt x="17544" y="5698"/>
                  </a:moveTo>
                  <a:lnTo>
                    <a:pt x="17544" y="6366"/>
                  </a:lnTo>
                  <a:lnTo>
                    <a:pt x="16876" y="6366"/>
                  </a:lnTo>
                  <a:lnTo>
                    <a:pt x="16876" y="5698"/>
                  </a:lnTo>
                  <a:close/>
                  <a:moveTo>
                    <a:pt x="18296" y="5698"/>
                  </a:moveTo>
                  <a:lnTo>
                    <a:pt x="18296" y="6366"/>
                  </a:lnTo>
                  <a:lnTo>
                    <a:pt x="17628" y="6366"/>
                  </a:lnTo>
                  <a:lnTo>
                    <a:pt x="17628" y="5698"/>
                  </a:lnTo>
                  <a:close/>
                  <a:moveTo>
                    <a:pt x="19048" y="5698"/>
                  </a:moveTo>
                  <a:lnTo>
                    <a:pt x="19048" y="6366"/>
                  </a:lnTo>
                  <a:lnTo>
                    <a:pt x="18380" y="6366"/>
                  </a:lnTo>
                  <a:lnTo>
                    <a:pt x="18380" y="5698"/>
                  </a:lnTo>
                  <a:close/>
                  <a:moveTo>
                    <a:pt x="19800" y="5698"/>
                  </a:moveTo>
                  <a:lnTo>
                    <a:pt x="19800" y="6366"/>
                  </a:lnTo>
                  <a:lnTo>
                    <a:pt x="19132" y="6366"/>
                  </a:lnTo>
                  <a:lnTo>
                    <a:pt x="19132" y="5698"/>
                  </a:lnTo>
                  <a:close/>
                  <a:moveTo>
                    <a:pt x="20552" y="5698"/>
                  </a:moveTo>
                  <a:lnTo>
                    <a:pt x="20552" y="6366"/>
                  </a:lnTo>
                  <a:lnTo>
                    <a:pt x="19884" y="6366"/>
                  </a:lnTo>
                  <a:lnTo>
                    <a:pt x="19884" y="5698"/>
                  </a:lnTo>
                  <a:close/>
                  <a:moveTo>
                    <a:pt x="21304" y="5698"/>
                  </a:moveTo>
                  <a:lnTo>
                    <a:pt x="21304" y="6366"/>
                  </a:lnTo>
                  <a:lnTo>
                    <a:pt x="20635" y="6366"/>
                  </a:lnTo>
                  <a:lnTo>
                    <a:pt x="20635" y="5698"/>
                  </a:lnTo>
                  <a:close/>
                  <a:moveTo>
                    <a:pt x="22039" y="5698"/>
                  </a:moveTo>
                  <a:lnTo>
                    <a:pt x="22039" y="6366"/>
                  </a:lnTo>
                  <a:lnTo>
                    <a:pt x="21371" y="6366"/>
                  </a:lnTo>
                  <a:lnTo>
                    <a:pt x="21371" y="5698"/>
                  </a:lnTo>
                  <a:close/>
                  <a:moveTo>
                    <a:pt x="22808" y="5698"/>
                  </a:moveTo>
                  <a:lnTo>
                    <a:pt x="22808" y="6366"/>
                  </a:lnTo>
                  <a:lnTo>
                    <a:pt x="22139" y="6366"/>
                  </a:lnTo>
                  <a:lnTo>
                    <a:pt x="22139" y="5698"/>
                  </a:lnTo>
                  <a:close/>
                  <a:moveTo>
                    <a:pt x="23559" y="5698"/>
                  </a:moveTo>
                  <a:lnTo>
                    <a:pt x="23559" y="6366"/>
                  </a:lnTo>
                  <a:lnTo>
                    <a:pt x="22891" y="6366"/>
                  </a:lnTo>
                  <a:lnTo>
                    <a:pt x="22874" y="5698"/>
                  </a:lnTo>
                  <a:close/>
                  <a:moveTo>
                    <a:pt x="24295" y="5698"/>
                  </a:moveTo>
                  <a:lnTo>
                    <a:pt x="24295" y="6366"/>
                  </a:lnTo>
                  <a:lnTo>
                    <a:pt x="23626" y="6366"/>
                  </a:lnTo>
                  <a:lnTo>
                    <a:pt x="23626" y="5698"/>
                  </a:lnTo>
                  <a:close/>
                  <a:moveTo>
                    <a:pt x="25046" y="5698"/>
                  </a:moveTo>
                  <a:lnTo>
                    <a:pt x="25046" y="6366"/>
                  </a:lnTo>
                  <a:lnTo>
                    <a:pt x="24378" y="6366"/>
                  </a:lnTo>
                  <a:lnTo>
                    <a:pt x="24378" y="5698"/>
                  </a:lnTo>
                  <a:close/>
                  <a:moveTo>
                    <a:pt x="25798" y="5698"/>
                  </a:moveTo>
                  <a:lnTo>
                    <a:pt x="25798" y="6366"/>
                  </a:lnTo>
                  <a:lnTo>
                    <a:pt x="25130" y="6366"/>
                  </a:lnTo>
                  <a:lnTo>
                    <a:pt x="25130" y="5698"/>
                  </a:lnTo>
                  <a:close/>
                  <a:moveTo>
                    <a:pt x="26550" y="5698"/>
                  </a:moveTo>
                  <a:lnTo>
                    <a:pt x="26550" y="6366"/>
                  </a:lnTo>
                  <a:lnTo>
                    <a:pt x="25882" y="6366"/>
                  </a:lnTo>
                  <a:lnTo>
                    <a:pt x="25882" y="5698"/>
                  </a:lnTo>
                  <a:close/>
                  <a:moveTo>
                    <a:pt x="27302" y="5698"/>
                  </a:moveTo>
                  <a:lnTo>
                    <a:pt x="27302" y="6366"/>
                  </a:lnTo>
                  <a:lnTo>
                    <a:pt x="26634" y="6366"/>
                  </a:lnTo>
                  <a:lnTo>
                    <a:pt x="26634" y="5698"/>
                  </a:lnTo>
                  <a:close/>
                  <a:moveTo>
                    <a:pt x="28037" y="5698"/>
                  </a:moveTo>
                  <a:lnTo>
                    <a:pt x="28037" y="6366"/>
                  </a:lnTo>
                  <a:lnTo>
                    <a:pt x="27369" y="6366"/>
                  </a:lnTo>
                  <a:lnTo>
                    <a:pt x="27369" y="5698"/>
                  </a:lnTo>
                  <a:close/>
                  <a:moveTo>
                    <a:pt x="28789" y="5698"/>
                  </a:moveTo>
                  <a:lnTo>
                    <a:pt x="28789" y="6366"/>
                  </a:lnTo>
                  <a:lnTo>
                    <a:pt x="28121" y="6366"/>
                  </a:lnTo>
                  <a:lnTo>
                    <a:pt x="28121" y="5698"/>
                  </a:lnTo>
                  <a:close/>
                  <a:moveTo>
                    <a:pt x="29541" y="5698"/>
                  </a:moveTo>
                  <a:lnTo>
                    <a:pt x="29541" y="6366"/>
                  </a:lnTo>
                  <a:lnTo>
                    <a:pt x="28873" y="6366"/>
                  </a:lnTo>
                  <a:lnTo>
                    <a:pt x="28873" y="5698"/>
                  </a:lnTo>
                  <a:close/>
                  <a:moveTo>
                    <a:pt x="30293" y="5698"/>
                  </a:moveTo>
                  <a:lnTo>
                    <a:pt x="30293" y="6366"/>
                  </a:lnTo>
                  <a:lnTo>
                    <a:pt x="29625" y="6366"/>
                  </a:lnTo>
                  <a:lnTo>
                    <a:pt x="29625" y="5698"/>
                  </a:lnTo>
                  <a:close/>
                  <a:moveTo>
                    <a:pt x="31045" y="5698"/>
                  </a:moveTo>
                  <a:lnTo>
                    <a:pt x="31045" y="6366"/>
                  </a:lnTo>
                  <a:lnTo>
                    <a:pt x="30377" y="6366"/>
                  </a:lnTo>
                  <a:lnTo>
                    <a:pt x="30377" y="5698"/>
                  </a:lnTo>
                  <a:close/>
                  <a:moveTo>
                    <a:pt x="31797" y="5698"/>
                  </a:moveTo>
                  <a:lnTo>
                    <a:pt x="31797" y="6366"/>
                  </a:lnTo>
                  <a:lnTo>
                    <a:pt x="31128" y="6366"/>
                  </a:lnTo>
                  <a:lnTo>
                    <a:pt x="31128" y="5698"/>
                  </a:lnTo>
                  <a:close/>
                  <a:moveTo>
                    <a:pt x="32549" y="5698"/>
                  </a:moveTo>
                  <a:lnTo>
                    <a:pt x="32549" y="6366"/>
                  </a:lnTo>
                  <a:lnTo>
                    <a:pt x="31880" y="6366"/>
                  </a:lnTo>
                  <a:lnTo>
                    <a:pt x="31847" y="5698"/>
                  </a:lnTo>
                  <a:close/>
                  <a:moveTo>
                    <a:pt x="1070" y="6450"/>
                  </a:moveTo>
                  <a:lnTo>
                    <a:pt x="1070" y="7118"/>
                  </a:lnTo>
                  <a:lnTo>
                    <a:pt x="401" y="7118"/>
                  </a:lnTo>
                  <a:lnTo>
                    <a:pt x="401" y="6450"/>
                  </a:lnTo>
                  <a:close/>
                  <a:moveTo>
                    <a:pt x="1822" y="6450"/>
                  </a:moveTo>
                  <a:lnTo>
                    <a:pt x="1822" y="7118"/>
                  </a:lnTo>
                  <a:lnTo>
                    <a:pt x="1153" y="7118"/>
                  </a:lnTo>
                  <a:lnTo>
                    <a:pt x="1153" y="6450"/>
                  </a:lnTo>
                  <a:close/>
                  <a:moveTo>
                    <a:pt x="2573" y="6450"/>
                  </a:moveTo>
                  <a:lnTo>
                    <a:pt x="2573" y="7118"/>
                  </a:lnTo>
                  <a:lnTo>
                    <a:pt x="1905" y="7118"/>
                  </a:lnTo>
                  <a:lnTo>
                    <a:pt x="1905" y="6450"/>
                  </a:lnTo>
                  <a:close/>
                  <a:moveTo>
                    <a:pt x="3325" y="6450"/>
                  </a:moveTo>
                  <a:lnTo>
                    <a:pt x="3325" y="7118"/>
                  </a:lnTo>
                  <a:lnTo>
                    <a:pt x="2657" y="7118"/>
                  </a:lnTo>
                  <a:lnTo>
                    <a:pt x="2657" y="6450"/>
                  </a:lnTo>
                  <a:close/>
                  <a:moveTo>
                    <a:pt x="4077" y="6450"/>
                  </a:moveTo>
                  <a:lnTo>
                    <a:pt x="4077" y="7118"/>
                  </a:lnTo>
                  <a:lnTo>
                    <a:pt x="3409" y="7118"/>
                  </a:lnTo>
                  <a:lnTo>
                    <a:pt x="3409" y="6450"/>
                  </a:lnTo>
                  <a:close/>
                  <a:moveTo>
                    <a:pt x="4829" y="6450"/>
                  </a:moveTo>
                  <a:lnTo>
                    <a:pt x="4829" y="7118"/>
                  </a:lnTo>
                  <a:lnTo>
                    <a:pt x="4161" y="7118"/>
                  </a:lnTo>
                  <a:lnTo>
                    <a:pt x="4161" y="6450"/>
                  </a:lnTo>
                  <a:close/>
                  <a:moveTo>
                    <a:pt x="5564" y="6450"/>
                  </a:moveTo>
                  <a:lnTo>
                    <a:pt x="5564" y="7118"/>
                  </a:lnTo>
                  <a:lnTo>
                    <a:pt x="4896" y="7118"/>
                  </a:lnTo>
                  <a:lnTo>
                    <a:pt x="4896" y="6450"/>
                  </a:lnTo>
                  <a:close/>
                  <a:moveTo>
                    <a:pt x="6333" y="6450"/>
                  </a:moveTo>
                  <a:lnTo>
                    <a:pt x="6333" y="7118"/>
                  </a:lnTo>
                  <a:lnTo>
                    <a:pt x="5665" y="7118"/>
                  </a:lnTo>
                  <a:lnTo>
                    <a:pt x="5665" y="6450"/>
                  </a:lnTo>
                  <a:close/>
                  <a:moveTo>
                    <a:pt x="7068" y="6450"/>
                  </a:moveTo>
                  <a:lnTo>
                    <a:pt x="7068" y="7118"/>
                  </a:lnTo>
                  <a:lnTo>
                    <a:pt x="6400" y="7118"/>
                  </a:lnTo>
                  <a:lnTo>
                    <a:pt x="6400" y="6450"/>
                  </a:lnTo>
                  <a:close/>
                  <a:moveTo>
                    <a:pt x="7820" y="6450"/>
                  </a:moveTo>
                  <a:lnTo>
                    <a:pt x="7820" y="7118"/>
                  </a:lnTo>
                  <a:lnTo>
                    <a:pt x="7152" y="7118"/>
                  </a:lnTo>
                  <a:lnTo>
                    <a:pt x="7152" y="6450"/>
                  </a:lnTo>
                  <a:close/>
                  <a:moveTo>
                    <a:pt x="8572" y="6450"/>
                  </a:moveTo>
                  <a:lnTo>
                    <a:pt x="8572" y="7118"/>
                  </a:lnTo>
                  <a:lnTo>
                    <a:pt x="7904" y="7118"/>
                  </a:lnTo>
                  <a:lnTo>
                    <a:pt x="7904" y="6450"/>
                  </a:lnTo>
                  <a:close/>
                  <a:moveTo>
                    <a:pt x="9324" y="6450"/>
                  </a:moveTo>
                  <a:lnTo>
                    <a:pt x="9324" y="7118"/>
                  </a:lnTo>
                  <a:lnTo>
                    <a:pt x="8655" y="7118"/>
                  </a:lnTo>
                  <a:lnTo>
                    <a:pt x="8655" y="6450"/>
                  </a:lnTo>
                  <a:close/>
                  <a:moveTo>
                    <a:pt x="10076" y="6450"/>
                  </a:moveTo>
                  <a:lnTo>
                    <a:pt x="10076" y="7118"/>
                  </a:lnTo>
                  <a:lnTo>
                    <a:pt x="9407" y="7118"/>
                  </a:lnTo>
                  <a:lnTo>
                    <a:pt x="9407" y="6450"/>
                  </a:lnTo>
                  <a:close/>
                  <a:moveTo>
                    <a:pt x="10844" y="6450"/>
                  </a:moveTo>
                  <a:lnTo>
                    <a:pt x="10844" y="7118"/>
                  </a:lnTo>
                  <a:lnTo>
                    <a:pt x="10159" y="7118"/>
                  </a:lnTo>
                  <a:lnTo>
                    <a:pt x="10159" y="6450"/>
                  </a:lnTo>
                  <a:close/>
                  <a:moveTo>
                    <a:pt x="11546" y="6450"/>
                  </a:moveTo>
                  <a:lnTo>
                    <a:pt x="11546" y="7118"/>
                  </a:lnTo>
                  <a:lnTo>
                    <a:pt x="10878" y="7118"/>
                  </a:lnTo>
                  <a:lnTo>
                    <a:pt x="10878" y="6450"/>
                  </a:lnTo>
                  <a:close/>
                  <a:moveTo>
                    <a:pt x="12298" y="6450"/>
                  </a:moveTo>
                  <a:lnTo>
                    <a:pt x="12298" y="7118"/>
                  </a:lnTo>
                  <a:lnTo>
                    <a:pt x="11663" y="7118"/>
                  </a:lnTo>
                  <a:lnTo>
                    <a:pt x="11630" y="6450"/>
                  </a:lnTo>
                  <a:close/>
                  <a:moveTo>
                    <a:pt x="13050" y="6450"/>
                  </a:moveTo>
                  <a:lnTo>
                    <a:pt x="13050" y="7118"/>
                  </a:lnTo>
                  <a:lnTo>
                    <a:pt x="12381" y="7118"/>
                  </a:lnTo>
                  <a:lnTo>
                    <a:pt x="12381" y="6450"/>
                  </a:lnTo>
                  <a:close/>
                  <a:moveTo>
                    <a:pt x="13802" y="6450"/>
                  </a:moveTo>
                  <a:lnTo>
                    <a:pt x="13802" y="7118"/>
                  </a:lnTo>
                  <a:lnTo>
                    <a:pt x="13133" y="7118"/>
                  </a:lnTo>
                  <a:lnTo>
                    <a:pt x="13133" y="6450"/>
                  </a:lnTo>
                  <a:close/>
                  <a:moveTo>
                    <a:pt x="14587" y="6450"/>
                  </a:moveTo>
                  <a:lnTo>
                    <a:pt x="14587" y="7118"/>
                  </a:lnTo>
                  <a:lnTo>
                    <a:pt x="13919" y="7118"/>
                  </a:lnTo>
                  <a:lnTo>
                    <a:pt x="13885" y="6450"/>
                  </a:lnTo>
                  <a:close/>
                  <a:moveTo>
                    <a:pt x="16809" y="6450"/>
                  </a:moveTo>
                  <a:lnTo>
                    <a:pt x="16809" y="7118"/>
                  </a:lnTo>
                  <a:lnTo>
                    <a:pt x="16141" y="7118"/>
                  </a:lnTo>
                  <a:lnTo>
                    <a:pt x="16141" y="6450"/>
                  </a:lnTo>
                  <a:close/>
                  <a:moveTo>
                    <a:pt x="17544" y="6450"/>
                  </a:moveTo>
                  <a:lnTo>
                    <a:pt x="17544" y="7118"/>
                  </a:lnTo>
                  <a:lnTo>
                    <a:pt x="16876" y="7118"/>
                  </a:lnTo>
                  <a:lnTo>
                    <a:pt x="16876" y="6450"/>
                  </a:lnTo>
                  <a:close/>
                  <a:moveTo>
                    <a:pt x="18296" y="6450"/>
                  </a:moveTo>
                  <a:lnTo>
                    <a:pt x="18296" y="7118"/>
                  </a:lnTo>
                  <a:lnTo>
                    <a:pt x="17628" y="7118"/>
                  </a:lnTo>
                  <a:lnTo>
                    <a:pt x="17628" y="6450"/>
                  </a:lnTo>
                  <a:close/>
                  <a:moveTo>
                    <a:pt x="19048" y="6450"/>
                  </a:moveTo>
                  <a:lnTo>
                    <a:pt x="19048" y="7118"/>
                  </a:lnTo>
                  <a:lnTo>
                    <a:pt x="18380" y="7118"/>
                  </a:lnTo>
                  <a:lnTo>
                    <a:pt x="18380" y="6450"/>
                  </a:lnTo>
                  <a:close/>
                  <a:moveTo>
                    <a:pt x="19800" y="7117"/>
                  </a:moveTo>
                  <a:lnTo>
                    <a:pt x="19800" y="7117"/>
                  </a:lnTo>
                  <a:cubicBezTo>
                    <a:pt x="19799" y="7118"/>
                    <a:pt x="19798" y="7118"/>
                    <a:pt x="19797" y="7118"/>
                  </a:cubicBezTo>
                  <a:lnTo>
                    <a:pt x="19800" y="7118"/>
                  </a:lnTo>
                  <a:lnTo>
                    <a:pt x="19800" y="7117"/>
                  </a:lnTo>
                  <a:close/>
                  <a:moveTo>
                    <a:pt x="23559" y="6450"/>
                  </a:moveTo>
                  <a:lnTo>
                    <a:pt x="23559" y="7118"/>
                  </a:lnTo>
                  <a:lnTo>
                    <a:pt x="22891" y="7118"/>
                  </a:lnTo>
                  <a:lnTo>
                    <a:pt x="22874" y="6450"/>
                  </a:lnTo>
                  <a:close/>
                  <a:moveTo>
                    <a:pt x="24295" y="6450"/>
                  </a:moveTo>
                  <a:lnTo>
                    <a:pt x="24295" y="7118"/>
                  </a:lnTo>
                  <a:lnTo>
                    <a:pt x="23626" y="7118"/>
                  </a:lnTo>
                  <a:lnTo>
                    <a:pt x="23626" y="6450"/>
                  </a:lnTo>
                  <a:close/>
                  <a:moveTo>
                    <a:pt x="25046" y="6450"/>
                  </a:moveTo>
                  <a:lnTo>
                    <a:pt x="25046" y="7118"/>
                  </a:lnTo>
                  <a:lnTo>
                    <a:pt x="24378" y="7118"/>
                  </a:lnTo>
                  <a:lnTo>
                    <a:pt x="24378" y="6450"/>
                  </a:lnTo>
                  <a:close/>
                  <a:moveTo>
                    <a:pt x="25798" y="6450"/>
                  </a:moveTo>
                  <a:lnTo>
                    <a:pt x="25798" y="7118"/>
                  </a:lnTo>
                  <a:lnTo>
                    <a:pt x="25130" y="7118"/>
                  </a:lnTo>
                  <a:lnTo>
                    <a:pt x="25130" y="6450"/>
                  </a:lnTo>
                  <a:close/>
                  <a:moveTo>
                    <a:pt x="26550" y="6450"/>
                  </a:moveTo>
                  <a:lnTo>
                    <a:pt x="26550" y="7118"/>
                  </a:lnTo>
                  <a:lnTo>
                    <a:pt x="25882" y="7118"/>
                  </a:lnTo>
                  <a:lnTo>
                    <a:pt x="25882" y="6450"/>
                  </a:lnTo>
                  <a:close/>
                  <a:moveTo>
                    <a:pt x="27302" y="6450"/>
                  </a:moveTo>
                  <a:lnTo>
                    <a:pt x="27302" y="7118"/>
                  </a:lnTo>
                  <a:lnTo>
                    <a:pt x="26634" y="7118"/>
                  </a:lnTo>
                  <a:lnTo>
                    <a:pt x="26634" y="6450"/>
                  </a:lnTo>
                  <a:close/>
                  <a:moveTo>
                    <a:pt x="28037" y="6450"/>
                  </a:moveTo>
                  <a:lnTo>
                    <a:pt x="28037" y="7118"/>
                  </a:lnTo>
                  <a:lnTo>
                    <a:pt x="27369" y="7118"/>
                  </a:lnTo>
                  <a:lnTo>
                    <a:pt x="27369" y="6450"/>
                  </a:lnTo>
                  <a:close/>
                  <a:moveTo>
                    <a:pt x="28789" y="6450"/>
                  </a:moveTo>
                  <a:lnTo>
                    <a:pt x="28789" y="7118"/>
                  </a:lnTo>
                  <a:lnTo>
                    <a:pt x="28121" y="7118"/>
                  </a:lnTo>
                  <a:lnTo>
                    <a:pt x="28121" y="6450"/>
                  </a:lnTo>
                  <a:close/>
                  <a:moveTo>
                    <a:pt x="29541" y="6450"/>
                  </a:moveTo>
                  <a:lnTo>
                    <a:pt x="29541" y="7118"/>
                  </a:lnTo>
                  <a:lnTo>
                    <a:pt x="28873" y="7118"/>
                  </a:lnTo>
                  <a:lnTo>
                    <a:pt x="28873" y="6450"/>
                  </a:lnTo>
                  <a:close/>
                  <a:moveTo>
                    <a:pt x="30293" y="6450"/>
                  </a:moveTo>
                  <a:lnTo>
                    <a:pt x="30293" y="7118"/>
                  </a:lnTo>
                  <a:lnTo>
                    <a:pt x="29625" y="7118"/>
                  </a:lnTo>
                  <a:lnTo>
                    <a:pt x="29625" y="6450"/>
                  </a:lnTo>
                  <a:close/>
                  <a:moveTo>
                    <a:pt x="31045" y="6450"/>
                  </a:moveTo>
                  <a:lnTo>
                    <a:pt x="31045" y="7118"/>
                  </a:lnTo>
                  <a:lnTo>
                    <a:pt x="30377" y="7118"/>
                  </a:lnTo>
                  <a:lnTo>
                    <a:pt x="30377" y="6450"/>
                  </a:lnTo>
                  <a:close/>
                  <a:moveTo>
                    <a:pt x="31797" y="6450"/>
                  </a:moveTo>
                  <a:lnTo>
                    <a:pt x="31797" y="7118"/>
                  </a:lnTo>
                  <a:lnTo>
                    <a:pt x="31128" y="7118"/>
                  </a:lnTo>
                  <a:lnTo>
                    <a:pt x="31128" y="6450"/>
                  </a:lnTo>
                  <a:close/>
                  <a:moveTo>
                    <a:pt x="32549" y="6450"/>
                  </a:moveTo>
                  <a:lnTo>
                    <a:pt x="32549" y="7118"/>
                  </a:lnTo>
                  <a:lnTo>
                    <a:pt x="31880" y="7118"/>
                  </a:lnTo>
                  <a:lnTo>
                    <a:pt x="31847" y="6450"/>
                  </a:lnTo>
                  <a:close/>
                  <a:moveTo>
                    <a:pt x="1070" y="7202"/>
                  </a:moveTo>
                  <a:lnTo>
                    <a:pt x="1070" y="7870"/>
                  </a:lnTo>
                  <a:lnTo>
                    <a:pt x="401" y="7870"/>
                  </a:lnTo>
                  <a:lnTo>
                    <a:pt x="401" y="7202"/>
                  </a:lnTo>
                  <a:close/>
                  <a:moveTo>
                    <a:pt x="1822" y="7202"/>
                  </a:moveTo>
                  <a:lnTo>
                    <a:pt x="1822" y="7870"/>
                  </a:lnTo>
                  <a:lnTo>
                    <a:pt x="1153" y="7870"/>
                  </a:lnTo>
                  <a:lnTo>
                    <a:pt x="1153" y="7202"/>
                  </a:lnTo>
                  <a:close/>
                  <a:moveTo>
                    <a:pt x="31797" y="7202"/>
                  </a:moveTo>
                  <a:lnTo>
                    <a:pt x="31797" y="7870"/>
                  </a:lnTo>
                  <a:lnTo>
                    <a:pt x="31128" y="7870"/>
                  </a:lnTo>
                  <a:lnTo>
                    <a:pt x="31128" y="7202"/>
                  </a:lnTo>
                  <a:close/>
                  <a:moveTo>
                    <a:pt x="32549" y="7202"/>
                  </a:moveTo>
                  <a:lnTo>
                    <a:pt x="32549" y="7870"/>
                  </a:lnTo>
                  <a:lnTo>
                    <a:pt x="31880" y="7870"/>
                  </a:lnTo>
                  <a:lnTo>
                    <a:pt x="31847" y="7202"/>
                  </a:lnTo>
                  <a:close/>
                  <a:moveTo>
                    <a:pt x="351" y="0"/>
                  </a:moveTo>
                  <a:lnTo>
                    <a:pt x="351" y="401"/>
                  </a:lnTo>
                  <a:lnTo>
                    <a:pt x="17" y="401"/>
                  </a:lnTo>
                  <a:lnTo>
                    <a:pt x="17" y="451"/>
                  </a:lnTo>
                  <a:lnTo>
                    <a:pt x="351" y="451"/>
                  </a:lnTo>
                  <a:lnTo>
                    <a:pt x="351" y="1120"/>
                  </a:lnTo>
                  <a:lnTo>
                    <a:pt x="17" y="1120"/>
                  </a:lnTo>
                  <a:lnTo>
                    <a:pt x="17" y="1203"/>
                  </a:lnTo>
                  <a:lnTo>
                    <a:pt x="351" y="1203"/>
                  </a:lnTo>
                  <a:lnTo>
                    <a:pt x="351" y="1872"/>
                  </a:lnTo>
                  <a:lnTo>
                    <a:pt x="17" y="1872"/>
                  </a:lnTo>
                  <a:lnTo>
                    <a:pt x="17" y="1955"/>
                  </a:lnTo>
                  <a:lnTo>
                    <a:pt x="351" y="1955"/>
                  </a:lnTo>
                  <a:lnTo>
                    <a:pt x="351" y="2623"/>
                  </a:lnTo>
                  <a:lnTo>
                    <a:pt x="17" y="2623"/>
                  </a:lnTo>
                  <a:lnTo>
                    <a:pt x="17" y="2707"/>
                  </a:lnTo>
                  <a:lnTo>
                    <a:pt x="351" y="2707"/>
                  </a:lnTo>
                  <a:lnTo>
                    <a:pt x="351" y="3375"/>
                  </a:lnTo>
                  <a:lnTo>
                    <a:pt x="17" y="3375"/>
                  </a:lnTo>
                  <a:lnTo>
                    <a:pt x="17" y="3459"/>
                  </a:lnTo>
                  <a:lnTo>
                    <a:pt x="351" y="3459"/>
                  </a:lnTo>
                  <a:lnTo>
                    <a:pt x="351" y="4127"/>
                  </a:lnTo>
                  <a:lnTo>
                    <a:pt x="17" y="4127"/>
                  </a:lnTo>
                  <a:lnTo>
                    <a:pt x="17" y="4194"/>
                  </a:lnTo>
                  <a:lnTo>
                    <a:pt x="351" y="4194"/>
                  </a:lnTo>
                  <a:lnTo>
                    <a:pt x="351" y="4862"/>
                  </a:lnTo>
                  <a:lnTo>
                    <a:pt x="17" y="4862"/>
                  </a:lnTo>
                  <a:lnTo>
                    <a:pt x="17" y="4946"/>
                  </a:lnTo>
                  <a:lnTo>
                    <a:pt x="351" y="4946"/>
                  </a:lnTo>
                  <a:lnTo>
                    <a:pt x="351" y="5614"/>
                  </a:lnTo>
                  <a:lnTo>
                    <a:pt x="17" y="5614"/>
                  </a:lnTo>
                  <a:lnTo>
                    <a:pt x="17" y="5698"/>
                  </a:lnTo>
                  <a:lnTo>
                    <a:pt x="351" y="5698"/>
                  </a:lnTo>
                  <a:lnTo>
                    <a:pt x="351" y="6366"/>
                  </a:lnTo>
                  <a:lnTo>
                    <a:pt x="17" y="6366"/>
                  </a:lnTo>
                  <a:lnTo>
                    <a:pt x="17" y="6450"/>
                  </a:lnTo>
                  <a:lnTo>
                    <a:pt x="351" y="6450"/>
                  </a:lnTo>
                  <a:lnTo>
                    <a:pt x="351" y="7135"/>
                  </a:lnTo>
                  <a:lnTo>
                    <a:pt x="17" y="7135"/>
                  </a:lnTo>
                  <a:lnTo>
                    <a:pt x="17" y="7218"/>
                  </a:lnTo>
                  <a:lnTo>
                    <a:pt x="351" y="7218"/>
                  </a:lnTo>
                  <a:lnTo>
                    <a:pt x="351" y="7887"/>
                  </a:lnTo>
                  <a:lnTo>
                    <a:pt x="0" y="7887"/>
                  </a:lnTo>
                  <a:lnTo>
                    <a:pt x="0" y="7953"/>
                  </a:lnTo>
                  <a:lnTo>
                    <a:pt x="335" y="7953"/>
                  </a:lnTo>
                  <a:lnTo>
                    <a:pt x="335" y="8622"/>
                  </a:lnTo>
                  <a:cubicBezTo>
                    <a:pt x="351" y="8605"/>
                    <a:pt x="385" y="8605"/>
                    <a:pt x="401" y="8588"/>
                  </a:cubicBezTo>
                  <a:lnTo>
                    <a:pt x="401" y="7953"/>
                  </a:lnTo>
                  <a:lnTo>
                    <a:pt x="1070" y="7953"/>
                  </a:lnTo>
                  <a:lnTo>
                    <a:pt x="1070" y="8354"/>
                  </a:lnTo>
                  <a:cubicBezTo>
                    <a:pt x="1086" y="8354"/>
                    <a:pt x="1086" y="8321"/>
                    <a:pt x="1103" y="8321"/>
                  </a:cubicBezTo>
                  <a:cubicBezTo>
                    <a:pt x="1137" y="8321"/>
                    <a:pt x="1137" y="8304"/>
                    <a:pt x="1153" y="8304"/>
                  </a:cubicBezTo>
                  <a:lnTo>
                    <a:pt x="1153" y="7953"/>
                  </a:lnTo>
                  <a:lnTo>
                    <a:pt x="1822" y="7953"/>
                  </a:lnTo>
                  <a:lnTo>
                    <a:pt x="1822" y="8037"/>
                  </a:lnTo>
                  <a:cubicBezTo>
                    <a:pt x="1838" y="8037"/>
                    <a:pt x="1855" y="8020"/>
                    <a:pt x="1888" y="8020"/>
                  </a:cubicBezTo>
                  <a:lnTo>
                    <a:pt x="1888" y="7953"/>
                  </a:lnTo>
                  <a:lnTo>
                    <a:pt x="2172" y="7953"/>
                  </a:lnTo>
                  <a:cubicBezTo>
                    <a:pt x="2256" y="7937"/>
                    <a:pt x="2340" y="7920"/>
                    <a:pt x="2423" y="7870"/>
                  </a:cubicBezTo>
                  <a:lnTo>
                    <a:pt x="1905" y="7870"/>
                  </a:lnTo>
                  <a:lnTo>
                    <a:pt x="1905" y="7202"/>
                  </a:lnTo>
                  <a:lnTo>
                    <a:pt x="2573" y="7202"/>
                  </a:lnTo>
                  <a:lnTo>
                    <a:pt x="2573" y="7803"/>
                  </a:lnTo>
                  <a:cubicBezTo>
                    <a:pt x="2590" y="7786"/>
                    <a:pt x="2607" y="7786"/>
                    <a:pt x="2657" y="7770"/>
                  </a:cubicBezTo>
                  <a:lnTo>
                    <a:pt x="2657" y="7185"/>
                  </a:lnTo>
                  <a:lnTo>
                    <a:pt x="3325" y="7185"/>
                  </a:lnTo>
                  <a:lnTo>
                    <a:pt x="3325" y="7703"/>
                  </a:lnTo>
                  <a:cubicBezTo>
                    <a:pt x="3359" y="7703"/>
                    <a:pt x="3359" y="7703"/>
                    <a:pt x="3409" y="7686"/>
                  </a:cubicBezTo>
                  <a:lnTo>
                    <a:pt x="3409" y="7168"/>
                  </a:lnTo>
                  <a:lnTo>
                    <a:pt x="4077" y="7168"/>
                  </a:lnTo>
                  <a:lnTo>
                    <a:pt x="4077" y="7803"/>
                  </a:lnTo>
                  <a:cubicBezTo>
                    <a:pt x="4094" y="7803"/>
                    <a:pt x="4127" y="7836"/>
                    <a:pt x="4161" y="7836"/>
                  </a:cubicBezTo>
                  <a:lnTo>
                    <a:pt x="4161" y="7168"/>
                  </a:lnTo>
                  <a:lnTo>
                    <a:pt x="4829" y="7168"/>
                  </a:lnTo>
                  <a:lnTo>
                    <a:pt x="4829" y="7636"/>
                  </a:lnTo>
                  <a:cubicBezTo>
                    <a:pt x="4846" y="7619"/>
                    <a:pt x="4863" y="7619"/>
                    <a:pt x="4913" y="7603"/>
                  </a:cubicBezTo>
                  <a:lnTo>
                    <a:pt x="4913" y="7168"/>
                  </a:lnTo>
                  <a:lnTo>
                    <a:pt x="5581" y="7168"/>
                  </a:lnTo>
                  <a:lnTo>
                    <a:pt x="5581" y="7452"/>
                  </a:lnTo>
                  <a:lnTo>
                    <a:pt x="5665" y="7452"/>
                  </a:lnTo>
                  <a:lnTo>
                    <a:pt x="5665" y="7168"/>
                  </a:lnTo>
                  <a:lnTo>
                    <a:pt x="6333" y="7168"/>
                  </a:lnTo>
                  <a:lnTo>
                    <a:pt x="6333" y="7452"/>
                  </a:lnTo>
                  <a:lnTo>
                    <a:pt x="6416" y="7452"/>
                  </a:lnTo>
                  <a:lnTo>
                    <a:pt x="6416" y="7168"/>
                  </a:lnTo>
                  <a:lnTo>
                    <a:pt x="7085" y="7168"/>
                  </a:lnTo>
                  <a:lnTo>
                    <a:pt x="7085" y="7469"/>
                  </a:lnTo>
                  <a:cubicBezTo>
                    <a:pt x="7101" y="7469"/>
                    <a:pt x="7118" y="7452"/>
                    <a:pt x="7168" y="7452"/>
                  </a:cubicBezTo>
                  <a:lnTo>
                    <a:pt x="7168" y="7185"/>
                  </a:lnTo>
                  <a:lnTo>
                    <a:pt x="7837" y="7185"/>
                  </a:lnTo>
                  <a:lnTo>
                    <a:pt x="7837" y="7252"/>
                  </a:lnTo>
                  <a:lnTo>
                    <a:pt x="7920" y="7252"/>
                  </a:lnTo>
                  <a:lnTo>
                    <a:pt x="7920" y="7185"/>
                  </a:lnTo>
                  <a:lnTo>
                    <a:pt x="8589" y="7185"/>
                  </a:lnTo>
                  <a:lnTo>
                    <a:pt x="8589" y="7352"/>
                  </a:lnTo>
                  <a:cubicBezTo>
                    <a:pt x="8605" y="7352"/>
                    <a:pt x="8622" y="7369"/>
                    <a:pt x="8672" y="7369"/>
                  </a:cubicBezTo>
                  <a:lnTo>
                    <a:pt x="8672" y="7185"/>
                  </a:lnTo>
                  <a:lnTo>
                    <a:pt x="9340" y="7185"/>
                  </a:lnTo>
                  <a:lnTo>
                    <a:pt x="9340" y="7536"/>
                  </a:lnTo>
                  <a:lnTo>
                    <a:pt x="9424" y="7536"/>
                  </a:lnTo>
                  <a:lnTo>
                    <a:pt x="9424" y="7185"/>
                  </a:lnTo>
                  <a:lnTo>
                    <a:pt x="10092" y="7185"/>
                  </a:lnTo>
                  <a:lnTo>
                    <a:pt x="10092" y="7435"/>
                  </a:lnTo>
                  <a:lnTo>
                    <a:pt x="10176" y="7435"/>
                  </a:lnTo>
                  <a:lnTo>
                    <a:pt x="10176" y="7185"/>
                  </a:lnTo>
                  <a:lnTo>
                    <a:pt x="10861" y="7185"/>
                  </a:lnTo>
                  <a:lnTo>
                    <a:pt x="10861" y="7586"/>
                  </a:lnTo>
                  <a:cubicBezTo>
                    <a:pt x="10878" y="7586"/>
                    <a:pt x="10894" y="7552"/>
                    <a:pt x="10928" y="7552"/>
                  </a:cubicBezTo>
                  <a:lnTo>
                    <a:pt x="10928" y="7185"/>
                  </a:lnTo>
                  <a:lnTo>
                    <a:pt x="11596" y="7185"/>
                  </a:lnTo>
                  <a:lnTo>
                    <a:pt x="11596" y="7536"/>
                  </a:lnTo>
                  <a:cubicBezTo>
                    <a:pt x="11613" y="7536"/>
                    <a:pt x="11630" y="7536"/>
                    <a:pt x="11646" y="7552"/>
                  </a:cubicBezTo>
                  <a:lnTo>
                    <a:pt x="11680" y="7552"/>
                  </a:lnTo>
                  <a:lnTo>
                    <a:pt x="11680" y="7185"/>
                  </a:lnTo>
                  <a:lnTo>
                    <a:pt x="12348" y="7185"/>
                  </a:lnTo>
                  <a:lnTo>
                    <a:pt x="12348" y="7619"/>
                  </a:lnTo>
                  <a:lnTo>
                    <a:pt x="12432" y="7619"/>
                  </a:lnTo>
                  <a:lnTo>
                    <a:pt x="12432" y="7185"/>
                  </a:lnTo>
                  <a:lnTo>
                    <a:pt x="13100" y="7185"/>
                  </a:lnTo>
                  <a:lnTo>
                    <a:pt x="13100" y="7469"/>
                  </a:lnTo>
                  <a:cubicBezTo>
                    <a:pt x="13117" y="7469"/>
                    <a:pt x="13133" y="7469"/>
                    <a:pt x="13183" y="7452"/>
                  </a:cubicBezTo>
                  <a:lnTo>
                    <a:pt x="13183" y="7168"/>
                  </a:lnTo>
                  <a:lnTo>
                    <a:pt x="13852" y="7168"/>
                  </a:lnTo>
                  <a:lnTo>
                    <a:pt x="13852" y="7352"/>
                  </a:lnTo>
                  <a:cubicBezTo>
                    <a:pt x="13868" y="7352"/>
                    <a:pt x="13885" y="7352"/>
                    <a:pt x="13935" y="7318"/>
                  </a:cubicBezTo>
                  <a:lnTo>
                    <a:pt x="13935" y="7151"/>
                  </a:lnTo>
                  <a:lnTo>
                    <a:pt x="14604" y="7151"/>
                  </a:lnTo>
                  <a:cubicBezTo>
                    <a:pt x="14654" y="7135"/>
                    <a:pt x="14721" y="7101"/>
                    <a:pt x="14804" y="7068"/>
                  </a:cubicBezTo>
                  <a:lnTo>
                    <a:pt x="14654" y="7068"/>
                  </a:lnTo>
                  <a:lnTo>
                    <a:pt x="14654" y="6400"/>
                  </a:lnTo>
                  <a:lnTo>
                    <a:pt x="15322" y="6400"/>
                  </a:lnTo>
                  <a:lnTo>
                    <a:pt x="15322" y="7051"/>
                  </a:lnTo>
                  <a:lnTo>
                    <a:pt x="15406" y="7051"/>
                  </a:lnTo>
                  <a:lnTo>
                    <a:pt x="15406" y="6400"/>
                  </a:lnTo>
                  <a:lnTo>
                    <a:pt x="16074" y="6400"/>
                  </a:lnTo>
                  <a:lnTo>
                    <a:pt x="16074" y="7068"/>
                  </a:lnTo>
                  <a:lnTo>
                    <a:pt x="15523" y="7068"/>
                  </a:lnTo>
                  <a:cubicBezTo>
                    <a:pt x="15623" y="7101"/>
                    <a:pt x="15690" y="7118"/>
                    <a:pt x="15740" y="7151"/>
                  </a:cubicBezTo>
                  <a:lnTo>
                    <a:pt x="16074" y="7151"/>
                  </a:lnTo>
                  <a:lnTo>
                    <a:pt x="16074" y="7318"/>
                  </a:lnTo>
                  <a:cubicBezTo>
                    <a:pt x="16107" y="7318"/>
                    <a:pt x="16124" y="7352"/>
                    <a:pt x="16141" y="7352"/>
                  </a:cubicBezTo>
                  <a:lnTo>
                    <a:pt x="16141" y="7168"/>
                  </a:lnTo>
                  <a:lnTo>
                    <a:pt x="16809" y="7168"/>
                  </a:lnTo>
                  <a:lnTo>
                    <a:pt x="16809" y="7335"/>
                  </a:lnTo>
                  <a:lnTo>
                    <a:pt x="16893" y="7335"/>
                  </a:lnTo>
                  <a:lnTo>
                    <a:pt x="16893" y="7168"/>
                  </a:lnTo>
                  <a:lnTo>
                    <a:pt x="17561" y="7168"/>
                  </a:lnTo>
                  <a:lnTo>
                    <a:pt x="17561" y="7552"/>
                  </a:lnTo>
                  <a:cubicBezTo>
                    <a:pt x="17578" y="7552"/>
                    <a:pt x="17611" y="7552"/>
                    <a:pt x="17628" y="7536"/>
                  </a:cubicBezTo>
                  <a:lnTo>
                    <a:pt x="17645" y="7536"/>
                  </a:lnTo>
                  <a:lnTo>
                    <a:pt x="17645" y="7151"/>
                  </a:lnTo>
                  <a:lnTo>
                    <a:pt x="18313" y="7151"/>
                  </a:lnTo>
                  <a:lnTo>
                    <a:pt x="18313" y="7352"/>
                  </a:lnTo>
                  <a:lnTo>
                    <a:pt x="18396" y="7352"/>
                  </a:lnTo>
                  <a:lnTo>
                    <a:pt x="18396" y="7151"/>
                  </a:lnTo>
                  <a:lnTo>
                    <a:pt x="19065" y="7151"/>
                  </a:lnTo>
                  <a:lnTo>
                    <a:pt x="19065" y="7469"/>
                  </a:lnTo>
                  <a:lnTo>
                    <a:pt x="19115" y="7469"/>
                  </a:lnTo>
                  <a:cubicBezTo>
                    <a:pt x="19132" y="7469"/>
                    <a:pt x="19132" y="7452"/>
                    <a:pt x="19148" y="7452"/>
                  </a:cubicBezTo>
                  <a:lnTo>
                    <a:pt x="19148" y="7151"/>
                  </a:lnTo>
                  <a:lnTo>
                    <a:pt x="19666" y="7151"/>
                  </a:lnTo>
                  <a:cubicBezTo>
                    <a:pt x="19702" y="7137"/>
                    <a:pt x="19746" y="7126"/>
                    <a:pt x="19797" y="7118"/>
                  </a:cubicBezTo>
                  <a:lnTo>
                    <a:pt x="19132" y="7118"/>
                  </a:lnTo>
                  <a:lnTo>
                    <a:pt x="19132" y="6450"/>
                  </a:lnTo>
                  <a:lnTo>
                    <a:pt x="19800" y="6450"/>
                  </a:lnTo>
                  <a:lnTo>
                    <a:pt x="19800" y="7117"/>
                  </a:lnTo>
                  <a:lnTo>
                    <a:pt x="19800" y="7117"/>
                  </a:lnTo>
                  <a:cubicBezTo>
                    <a:pt x="19869" y="7107"/>
                    <a:pt x="19949" y="7101"/>
                    <a:pt x="20034" y="7101"/>
                  </a:cubicBezTo>
                  <a:lnTo>
                    <a:pt x="19900" y="7101"/>
                  </a:lnTo>
                  <a:lnTo>
                    <a:pt x="19900" y="6433"/>
                  </a:lnTo>
                  <a:lnTo>
                    <a:pt x="20569" y="6433"/>
                  </a:lnTo>
                  <a:lnTo>
                    <a:pt x="20569" y="7051"/>
                  </a:lnTo>
                  <a:cubicBezTo>
                    <a:pt x="20585" y="7051"/>
                    <a:pt x="20635" y="7051"/>
                    <a:pt x="20652" y="7034"/>
                  </a:cubicBezTo>
                  <a:lnTo>
                    <a:pt x="20652" y="6433"/>
                  </a:lnTo>
                  <a:lnTo>
                    <a:pt x="21320" y="6433"/>
                  </a:lnTo>
                  <a:lnTo>
                    <a:pt x="21320" y="6901"/>
                  </a:lnTo>
                  <a:cubicBezTo>
                    <a:pt x="21337" y="6901"/>
                    <a:pt x="21371" y="6884"/>
                    <a:pt x="21404" y="6884"/>
                  </a:cubicBezTo>
                  <a:lnTo>
                    <a:pt x="21404" y="6433"/>
                  </a:lnTo>
                  <a:lnTo>
                    <a:pt x="22072" y="6433"/>
                  </a:lnTo>
                  <a:lnTo>
                    <a:pt x="22072" y="6901"/>
                  </a:lnTo>
                  <a:cubicBezTo>
                    <a:pt x="22089" y="6934"/>
                    <a:pt x="22122" y="6951"/>
                    <a:pt x="22139" y="6951"/>
                  </a:cubicBezTo>
                  <a:lnTo>
                    <a:pt x="22139" y="6400"/>
                  </a:lnTo>
                  <a:lnTo>
                    <a:pt x="22808" y="6400"/>
                  </a:lnTo>
                  <a:lnTo>
                    <a:pt x="22808" y="7068"/>
                  </a:lnTo>
                  <a:lnTo>
                    <a:pt x="22306" y="7068"/>
                  </a:lnTo>
                  <a:cubicBezTo>
                    <a:pt x="22373" y="7118"/>
                    <a:pt x="22440" y="7135"/>
                    <a:pt x="22540" y="7151"/>
                  </a:cubicBezTo>
                  <a:lnTo>
                    <a:pt x="22791" y="7151"/>
                  </a:lnTo>
                  <a:lnTo>
                    <a:pt x="22791" y="7202"/>
                  </a:lnTo>
                  <a:cubicBezTo>
                    <a:pt x="22808" y="7202"/>
                    <a:pt x="22824" y="7202"/>
                    <a:pt x="22874" y="7218"/>
                  </a:cubicBezTo>
                  <a:lnTo>
                    <a:pt x="22874" y="7185"/>
                  </a:lnTo>
                  <a:lnTo>
                    <a:pt x="23559" y="7185"/>
                  </a:lnTo>
                  <a:lnTo>
                    <a:pt x="23559" y="7435"/>
                  </a:lnTo>
                  <a:cubicBezTo>
                    <a:pt x="23576" y="7435"/>
                    <a:pt x="23610" y="7452"/>
                    <a:pt x="23626" y="7452"/>
                  </a:cubicBezTo>
                  <a:lnTo>
                    <a:pt x="23626" y="7185"/>
                  </a:lnTo>
                  <a:lnTo>
                    <a:pt x="24295" y="7185"/>
                  </a:lnTo>
                  <a:lnTo>
                    <a:pt x="24295" y="7486"/>
                  </a:lnTo>
                  <a:lnTo>
                    <a:pt x="24361" y="7486"/>
                  </a:lnTo>
                  <a:lnTo>
                    <a:pt x="24361" y="7185"/>
                  </a:lnTo>
                  <a:lnTo>
                    <a:pt x="25030" y="7185"/>
                  </a:lnTo>
                  <a:lnTo>
                    <a:pt x="25030" y="7469"/>
                  </a:lnTo>
                  <a:lnTo>
                    <a:pt x="25113" y="7469"/>
                  </a:lnTo>
                  <a:lnTo>
                    <a:pt x="25113" y="7202"/>
                  </a:lnTo>
                  <a:lnTo>
                    <a:pt x="25782" y="7202"/>
                  </a:lnTo>
                  <a:lnTo>
                    <a:pt x="25782" y="7402"/>
                  </a:lnTo>
                  <a:lnTo>
                    <a:pt x="25849" y="7402"/>
                  </a:lnTo>
                  <a:lnTo>
                    <a:pt x="25849" y="7218"/>
                  </a:lnTo>
                  <a:lnTo>
                    <a:pt x="26517" y="7218"/>
                  </a:lnTo>
                  <a:lnTo>
                    <a:pt x="26517" y="7435"/>
                  </a:lnTo>
                  <a:lnTo>
                    <a:pt x="26600" y="7435"/>
                  </a:lnTo>
                  <a:lnTo>
                    <a:pt x="26600" y="7202"/>
                  </a:lnTo>
                  <a:lnTo>
                    <a:pt x="27269" y="7202"/>
                  </a:lnTo>
                  <a:lnTo>
                    <a:pt x="27269" y="7552"/>
                  </a:lnTo>
                  <a:cubicBezTo>
                    <a:pt x="27302" y="7552"/>
                    <a:pt x="27319" y="7569"/>
                    <a:pt x="27352" y="7569"/>
                  </a:cubicBezTo>
                  <a:lnTo>
                    <a:pt x="27352" y="7202"/>
                  </a:lnTo>
                  <a:lnTo>
                    <a:pt x="28021" y="7202"/>
                  </a:lnTo>
                  <a:lnTo>
                    <a:pt x="28021" y="7653"/>
                  </a:lnTo>
                  <a:lnTo>
                    <a:pt x="28104" y="7653"/>
                  </a:lnTo>
                  <a:lnTo>
                    <a:pt x="28104" y="7202"/>
                  </a:lnTo>
                  <a:lnTo>
                    <a:pt x="28773" y="7202"/>
                  </a:lnTo>
                  <a:lnTo>
                    <a:pt x="28773" y="7552"/>
                  </a:lnTo>
                  <a:lnTo>
                    <a:pt x="28856" y="7552"/>
                  </a:lnTo>
                  <a:lnTo>
                    <a:pt x="28856" y="7202"/>
                  </a:lnTo>
                  <a:lnTo>
                    <a:pt x="29524" y="7202"/>
                  </a:lnTo>
                  <a:lnTo>
                    <a:pt x="29524" y="7686"/>
                  </a:lnTo>
                  <a:cubicBezTo>
                    <a:pt x="29558" y="7686"/>
                    <a:pt x="29575" y="7703"/>
                    <a:pt x="29608" y="7703"/>
                  </a:cubicBezTo>
                  <a:lnTo>
                    <a:pt x="29608" y="7202"/>
                  </a:lnTo>
                  <a:lnTo>
                    <a:pt x="30276" y="7202"/>
                  </a:lnTo>
                  <a:lnTo>
                    <a:pt x="30276" y="7870"/>
                  </a:lnTo>
                  <a:lnTo>
                    <a:pt x="30343" y="7870"/>
                  </a:lnTo>
                  <a:lnTo>
                    <a:pt x="30343" y="7202"/>
                  </a:lnTo>
                  <a:lnTo>
                    <a:pt x="31011" y="7202"/>
                  </a:lnTo>
                  <a:lnTo>
                    <a:pt x="31011" y="7870"/>
                  </a:lnTo>
                  <a:lnTo>
                    <a:pt x="30443" y="7870"/>
                  </a:lnTo>
                  <a:cubicBezTo>
                    <a:pt x="30656" y="7882"/>
                    <a:pt x="30860" y="7894"/>
                    <a:pt x="31068" y="7894"/>
                  </a:cubicBezTo>
                  <a:cubicBezTo>
                    <a:pt x="31154" y="7894"/>
                    <a:pt x="31241" y="7891"/>
                    <a:pt x="31329" y="7887"/>
                  </a:cubicBezTo>
                  <a:cubicBezTo>
                    <a:pt x="31446" y="7887"/>
                    <a:pt x="31580" y="7903"/>
                    <a:pt x="31663" y="7937"/>
                  </a:cubicBezTo>
                  <a:lnTo>
                    <a:pt x="31763" y="7937"/>
                  </a:lnTo>
                  <a:lnTo>
                    <a:pt x="31763" y="7953"/>
                  </a:lnTo>
                  <a:cubicBezTo>
                    <a:pt x="31780" y="7953"/>
                    <a:pt x="31813" y="7970"/>
                    <a:pt x="31847" y="7970"/>
                  </a:cubicBezTo>
                  <a:lnTo>
                    <a:pt x="31847" y="7937"/>
                  </a:lnTo>
                  <a:lnTo>
                    <a:pt x="32532" y="7937"/>
                  </a:lnTo>
                  <a:lnTo>
                    <a:pt x="32532" y="8087"/>
                  </a:lnTo>
                  <a:lnTo>
                    <a:pt x="32599" y="8087"/>
                  </a:lnTo>
                  <a:lnTo>
                    <a:pt x="32599" y="7953"/>
                  </a:lnTo>
                  <a:lnTo>
                    <a:pt x="32983" y="7953"/>
                  </a:lnTo>
                  <a:lnTo>
                    <a:pt x="32983" y="7870"/>
                  </a:lnTo>
                  <a:lnTo>
                    <a:pt x="32599" y="7870"/>
                  </a:lnTo>
                  <a:lnTo>
                    <a:pt x="32599" y="7202"/>
                  </a:lnTo>
                  <a:lnTo>
                    <a:pt x="32983" y="7202"/>
                  </a:lnTo>
                  <a:lnTo>
                    <a:pt x="32983" y="7118"/>
                  </a:lnTo>
                  <a:lnTo>
                    <a:pt x="32599" y="7118"/>
                  </a:lnTo>
                  <a:lnTo>
                    <a:pt x="32599" y="6450"/>
                  </a:lnTo>
                  <a:lnTo>
                    <a:pt x="32983" y="6450"/>
                  </a:lnTo>
                  <a:lnTo>
                    <a:pt x="32983" y="6383"/>
                  </a:lnTo>
                  <a:lnTo>
                    <a:pt x="32599" y="6383"/>
                  </a:lnTo>
                  <a:lnTo>
                    <a:pt x="32599" y="5714"/>
                  </a:lnTo>
                  <a:lnTo>
                    <a:pt x="32983" y="5714"/>
                  </a:lnTo>
                  <a:lnTo>
                    <a:pt x="32983" y="5631"/>
                  </a:lnTo>
                  <a:lnTo>
                    <a:pt x="32599" y="5631"/>
                  </a:lnTo>
                  <a:lnTo>
                    <a:pt x="32599" y="4963"/>
                  </a:lnTo>
                  <a:lnTo>
                    <a:pt x="32983" y="4963"/>
                  </a:lnTo>
                  <a:lnTo>
                    <a:pt x="32983" y="4879"/>
                  </a:lnTo>
                  <a:lnTo>
                    <a:pt x="32599" y="4879"/>
                  </a:lnTo>
                  <a:lnTo>
                    <a:pt x="32599" y="4194"/>
                  </a:lnTo>
                  <a:lnTo>
                    <a:pt x="32983" y="4194"/>
                  </a:lnTo>
                  <a:lnTo>
                    <a:pt x="32983" y="4127"/>
                  </a:lnTo>
                  <a:lnTo>
                    <a:pt x="32599" y="4127"/>
                  </a:lnTo>
                  <a:lnTo>
                    <a:pt x="32599" y="3459"/>
                  </a:lnTo>
                  <a:lnTo>
                    <a:pt x="32983" y="3459"/>
                  </a:lnTo>
                  <a:lnTo>
                    <a:pt x="32983" y="3375"/>
                  </a:lnTo>
                  <a:lnTo>
                    <a:pt x="32599" y="3375"/>
                  </a:lnTo>
                  <a:lnTo>
                    <a:pt x="32599" y="2707"/>
                  </a:lnTo>
                  <a:lnTo>
                    <a:pt x="32983" y="2707"/>
                  </a:lnTo>
                  <a:lnTo>
                    <a:pt x="32983" y="2623"/>
                  </a:lnTo>
                  <a:lnTo>
                    <a:pt x="32599" y="2623"/>
                  </a:lnTo>
                  <a:lnTo>
                    <a:pt x="32599" y="1955"/>
                  </a:lnTo>
                  <a:lnTo>
                    <a:pt x="32983" y="1955"/>
                  </a:lnTo>
                  <a:lnTo>
                    <a:pt x="32983" y="1872"/>
                  </a:lnTo>
                  <a:lnTo>
                    <a:pt x="32599" y="1872"/>
                  </a:lnTo>
                  <a:lnTo>
                    <a:pt x="32599" y="1203"/>
                  </a:lnTo>
                  <a:lnTo>
                    <a:pt x="32983" y="1203"/>
                  </a:lnTo>
                  <a:lnTo>
                    <a:pt x="32983" y="1120"/>
                  </a:lnTo>
                  <a:lnTo>
                    <a:pt x="32599" y="1120"/>
                  </a:lnTo>
                  <a:lnTo>
                    <a:pt x="32599" y="451"/>
                  </a:lnTo>
                  <a:lnTo>
                    <a:pt x="32983" y="451"/>
                  </a:lnTo>
                  <a:lnTo>
                    <a:pt x="32983" y="401"/>
                  </a:lnTo>
                  <a:lnTo>
                    <a:pt x="32599" y="401"/>
                  </a:lnTo>
                  <a:lnTo>
                    <a:pt x="32599" y="0"/>
                  </a:lnTo>
                  <a:lnTo>
                    <a:pt x="32549" y="0"/>
                  </a:lnTo>
                  <a:lnTo>
                    <a:pt x="32549" y="401"/>
                  </a:lnTo>
                  <a:lnTo>
                    <a:pt x="31880" y="401"/>
                  </a:lnTo>
                  <a:lnTo>
                    <a:pt x="31880" y="0"/>
                  </a:lnTo>
                  <a:lnTo>
                    <a:pt x="31797" y="0"/>
                  </a:lnTo>
                  <a:lnTo>
                    <a:pt x="31797" y="401"/>
                  </a:lnTo>
                  <a:lnTo>
                    <a:pt x="31128" y="401"/>
                  </a:lnTo>
                  <a:lnTo>
                    <a:pt x="31128" y="0"/>
                  </a:lnTo>
                  <a:lnTo>
                    <a:pt x="31045" y="0"/>
                  </a:lnTo>
                  <a:lnTo>
                    <a:pt x="31045" y="401"/>
                  </a:lnTo>
                  <a:lnTo>
                    <a:pt x="30377" y="401"/>
                  </a:lnTo>
                  <a:lnTo>
                    <a:pt x="30377" y="0"/>
                  </a:lnTo>
                  <a:lnTo>
                    <a:pt x="30310" y="0"/>
                  </a:lnTo>
                  <a:lnTo>
                    <a:pt x="30310" y="401"/>
                  </a:lnTo>
                  <a:lnTo>
                    <a:pt x="29625" y="401"/>
                  </a:lnTo>
                  <a:lnTo>
                    <a:pt x="29625" y="0"/>
                  </a:lnTo>
                  <a:lnTo>
                    <a:pt x="29541" y="0"/>
                  </a:lnTo>
                  <a:lnTo>
                    <a:pt x="29541" y="401"/>
                  </a:lnTo>
                  <a:lnTo>
                    <a:pt x="28873" y="401"/>
                  </a:lnTo>
                  <a:lnTo>
                    <a:pt x="28873" y="0"/>
                  </a:lnTo>
                  <a:lnTo>
                    <a:pt x="28789" y="0"/>
                  </a:lnTo>
                  <a:lnTo>
                    <a:pt x="28789" y="401"/>
                  </a:lnTo>
                  <a:lnTo>
                    <a:pt x="28121" y="401"/>
                  </a:lnTo>
                  <a:lnTo>
                    <a:pt x="28121" y="0"/>
                  </a:lnTo>
                  <a:lnTo>
                    <a:pt x="28037" y="0"/>
                  </a:lnTo>
                  <a:lnTo>
                    <a:pt x="28037" y="401"/>
                  </a:lnTo>
                  <a:lnTo>
                    <a:pt x="27369" y="401"/>
                  </a:lnTo>
                  <a:lnTo>
                    <a:pt x="27369" y="0"/>
                  </a:lnTo>
                  <a:lnTo>
                    <a:pt x="27285" y="0"/>
                  </a:lnTo>
                  <a:lnTo>
                    <a:pt x="27285" y="401"/>
                  </a:lnTo>
                  <a:lnTo>
                    <a:pt x="26617" y="401"/>
                  </a:lnTo>
                  <a:lnTo>
                    <a:pt x="26617" y="0"/>
                  </a:lnTo>
                  <a:lnTo>
                    <a:pt x="26534" y="0"/>
                  </a:lnTo>
                  <a:lnTo>
                    <a:pt x="26534" y="401"/>
                  </a:lnTo>
                  <a:lnTo>
                    <a:pt x="25865" y="401"/>
                  </a:lnTo>
                  <a:lnTo>
                    <a:pt x="25865" y="0"/>
                  </a:lnTo>
                  <a:lnTo>
                    <a:pt x="25782" y="0"/>
                  </a:lnTo>
                  <a:lnTo>
                    <a:pt x="25782" y="401"/>
                  </a:lnTo>
                  <a:lnTo>
                    <a:pt x="25113" y="401"/>
                  </a:lnTo>
                  <a:lnTo>
                    <a:pt x="25113" y="0"/>
                  </a:lnTo>
                  <a:lnTo>
                    <a:pt x="25030" y="0"/>
                  </a:lnTo>
                  <a:lnTo>
                    <a:pt x="25030" y="401"/>
                  </a:lnTo>
                  <a:lnTo>
                    <a:pt x="24361" y="401"/>
                  </a:lnTo>
                  <a:lnTo>
                    <a:pt x="24361" y="0"/>
                  </a:lnTo>
                  <a:lnTo>
                    <a:pt x="24295" y="0"/>
                  </a:lnTo>
                  <a:lnTo>
                    <a:pt x="24295" y="401"/>
                  </a:lnTo>
                  <a:lnTo>
                    <a:pt x="23626" y="401"/>
                  </a:lnTo>
                  <a:lnTo>
                    <a:pt x="23626" y="0"/>
                  </a:lnTo>
                  <a:lnTo>
                    <a:pt x="23559" y="0"/>
                  </a:lnTo>
                  <a:lnTo>
                    <a:pt x="23559" y="401"/>
                  </a:lnTo>
                  <a:lnTo>
                    <a:pt x="22891" y="401"/>
                  </a:lnTo>
                  <a:lnTo>
                    <a:pt x="22891" y="0"/>
                  </a:lnTo>
                  <a:lnTo>
                    <a:pt x="22808" y="0"/>
                  </a:lnTo>
                  <a:lnTo>
                    <a:pt x="22808" y="401"/>
                  </a:lnTo>
                  <a:lnTo>
                    <a:pt x="22139" y="401"/>
                  </a:lnTo>
                  <a:lnTo>
                    <a:pt x="22139" y="0"/>
                  </a:lnTo>
                  <a:lnTo>
                    <a:pt x="22056" y="0"/>
                  </a:lnTo>
                  <a:lnTo>
                    <a:pt x="22056" y="401"/>
                  </a:lnTo>
                  <a:lnTo>
                    <a:pt x="21387" y="401"/>
                  </a:lnTo>
                  <a:lnTo>
                    <a:pt x="21387" y="0"/>
                  </a:lnTo>
                  <a:lnTo>
                    <a:pt x="21320" y="0"/>
                  </a:lnTo>
                  <a:lnTo>
                    <a:pt x="21320" y="401"/>
                  </a:lnTo>
                  <a:lnTo>
                    <a:pt x="20635" y="401"/>
                  </a:lnTo>
                  <a:lnTo>
                    <a:pt x="20635" y="0"/>
                  </a:lnTo>
                  <a:lnTo>
                    <a:pt x="20552" y="0"/>
                  </a:lnTo>
                  <a:lnTo>
                    <a:pt x="20552" y="401"/>
                  </a:lnTo>
                  <a:lnTo>
                    <a:pt x="19884" y="401"/>
                  </a:lnTo>
                  <a:lnTo>
                    <a:pt x="19884" y="0"/>
                  </a:lnTo>
                  <a:lnTo>
                    <a:pt x="19800" y="0"/>
                  </a:lnTo>
                  <a:lnTo>
                    <a:pt x="19800" y="401"/>
                  </a:lnTo>
                  <a:lnTo>
                    <a:pt x="19132" y="401"/>
                  </a:lnTo>
                  <a:lnTo>
                    <a:pt x="19132" y="0"/>
                  </a:lnTo>
                  <a:lnTo>
                    <a:pt x="19048" y="0"/>
                  </a:lnTo>
                  <a:lnTo>
                    <a:pt x="19048" y="401"/>
                  </a:lnTo>
                  <a:lnTo>
                    <a:pt x="18380" y="401"/>
                  </a:lnTo>
                  <a:lnTo>
                    <a:pt x="18380" y="0"/>
                  </a:lnTo>
                  <a:lnTo>
                    <a:pt x="18313" y="0"/>
                  </a:lnTo>
                  <a:lnTo>
                    <a:pt x="18313" y="401"/>
                  </a:lnTo>
                  <a:lnTo>
                    <a:pt x="17645" y="401"/>
                  </a:lnTo>
                  <a:lnTo>
                    <a:pt x="17645" y="0"/>
                  </a:lnTo>
                  <a:lnTo>
                    <a:pt x="17561" y="0"/>
                  </a:lnTo>
                  <a:lnTo>
                    <a:pt x="17561" y="401"/>
                  </a:lnTo>
                  <a:lnTo>
                    <a:pt x="16876" y="401"/>
                  </a:lnTo>
                  <a:lnTo>
                    <a:pt x="16876" y="0"/>
                  </a:lnTo>
                  <a:lnTo>
                    <a:pt x="16792" y="0"/>
                  </a:lnTo>
                  <a:lnTo>
                    <a:pt x="16792" y="401"/>
                  </a:lnTo>
                  <a:lnTo>
                    <a:pt x="16124" y="401"/>
                  </a:lnTo>
                  <a:lnTo>
                    <a:pt x="16124" y="0"/>
                  </a:lnTo>
                  <a:lnTo>
                    <a:pt x="16057" y="0"/>
                  </a:lnTo>
                  <a:lnTo>
                    <a:pt x="16057" y="401"/>
                  </a:lnTo>
                  <a:lnTo>
                    <a:pt x="15389" y="401"/>
                  </a:lnTo>
                  <a:lnTo>
                    <a:pt x="15389" y="0"/>
                  </a:lnTo>
                  <a:lnTo>
                    <a:pt x="15305" y="0"/>
                  </a:lnTo>
                  <a:lnTo>
                    <a:pt x="15305" y="401"/>
                  </a:lnTo>
                  <a:lnTo>
                    <a:pt x="14637" y="401"/>
                  </a:lnTo>
                  <a:lnTo>
                    <a:pt x="14637" y="0"/>
                  </a:lnTo>
                  <a:lnTo>
                    <a:pt x="14587" y="0"/>
                  </a:lnTo>
                  <a:lnTo>
                    <a:pt x="14554" y="401"/>
                  </a:lnTo>
                  <a:lnTo>
                    <a:pt x="13885" y="401"/>
                  </a:lnTo>
                  <a:lnTo>
                    <a:pt x="13885" y="0"/>
                  </a:lnTo>
                  <a:lnTo>
                    <a:pt x="13802" y="0"/>
                  </a:lnTo>
                  <a:lnTo>
                    <a:pt x="13802" y="401"/>
                  </a:lnTo>
                  <a:lnTo>
                    <a:pt x="13133" y="401"/>
                  </a:lnTo>
                  <a:lnTo>
                    <a:pt x="13133" y="0"/>
                  </a:lnTo>
                  <a:lnTo>
                    <a:pt x="13050" y="0"/>
                  </a:lnTo>
                  <a:lnTo>
                    <a:pt x="13050" y="401"/>
                  </a:lnTo>
                  <a:lnTo>
                    <a:pt x="12381" y="401"/>
                  </a:lnTo>
                  <a:lnTo>
                    <a:pt x="12381" y="0"/>
                  </a:lnTo>
                  <a:lnTo>
                    <a:pt x="12331" y="0"/>
                  </a:lnTo>
                  <a:lnTo>
                    <a:pt x="12331" y="401"/>
                  </a:lnTo>
                  <a:lnTo>
                    <a:pt x="11663" y="401"/>
                  </a:lnTo>
                  <a:lnTo>
                    <a:pt x="11663" y="0"/>
                  </a:lnTo>
                  <a:lnTo>
                    <a:pt x="11579" y="0"/>
                  </a:lnTo>
                  <a:lnTo>
                    <a:pt x="11579" y="401"/>
                  </a:lnTo>
                  <a:lnTo>
                    <a:pt x="10911" y="401"/>
                  </a:lnTo>
                  <a:lnTo>
                    <a:pt x="10911" y="0"/>
                  </a:lnTo>
                  <a:lnTo>
                    <a:pt x="10828" y="0"/>
                  </a:lnTo>
                  <a:lnTo>
                    <a:pt x="10828" y="401"/>
                  </a:lnTo>
                  <a:lnTo>
                    <a:pt x="10159" y="401"/>
                  </a:lnTo>
                  <a:lnTo>
                    <a:pt x="10159" y="0"/>
                  </a:lnTo>
                  <a:lnTo>
                    <a:pt x="10092" y="0"/>
                  </a:lnTo>
                  <a:lnTo>
                    <a:pt x="10092" y="401"/>
                  </a:lnTo>
                  <a:lnTo>
                    <a:pt x="9424" y="401"/>
                  </a:lnTo>
                  <a:lnTo>
                    <a:pt x="9424" y="0"/>
                  </a:lnTo>
                  <a:lnTo>
                    <a:pt x="9340" y="0"/>
                  </a:lnTo>
                  <a:lnTo>
                    <a:pt x="9340" y="401"/>
                  </a:lnTo>
                  <a:lnTo>
                    <a:pt x="8672" y="401"/>
                  </a:lnTo>
                  <a:lnTo>
                    <a:pt x="8672" y="0"/>
                  </a:lnTo>
                  <a:lnTo>
                    <a:pt x="8589" y="0"/>
                  </a:lnTo>
                  <a:lnTo>
                    <a:pt x="8589" y="401"/>
                  </a:lnTo>
                  <a:lnTo>
                    <a:pt x="7904" y="401"/>
                  </a:lnTo>
                  <a:lnTo>
                    <a:pt x="7904" y="0"/>
                  </a:lnTo>
                  <a:lnTo>
                    <a:pt x="7820" y="0"/>
                  </a:lnTo>
                  <a:lnTo>
                    <a:pt x="7820" y="401"/>
                  </a:lnTo>
                  <a:lnTo>
                    <a:pt x="7152" y="401"/>
                  </a:lnTo>
                  <a:lnTo>
                    <a:pt x="7152" y="0"/>
                  </a:lnTo>
                  <a:lnTo>
                    <a:pt x="7068" y="0"/>
                  </a:lnTo>
                  <a:lnTo>
                    <a:pt x="7068" y="401"/>
                  </a:lnTo>
                  <a:lnTo>
                    <a:pt x="6400" y="401"/>
                  </a:lnTo>
                  <a:lnTo>
                    <a:pt x="6400" y="0"/>
                  </a:lnTo>
                  <a:lnTo>
                    <a:pt x="6316" y="0"/>
                  </a:lnTo>
                  <a:lnTo>
                    <a:pt x="6316" y="401"/>
                  </a:lnTo>
                  <a:lnTo>
                    <a:pt x="5648" y="401"/>
                  </a:lnTo>
                  <a:lnTo>
                    <a:pt x="5648" y="0"/>
                  </a:lnTo>
                  <a:lnTo>
                    <a:pt x="5564" y="0"/>
                  </a:lnTo>
                  <a:lnTo>
                    <a:pt x="5564" y="401"/>
                  </a:lnTo>
                  <a:lnTo>
                    <a:pt x="4896" y="401"/>
                  </a:lnTo>
                  <a:lnTo>
                    <a:pt x="4896" y="0"/>
                  </a:lnTo>
                  <a:lnTo>
                    <a:pt x="4829" y="0"/>
                  </a:lnTo>
                  <a:lnTo>
                    <a:pt x="4829" y="401"/>
                  </a:lnTo>
                  <a:lnTo>
                    <a:pt x="4161" y="401"/>
                  </a:lnTo>
                  <a:lnTo>
                    <a:pt x="4161" y="0"/>
                  </a:lnTo>
                  <a:lnTo>
                    <a:pt x="4077" y="0"/>
                  </a:lnTo>
                  <a:lnTo>
                    <a:pt x="4077" y="401"/>
                  </a:lnTo>
                  <a:lnTo>
                    <a:pt x="3409" y="401"/>
                  </a:lnTo>
                  <a:lnTo>
                    <a:pt x="3409" y="0"/>
                  </a:lnTo>
                  <a:lnTo>
                    <a:pt x="3325" y="0"/>
                  </a:lnTo>
                  <a:lnTo>
                    <a:pt x="3325" y="401"/>
                  </a:lnTo>
                  <a:lnTo>
                    <a:pt x="2657" y="401"/>
                  </a:lnTo>
                  <a:lnTo>
                    <a:pt x="2657" y="0"/>
                  </a:lnTo>
                  <a:lnTo>
                    <a:pt x="2573" y="0"/>
                  </a:lnTo>
                  <a:lnTo>
                    <a:pt x="2573" y="401"/>
                  </a:lnTo>
                  <a:lnTo>
                    <a:pt x="1905" y="401"/>
                  </a:lnTo>
                  <a:lnTo>
                    <a:pt x="1905" y="0"/>
                  </a:lnTo>
                  <a:lnTo>
                    <a:pt x="1838" y="0"/>
                  </a:lnTo>
                  <a:lnTo>
                    <a:pt x="1838" y="401"/>
                  </a:lnTo>
                  <a:lnTo>
                    <a:pt x="1170" y="401"/>
                  </a:lnTo>
                  <a:lnTo>
                    <a:pt x="1170" y="0"/>
                  </a:lnTo>
                  <a:lnTo>
                    <a:pt x="1086" y="0"/>
                  </a:lnTo>
                  <a:lnTo>
                    <a:pt x="1086" y="401"/>
                  </a:lnTo>
                  <a:lnTo>
                    <a:pt x="418" y="40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>
            <a:off x="3272573" y="4237763"/>
            <a:ext cx="5685141" cy="492967"/>
            <a:chOff x="2454430" y="3178322"/>
            <a:chExt cx="4263856" cy="369725"/>
          </a:xfrm>
        </p:grpSpPr>
        <p:sp>
          <p:nvSpPr>
            <p:cNvPr id="355" name="Google Shape;355;p11"/>
            <p:cNvSpPr/>
            <p:nvPr/>
          </p:nvSpPr>
          <p:spPr>
            <a:xfrm rot="5400000">
              <a:off x="2748232" y="2884700"/>
              <a:ext cx="369357" cy="956961"/>
            </a:xfrm>
            <a:custGeom>
              <a:avLst/>
              <a:gdLst/>
              <a:ahLst/>
              <a:cxnLst/>
              <a:rect l="l" t="t" r="r" b="b"/>
              <a:pathLst>
                <a:path w="29425" h="43842" extrusionOk="0">
                  <a:moveTo>
                    <a:pt x="28087" y="1"/>
                  </a:moveTo>
                  <a:cubicBezTo>
                    <a:pt x="27905" y="1"/>
                    <a:pt x="27627" y="140"/>
                    <a:pt x="27499" y="178"/>
                  </a:cubicBezTo>
                  <a:cubicBezTo>
                    <a:pt x="27323" y="210"/>
                    <a:pt x="27098" y="258"/>
                    <a:pt x="26938" y="322"/>
                  </a:cubicBezTo>
                  <a:cubicBezTo>
                    <a:pt x="26914" y="334"/>
                    <a:pt x="26887" y="340"/>
                    <a:pt x="26857" y="340"/>
                  </a:cubicBezTo>
                  <a:cubicBezTo>
                    <a:pt x="26690" y="340"/>
                    <a:pt x="26449" y="171"/>
                    <a:pt x="26312" y="130"/>
                  </a:cubicBezTo>
                  <a:cubicBezTo>
                    <a:pt x="26209" y="104"/>
                    <a:pt x="25845" y="36"/>
                    <a:pt x="25606" y="36"/>
                  </a:cubicBezTo>
                  <a:cubicBezTo>
                    <a:pt x="25549" y="36"/>
                    <a:pt x="25499" y="40"/>
                    <a:pt x="25462" y="50"/>
                  </a:cubicBezTo>
                  <a:cubicBezTo>
                    <a:pt x="25340" y="87"/>
                    <a:pt x="25030" y="103"/>
                    <a:pt x="24734" y="103"/>
                  </a:cubicBezTo>
                  <a:cubicBezTo>
                    <a:pt x="24524" y="103"/>
                    <a:pt x="24321" y="95"/>
                    <a:pt x="24195" y="82"/>
                  </a:cubicBezTo>
                  <a:cubicBezTo>
                    <a:pt x="24137" y="73"/>
                    <a:pt x="24084" y="69"/>
                    <a:pt x="24035" y="69"/>
                  </a:cubicBezTo>
                  <a:cubicBezTo>
                    <a:pt x="23824" y="69"/>
                    <a:pt x="23683" y="142"/>
                    <a:pt x="23553" y="194"/>
                  </a:cubicBezTo>
                  <a:cubicBezTo>
                    <a:pt x="23392" y="258"/>
                    <a:pt x="23104" y="515"/>
                    <a:pt x="23007" y="595"/>
                  </a:cubicBezTo>
                  <a:cubicBezTo>
                    <a:pt x="22925" y="663"/>
                    <a:pt x="22552" y="837"/>
                    <a:pt x="22304" y="837"/>
                  </a:cubicBezTo>
                  <a:cubicBezTo>
                    <a:pt x="22261" y="837"/>
                    <a:pt x="22222" y="832"/>
                    <a:pt x="22189" y="820"/>
                  </a:cubicBezTo>
                  <a:cubicBezTo>
                    <a:pt x="22158" y="808"/>
                    <a:pt x="22121" y="803"/>
                    <a:pt x="22079" y="803"/>
                  </a:cubicBezTo>
                  <a:cubicBezTo>
                    <a:pt x="21834" y="803"/>
                    <a:pt x="21432" y="978"/>
                    <a:pt x="21323" y="1060"/>
                  </a:cubicBezTo>
                  <a:cubicBezTo>
                    <a:pt x="21210" y="1157"/>
                    <a:pt x="20857" y="1445"/>
                    <a:pt x="20729" y="1542"/>
                  </a:cubicBezTo>
                  <a:cubicBezTo>
                    <a:pt x="20585" y="1638"/>
                    <a:pt x="20456" y="1895"/>
                    <a:pt x="20344" y="1943"/>
                  </a:cubicBezTo>
                  <a:cubicBezTo>
                    <a:pt x="20216" y="1975"/>
                    <a:pt x="19333" y="2183"/>
                    <a:pt x="19205" y="2280"/>
                  </a:cubicBezTo>
                  <a:cubicBezTo>
                    <a:pt x="19061" y="2376"/>
                    <a:pt x="18820" y="2745"/>
                    <a:pt x="18660" y="2889"/>
                  </a:cubicBezTo>
                  <a:cubicBezTo>
                    <a:pt x="18483" y="3002"/>
                    <a:pt x="17857" y="3018"/>
                    <a:pt x="17697" y="3146"/>
                  </a:cubicBezTo>
                  <a:cubicBezTo>
                    <a:pt x="17520" y="3258"/>
                    <a:pt x="16847" y="3579"/>
                    <a:pt x="16847" y="3579"/>
                  </a:cubicBezTo>
                  <a:cubicBezTo>
                    <a:pt x="16847" y="3579"/>
                    <a:pt x="16832" y="4127"/>
                    <a:pt x="16774" y="4127"/>
                  </a:cubicBezTo>
                  <a:cubicBezTo>
                    <a:pt x="16771" y="4127"/>
                    <a:pt x="16769" y="4127"/>
                    <a:pt x="16766" y="4125"/>
                  </a:cubicBezTo>
                  <a:cubicBezTo>
                    <a:pt x="16718" y="4093"/>
                    <a:pt x="16237" y="3691"/>
                    <a:pt x="16077" y="3611"/>
                  </a:cubicBezTo>
                  <a:cubicBezTo>
                    <a:pt x="16048" y="3597"/>
                    <a:pt x="15994" y="3591"/>
                    <a:pt x="15924" y="3591"/>
                  </a:cubicBezTo>
                  <a:cubicBezTo>
                    <a:pt x="15600" y="3591"/>
                    <a:pt x="14933" y="3722"/>
                    <a:pt x="14841" y="3788"/>
                  </a:cubicBezTo>
                  <a:cubicBezTo>
                    <a:pt x="14745" y="3868"/>
                    <a:pt x="14232" y="4253"/>
                    <a:pt x="14167" y="4301"/>
                  </a:cubicBezTo>
                  <a:cubicBezTo>
                    <a:pt x="14103" y="4365"/>
                    <a:pt x="13750" y="4526"/>
                    <a:pt x="13670" y="4590"/>
                  </a:cubicBezTo>
                  <a:cubicBezTo>
                    <a:pt x="13590" y="4670"/>
                    <a:pt x="12996" y="4847"/>
                    <a:pt x="12996" y="5023"/>
                  </a:cubicBezTo>
                  <a:cubicBezTo>
                    <a:pt x="12996" y="5216"/>
                    <a:pt x="12707" y="5456"/>
                    <a:pt x="12643" y="5569"/>
                  </a:cubicBezTo>
                  <a:cubicBezTo>
                    <a:pt x="12563" y="5697"/>
                    <a:pt x="12194" y="5777"/>
                    <a:pt x="12001" y="5873"/>
                  </a:cubicBezTo>
                  <a:cubicBezTo>
                    <a:pt x="11793" y="5970"/>
                    <a:pt x="11424" y="6274"/>
                    <a:pt x="11231" y="6355"/>
                  </a:cubicBezTo>
                  <a:cubicBezTo>
                    <a:pt x="11187" y="6373"/>
                    <a:pt x="11131" y="6380"/>
                    <a:pt x="11070" y="6380"/>
                  </a:cubicBezTo>
                  <a:cubicBezTo>
                    <a:pt x="10914" y="6380"/>
                    <a:pt x="10721" y="6338"/>
                    <a:pt x="10587" y="6338"/>
                  </a:cubicBezTo>
                  <a:cubicBezTo>
                    <a:pt x="10543" y="6338"/>
                    <a:pt x="10505" y="6342"/>
                    <a:pt x="10477" y="6355"/>
                  </a:cubicBezTo>
                  <a:cubicBezTo>
                    <a:pt x="10467" y="6359"/>
                    <a:pt x="10455" y="6361"/>
                    <a:pt x="10442" y="6361"/>
                  </a:cubicBezTo>
                  <a:cubicBezTo>
                    <a:pt x="10258" y="6361"/>
                    <a:pt x="9764" y="5986"/>
                    <a:pt x="9659" y="5986"/>
                  </a:cubicBezTo>
                  <a:cubicBezTo>
                    <a:pt x="9531" y="5986"/>
                    <a:pt x="8825" y="5873"/>
                    <a:pt x="8697" y="5841"/>
                  </a:cubicBezTo>
                  <a:cubicBezTo>
                    <a:pt x="8687" y="5839"/>
                    <a:pt x="8678" y="5838"/>
                    <a:pt x="8669" y="5838"/>
                  </a:cubicBezTo>
                  <a:cubicBezTo>
                    <a:pt x="8543" y="5838"/>
                    <a:pt x="8380" y="6022"/>
                    <a:pt x="8231" y="6082"/>
                  </a:cubicBezTo>
                  <a:cubicBezTo>
                    <a:pt x="8087" y="6130"/>
                    <a:pt x="7766" y="6611"/>
                    <a:pt x="7670" y="6676"/>
                  </a:cubicBezTo>
                  <a:cubicBezTo>
                    <a:pt x="7574" y="6756"/>
                    <a:pt x="7172" y="7173"/>
                    <a:pt x="7028" y="7221"/>
                  </a:cubicBezTo>
                  <a:cubicBezTo>
                    <a:pt x="6992" y="7229"/>
                    <a:pt x="6933" y="7232"/>
                    <a:pt x="6862" y="7232"/>
                  </a:cubicBezTo>
                  <a:cubicBezTo>
                    <a:pt x="6649" y="7232"/>
                    <a:pt x="6330" y="7205"/>
                    <a:pt x="6210" y="7205"/>
                  </a:cubicBezTo>
                  <a:cubicBezTo>
                    <a:pt x="6049" y="7205"/>
                    <a:pt x="5793" y="7494"/>
                    <a:pt x="5696" y="7542"/>
                  </a:cubicBezTo>
                  <a:cubicBezTo>
                    <a:pt x="5616" y="7574"/>
                    <a:pt x="5119" y="7959"/>
                    <a:pt x="5055" y="7975"/>
                  </a:cubicBezTo>
                  <a:cubicBezTo>
                    <a:pt x="5052" y="7977"/>
                    <a:pt x="5048" y="7978"/>
                    <a:pt x="5044" y="7978"/>
                  </a:cubicBezTo>
                  <a:cubicBezTo>
                    <a:pt x="4967" y="7978"/>
                    <a:pt x="4633" y="7732"/>
                    <a:pt x="4557" y="7686"/>
                  </a:cubicBezTo>
                  <a:cubicBezTo>
                    <a:pt x="4477" y="7638"/>
                    <a:pt x="3739" y="6916"/>
                    <a:pt x="3643" y="6916"/>
                  </a:cubicBezTo>
                  <a:cubicBezTo>
                    <a:pt x="3547" y="6916"/>
                    <a:pt x="3194" y="6483"/>
                    <a:pt x="3001" y="6419"/>
                  </a:cubicBezTo>
                  <a:cubicBezTo>
                    <a:pt x="2974" y="6410"/>
                    <a:pt x="2943" y="6407"/>
                    <a:pt x="2910" y="6407"/>
                  </a:cubicBezTo>
                  <a:cubicBezTo>
                    <a:pt x="2692" y="6407"/>
                    <a:pt x="2379" y="6567"/>
                    <a:pt x="2295" y="6595"/>
                  </a:cubicBezTo>
                  <a:cubicBezTo>
                    <a:pt x="2290" y="6598"/>
                    <a:pt x="2283" y="6599"/>
                    <a:pt x="2275" y="6599"/>
                  </a:cubicBezTo>
                  <a:cubicBezTo>
                    <a:pt x="2155" y="6599"/>
                    <a:pt x="1809" y="6256"/>
                    <a:pt x="1734" y="6210"/>
                  </a:cubicBezTo>
                  <a:cubicBezTo>
                    <a:pt x="1655" y="6179"/>
                    <a:pt x="1287" y="5873"/>
                    <a:pt x="1120" y="5873"/>
                  </a:cubicBezTo>
                  <a:cubicBezTo>
                    <a:pt x="1116" y="5873"/>
                    <a:pt x="1112" y="5873"/>
                    <a:pt x="1108" y="5873"/>
                  </a:cubicBezTo>
                  <a:cubicBezTo>
                    <a:pt x="1102" y="5874"/>
                    <a:pt x="1094" y="5874"/>
                    <a:pt x="1084" y="5874"/>
                  </a:cubicBezTo>
                  <a:cubicBezTo>
                    <a:pt x="892" y="5874"/>
                    <a:pt x="33" y="5729"/>
                    <a:pt x="33" y="5729"/>
                  </a:cubicBezTo>
                  <a:lnTo>
                    <a:pt x="1" y="5729"/>
                  </a:lnTo>
                  <a:lnTo>
                    <a:pt x="1" y="42516"/>
                  </a:lnTo>
                  <a:lnTo>
                    <a:pt x="290" y="42869"/>
                  </a:lnTo>
                  <a:cubicBezTo>
                    <a:pt x="290" y="42869"/>
                    <a:pt x="1268" y="42629"/>
                    <a:pt x="1429" y="42516"/>
                  </a:cubicBezTo>
                  <a:cubicBezTo>
                    <a:pt x="1589" y="42388"/>
                    <a:pt x="1814" y="42324"/>
                    <a:pt x="1958" y="42324"/>
                  </a:cubicBezTo>
                  <a:cubicBezTo>
                    <a:pt x="2071" y="42324"/>
                    <a:pt x="2536" y="42532"/>
                    <a:pt x="2712" y="42596"/>
                  </a:cubicBezTo>
                  <a:cubicBezTo>
                    <a:pt x="2722" y="42598"/>
                    <a:pt x="2733" y="42599"/>
                    <a:pt x="2743" y="42599"/>
                  </a:cubicBezTo>
                  <a:cubicBezTo>
                    <a:pt x="2929" y="42599"/>
                    <a:pt x="3266" y="42356"/>
                    <a:pt x="3402" y="42356"/>
                  </a:cubicBezTo>
                  <a:cubicBezTo>
                    <a:pt x="3531" y="42356"/>
                    <a:pt x="4140" y="41955"/>
                    <a:pt x="4140" y="41955"/>
                  </a:cubicBezTo>
                  <a:cubicBezTo>
                    <a:pt x="4140" y="41955"/>
                    <a:pt x="4622" y="42468"/>
                    <a:pt x="4702" y="42484"/>
                  </a:cubicBezTo>
                  <a:cubicBezTo>
                    <a:pt x="4709" y="42487"/>
                    <a:pt x="4719" y="42488"/>
                    <a:pt x="4731" y="42488"/>
                  </a:cubicBezTo>
                  <a:cubicBezTo>
                    <a:pt x="4879" y="42488"/>
                    <a:pt x="5352" y="42323"/>
                    <a:pt x="5456" y="42308"/>
                  </a:cubicBezTo>
                  <a:cubicBezTo>
                    <a:pt x="5584" y="42292"/>
                    <a:pt x="5825" y="42083"/>
                    <a:pt x="5889" y="42051"/>
                  </a:cubicBezTo>
                  <a:cubicBezTo>
                    <a:pt x="5891" y="42050"/>
                    <a:pt x="5893" y="42050"/>
                    <a:pt x="5897" y="42050"/>
                  </a:cubicBezTo>
                  <a:cubicBezTo>
                    <a:pt x="5991" y="42050"/>
                    <a:pt x="6695" y="42249"/>
                    <a:pt x="6803" y="42388"/>
                  </a:cubicBezTo>
                  <a:cubicBezTo>
                    <a:pt x="6932" y="42516"/>
                    <a:pt x="7750" y="42933"/>
                    <a:pt x="7846" y="42998"/>
                  </a:cubicBezTo>
                  <a:cubicBezTo>
                    <a:pt x="7942" y="43046"/>
                    <a:pt x="8135" y="43174"/>
                    <a:pt x="8295" y="43254"/>
                  </a:cubicBezTo>
                  <a:cubicBezTo>
                    <a:pt x="8472" y="43334"/>
                    <a:pt x="8937" y="43511"/>
                    <a:pt x="9146" y="43575"/>
                  </a:cubicBezTo>
                  <a:cubicBezTo>
                    <a:pt x="9334" y="43604"/>
                    <a:pt x="10198" y="43841"/>
                    <a:pt x="10450" y="43841"/>
                  </a:cubicBezTo>
                  <a:cubicBezTo>
                    <a:pt x="10478" y="43841"/>
                    <a:pt x="10498" y="43838"/>
                    <a:pt x="10509" y="43832"/>
                  </a:cubicBezTo>
                  <a:cubicBezTo>
                    <a:pt x="10638" y="43768"/>
                    <a:pt x="11039" y="43527"/>
                    <a:pt x="11151" y="43511"/>
                  </a:cubicBezTo>
                  <a:cubicBezTo>
                    <a:pt x="11280" y="43495"/>
                    <a:pt x="11424" y="43238"/>
                    <a:pt x="11600" y="43206"/>
                  </a:cubicBezTo>
                  <a:cubicBezTo>
                    <a:pt x="11606" y="43206"/>
                    <a:pt x="11612" y="43205"/>
                    <a:pt x="11618" y="43205"/>
                  </a:cubicBezTo>
                  <a:cubicBezTo>
                    <a:pt x="11791" y="43205"/>
                    <a:pt x="12134" y="43402"/>
                    <a:pt x="12292" y="43402"/>
                  </a:cubicBezTo>
                  <a:cubicBezTo>
                    <a:pt x="12303" y="43402"/>
                    <a:pt x="12313" y="43401"/>
                    <a:pt x="12322" y="43399"/>
                  </a:cubicBezTo>
                  <a:cubicBezTo>
                    <a:pt x="12467" y="43351"/>
                    <a:pt x="13028" y="43254"/>
                    <a:pt x="13237" y="43158"/>
                  </a:cubicBezTo>
                  <a:cubicBezTo>
                    <a:pt x="13461" y="43046"/>
                    <a:pt x="13879" y="42324"/>
                    <a:pt x="14039" y="42163"/>
                  </a:cubicBezTo>
                  <a:cubicBezTo>
                    <a:pt x="14199" y="42003"/>
                    <a:pt x="14392" y="41361"/>
                    <a:pt x="14504" y="41201"/>
                  </a:cubicBezTo>
                  <a:cubicBezTo>
                    <a:pt x="14633" y="41040"/>
                    <a:pt x="15002" y="41008"/>
                    <a:pt x="15210" y="40960"/>
                  </a:cubicBezTo>
                  <a:cubicBezTo>
                    <a:pt x="15403" y="40928"/>
                    <a:pt x="16269" y="40543"/>
                    <a:pt x="16349" y="40479"/>
                  </a:cubicBezTo>
                  <a:cubicBezTo>
                    <a:pt x="16425" y="40434"/>
                    <a:pt x="17403" y="40219"/>
                    <a:pt x="17617" y="40219"/>
                  </a:cubicBezTo>
                  <a:cubicBezTo>
                    <a:pt x="17631" y="40219"/>
                    <a:pt x="17642" y="40220"/>
                    <a:pt x="17649" y="40222"/>
                  </a:cubicBezTo>
                  <a:cubicBezTo>
                    <a:pt x="17772" y="40268"/>
                    <a:pt x="18027" y="40593"/>
                    <a:pt x="18119" y="40593"/>
                  </a:cubicBezTo>
                  <a:cubicBezTo>
                    <a:pt x="18123" y="40593"/>
                    <a:pt x="18127" y="40592"/>
                    <a:pt x="18130" y="40591"/>
                  </a:cubicBezTo>
                  <a:cubicBezTo>
                    <a:pt x="18210" y="40543"/>
                    <a:pt x="18740" y="40350"/>
                    <a:pt x="18916" y="40286"/>
                  </a:cubicBezTo>
                  <a:cubicBezTo>
                    <a:pt x="18937" y="40277"/>
                    <a:pt x="18960" y="40273"/>
                    <a:pt x="18985" y="40273"/>
                  </a:cubicBezTo>
                  <a:cubicBezTo>
                    <a:pt x="19178" y="40273"/>
                    <a:pt x="19487" y="40515"/>
                    <a:pt x="19558" y="40543"/>
                  </a:cubicBezTo>
                  <a:cubicBezTo>
                    <a:pt x="19638" y="40591"/>
                    <a:pt x="20296" y="41104"/>
                    <a:pt x="20296" y="41104"/>
                  </a:cubicBezTo>
                  <a:cubicBezTo>
                    <a:pt x="20296" y="41104"/>
                    <a:pt x="20883" y="41266"/>
                    <a:pt x="20976" y="41266"/>
                  </a:cubicBezTo>
                  <a:cubicBezTo>
                    <a:pt x="20981" y="41266"/>
                    <a:pt x="20984" y="41266"/>
                    <a:pt x="20986" y="41265"/>
                  </a:cubicBezTo>
                  <a:cubicBezTo>
                    <a:pt x="21018" y="41249"/>
                    <a:pt x="21932" y="41120"/>
                    <a:pt x="22093" y="41088"/>
                  </a:cubicBezTo>
                  <a:cubicBezTo>
                    <a:pt x="22269" y="41056"/>
                    <a:pt x="22382" y="40751"/>
                    <a:pt x="22622" y="40591"/>
                  </a:cubicBezTo>
                  <a:cubicBezTo>
                    <a:pt x="22863" y="40431"/>
                    <a:pt x="23071" y="40126"/>
                    <a:pt x="23184" y="39965"/>
                  </a:cubicBezTo>
                  <a:cubicBezTo>
                    <a:pt x="23312" y="39805"/>
                    <a:pt x="23473" y="39500"/>
                    <a:pt x="23665" y="39452"/>
                  </a:cubicBezTo>
                  <a:cubicBezTo>
                    <a:pt x="23874" y="39356"/>
                    <a:pt x="24596" y="39227"/>
                    <a:pt x="24740" y="39179"/>
                  </a:cubicBezTo>
                  <a:cubicBezTo>
                    <a:pt x="24884" y="39147"/>
                    <a:pt x="25253" y="39099"/>
                    <a:pt x="25494" y="39099"/>
                  </a:cubicBezTo>
                  <a:cubicBezTo>
                    <a:pt x="25735" y="39099"/>
                    <a:pt x="26120" y="38955"/>
                    <a:pt x="26296" y="38858"/>
                  </a:cubicBezTo>
                  <a:cubicBezTo>
                    <a:pt x="26473" y="38762"/>
                    <a:pt x="26633" y="38666"/>
                    <a:pt x="26745" y="38618"/>
                  </a:cubicBezTo>
                  <a:cubicBezTo>
                    <a:pt x="26755" y="38615"/>
                    <a:pt x="26767" y="38613"/>
                    <a:pt x="26783" y="38613"/>
                  </a:cubicBezTo>
                  <a:cubicBezTo>
                    <a:pt x="26882" y="38613"/>
                    <a:pt x="27105" y="38668"/>
                    <a:pt x="27310" y="38668"/>
                  </a:cubicBezTo>
                  <a:cubicBezTo>
                    <a:pt x="27409" y="38668"/>
                    <a:pt x="27504" y="38656"/>
                    <a:pt x="27580" y="38618"/>
                  </a:cubicBezTo>
                  <a:cubicBezTo>
                    <a:pt x="27836" y="38505"/>
                    <a:pt x="29425" y="38120"/>
                    <a:pt x="29425" y="38120"/>
                  </a:cubicBezTo>
                  <a:lnTo>
                    <a:pt x="29425" y="756"/>
                  </a:lnTo>
                  <a:cubicBezTo>
                    <a:pt x="29425" y="756"/>
                    <a:pt x="28350" y="162"/>
                    <a:pt x="28205" y="34"/>
                  </a:cubicBezTo>
                  <a:cubicBezTo>
                    <a:pt x="28175" y="10"/>
                    <a:pt x="28135" y="1"/>
                    <a:pt x="28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 rot="5400000">
              <a:off x="2869072" y="2899539"/>
              <a:ext cx="368755" cy="927298"/>
            </a:xfrm>
            <a:custGeom>
              <a:avLst/>
              <a:gdLst/>
              <a:ahLst/>
              <a:cxnLst/>
              <a:rect l="l" t="t" r="r" b="b"/>
              <a:pathLst>
                <a:path w="29377" h="42483" extrusionOk="0">
                  <a:moveTo>
                    <a:pt x="25124" y="0"/>
                  </a:moveTo>
                  <a:cubicBezTo>
                    <a:pt x="24594" y="0"/>
                    <a:pt x="23850" y="84"/>
                    <a:pt x="23553" y="305"/>
                  </a:cubicBezTo>
                  <a:cubicBezTo>
                    <a:pt x="23120" y="626"/>
                    <a:pt x="21884" y="1107"/>
                    <a:pt x="21483" y="1315"/>
                  </a:cubicBezTo>
                  <a:cubicBezTo>
                    <a:pt x="21082" y="1508"/>
                    <a:pt x="19317" y="2615"/>
                    <a:pt x="18980" y="2775"/>
                  </a:cubicBezTo>
                  <a:cubicBezTo>
                    <a:pt x="18643" y="2936"/>
                    <a:pt x="17071" y="4075"/>
                    <a:pt x="16879" y="4171"/>
                  </a:cubicBezTo>
                  <a:cubicBezTo>
                    <a:pt x="16859" y="4182"/>
                    <a:pt x="16832" y="4186"/>
                    <a:pt x="16797" y="4186"/>
                  </a:cubicBezTo>
                  <a:cubicBezTo>
                    <a:pt x="16511" y="4186"/>
                    <a:pt x="15747" y="3874"/>
                    <a:pt x="15292" y="3874"/>
                  </a:cubicBezTo>
                  <a:cubicBezTo>
                    <a:pt x="15203" y="3874"/>
                    <a:pt x="15125" y="3886"/>
                    <a:pt x="15066" y="3914"/>
                  </a:cubicBezTo>
                  <a:cubicBezTo>
                    <a:pt x="14665" y="4123"/>
                    <a:pt x="13461" y="5182"/>
                    <a:pt x="12868" y="5519"/>
                  </a:cubicBezTo>
                  <a:cubicBezTo>
                    <a:pt x="12258" y="5856"/>
                    <a:pt x="10702" y="6481"/>
                    <a:pt x="10493" y="6481"/>
                  </a:cubicBezTo>
                  <a:cubicBezTo>
                    <a:pt x="10301" y="6481"/>
                    <a:pt x="9900" y="6016"/>
                    <a:pt x="9499" y="5920"/>
                  </a:cubicBezTo>
                  <a:cubicBezTo>
                    <a:pt x="9475" y="5914"/>
                    <a:pt x="9448" y="5911"/>
                    <a:pt x="9420" y="5911"/>
                  </a:cubicBezTo>
                  <a:cubicBezTo>
                    <a:pt x="8969" y="5911"/>
                    <a:pt x="7975" y="6590"/>
                    <a:pt x="7734" y="6786"/>
                  </a:cubicBezTo>
                  <a:cubicBezTo>
                    <a:pt x="7461" y="6979"/>
                    <a:pt x="6467" y="7540"/>
                    <a:pt x="6226" y="7540"/>
                  </a:cubicBezTo>
                  <a:cubicBezTo>
                    <a:pt x="5985" y="7540"/>
                    <a:pt x="5023" y="7941"/>
                    <a:pt x="4814" y="7941"/>
                  </a:cubicBezTo>
                  <a:cubicBezTo>
                    <a:pt x="4622" y="7941"/>
                    <a:pt x="2921" y="6449"/>
                    <a:pt x="2616" y="6385"/>
                  </a:cubicBezTo>
                  <a:cubicBezTo>
                    <a:pt x="2311" y="6321"/>
                    <a:pt x="1" y="5920"/>
                    <a:pt x="1" y="5920"/>
                  </a:cubicBezTo>
                  <a:lnTo>
                    <a:pt x="1" y="41440"/>
                  </a:lnTo>
                  <a:cubicBezTo>
                    <a:pt x="1" y="41440"/>
                    <a:pt x="1056" y="41404"/>
                    <a:pt x="1888" y="41404"/>
                  </a:cubicBezTo>
                  <a:cubicBezTo>
                    <a:pt x="2304" y="41404"/>
                    <a:pt x="2664" y="41413"/>
                    <a:pt x="2809" y="41440"/>
                  </a:cubicBezTo>
                  <a:cubicBezTo>
                    <a:pt x="2828" y="41443"/>
                    <a:pt x="2850" y="41445"/>
                    <a:pt x="2873" y="41445"/>
                  </a:cubicBezTo>
                  <a:cubicBezTo>
                    <a:pt x="3373" y="41445"/>
                    <a:pt x="4530" y="40653"/>
                    <a:pt x="4906" y="40653"/>
                  </a:cubicBezTo>
                  <a:cubicBezTo>
                    <a:pt x="4913" y="40653"/>
                    <a:pt x="4920" y="40653"/>
                    <a:pt x="4926" y="40654"/>
                  </a:cubicBezTo>
                  <a:cubicBezTo>
                    <a:pt x="5279" y="40702"/>
                    <a:pt x="6418" y="41215"/>
                    <a:pt x="7028" y="41440"/>
                  </a:cubicBezTo>
                  <a:cubicBezTo>
                    <a:pt x="7622" y="41664"/>
                    <a:pt x="8937" y="42354"/>
                    <a:pt x="9531" y="42418"/>
                  </a:cubicBezTo>
                  <a:cubicBezTo>
                    <a:pt x="9865" y="42454"/>
                    <a:pt x="10016" y="42479"/>
                    <a:pt x="10209" y="42479"/>
                  </a:cubicBezTo>
                  <a:cubicBezTo>
                    <a:pt x="10367" y="42479"/>
                    <a:pt x="10554" y="42462"/>
                    <a:pt x="10894" y="42418"/>
                  </a:cubicBezTo>
                  <a:cubicBezTo>
                    <a:pt x="11665" y="42322"/>
                    <a:pt x="11793" y="42483"/>
                    <a:pt x="12595" y="41953"/>
                  </a:cubicBezTo>
                  <a:cubicBezTo>
                    <a:pt x="13397" y="41440"/>
                    <a:pt x="13911" y="40798"/>
                    <a:pt x="14360" y="40349"/>
                  </a:cubicBezTo>
                  <a:cubicBezTo>
                    <a:pt x="14825" y="39916"/>
                    <a:pt x="16269" y="39547"/>
                    <a:pt x="16638" y="39354"/>
                  </a:cubicBezTo>
                  <a:cubicBezTo>
                    <a:pt x="16734" y="39297"/>
                    <a:pt x="16963" y="39276"/>
                    <a:pt x="17258" y="39276"/>
                  </a:cubicBezTo>
                  <a:cubicBezTo>
                    <a:pt x="18044" y="39276"/>
                    <a:pt x="19294" y="39427"/>
                    <a:pt x="19702" y="39450"/>
                  </a:cubicBezTo>
                  <a:cubicBezTo>
                    <a:pt x="20231" y="39496"/>
                    <a:pt x="21143" y="39953"/>
                    <a:pt x="21543" y="39953"/>
                  </a:cubicBezTo>
                  <a:cubicBezTo>
                    <a:pt x="21568" y="39953"/>
                    <a:pt x="21591" y="39951"/>
                    <a:pt x="21612" y="39948"/>
                  </a:cubicBezTo>
                  <a:cubicBezTo>
                    <a:pt x="21948" y="39900"/>
                    <a:pt x="22462" y="38696"/>
                    <a:pt x="22815" y="38456"/>
                  </a:cubicBezTo>
                  <a:cubicBezTo>
                    <a:pt x="23152" y="38215"/>
                    <a:pt x="24580" y="38183"/>
                    <a:pt x="25285" y="37750"/>
                  </a:cubicBezTo>
                  <a:cubicBezTo>
                    <a:pt x="25975" y="37301"/>
                    <a:pt x="26537" y="37445"/>
                    <a:pt x="26986" y="37285"/>
                  </a:cubicBezTo>
                  <a:cubicBezTo>
                    <a:pt x="27419" y="37124"/>
                    <a:pt x="29377" y="37060"/>
                    <a:pt x="29377" y="37060"/>
                  </a:cubicBezTo>
                  <a:lnTo>
                    <a:pt x="29377" y="754"/>
                  </a:lnTo>
                  <a:cubicBezTo>
                    <a:pt x="29377" y="754"/>
                    <a:pt x="25959" y="144"/>
                    <a:pt x="25654" y="48"/>
                  </a:cubicBezTo>
                  <a:cubicBezTo>
                    <a:pt x="25564" y="18"/>
                    <a:pt x="25366" y="0"/>
                    <a:pt x="25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3139576" y="3178325"/>
              <a:ext cx="2888700" cy="36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 rot="-5400000" flipH="1">
              <a:off x="6054504" y="2884266"/>
              <a:ext cx="369725" cy="957838"/>
            </a:xfrm>
            <a:custGeom>
              <a:avLst/>
              <a:gdLst/>
              <a:ahLst/>
              <a:cxnLst/>
              <a:rect l="l" t="t" r="r" b="b"/>
              <a:pathLst>
                <a:path w="29425" h="43842" extrusionOk="0">
                  <a:moveTo>
                    <a:pt x="28087" y="1"/>
                  </a:moveTo>
                  <a:cubicBezTo>
                    <a:pt x="27905" y="1"/>
                    <a:pt x="27627" y="140"/>
                    <a:pt x="27499" y="178"/>
                  </a:cubicBezTo>
                  <a:cubicBezTo>
                    <a:pt x="27323" y="210"/>
                    <a:pt x="27098" y="258"/>
                    <a:pt x="26938" y="322"/>
                  </a:cubicBezTo>
                  <a:cubicBezTo>
                    <a:pt x="26914" y="334"/>
                    <a:pt x="26887" y="340"/>
                    <a:pt x="26857" y="340"/>
                  </a:cubicBezTo>
                  <a:cubicBezTo>
                    <a:pt x="26690" y="340"/>
                    <a:pt x="26449" y="171"/>
                    <a:pt x="26312" y="130"/>
                  </a:cubicBezTo>
                  <a:cubicBezTo>
                    <a:pt x="26209" y="104"/>
                    <a:pt x="25845" y="36"/>
                    <a:pt x="25606" y="36"/>
                  </a:cubicBezTo>
                  <a:cubicBezTo>
                    <a:pt x="25549" y="36"/>
                    <a:pt x="25499" y="40"/>
                    <a:pt x="25462" y="50"/>
                  </a:cubicBezTo>
                  <a:cubicBezTo>
                    <a:pt x="25340" y="87"/>
                    <a:pt x="25030" y="103"/>
                    <a:pt x="24734" y="103"/>
                  </a:cubicBezTo>
                  <a:cubicBezTo>
                    <a:pt x="24524" y="103"/>
                    <a:pt x="24321" y="95"/>
                    <a:pt x="24195" y="82"/>
                  </a:cubicBezTo>
                  <a:cubicBezTo>
                    <a:pt x="24137" y="73"/>
                    <a:pt x="24084" y="69"/>
                    <a:pt x="24035" y="69"/>
                  </a:cubicBezTo>
                  <a:cubicBezTo>
                    <a:pt x="23824" y="69"/>
                    <a:pt x="23683" y="142"/>
                    <a:pt x="23553" y="194"/>
                  </a:cubicBezTo>
                  <a:cubicBezTo>
                    <a:pt x="23392" y="258"/>
                    <a:pt x="23104" y="515"/>
                    <a:pt x="23007" y="595"/>
                  </a:cubicBezTo>
                  <a:cubicBezTo>
                    <a:pt x="22925" y="663"/>
                    <a:pt x="22552" y="837"/>
                    <a:pt x="22304" y="837"/>
                  </a:cubicBezTo>
                  <a:cubicBezTo>
                    <a:pt x="22261" y="837"/>
                    <a:pt x="22222" y="832"/>
                    <a:pt x="22189" y="820"/>
                  </a:cubicBezTo>
                  <a:cubicBezTo>
                    <a:pt x="22158" y="808"/>
                    <a:pt x="22121" y="803"/>
                    <a:pt x="22079" y="803"/>
                  </a:cubicBezTo>
                  <a:cubicBezTo>
                    <a:pt x="21834" y="803"/>
                    <a:pt x="21432" y="978"/>
                    <a:pt x="21323" y="1060"/>
                  </a:cubicBezTo>
                  <a:cubicBezTo>
                    <a:pt x="21210" y="1157"/>
                    <a:pt x="20857" y="1445"/>
                    <a:pt x="20729" y="1542"/>
                  </a:cubicBezTo>
                  <a:cubicBezTo>
                    <a:pt x="20585" y="1638"/>
                    <a:pt x="20456" y="1895"/>
                    <a:pt x="20344" y="1943"/>
                  </a:cubicBezTo>
                  <a:cubicBezTo>
                    <a:pt x="20216" y="1975"/>
                    <a:pt x="19333" y="2183"/>
                    <a:pt x="19205" y="2280"/>
                  </a:cubicBezTo>
                  <a:cubicBezTo>
                    <a:pt x="19061" y="2376"/>
                    <a:pt x="18820" y="2745"/>
                    <a:pt x="18660" y="2889"/>
                  </a:cubicBezTo>
                  <a:cubicBezTo>
                    <a:pt x="18483" y="3002"/>
                    <a:pt x="17857" y="3018"/>
                    <a:pt x="17697" y="3146"/>
                  </a:cubicBezTo>
                  <a:cubicBezTo>
                    <a:pt x="17520" y="3258"/>
                    <a:pt x="16847" y="3579"/>
                    <a:pt x="16847" y="3579"/>
                  </a:cubicBezTo>
                  <a:cubicBezTo>
                    <a:pt x="16847" y="3579"/>
                    <a:pt x="16832" y="4127"/>
                    <a:pt x="16774" y="4127"/>
                  </a:cubicBezTo>
                  <a:cubicBezTo>
                    <a:pt x="16771" y="4127"/>
                    <a:pt x="16769" y="4127"/>
                    <a:pt x="16766" y="4125"/>
                  </a:cubicBezTo>
                  <a:cubicBezTo>
                    <a:pt x="16718" y="4093"/>
                    <a:pt x="16237" y="3691"/>
                    <a:pt x="16077" y="3611"/>
                  </a:cubicBezTo>
                  <a:cubicBezTo>
                    <a:pt x="16048" y="3597"/>
                    <a:pt x="15994" y="3591"/>
                    <a:pt x="15924" y="3591"/>
                  </a:cubicBezTo>
                  <a:cubicBezTo>
                    <a:pt x="15600" y="3591"/>
                    <a:pt x="14933" y="3722"/>
                    <a:pt x="14841" y="3788"/>
                  </a:cubicBezTo>
                  <a:cubicBezTo>
                    <a:pt x="14745" y="3868"/>
                    <a:pt x="14232" y="4253"/>
                    <a:pt x="14167" y="4301"/>
                  </a:cubicBezTo>
                  <a:cubicBezTo>
                    <a:pt x="14103" y="4365"/>
                    <a:pt x="13750" y="4526"/>
                    <a:pt x="13670" y="4590"/>
                  </a:cubicBezTo>
                  <a:cubicBezTo>
                    <a:pt x="13590" y="4670"/>
                    <a:pt x="12996" y="4847"/>
                    <a:pt x="12996" y="5023"/>
                  </a:cubicBezTo>
                  <a:cubicBezTo>
                    <a:pt x="12996" y="5216"/>
                    <a:pt x="12707" y="5456"/>
                    <a:pt x="12643" y="5569"/>
                  </a:cubicBezTo>
                  <a:cubicBezTo>
                    <a:pt x="12563" y="5697"/>
                    <a:pt x="12194" y="5777"/>
                    <a:pt x="12001" y="5873"/>
                  </a:cubicBezTo>
                  <a:cubicBezTo>
                    <a:pt x="11793" y="5970"/>
                    <a:pt x="11424" y="6274"/>
                    <a:pt x="11231" y="6355"/>
                  </a:cubicBezTo>
                  <a:cubicBezTo>
                    <a:pt x="11187" y="6373"/>
                    <a:pt x="11131" y="6380"/>
                    <a:pt x="11070" y="6380"/>
                  </a:cubicBezTo>
                  <a:cubicBezTo>
                    <a:pt x="10914" y="6380"/>
                    <a:pt x="10721" y="6338"/>
                    <a:pt x="10587" y="6338"/>
                  </a:cubicBezTo>
                  <a:cubicBezTo>
                    <a:pt x="10543" y="6338"/>
                    <a:pt x="10505" y="6342"/>
                    <a:pt x="10477" y="6355"/>
                  </a:cubicBezTo>
                  <a:cubicBezTo>
                    <a:pt x="10467" y="6359"/>
                    <a:pt x="10455" y="6361"/>
                    <a:pt x="10442" y="6361"/>
                  </a:cubicBezTo>
                  <a:cubicBezTo>
                    <a:pt x="10258" y="6361"/>
                    <a:pt x="9764" y="5986"/>
                    <a:pt x="9659" y="5986"/>
                  </a:cubicBezTo>
                  <a:cubicBezTo>
                    <a:pt x="9531" y="5986"/>
                    <a:pt x="8825" y="5873"/>
                    <a:pt x="8697" y="5841"/>
                  </a:cubicBezTo>
                  <a:cubicBezTo>
                    <a:pt x="8687" y="5839"/>
                    <a:pt x="8678" y="5838"/>
                    <a:pt x="8669" y="5838"/>
                  </a:cubicBezTo>
                  <a:cubicBezTo>
                    <a:pt x="8543" y="5838"/>
                    <a:pt x="8380" y="6022"/>
                    <a:pt x="8231" y="6082"/>
                  </a:cubicBezTo>
                  <a:cubicBezTo>
                    <a:pt x="8087" y="6130"/>
                    <a:pt x="7766" y="6611"/>
                    <a:pt x="7670" y="6676"/>
                  </a:cubicBezTo>
                  <a:cubicBezTo>
                    <a:pt x="7574" y="6756"/>
                    <a:pt x="7172" y="7173"/>
                    <a:pt x="7028" y="7221"/>
                  </a:cubicBezTo>
                  <a:cubicBezTo>
                    <a:pt x="6992" y="7229"/>
                    <a:pt x="6933" y="7232"/>
                    <a:pt x="6862" y="7232"/>
                  </a:cubicBezTo>
                  <a:cubicBezTo>
                    <a:pt x="6649" y="7232"/>
                    <a:pt x="6330" y="7205"/>
                    <a:pt x="6210" y="7205"/>
                  </a:cubicBezTo>
                  <a:cubicBezTo>
                    <a:pt x="6049" y="7205"/>
                    <a:pt x="5793" y="7494"/>
                    <a:pt x="5696" y="7542"/>
                  </a:cubicBezTo>
                  <a:cubicBezTo>
                    <a:pt x="5616" y="7574"/>
                    <a:pt x="5119" y="7959"/>
                    <a:pt x="5055" y="7975"/>
                  </a:cubicBezTo>
                  <a:cubicBezTo>
                    <a:pt x="5052" y="7977"/>
                    <a:pt x="5048" y="7978"/>
                    <a:pt x="5044" y="7978"/>
                  </a:cubicBezTo>
                  <a:cubicBezTo>
                    <a:pt x="4967" y="7978"/>
                    <a:pt x="4633" y="7732"/>
                    <a:pt x="4557" y="7686"/>
                  </a:cubicBezTo>
                  <a:cubicBezTo>
                    <a:pt x="4477" y="7638"/>
                    <a:pt x="3739" y="6916"/>
                    <a:pt x="3643" y="6916"/>
                  </a:cubicBezTo>
                  <a:cubicBezTo>
                    <a:pt x="3547" y="6916"/>
                    <a:pt x="3194" y="6483"/>
                    <a:pt x="3001" y="6419"/>
                  </a:cubicBezTo>
                  <a:cubicBezTo>
                    <a:pt x="2974" y="6410"/>
                    <a:pt x="2943" y="6407"/>
                    <a:pt x="2910" y="6407"/>
                  </a:cubicBezTo>
                  <a:cubicBezTo>
                    <a:pt x="2692" y="6407"/>
                    <a:pt x="2379" y="6567"/>
                    <a:pt x="2295" y="6595"/>
                  </a:cubicBezTo>
                  <a:cubicBezTo>
                    <a:pt x="2290" y="6598"/>
                    <a:pt x="2283" y="6599"/>
                    <a:pt x="2275" y="6599"/>
                  </a:cubicBezTo>
                  <a:cubicBezTo>
                    <a:pt x="2155" y="6599"/>
                    <a:pt x="1809" y="6256"/>
                    <a:pt x="1734" y="6210"/>
                  </a:cubicBezTo>
                  <a:cubicBezTo>
                    <a:pt x="1655" y="6179"/>
                    <a:pt x="1287" y="5873"/>
                    <a:pt x="1120" y="5873"/>
                  </a:cubicBezTo>
                  <a:cubicBezTo>
                    <a:pt x="1116" y="5873"/>
                    <a:pt x="1112" y="5873"/>
                    <a:pt x="1108" y="5873"/>
                  </a:cubicBezTo>
                  <a:cubicBezTo>
                    <a:pt x="1102" y="5874"/>
                    <a:pt x="1094" y="5874"/>
                    <a:pt x="1084" y="5874"/>
                  </a:cubicBezTo>
                  <a:cubicBezTo>
                    <a:pt x="892" y="5874"/>
                    <a:pt x="33" y="5729"/>
                    <a:pt x="33" y="5729"/>
                  </a:cubicBezTo>
                  <a:lnTo>
                    <a:pt x="1" y="5729"/>
                  </a:lnTo>
                  <a:lnTo>
                    <a:pt x="1" y="42516"/>
                  </a:lnTo>
                  <a:lnTo>
                    <a:pt x="290" y="42869"/>
                  </a:lnTo>
                  <a:cubicBezTo>
                    <a:pt x="290" y="42869"/>
                    <a:pt x="1268" y="42629"/>
                    <a:pt x="1429" y="42516"/>
                  </a:cubicBezTo>
                  <a:cubicBezTo>
                    <a:pt x="1589" y="42388"/>
                    <a:pt x="1814" y="42324"/>
                    <a:pt x="1958" y="42324"/>
                  </a:cubicBezTo>
                  <a:cubicBezTo>
                    <a:pt x="2071" y="42324"/>
                    <a:pt x="2536" y="42532"/>
                    <a:pt x="2712" y="42596"/>
                  </a:cubicBezTo>
                  <a:cubicBezTo>
                    <a:pt x="2722" y="42598"/>
                    <a:pt x="2733" y="42599"/>
                    <a:pt x="2743" y="42599"/>
                  </a:cubicBezTo>
                  <a:cubicBezTo>
                    <a:pt x="2929" y="42599"/>
                    <a:pt x="3266" y="42356"/>
                    <a:pt x="3402" y="42356"/>
                  </a:cubicBezTo>
                  <a:cubicBezTo>
                    <a:pt x="3531" y="42356"/>
                    <a:pt x="4140" y="41955"/>
                    <a:pt x="4140" y="41955"/>
                  </a:cubicBezTo>
                  <a:cubicBezTo>
                    <a:pt x="4140" y="41955"/>
                    <a:pt x="4622" y="42468"/>
                    <a:pt x="4702" y="42484"/>
                  </a:cubicBezTo>
                  <a:cubicBezTo>
                    <a:pt x="4709" y="42487"/>
                    <a:pt x="4719" y="42488"/>
                    <a:pt x="4731" y="42488"/>
                  </a:cubicBezTo>
                  <a:cubicBezTo>
                    <a:pt x="4879" y="42488"/>
                    <a:pt x="5352" y="42323"/>
                    <a:pt x="5456" y="42308"/>
                  </a:cubicBezTo>
                  <a:cubicBezTo>
                    <a:pt x="5584" y="42292"/>
                    <a:pt x="5825" y="42083"/>
                    <a:pt x="5889" y="42051"/>
                  </a:cubicBezTo>
                  <a:cubicBezTo>
                    <a:pt x="5891" y="42050"/>
                    <a:pt x="5893" y="42050"/>
                    <a:pt x="5897" y="42050"/>
                  </a:cubicBezTo>
                  <a:cubicBezTo>
                    <a:pt x="5991" y="42050"/>
                    <a:pt x="6695" y="42249"/>
                    <a:pt x="6803" y="42388"/>
                  </a:cubicBezTo>
                  <a:cubicBezTo>
                    <a:pt x="6932" y="42516"/>
                    <a:pt x="7750" y="42933"/>
                    <a:pt x="7846" y="42998"/>
                  </a:cubicBezTo>
                  <a:cubicBezTo>
                    <a:pt x="7942" y="43046"/>
                    <a:pt x="8135" y="43174"/>
                    <a:pt x="8295" y="43254"/>
                  </a:cubicBezTo>
                  <a:cubicBezTo>
                    <a:pt x="8472" y="43334"/>
                    <a:pt x="8937" y="43511"/>
                    <a:pt x="9146" y="43575"/>
                  </a:cubicBezTo>
                  <a:cubicBezTo>
                    <a:pt x="9334" y="43604"/>
                    <a:pt x="10198" y="43841"/>
                    <a:pt x="10450" y="43841"/>
                  </a:cubicBezTo>
                  <a:cubicBezTo>
                    <a:pt x="10478" y="43841"/>
                    <a:pt x="10498" y="43838"/>
                    <a:pt x="10509" y="43832"/>
                  </a:cubicBezTo>
                  <a:cubicBezTo>
                    <a:pt x="10638" y="43768"/>
                    <a:pt x="11039" y="43527"/>
                    <a:pt x="11151" y="43511"/>
                  </a:cubicBezTo>
                  <a:cubicBezTo>
                    <a:pt x="11280" y="43495"/>
                    <a:pt x="11424" y="43238"/>
                    <a:pt x="11600" y="43206"/>
                  </a:cubicBezTo>
                  <a:cubicBezTo>
                    <a:pt x="11606" y="43206"/>
                    <a:pt x="11612" y="43205"/>
                    <a:pt x="11618" y="43205"/>
                  </a:cubicBezTo>
                  <a:cubicBezTo>
                    <a:pt x="11791" y="43205"/>
                    <a:pt x="12134" y="43402"/>
                    <a:pt x="12292" y="43402"/>
                  </a:cubicBezTo>
                  <a:cubicBezTo>
                    <a:pt x="12303" y="43402"/>
                    <a:pt x="12313" y="43401"/>
                    <a:pt x="12322" y="43399"/>
                  </a:cubicBezTo>
                  <a:cubicBezTo>
                    <a:pt x="12467" y="43351"/>
                    <a:pt x="13028" y="43254"/>
                    <a:pt x="13237" y="43158"/>
                  </a:cubicBezTo>
                  <a:cubicBezTo>
                    <a:pt x="13461" y="43046"/>
                    <a:pt x="13879" y="42324"/>
                    <a:pt x="14039" y="42163"/>
                  </a:cubicBezTo>
                  <a:cubicBezTo>
                    <a:pt x="14199" y="42003"/>
                    <a:pt x="14392" y="41361"/>
                    <a:pt x="14504" y="41201"/>
                  </a:cubicBezTo>
                  <a:cubicBezTo>
                    <a:pt x="14633" y="41040"/>
                    <a:pt x="15002" y="41008"/>
                    <a:pt x="15210" y="40960"/>
                  </a:cubicBezTo>
                  <a:cubicBezTo>
                    <a:pt x="15403" y="40928"/>
                    <a:pt x="16269" y="40543"/>
                    <a:pt x="16349" y="40479"/>
                  </a:cubicBezTo>
                  <a:cubicBezTo>
                    <a:pt x="16425" y="40434"/>
                    <a:pt x="17403" y="40219"/>
                    <a:pt x="17617" y="40219"/>
                  </a:cubicBezTo>
                  <a:cubicBezTo>
                    <a:pt x="17631" y="40219"/>
                    <a:pt x="17642" y="40220"/>
                    <a:pt x="17649" y="40222"/>
                  </a:cubicBezTo>
                  <a:cubicBezTo>
                    <a:pt x="17772" y="40268"/>
                    <a:pt x="18027" y="40593"/>
                    <a:pt x="18119" y="40593"/>
                  </a:cubicBezTo>
                  <a:cubicBezTo>
                    <a:pt x="18123" y="40593"/>
                    <a:pt x="18127" y="40592"/>
                    <a:pt x="18130" y="40591"/>
                  </a:cubicBezTo>
                  <a:cubicBezTo>
                    <a:pt x="18210" y="40543"/>
                    <a:pt x="18740" y="40350"/>
                    <a:pt x="18916" y="40286"/>
                  </a:cubicBezTo>
                  <a:cubicBezTo>
                    <a:pt x="18937" y="40277"/>
                    <a:pt x="18960" y="40273"/>
                    <a:pt x="18985" y="40273"/>
                  </a:cubicBezTo>
                  <a:cubicBezTo>
                    <a:pt x="19178" y="40273"/>
                    <a:pt x="19487" y="40515"/>
                    <a:pt x="19558" y="40543"/>
                  </a:cubicBezTo>
                  <a:cubicBezTo>
                    <a:pt x="19638" y="40591"/>
                    <a:pt x="20296" y="41104"/>
                    <a:pt x="20296" y="41104"/>
                  </a:cubicBezTo>
                  <a:cubicBezTo>
                    <a:pt x="20296" y="41104"/>
                    <a:pt x="20883" y="41266"/>
                    <a:pt x="20976" y="41266"/>
                  </a:cubicBezTo>
                  <a:cubicBezTo>
                    <a:pt x="20981" y="41266"/>
                    <a:pt x="20984" y="41266"/>
                    <a:pt x="20986" y="41265"/>
                  </a:cubicBezTo>
                  <a:cubicBezTo>
                    <a:pt x="21018" y="41249"/>
                    <a:pt x="21932" y="41120"/>
                    <a:pt x="22093" y="41088"/>
                  </a:cubicBezTo>
                  <a:cubicBezTo>
                    <a:pt x="22269" y="41056"/>
                    <a:pt x="22382" y="40751"/>
                    <a:pt x="22622" y="40591"/>
                  </a:cubicBezTo>
                  <a:cubicBezTo>
                    <a:pt x="22863" y="40431"/>
                    <a:pt x="23071" y="40126"/>
                    <a:pt x="23184" y="39965"/>
                  </a:cubicBezTo>
                  <a:cubicBezTo>
                    <a:pt x="23312" y="39805"/>
                    <a:pt x="23473" y="39500"/>
                    <a:pt x="23665" y="39452"/>
                  </a:cubicBezTo>
                  <a:cubicBezTo>
                    <a:pt x="23874" y="39356"/>
                    <a:pt x="24596" y="39227"/>
                    <a:pt x="24740" y="39179"/>
                  </a:cubicBezTo>
                  <a:cubicBezTo>
                    <a:pt x="24884" y="39147"/>
                    <a:pt x="25253" y="39099"/>
                    <a:pt x="25494" y="39099"/>
                  </a:cubicBezTo>
                  <a:cubicBezTo>
                    <a:pt x="25735" y="39099"/>
                    <a:pt x="26120" y="38955"/>
                    <a:pt x="26296" y="38858"/>
                  </a:cubicBezTo>
                  <a:cubicBezTo>
                    <a:pt x="26473" y="38762"/>
                    <a:pt x="26633" y="38666"/>
                    <a:pt x="26745" y="38618"/>
                  </a:cubicBezTo>
                  <a:cubicBezTo>
                    <a:pt x="26755" y="38615"/>
                    <a:pt x="26767" y="38613"/>
                    <a:pt x="26783" y="38613"/>
                  </a:cubicBezTo>
                  <a:cubicBezTo>
                    <a:pt x="26882" y="38613"/>
                    <a:pt x="27105" y="38668"/>
                    <a:pt x="27310" y="38668"/>
                  </a:cubicBezTo>
                  <a:cubicBezTo>
                    <a:pt x="27409" y="38668"/>
                    <a:pt x="27504" y="38656"/>
                    <a:pt x="27580" y="38618"/>
                  </a:cubicBezTo>
                  <a:cubicBezTo>
                    <a:pt x="27836" y="38505"/>
                    <a:pt x="29425" y="38120"/>
                    <a:pt x="29425" y="38120"/>
                  </a:cubicBezTo>
                  <a:lnTo>
                    <a:pt x="29425" y="756"/>
                  </a:lnTo>
                  <a:cubicBezTo>
                    <a:pt x="29425" y="756"/>
                    <a:pt x="28350" y="162"/>
                    <a:pt x="28205" y="34"/>
                  </a:cubicBezTo>
                  <a:cubicBezTo>
                    <a:pt x="28175" y="10"/>
                    <a:pt x="28135" y="1"/>
                    <a:pt x="28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 rot="-5400000" flipH="1">
              <a:off x="5961275" y="2899109"/>
              <a:ext cx="369122" cy="928147"/>
            </a:xfrm>
            <a:custGeom>
              <a:avLst/>
              <a:gdLst/>
              <a:ahLst/>
              <a:cxnLst/>
              <a:rect l="l" t="t" r="r" b="b"/>
              <a:pathLst>
                <a:path w="29377" h="42483" extrusionOk="0">
                  <a:moveTo>
                    <a:pt x="25124" y="0"/>
                  </a:moveTo>
                  <a:cubicBezTo>
                    <a:pt x="24594" y="0"/>
                    <a:pt x="23850" y="84"/>
                    <a:pt x="23553" y="305"/>
                  </a:cubicBezTo>
                  <a:cubicBezTo>
                    <a:pt x="23120" y="626"/>
                    <a:pt x="21884" y="1107"/>
                    <a:pt x="21483" y="1315"/>
                  </a:cubicBezTo>
                  <a:cubicBezTo>
                    <a:pt x="21082" y="1508"/>
                    <a:pt x="19317" y="2615"/>
                    <a:pt x="18980" y="2775"/>
                  </a:cubicBezTo>
                  <a:cubicBezTo>
                    <a:pt x="18643" y="2936"/>
                    <a:pt x="17071" y="4075"/>
                    <a:pt x="16879" y="4171"/>
                  </a:cubicBezTo>
                  <a:cubicBezTo>
                    <a:pt x="16859" y="4182"/>
                    <a:pt x="16832" y="4186"/>
                    <a:pt x="16797" y="4186"/>
                  </a:cubicBezTo>
                  <a:cubicBezTo>
                    <a:pt x="16511" y="4186"/>
                    <a:pt x="15747" y="3874"/>
                    <a:pt x="15292" y="3874"/>
                  </a:cubicBezTo>
                  <a:cubicBezTo>
                    <a:pt x="15203" y="3874"/>
                    <a:pt x="15125" y="3886"/>
                    <a:pt x="15066" y="3914"/>
                  </a:cubicBezTo>
                  <a:cubicBezTo>
                    <a:pt x="14665" y="4123"/>
                    <a:pt x="13461" y="5182"/>
                    <a:pt x="12868" y="5519"/>
                  </a:cubicBezTo>
                  <a:cubicBezTo>
                    <a:pt x="12258" y="5856"/>
                    <a:pt x="10702" y="6481"/>
                    <a:pt x="10493" y="6481"/>
                  </a:cubicBezTo>
                  <a:cubicBezTo>
                    <a:pt x="10301" y="6481"/>
                    <a:pt x="9900" y="6016"/>
                    <a:pt x="9499" y="5920"/>
                  </a:cubicBezTo>
                  <a:cubicBezTo>
                    <a:pt x="9475" y="5914"/>
                    <a:pt x="9448" y="5911"/>
                    <a:pt x="9420" y="5911"/>
                  </a:cubicBezTo>
                  <a:cubicBezTo>
                    <a:pt x="8969" y="5911"/>
                    <a:pt x="7975" y="6590"/>
                    <a:pt x="7734" y="6786"/>
                  </a:cubicBezTo>
                  <a:cubicBezTo>
                    <a:pt x="7461" y="6979"/>
                    <a:pt x="6467" y="7540"/>
                    <a:pt x="6226" y="7540"/>
                  </a:cubicBezTo>
                  <a:cubicBezTo>
                    <a:pt x="5985" y="7540"/>
                    <a:pt x="5023" y="7941"/>
                    <a:pt x="4814" y="7941"/>
                  </a:cubicBezTo>
                  <a:cubicBezTo>
                    <a:pt x="4622" y="7941"/>
                    <a:pt x="2921" y="6449"/>
                    <a:pt x="2616" y="6385"/>
                  </a:cubicBezTo>
                  <a:cubicBezTo>
                    <a:pt x="2311" y="6321"/>
                    <a:pt x="1" y="5920"/>
                    <a:pt x="1" y="5920"/>
                  </a:cubicBezTo>
                  <a:lnTo>
                    <a:pt x="1" y="41440"/>
                  </a:lnTo>
                  <a:cubicBezTo>
                    <a:pt x="1" y="41440"/>
                    <a:pt x="1056" y="41404"/>
                    <a:pt x="1888" y="41404"/>
                  </a:cubicBezTo>
                  <a:cubicBezTo>
                    <a:pt x="2304" y="41404"/>
                    <a:pt x="2664" y="41413"/>
                    <a:pt x="2809" y="41440"/>
                  </a:cubicBezTo>
                  <a:cubicBezTo>
                    <a:pt x="2828" y="41443"/>
                    <a:pt x="2850" y="41445"/>
                    <a:pt x="2873" y="41445"/>
                  </a:cubicBezTo>
                  <a:cubicBezTo>
                    <a:pt x="3373" y="41445"/>
                    <a:pt x="4530" y="40653"/>
                    <a:pt x="4906" y="40653"/>
                  </a:cubicBezTo>
                  <a:cubicBezTo>
                    <a:pt x="4913" y="40653"/>
                    <a:pt x="4920" y="40653"/>
                    <a:pt x="4926" y="40654"/>
                  </a:cubicBezTo>
                  <a:cubicBezTo>
                    <a:pt x="5279" y="40702"/>
                    <a:pt x="6418" y="41215"/>
                    <a:pt x="7028" y="41440"/>
                  </a:cubicBezTo>
                  <a:cubicBezTo>
                    <a:pt x="7622" y="41664"/>
                    <a:pt x="8937" y="42354"/>
                    <a:pt x="9531" y="42418"/>
                  </a:cubicBezTo>
                  <a:cubicBezTo>
                    <a:pt x="9865" y="42454"/>
                    <a:pt x="10016" y="42479"/>
                    <a:pt x="10209" y="42479"/>
                  </a:cubicBezTo>
                  <a:cubicBezTo>
                    <a:pt x="10367" y="42479"/>
                    <a:pt x="10554" y="42462"/>
                    <a:pt x="10894" y="42418"/>
                  </a:cubicBezTo>
                  <a:cubicBezTo>
                    <a:pt x="11665" y="42322"/>
                    <a:pt x="11793" y="42483"/>
                    <a:pt x="12595" y="41953"/>
                  </a:cubicBezTo>
                  <a:cubicBezTo>
                    <a:pt x="13397" y="41440"/>
                    <a:pt x="13911" y="40798"/>
                    <a:pt x="14360" y="40349"/>
                  </a:cubicBezTo>
                  <a:cubicBezTo>
                    <a:pt x="14825" y="39916"/>
                    <a:pt x="16269" y="39547"/>
                    <a:pt x="16638" y="39354"/>
                  </a:cubicBezTo>
                  <a:cubicBezTo>
                    <a:pt x="16734" y="39297"/>
                    <a:pt x="16963" y="39276"/>
                    <a:pt x="17258" y="39276"/>
                  </a:cubicBezTo>
                  <a:cubicBezTo>
                    <a:pt x="18044" y="39276"/>
                    <a:pt x="19294" y="39427"/>
                    <a:pt x="19702" y="39450"/>
                  </a:cubicBezTo>
                  <a:cubicBezTo>
                    <a:pt x="20231" y="39496"/>
                    <a:pt x="21143" y="39953"/>
                    <a:pt x="21543" y="39953"/>
                  </a:cubicBezTo>
                  <a:cubicBezTo>
                    <a:pt x="21568" y="39953"/>
                    <a:pt x="21591" y="39951"/>
                    <a:pt x="21612" y="39948"/>
                  </a:cubicBezTo>
                  <a:cubicBezTo>
                    <a:pt x="21948" y="39900"/>
                    <a:pt x="22462" y="38696"/>
                    <a:pt x="22815" y="38456"/>
                  </a:cubicBezTo>
                  <a:cubicBezTo>
                    <a:pt x="23152" y="38215"/>
                    <a:pt x="24580" y="38183"/>
                    <a:pt x="25285" y="37750"/>
                  </a:cubicBezTo>
                  <a:cubicBezTo>
                    <a:pt x="25975" y="37301"/>
                    <a:pt x="26537" y="37445"/>
                    <a:pt x="26986" y="37285"/>
                  </a:cubicBezTo>
                  <a:cubicBezTo>
                    <a:pt x="27419" y="37124"/>
                    <a:pt x="29377" y="37060"/>
                    <a:pt x="29377" y="37060"/>
                  </a:cubicBezTo>
                  <a:lnTo>
                    <a:pt x="29377" y="754"/>
                  </a:lnTo>
                  <a:cubicBezTo>
                    <a:pt x="29377" y="754"/>
                    <a:pt x="25959" y="144"/>
                    <a:pt x="25654" y="48"/>
                  </a:cubicBezTo>
                  <a:cubicBezTo>
                    <a:pt x="25564" y="18"/>
                    <a:pt x="25366" y="0"/>
                    <a:pt x="25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5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4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ABB6D9-9124-D33A-C799-FBC6226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845317-00D8-2045-B360-41B26F4A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71A758-132C-7B51-A88A-95613492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463393-9598-80CD-9423-76477DE4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641CC5-CE82-1B85-762E-FC5C3C7F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87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C4DBA4-BB91-1774-87E2-E1330FB1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8A3BE0-7DA7-A800-8882-44325212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26EEDC-267E-E432-5D4C-6B160506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1768ED-D875-21A4-D821-BD31AB59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9A12D-1631-D76E-3B55-B200E0F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77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7FC0A6-14AE-A71F-E325-462647B1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D9C924F-B3B0-A78E-C618-DFD898583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A596903-5E9A-A7E6-59B8-D96993988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FB029E-D62B-7181-CCC9-4584A2E3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C976E6-4ED3-C365-ABF1-8B03ED9E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7ABC4D-F4EE-73A6-7D94-71D1A467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2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19D81-2AAE-A9D9-CC16-D94C339B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D828D2-C2FF-7029-1038-B9E65A8D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92C3AED-F76B-AC51-8B2F-D9CBF2B96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3DE6689-6507-D5E1-2378-56A91120D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90E4758-9951-93E1-924B-D78034838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A9C2212-CCF4-CB84-364F-C16C587D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C28EE6-2C7F-462E-E63A-5D1A320F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A1A8061-FC5E-8DC2-2404-7AB3B2AA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97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2AA795-7F67-6423-FB25-6A55BC26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0D51F45-5FDC-F261-1748-9EFA8904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AB98A08-2CE7-CB80-F6F8-3EEBD08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23895E-7DC8-7988-0523-055865FC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4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8E6A0A5-31F1-2110-C0A1-218519E7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FC7C0C2-455E-EA95-93AE-2744EC45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A625F8E-9984-8207-58D5-74F56517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9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664DA4-6DF1-4292-424B-D1A7E91B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6BE29A3-5F26-3618-2B03-651FD8BF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2363766-22BB-B621-AFE7-6FCE99DD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E54FBB-A847-3267-6139-D5A8FE92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041AC49-B866-C4E6-2CD5-99997276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5A4B19B-51F7-5348-B9D1-94E55BF3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8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1BE282-785E-D2FB-9258-624295F6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91EAF54-D9AE-937B-2457-D4A2C41FD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4CE66E-A8A3-1B3F-79F3-85F8C65C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B6C2D4-5341-0A3D-2D98-09DD8399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170912-5B03-A857-BE43-FD574ED1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189D5C-FFCC-930D-77C5-591BA6A4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1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3DEE7F3-C3EE-414F-D249-8B0A7D65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1D276F6-33C8-637B-3EB3-1C240F576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F53BBD-78EC-BDB5-D3C5-AC20DCB75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A2E0-7E86-4A4E-9FA0-639C61A22440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9D8C9CD-BC3F-3C76-6D50-092C970D6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DA48D7-46C9-E7A2-6AAC-7DE550AB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7EDA-5CED-4AD1-AA2A-812E78B9B1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1645920" y="1899920"/>
            <a:ext cx="8833658" cy="2123658"/>
          </a:xfrm>
          <a:prstGeom prst="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CHỦ ĐỀ: </a:t>
            </a:r>
            <a:r>
              <a:rPr kumimoji="0" lang="en-US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Tiêt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16: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BÀI 8; CHAO ĐÈN TRONG TRANG TRÍ KIẾN TRÚC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23757" y="4180333"/>
            <a:ext cx="2144486" cy="6659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57686" y="126294"/>
            <a:ext cx="1803606" cy="1948887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575772">
            <a:off x="10495445" y="132227"/>
            <a:ext cx="1690141" cy="18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2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1" name="Google Shape;5671;p53"/>
          <p:cNvGrpSpPr/>
          <p:nvPr/>
        </p:nvGrpSpPr>
        <p:grpSpPr>
          <a:xfrm>
            <a:off x="5353633" y="3581607"/>
            <a:ext cx="1128937" cy="2090677"/>
            <a:chOff x="-792914" y="2525130"/>
            <a:chExt cx="846703" cy="1568008"/>
          </a:xfrm>
        </p:grpSpPr>
        <p:sp>
          <p:nvSpPr>
            <p:cNvPr id="5672" name="Google Shape;5672;p53"/>
            <p:cNvSpPr/>
            <p:nvPr/>
          </p:nvSpPr>
          <p:spPr>
            <a:xfrm rot="4166193">
              <a:off x="-411210" y="3726952"/>
              <a:ext cx="423704" cy="219473"/>
            </a:xfrm>
            <a:custGeom>
              <a:avLst/>
              <a:gdLst/>
              <a:ahLst/>
              <a:cxnLst/>
              <a:rect l="l" t="t" r="r" b="b"/>
              <a:pathLst>
                <a:path w="8138" h="4215" extrusionOk="0">
                  <a:moveTo>
                    <a:pt x="104" y="0"/>
                  </a:moveTo>
                  <a:cubicBezTo>
                    <a:pt x="97" y="0"/>
                    <a:pt x="91" y="1"/>
                    <a:pt x="84" y="4"/>
                  </a:cubicBezTo>
                  <a:cubicBezTo>
                    <a:pt x="34" y="37"/>
                    <a:pt x="0" y="71"/>
                    <a:pt x="17" y="137"/>
                  </a:cubicBezTo>
                  <a:cubicBezTo>
                    <a:pt x="919" y="2744"/>
                    <a:pt x="4913" y="4214"/>
                    <a:pt x="7636" y="4214"/>
                  </a:cubicBezTo>
                  <a:cubicBezTo>
                    <a:pt x="7736" y="4214"/>
                    <a:pt x="7837" y="4199"/>
                    <a:pt x="7922" y="4199"/>
                  </a:cubicBezTo>
                  <a:cubicBezTo>
                    <a:pt x="7965" y="4199"/>
                    <a:pt x="8004" y="4203"/>
                    <a:pt x="8037" y="4214"/>
                  </a:cubicBezTo>
                  <a:cubicBezTo>
                    <a:pt x="8104" y="4214"/>
                    <a:pt x="8137" y="4164"/>
                    <a:pt x="8137" y="4097"/>
                  </a:cubicBezTo>
                  <a:cubicBezTo>
                    <a:pt x="8137" y="4047"/>
                    <a:pt x="8104" y="3997"/>
                    <a:pt x="8037" y="3997"/>
                  </a:cubicBezTo>
                  <a:cubicBezTo>
                    <a:pt x="7896" y="4006"/>
                    <a:pt x="7751" y="4010"/>
                    <a:pt x="7602" y="4010"/>
                  </a:cubicBezTo>
                  <a:cubicBezTo>
                    <a:pt x="4939" y="4010"/>
                    <a:pt x="1071" y="2602"/>
                    <a:pt x="201" y="71"/>
                  </a:cubicBezTo>
                  <a:cubicBezTo>
                    <a:pt x="186" y="42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53"/>
            <p:cNvSpPr/>
            <p:nvPr/>
          </p:nvSpPr>
          <p:spPr>
            <a:xfrm rot="4166193">
              <a:off x="-213449" y="3443916"/>
              <a:ext cx="166243" cy="302628"/>
            </a:xfrm>
            <a:custGeom>
              <a:avLst/>
              <a:gdLst/>
              <a:ahLst/>
              <a:cxnLst/>
              <a:rect l="l" t="t" r="r" b="b"/>
              <a:pathLst>
                <a:path w="3193" h="5812" extrusionOk="0">
                  <a:moveTo>
                    <a:pt x="418" y="214"/>
                  </a:moveTo>
                  <a:cubicBezTo>
                    <a:pt x="469" y="214"/>
                    <a:pt x="519" y="248"/>
                    <a:pt x="652" y="248"/>
                  </a:cubicBezTo>
                  <a:cubicBezTo>
                    <a:pt x="987" y="448"/>
                    <a:pt x="1137" y="966"/>
                    <a:pt x="1254" y="1367"/>
                  </a:cubicBezTo>
                  <a:cubicBezTo>
                    <a:pt x="1271" y="1434"/>
                    <a:pt x="1304" y="1501"/>
                    <a:pt x="1321" y="1567"/>
                  </a:cubicBezTo>
                  <a:cubicBezTo>
                    <a:pt x="1438" y="1952"/>
                    <a:pt x="1571" y="2370"/>
                    <a:pt x="1722" y="2737"/>
                  </a:cubicBezTo>
                  <a:cubicBezTo>
                    <a:pt x="1822" y="2988"/>
                    <a:pt x="1905" y="3255"/>
                    <a:pt x="1989" y="3506"/>
                  </a:cubicBezTo>
                  <a:cubicBezTo>
                    <a:pt x="2139" y="4007"/>
                    <a:pt x="2357" y="4475"/>
                    <a:pt x="2724" y="5143"/>
                  </a:cubicBezTo>
                  <a:cubicBezTo>
                    <a:pt x="2741" y="5193"/>
                    <a:pt x="2758" y="5260"/>
                    <a:pt x="2791" y="5327"/>
                  </a:cubicBezTo>
                  <a:cubicBezTo>
                    <a:pt x="2674" y="5243"/>
                    <a:pt x="2557" y="5177"/>
                    <a:pt x="2423" y="5093"/>
                  </a:cubicBezTo>
                  <a:cubicBezTo>
                    <a:pt x="2223" y="4993"/>
                    <a:pt x="2022" y="4876"/>
                    <a:pt x="1855" y="4742"/>
                  </a:cubicBezTo>
                  <a:cubicBezTo>
                    <a:pt x="1354" y="4341"/>
                    <a:pt x="970" y="3823"/>
                    <a:pt x="702" y="3222"/>
                  </a:cubicBezTo>
                  <a:cubicBezTo>
                    <a:pt x="452" y="2687"/>
                    <a:pt x="318" y="2152"/>
                    <a:pt x="285" y="1567"/>
                  </a:cubicBezTo>
                  <a:cubicBezTo>
                    <a:pt x="285" y="1501"/>
                    <a:pt x="268" y="1434"/>
                    <a:pt x="268" y="1367"/>
                  </a:cubicBezTo>
                  <a:cubicBezTo>
                    <a:pt x="251" y="1050"/>
                    <a:pt x="184" y="331"/>
                    <a:pt x="368" y="231"/>
                  </a:cubicBezTo>
                  <a:cubicBezTo>
                    <a:pt x="368" y="214"/>
                    <a:pt x="402" y="214"/>
                    <a:pt x="418" y="214"/>
                  </a:cubicBezTo>
                  <a:close/>
                  <a:moveTo>
                    <a:pt x="458" y="0"/>
                  </a:moveTo>
                  <a:cubicBezTo>
                    <a:pt x="392" y="0"/>
                    <a:pt x="328" y="17"/>
                    <a:pt x="268" y="47"/>
                  </a:cubicBezTo>
                  <a:cubicBezTo>
                    <a:pt x="1" y="214"/>
                    <a:pt x="17" y="749"/>
                    <a:pt x="68" y="1367"/>
                  </a:cubicBezTo>
                  <a:cubicBezTo>
                    <a:pt x="84" y="1434"/>
                    <a:pt x="84" y="1501"/>
                    <a:pt x="84" y="1567"/>
                  </a:cubicBezTo>
                  <a:cubicBezTo>
                    <a:pt x="101" y="2169"/>
                    <a:pt x="251" y="2754"/>
                    <a:pt x="502" y="3305"/>
                  </a:cubicBezTo>
                  <a:cubicBezTo>
                    <a:pt x="753" y="3923"/>
                    <a:pt x="1170" y="4491"/>
                    <a:pt x="1688" y="4909"/>
                  </a:cubicBezTo>
                  <a:cubicBezTo>
                    <a:pt x="1889" y="5060"/>
                    <a:pt x="2089" y="5160"/>
                    <a:pt x="2273" y="5293"/>
                  </a:cubicBezTo>
                  <a:cubicBezTo>
                    <a:pt x="2524" y="5427"/>
                    <a:pt x="2774" y="5594"/>
                    <a:pt x="2992" y="5795"/>
                  </a:cubicBezTo>
                  <a:cubicBezTo>
                    <a:pt x="3008" y="5811"/>
                    <a:pt x="3025" y="5811"/>
                    <a:pt x="3058" y="5811"/>
                  </a:cubicBezTo>
                  <a:cubicBezTo>
                    <a:pt x="3075" y="5811"/>
                    <a:pt x="3092" y="5811"/>
                    <a:pt x="3159" y="5795"/>
                  </a:cubicBezTo>
                  <a:cubicBezTo>
                    <a:pt x="3175" y="5761"/>
                    <a:pt x="3192" y="5694"/>
                    <a:pt x="3175" y="5661"/>
                  </a:cubicBezTo>
                  <a:cubicBezTo>
                    <a:pt x="3042" y="5427"/>
                    <a:pt x="2941" y="5243"/>
                    <a:pt x="2858" y="5060"/>
                  </a:cubicBezTo>
                  <a:cubicBezTo>
                    <a:pt x="2507" y="4358"/>
                    <a:pt x="2273" y="3940"/>
                    <a:pt x="2123" y="3472"/>
                  </a:cubicBezTo>
                  <a:cubicBezTo>
                    <a:pt x="2039" y="3222"/>
                    <a:pt x="1939" y="2938"/>
                    <a:pt x="1855" y="2687"/>
                  </a:cubicBezTo>
                  <a:cubicBezTo>
                    <a:pt x="1738" y="2319"/>
                    <a:pt x="1588" y="1918"/>
                    <a:pt x="1471" y="1517"/>
                  </a:cubicBezTo>
                  <a:cubicBezTo>
                    <a:pt x="1438" y="1467"/>
                    <a:pt x="1421" y="1400"/>
                    <a:pt x="1404" y="1317"/>
                  </a:cubicBezTo>
                  <a:cubicBezTo>
                    <a:pt x="1271" y="882"/>
                    <a:pt x="1103" y="314"/>
                    <a:pt x="719" y="80"/>
                  </a:cubicBezTo>
                  <a:cubicBezTo>
                    <a:pt x="627" y="25"/>
                    <a:pt x="540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53"/>
            <p:cNvSpPr/>
            <p:nvPr/>
          </p:nvSpPr>
          <p:spPr>
            <a:xfrm rot="4166193">
              <a:off x="-239834" y="3638737"/>
              <a:ext cx="165358" cy="301951"/>
            </a:xfrm>
            <a:custGeom>
              <a:avLst/>
              <a:gdLst/>
              <a:ahLst/>
              <a:cxnLst/>
              <a:rect l="l" t="t" r="r" b="b"/>
              <a:pathLst>
                <a:path w="3176" h="5799" extrusionOk="0">
                  <a:moveTo>
                    <a:pt x="402" y="201"/>
                  </a:moveTo>
                  <a:cubicBezTo>
                    <a:pt x="452" y="201"/>
                    <a:pt x="519" y="251"/>
                    <a:pt x="602" y="268"/>
                  </a:cubicBezTo>
                  <a:cubicBezTo>
                    <a:pt x="936" y="452"/>
                    <a:pt x="1087" y="986"/>
                    <a:pt x="1204" y="1371"/>
                  </a:cubicBezTo>
                  <a:cubicBezTo>
                    <a:pt x="1237" y="1454"/>
                    <a:pt x="1254" y="1521"/>
                    <a:pt x="1271" y="1588"/>
                  </a:cubicBezTo>
                  <a:cubicBezTo>
                    <a:pt x="1371" y="1955"/>
                    <a:pt x="1521" y="2340"/>
                    <a:pt x="1655" y="2690"/>
                  </a:cubicBezTo>
                  <a:cubicBezTo>
                    <a:pt x="1755" y="2958"/>
                    <a:pt x="1855" y="3259"/>
                    <a:pt x="1939" y="3526"/>
                  </a:cubicBezTo>
                  <a:cubicBezTo>
                    <a:pt x="2106" y="3994"/>
                    <a:pt x="2323" y="4428"/>
                    <a:pt x="2657" y="5080"/>
                  </a:cubicBezTo>
                  <a:lnTo>
                    <a:pt x="2774" y="5330"/>
                  </a:lnTo>
                  <a:cubicBezTo>
                    <a:pt x="2657" y="5247"/>
                    <a:pt x="2524" y="5180"/>
                    <a:pt x="2407" y="5097"/>
                  </a:cubicBezTo>
                  <a:cubicBezTo>
                    <a:pt x="2190" y="4996"/>
                    <a:pt x="2006" y="4863"/>
                    <a:pt x="1839" y="4746"/>
                  </a:cubicBezTo>
                  <a:cubicBezTo>
                    <a:pt x="1337" y="4345"/>
                    <a:pt x="936" y="3810"/>
                    <a:pt x="686" y="3208"/>
                  </a:cubicBezTo>
                  <a:cubicBezTo>
                    <a:pt x="435" y="2690"/>
                    <a:pt x="285" y="2156"/>
                    <a:pt x="268" y="1571"/>
                  </a:cubicBezTo>
                  <a:cubicBezTo>
                    <a:pt x="268" y="1504"/>
                    <a:pt x="251" y="1437"/>
                    <a:pt x="251" y="1354"/>
                  </a:cubicBezTo>
                  <a:cubicBezTo>
                    <a:pt x="235" y="1036"/>
                    <a:pt x="168" y="335"/>
                    <a:pt x="352" y="234"/>
                  </a:cubicBezTo>
                  <a:cubicBezTo>
                    <a:pt x="352" y="201"/>
                    <a:pt x="368" y="201"/>
                    <a:pt x="402" y="201"/>
                  </a:cubicBezTo>
                  <a:close/>
                  <a:moveTo>
                    <a:pt x="437" y="1"/>
                  </a:moveTo>
                  <a:cubicBezTo>
                    <a:pt x="379" y="1"/>
                    <a:pt x="323" y="13"/>
                    <a:pt x="268" y="34"/>
                  </a:cubicBezTo>
                  <a:cubicBezTo>
                    <a:pt x="1" y="201"/>
                    <a:pt x="17" y="752"/>
                    <a:pt x="68" y="1354"/>
                  </a:cubicBezTo>
                  <a:cubicBezTo>
                    <a:pt x="84" y="1437"/>
                    <a:pt x="84" y="1504"/>
                    <a:pt x="84" y="1571"/>
                  </a:cubicBezTo>
                  <a:cubicBezTo>
                    <a:pt x="101" y="2173"/>
                    <a:pt x="251" y="2757"/>
                    <a:pt x="502" y="3292"/>
                  </a:cubicBezTo>
                  <a:cubicBezTo>
                    <a:pt x="753" y="3927"/>
                    <a:pt x="1170" y="4495"/>
                    <a:pt x="1688" y="4913"/>
                  </a:cubicBezTo>
                  <a:cubicBezTo>
                    <a:pt x="1872" y="5046"/>
                    <a:pt x="2089" y="5163"/>
                    <a:pt x="2273" y="5280"/>
                  </a:cubicBezTo>
                  <a:cubicBezTo>
                    <a:pt x="2524" y="5431"/>
                    <a:pt x="2774" y="5598"/>
                    <a:pt x="2992" y="5782"/>
                  </a:cubicBezTo>
                  <a:cubicBezTo>
                    <a:pt x="3008" y="5798"/>
                    <a:pt x="3025" y="5798"/>
                    <a:pt x="3042" y="5798"/>
                  </a:cubicBezTo>
                  <a:cubicBezTo>
                    <a:pt x="3075" y="5798"/>
                    <a:pt x="3092" y="5798"/>
                    <a:pt x="3108" y="5782"/>
                  </a:cubicBezTo>
                  <a:cubicBezTo>
                    <a:pt x="3142" y="5765"/>
                    <a:pt x="3175" y="5698"/>
                    <a:pt x="3142" y="5665"/>
                  </a:cubicBezTo>
                  <a:cubicBezTo>
                    <a:pt x="3025" y="5414"/>
                    <a:pt x="2925" y="5180"/>
                    <a:pt x="2808" y="4996"/>
                  </a:cubicBezTo>
                  <a:cubicBezTo>
                    <a:pt x="2507" y="4345"/>
                    <a:pt x="2290" y="3927"/>
                    <a:pt x="2123" y="3459"/>
                  </a:cubicBezTo>
                  <a:cubicBezTo>
                    <a:pt x="2022" y="3192"/>
                    <a:pt x="1939" y="2908"/>
                    <a:pt x="1839" y="2624"/>
                  </a:cubicBezTo>
                  <a:cubicBezTo>
                    <a:pt x="1705" y="2273"/>
                    <a:pt x="1588" y="1905"/>
                    <a:pt x="1454" y="1521"/>
                  </a:cubicBezTo>
                  <a:cubicBezTo>
                    <a:pt x="1438" y="1454"/>
                    <a:pt x="1421" y="1371"/>
                    <a:pt x="1404" y="1304"/>
                  </a:cubicBezTo>
                  <a:cubicBezTo>
                    <a:pt x="1271" y="886"/>
                    <a:pt x="1103" y="318"/>
                    <a:pt x="702" y="84"/>
                  </a:cubicBezTo>
                  <a:cubicBezTo>
                    <a:pt x="605" y="25"/>
                    <a:pt x="51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53"/>
            <p:cNvSpPr/>
            <p:nvPr/>
          </p:nvSpPr>
          <p:spPr>
            <a:xfrm rot="4166193">
              <a:off x="-398542" y="3645297"/>
              <a:ext cx="248870" cy="84873"/>
            </a:xfrm>
            <a:custGeom>
              <a:avLst/>
              <a:gdLst/>
              <a:ahLst/>
              <a:cxnLst/>
              <a:rect l="l" t="t" r="r" b="b"/>
              <a:pathLst>
                <a:path w="4780" h="1630" extrusionOk="0">
                  <a:moveTo>
                    <a:pt x="518" y="210"/>
                  </a:moveTo>
                  <a:cubicBezTo>
                    <a:pt x="736" y="210"/>
                    <a:pt x="1020" y="327"/>
                    <a:pt x="1237" y="410"/>
                  </a:cubicBezTo>
                  <a:cubicBezTo>
                    <a:pt x="1270" y="410"/>
                    <a:pt x="1337" y="427"/>
                    <a:pt x="1371" y="444"/>
                  </a:cubicBezTo>
                  <a:cubicBezTo>
                    <a:pt x="1604" y="510"/>
                    <a:pt x="1838" y="594"/>
                    <a:pt x="2072" y="661"/>
                  </a:cubicBezTo>
                  <a:cubicBezTo>
                    <a:pt x="2340" y="711"/>
                    <a:pt x="2590" y="795"/>
                    <a:pt x="2858" y="878"/>
                  </a:cubicBezTo>
                  <a:cubicBezTo>
                    <a:pt x="3292" y="995"/>
                    <a:pt x="3743" y="1079"/>
                    <a:pt x="4178" y="1162"/>
                  </a:cubicBezTo>
                  <a:cubicBezTo>
                    <a:pt x="4127" y="1179"/>
                    <a:pt x="4077" y="1196"/>
                    <a:pt x="4027" y="1212"/>
                  </a:cubicBezTo>
                  <a:cubicBezTo>
                    <a:pt x="3860" y="1279"/>
                    <a:pt x="3710" y="1329"/>
                    <a:pt x="3576" y="1363"/>
                  </a:cubicBezTo>
                  <a:cubicBezTo>
                    <a:pt x="3362" y="1409"/>
                    <a:pt x="3143" y="1430"/>
                    <a:pt x="2927" y="1430"/>
                  </a:cubicBezTo>
                  <a:cubicBezTo>
                    <a:pt x="2671" y="1430"/>
                    <a:pt x="2417" y="1400"/>
                    <a:pt x="2173" y="1346"/>
                  </a:cubicBezTo>
                  <a:cubicBezTo>
                    <a:pt x="1755" y="1279"/>
                    <a:pt x="1354" y="1112"/>
                    <a:pt x="1003" y="878"/>
                  </a:cubicBezTo>
                  <a:cubicBezTo>
                    <a:pt x="986" y="861"/>
                    <a:pt x="919" y="828"/>
                    <a:pt x="869" y="795"/>
                  </a:cubicBezTo>
                  <a:cubicBezTo>
                    <a:pt x="435" y="544"/>
                    <a:pt x="234" y="377"/>
                    <a:pt x="234" y="293"/>
                  </a:cubicBezTo>
                  <a:cubicBezTo>
                    <a:pt x="251" y="293"/>
                    <a:pt x="251" y="260"/>
                    <a:pt x="335" y="243"/>
                  </a:cubicBezTo>
                  <a:cubicBezTo>
                    <a:pt x="385" y="210"/>
                    <a:pt x="452" y="210"/>
                    <a:pt x="518" y="210"/>
                  </a:cubicBezTo>
                  <a:close/>
                  <a:moveTo>
                    <a:pt x="501" y="0"/>
                  </a:moveTo>
                  <a:cubicBezTo>
                    <a:pt x="412" y="0"/>
                    <a:pt x="328" y="13"/>
                    <a:pt x="251" y="43"/>
                  </a:cubicBezTo>
                  <a:cubicBezTo>
                    <a:pt x="101" y="93"/>
                    <a:pt x="17" y="176"/>
                    <a:pt x="17" y="277"/>
                  </a:cubicBezTo>
                  <a:cubicBezTo>
                    <a:pt x="0" y="510"/>
                    <a:pt x="351" y="711"/>
                    <a:pt x="769" y="962"/>
                  </a:cubicBezTo>
                  <a:lnTo>
                    <a:pt x="886" y="1028"/>
                  </a:lnTo>
                  <a:cubicBezTo>
                    <a:pt x="1287" y="1279"/>
                    <a:pt x="1705" y="1446"/>
                    <a:pt x="2139" y="1530"/>
                  </a:cubicBezTo>
                  <a:cubicBezTo>
                    <a:pt x="2406" y="1597"/>
                    <a:pt x="2657" y="1630"/>
                    <a:pt x="2924" y="1630"/>
                  </a:cubicBezTo>
                  <a:cubicBezTo>
                    <a:pt x="3158" y="1630"/>
                    <a:pt x="3376" y="1613"/>
                    <a:pt x="3626" y="1546"/>
                  </a:cubicBezTo>
                  <a:cubicBezTo>
                    <a:pt x="3793" y="1530"/>
                    <a:pt x="3960" y="1463"/>
                    <a:pt x="4111" y="1413"/>
                  </a:cubicBezTo>
                  <a:cubicBezTo>
                    <a:pt x="4295" y="1346"/>
                    <a:pt x="4512" y="1262"/>
                    <a:pt x="4696" y="1246"/>
                  </a:cubicBezTo>
                  <a:cubicBezTo>
                    <a:pt x="4729" y="1246"/>
                    <a:pt x="4779" y="1196"/>
                    <a:pt x="4779" y="1129"/>
                  </a:cubicBezTo>
                  <a:cubicBezTo>
                    <a:pt x="4779" y="1079"/>
                    <a:pt x="4746" y="1028"/>
                    <a:pt x="4696" y="1028"/>
                  </a:cubicBezTo>
                  <a:cubicBezTo>
                    <a:pt x="4094" y="945"/>
                    <a:pt x="3509" y="828"/>
                    <a:pt x="2924" y="678"/>
                  </a:cubicBezTo>
                  <a:cubicBezTo>
                    <a:pt x="2674" y="611"/>
                    <a:pt x="2423" y="527"/>
                    <a:pt x="2139" y="444"/>
                  </a:cubicBezTo>
                  <a:cubicBezTo>
                    <a:pt x="1922" y="377"/>
                    <a:pt x="1688" y="293"/>
                    <a:pt x="1454" y="243"/>
                  </a:cubicBezTo>
                  <a:cubicBezTo>
                    <a:pt x="1421" y="243"/>
                    <a:pt x="1371" y="210"/>
                    <a:pt x="1304" y="193"/>
                  </a:cubicBezTo>
                  <a:cubicBezTo>
                    <a:pt x="1055" y="106"/>
                    <a:pt x="760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53"/>
            <p:cNvSpPr/>
            <p:nvPr/>
          </p:nvSpPr>
          <p:spPr>
            <a:xfrm rot="4166193">
              <a:off x="-417472" y="3904773"/>
              <a:ext cx="252358" cy="60088"/>
            </a:xfrm>
            <a:custGeom>
              <a:avLst/>
              <a:gdLst/>
              <a:ahLst/>
              <a:cxnLst/>
              <a:rect l="l" t="t" r="r" b="b"/>
              <a:pathLst>
                <a:path w="4847" h="1154" extrusionOk="0">
                  <a:moveTo>
                    <a:pt x="836" y="235"/>
                  </a:moveTo>
                  <a:cubicBezTo>
                    <a:pt x="986" y="235"/>
                    <a:pt x="1137" y="235"/>
                    <a:pt x="1254" y="285"/>
                  </a:cubicBezTo>
                  <a:lnTo>
                    <a:pt x="1404" y="285"/>
                  </a:lnTo>
                  <a:cubicBezTo>
                    <a:pt x="1705" y="301"/>
                    <a:pt x="1989" y="301"/>
                    <a:pt x="2290" y="318"/>
                  </a:cubicBezTo>
                  <a:cubicBezTo>
                    <a:pt x="2507" y="318"/>
                    <a:pt x="2724" y="318"/>
                    <a:pt x="2958" y="335"/>
                  </a:cubicBezTo>
                  <a:cubicBezTo>
                    <a:pt x="3392" y="335"/>
                    <a:pt x="3844" y="318"/>
                    <a:pt x="4295" y="285"/>
                  </a:cubicBezTo>
                  <a:lnTo>
                    <a:pt x="4295" y="285"/>
                  </a:lnTo>
                  <a:cubicBezTo>
                    <a:pt x="4245" y="301"/>
                    <a:pt x="4211" y="335"/>
                    <a:pt x="4161" y="368"/>
                  </a:cubicBezTo>
                  <a:cubicBezTo>
                    <a:pt x="4011" y="435"/>
                    <a:pt x="3894" y="552"/>
                    <a:pt x="3760" y="602"/>
                  </a:cubicBezTo>
                  <a:cubicBezTo>
                    <a:pt x="3342" y="819"/>
                    <a:pt x="2891" y="953"/>
                    <a:pt x="2407" y="953"/>
                  </a:cubicBezTo>
                  <a:cubicBezTo>
                    <a:pt x="2362" y="955"/>
                    <a:pt x="2318" y="956"/>
                    <a:pt x="2274" y="956"/>
                  </a:cubicBezTo>
                  <a:cubicBezTo>
                    <a:pt x="1887" y="956"/>
                    <a:pt x="1512" y="891"/>
                    <a:pt x="1137" y="786"/>
                  </a:cubicBezTo>
                  <a:cubicBezTo>
                    <a:pt x="1087" y="753"/>
                    <a:pt x="1053" y="753"/>
                    <a:pt x="986" y="736"/>
                  </a:cubicBezTo>
                  <a:cubicBezTo>
                    <a:pt x="502" y="602"/>
                    <a:pt x="251" y="502"/>
                    <a:pt x="234" y="418"/>
                  </a:cubicBezTo>
                  <a:cubicBezTo>
                    <a:pt x="234" y="402"/>
                    <a:pt x="234" y="385"/>
                    <a:pt x="301" y="335"/>
                  </a:cubicBezTo>
                  <a:cubicBezTo>
                    <a:pt x="418" y="251"/>
                    <a:pt x="635" y="235"/>
                    <a:pt x="836" y="235"/>
                  </a:cubicBezTo>
                  <a:close/>
                  <a:moveTo>
                    <a:pt x="4729" y="1"/>
                  </a:moveTo>
                  <a:cubicBezTo>
                    <a:pt x="4144" y="68"/>
                    <a:pt x="3509" y="118"/>
                    <a:pt x="2925" y="118"/>
                  </a:cubicBezTo>
                  <a:cubicBezTo>
                    <a:pt x="2707" y="118"/>
                    <a:pt x="2490" y="84"/>
                    <a:pt x="2256" y="84"/>
                  </a:cubicBezTo>
                  <a:cubicBezTo>
                    <a:pt x="1972" y="68"/>
                    <a:pt x="1671" y="68"/>
                    <a:pt x="1387" y="51"/>
                  </a:cubicBezTo>
                  <a:lnTo>
                    <a:pt x="1237" y="51"/>
                  </a:lnTo>
                  <a:cubicBezTo>
                    <a:pt x="1102" y="44"/>
                    <a:pt x="947" y="32"/>
                    <a:pt x="793" y="32"/>
                  </a:cubicBezTo>
                  <a:cubicBezTo>
                    <a:pt x="565" y="32"/>
                    <a:pt x="337" y="58"/>
                    <a:pt x="168" y="168"/>
                  </a:cubicBezTo>
                  <a:cubicBezTo>
                    <a:pt x="67" y="285"/>
                    <a:pt x="1" y="368"/>
                    <a:pt x="34" y="469"/>
                  </a:cubicBezTo>
                  <a:cubicBezTo>
                    <a:pt x="67" y="702"/>
                    <a:pt x="468" y="819"/>
                    <a:pt x="953" y="953"/>
                  </a:cubicBezTo>
                  <a:cubicBezTo>
                    <a:pt x="1003" y="970"/>
                    <a:pt x="1053" y="970"/>
                    <a:pt x="1087" y="987"/>
                  </a:cubicBezTo>
                  <a:cubicBezTo>
                    <a:pt x="1471" y="1087"/>
                    <a:pt x="1838" y="1154"/>
                    <a:pt x="2223" y="1154"/>
                  </a:cubicBezTo>
                  <a:lnTo>
                    <a:pt x="2390" y="1154"/>
                  </a:lnTo>
                  <a:cubicBezTo>
                    <a:pt x="2891" y="1154"/>
                    <a:pt x="3392" y="1037"/>
                    <a:pt x="3827" y="803"/>
                  </a:cubicBezTo>
                  <a:cubicBezTo>
                    <a:pt x="3977" y="719"/>
                    <a:pt x="4128" y="602"/>
                    <a:pt x="4245" y="535"/>
                  </a:cubicBezTo>
                  <a:cubicBezTo>
                    <a:pt x="4412" y="418"/>
                    <a:pt x="4579" y="301"/>
                    <a:pt x="4762" y="218"/>
                  </a:cubicBezTo>
                  <a:cubicBezTo>
                    <a:pt x="4813" y="185"/>
                    <a:pt x="4846" y="134"/>
                    <a:pt x="4829" y="84"/>
                  </a:cubicBezTo>
                  <a:cubicBezTo>
                    <a:pt x="4829" y="34"/>
                    <a:pt x="4762" y="1"/>
                    <a:pt x="4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53"/>
            <p:cNvSpPr/>
            <p:nvPr/>
          </p:nvSpPr>
          <p:spPr>
            <a:xfrm rot="4166193">
              <a:off x="-947211" y="3263238"/>
              <a:ext cx="1212695" cy="388074"/>
            </a:xfrm>
            <a:custGeom>
              <a:avLst/>
              <a:gdLst/>
              <a:ahLst/>
              <a:cxnLst/>
              <a:rect l="l" t="t" r="r" b="b"/>
              <a:pathLst>
                <a:path w="23292" h="7453" extrusionOk="0">
                  <a:moveTo>
                    <a:pt x="100" y="0"/>
                  </a:moveTo>
                  <a:cubicBezTo>
                    <a:pt x="67" y="0"/>
                    <a:pt x="0" y="34"/>
                    <a:pt x="0" y="101"/>
                  </a:cubicBezTo>
                  <a:cubicBezTo>
                    <a:pt x="0" y="134"/>
                    <a:pt x="33" y="201"/>
                    <a:pt x="100" y="201"/>
                  </a:cubicBezTo>
                  <a:cubicBezTo>
                    <a:pt x="1069" y="284"/>
                    <a:pt x="2022" y="535"/>
                    <a:pt x="2924" y="919"/>
                  </a:cubicBezTo>
                  <a:cubicBezTo>
                    <a:pt x="3659" y="1220"/>
                    <a:pt x="4328" y="1638"/>
                    <a:pt x="4929" y="2139"/>
                  </a:cubicBezTo>
                  <a:cubicBezTo>
                    <a:pt x="5196" y="2373"/>
                    <a:pt x="5447" y="2640"/>
                    <a:pt x="5698" y="2924"/>
                  </a:cubicBezTo>
                  <a:cubicBezTo>
                    <a:pt x="5965" y="3208"/>
                    <a:pt x="6266" y="3526"/>
                    <a:pt x="6600" y="3793"/>
                  </a:cubicBezTo>
                  <a:cubicBezTo>
                    <a:pt x="9190" y="5781"/>
                    <a:pt x="12197" y="6951"/>
                    <a:pt x="15840" y="7386"/>
                  </a:cubicBezTo>
                  <a:cubicBezTo>
                    <a:pt x="16224" y="7436"/>
                    <a:pt x="16625" y="7452"/>
                    <a:pt x="17026" y="7452"/>
                  </a:cubicBezTo>
                  <a:cubicBezTo>
                    <a:pt x="17761" y="7452"/>
                    <a:pt x="18480" y="7369"/>
                    <a:pt x="19215" y="7269"/>
                  </a:cubicBezTo>
                  <a:cubicBezTo>
                    <a:pt x="19415" y="7218"/>
                    <a:pt x="19666" y="7185"/>
                    <a:pt x="19950" y="7135"/>
                  </a:cubicBezTo>
                  <a:cubicBezTo>
                    <a:pt x="21086" y="6951"/>
                    <a:pt x="22674" y="6684"/>
                    <a:pt x="23242" y="5898"/>
                  </a:cubicBezTo>
                  <a:cubicBezTo>
                    <a:pt x="23292" y="5865"/>
                    <a:pt x="23258" y="5798"/>
                    <a:pt x="23225" y="5765"/>
                  </a:cubicBezTo>
                  <a:cubicBezTo>
                    <a:pt x="23204" y="5744"/>
                    <a:pt x="23183" y="5735"/>
                    <a:pt x="23162" y="5735"/>
                  </a:cubicBezTo>
                  <a:cubicBezTo>
                    <a:pt x="23133" y="5735"/>
                    <a:pt x="23104" y="5752"/>
                    <a:pt x="23075" y="5781"/>
                  </a:cubicBezTo>
                  <a:cubicBezTo>
                    <a:pt x="22557" y="6483"/>
                    <a:pt x="21036" y="6734"/>
                    <a:pt x="19900" y="6934"/>
                  </a:cubicBezTo>
                  <a:cubicBezTo>
                    <a:pt x="19633" y="6968"/>
                    <a:pt x="19382" y="7018"/>
                    <a:pt x="19165" y="7051"/>
                  </a:cubicBezTo>
                  <a:cubicBezTo>
                    <a:pt x="18477" y="7200"/>
                    <a:pt x="17782" y="7267"/>
                    <a:pt x="17085" y="7267"/>
                  </a:cubicBezTo>
                  <a:cubicBezTo>
                    <a:pt x="16682" y="7267"/>
                    <a:pt x="16277" y="7245"/>
                    <a:pt x="15873" y="7202"/>
                  </a:cubicBezTo>
                  <a:cubicBezTo>
                    <a:pt x="12281" y="6767"/>
                    <a:pt x="9290" y="5614"/>
                    <a:pt x="6717" y="3643"/>
                  </a:cubicBezTo>
                  <a:cubicBezTo>
                    <a:pt x="6383" y="3392"/>
                    <a:pt x="6115" y="3091"/>
                    <a:pt x="5848" y="2791"/>
                  </a:cubicBezTo>
                  <a:cubicBezTo>
                    <a:pt x="5597" y="2523"/>
                    <a:pt x="5347" y="2256"/>
                    <a:pt x="5046" y="2005"/>
                  </a:cubicBezTo>
                  <a:cubicBezTo>
                    <a:pt x="4445" y="1471"/>
                    <a:pt x="3759" y="1036"/>
                    <a:pt x="3008" y="719"/>
                  </a:cubicBezTo>
                  <a:cubicBezTo>
                    <a:pt x="2072" y="335"/>
                    <a:pt x="1103" y="84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53"/>
            <p:cNvSpPr/>
            <p:nvPr/>
          </p:nvSpPr>
          <p:spPr>
            <a:xfrm rot="4166193">
              <a:off x="-513893" y="2723794"/>
              <a:ext cx="282764" cy="114709"/>
            </a:xfrm>
            <a:custGeom>
              <a:avLst/>
              <a:gdLst/>
              <a:ahLst/>
              <a:cxnLst/>
              <a:rect l="l" t="t" r="r" b="b"/>
              <a:pathLst>
                <a:path w="5431" h="2203" extrusionOk="0">
                  <a:moveTo>
                    <a:pt x="535" y="164"/>
                  </a:moveTo>
                  <a:cubicBezTo>
                    <a:pt x="852" y="164"/>
                    <a:pt x="1253" y="365"/>
                    <a:pt x="1504" y="498"/>
                  </a:cubicBezTo>
                  <a:lnTo>
                    <a:pt x="1604" y="565"/>
                  </a:lnTo>
                  <a:lnTo>
                    <a:pt x="2490" y="933"/>
                  </a:lnTo>
                  <a:cubicBezTo>
                    <a:pt x="2757" y="1050"/>
                    <a:pt x="3008" y="1150"/>
                    <a:pt x="3275" y="1267"/>
                  </a:cubicBezTo>
                  <a:cubicBezTo>
                    <a:pt x="3776" y="1468"/>
                    <a:pt x="4294" y="1651"/>
                    <a:pt x="4829" y="1802"/>
                  </a:cubicBezTo>
                  <a:lnTo>
                    <a:pt x="4578" y="1852"/>
                  </a:lnTo>
                  <a:cubicBezTo>
                    <a:pt x="4378" y="1902"/>
                    <a:pt x="4211" y="1935"/>
                    <a:pt x="4027" y="1969"/>
                  </a:cubicBezTo>
                  <a:cubicBezTo>
                    <a:pt x="3924" y="1978"/>
                    <a:pt x="3820" y="1983"/>
                    <a:pt x="3716" y="1983"/>
                  </a:cubicBezTo>
                  <a:cubicBezTo>
                    <a:pt x="3276" y="1983"/>
                    <a:pt x="2825" y="1900"/>
                    <a:pt x="2406" y="1752"/>
                  </a:cubicBezTo>
                  <a:cubicBezTo>
                    <a:pt x="1922" y="1601"/>
                    <a:pt x="1487" y="1367"/>
                    <a:pt x="1086" y="1050"/>
                  </a:cubicBezTo>
                  <a:cubicBezTo>
                    <a:pt x="1036" y="1016"/>
                    <a:pt x="1003" y="983"/>
                    <a:pt x="936" y="950"/>
                  </a:cubicBezTo>
                  <a:cubicBezTo>
                    <a:pt x="752" y="816"/>
                    <a:pt x="251" y="415"/>
                    <a:pt x="267" y="281"/>
                  </a:cubicBezTo>
                  <a:cubicBezTo>
                    <a:pt x="267" y="231"/>
                    <a:pt x="318" y="214"/>
                    <a:pt x="401" y="198"/>
                  </a:cubicBezTo>
                  <a:cubicBezTo>
                    <a:pt x="434" y="164"/>
                    <a:pt x="501" y="164"/>
                    <a:pt x="535" y="164"/>
                  </a:cubicBezTo>
                  <a:close/>
                  <a:moveTo>
                    <a:pt x="562" y="1"/>
                  </a:moveTo>
                  <a:cubicBezTo>
                    <a:pt x="488" y="1"/>
                    <a:pt x="417" y="10"/>
                    <a:pt x="351" y="31"/>
                  </a:cubicBezTo>
                  <a:cubicBezTo>
                    <a:pt x="184" y="64"/>
                    <a:pt x="84" y="131"/>
                    <a:pt x="67" y="248"/>
                  </a:cubicBezTo>
                  <a:cubicBezTo>
                    <a:pt x="0" y="498"/>
                    <a:pt x="401" y="816"/>
                    <a:pt x="819" y="1133"/>
                  </a:cubicBezTo>
                  <a:cubicBezTo>
                    <a:pt x="869" y="1167"/>
                    <a:pt x="919" y="1217"/>
                    <a:pt x="952" y="1234"/>
                  </a:cubicBezTo>
                  <a:cubicBezTo>
                    <a:pt x="1370" y="1568"/>
                    <a:pt x="1838" y="1818"/>
                    <a:pt x="2339" y="1969"/>
                  </a:cubicBezTo>
                  <a:cubicBezTo>
                    <a:pt x="2757" y="2119"/>
                    <a:pt x="3191" y="2203"/>
                    <a:pt x="3659" y="2203"/>
                  </a:cubicBezTo>
                  <a:cubicBezTo>
                    <a:pt x="3748" y="2203"/>
                    <a:pt x="3837" y="2188"/>
                    <a:pt x="3917" y="2188"/>
                  </a:cubicBezTo>
                  <a:cubicBezTo>
                    <a:pt x="3956" y="2188"/>
                    <a:pt x="3993" y="2192"/>
                    <a:pt x="4027" y="2203"/>
                  </a:cubicBezTo>
                  <a:lnTo>
                    <a:pt x="4595" y="2069"/>
                  </a:lnTo>
                  <a:cubicBezTo>
                    <a:pt x="4846" y="2002"/>
                    <a:pt x="5096" y="1952"/>
                    <a:pt x="5330" y="1952"/>
                  </a:cubicBezTo>
                  <a:cubicBezTo>
                    <a:pt x="5380" y="1952"/>
                    <a:pt x="5430" y="1902"/>
                    <a:pt x="5430" y="1869"/>
                  </a:cubicBezTo>
                  <a:cubicBezTo>
                    <a:pt x="5430" y="1818"/>
                    <a:pt x="5380" y="1785"/>
                    <a:pt x="5347" y="1752"/>
                  </a:cubicBezTo>
                  <a:cubicBezTo>
                    <a:pt x="4678" y="1568"/>
                    <a:pt x="3993" y="1367"/>
                    <a:pt x="3342" y="1117"/>
                  </a:cubicBezTo>
                  <a:cubicBezTo>
                    <a:pt x="3091" y="1000"/>
                    <a:pt x="2841" y="883"/>
                    <a:pt x="2573" y="783"/>
                  </a:cubicBezTo>
                  <a:cubicBezTo>
                    <a:pt x="2289" y="649"/>
                    <a:pt x="2005" y="532"/>
                    <a:pt x="1704" y="398"/>
                  </a:cubicBezTo>
                  <a:lnTo>
                    <a:pt x="1604" y="331"/>
                  </a:lnTo>
                  <a:cubicBezTo>
                    <a:pt x="1316" y="194"/>
                    <a:pt x="904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53"/>
            <p:cNvSpPr/>
            <p:nvPr/>
          </p:nvSpPr>
          <p:spPr>
            <a:xfrm rot="4166193">
              <a:off x="-589964" y="2948254"/>
              <a:ext cx="294114" cy="78156"/>
            </a:xfrm>
            <a:custGeom>
              <a:avLst/>
              <a:gdLst/>
              <a:ahLst/>
              <a:cxnLst/>
              <a:rect l="l" t="t" r="r" b="b"/>
              <a:pathLst>
                <a:path w="5649" h="1501" extrusionOk="0">
                  <a:moveTo>
                    <a:pt x="736" y="214"/>
                  </a:moveTo>
                  <a:cubicBezTo>
                    <a:pt x="970" y="214"/>
                    <a:pt x="1237" y="247"/>
                    <a:pt x="1471" y="298"/>
                  </a:cubicBezTo>
                  <a:cubicBezTo>
                    <a:pt x="1538" y="314"/>
                    <a:pt x="1588" y="331"/>
                    <a:pt x="1655" y="331"/>
                  </a:cubicBezTo>
                  <a:cubicBezTo>
                    <a:pt x="1989" y="381"/>
                    <a:pt x="2323" y="448"/>
                    <a:pt x="2657" y="481"/>
                  </a:cubicBezTo>
                  <a:cubicBezTo>
                    <a:pt x="2908" y="531"/>
                    <a:pt x="3175" y="565"/>
                    <a:pt x="3459" y="615"/>
                  </a:cubicBezTo>
                  <a:cubicBezTo>
                    <a:pt x="3994" y="665"/>
                    <a:pt x="4529" y="682"/>
                    <a:pt x="5080" y="715"/>
                  </a:cubicBezTo>
                  <a:cubicBezTo>
                    <a:pt x="4996" y="749"/>
                    <a:pt x="4930" y="799"/>
                    <a:pt x="4846" y="832"/>
                  </a:cubicBezTo>
                  <a:cubicBezTo>
                    <a:pt x="4679" y="949"/>
                    <a:pt x="4512" y="1033"/>
                    <a:pt x="4345" y="1083"/>
                  </a:cubicBezTo>
                  <a:cubicBezTo>
                    <a:pt x="3945" y="1238"/>
                    <a:pt x="3515" y="1323"/>
                    <a:pt x="3094" y="1323"/>
                  </a:cubicBezTo>
                  <a:cubicBezTo>
                    <a:pt x="2970" y="1323"/>
                    <a:pt x="2846" y="1315"/>
                    <a:pt x="2724" y="1300"/>
                  </a:cubicBezTo>
                  <a:cubicBezTo>
                    <a:pt x="2223" y="1250"/>
                    <a:pt x="1722" y="1150"/>
                    <a:pt x="1254" y="949"/>
                  </a:cubicBezTo>
                  <a:cubicBezTo>
                    <a:pt x="1220" y="916"/>
                    <a:pt x="1153" y="899"/>
                    <a:pt x="1087" y="882"/>
                  </a:cubicBezTo>
                  <a:cubicBezTo>
                    <a:pt x="886" y="799"/>
                    <a:pt x="234" y="548"/>
                    <a:pt x="234" y="398"/>
                  </a:cubicBezTo>
                  <a:cubicBezTo>
                    <a:pt x="234" y="381"/>
                    <a:pt x="251" y="331"/>
                    <a:pt x="335" y="298"/>
                  </a:cubicBezTo>
                  <a:cubicBezTo>
                    <a:pt x="452" y="231"/>
                    <a:pt x="585" y="214"/>
                    <a:pt x="736" y="214"/>
                  </a:cubicBezTo>
                  <a:close/>
                  <a:moveTo>
                    <a:pt x="721" y="1"/>
                  </a:moveTo>
                  <a:cubicBezTo>
                    <a:pt x="535" y="1"/>
                    <a:pt x="360" y="28"/>
                    <a:pt x="218" y="114"/>
                  </a:cubicBezTo>
                  <a:cubicBezTo>
                    <a:pt x="67" y="197"/>
                    <a:pt x="1" y="298"/>
                    <a:pt x="1" y="398"/>
                  </a:cubicBezTo>
                  <a:cubicBezTo>
                    <a:pt x="34" y="665"/>
                    <a:pt x="485" y="882"/>
                    <a:pt x="986" y="1066"/>
                  </a:cubicBezTo>
                  <a:cubicBezTo>
                    <a:pt x="1053" y="1083"/>
                    <a:pt x="1120" y="1100"/>
                    <a:pt x="1153" y="1133"/>
                  </a:cubicBezTo>
                  <a:cubicBezTo>
                    <a:pt x="1655" y="1333"/>
                    <a:pt x="2173" y="1467"/>
                    <a:pt x="2707" y="1484"/>
                  </a:cubicBezTo>
                  <a:cubicBezTo>
                    <a:pt x="2824" y="1501"/>
                    <a:pt x="2941" y="1501"/>
                    <a:pt x="3075" y="1501"/>
                  </a:cubicBezTo>
                  <a:cubicBezTo>
                    <a:pt x="3543" y="1501"/>
                    <a:pt x="3994" y="1417"/>
                    <a:pt x="4362" y="1250"/>
                  </a:cubicBezTo>
                  <a:cubicBezTo>
                    <a:pt x="4562" y="1200"/>
                    <a:pt x="4729" y="1083"/>
                    <a:pt x="4896" y="999"/>
                  </a:cubicBezTo>
                  <a:cubicBezTo>
                    <a:pt x="5113" y="882"/>
                    <a:pt x="5331" y="749"/>
                    <a:pt x="5565" y="699"/>
                  </a:cubicBezTo>
                  <a:cubicBezTo>
                    <a:pt x="5615" y="665"/>
                    <a:pt x="5648" y="615"/>
                    <a:pt x="5648" y="565"/>
                  </a:cubicBezTo>
                  <a:cubicBezTo>
                    <a:pt x="5648" y="531"/>
                    <a:pt x="5598" y="481"/>
                    <a:pt x="5531" y="481"/>
                  </a:cubicBezTo>
                  <a:cubicBezTo>
                    <a:pt x="4846" y="481"/>
                    <a:pt x="4111" y="465"/>
                    <a:pt x="3426" y="381"/>
                  </a:cubicBezTo>
                  <a:cubicBezTo>
                    <a:pt x="3158" y="331"/>
                    <a:pt x="2908" y="298"/>
                    <a:pt x="2641" y="247"/>
                  </a:cubicBezTo>
                  <a:cubicBezTo>
                    <a:pt x="2306" y="214"/>
                    <a:pt x="1972" y="164"/>
                    <a:pt x="1638" y="114"/>
                  </a:cubicBezTo>
                  <a:cubicBezTo>
                    <a:pt x="1588" y="114"/>
                    <a:pt x="1538" y="114"/>
                    <a:pt x="1471" y="80"/>
                  </a:cubicBezTo>
                  <a:cubicBezTo>
                    <a:pt x="1240" y="51"/>
                    <a:pt x="971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53"/>
            <p:cNvSpPr/>
            <p:nvPr/>
          </p:nvSpPr>
          <p:spPr>
            <a:xfrm rot="4166193">
              <a:off x="-631301" y="3147329"/>
              <a:ext cx="288023" cy="106274"/>
            </a:xfrm>
            <a:custGeom>
              <a:avLst/>
              <a:gdLst/>
              <a:ahLst/>
              <a:cxnLst/>
              <a:rect l="l" t="t" r="r" b="b"/>
              <a:pathLst>
                <a:path w="5532" h="2041" extrusionOk="0">
                  <a:moveTo>
                    <a:pt x="569" y="236"/>
                  </a:moveTo>
                  <a:cubicBezTo>
                    <a:pt x="870" y="236"/>
                    <a:pt x="1204" y="370"/>
                    <a:pt x="1488" y="454"/>
                  </a:cubicBezTo>
                  <a:cubicBezTo>
                    <a:pt x="1555" y="487"/>
                    <a:pt x="1622" y="504"/>
                    <a:pt x="1655" y="520"/>
                  </a:cubicBezTo>
                  <a:cubicBezTo>
                    <a:pt x="1956" y="654"/>
                    <a:pt x="2257" y="754"/>
                    <a:pt x="2557" y="855"/>
                  </a:cubicBezTo>
                  <a:cubicBezTo>
                    <a:pt x="2808" y="955"/>
                    <a:pt x="3075" y="1038"/>
                    <a:pt x="3343" y="1155"/>
                  </a:cubicBezTo>
                  <a:cubicBezTo>
                    <a:pt x="3844" y="1322"/>
                    <a:pt x="4395" y="1439"/>
                    <a:pt x="4913" y="1573"/>
                  </a:cubicBezTo>
                  <a:cubicBezTo>
                    <a:pt x="4846" y="1590"/>
                    <a:pt x="4763" y="1606"/>
                    <a:pt x="4679" y="1623"/>
                  </a:cubicBezTo>
                  <a:cubicBezTo>
                    <a:pt x="4496" y="1690"/>
                    <a:pt x="4328" y="1740"/>
                    <a:pt x="4145" y="1773"/>
                  </a:cubicBezTo>
                  <a:cubicBezTo>
                    <a:pt x="3935" y="1805"/>
                    <a:pt x="3723" y="1823"/>
                    <a:pt x="3511" y="1823"/>
                  </a:cubicBezTo>
                  <a:cubicBezTo>
                    <a:pt x="3166" y="1823"/>
                    <a:pt x="2822" y="1777"/>
                    <a:pt x="2490" y="1673"/>
                  </a:cubicBezTo>
                  <a:cubicBezTo>
                    <a:pt x="2006" y="1573"/>
                    <a:pt x="1555" y="1356"/>
                    <a:pt x="1137" y="1072"/>
                  </a:cubicBezTo>
                  <a:cubicBezTo>
                    <a:pt x="1087" y="1038"/>
                    <a:pt x="1020" y="1005"/>
                    <a:pt x="970" y="955"/>
                  </a:cubicBezTo>
                  <a:cubicBezTo>
                    <a:pt x="753" y="838"/>
                    <a:pt x="235" y="487"/>
                    <a:pt x="252" y="337"/>
                  </a:cubicBezTo>
                  <a:cubicBezTo>
                    <a:pt x="252" y="320"/>
                    <a:pt x="302" y="270"/>
                    <a:pt x="385" y="253"/>
                  </a:cubicBezTo>
                  <a:cubicBezTo>
                    <a:pt x="452" y="236"/>
                    <a:pt x="502" y="236"/>
                    <a:pt x="569" y="236"/>
                  </a:cubicBezTo>
                  <a:close/>
                  <a:moveTo>
                    <a:pt x="556" y="1"/>
                  </a:moveTo>
                  <a:cubicBezTo>
                    <a:pt x="472" y="1"/>
                    <a:pt x="392" y="11"/>
                    <a:pt x="318" y="36"/>
                  </a:cubicBezTo>
                  <a:cubicBezTo>
                    <a:pt x="151" y="86"/>
                    <a:pt x="68" y="169"/>
                    <a:pt x="51" y="286"/>
                  </a:cubicBezTo>
                  <a:cubicBezTo>
                    <a:pt x="1" y="570"/>
                    <a:pt x="385" y="838"/>
                    <a:pt x="836" y="1122"/>
                  </a:cubicBezTo>
                  <a:cubicBezTo>
                    <a:pt x="903" y="1172"/>
                    <a:pt x="970" y="1205"/>
                    <a:pt x="1003" y="1222"/>
                  </a:cubicBezTo>
                  <a:cubicBezTo>
                    <a:pt x="1455" y="1540"/>
                    <a:pt x="1922" y="1757"/>
                    <a:pt x="2424" y="1874"/>
                  </a:cubicBezTo>
                  <a:cubicBezTo>
                    <a:pt x="2791" y="1991"/>
                    <a:pt x="3159" y="2041"/>
                    <a:pt x="3543" y="2041"/>
                  </a:cubicBezTo>
                  <a:cubicBezTo>
                    <a:pt x="3760" y="2041"/>
                    <a:pt x="3978" y="2024"/>
                    <a:pt x="4161" y="1991"/>
                  </a:cubicBezTo>
                  <a:cubicBezTo>
                    <a:pt x="4345" y="1957"/>
                    <a:pt x="4546" y="1907"/>
                    <a:pt x="4729" y="1840"/>
                  </a:cubicBezTo>
                  <a:cubicBezTo>
                    <a:pt x="4980" y="1757"/>
                    <a:pt x="5197" y="1690"/>
                    <a:pt x="5431" y="1673"/>
                  </a:cubicBezTo>
                  <a:cubicBezTo>
                    <a:pt x="5498" y="1673"/>
                    <a:pt x="5531" y="1606"/>
                    <a:pt x="5531" y="1573"/>
                  </a:cubicBezTo>
                  <a:cubicBezTo>
                    <a:pt x="5531" y="1523"/>
                    <a:pt x="5498" y="1456"/>
                    <a:pt x="5465" y="1456"/>
                  </a:cubicBezTo>
                  <a:cubicBezTo>
                    <a:pt x="4763" y="1339"/>
                    <a:pt x="4078" y="1172"/>
                    <a:pt x="3409" y="955"/>
                  </a:cubicBezTo>
                  <a:cubicBezTo>
                    <a:pt x="3142" y="855"/>
                    <a:pt x="2892" y="771"/>
                    <a:pt x="2624" y="671"/>
                  </a:cubicBezTo>
                  <a:cubicBezTo>
                    <a:pt x="2323" y="537"/>
                    <a:pt x="2006" y="437"/>
                    <a:pt x="1722" y="337"/>
                  </a:cubicBezTo>
                  <a:cubicBezTo>
                    <a:pt x="1655" y="320"/>
                    <a:pt x="1622" y="286"/>
                    <a:pt x="1555" y="270"/>
                  </a:cubicBezTo>
                  <a:cubicBezTo>
                    <a:pt x="1251" y="151"/>
                    <a:pt x="874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53"/>
            <p:cNvSpPr/>
            <p:nvPr/>
          </p:nvSpPr>
          <p:spPr>
            <a:xfrm rot="4166193">
              <a:off x="-686180" y="3433978"/>
              <a:ext cx="295833" cy="72012"/>
            </a:xfrm>
            <a:custGeom>
              <a:avLst/>
              <a:gdLst/>
              <a:ahLst/>
              <a:cxnLst/>
              <a:rect l="l" t="t" r="r" b="b"/>
              <a:pathLst>
                <a:path w="5682" h="1383" extrusionOk="0">
                  <a:moveTo>
                    <a:pt x="841" y="203"/>
                  </a:moveTo>
                  <a:cubicBezTo>
                    <a:pt x="1051" y="203"/>
                    <a:pt x="1279" y="229"/>
                    <a:pt x="1471" y="247"/>
                  </a:cubicBezTo>
                  <a:cubicBezTo>
                    <a:pt x="1521" y="247"/>
                    <a:pt x="1571" y="280"/>
                    <a:pt x="1638" y="280"/>
                  </a:cubicBezTo>
                  <a:cubicBezTo>
                    <a:pt x="1939" y="297"/>
                    <a:pt x="2273" y="330"/>
                    <a:pt x="2591" y="364"/>
                  </a:cubicBezTo>
                  <a:cubicBezTo>
                    <a:pt x="2891" y="380"/>
                    <a:pt x="3159" y="414"/>
                    <a:pt x="3443" y="447"/>
                  </a:cubicBezTo>
                  <a:cubicBezTo>
                    <a:pt x="3766" y="467"/>
                    <a:pt x="4094" y="475"/>
                    <a:pt x="4419" y="475"/>
                  </a:cubicBezTo>
                  <a:cubicBezTo>
                    <a:pt x="4648" y="475"/>
                    <a:pt x="4875" y="471"/>
                    <a:pt x="5097" y="464"/>
                  </a:cubicBezTo>
                  <a:lnTo>
                    <a:pt x="5097" y="464"/>
                  </a:lnTo>
                  <a:cubicBezTo>
                    <a:pt x="5030" y="514"/>
                    <a:pt x="4946" y="547"/>
                    <a:pt x="4896" y="598"/>
                  </a:cubicBezTo>
                  <a:cubicBezTo>
                    <a:pt x="4729" y="698"/>
                    <a:pt x="4579" y="781"/>
                    <a:pt x="4412" y="865"/>
                  </a:cubicBezTo>
                  <a:cubicBezTo>
                    <a:pt x="3946" y="1082"/>
                    <a:pt x="3423" y="1184"/>
                    <a:pt x="2895" y="1184"/>
                  </a:cubicBezTo>
                  <a:cubicBezTo>
                    <a:pt x="2855" y="1184"/>
                    <a:pt x="2815" y="1184"/>
                    <a:pt x="2774" y="1182"/>
                  </a:cubicBezTo>
                  <a:cubicBezTo>
                    <a:pt x="2256" y="1182"/>
                    <a:pt x="1755" y="1099"/>
                    <a:pt x="1304" y="898"/>
                  </a:cubicBezTo>
                  <a:cubicBezTo>
                    <a:pt x="1254" y="882"/>
                    <a:pt x="1187" y="865"/>
                    <a:pt x="1137" y="848"/>
                  </a:cubicBezTo>
                  <a:cubicBezTo>
                    <a:pt x="920" y="781"/>
                    <a:pt x="268" y="547"/>
                    <a:pt x="251" y="397"/>
                  </a:cubicBezTo>
                  <a:cubicBezTo>
                    <a:pt x="251" y="380"/>
                    <a:pt x="301" y="330"/>
                    <a:pt x="352" y="297"/>
                  </a:cubicBezTo>
                  <a:cubicBezTo>
                    <a:pt x="471" y="225"/>
                    <a:pt x="648" y="203"/>
                    <a:pt x="841" y="203"/>
                  </a:cubicBezTo>
                  <a:close/>
                  <a:moveTo>
                    <a:pt x="813" y="0"/>
                  </a:moveTo>
                  <a:cubicBezTo>
                    <a:pt x="590" y="0"/>
                    <a:pt x="377" y="29"/>
                    <a:pt x="218" y="130"/>
                  </a:cubicBezTo>
                  <a:cubicBezTo>
                    <a:pt x="68" y="230"/>
                    <a:pt x="1" y="347"/>
                    <a:pt x="34" y="447"/>
                  </a:cubicBezTo>
                  <a:cubicBezTo>
                    <a:pt x="68" y="698"/>
                    <a:pt x="535" y="882"/>
                    <a:pt x="1053" y="1049"/>
                  </a:cubicBezTo>
                  <a:cubicBezTo>
                    <a:pt x="1120" y="1065"/>
                    <a:pt x="1170" y="1082"/>
                    <a:pt x="1220" y="1116"/>
                  </a:cubicBezTo>
                  <a:cubicBezTo>
                    <a:pt x="1722" y="1299"/>
                    <a:pt x="2240" y="1383"/>
                    <a:pt x="2758" y="1383"/>
                  </a:cubicBezTo>
                  <a:lnTo>
                    <a:pt x="2958" y="1383"/>
                  </a:lnTo>
                  <a:cubicBezTo>
                    <a:pt x="3493" y="1383"/>
                    <a:pt x="4011" y="1283"/>
                    <a:pt x="4479" y="1065"/>
                  </a:cubicBezTo>
                  <a:cubicBezTo>
                    <a:pt x="4646" y="982"/>
                    <a:pt x="4813" y="882"/>
                    <a:pt x="4980" y="781"/>
                  </a:cubicBezTo>
                  <a:cubicBezTo>
                    <a:pt x="5214" y="648"/>
                    <a:pt x="5398" y="531"/>
                    <a:pt x="5631" y="447"/>
                  </a:cubicBezTo>
                  <a:cubicBezTo>
                    <a:pt x="5665" y="430"/>
                    <a:pt x="5682" y="364"/>
                    <a:pt x="5682" y="313"/>
                  </a:cubicBezTo>
                  <a:cubicBezTo>
                    <a:pt x="5682" y="280"/>
                    <a:pt x="5631" y="230"/>
                    <a:pt x="5581" y="230"/>
                  </a:cubicBezTo>
                  <a:cubicBezTo>
                    <a:pt x="5230" y="255"/>
                    <a:pt x="4875" y="268"/>
                    <a:pt x="4520" y="268"/>
                  </a:cubicBezTo>
                  <a:cubicBezTo>
                    <a:pt x="4165" y="268"/>
                    <a:pt x="3810" y="255"/>
                    <a:pt x="3459" y="230"/>
                  </a:cubicBezTo>
                  <a:cubicBezTo>
                    <a:pt x="3159" y="197"/>
                    <a:pt x="2891" y="180"/>
                    <a:pt x="2591" y="146"/>
                  </a:cubicBezTo>
                  <a:cubicBezTo>
                    <a:pt x="2290" y="130"/>
                    <a:pt x="1956" y="113"/>
                    <a:pt x="1638" y="63"/>
                  </a:cubicBezTo>
                  <a:cubicBezTo>
                    <a:pt x="1588" y="63"/>
                    <a:pt x="1538" y="46"/>
                    <a:pt x="1471" y="46"/>
                  </a:cubicBezTo>
                  <a:cubicBezTo>
                    <a:pt x="1271" y="29"/>
                    <a:pt x="1037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53"/>
            <p:cNvSpPr/>
            <p:nvPr/>
          </p:nvSpPr>
          <p:spPr>
            <a:xfrm rot="4166193">
              <a:off x="-638560" y="3685786"/>
              <a:ext cx="288023" cy="99557"/>
            </a:xfrm>
            <a:custGeom>
              <a:avLst/>
              <a:gdLst/>
              <a:ahLst/>
              <a:cxnLst/>
              <a:rect l="l" t="t" r="r" b="b"/>
              <a:pathLst>
                <a:path w="5532" h="1912" extrusionOk="0">
                  <a:moveTo>
                    <a:pt x="4930" y="375"/>
                  </a:moveTo>
                  <a:lnTo>
                    <a:pt x="4713" y="575"/>
                  </a:lnTo>
                  <a:cubicBezTo>
                    <a:pt x="4596" y="709"/>
                    <a:pt x="4462" y="826"/>
                    <a:pt x="4345" y="943"/>
                  </a:cubicBezTo>
                  <a:cubicBezTo>
                    <a:pt x="3927" y="1277"/>
                    <a:pt x="3409" y="1494"/>
                    <a:pt x="2858" y="1611"/>
                  </a:cubicBezTo>
                  <a:cubicBezTo>
                    <a:pt x="2541" y="1688"/>
                    <a:pt x="2209" y="1721"/>
                    <a:pt x="1877" y="1721"/>
                  </a:cubicBezTo>
                  <a:cubicBezTo>
                    <a:pt x="1702" y="1721"/>
                    <a:pt x="1527" y="1712"/>
                    <a:pt x="1354" y="1694"/>
                  </a:cubicBezTo>
                  <a:cubicBezTo>
                    <a:pt x="1287" y="1694"/>
                    <a:pt x="1237" y="1661"/>
                    <a:pt x="1171" y="1661"/>
                  </a:cubicBezTo>
                  <a:cubicBezTo>
                    <a:pt x="937" y="1644"/>
                    <a:pt x="252" y="1578"/>
                    <a:pt x="185" y="1444"/>
                  </a:cubicBezTo>
                  <a:cubicBezTo>
                    <a:pt x="168" y="1410"/>
                    <a:pt x="201" y="1377"/>
                    <a:pt x="252" y="1310"/>
                  </a:cubicBezTo>
                  <a:cubicBezTo>
                    <a:pt x="452" y="1076"/>
                    <a:pt x="953" y="1043"/>
                    <a:pt x="1321" y="993"/>
                  </a:cubicBezTo>
                  <a:cubicBezTo>
                    <a:pt x="1371" y="993"/>
                    <a:pt x="1438" y="976"/>
                    <a:pt x="1505" y="976"/>
                  </a:cubicBezTo>
                  <a:cubicBezTo>
                    <a:pt x="1839" y="943"/>
                    <a:pt x="2156" y="892"/>
                    <a:pt x="2491" y="859"/>
                  </a:cubicBezTo>
                  <a:cubicBezTo>
                    <a:pt x="2758" y="809"/>
                    <a:pt x="3042" y="759"/>
                    <a:pt x="3326" y="725"/>
                  </a:cubicBezTo>
                  <a:cubicBezTo>
                    <a:pt x="3861" y="642"/>
                    <a:pt x="4412" y="525"/>
                    <a:pt x="4930" y="375"/>
                  </a:cubicBezTo>
                  <a:close/>
                  <a:moveTo>
                    <a:pt x="5419" y="1"/>
                  </a:moveTo>
                  <a:cubicBezTo>
                    <a:pt x="5406" y="1"/>
                    <a:pt x="5393" y="3"/>
                    <a:pt x="5381" y="7"/>
                  </a:cubicBezTo>
                  <a:cubicBezTo>
                    <a:pt x="4713" y="224"/>
                    <a:pt x="4028" y="391"/>
                    <a:pt x="3343" y="508"/>
                  </a:cubicBezTo>
                  <a:cubicBezTo>
                    <a:pt x="3042" y="558"/>
                    <a:pt x="2775" y="592"/>
                    <a:pt x="2507" y="642"/>
                  </a:cubicBezTo>
                  <a:cubicBezTo>
                    <a:pt x="2173" y="692"/>
                    <a:pt x="1856" y="725"/>
                    <a:pt x="1521" y="759"/>
                  </a:cubicBezTo>
                  <a:cubicBezTo>
                    <a:pt x="1455" y="759"/>
                    <a:pt x="1404" y="792"/>
                    <a:pt x="1338" y="792"/>
                  </a:cubicBezTo>
                  <a:cubicBezTo>
                    <a:pt x="937" y="826"/>
                    <a:pt x="402" y="892"/>
                    <a:pt x="151" y="1160"/>
                  </a:cubicBezTo>
                  <a:cubicBezTo>
                    <a:pt x="34" y="1277"/>
                    <a:pt x="1" y="1394"/>
                    <a:pt x="34" y="1494"/>
                  </a:cubicBezTo>
                  <a:cubicBezTo>
                    <a:pt x="151" y="1745"/>
                    <a:pt x="653" y="1811"/>
                    <a:pt x="1187" y="1862"/>
                  </a:cubicBezTo>
                  <a:cubicBezTo>
                    <a:pt x="1254" y="1878"/>
                    <a:pt x="1321" y="1878"/>
                    <a:pt x="1354" y="1878"/>
                  </a:cubicBezTo>
                  <a:cubicBezTo>
                    <a:pt x="1538" y="1895"/>
                    <a:pt x="1705" y="1912"/>
                    <a:pt x="1906" y="1912"/>
                  </a:cubicBezTo>
                  <a:cubicBezTo>
                    <a:pt x="2223" y="1912"/>
                    <a:pt x="2591" y="1878"/>
                    <a:pt x="2958" y="1795"/>
                  </a:cubicBezTo>
                  <a:cubicBezTo>
                    <a:pt x="3526" y="1678"/>
                    <a:pt x="4078" y="1427"/>
                    <a:pt x="4529" y="1076"/>
                  </a:cubicBezTo>
                  <a:cubicBezTo>
                    <a:pt x="4679" y="959"/>
                    <a:pt x="4796" y="826"/>
                    <a:pt x="4930" y="709"/>
                  </a:cubicBezTo>
                  <a:cubicBezTo>
                    <a:pt x="5097" y="525"/>
                    <a:pt x="5264" y="324"/>
                    <a:pt x="5465" y="207"/>
                  </a:cubicBezTo>
                  <a:cubicBezTo>
                    <a:pt x="5515" y="174"/>
                    <a:pt x="5531" y="124"/>
                    <a:pt x="5515" y="74"/>
                  </a:cubicBezTo>
                  <a:cubicBezTo>
                    <a:pt x="5502" y="23"/>
                    <a:pt x="5460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53"/>
            <p:cNvSpPr/>
            <p:nvPr/>
          </p:nvSpPr>
          <p:spPr>
            <a:xfrm rot="4166193">
              <a:off x="-509217" y="3856143"/>
              <a:ext cx="225389" cy="194480"/>
            </a:xfrm>
            <a:custGeom>
              <a:avLst/>
              <a:gdLst/>
              <a:ahLst/>
              <a:cxnLst/>
              <a:rect l="l" t="t" r="r" b="b"/>
              <a:pathLst>
                <a:path w="4329" h="3735" extrusionOk="0">
                  <a:moveTo>
                    <a:pt x="3927" y="527"/>
                  </a:moveTo>
                  <a:cubicBezTo>
                    <a:pt x="3877" y="610"/>
                    <a:pt x="3860" y="694"/>
                    <a:pt x="3877" y="777"/>
                  </a:cubicBezTo>
                  <a:cubicBezTo>
                    <a:pt x="3827" y="961"/>
                    <a:pt x="3777" y="1128"/>
                    <a:pt x="3710" y="1279"/>
                  </a:cubicBezTo>
                  <a:cubicBezTo>
                    <a:pt x="3493" y="1763"/>
                    <a:pt x="3159" y="2198"/>
                    <a:pt x="2707" y="2515"/>
                  </a:cubicBezTo>
                  <a:cubicBezTo>
                    <a:pt x="2340" y="2849"/>
                    <a:pt x="1905" y="3083"/>
                    <a:pt x="1421" y="3250"/>
                  </a:cubicBezTo>
                  <a:lnTo>
                    <a:pt x="1237" y="3300"/>
                  </a:lnTo>
                  <a:cubicBezTo>
                    <a:pt x="1029" y="3370"/>
                    <a:pt x="569" y="3542"/>
                    <a:pt x="351" y="3542"/>
                  </a:cubicBezTo>
                  <a:cubicBezTo>
                    <a:pt x="306" y="3542"/>
                    <a:pt x="271" y="3535"/>
                    <a:pt x="251" y="3518"/>
                  </a:cubicBezTo>
                  <a:cubicBezTo>
                    <a:pt x="235" y="3468"/>
                    <a:pt x="251" y="3417"/>
                    <a:pt x="251" y="3367"/>
                  </a:cubicBezTo>
                  <a:cubicBezTo>
                    <a:pt x="335" y="3100"/>
                    <a:pt x="752" y="2849"/>
                    <a:pt x="1037" y="2666"/>
                  </a:cubicBezTo>
                  <a:cubicBezTo>
                    <a:pt x="1087" y="2615"/>
                    <a:pt x="1153" y="2582"/>
                    <a:pt x="1187" y="2565"/>
                  </a:cubicBezTo>
                  <a:cubicBezTo>
                    <a:pt x="1454" y="2365"/>
                    <a:pt x="1738" y="2198"/>
                    <a:pt x="2006" y="2014"/>
                  </a:cubicBezTo>
                  <a:cubicBezTo>
                    <a:pt x="2206" y="1864"/>
                    <a:pt x="2440" y="1696"/>
                    <a:pt x="2674" y="1546"/>
                  </a:cubicBezTo>
                  <a:cubicBezTo>
                    <a:pt x="3092" y="1229"/>
                    <a:pt x="3526" y="894"/>
                    <a:pt x="3927" y="527"/>
                  </a:cubicBezTo>
                  <a:close/>
                  <a:moveTo>
                    <a:pt x="4209" y="1"/>
                  </a:moveTo>
                  <a:cubicBezTo>
                    <a:pt x="4182" y="1"/>
                    <a:pt x="4153" y="9"/>
                    <a:pt x="4128" y="26"/>
                  </a:cubicBezTo>
                  <a:cubicBezTo>
                    <a:pt x="3626" y="493"/>
                    <a:pt x="3092" y="945"/>
                    <a:pt x="2540" y="1346"/>
                  </a:cubicBezTo>
                  <a:cubicBezTo>
                    <a:pt x="2323" y="1496"/>
                    <a:pt x="2106" y="1663"/>
                    <a:pt x="1872" y="1813"/>
                  </a:cubicBezTo>
                  <a:cubicBezTo>
                    <a:pt x="1605" y="1997"/>
                    <a:pt x="1337" y="2164"/>
                    <a:pt x="1070" y="2348"/>
                  </a:cubicBezTo>
                  <a:cubicBezTo>
                    <a:pt x="1020" y="2398"/>
                    <a:pt x="986" y="2415"/>
                    <a:pt x="920" y="2448"/>
                  </a:cubicBezTo>
                  <a:cubicBezTo>
                    <a:pt x="585" y="2666"/>
                    <a:pt x="151" y="2933"/>
                    <a:pt x="34" y="3284"/>
                  </a:cubicBezTo>
                  <a:cubicBezTo>
                    <a:pt x="1" y="3451"/>
                    <a:pt x="17" y="3568"/>
                    <a:pt x="101" y="3651"/>
                  </a:cubicBezTo>
                  <a:cubicBezTo>
                    <a:pt x="168" y="3701"/>
                    <a:pt x="251" y="3735"/>
                    <a:pt x="351" y="3735"/>
                  </a:cubicBezTo>
                  <a:cubicBezTo>
                    <a:pt x="602" y="3735"/>
                    <a:pt x="936" y="3618"/>
                    <a:pt x="1337" y="3434"/>
                  </a:cubicBezTo>
                  <a:cubicBezTo>
                    <a:pt x="1404" y="3417"/>
                    <a:pt x="1454" y="3401"/>
                    <a:pt x="1504" y="3367"/>
                  </a:cubicBezTo>
                  <a:cubicBezTo>
                    <a:pt x="2006" y="3200"/>
                    <a:pt x="2457" y="2950"/>
                    <a:pt x="2858" y="2615"/>
                  </a:cubicBezTo>
                  <a:cubicBezTo>
                    <a:pt x="3292" y="2281"/>
                    <a:pt x="3676" y="1847"/>
                    <a:pt x="3910" y="1329"/>
                  </a:cubicBezTo>
                  <a:cubicBezTo>
                    <a:pt x="3961" y="1162"/>
                    <a:pt x="4027" y="978"/>
                    <a:pt x="4077" y="811"/>
                  </a:cubicBezTo>
                  <a:cubicBezTo>
                    <a:pt x="4128" y="577"/>
                    <a:pt x="4194" y="343"/>
                    <a:pt x="4295" y="159"/>
                  </a:cubicBezTo>
                  <a:cubicBezTo>
                    <a:pt x="4328" y="109"/>
                    <a:pt x="4328" y="76"/>
                    <a:pt x="4278" y="26"/>
                  </a:cubicBezTo>
                  <a:cubicBezTo>
                    <a:pt x="4261" y="9"/>
                    <a:pt x="4236" y="1"/>
                    <a:pt x="4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53"/>
            <p:cNvSpPr/>
            <p:nvPr/>
          </p:nvSpPr>
          <p:spPr>
            <a:xfrm rot="4166193">
              <a:off x="-425681" y="2811134"/>
              <a:ext cx="221901" cy="195782"/>
            </a:xfrm>
            <a:custGeom>
              <a:avLst/>
              <a:gdLst/>
              <a:ahLst/>
              <a:cxnLst/>
              <a:rect l="l" t="t" r="r" b="b"/>
              <a:pathLst>
                <a:path w="4262" h="3760" extrusionOk="0">
                  <a:moveTo>
                    <a:pt x="385" y="200"/>
                  </a:moveTo>
                  <a:cubicBezTo>
                    <a:pt x="586" y="200"/>
                    <a:pt x="1037" y="401"/>
                    <a:pt x="1254" y="484"/>
                  </a:cubicBezTo>
                  <a:cubicBezTo>
                    <a:pt x="1321" y="501"/>
                    <a:pt x="1388" y="518"/>
                    <a:pt x="1421" y="535"/>
                  </a:cubicBezTo>
                  <a:cubicBezTo>
                    <a:pt x="1906" y="702"/>
                    <a:pt x="2340" y="952"/>
                    <a:pt x="2724" y="1286"/>
                  </a:cubicBezTo>
                  <a:cubicBezTo>
                    <a:pt x="3142" y="1604"/>
                    <a:pt x="3476" y="2038"/>
                    <a:pt x="3677" y="2523"/>
                  </a:cubicBezTo>
                  <a:cubicBezTo>
                    <a:pt x="3744" y="2673"/>
                    <a:pt x="3777" y="2857"/>
                    <a:pt x="3827" y="3024"/>
                  </a:cubicBezTo>
                  <a:lnTo>
                    <a:pt x="3894" y="3275"/>
                  </a:lnTo>
                  <a:cubicBezTo>
                    <a:pt x="3493" y="2907"/>
                    <a:pt x="3092" y="2573"/>
                    <a:pt x="2658" y="2239"/>
                  </a:cubicBezTo>
                  <a:cubicBezTo>
                    <a:pt x="2424" y="2072"/>
                    <a:pt x="2173" y="1905"/>
                    <a:pt x="1939" y="1738"/>
                  </a:cubicBezTo>
                  <a:cubicBezTo>
                    <a:pt x="1689" y="1537"/>
                    <a:pt x="1438" y="1370"/>
                    <a:pt x="1187" y="1203"/>
                  </a:cubicBezTo>
                  <a:cubicBezTo>
                    <a:pt x="1154" y="1169"/>
                    <a:pt x="1104" y="1153"/>
                    <a:pt x="1054" y="1103"/>
                  </a:cubicBezTo>
                  <a:cubicBezTo>
                    <a:pt x="753" y="919"/>
                    <a:pt x="335" y="651"/>
                    <a:pt x="268" y="367"/>
                  </a:cubicBezTo>
                  <a:cubicBezTo>
                    <a:pt x="252" y="334"/>
                    <a:pt x="252" y="250"/>
                    <a:pt x="268" y="234"/>
                  </a:cubicBezTo>
                  <a:cubicBezTo>
                    <a:pt x="302" y="200"/>
                    <a:pt x="335" y="200"/>
                    <a:pt x="385" y="200"/>
                  </a:cubicBezTo>
                  <a:close/>
                  <a:moveTo>
                    <a:pt x="371" y="1"/>
                  </a:moveTo>
                  <a:cubicBezTo>
                    <a:pt x="261" y="1"/>
                    <a:pt x="170" y="26"/>
                    <a:pt x="101" y="83"/>
                  </a:cubicBezTo>
                  <a:cubicBezTo>
                    <a:pt x="18" y="150"/>
                    <a:pt x="1" y="267"/>
                    <a:pt x="51" y="418"/>
                  </a:cubicBezTo>
                  <a:cubicBezTo>
                    <a:pt x="135" y="768"/>
                    <a:pt x="569" y="1069"/>
                    <a:pt x="903" y="1270"/>
                  </a:cubicBezTo>
                  <a:cubicBezTo>
                    <a:pt x="937" y="1320"/>
                    <a:pt x="1003" y="1337"/>
                    <a:pt x="1054" y="1370"/>
                  </a:cubicBezTo>
                  <a:cubicBezTo>
                    <a:pt x="1304" y="1537"/>
                    <a:pt x="1555" y="1738"/>
                    <a:pt x="1805" y="1905"/>
                  </a:cubicBezTo>
                  <a:cubicBezTo>
                    <a:pt x="2023" y="2072"/>
                    <a:pt x="2273" y="2239"/>
                    <a:pt x="2507" y="2406"/>
                  </a:cubicBezTo>
                  <a:cubicBezTo>
                    <a:pt x="3059" y="2790"/>
                    <a:pt x="3593" y="3258"/>
                    <a:pt x="4078" y="3743"/>
                  </a:cubicBezTo>
                  <a:cubicBezTo>
                    <a:pt x="4078" y="3759"/>
                    <a:pt x="4111" y="3759"/>
                    <a:pt x="4145" y="3759"/>
                  </a:cubicBezTo>
                  <a:cubicBezTo>
                    <a:pt x="4161" y="3759"/>
                    <a:pt x="4195" y="3759"/>
                    <a:pt x="4212" y="3709"/>
                  </a:cubicBezTo>
                  <a:cubicBezTo>
                    <a:pt x="4262" y="3692"/>
                    <a:pt x="4262" y="3626"/>
                    <a:pt x="4245" y="3592"/>
                  </a:cubicBezTo>
                  <a:cubicBezTo>
                    <a:pt x="4128" y="3392"/>
                    <a:pt x="4078" y="3174"/>
                    <a:pt x="4011" y="2941"/>
                  </a:cubicBezTo>
                  <a:cubicBezTo>
                    <a:pt x="3961" y="2773"/>
                    <a:pt x="3911" y="2590"/>
                    <a:pt x="3844" y="2423"/>
                  </a:cubicBezTo>
                  <a:cubicBezTo>
                    <a:pt x="3610" y="1905"/>
                    <a:pt x="3259" y="1437"/>
                    <a:pt x="2825" y="1103"/>
                  </a:cubicBezTo>
                  <a:cubicBezTo>
                    <a:pt x="2407" y="768"/>
                    <a:pt x="1956" y="501"/>
                    <a:pt x="1455" y="334"/>
                  </a:cubicBezTo>
                  <a:cubicBezTo>
                    <a:pt x="1421" y="301"/>
                    <a:pt x="1354" y="284"/>
                    <a:pt x="1304" y="267"/>
                  </a:cubicBezTo>
                  <a:cubicBezTo>
                    <a:pt x="938" y="118"/>
                    <a:pt x="611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53"/>
            <p:cNvSpPr/>
            <p:nvPr/>
          </p:nvSpPr>
          <p:spPr>
            <a:xfrm rot="4166193">
              <a:off x="-422474" y="3040700"/>
              <a:ext cx="136618" cy="258682"/>
            </a:xfrm>
            <a:custGeom>
              <a:avLst/>
              <a:gdLst/>
              <a:ahLst/>
              <a:cxnLst/>
              <a:rect l="l" t="t" r="r" b="b"/>
              <a:pathLst>
                <a:path w="2624" h="4968" extrusionOk="0">
                  <a:moveTo>
                    <a:pt x="368" y="206"/>
                  </a:moveTo>
                  <a:cubicBezTo>
                    <a:pt x="569" y="206"/>
                    <a:pt x="953" y="590"/>
                    <a:pt x="1120" y="824"/>
                  </a:cubicBezTo>
                  <a:lnTo>
                    <a:pt x="1254" y="958"/>
                  </a:lnTo>
                  <a:cubicBezTo>
                    <a:pt x="1604" y="1292"/>
                    <a:pt x="1872" y="1676"/>
                    <a:pt x="2072" y="2144"/>
                  </a:cubicBezTo>
                  <a:cubicBezTo>
                    <a:pt x="2290" y="2628"/>
                    <a:pt x="2406" y="3130"/>
                    <a:pt x="2356" y="3648"/>
                  </a:cubicBezTo>
                  <a:cubicBezTo>
                    <a:pt x="2340" y="3815"/>
                    <a:pt x="2290" y="3982"/>
                    <a:pt x="2256" y="4149"/>
                  </a:cubicBezTo>
                  <a:cubicBezTo>
                    <a:pt x="2239" y="4232"/>
                    <a:pt x="2206" y="4333"/>
                    <a:pt x="2189" y="4433"/>
                  </a:cubicBezTo>
                  <a:lnTo>
                    <a:pt x="2173" y="4383"/>
                  </a:lnTo>
                  <a:cubicBezTo>
                    <a:pt x="1922" y="3748"/>
                    <a:pt x="1772" y="3380"/>
                    <a:pt x="1538" y="2963"/>
                  </a:cubicBezTo>
                  <a:lnTo>
                    <a:pt x="1237" y="2395"/>
                  </a:lnTo>
                  <a:cubicBezTo>
                    <a:pt x="1070" y="2077"/>
                    <a:pt x="903" y="1760"/>
                    <a:pt x="702" y="1459"/>
                  </a:cubicBezTo>
                  <a:cubicBezTo>
                    <a:pt x="685" y="1409"/>
                    <a:pt x="669" y="1342"/>
                    <a:pt x="619" y="1308"/>
                  </a:cubicBezTo>
                  <a:cubicBezTo>
                    <a:pt x="452" y="1008"/>
                    <a:pt x="201" y="590"/>
                    <a:pt x="268" y="323"/>
                  </a:cubicBezTo>
                  <a:cubicBezTo>
                    <a:pt x="284" y="273"/>
                    <a:pt x="318" y="222"/>
                    <a:pt x="351" y="206"/>
                  </a:cubicBezTo>
                  <a:close/>
                  <a:moveTo>
                    <a:pt x="373" y="0"/>
                  </a:moveTo>
                  <a:cubicBezTo>
                    <a:pt x="354" y="0"/>
                    <a:pt x="336" y="2"/>
                    <a:pt x="318" y="5"/>
                  </a:cubicBezTo>
                  <a:cubicBezTo>
                    <a:pt x="184" y="39"/>
                    <a:pt x="117" y="139"/>
                    <a:pt x="84" y="289"/>
                  </a:cubicBezTo>
                  <a:cubicBezTo>
                    <a:pt x="0" y="640"/>
                    <a:pt x="268" y="1075"/>
                    <a:pt x="452" y="1409"/>
                  </a:cubicBezTo>
                  <a:cubicBezTo>
                    <a:pt x="485" y="1476"/>
                    <a:pt x="518" y="1509"/>
                    <a:pt x="535" y="1559"/>
                  </a:cubicBezTo>
                  <a:cubicBezTo>
                    <a:pt x="702" y="1877"/>
                    <a:pt x="903" y="2177"/>
                    <a:pt x="1070" y="2495"/>
                  </a:cubicBezTo>
                  <a:lnTo>
                    <a:pt x="1371" y="3063"/>
                  </a:lnTo>
                  <a:cubicBezTo>
                    <a:pt x="1604" y="3464"/>
                    <a:pt x="1755" y="3831"/>
                    <a:pt x="1989" y="4433"/>
                  </a:cubicBezTo>
                  <a:lnTo>
                    <a:pt x="2156" y="4901"/>
                  </a:lnTo>
                  <a:cubicBezTo>
                    <a:pt x="2173" y="4934"/>
                    <a:pt x="2206" y="4968"/>
                    <a:pt x="2256" y="4968"/>
                  </a:cubicBezTo>
                  <a:cubicBezTo>
                    <a:pt x="2323" y="4934"/>
                    <a:pt x="2356" y="4901"/>
                    <a:pt x="2373" y="4884"/>
                  </a:cubicBezTo>
                  <a:cubicBezTo>
                    <a:pt x="2373" y="4650"/>
                    <a:pt x="2423" y="4416"/>
                    <a:pt x="2490" y="4182"/>
                  </a:cubicBezTo>
                  <a:cubicBezTo>
                    <a:pt x="2523" y="3999"/>
                    <a:pt x="2574" y="3831"/>
                    <a:pt x="2590" y="3648"/>
                  </a:cubicBezTo>
                  <a:cubicBezTo>
                    <a:pt x="2624" y="3080"/>
                    <a:pt x="2523" y="2545"/>
                    <a:pt x="2273" y="2044"/>
                  </a:cubicBezTo>
                  <a:cubicBezTo>
                    <a:pt x="2072" y="1559"/>
                    <a:pt x="1788" y="1141"/>
                    <a:pt x="1421" y="791"/>
                  </a:cubicBezTo>
                  <a:cubicBezTo>
                    <a:pt x="1371" y="757"/>
                    <a:pt x="1337" y="707"/>
                    <a:pt x="1287" y="657"/>
                  </a:cubicBezTo>
                  <a:cubicBezTo>
                    <a:pt x="944" y="314"/>
                    <a:pt x="63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53"/>
            <p:cNvSpPr/>
            <p:nvPr/>
          </p:nvSpPr>
          <p:spPr>
            <a:xfrm rot="4166193">
              <a:off x="-498231" y="3271979"/>
              <a:ext cx="187121" cy="224264"/>
            </a:xfrm>
            <a:custGeom>
              <a:avLst/>
              <a:gdLst/>
              <a:ahLst/>
              <a:cxnLst/>
              <a:rect l="l" t="t" r="r" b="b"/>
              <a:pathLst>
                <a:path w="3594" h="4307" extrusionOk="0">
                  <a:moveTo>
                    <a:pt x="335" y="196"/>
                  </a:moveTo>
                  <a:cubicBezTo>
                    <a:pt x="552" y="196"/>
                    <a:pt x="1003" y="463"/>
                    <a:pt x="1187" y="580"/>
                  </a:cubicBezTo>
                  <a:cubicBezTo>
                    <a:pt x="1237" y="614"/>
                    <a:pt x="1304" y="647"/>
                    <a:pt x="1337" y="664"/>
                  </a:cubicBezTo>
                  <a:cubicBezTo>
                    <a:pt x="1772" y="898"/>
                    <a:pt x="2156" y="1215"/>
                    <a:pt x="2474" y="1616"/>
                  </a:cubicBezTo>
                  <a:cubicBezTo>
                    <a:pt x="2824" y="2001"/>
                    <a:pt x="3075" y="2485"/>
                    <a:pt x="3192" y="2986"/>
                  </a:cubicBezTo>
                  <a:cubicBezTo>
                    <a:pt x="3242" y="3153"/>
                    <a:pt x="3242" y="3321"/>
                    <a:pt x="3259" y="3504"/>
                  </a:cubicBezTo>
                  <a:cubicBezTo>
                    <a:pt x="3259" y="3588"/>
                    <a:pt x="3276" y="3671"/>
                    <a:pt x="3276" y="3755"/>
                  </a:cubicBezTo>
                  <a:cubicBezTo>
                    <a:pt x="2941" y="3321"/>
                    <a:pt x="2607" y="2920"/>
                    <a:pt x="2240" y="2535"/>
                  </a:cubicBezTo>
                  <a:cubicBezTo>
                    <a:pt x="2039" y="2368"/>
                    <a:pt x="1855" y="2168"/>
                    <a:pt x="1672" y="1984"/>
                  </a:cubicBezTo>
                  <a:lnTo>
                    <a:pt x="987" y="1299"/>
                  </a:lnTo>
                  <a:lnTo>
                    <a:pt x="853" y="1165"/>
                  </a:lnTo>
                  <a:cubicBezTo>
                    <a:pt x="636" y="965"/>
                    <a:pt x="251" y="614"/>
                    <a:pt x="235" y="330"/>
                  </a:cubicBezTo>
                  <a:cubicBezTo>
                    <a:pt x="235" y="296"/>
                    <a:pt x="235" y="229"/>
                    <a:pt x="268" y="213"/>
                  </a:cubicBezTo>
                  <a:cubicBezTo>
                    <a:pt x="285" y="196"/>
                    <a:pt x="318" y="196"/>
                    <a:pt x="335" y="196"/>
                  </a:cubicBezTo>
                  <a:close/>
                  <a:moveTo>
                    <a:pt x="322" y="0"/>
                  </a:moveTo>
                  <a:cubicBezTo>
                    <a:pt x="257" y="0"/>
                    <a:pt x="200" y="14"/>
                    <a:pt x="151" y="46"/>
                  </a:cubicBezTo>
                  <a:cubicBezTo>
                    <a:pt x="84" y="79"/>
                    <a:pt x="1" y="196"/>
                    <a:pt x="17" y="380"/>
                  </a:cubicBezTo>
                  <a:cubicBezTo>
                    <a:pt x="34" y="731"/>
                    <a:pt x="418" y="1082"/>
                    <a:pt x="702" y="1349"/>
                  </a:cubicBezTo>
                  <a:cubicBezTo>
                    <a:pt x="753" y="1382"/>
                    <a:pt x="786" y="1416"/>
                    <a:pt x="836" y="1466"/>
                  </a:cubicBezTo>
                  <a:lnTo>
                    <a:pt x="1521" y="2151"/>
                  </a:lnTo>
                  <a:cubicBezTo>
                    <a:pt x="1722" y="2335"/>
                    <a:pt x="1905" y="2502"/>
                    <a:pt x="2089" y="2702"/>
                  </a:cubicBezTo>
                  <a:cubicBezTo>
                    <a:pt x="2557" y="3170"/>
                    <a:pt x="2992" y="3722"/>
                    <a:pt x="3393" y="4256"/>
                  </a:cubicBezTo>
                  <a:cubicBezTo>
                    <a:pt x="3409" y="4273"/>
                    <a:pt x="3426" y="4306"/>
                    <a:pt x="3476" y="4306"/>
                  </a:cubicBezTo>
                  <a:cubicBezTo>
                    <a:pt x="3487" y="4306"/>
                    <a:pt x="3498" y="4299"/>
                    <a:pt x="3505" y="4299"/>
                  </a:cubicBezTo>
                  <a:cubicBezTo>
                    <a:pt x="3508" y="4299"/>
                    <a:pt x="3509" y="4301"/>
                    <a:pt x="3509" y="4306"/>
                  </a:cubicBezTo>
                  <a:cubicBezTo>
                    <a:pt x="3576" y="4273"/>
                    <a:pt x="3593" y="4223"/>
                    <a:pt x="3576" y="4173"/>
                  </a:cubicBezTo>
                  <a:cubicBezTo>
                    <a:pt x="3509" y="3972"/>
                    <a:pt x="3493" y="3738"/>
                    <a:pt x="3476" y="3504"/>
                  </a:cubicBezTo>
                  <a:cubicBezTo>
                    <a:pt x="3476" y="3321"/>
                    <a:pt x="3443" y="3137"/>
                    <a:pt x="3409" y="2936"/>
                  </a:cubicBezTo>
                  <a:cubicBezTo>
                    <a:pt x="3276" y="2402"/>
                    <a:pt x="3008" y="1900"/>
                    <a:pt x="2641" y="1483"/>
                  </a:cubicBezTo>
                  <a:cubicBezTo>
                    <a:pt x="2306" y="1082"/>
                    <a:pt x="1905" y="747"/>
                    <a:pt x="1438" y="497"/>
                  </a:cubicBezTo>
                  <a:cubicBezTo>
                    <a:pt x="1404" y="480"/>
                    <a:pt x="1354" y="463"/>
                    <a:pt x="1304" y="413"/>
                  </a:cubicBezTo>
                  <a:cubicBezTo>
                    <a:pt x="920" y="202"/>
                    <a:pt x="56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53"/>
            <p:cNvSpPr/>
            <p:nvPr/>
          </p:nvSpPr>
          <p:spPr>
            <a:xfrm rot="4166193">
              <a:off x="-482358" y="3562384"/>
              <a:ext cx="153123" cy="128351"/>
            </a:xfrm>
            <a:custGeom>
              <a:avLst/>
              <a:gdLst/>
              <a:ahLst/>
              <a:cxnLst/>
              <a:rect l="l" t="t" r="r" b="b"/>
              <a:pathLst>
                <a:path w="2941" h="2465" extrusionOk="0">
                  <a:moveTo>
                    <a:pt x="293" y="230"/>
                  </a:moveTo>
                  <a:cubicBezTo>
                    <a:pt x="384" y="230"/>
                    <a:pt x="572" y="267"/>
                    <a:pt x="836" y="343"/>
                  </a:cubicBezTo>
                  <a:cubicBezTo>
                    <a:pt x="902" y="376"/>
                    <a:pt x="919" y="393"/>
                    <a:pt x="969" y="393"/>
                  </a:cubicBezTo>
                  <a:cubicBezTo>
                    <a:pt x="1270" y="476"/>
                    <a:pt x="1571" y="627"/>
                    <a:pt x="1821" y="827"/>
                  </a:cubicBezTo>
                  <a:cubicBezTo>
                    <a:pt x="2089" y="1044"/>
                    <a:pt x="2323" y="1295"/>
                    <a:pt x="2473" y="1596"/>
                  </a:cubicBezTo>
                  <a:cubicBezTo>
                    <a:pt x="2523" y="1713"/>
                    <a:pt x="2557" y="1813"/>
                    <a:pt x="2590" y="1930"/>
                  </a:cubicBezTo>
                  <a:cubicBezTo>
                    <a:pt x="2607" y="1963"/>
                    <a:pt x="2607" y="1963"/>
                    <a:pt x="2607" y="1980"/>
                  </a:cubicBezTo>
                  <a:lnTo>
                    <a:pt x="1855" y="1412"/>
                  </a:lnTo>
                  <a:lnTo>
                    <a:pt x="1521" y="1211"/>
                  </a:lnTo>
                  <a:cubicBezTo>
                    <a:pt x="1320" y="1061"/>
                    <a:pt x="1086" y="927"/>
                    <a:pt x="886" y="794"/>
                  </a:cubicBezTo>
                  <a:cubicBezTo>
                    <a:pt x="836" y="760"/>
                    <a:pt x="819" y="744"/>
                    <a:pt x="769" y="727"/>
                  </a:cubicBezTo>
                  <a:cubicBezTo>
                    <a:pt x="585" y="627"/>
                    <a:pt x="301" y="460"/>
                    <a:pt x="251" y="292"/>
                  </a:cubicBezTo>
                  <a:cubicBezTo>
                    <a:pt x="234" y="259"/>
                    <a:pt x="234" y="242"/>
                    <a:pt x="234" y="242"/>
                  </a:cubicBezTo>
                  <a:cubicBezTo>
                    <a:pt x="242" y="234"/>
                    <a:pt x="262" y="230"/>
                    <a:pt x="293" y="230"/>
                  </a:cubicBezTo>
                  <a:close/>
                  <a:moveTo>
                    <a:pt x="301" y="0"/>
                  </a:moveTo>
                  <a:cubicBezTo>
                    <a:pt x="211" y="0"/>
                    <a:pt x="137" y="22"/>
                    <a:pt x="84" y="75"/>
                  </a:cubicBezTo>
                  <a:cubicBezTo>
                    <a:pt x="50" y="109"/>
                    <a:pt x="0" y="209"/>
                    <a:pt x="50" y="343"/>
                  </a:cubicBezTo>
                  <a:cubicBezTo>
                    <a:pt x="100" y="593"/>
                    <a:pt x="418" y="777"/>
                    <a:pt x="652" y="911"/>
                  </a:cubicBezTo>
                  <a:cubicBezTo>
                    <a:pt x="685" y="927"/>
                    <a:pt x="735" y="944"/>
                    <a:pt x="752" y="977"/>
                  </a:cubicBezTo>
                  <a:cubicBezTo>
                    <a:pt x="969" y="1111"/>
                    <a:pt x="1186" y="1245"/>
                    <a:pt x="1404" y="1395"/>
                  </a:cubicBezTo>
                  <a:lnTo>
                    <a:pt x="1738" y="1596"/>
                  </a:lnTo>
                  <a:cubicBezTo>
                    <a:pt x="2089" y="1846"/>
                    <a:pt x="2440" y="2147"/>
                    <a:pt x="2774" y="2431"/>
                  </a:cubicBezTo>
                  <a:cubicBezTo>
                    <a:pt x="2790" y="2465"/>
                    <a:pt x="2824" y="2465"/>
                    <a:pt x="2841" y="2465"/>
                  </a:cubicBezTo>
                  <a:cubicBezTo>
                    <a:pt x="2857" y="2465"/>
                    <a:pt x="2891" y="2465"/>
                    <a:pt x="2907" y="2414"/>
                  </a:cubicBezTo>
                  <a:cubicBezTo>
                    <a:pt x="2941" y="2398"/>
                    <a:pt x="2941" y="2331"/>
                    <a:pt x="2924" y="2281"/>
                  </a:cubicBezTo>
                  <a:cubicBezTo>
                    <a:pt x="2841" y="2180"/>
                    <a:pt x="2807" y="2030"/>
                    <a:pt x="2757" y="1896"/>
                  </a:cubicBezTo>
                  <a:cubicBezTo>
                    <a:pt x="2707" y="1763"/>
                    <a:pt x="2690" y="1663"/>
                    <a:pt x="2640" y="1529"/>
                  </a:cubicBezTo>
                  <a:cubicBezTo>
                    <a:pt x="2473" y="1178"/>
                    <a:pt x="2222" y="894"/>
                    <a:pt x="1922" y="677"/>
                  </a:cubicBezTo>
                  <a:cubicBezTo>
                    <a:pt x="1654" y="476"/>
                    <a:pt x="1337" y="309"/>
                    <a:pt x="1003" y="192"/>
                  </a:cubicBezTo>
                  <a:cubicBezTo>
                    <a:pt x="986" y="175"/>
                    <a:pt x="936" y="175"/>
                    <a:pt x="902" y="159"/>
                  </a:cubicBezTo>
                  <a:cubicBezTo>
                    <a:pt x="676" y="72"/>
                    <a:pt x="46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53"/>
            <p:cNvSpPr/>
            <p:nvPr/>
          </p:nvSpPr>
          <p:spPr>
            <a:xfrm rot="4166193">
              <a:off x="-1003524" y="2967305"/>
              <a:ext cx="820386" cy="118562"/>
            </a:xfrm>
            <a:custGeom>
              <a:avLst/>
              <a:gdLst/>
              <a:ahLst/>
              <a:cxnLst/>
              <a:rect l="l" t="t" r="r" b="b"/>
              <a:pathLst>
                <a:path w="15757" h="2277" extrusionOk="0">
                  <a:moveTo>
                    <a:pt x="1203" y="1"/>
                  </a:moveTo>
                  <a:cubicBezTo>
                    <a:pt x="790" y="1"/>
                    <a:pt x="397" y="45"/>
                    <a:pt x="84" y="172"/>
                  </a:cubicBezTo>
                  <a:cubicBezTo>
                    <a:pt x="17" y="188"/>
                    <a:pt x="0" y="239"/>
                    <a:pt x="17" y="305"/>
                  </a:cubicBezTo>
                  <a:cubicBezTo>
                    <a:pt x="42" y="356"/>
                    <a:pt x="68" y="378"/>
                    <a:pt x="108" y="378"/>
                  </a:cubicBezTo>
                  <a:cubicBezTo>
                    <a:pt x="121" y="378"/>
                    <a:pt x="135" y="376"/>
                    <a:pt x="150" y="372"/>
                  </a:cubicBezTo>
                  <a:cubicBezTo>
                    <a:pt x="453" y="251"/>
                    <a:pt x="842" y="209"/>
                    <a:pt x="1251" y="209"/>
                  </a:cubicBezTo>
                  <a:cubicBezTo>
                    <a:pt x="1857" y="209"/>
                    <a:pt x="2505" y="302"/>
                    <a:pt x="2974" y="372"/>
                  </a:cubicBezTo>
                  <a:lnTo>
                    <a:pt x="2991" y="372"/>
                  </a:lnTo>
                  <a:cubicBezTo>
                    <a:pt x="3910" y="489"/>
                    <a:pt x="4762" y="756"/>
                    <a:pt x="5597" y="1007"/>
                  </a:cubicBezTo>
                  <a:cubicBezTo>
                    <a:pt x="6065" y="1157"/>
                    <a:pt x="6533" y="1308"/>
                    <a:pt x="7018" y="1425"/>
                  </a:cubicBezTo>
                  <a:cubicBezTo>
                    <a:pt x="8588" y="1843"/>
                    <a:pt x="10192" y="2260"/>
                    <a:pt x="11863" y="2260"/>
                  </a:cubicBezTo>
                  <a:cubicBezTo>
                    <a:pt x="11980" y="2260"/>
                    <a:pt x="12131" y="2260"/>
                    <a:pt x="12331" y="2277"/>
                  </a:cubicBezTo>
                  <a:lnTo>
                    <a:pt x="12348" y="2277"/>
                  </a:lnTo>
                  <a:cubicBezTo>
                    <a:pt x="13384" y="2244"/>
                    <a:pt x="14837" y="2160"/>
                    <a:pt x="15689" y="1558"/>
                  </a:cubicBezTo>
                  <a:cubicBezTo>
                    <a:pt x="15723" y="1508"/>
                    <a:pt x="15756" y="1442"/>
                    <a:pt x="15706" y="1408"/>
                  </a:cubicBezTo>
                  <a:cubicBezTo>
                    <a:pt x="15687" y="1379"/>
                    <a:pt x="15656" y="1361"/>
                    <a:pt x="15624" y="1361"/>
                  </a:cubicBezTo>
                  <a:cubicBezTo>
                    <a:pt x="15601" y="1361"/>
                    <a:pt x="15577" y="1370"/>
                    <a:pt x="15556" y="1391"/>
                  </a:cubicBezTo>
                  <a:cubicBezTo>
                    <a:pt x="14771" y="1976"/>
                    <a:pt x="13367" y="2026"/>
                    <a:pt x="12348" y="2076"/>
                  </a:cubicBezTo>
                  <a:lnTo>
                    <a:pt x="12298" y="2076"/>
                  </a:lnTo>
                  <a:cubicBezTo>
                    <a:pt x="12158" y="2083"/>
                    <a:pt x="12018" y="2086"/>
                    <a:pt x="11878" y="2086"/>
                  </a:cubicBezTo>
                  <a:cubicBezTo>
                    <a:pt x="10249" y="2086"/>
                    <a:pt x="8639" y="1658"/>
                    <a:pt x="7085" y="1258"/>
                  </a:cubicBezTo>
                  <a:cubicBezTo>
                    <a:pt x="6600" y="1141"/>
                    <a:pt x="6115" y="990"/>
                    <a:pt x="5664" y="840"/>
                  </a:cubicBezTo>
                  <a:cubicBezTo>
                    <a:pt x="4829" y="573"/>
                    <a:pt x="3943" y="305"/>
                    <a:pt x="3024" y="172"/>
                  </a:cubicBezTo>
                  <a:lnTo>
                    <a:pt x="3008" y="172"/>
                  </a:lnTo>
                  <a:cubicBezTo>
                    <a:pt x="2495" y="101"/>
                    <a:pt x="1826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53"/>
            <p:cNvSpPr/>
            <p:nvPr/>
          </p:nvSpPr>
          <p:spPr>
            <a:xfrm rot="4166193">
              <a:off x="-679102" y="2632643"/>
              <a:ext cx="98351" cy="75761"/>
            </a:xfrm>
            <a:custGeom>
              <a:avLst/>
              <a:gdLst/>
              <a:ahLst/>
              <a:cxnLst/>
              <a:rect l="l" t="t" r="r" b="b"/>
              <a:pathLst>
                <a:path w="1889" h="1455" extrusionOk="0">
                  <a:moveTo>
                    <a:pt x="117" y="1"/>
                  </a:moveTo>
                  <a:cubicBezTo>
                    <a:pt x="67" y="1"/>
                    <a:pt x="0" y="51"/>
                    <a:pt x="0" y="118"/>
                  </a:cubicBezTo>
                  <a:cubicBezTo>
                    <a:pt x="0" y="168"/>
                    <a:pt x="50" y="218"/>
                    <a:pt x="117" y="218"/>
                  </a:cubicBezTo>
                  <a:cubicBezTo>
                    <a:pt x="618" y="235"/>
                    <a:pt x="1654" y="870"/>
                    <a:pt x="1671" y="1338"/>
                  </a:cubicBezTo>
                  <a:cubicBezTo>
                    <a:pt x="1671" y="1404"/>
                    <a:pt x="1721" y="1455"/>
                    <a:pt x="1788" y="1455"/>
                  </a:cubicBezTo>
                  <a:cubicBezTo>
                    <a:pt x="1855" y="1421"/>
                    <a:pt x="1888" y="1388"/>
                    <a:pt x="1872" y="1321"/>
                  </a:cubicBezTo>
                  <a:cubicBezTo>
                    <a:pt x="1838" y="719"/>
                    <a:pt x="702" y="34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53"/>
            <p:cNvSpPr/>
            <p:nvPr/>
          </p:nvSpPr>
          <p:spPr>
            <a:xfrm rot="4166193">
              <a:off x="-764852" y="2704056"/>
              <a:ext cx="164473" cy="46758"/>
            </a:xfrm>
            <a:custGeom>
              <a:avLst/>
              <a:gdLst/>
              <a:ahLst/>
              <a:cxnLst/>
              <a:rect l="l" t="t" r="r" b="b"/>
              <a:pathLst>
                <a:path w="3159" h="898" extrusionOk="0">
                  <a:moveTo>
                    <a:pt x="3047" y="1"/>
                  </a:moveTo>
                  <a:cubicBezTo>
                    <a:pt x="3036" y="1"/>
                    <a:pt x="3023" y="4"/>
                    <a:pt x="3008" y="12"/>
                  </a:cubicBezTo>
                  <a:cubicBezTo>
                    <a:pt x="2774" y="45"/>
                    <a:pt x="2524" y="145"/>
                    <a:pt x="2340" y="296"/>
                  </a:cubicBezTo>
                  <a:cubicBezTo>
                    <a:pt x="1605" y="697"/>
                    <a:pt x="986" y="697"/>
                    <a:pt x="101" y="697"/>
                  </a:cubicBezTo>
                  <a:cubicBezTo>
                    <a:pt x="34" y="697"/>
                    <a:pt x="1" y="730"/>
                    <a:pt x="1" y="797"/>
                  </a:cubicBezTo>
                  <a:cubicBezTo>
                    <a:pt x="1" y="864"/>
                    <a:pt x="34" y="897"/>
                    <a:pt x="101" y="897"/>
                  </a:cubicBezTo>
                  <a:cubicBezTo>
                    <a:pt x="1003" y="897"/>
                    <a:pt x="1638" y="897"/>
                    <a:pt x="2440" y="479"/>
                  </a:cubicBezTo>
                  <a:cubicBezTo>
                    <a:pt x="2624" y="346"/>
                    <a:pt x="2841" y="262"/>
                    <a:pt x="3042" y="212"/>
                  </a:cubicBezTo>
                  <a:cubicBezTo>
                    <a:pt x="3108" y="195"/>
                    <a:pt x="3159" y="145"/>
                    <a:pt x="3125" y="95"/>
                  </a:cubicBezTo>
                  <a:cubicBezTo>
                    <a:pt x="3112" y="43"/>
                    <a:pt x="3089" y="1"/>
                    <a:pt x="3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53"/>
            <p:cNvSpPr/>
            <p:nvPr/>
          </p:nvSpPr>
          <p:spPr>
            <a:xfrm rot="4166193">
              <a:off x="-710953" y="2822709"/>
              <a:ext cx="101839" cy="60140"/>
            </a:xfrm>
            <a:custGeom>
              <a:avLst/>
              <a:gdLst/>
              <a:ahLst/>
              <a:cxnLst/>
              <a:rect l="l" t="t" r="r" b="b"/>
              <a:pathLst>
                <a:path w="1956" h="1155" extrusionOk="0">
                  <a:moveTo>
                    <a:pt x="1848" y="1"/>
                  </a:moveTo>
                  <a:cubicBezTo>
                    <a:pt x="1812" y="1"/>
                    <a:pt x="1776" y="19"/>
                    <a:pt x="1755" y="52"/>
                  </a:cubicBezTo>
                  <a:cubicBezTo>
                    <a:pt x="1537" y="336"/>
                    <a:pt x="468" y="904"/>
                    <a:pt x="84" y="954"/>
                  </a:cubicBezTo>
                  <a:cubicBezTo>
                    <a:pt x="34" y="970"/>
                    <a:pt x="0" y="1004"/>
                    <a:pt x="0" y="1071"/>
                  </a:cubicBezTo>
                  <a:cubicBezTo>
                    <a:pt x="0" y="1121"/>
                    <a:pt x="50" y="1154"/>
                    <a:pt x="100" y="1154"/>
                  </a:cubicBezTo>
                  <a:cubicBezTo>
                    <a:pt x="568" y="1087"/>
                    <a:pt x="1671" y="503"/>
                    <a:pt x="1922" y="168"/>
                  </a:cubicBezTo>
                  <a:cubicBezTo>
                    <a:pt x="1955" y="135"/>
                    <a:pt x="1938" y="68"/>
                    <a:pt x="1905" y="18"/>
                  </a:cubicBezTo>
                  <a:cubicBezTo>
                    <a:pt x="1887" y="6"/>
                    <a:pt x="1867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53"/>
            <p:cNvSpPr/>
            <p:nvPr/>
          </p:nvSpPr>
          <p:spPr>
            <a:xfrm rot="4166193">
              <a:off x="-621469" y="2765034"/>
              <a:ext cx="55761" cy="85654"/>
            </a:xfrm>
            <a:custGeom>
              <a:avLst/>
              <a:gdLst/>
              <a:ahLst/>
              <a:cxnLst/>
              <a:rect l="l" t="t" r="r" b="b"/>
              <a:pathLst>
                <a:path w="1071" h="1645" extrusionOk="0">
                  <a:moveTo>
                    <a:pt x="126" y="1"/>
                  </a:moveTo>
                  <a:cubicBezTo>
                    <a:pt x="114" y="1"/>
                    <a:pt x="100" y="3"/>
                    <a:pt x="84" y="7"/>
                  </a:cubicBezTo>
                  <a:cubicBezTo>
                    <a:pt x="17" y="40"/>
                    <a:pt x="1" y="74"/>
                    <a:pt x="17" y="140"/>
                  </a:cubicBezTo>
                  <a:cubicBezTo>
                    <a:pt x="118" y="441"/>
                    <a:pt x="318" y="725"/>
                    <a:pt x="502" y="993"/>
                  </a:cubicBezTo>
                  <a:cubicBezTo>
                    <a:pt x="619" y="1193"/>
                    <a:pt x="753" y="1394"/>
                    <a:pt x="853" y="1577"/>
                  </a:cubicBezTo>
                  <a:cubicBezTo>
                    <a:pt x="853" y="1627"/>
                    <a:pt x="903" y="1644"/>
                    <a:pt x="936" y="1644"/>
                  </a:cubicBezTo>
                  <a:cubicBezTo>
                    <a:pt x="947" y="1644"/>
                    <a:pt x="951" y="1637"/>
                    <a:pt x="967" y="1637"/>
                  </a:cubicBezTo>
                  <a:cubicBezTo>
                    <a:pt x="975" y="1637"/>
                    <a:pt x="986" y="1639"/>
                    <a:pt x="1003" y="1644"/>
                  </a:cubicBezTo>
                  <a:cubicBezTo>
                    <a:pt x="1037" y="1594"/>
                    <a:pt x="1070" y="1544"/>
                    <a:pt x="1037" y="1494"/>
                  </a:cubicBezTo>
                  <a:cubicBezTo>
                    <a:pt x="936" y="1293"/>
                    <a:pt x="786" y="1093"/>
                    <a:pt x="669" y="892"/>
                  </a:cubicBezTo>
                  <a:cubicBezTo>
                    <a:pt x="485" y="625"/>
                    <a:pt x="318" y="324"/>
                    <a:pt x="201" y="74"/>
                  </a:cubicBezTo>
                  <a:cubicBezTo>
                    <a:pt x="188" y="22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53"/>
            <p:cNvSpPr/>
            <p:nvPr/>
          </p:nvSpPr>
          <p:spPr>
            <a:xfrm rot="4166193">
              <a:off x="-626143" y="2955079"/>
              <a:ext cx="80909" cy="81489"/>
            </a:xfrm>
            <a:custGeom>
              <a:avLst/>
              <a:gdLst/>
              <a:ahLst/>
              <a:cxnLst/>
              <a:rect l="l" t="t" r="r" b="b"/>
              <a:pathLst>
                <a:path w="1554" h="1565" extrusionOk="0">
                  <a:moveTo>
                    <a:pt x="112" y="0"/>
                  </a:moveTo>
                  <a:cubicBezTo>
                    <a:pt x="80" y="0"/>
                    <a:pt x="48" y="12"/>
                    <a:pt x="17" y="44"/>
                  </a:cubicBezTo>
                  <a:cubicBezTo>
                    <a:pt x="0" y="77"/>
                    <a:pt x="0" y="144"/>
                    <a:pt x="33" y="177"/>
                  </a:cubicBezTo>
                  <a:cubicBezTo>
                    <a:pt x="100" y="244"/>
                    <a:pt x="184" y="294"/>
                    <a:pt x="251" y="361"/>
                  </a:cubicBezTo>
                  <a:cubicBezTo>
                    <a:pt x="668" y="695"/>
                    <a:pt x="1170" y="1080"/>
                    <a:pt x="1337" y="1497"/>
                  </a:cubicBezTo>
                  <a:cubicBezTo>
                    <a:pt x="1353" y="1547"/>
                    <a:pt x="1404" y="1564"/>
                    <a:pt x="1437" y="1564"/>
                  </a:cubicBezTo>
                  <a:lnTo>
                    <a:pt x="1470" y="1564"/>
                  </a:lnTo>
                  <a:cubicBezTo>
                    <a:pt x="1520" y="1514"/>
                    <a:pt x="1554" y="1481"/>
                    <a:pt x="1520" y="1414"/>
                  </a:cubicBezTo>
                  <a:cubicBezTo>
                    <a:pt x="1320" y="946"/>
                    <a:pt x="785" y="528"/>
                    <a:pt x="368" y="177"/>
                  </a:cubicBezTo>
                  <a:cubicBezTo>
                    <a:pt x="301" y="127"/>
                    <a:pt x="234" y="60"/>
                    <a:pt x="167" y="10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53"/>
            <p:cNvSpPr/>
            <p:nvPr/>
          </p:nvSpPr>
          <p:spPr>
            <a:xfrm rot="4166193">
              <a:off x="-564090" y="2761186"/>
              <a:ext cx="13120" cy="78365"/>
            </a:xfrm>
            <a:custGeom>
              <a:avLst/>
              <a:gdLst/>
              <a:ahLst/>
              <a:cxnLst/>
              <a:rect l="l" t="t" r="r" b="b"/>
              <a:pathLst>
                <a:path w="252" h="1505" extrusionOk="0">
                  <a:moveTo>
                    <a:pt x="151" y="1"/>
                  </a:moveTo>
                  <a:cubicBezTo>
                    <a:pt x="84" y="1"/>
                    <a:pt x="51" y="34"/>
                    <a:pt x="51" y="101"/>
                  </a:cubicBezTo>
                  <a:cubicBezTo>
                    <a:pt x="51" y="352"/>
                    <a:pt x="51" y="619"/>
                    <a:pt x="17" y="870"/>
                  </a:cubicBezTo>
                  <a:cubicBezTo>
                    <a:pt x="17" y="1037"/>
                    <a:pt x="1" y="1237"/>
                    <a:pt x="1" y="1404"/>
                  </a:cubicBezTo>
                  <a:cubicBezTo>
                    <a:pt x="1" y="1454"/>
                    <a:pt x="51" y="1505"/>
                    <a:pt x="101" y="1505"/>
                  </a:cubicBezTo>
                  <a:cubicBezTo>
                    <a:pt x="168" y="1505"/>
                    <a:pt x="218" y="1438"/>
                    <a:pt x="218" y="1421"/>
                  </a:cubicBezTo>
                  <a:cubicBezTo>
                    <a:pt x="218" y="1254"/>
                    <a:pt x="235" y="1070"/>
                    <a:pt x="235" y="903"/>
                  </a:cubicBezTo>
                  <a:cubicBezTo>
                    <a:pt x="235" y="619"/>
                    <a:pt x="251" y="368"/>
                    <a:pt x="251" y="101"/>
                  </a:cubicBezTo>
                  <a:cubicBezTo>
                    <a:pt x="251" y="34"/>
                    <a:pt x="218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53"/>
            <p:cNvSpPr/>
            <p:nvPr/>
          </p:nvSpPr>
          <p:spPr>
            <a:xfrm rot="4166193">
              <a:off x="-692363" y="2917557"/>
              <a:ext cx="93144" cy="34418"/>
            </a:xfrm>
            <a:custGeom>
              <a:avLst/>
              <a:gdLst/>
              <a:ahLst/>
              <a:cxnLst/>
              <a:rect l="l" t="t" r="r" b="b"/>
              <a:pathLst>
                <a:path w="1789" h="661" extrusionOk="0">
                  <a:moveTo>
                    <a:pt x="1673" y="0"/>
                  </a:moveTo>
                  <a:cubicBezTo>
                    <a:pt x="1646" y="0"/>
                    <a:pt x="1621" y="9"/>
                    <a:pt x="1604" y="25"/>
                  </a:cubicBezTo>
                  <a:cubicBezTo>
                    <a:pt x="1303" y="295"/>
                    <a:pt x="685" y="444"/>
                    <a:pt x="180" y="444"/>
                  </a:cubicBezTo>
                  <a:cubicBezTo>
                    <a:pt x="153" y="444"/>
                    <a:pt x="127" y="444"/>
                    <a:pt x="101" y="443"/>
                  </a:cubicBezTo>
                  <a:cubicBezTo>
                    <a:pt x="34" y="443"/>
                    <a:pt x="0" y="493"/>
                    <a:pt x="0" y="543"/>
                  </a:cubicBezTo>
                  <a:cubicBezTo>
                    <a:pt x="0" y="610"/>
                    <a:pt x="34" y="660"/>
                    <a:pt x="101" y="660"/>
                  </a:cubicBezTo>
                  <a:lnTo>
                    <a:pt x="167" y="660"/>
                  </a:lnTo>
                  <a:cubicBezTo>
                    <a:pt x="702" y="660"/>
                    <a:pt x="1387" y="510"/>
                    <a:pt x="1755" y="176"/>
                  </a:cubicBezTo>
                  <a:cubicBezTo>
                    <a:pt x="1788" y="126"/>
                    <a:pt x="1788" y="76"/>
                    <a:pt x="1755" y="25"/>
                  </a:cubicBezTo>
                  <a:cubicBezTo>
                    <a:pt x="1730" y="9"/>
                    <a:pt x="1700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53"/>
            <p:cNvSpPr/>
            <p:nvPr/>
          </p:nvSpPr>
          <p:spPr>
            <a:xfrm rot="4166193">
              <a:off x="-705879" y="3099433"/>
              <a:ext cx="146198" cy="55766"/>
            </a:xfrm>
            <a:custGeom>
              <a:avLst/>
              <a:gdLst/>
              <a:ahLst/>
              <a:cxnLst/>
              <a:rect l="l" t="t" r="r" b="b"/>
              <a:pathLst>
                <a:path w="2808" h="1071" extrusionOk="0">
                  <a:moveTo>
                    <a:pt x="2660" y="0"/>
                  </a:moveTo>
                  <a:cubicBezTo>
                    <a:pt x="2642" y="0"/>
                    <a:pt x="2625" y="6"/>
                    <a:pt x="2607" y="18"/>
                  </a:cubicBezTo>
                  <a:cubicBezTo>
                    <a:pt x="2034" y="399"/>
                    <a:pt x="1250" y="857"/>
                    <a:pt x="254" y="857"/>
                  </a:cubicBezTo>
                  <a:cubicBezTo>
                    <a:pt x="203" y="857"/>
                    <a:pt x="152" y="855"/>
                    <a:pt x="100" y="853"/>
                  </a:cubicBezTo>
                  <a:cubicBezTo>
                    <a:pt x="67" y="853"/>
                    <a:pt x="0" y="903"/>
                    <a:pt x="0" y="970"/>
                  </a:cubicBezTo>
                  <a:cubicBezTo>
                    <a:pt x="0" y="1020"/>
                    <a:pt x="50" y="1070"/>
                    <a:pt x="100" y="1070"/>
                  </a:cubicBezTo>
                  <a:lnTo>
                    <a:pt x="201" y="1070"/>
                  </a:lnTo>
                  <a:cubicBezTo>
                    <a:pt x="1304" y="1070"/>
                    <a:pt x="2139" y="602"/>
                    <a:pt x="2740" y="185"/>
                  </a:cubicBezTo>
                  <a:cubicBezTo>
                    <a:pt x="2774" y="151"/>
                    <a:pt x="2807" y="84"/>
                    <a:pt x="2757" y="51"/>
                  </a:cubicBezTo>
                  <a:cubicBezTo>
                    <a:pt x="2725" y="19"/>
                    <a:pt x="2692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53"/>
            <p:cNvSpPr/>
            <p:nvPr/>
          </p:nvSpPr>
          <p:spPr>
            <a:xfrm rot="4166193">
              <a:off x="-601083" y="3051515"/>
              <a:ext cx="47015" cy="61859"/>
            </a:xfrm>
            <a:custGeom>
              <a:avLst/>
              <a:gdLst/>
              <a:ahLst/>
              <a:cxnLst/>
              <a:rect l="l" t="t" r="r" b="b"/>
              <a:pathLst>
                <a:path w="903" h="1188" extrusionOk="0">
                  <a:moveTo>
                    <a:pt x="139" y="0"/>
                  </a:moveTo>
                  <a:cubicBezTo>
                    <a:pt x="104" y="0"/>
                    <a:pt x="71" y="14"/>
                    <a:pt x="50" y="35"/>
                  </a:cubicBezTo>
                  <a:cubicBezTo>
                    <a:pt x="0" y="85"/>
                    <a:pt x="34" y="152"/>
                    <a:pt x="67" y="185"/>
                  </a:cubicBezTo>
                  <a:cubicBezTo>
                    <a:pt x="284" y="336"/>
                    <a:pt x="451" y="620"/>
                    <a:pt x="568" y="904"/>
                  </a:cubicBezTo>
                  <a:cubicBezTo>
                    <a:pt x="618" y="987"/>
                    <a:pt x="652" y="1071"/>
                    <a:pt x="702" y="1121"/>
                  </a:cubicBezTo>
                  <a:cubicBezTo>
                    <a:pt x="719" y="1171"/>
                    <a:pt x="735" y="1188"/>
                    <a:pt x="786" y="1188"/>
                  </a:cubicBezTo>
                  <a:lnTo>
                    <a:pt x="836" y="1188"/>
                  </a:lnTo>
                  <a:cubicBezTo>
                    <a:pt x="886" y="1154"/>
                    <a:pt x="902" y="1088"/>
                    <a:pt x="886" y="1037"/>
                  </a:cubicBezTo>
                  <a:cubicBezTo>
                    <a:pt x="836" y="954"/>
                    <a:pt x="802" y="904"/>
                    <a:pt x="752" y="820"/>
                  </a:cubicBezTo>
                  <a:cubicBezTo>
                    <a:pt x="618" y="519"/>
                    <a:pt x="468" y="202"/>
                    <a:pt x="201" y="18"/>
                  </a:cubicBezTo>
                  <a:cubicBezTo>
                    <a:pt x="182" y="5"/>
                    <a:pt x="160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53"/>
            <p:cNvSpPr/>
            <p:nvPr/>
          </p:nvSpPr>
          <p:spPr>
            <a:xfrm rot="4166193">
              <a:off x="-683138" y="2555838"/>
              <a:ext cx="119645" cy="78000"/>
            </a:xfrm>
            <a:custGeom>
              <a:avLst/>
              <a:gdLst/>
              <a:ahLst/>
              <a:cxnLst/>
              <a:rect l="l" t="t" r="r" b="b"/>
              <a:pathLst>
                <a:path w="2298" h="1498" extrusionOk="0">
                  <a:moveTo>
                    <a:pt x="1033" y="1"/>
                  </a:moveTo>
                  <a:cubicBezTo>
                    <a:pt x="821" y="1"/>
                    <a:pt x="607" y="39"/>
                    <a:pt x="402" y="117"/>
                  </a:cubicBezTo>
                  <a:cubicBezTo>
                    <a:pt x="1" y="301"/>
                    <a:pt x="84" y="1036"/>
                    <a:pt x="385" y="1270"/>
                  </a:cubicBezTo>
                  <a:cubicBezTo>
                    <a:pt x="583" y="1430"/>
                    <a:pt x="798" y="1497"/>
                    <a:pt x="1003" y="1497"/>
                  </a:cubicBezTo>
                  <a:cubicBezTo>
                    <a:pt x="1698" y="1497"/>
                    <a:pt x="2297" y="733"/>
                    <a:pt x="1872" y="217"/>
                  </a:cubicBezTo>
                  <a:cubicBezTo>
                    <a:pt x="1612" y="73"/>
                    <a:pt x="1324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53"/>
            <p:cNvSpPr/>
            <p:nvPr/>
          </p:nvSpPr>
          <p:spPr>
            <a:xfrm rot="4166193">
              <a:off x="-729850" y="2608024"/>
              <a:ext cx="65550" cy="41812"/>
            </a:xfrm>
            <a:custGeom>
              <a:avLst/>
              <a:gdLst/>
              <a:ahLst/>
              <a:cxnLst/>
              <a:rect l="l" t="t" r="r" b="b"/>
              <a:pathLst>
                <a:path w="1259" h="803" extrusionOk="0">
                  <a:moveTo>
                    <a:pt x="522" y="0"/>
                  </a:moveTo>
                  <a:cubicBezTo>
                    <a:pt x="411" y="0"/>
                    <a:pt x="302" y="17"/>
                    <a:pt x="201" y="51"/>
                  </a:cubicBezTo>
                  <a:cubicBezTo>
                    <a:pt x="1" y="151"/>
                    <a:pt x="34" y="552"/>
                    <a:pt x="184" y="669"/>
                  </a:cubicBezTo>
                  <a:cubicBezTo>
                    <a:pt x="302" y="763"/>
                    <a:pt x="428" y="802"/>
                    <a:pt x="547" y="802"/>
                  </a:cubicBezTo>
                  <a:cubicBezTo>
                    <a:pt x="937" y="802"/>
                    <a:pt x="1259" y="387"/>
                    <a:pt x="1003" y="118"/>
                  </a:cubicBezTo>
                  <a:cubicBezTo>
                    <a:pt x="854" y="38"/>
                    <a:pt x="686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53"/>
            <p:cNvSpPr/>
            <p:nvPr/>
          </p:nvSpPr>
          <p:spPr>
            <a:xfrm rot="4166193">
              <a:off x="-755979" y="2660040"/>
              <a:ext cx="64873" cy="42437"/>
            </a:xfrm>
            <a:custGeom>
              <a:avLst/>
              <a:gdLst/>
              <a:ahLst/>
              <a:cxnLst/>
              <a:rect l="l" t="t" r="r" b="b"/>
              <a:pathLst>
                <a:path w="1246" h="815" extrusionOk="0">
                  <a:moveTo>
                    <a:pt x="543" y="0"/>
                  </a:moveTo>
                  <a:cubicBezTo>
                    <a:pt x="432" y="0"/>
                    <a:pt x="322" y="22"/>
                    <a:pt x="217" y="64"/>
                  </a:cubicBezTo>
                  <a:cubicBezTo>
                    <a:pt x="0" y="164"/>
                    <a:pt x="50" y="565"/>
                    <a:pt x="184" y="682"/>
                  </a:cubicBezTo>
                  <a:cubicBezTo>
                    <a:pt x="301" y="776"/>
                    <a:pt x="426" y="815"/>
                    <a:pt x="544" y="815"/>
                  </a:cubicBezTo>
                  <a:cubicBezTo>
                    <a:pt x="931" y="815"/>
                    <a:pt x="1246" y="399"/>
                    <a:pt x="1003" y="130"/>
                  </a:cubicBezTo>
                  <a:cubicBezTo>
                    <a:pt x="856" y="43"/>
                    <a:pt x="69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53"/>
            <p:cNvSpPr/>
            <p:nvPr/>
          </p:nvSpPr>
          <p:spPr>
            <a:xfrm rot="4166193">
              <a:off x="-540262" y="2743128"/>
              <a:ext cx="82054" cy="67742"/>
            </a:xfrm>
            <a:custGeom>
              <a:avLst/>
              <a:gdLst/>
              <a:ahLst/>
              <a:cxnLst/>
              <a:rect l="l" t="t" r="r" b="b"/>
              <a:pathLst>
                <a:path w="1576" h="1301" extrusionOk="0">
                  <a:moveTo>
                    <a:pt x="946" y="0"/>
                  </a:moveTo>
                  <a:cubicBezTo>
                    <a:pt x="817" y="0"/>
                    <a:pt x="693" y="28"/>
                    <a:pt x="606" y="86"/>
                  </a:cubicBezTo>
                  <a:cubicBezTo>
                    <a:pt x="1" y="484"/>
                    <a:pt x="413" y="1300"/>
                    <a:pt x="955" y="1300"/>
                  </a:cubicBezTo>
                  <a:cubicBezTo>
                    <a:pt x="1027" y="1300"/>
                    <a:pt x="1100" y="1286"/>
                    <a:pt x="1174" y="1255"/>
                  </a:cubicBezTo>
                  <a:cubicBezTo>
                    <a:pt x="1442" y="1005"/>
                    <a:pt x="1575" y="637"/>
                    <a:pt x="1508" y="286"/>
                  </a:cubicBezTo>
                  <a:cubicBezTo>
                    <a:pt x="1454" y="100"/>
                    <a:pt x="1191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53"/>
            <p:cNvSpPr/>
            <p:nvPr/>
          </p:nvSpPr>
          <p:spPr>
            <a:xfrm rot="4166193">
              <a:off x="-744551" y="2792599"/>
              <a:ext cx="90645" cy="57849"/>
            </a:xfrm>
            <a:custGeom>
              <a:avLst/>
              <a:gdLst/>
              <a:ahLst/>
              <a:cxnLst/>
              <a:rect l="l" t="t" r="r" b="b"/>
              <a:pathLst>
                <a:path w="1741" h="1111" extrusionOk="0">
                  <a:moveTo>
                    <a:pt x="807" y="1"/>
                  </a:moveTo>
                  <a:cubicBezTo>
                    <a:pt x="635" y="1"/>
                    <a:pt x="463" y="34"/>
                    <a:pt x="301" y="104"/>
                  </a:cubicBezTo>
                  <a:cubicBezTo>
                    <a:pt x="1" y="237"/>
                    <a:pt x="84" y="789"/>
                    <a:pt x="318" y="956"/>
                  </a:cubicBezTo>
                  <a:cubicBezTo>
                    <a:pt x="463" y="1065"/>
                    <a:pt x="617" y="1110"/>
                    <a:pt x="765" y="1110"/>
                  </a:cubicBezTo>
                  <a:cubicBezTo>
                    <a:pt x="1295" y="1110"/>
                    <a:pt x="1741" y="516"/>
                    <a:pt x="1387" y="137"/>
                  </a:cubicBezTo>
                  <a:cubicBezTo>
                    <a:pt x="1207" y="47"/>
                    <a:pt x="1008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53"/>
            <p:cNvSpPr/>
            <p:nvPr/>
          </p:nvSpPr>
          <p:spPr>
            <a:xfrm rot="4166193">
              <a:off x="-703838" y="2877284"/>
              <a:ext cx="52846" cy="34262"/>
            </a:xfrm>
            <a:custGeom>
              <a:avLst/>
              <a:gdLst/>
              <a:ahLst/>
              <a:cxnLst/>
              <a:rect l="l" t="t" r="r" b="b"/>
              <a:pathLst>
                <a:path w="1015" h="658" extrusionOk="0">
                  <a:moveTo>
                    <a:pt x="479" y="1"/>
                  </a:moveTo>
                  <a:cubicBezTo>
                    <a:pt x="375" y="1"/>
                    <a:pt x="272" y="22"/>
                    <a:pt x="168" y="62"/>
                  </a:cubicBezTo>
                  <a:cubicBezTo>
                    <a:pt x="1" y="145"/>
                    <a:pt x="34" y="479"/>
                    <a:pt x="168" y="563"/>
                  </a:cubicBezTo>
                  <a:cubicBezTo>
                    <a:pt x="261" y="630"/>
                    <a:pt x="357" y="658"/>
                    <a:pt x="447" y="658"/>
                  </a:cubicBezTo>
                  <a:cubicBezTo>
                    <a:pt x="765" y="658"/>
                    <a:pt x="1015" y="312"/>
                    <a:pt x="820" y="78"/>
                  </a:cubicBezTo>
                  <a:cubicBezTo>
                    <a:pt x="706" y="26"/>
                    <a:pt x="593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53"/>
            <p:cNvSpPr/>
            <p:nvPr/>
          </p:nvSpPr>
          <p:spPr>
            <a:xfrm rot="4166193">
              <a:off x="-581422" y="2924612"/>
              <a:ext cx="42693" cy="39573"/>
            </a:xfrm>
            <a:custGeom>
              <a:avLst/>
              <a:gdLst/>
              <a:ahLst/>
              <a:cxnLst/>
              <a:rect l="l" t="t" r="r" b="b"/>
              <a:pathLst>
                <a:path w="820" h="760" extrusionOk="0">
                  <a:moveTo>
                    <a:pt x="435" y="0"/>
                  </a:moveTo>
                  <a:cubicBezTo>
                    <a:pt x="281" y="0"/>
                    <a:pt x="107" y="126"/>
                    <a:pt x="68" y="232"/>
                  </a:cubicBezTo>
                  <a:cubicBezTo>
                    <a:pt x="1" y="556"/>
                    <a:pt x="277" y="760"/>
                    <a:pt x="518" y="760"/>
                  </a:cubicBezTo>
                  <a:cubicBezTo>
                    <a:pt x="637" y="760"/>
                    <a:pt x="747" y="710"/>
                    <a:pt x="803" y="599"/>
                  </a:cubicBezTo>
                  <a:cubicBezTo>
                    <a:pt x="819" y="382"/>
                    <a:pt x="719" y="181"/>
                    <a:pt x="552" y="31"/>
                  </a:cubicBezTo>
                  <a:cubicBezTo>
                    <a:pt x="517" y="10"/>
                    <a:pt x="476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53"/>
            <p:cNvSpPr/>
            <p:nvPr/>
          </p:nvSpPr>
          <p:spPr>
            <a:xfrm rot="4166193">
              <a:off x="-578146" y="3029082"/>
              <a:ext cx="43266" cy="39208"/>
            </a:xfrm>
            <a:custGeom>
              <a:avLst/>
              <a:gdLst/>
              <a:ahLst/>
              <a:cxnLst/>
              <a:rect l="l" t="t" r="r" b="b"/>
              <a:pathLst>
                <a:path w="831" h="753" extrusionOk="0">
                  <a:moveTo>
                    <a:pt x="437" y="0"/>
                  </a:moveTo>
                  <a:cubicBezTo>
                    <a:pt x="286" y="0"/>
                    <a:pt x="104" y="125"/>
                    <a:pt x="78" y="240"/>
                  </a:cubicBezTo>
                  <a:cubicBezTo>
                    <a:pt x="0" y="552"/>
                    <a:pt x="279" y="753"/>
                    <a:pt x="523" y="753"/>
                  </a:cubicBezTo>
                  <a:cubicBezTo>
                    <a:pt x="645" y="753"/>
                    <a:pt x="758" y="702"/>
                    <a:pt x="814" y="591"/>
                  </a:cubicBezTo>
                  <a:cubicBezTo>
                    <a:pt x="830" y="391"/>
                    <a:pt x="730" y="173"/>
                    <a:pt x="563" y="40"/>
                  </a:cubicBezTo>
                  <a:cubicBezTo>
                    <a:pt x="528" y="12"/>
                    <a:pt x="484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53"/>
            <p:cNvSpPr/>
            <p:nvPr/>
          </p:nvSpPr>
          <p:spPr>
            <a:xfrm rot="4166193">
              <a:off x="-713555" y="3052489"/>
              <a:ext cx="51700" cy="34106"/>
            </a:xfrm>
            <a:custGeom>
              <a:avLst/>
              <a:gdLst/>
              <a:ahLst/>
              <a:cxnLst/>
              <a:rect l="l" t="t" r="r" b="b"/>
              <a:pathLst>
                <a:path w="993" h="655" extrusionOk="0">
                  <a:moveTo>
                    <a:pt x="387" y="0"/>
                  </a:moveTo>
                  <a:cubicBezTo>
                    <a:pt x="319" y="0"/>
                    <a:pt x="251" y="10"/>
                    <a:pt x="185" y="30"/>
                  </a:cubicBezTo>
                  <a:cubicBezTo>
                    <a:pt x="1" y="97"/>
                    <a:pt x="1" y="431"/>
                    <a:pt x="135" y="532"/>
                  </a:cubicBezTo>
                  <a:cubicBezTo>
                    <a:pt x="226" y="619"/>
                    <a:pt x="332" y="655"/>
                    <a:pt x="435" y="655"/>
                  </a:cubicBezTo>
                  <a:cubicBezTo>
                    <a:pt x="727" y="655"/>
                    <a:pt x="993" y="365"/>
                    <a:pt x="820" y="131"/>
                  </a:cubicBezTo>
                  <a:cubicBezTo>
                    <a:pt x="692" y="49"/>
                    <a:pt x="540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53"/>
            <p:cNvSpPr/>
            <p:nvPr/>
          </p:nvSpPr>
          <p:spPr>
            <a:xfrm rot="4166193">
              <a:off x="-578091" y="2721072"/>
              <a:ext cx="57011" cy="50039"/>
            </a:xfrm>
            <a:custGeom>
              <a:avLst/>
              <a:gdLst/>
              <a:ahLst/>
              <a:cxnLst/>
              <a:rect l="l" t="t" r="r" b="b"/>
              <a:pathLst>
                <a:path w="1095" h="961" extrusionOk="0">
                  <a:moveTo>
                    <a:pt x="698" y="0"/>
                  </a:moveTo>
                  <a:cubicBezTo>
                    <a:pt x="539" y="0"/>
                    <a:pt x="356" y="70"/>
                    <a:pt x="275" y="171"/>
                  </a:cubicBezTo>
                  <a:cubicBezTo>
                    <a:pt x="1" y="550"/>
                    <a:pt x="361" y="960"/>
                    <a:pt x="706" y="960"/>
                  </a:cubicBezTo>
                  <a:cubicBezTo>
                    <a:pt x="802" y="960"/>
                    <a:pt x="897" y="929"/>
                    <a:pt x="977" y="856"/>
                  </a:cubicBezTo>
                  <a:cubicBezTo>
                    <a:pt x="1094" y="639"/>
                    <a:pt x="1077" y="338"/>
                    <a:pt x="944" y="104"/>
                  </a:cubicBezTo>
                  <a:cubicBezTo>
                    <a:pt x="897" y="31"/>
                    <a:pt x="803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08" name="Google Shape;5708;p53"/>
          <p:cNvGrpSpPr/>
          <p:nvPr/>
        </p:nvGrpSpPr>
        <p:grpSpPr>
          <a:xfrm>
            <a:off x="10854600" y="2694340"/>
            <a:ext cx="1128937" cy="2090677"/>
            <a:chOff x="-33539" y="2149330"/>
            <a:chExt cx="846703" cy="1568008"/>
          </a:xfrm>
        </p:grpSpPr>
        <p:sp>
          <p:nvSpPr>
            <p:cNvPr id="5709" name="Google Shape;5709;p53"/>
            <p:cNvSpPr/>
            <p:nvPr/>
          </p:nvSpPr>
          <p:spPr>
            <a:xfrm rot="-4166193" flipH="1">
              <a:off x="7757" y="3351152"/>
              <a:ext cx="423704" cy="219473"/>
            </a:xfrm>
            <a:custGeom>
              <a:avLst/>
              <a:gdLst/>
              <a:ahLst/>
              <a:cxnLst/>
              <a:rect l="l" t="t" r="r" b="b"/>
              <a:pathLst>
                <a:path w="8138" h="4215" extrusionOk="0">
                  <a:moveTo>
                    <a:pt x="104" y="0"/>
                  </a:moveTo>
                  <a:cubicBezTo>
                    <a:pt x="97" y="0"/>
                    <a:pt x="91" y="1"/>
                    <a:pt x="84" y="4"/>
                  </a:cubicBezTo>
                  <a:cubicBezTo>
                    <a:pt x="34" y="37"/>
                    <a:pt x="0" y="71"/>
                    <a:pt x="17" y="137"/>
                  </a:cubicBezTo>
                  <a:cubicBezTo>
                    <a:pt x="919" y="2744"/>
                    <a:pt x="4913" y="4214"/>
                    <a:pt x="7636" y="4214"/>
                  </a:cubicBezTo>
                  <a:cubicBezTo>
                    <a:pt x="7736" y="4214"/>
                    <a:pt x="7837" y="4199"/>
                    <a:pt x="7922" y="4199"/>
                  </a:cubicBezTo>
                  <a:cubicBezTo>
                    <a:pt x="7965" y="4199"/>
                    <a:pt x="8004" y="4203"/>
                    <a:pt x="8037" y="4214"/>
                  </a:cubicBezTo>
                  <a:cubicBezTo>
                    <a:pt x="8104" y="4214"/>
                    <a:pt x="8137" y="4164"/>
                    <a:pt x="8137" y="4097"/>
                  </a:cubicBezTo>
                  <a:cubicBezTo>
                    <a:pt x="8137" y="4047"/>
                    <a:pt x="8104" y="3997"/>
                    <a:pt x="8037" y="3997"/>
                  </a:cubicBezTo>
                  <a:cubicBezTo>
                    <a:pt x="7896" y="4006"/>
                    <a:pt x="7751" y="4010"/>
                    <a:pt x="7602" y="4010"/>
                  </a:cubicBezTo>
                  <a:cubicBezTo>
                    <a:pt x="4939" y="4010"/>
                    <a:pt x="1071" y="2602"/>
                    <a:pt x="201" y="71"/>
                  </a:cubicBezTo>
                  <a:cubicBezTo>
                    <a:pt x="186" y="42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53"/>
            <p:cNvSpPr/>
            <p:nvPr/>
          </p:nvSpPr>
          <p:spPr>
            <a:xfrm rot="-4166193" flipH="1">
              <a:off x="67456" y="3068116"/>
              <a:ext cx="166243" cy="302628"/>
            </a:xfrm>
            <a:custGeom>
              <a:avLst/>
              <a:gdLst/>
              <a:ahLst/>
              <a:cxnLst/>
              <a:rect l="l" t="t" r="r" b="b"/>
              <a:pathLst>
                <a:path w="3193" h="5812" extrusionOk="0">
                  <a:moveTo>
                    <a:pt x="418" y="214"/>
                  </a:moveTo>
                  <a:cubicBezTo>
                    <a:pt x="469" y="214"/>
                    <a:pt x="519" y="248"/>
                    <a:pt x="652" y="248"/>
                  </a:cubicBezTo>
                  <a:cubicBezTo>
                    <a:pt x="987" y="448"/>
                    <a:pt x="1137" y="966"/>
                    <a:pt x="1254" y="1367"/>
                  </a:cubicBezTo>
                  <a:cubicBezTo>
                    <a:pt x="1271" y="1434"/>
                    <a:pt x="1304" y="1501"/>
                    <a:pt x="1321" y="1567"/>
                  </a:cubicBezTo>
                  <a:cubicBezTo>
                    <a:pt x="1438" y="1952"/>
                    <a:pt x="1571" y="2370"/>
                    <a:pt x="1722" y="2737"/>
                  </a:cubicBezTo>
                  <a:cubicBezTo>
                    <a:pt x="1822" y="2988"/>
                    <a:pt x="1905" y="3255"/>
                    <a:pt x="1989" y="3506"/>
                  </a:cubicBezTo>
                  <a:cubicBezTo>
                    <a:pt x="2139" y="4007"/>
                    <a:pt x="2357" y="4475"/>
                    <a:pt x="2724" y="5143"/>
                  </a:cubicBezTo>
                  <a:cubicBezTo>
                    <a:pt x="2741" y="5193"/>
                    <a:pt x="2758" y="5260"/>
                    <a:pt x="2791" y="5327"/>
                  </a:cubicBezTo>
                  <a:cubicBezTo>
                    <a:pt x="2674" y="5243"/>
                    <a:pt x="2557" y="5177"/>
                    <a:pt x="2423" y="5093"/>
                  </a:cubicBezTo>
                  <a:cubicBezTo>
                    <a:pt x="2223" y="4993"/>
                    <a:pt x="2022" y="4876"/>
                    <a:pt x="1855" y="4742"/>
                  </a:cubicBezTo>
                  <a:cubicBezTo>
                    <a:pt x="1354" y="4341"/>
                    <a:pt x="970" y="3823"/>
                    <a:pt x="702" y="3222"/>
                  </a:cubicBezTo>
                  <a:cubicBezTo>
                    <a:pt x="452" y="2687"/>
                    <a:pt x="318" y="2152"/>
                    <a:pt x="285" y="1567"/>
                  </a:cubicBezTo>
                  <a:cubicBezTo>
                    <a:pt x="285" y="1501"/>
                    <a:pt x="268" y="1434"/>
                    <a:pt x="268" y="1367"/>
                  </a:cubicBezTo>
                  <a:cubicBezTo>
                    <a:pt x="251" y="1050"/>
                    <a:pt x="184" y="331"/>
                    <a:pt x="368" y="231"/>
                  </a:cubicBezTo>
                  <a:cubicBezTo>
                    <a:pt x="368" y="214"/>
                    <a:pt x="402" y="214"/>
                    <a:pt x="418" y="214"/>
                  </a:cubicBezTo>
                  <a:close/>
                  <a:moveTo>
                    <a:pt x="458" y="0"/>
                  </a:moveTo>
                  <a:cubicBezTo>
                    <a:pt x="392" y="0"/>
                    <a:pt x="328" y="17"/>
                    <a:pt x="268" y="47"/>
                  </a:cubicBezTo>
                  <a:cubicBezTo>
                    <a:pt x="1" y="214"/>
                    <a:pt x="17" y="749"/>
                    <a:pt x="68" y="1367"/>
                  </a:cubicBezTo>
                  <a:cubicBezTo>
                    <a:pt x="84" y="1434"/>
                    <a:pt x="84" y="1501"/>
                    <a:pt x="84" y="1567"/>
                  </a:cubicBezTo>
                  <a:cubicBezTo>
                    <a:pt x="101" y="2169"/>
                    <a:pt x="251" y="2754"/>
                    <a:pt x="502" y="3305"/>
                  </a:cubicBezTo>
                  <a:cubicBezTo>
                    <a:pt x="753" y="3923"/>
                    <a:pt x="1170" y="4491"/>
                    <a:pt x="1688" y="4909"/>
                  </a:cubicBezTo>
                  <a:cubicBezTo>
                    <a:pt x="1889" y="5060"/>
                    <a:pt x="2089" y="5160"/>
                    <a:pt x="2273" y="5293"/>
                  </a:cubicBezTo>
                  <a:cubicBezTo>
                    <a:pt x="2524" y="5427"/>
                    <a:pt x="2774" y="5594"/>
                    <a:pt x="2992" y="5795"/>
                  </a:cubicBezTo>
                  <a:cubicBezTo>
                    <a:pt x="3008" y="5811"/>
                    <a:pt x="3025" y="5811"/>
                    <a:pt x="3058" y="5811"/>
                  </a:cubicBezTo>
                  <a:cubicBezTo>
                    <a:pt x="3075" y="5811"/>
                    <a:pt x="3092" y="5811"/>
                    <a:pt x="3159" y="5795"/>
                  </a:cubicBezTo>
                  <a:cubicBezTo>
                    <a:pt x="3175" y="5761"/>
                    <a:pt x="3192" y="5694"/>
                    <a:pt x="3175" y="5661"/>
                  </a:cubicBezTo>
                  <a:cubicBezTo>
                    <a:pt x="3042" y="5427"/>
                    <a:pt x="2941" y="5243"/>
                    <a:pt x="2858" y="5060"/>
                  </a:cubicBezTo>
                  <a:cubicBezTo>
                    <a:pt x="2507" y="4358"/>
                    <a:pt x="2273" y="3940"/>
                    <a:pt x="2123" y="3472"/>
                  </a:cubicBezTo>
                  <a:cubicBezTo>
                    <a:pt x="2039" y="3222"/>
                    <a:pt x="1939" y="2938"/>
                    <a:pt x="1855" y="2687"/>
                  </a:cubicBezTo>
                  <a:cubicBezTo>
                    <a:pt x="1738" y="2319"/>
                    <a:pt x="1588" y="1918"/>
                    <a:pt x="1471" y="1517"/>
                  </a:cubicBezTo>
                  <a:cubicBezTo>
                    <a:pt x="1438" y="1467"/>
                    <a:pt x="1421" y="1400"/>
                    <a:pt x="1404" y="1317"/>
                  </a:cubicBezTo>
                  <a:cubicBezTo>
                    <a:pt x="1271" y="882"/>
                    <a:pt x="1103" y="314"/>
                    <a:pt x="719" y="80"/>
                  </a:cubicBezTo>
                  <a:cubicBezTo>
                    <a:pt x="627" y="25"/>
                    <a:pt x="540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53"/>
            <p:cNvSpPr/>
            <p:nvPr/>
          </p:nvSpPr>
          <p:spPr>
            <a:xfrm rot="-4166193" flipH="1">
              <a:off x="94727" y="3262937"/>
              <a:ext cx="165358" cy="301951"/>
            </a:xfrm>
            <a:custGeom>
              <a:avLst/>
              <a:gdLst/>
              <a:ahLst/>
              <a:cxnLst/>
              <a:rect l="l" t="t" r="r" b="b"/>
              <a:pathLst>
                <a:path w="3176" h="5799" extrusionOk="0">
                  <a:moveTo>
                    <a:pt x="402" y="201"/>
                  </a:moveTo>
                  <a:cubicBezTo>
                    <a:pt x="452" y="201"/>
                    <a:pt x="519" y="251"/>
                    <a:pt x="602" y="268"/>
                  </a:cubicBezTo>
                  <a:cubicBezTo>
                    <a:pt x="936" y="452"/>
                    <a:pt x="1087" y="986"/>
                    <a:pt x="1204" y="1371"/>
                  </a:cubicBezTo>
                  <a:cubicBezTo>
                    <a:pt x="1237" y="1454"/>
                    <a:pt x="1254" y="1521"/>
                    <a:pt x="1271" y="1588"/>
                  </a:cubicBezTo>
                  <a:cubicBezTo>
                    <a:pt x="1371" y="1955"/>
                    <a:pt x="1521" y="2340"/>
                    <a:pt x="1655" y="2690"/>
                  </a:cubicBezTo>
                  <a:cubicBezTo>
                    <a:pt x="1755" y="2958"/>
                    <a:pt x="1855" y="3259"/>
                    <a:pt x="1939" y="3526"/>
                  </a:cubicBezTo>
                  <a:cubicBezTo>
                    <a:pt x="2106" y="3994"/>
                    <a:pt x="2323" y="4428"/>
                    <a:pt x="2657" y="5080"/>
                  </a:cubicBezTo>
                  <a:lnTo>
                    <a:pt x="2774" y="5330"/>
                  </a:lnTo>
                  <a:cubicBezTo>
                    <a:pt x="2657" y="5247"/>
                    <a:pt x="2524" y="5180"/>
                    <a:pt x="2407" y="5097"/>
                  </a:cubicBezTo>
                  <a:cubicBezTo>
                    <a:pt x="2190" y="4996"/>
                    <a:pt x="2006" y="4863"/>
                    <a:pt x="1839" y="4746"/>
                  </a:cubicBezTo>
                  <a:cubicBezTo>
                    <a:pt x="1337" y="4345"/>
                    <a:pt x="936" y="3810"/>
                    <a:pt x="686" y="3208"/>
                  </a:cubicBezTo>
                  <a:cubicBezTo>
                    <a:pt x="435" y="2690"/>
                    <a:pt x="285" y="2156"/>
                    <a:pt x="268" y="1571"/>
                  </a:cubicBezTo>
                  <a:cubicBezTo>
                    <a:pt x="268" y="1504"/>
                    <a:pt x="251" y="1437"/>
                    <a:pt x="251" y="1354"/>
                  </a:cubicBezTo>
                  <a:cubicBezTo>
                    <a:pt x="235" y="1036"/>
                    <a:pt x="168" y="335"/>
                    <a:pt x="352" y="234"/>
                  </a:cubicBezTo>
                  <a:cubicBezTo>
                    <a:pt x="352" y="201"/>
                    <a:pt x="368" y="201"/>
                    <a:pt x="402" y="201"/>
                  </a:cubicBezTo>
                  <a:close/>
                  <a:moveTo>
                    <a:pt x="437" y="1"/>
                  </a:moveTo>
                  <a:cubicBezTo>
                    <a:pt x="379" y="1"/>
                    <a:pt x="323" y="13"/>
                    <a:pt x="268" y="34"/>
                  </a:cubicBezTo>
                  <a:cubicBezTo>
                    <a:pt x="1" y="201"/>
                    <a:pt x="17" y="752"/>
                    <a:pt x="68" y="1354"/>
                  </a:cubicBezTo>
                  <a:cubicBezTo>
                    <a:pt x="84" y="1437"/>
                    <a:pt x="84" y="1504"/>
                    <a:pt x="84" y="1571"/>
                  </a:cubicBezTo>
                  <a:cubicBezTo>
                    <a:pt x="101" y="2173"/>
                    <a:pt x="251" y="2757"/>
                    <a:pt x="502" y="3292"/>
                  </a:cubicBezTo>
                  <a:cubicBezTo>
                    <a:pt x="753" y="3927"/>
                    <a:pt x="1170" y="4495"/>
                    <a:pt x="1688" y="4913"/>
                  </a:cubicBezTo>
                  <a:cubicBezTo>
                    <a:pt x="1872" y="5046"/>
                    <a:pt x="2089" y="5163"/>
                    <a:pt x="2273" y="5280"/>
                  </a:cubicBezTo>
                  <a:cubicBezTo>
                    <a:pt x="2524" y="5431"/>
                    <a:pt x="2774" y="5598"/>
                    <a:pt x="2992" y="5782"/>
                  </a:cubicBezTo>
                  <a:cubicBezTo>
                    <a:pt x="3008" y="5798"/>
                    <a:pt x="3025" y="5798"/>
                    <a:pt x="3042" y="5798"/>
                  </a:cubicBezTo>
                  <a:cubicBezTo>
                    <a:pt x="3075" y="5798"/>
                    <a:pt x="3092" y="5798"/>
                    <a:pt x="3108" y="5782"/>
                  </a:cubicBezTo>
                  <a:cubicBezTo>
                    <a:pt x="3142" y="5765"/>
                    <a:pt x="3175" y="5698"/>
                    <a:pt x="3142" y="5665"/>
                  </a:cubicBezTo>
                  <a:cubicBezTo>
                    <a:pt x="3025" y="5414"/>
                    <a:pt x="2925" y="5180"/>
                    <a:pt x="2808" y="4996"/>
                  </a:cubicBezTo>
                  <a:cubicBezTo>
                    <a:pt x="2507" y="4345"/>
                    <a:pt x="2290" y="3927"/>
                    <a:pt x="2123" y="3459"/>
                  </a:cubicBezTo>
                  <a:cubicBezTo>
                    <a:pt x="2022" y="3192"/>
                    <a:pt x="1939" y="2908"/>
                    <a:pt x="1839" y="2624"/>
                  </a:cubicBezTo>
                  <a:cubicBezTo>
                    <a:pt x="1705" y="2273"/>
                    <a:pt x="1588" y="1905"/>
                    <a:pt x="1454" y="1521"/>
                  </a:cubicBezTo>
                  <a:cubicBezTo>
                    <a:pt x="1438" y="1454"/>
                    <a:pt x="1421" y="1371"/>
                    <a:pt x="1404" y="1304"/>
                  </a:cubicBezTo>
                  <a:cubicBezTo>
                    <a:pt x="1271" y="886"/>
                    <a:pt x="1103" y="318"/>
                    <a:pt x="702" y="84"/>
                  </a:cubicBezTo>
                  <a:cubicBezTo>
                    <a:pt x="605" y="25"/>
                    <a:pt x="51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53"/>
            <p:cNvSpPr/>
            <p:nvPr/>
          </p:nvSpPr>
          <p:spPr>
            <a:xfrm rot="-4166193" flipH="1">
              <a:off x="169923" y="3269497"/>
              <a:ext cx="248870" cy="84873"/>
            </a:xfrm>
            <a:custGeom>
              <a:avLst/>
              <a:gdLst/>
              <a:ahLst/>
              <a:cxnLst/>
              <a:rect l="l" t="t" r="r" b="b"/>
              <a:pathLst>
                <a:path w="4780" h="1630" extrusionOk="0">
                  <a:moveTo>
                    <a:pt x="518" y="210"/>
                  </a:moveTo>
                  <a:cubicBezTo>
                    <a:pt x="736" y="210"/>
                    <a:pt x="1020" y="327"/>
                    <a:pt x="1237" y="410"/>
                  </a:cubicBezTo>
                  <a:cubicBezTo>
                    <a:pt x="1270" y="410"/>
                    <a:pt x="1337" y="427"/>
                    <a:pt x="1371" y="444"/>
                  </a:cubicBezTo>
                  <a:cubicBezTo>
                    <a:pt x="1604" y="510"/>
                    <a:pt x="1838" y="594"/>
                    <a:pt x="2072" y="661"/>
                  </a:cubicBezTo>
                  <a:cubicBezTo>
                    <a:pt x="2340" y="711"/>
                    <a:pt x="2590" y="795"/>
                    <a:pt x="2858" y="878"/>
                  </a:cubicBezTo>
                  <a:cubicBezTo>
                    <a:pt x="3292" y="995"/>
                    <a:pt x="3743" y="1079"/>
                    <a:pt x="4178" y="1162"/>
                  </a:cubicBezTo>
                  <a:cubicBezTo>
                    <a:pt x="4127" y="1179"/>
                    <a:pt x="4077" y="1196"/>
                    <a:pt x="4027" y="1212"/>
                  </a:cubicBezTo>
                  <a:cubicBezTo>
                    <a:pt x="3860" y="1279"/>
                    <a:pt x="3710" y="1329"/>
                    <a:pt x="3576" y="1363"/>
                  </a:cubicBezTo>
                  <a:cubicBezTo>
                    <a:pt x="3362" y="1409"/>
                    <a:pt x="3143" y="1430"/>
                    <a:pt x="2927" y="1430"/>
                  </a:cubicBezTo>
                  <a:cubicBezTo>
                    <a:pt x="2671" y="1430"/>
                    <a:pt x="2417" y="1400"/>
                    <a:pt x="2173" y="1346"/>
                  </a:cubicBezTo>
                  <a:cubicBezTo>
                    <a:pt x="1755" y="1279"/>
                    <a:pt x="1354" y="1112"/>
                    <a:pt x="1003" y="878"/>
                  </a:cubicBezTo>
                  <a:cubicBezTo>
                    <a:pt x="986" y="861"/>
                    <a:pt x="919" y="828"/>
                    <a:pt x="869" y="795"/>
                  </a:cubicBezTo>
                  <a:cubicBezTo>
                    <a:pt x="435" y="544"/>
                    <a:pt x="234" y="377"/>
                    <a:pt x="234" y="293"/>
                  </a:cubicBezTo>
                  <a:cubicBezTo>
                    <a:pt x="251" y="293"/>
                    <a:pt x="251" y="260"/>
                    <a:pt x="335" y="243"/>
                  </a:cubicBezTo>
                  <a:cubicBezTo>
                    <a:pt x="385" y="210"/>
                    <a:pt x="452" y="210"/>
                    <a:pt x="518" y="210"/>
                  </a:cubicBezTo>
                  <a:close/>
                  <a:moveTo>
                    <a:pt x="501" y="0"/>
                  </a:moveTo>
                  <a:cubicBezTo>
                    <a:pt x="412" y="0"/>
                    <a:pt x="328" y="13"/>
                    <a:pt x="251" y="43"/>
                  </a:cubicBezTo>
                  <a:cubicBezTo>
                    <a:pt x="101" y="93"/>
                    <a:pt x="17" y="176"/>
                    <a:pt x="17" y="277"/>
                  </a:cubicBezTo>
                  <a:cubicBezTo>
                    <a:pt x="0" y="510"/>
                    <a:pt x="351" y="711"/>
                    <a:pt x="769" y="962"/>
                  </a:cubicBezTo>
                  <a:lnTo>
                    <a:pt x="886" y="1028"/>
                  </a:lnTo>
                  <a:cubicBezTo>
                    <a:pt x="1287" y="1279"/>
                    <a:pt x="1705" y="1446"/>
                    <a:pt x="2139" y="1530"/>
                  </a:cubicBezTo>
                  <a:cubicBezTo>
                    <a:pt x="2406" y="1597"/>
                    <a:pt x="2657" y="1630"/>
                    <a:pt x="2924" y="1630"/>
                  </a:cubicBezTo>
                  <a:cubicBezTo>
                    <a:pt x="3158" y="1630"/>
                    <a:pt x="3376" y="1613"/>
                    <a:pt x="3626" y="1546"/>
                  </a:cubicBezTo>
                  <a:cubicBezTo>
                    <a:pt x="3793" y="1530"/>
                    <a:pt x="3960" y="1463"/>
                    <a:pt x="4111" y="1413"/>
                  </a:cubicBezTo>
                  <a:cubicBezTo>
                    <a:pt x="4295" y="1346"/>
                    <a:pt x="4512" y="1262"/>
                    <a:pt x="4696" y="1246"/>
                  </a:cubicBezTo>
                  <a:cubicBezTo>
                    <a:pt x="4729" y="1246"/>
                    <a:pt x="4779" y="1196"/>
                    <a:pt x="4779" y="1129"/>
                  </a:cubicBezTo>
                  <a:cubicBezTo>
                    <a:pt x="4779" y="1079"/>
                    <a:pt x="4746" y="1028"/>
                    <a:pt x="4696" y="1028"/>
                  </a:cubicBezTo>
                  <a:cubicBezTo>
                    <a:pt x="4094" y="945"/>
                    <a:pt x="3509" y="828"/>
                    <a:pt x="2924" y="678"/>
                  </a:cubicBezTo>
                  <a:cubicBezTo>
                    <a:pt x="2674" y="611"/>
                    <a:pt x="2423" y="527"/>
                    <a:pt x="2139" y="444"/>
                  </a:cubicBezTo>
                  <a:cubicBezTo>
                    <a:pt x="1922" y="377"/>
                    <a:pt x="1688" y="293"/>
                    <a:pt x="1454" y="243"/>
                  </a:cubicBezTo>
                  <a:cubicBezTo>
                    <a:pt x="1421" y="243"/>
                    <a:pt x="1371" y="210"/>
                    <a:pt x="1304" y="193"/>
                  </a:cubicBezTo>
                  <a:cubicBezTo>
                    <a:pt x="1055" y="106"/>
                    <a:pt x="760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53"/>
            <p:cNvSpPr/>
            <p:nvPr/>
          </p:nvSpPr>
          <p:spPr>
            <a:xfrm rot="-4166193" flipH="1">
              <a:off x="185365" y="3528973"/>
              <a:ext cx="252358" cy="60088"/>
            </a:xfrm>
            <a:custGeom>
              <a:avLst/>
              <a:gdLst/>
              <a:ahLst/>
              <a:cxnLst/>
              <a:rect l="l" t="t" r="r" b="b"/>
              <a:pathLst>
                <a:path w="4847" h="1154" extrusionOk="0">
                  <a:moveTo>
                    <a:pt x="836" y="235"/>
                  </a:moveTo>
                  <a:cubicBezTo>
                    <a:pt x="986" y="235"/>
                    <a:pt x="1137" y="235"/>
                    <a:pt x="1254" y="285"/>
                  </a:cubicBezTo>
                  <a:lnTo>
                    <a:pt x="1404" y="285"/>
                  </a:lnTo>
                  <a:cubicBezTo>
                    <a:pt x="1705" y="301"/>
                    <a:pt x="1989" y="301"/>
                    <a:pt x="2290" y="318"/>
                  </a:cubicBezTo>
                  <a:cubicBezTo>
                    <a:pt x="2507" y="318"/>
                    <a:pt x="2724" y="318"/>
                    <a:pt x="2958" y="335"/>
                  </a:cubicBezTo>
                  <a:cubicBezTo>
                    <a:pt x="3392" y="335"/>
                    <a:pt x="3844" y="318"/>
                    <a:pt x="4295" y="285"/>
                  </a:cubicBezTo>
                  <a:lnTo>
                    <a:pt x="4295" y="285"/>
                  </a:lnTo>
                  <a:cubicBezTo>
                    <a:pt x="4245" y="301"/>
                    <a:pt x="4211" y="335"/>
                    <a:pt x="4161" y="368"/>
                  </a:cubicBezTo>
                  <a:cubicBezTo>
                    <a:pt x="4011" y="435"/>
                    <a:pt x="3894" y="552"/>
                    <a:pt x="3760" y="602"/>
                  </a:cubicBezTo>
                  <a:cubicBezTo>
                    <a:pt x="3342" y="819"/>
                    <a:pt x="2891" y="953"/>
                    <a:pt x="2407" y="953"/>
                  </a:cubicBezTo>
                  <a:cubicBezTo>
                    <a:pt x="2362" y="955"/>
                    <a:pt x="2318" y="956"/>
                    <a:pt x="2274" y="956"/>
                  </a:cubicBezTo>
                  <a:cubicBezTo>
                    <a:pt x="1887" y="956"/>
                    <a:pt x="1512" y="891"/>
                    <a:pt x="1137" y="786"/>
                  </a:cubicBezTo>
                  <a:cubicBezTo>
                    <a:pt x="1087" y="753"/>
                    <a:pt x="1053" y="753"/>
                    <a:pt x="986" y="736"/>
                  </a:cubicBezTo>
                  <a:cubicBezTo>
                    <a:pt x="502" y="602"/>
                    <a:pt x="251" y="502"/>
                    <a:pt x="234" y="418"/>
                  </a:cubicBezTo>
                  <a:cubicBezTo>
                    <a:pt x="234" y="402"/>
                    <a:pt x="234" y="385"/>
                    <a:pt x="301" y="335"/>
                  </a:cubicBezTo>
                  <a:cubicBezTo>
                    <a:pt x="418" y="251"/>
                    <a:pt x="635" y="235"/>
                    <a:pt x="836" y="235"/>
                  </a:cubicBezTo>
                  <a:close/>
                  <a:moveTo>
                    <a:pt x="4729" y="1"/>
                  </a:moveTo>
                  <a:cubicBezTo>
                    <a:pt x="4144" y="68"/>
                    <a:pt x="3509" y="118"/>
                    <a:pt x="2925" y="118"/>
                  </a:cubicBezTo>
                  <a:cubicBezTo>
                    <a:pt x="2707" y="118"/>
                    <a:pt x="2490" y="84"/>
                    <a:pt x="2256" y="84"/>
                  </a:cubicBezTo>
                  <a:cubicBezTo>
                    <a:pt x="1972" y="68"/>
                    <a:pt x="1671" y="68"/>
                    <a:pt x="1387" y="51"/>
                  </a:cubicBezTo>
                  <a:lnTo>
                    <a:pt x="1237" y="51"/>
                  </a:lnTo>
                  <a:cubicBezTo>
                    <a:pt x="1102" y="44"/>
                    <a:pt x="947" y="32"/>
                    <a:pt x="793" y="32"/>
                  </a:cubicBezTo>
                  <a:cubicBezTo>
                    <a:pt x="565" y="32"/>
                    <a:pt x="337" y="58"/>
                    <a:pt x="168" y="168"/>
                  </a:cubicBezTo>
                  <a:cubicBezTo>
                    <a:pt x="67" y="285"/>
                    <a:pt x="1" y="368"/>
                    <a:pt x="34" y="469"/>
                  </a:cubicBezTo>
                  <a:cubicBezTo>
                    <a:pt x="67" y="702"/>
                    <a:pt x="468" y="819"/>
                    <a:pt x="953" y="953"/>
                  </a:cubicBezTo>
                  <a:cubicBezTo>
                    <a:pt x="1003" y="970"/>
                    <a:pt x="1053" y="970"/>
                    <a:pt x="1087" y="987"/>
                  </a:cubicBezTo>
                  <a:cubicBezTo>
                    <a:pt x="1471" y="1087"/>
                    <a:pt x="1838" y="1154"/>
                    <a:pt x="2223" y="1154"/>
                  </a:cubicBezTo>
                  <a:lnTo>
                    <a:pt x="2390" y="1154"/>
                  </a:lnTo>
                  <a:cubicBezTo>
                    <a:pt x="2891" y="1154"/>
                    <a:pt x="3392" y="1037"/>
                    <a:pt x="3827" y="803"/>
                  </a:cubicBezTo>
                  <a:cubicBezTo>
                    <a:pt x="3977" y="719"/>
                    <a:pt x="4128" y="602"/>
                    <a:pt x="4245" y="535"/>
                  </a:cubicBezTo>
                  <a:cubicBezTo>
                    <a:pt x="4412" y="418"/>
                    <a:pt x="4579" y="301"/>
                    <a:pt x="4762" y="218"/>
                  </a:cubicBezTo>
                  <a:cubicBezTo>
                    <a:pt x="4813" y="185"/>
                    <a:pt x="4846" y="134"/>
                    <a:pt x="4829" y="84"/>
                  </a:cubicBezTo>
                  <a:cubicBezTo>
                    <a:pt x="4829" y="34"/>
                    <a:pt x="4762" y="1"/>
                    <a:pt x="4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53"/>
            <p:cNvSpPr/>
            <p:nvPr/>
          </p:nvSpPr>
          <p:spPr>
            <a:xfrm rot="-4166193" flipH="1">
              <a:off x="-245234" y="2887438"/>
              <a:ext cx="1212695" cy="388074"/>
            </a:xfrm>
            <a:custGeom>
              <a:avLst/>
              <a:gdLst/>
              <a:ahLst/>
              <a:cxnLst/>
              <a:rect l="l" t="t" r="r" b="b"/>
              <a:pathLst>
                <a:path w="23292" h="7453" extrusionOk="0">
                  <a:moveTo>
                    <a:pt x="100" y="0"/>
                  </a:moveTo>
                  <a:cubicBezTo>
                    <a:pt x="67" y="0"/>
                    <a:pt x="0" y="34"/>
                    <a:pt x="0" y="101"/>
                  </a:cubicBezTo>
                  <a:cubicBezTo>
                    <a:pt x="0" y="134"/>
                    <a:pt x="33" y="201"/>
                    <a:pt x="100" y="201"/>
                  </a:cubicBezTo>
                  <a:cubicBezTo>
                    <a:pt x="1069" y="284"/>
                    <a:pt x="2022" y="535"/>
                    <a:pt x="2924" y="919"/>
                  </a:cubicBezTo>
                  <a:cubicBezTo>
                    <a:pt x="3659" y="1220"/>
                    <a:pt x="4328" y="1638"/>
                    <a:pt x="4929" y="2139"/>
                  </a:cubicBezTo>
                  <a:cubicBezTo>
                    <a:pt x="5196" y="2373"/>
                    <a:pt x="5447" y="2640"/>
                    <a:pt x="5698" y="2924"/>
                  </a:cubicBezTo>
                  <a:cubicBezTo>
                    <a:pt x="5965" y="3208"/>
                    <a:pt x="6266" y="3526"/>
                    <a:pt x="6600" y="3793"/>
                  </a:cubicBezTo>
                  <a:cubicBezTo>
                    <a:pt x="9190" y="5781"/>
                    <a:pt x="12197" y="6951"/>
                    <a:pt x="15840" y="7386"/>
                  </a:cubicBezTo>
                  <a:cubicBezTo>
                    <a:pt x="16224" y="7436"/>
                    <a:pt x="16625" y="7452"/>
                    <a:pt x="17026" y="7452"/>
                  </a:cubicBezTo>
                  <a:cubicBezTo>
                    <a:pt x="17761" y="7452"/>
                    <a:pt x="18480" y="7369"/>
                    <a:pt x="19215" y="7269"/>
                  </a:cubicBezTo>
                  <a:cubicBezTo>
                    <a:pt x="19415" y="7218"/>
                    <a:pt x="19666" y="7185"/>
                    <a:pt x="19950" y="7135"/>
                  </a:cubicBezTo>
                  <a:cubicBezTo>
                    <a:pt x="21086" y="6951"/>
                    <a:pt x="22674" y="6684"/>
                    <a:pt x="23242" y="5898"/>
                  </a:cubicBezTo>
                  <a:cubicBezTo>
                    <a:pt x="23292" y="5865"/>
                    <a:pt x="23258" y="5798"/>
                    <a:pt x="23225" y="5765"/>
                  </a:cubicBezTo>
                  <a:cubicBezTo>
                    <a:pt x="23204" y="5744"/>
                    <a:pt x="23183" y="5735"/>
                    <a:pt x="23162" y="5735"/>
                  </a:cubicBezTo>
                  <a:cubicBezTo>
                    <a:pt x="23133" y="5735"/>
                    <a:pt x="23104" y="5752"/>
                    <a:pt x="23075" y="5781"/>
                  </a:cubicBezTo>
                  <a:cubicBezTo>
                    <a:pt x="22557" y="6483"/>
                    <a:pt x="21036" y="6734"/>
                    <a:pt x="19900" y="6934"/>
                  </a:cubicBezTo>
                  <a:cubicBezTo>
                    <a:pt x="19633" y="6968"/>
                    <a:pt x="19382" y="7018"/>
                    <a:pt x="19165" y="7051"/>
                  </a:cubicBezTo>
                  <a:cubicBezTo>
                    <a:pt x="18477" y="7200"/>
                    <a:pt x="17782" y="7267"/>
                    <a:pt x="17085" y="7267"/>
                  </a:cubicBezTo>
                  <a:cubicBezTo>
                    <a:pt x="16682" y="7267"/>
                    <a:pt x="16277" y="7245"/>
                    <a:pt x="15873" y="7202"/>
                  </a:cubicBezTo>
                  <a:cubicBezTo>
                    <a:pt x="12281" y="6767"/>
                    <a:pt x="9290" y="5614"/>
                    <a:pt x="6717" y="3643"/>
                  </a:cubicBezTo>
                  <a:cubicBezTo>
                    <a:pt x="6383" y="3392"/>
                    <a:pt x="6115" y="3091"/>
                    <a:pt x="5848" y="2791"/>
                  </a:cubicBezTo>
                  <a:cubicBezTo>
                    <a:pt x="5597" y="2523"/>
                    <a:pt x="5347" y="2256"/>
                    <a:pt x="5046" y="2005"/>
                  </a:cubicBezTo>
                  <a:cubicBezTo>
                    <a:pt x="4445" y="1471"/>
                    <a:pt x="3759" y="1036"/>
                    <a:pt x="3008" y="719"/>
                  </a:cubicBezTo>
                  <a:cubicBezTo>
                    <a:pt x="2072" y="335"/>
                    <a:pt x="1103" y="84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53"/>
            <p:cNvSpPr/>
            <p:nvPr/>
          </p:nvSpPr>
          <p:spPr>
            <a:xfrm rot="-4166193" flipH="1">
              <a:off x="251379" y="2347994"/>
              <a:ext cx="282764" cy="114709"/>
            </a:xfrm>
            <a:custGeom>
              <a:avLst/>
              <a:gdLst/>
              <a:ahLst/>
              <a:cxnLst/>
              <a:rect l="l" t="t" r="r" b="b"/>
              <a:pathLst>
                <a:path w="5431" h="2203" extrusionOk="0">
                  <a:moveTo>
                    <a:pt x="535" y="164"/>
                  </a:moveTo>
                  <a:cubicBezTo>
                    <a:pt x="852" y="164"/>
                    <a:pt x="1253" y="365"/>
                    <a:pt x="1504" y="498"/>
                  </a:cubicBezTo>
                  <a:lnTo>
                    <a:pt x="1604" y="565"/>
                  </a:lnTo>
                  <a:lnTo>
                    <a:pt x="2490" y="933"/>
                  </a:lnTo>
                  <a:cubicBezTo>
                    <a:pt x="2757" y="1050"/>
                    <a:pt x="3008" y="1150"/>
                    <a:pt x="3275" y="1267"/>
                  </a:cubicBezTo>
                  <a:cubicBezTo>
                    <a:pt x="3776" y="1468"/>
                    <a:pt x="4294" y="1651"/>
                    <a:pt x="4829" y="1802"/>
                  </a:cubicBezTo>
                  <a:lnTo>
                    <a:pt x="4578" y="1852"/>
                  </a:lnTo>
                  <a:cubicBezTo>
                    <a:pt x="4378" y="1902"/>
                    <a:pt x="4211" y="1935"/>
                    <a:pt x="4027" y="1969"/>
                  </a:cubicBezTo>
                  <a:cubicBezTo>
                    <a:pt x="3924" y="1978"/>
                    <a:pt x="3820" y="1983"/>
                    <a:pt x="3716" y="1983"/>
                  </a:cubicBezTo>
                  <a:cubicBezTo>
                    <a:pt x="3276" y="1983"/>
                    <a:pt x="2825" y="1900"/>
                    <a:pt x="2406" y="1752"/>
                  </a:cubicBezTo>
                  <a:cubicBezTo>
                    <a:pt x="1922" y="1601"/>
                    <a:pt x="1487" y="1367"/>
                    <a:pt x="1086" y="1050"/>
                  </a:cubicBezTo>
                  <a:cubicBezTo>
                    <a:pt x="1036" y="1016"/>
                    <a:pt x="1003" y="983"/>
                    <a:pt x="936" y="950"/>
                  </a:cubicBezTo>
                  <a:cubicBezTo>
                    <a:pt x="752" y="816"/>
                    <a:pt x="251" y="415"/>
                    <a:pt x="267" y="281"/>
                  </a:cubicBezTo>
                  <a:cubicBezTo>
                    <a:pt x="267" y="231"/>
                    <a:pt x="318" y="214"/>
                    <a:pt x="401" y="198"/>
                  </a:cubicBezTo>
                  <a:cubicBezTo>
                    <a:pt x="434" y="164"/>
                    <a:pt x="501" y="164"/>
                    <a:pt x="535" y="164"/>
                  </a:cubicBezTo>
                  <a:close/>
                  <a:moveTo>
                    <a:pt x="562" y="1"/>
                  </a:moveTo>
                  <a:cubicBezTo>
                    <a:pt x="488" y="1"/>
                    <a:pt x="417" y="10"/>
                    <a:pt x="351" y="31"/>
                  </a:cubicBezTo>
                  <a:cubicBezTo>
                    <a:pt x="184" y="64"/>
                    <a:pt x="84" y="131"/>
                    <a:pt x="67" y="248"/>
                  </a:cubicBezTo>
                  <a:cubicBezTo>
                    <a:pt x="0" y="498"/>
                    <a:pt x="401" y="816"/>
                    <a:pt x="819" y="1133"/>
                  </a:cubicBezTo>
                  <a:cubicBezTo>
                    <a:pt x="869" y="1167"/>
                    <a:pt x="919" y="1217"/>
                    <a:pt x="952" y="1234"/>
                  </a:cubicBezTo>
                  <a:cubicBezTo>
                    <a:pt x="1370" y="1568"/>
                    <a:pt x="1838" y="1818"/>
                    <a:pt x="2339" y="1969"/>
                  </a:cubicBezTo>
                  <a:cubicBezTo>
                    <a:pt x="2757" y="2119"/>
                    <a:pt x="3191" y="2203"/>
                    <a:pt x="3659" y="2203"/>
                  </a:cubicBezTo>
                  <a:cubicBezTo>
                    <a:pt x="3748" y="2203"/>
                    <a:pt x="3837" y="2188"/>
                    <a:pt x="3917" y="2188"/>
                  </a:cubicBezTo>
                  <a:cubicBezTo>
                    <a:pt x="3956" y="2188"/>
                    <a:pt x="3993" y="2192"/>
                    <a:pt x="4027" y="2203"/>
                  </a:cubicBezTo>
                  <a:lnTo>
                    <a:pt x="4595" y="2069"/>
                  </a:lnTo>
                  <a:cubicBezTo>
                    <a:pt x="4846" y="2002"/>
                    <a:pt x="5096" y="1952"/>
                    <a:pt x="5330" y="1952"/>
                  </a:cubicBezTo>
                  <a:cubicBezTo>
                    <a:pt x="5380" y="1952"/>
                    <a:pt x="5430" y="1902"/>
                    <a:pt x="5430" y="1869"/>
                  </a:cubicBezTo>
                  <a:cubicBezTo>
                    <a:pt x="5430" y="1818"/>
                    <a:pt x="5380" y="1785"/>
                    <a:pt x="5347" y="1752"/>
                  </a:cubicBezTo>
                  <a:cubicBezTo>
                    <a:pt x="4678" y="1568"/>
                    <a:pt x="3993" y="1367"/>
                    <a:pt x="3342" y="1117"/>
                  </a:cubicBezTo>
                  <a:cubicBezTo>
                    <a:pt x="3091" y="1000"/>
                    <a:pt x="2841" y="883"/>
                    <a:pt x="2573" y="783"/>
                  </a:cubicBezTo>
                  <a:cubicBezTo>
                    <a:pt x="2289" y="649"/>
                    <a:pt x="2005" y="532"/>
                    <a:pt x="1704" y="398"/>
                  </a:cubicBezTo>
                  <a:lnTo>
                    <a:pt x="1604" y="331"/>
                  </a:lnTo>
                  <a:cubicBezTo>
                    <a:pt x="1316" y="194"/>
                    <a:pt x="904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53"/>
            <p:cNvSpPr/>
            <p:nvPr/>
          </p:nvSpPr>
          <p:spPr>
            <a:xfrm rot="-4166193" flipH="1">
              <a:off x="316100" y="2572454"/>
              <a:ext cx="294114" cy="78156"/>
            </a:xfrm>
            <a:custGeom>
              <a:avLst/>
              <a:gdLst/>
              <a:ahLst/>
              <a:cxnLst/>
              <a:rect l="l" t="t" r="r" b="b"/>
              <a:pathLst>
                <a:path w="5649" h="1501" extrusionOk="0">
                  <a:moveTo>
                    <a:pt x="736" y="214"/>
                  </a:moveTo>
                  <a:cubicBezTo>
                    <a:pt x="970" y="214"/>
                    <a:pt x="1237" y="247"/>
                    <a:pt x="1471" y="298"/>
                  </a:cubicBezTo>
                  <a:cubicBezTo>
                    <a:pt x="1538" y="314"/>
                    <a:pt x="1588" y="331"/>
                    <a:pt x="1655" y="331"/>
                  </a:cubicBezTo>
                  <a:cubicBezTo>
                    <a:pt x="1989" y="381"/>
                    <a:pt x="2323" y="448"/>
                    <a:pt x="2657" y="481"/>
                  </a:cubicBezTo>
                  <a:cubicBezTo>
                    <a:pt x="2908" y="531"/>
                    <a:pt x="3175" y="565"/>
                    <a:pt x="3459" y="615"/>
                  </a:cubicBezTo>
                  <a:cubicBezTo>
                    <a:pt x="3994" y="665"/>
                    <a:pt x="4529" y="682"/>
                    <a:pt x="5080" y="715"/>
                  </a:cubicBezTo>
                  <a:cubicBezTo>
                    <a:pt x="4996" y="749"/>
                    <a:pt x="4930" y="799"/>
                    <a:pt x="4846" y="832"/>
                  </a:cubicBezTo>
                  <a:cubicBezTo>
                    <a:pt x="4679" y="949"/>
                    <a:pt x="4512" y="1033"/>
                    <a:pt x="4345" y="1083"/>
                  </a:cubicBezTo>
                  <a:cubicBezTo>
                    <a:pt x="3945" y="1238"/>
                    <a:pt x="3515" y="1323"/>
                    <a:pt x="3094" y="1323"/>
                  </a:cubicBezTo>
                  <a:cubicBezTo>
                    <a:pt x="2970" y="1323"/>
                    <a:pt x="2846" y="1315"/>
                    <a:pt x="2724" y="1300"/>
                  </a:cubicBezTo>
                  <a:cubicBezTo>
                    <a:pt x="2223" y="1250"/>
                    <a:pt x="1722" y="1150"/>
                    <a:pt x="1254" y="949"/>
                  </a:cubicBezTo>
                  <a:cubicBezTo>
                    <a:pt x="1220" y="916"/>
                    <a:pt x="1153" y="899"/>
                    <a:pt x="1087" y="882"/>
                  </a:cubicBezTo>
                  <a:cubicBezTo>
                    <a:pt x="886" y="799"/>
                    <a:pt x="234" y="548"/>
                    <a:pt x="234" y="398"/>
                  </a:cubicBezTo>
                  <a:cubicBezTo>
                    <a:pt x="234" y="381"/>
                    <a:pt x="251" y="331"/>
                    <a:pt x="335" y="298"/>
                  </a:cubicBezTo>
                  <a:cubicBezTo>
                    <a:pt x="452" y="231"/>
                    <a:pt x="585" y="214"/>
                    <a:pt x="736" y="214"/>
                  </a:cubicBezTo>
                  <a:close/>
                  <a:moveTo>
                    <a:pt x="721" y="1"/>
                  </a:moveTo>
                  <a:cubicBezTo>
                    <a:pt x="535" y="1"/>
                    <a:pt x="360" y="28"/>
                    <a:pt x="218" y="114"/>
                  </a:cubicBezTo>
                  <a:cubicBezTo>
                    <a:pt x="67" y="197"/>
                    <a:pt x="1" y="298"/>
                    <a:pt x="1" y="398"/>
                  </a:cubicBezTo>
                  <a:cubicBezTo>
                    <a:pt x="34" y="665"/>
                    <a:pt x="485" y="882"/>
                    <a:pt x="986" y="1066"/>
                  </a:cubicBezTo>
                  <a:cubicBezTo>
                    <a:pt x="1053" y="1083"/>
                    <a:pt x="1120" y="1100"/>
                    <a:pt x="1153" y="1133"/>
                  </a:cubicBezTo>
                  <a:cubicBezTo>
                    <a:pt x="1655" y="1333"/>
                    <a:pt x="2173" y="1467"/>
                    <a:pt x="2707" y="1484"/>
                  </a:cubicBezTo>
                  <a:cubicBezTo>
                    <a:pt x="2824" y="1501"/>
                    <a:pt x="2941" y="1501"/>
                    <a:pt x="3075" y="1501"/>
                  </a:cubicBezTo>
                  <a:cubicBezTo>
                    <a:pt x="3543" y="1501"/>
                    <a:pt x="3994" y="1417"/>
                    <a:pt x="4362" y="1250"/>
                  </a:cubicBezTo>
                  <a:cubicBezTo>
                    <a:pt x="4562" y="1200"/>
                    <a:pt x="4729" y="1083"/>
                    <a:pt x="4896" y="999"/>
                  </a:cubicBezTo>
                  <a:cubicBezTo>
                    <a:pt x="5113" y="882"/>
                    <a:pt x="5331" y="749"/>
                    <a:pt x="5565" y="699"/>
                  </a:cubicBezTo>
                  <a:cubicBezTo>
                    <a:pt x="5615" y="665"/>
                    <a:pt x="5648" y="615"/>
                    <a:pt x="5648" y="565"/>
                  </a:cubicBezTo>
                  <a:cubicBezTo>
                    <a:pt x="5648" y="531"/>
                    <a:pt x="5598" y="481"/>
                    <a:pt x="5531" y="481"/>
                  </a:cubicBezTo>
                  <a:cubicBezTo>
                    <a:pt x="4846" y="481"/>
                    <a:pt x="4111" y="465"/>
                    <a:pt x="3426" y="381"/>
                  </a:cubicBezTo>
                  <a:cubicBezTo>
                    <a:pt x="3158" y="331"/>
                    <a:pt x="2908" y="298"/>
                    <a:pt x="2641" y="247"/>
                  </a:cubicBezTo>
                  <a:cubicBezTo>
                    <a:pt x="2306" y="214"/>
                    <a:pt x="1972" y="164"/>
                    <a:pt x="1638" y="114"/>
                  </a:cubicBezTo>
                  <a:cubicBezTo>
                    <a:pt x="1588" y="114"/>
                    <a:pt x="1538" y="114"/>
                    <a:pt x="1471" y="80"/>
                  </a:cubicBezTo>
                  <a:cubicBezTo>
                    <a:pt x="1240" y="51"/>
                    <a:pt x="971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53"/>
            <p:cNvSpPr/>
            <p:nvPr/>
          </p:nvSpPr>
          <p:spPr>
            <a:xfrm rot="-4166193" flipH="1">
              <a:off x="363528" y="2771529"/>
              <a:ext cx="288023" cy="106274"/>
            </a:xfrm>
            <a:custGeom>
              <a:avLst/>
              <a:gdLst/>
              <a:ahLst/>
              <a:cxnLst/>
              <a:rect l="l" t="t" r="r" b="b"/>
              <a:pathLst>
                <a:path w="5532" h="2041" extrusionOk="0">
                  <a:moveTo>
                    <a:pt x="569" y="236"/>
                  </a:moveTo>
                  <a:cubicBezTo>
                    <a:pt x="870" y="236"/>
                    <a:pt x="1204" y="370"/>
                    <a:pt x="1488" y="454"/>
                  </a:cubicBezTo>
                  <a:cubicBezTo>
                    <a:pt x="1555" y="487"/>
                    <a:pt x="1622" y="504"/>
                    <a:pt x="1655" y="520"/>
                  </a:cubicBezTo>
                  <a:cubicBezTo>
                    <a:pt x="1956" y="654"/>
                    <a:pt x="2257" y="754"/>
                    <a:pt x="2557" y="855"/>
                  </a:cubicBezTo>
                  <a:cubicBezTo>
                    <a:pt x="2808" y="955"/>
                    <a:pt x="3075" y="1038"/>
                    <a:pt x="3343" y="1155"/>
                  </a:cubicBezTo>
                  <a:cubicBezTo>
                    <a:pt x="3844" y="1322"/>
                    <a:pt x="4395" y="1439"/>
                    <a:pt x="4913" y="1573"/>
                  </a:cubicBezTo>
                  <a:cubicBezTo>
                    <a:pt x="4846" y="1590"/>
                    <a:pt x="4763" y="1606"/>
                    <a:pt x="4679" y="1623"/>
                  </a:cubicBezTo>
                  <a:cubicBezTo>
                    <a:pt x="4496" y="1690"/>
                    <a:pt x="4328" y="1740"/>
                    <a:pt x="4145" y="1773"/>
                  </a:cubicBezTo>
                  <a:cubicBezTo>
                    <a:pt x="3935" y="1805"/>
                    <a:pt x="3723" y="1823"/>
                    <a:pt x="3511" y="1823"/>
                  </a:cubicBezTo>
                  <a:cubicBezTo>
                    <a:pt x="3166" y="1823"/>
                    <a:pt x="2822" y="1777"/>
                    <a:pt x="2490" y="1673"/>
                  </a:cubicBezTo>
                  <a:cubicBezTo>
                    <a:pt x="2006" y="1573"/>
                    <a:pt x="1555" y="1356"/>
                    <a:pt x="1137" y="1072"/>
                  </a:cubicBezTo>
                  <a:cubicBezTo>
                    <a:pt x="1087" y="1038"/>
                    <a:pt x="1020" y="1005"/>
                    <a:pt x="970" y="955"/>
                  </a:cubicBezTo>
                  <a:cubicBezTo>
                    <a:pt x="753" y="838"/>
                    <a:pt x="235" y="487"/>
                    <a:pt x="252" y="337"/>
                  </a:cubicBezTo>
                  <a:cubicBezTo>
                    <a:pt x="252" y="320"/>
                    <a:pt x="302" y="270"/>
                    <a:pt x="385" y="253"/>
                  </a:cubicBezTo>
                  <a:cubicBezTo>
                    <a:pt x="452" y="236"/>
                    <a:pt x="502" y="236"/>
                    <a:pt x="569" y="236"/>
                  </a:cubicBezTo>
                  <a:close/>
                  <a:moveTo>
                    <a:pt x="556" y="1"/>
                  </a:moveTo>
                  <a:cubicBezTo>
                    <a:pt x="472" y="1"/>
                    <a:pt x="392" y="11"/>
                    <a:pt x="318" y="36"/>
                  </a:cubicBezTo>
                  <a:cubicBezTo>
                    <a:pt x="151" y="86"/>
                    <a:pt x="68" y="169"/>
                    <a:pt x="51" y="286"/>
                  </a:cubicBezTo>
                  <a:cubicBezTo>
                    <a:pt x="1" y="570"/>
                    <a:pt x="385" y="838"/>
                    <a:pt x="836" y="1122"/>
                  </a:cubicBezTo>
                  <a:cubicBezTo>
                    <a:pt x="903" y="1172"/>
                    <a:pt x="970" y="1205"/>
                    <a:pt x="1003" y="1222"/>
                  </a:cubicBezTo>
                  <a:cubicBezTo>
                    <a:pt x="1455" y="1540"/>
                    <a:pt x="1922" y="1757"/>
                    <a:pt x="2424" y="1874"/>
                  </a:cubicBezTo>
                  <a:cubicBezTo>
                    <a:pt x="2791" y="1991"/>
                    <a:pt x="3159" y="2041"/>
                    <a:pt x="3543" y="2041"/>
                  </a:cubicBezTo>
                  <a:cubicBezTo>
                    <a:pt x="3760" y="2041"/>
                    <a:pt x="3978" y="2024"/>
                    <a:pt x="4161" y="1991"/>
                  </a:cubicBezTo>
                  <a:cubicBezTo>
                    <a:pt x="4345" y="1957"/>
                    <a:pt x="4546" y="1907"/>
                    <a:pt x="4729" y="1840"/>
                  </a:cubicBezTo>
                  <a:cubicBezTo>
                    <a:pt x="4980" y="1757"/>
                    <a:pt x="5197" y="1690"/>
                    <a:pt x="5431" y="1673"/>
                  </a:cubicBezTo>
                  <a:cubicBezTo>
                    <a:pt x="5498" y="1673"/>
                    <a:pt x="5531" y="1606"/>
                    <a:pt x="5531" y="1573"/>
                  </a:cubicBezTo>
                  <a:cubicBezTo>
                    <a:pt x="5531" y="1523"/>
                    <a:pt x="5498" y="1456"/>
                    <a:pt x="5465" y="1456"/>
                  </a:cubicBezTo>
                  <a:cubicBezTo>
                    <a:pt x="4763" y="1339"/>
                    <a:pt x="4078" y="1172"/>
                    <a:pt x="3409" y="955"/>
                  </a:cubicBezTo>
                  <a:cubicBezTo>
                    <a:pt x="3142" y="855"/>
                    <a:pt x="2892" y="771"/>
                    <a:pt x="2624" y="671"/>
                  </a:cubicBezTo>
                  <a:cubicBezTo>
                    <a:pt x="2323" y="537"/>
                    <a:pt x="2006" y="437"/>
                    <a:pt x="1722" y="337"/>
                  </a:cubicBezTo>
                  <a:cubicBezTo>
                    <a:pt x="1655" y="320"/>
                    <a:pt x="1622" y="286"/>
                    <a:pt x="1555" y="270"/>
                  </a:cubicBezTo>
                  <a:cubicBezTo>
                    <a:pt x="1251" y="151"/>
                    <a:pt x="874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53"/>
            <p:cNvSpPr/>
            <p:nvPr/>
          </p:nvSpPr>
          <p:spPr>
            <a:xfrm rot="-4166193" flipH="1">
              <a:off x="410598" y="3058178"/>
              <a:ext cx="295833" cy="72012"/>
            </a:xfrm>
            <a:custGeom>
              <a:avLst/>
              <a:gdLst/>
              <a:ahLst/>
              <a:cxnLst/>
              <a:rect l="l" t="t" r="r" b="b"/>
              <a:pathLst>
                <a:path w="5682" h="1383" extrusionOk="0">
                  <a:moveTo>
                    <a:pt x="841" y="203"/>
                  </a:moveTo>
                  <a:cubicBezTo>
                    <a:pt x="1051" y="203"/>
                    <a:pt x="1279" y="229"/>
                    <a:pt x="1471" y="247"/>
                  </a:cubicBezTo>
                  <a:cubicBezTo>
                    <a:pt x="1521" y="247"/>
                    <a:pt x="1571" y="280"/>
                    <a:pt x="1638" y="280"/>
                  </a:cubicBezTo>
                  <a:cubicBezTo>
                    <a:pt x="1939" y="297"/>
                    <a:pt x="2273" y="330"/>
                    <a:pt x="2591" y="364"/>
                  </a:cubicBezTo>
                  <a:cubicBezTo>
                    <a:pt x="2891" y="380"/>
                    <a:pt x="3159" y="414"/>
                    <a:pt x="3443" y="447"/>
                  </a:cubicBezTo>
                  <a:cubicBezTo>
                    <a:pt x="3766" y="467"/>
                    <a:pt x="4094" y="475"/>
                    <a:pt x="4419" y="475"/>
                  </a:cubicBezTo>
                  <a:cubicBezTo>
                    <a:pt x="4648" y="475"/>
                    <a:pt x="4875" y="471"/>
                    <a:pt x="5097" y="464"/>
                  </a:cubicBezTo>
                  <a:lnTo>
                    <a:pt x="5097" y="464"/>
                  </a:lnTo>
                  <a:cubicBezTo>
                    <a:pt x="5030" y="514"/>
                    <a:pt x="4946" y="547"/>
                    <a:pt x="4896" y="598"/>
                  </a:cubicBezTo>
                  <a:cubicBezTo>
                    <a:pt x="4729" y="698"/>
                    <a:pt x="4579" y="781"/>
                    <a:pt x="4412" y="865"/>
                  </a:cubicBezTo>
                  <a:cubicBezTo>
                    <a:pt x="3946" y="1082"/>
                    <a:pt x="3423" y="1184"/>
                    <a:pt x="2895" y="1184"/>
                  </a:cubicBezTo>
                  <a:cubicBezTo>
                    <a:pt x="2855" y="1184"/>
                    <a:pt x="2815" y="1184"/>
                    <a:pt x="2774" y="1182"/>
                  </a:cubicBezTo>
                  <a:cubicBezTo>
                    <a:pt x="2256" y="1182"/>
                    <a:pt x="1755" y="1099"/>
                    <a:pt x="1304" y="898"/>
                  </a:cubicBezTo>
                  <a:cubicBezTo>
                    <a:pt x="1254" y="882"/>
                    <a:pt x="1187" y="865"/>
                    <a:pt x="1137" y="848"/>
                  </a:cubicBezTo>
                  <a:cubicBezTo>
                    <a:pt x="920" y="781"/>
                    <a:pt x="268" y="547"/>
                    <a:pt x="251" y="397"/>
                  </a:cubicBezTo>
                  <a:cubicBezTo>
                    <a:pt x="251" y="380"/>
                    <a:pt x="301" y="330"/>
                    <a:pt x="352" y="297"/>
                  </a:cubicBezTo>
                  <a:cubicBezTo>
                    <a:pt x="471" y="225"/>
                    <a:pt x="648" y="203"/>
                    <a:pt x="841" y="203"/>
                  </a:cubicBezTo>
                  <a:close/>
                  <a:moveTo>
                    <a:pt x="813" y="0"/>
                  </a:moveTo>
                  <a:cubicBezTo>
                    <a:pt x="590" y="0"/>
                    <a:pt x="377" y="29"/>
                    <a:pt x="218" y="130"/>
                  </a:cubicBezTo>
                  <a:cubicBezTo>
                    <a:pt x="68" y="230"/>
                    <a:pt x="1" y="347"/>
                    <a:pt x="34" y="447"/>
                  </a:cubicBezTo>
                  <a:cubicBezTo>
                    <a:pt x="68" y="698"/>
                    <a:pt x="535" y="882"/>
                    <a:pt x="1053" y="1049"/>
                  </a:cubicBezTo>
                  <a:cubicBezTo>
                    <a:pt x="1120" y="1065"/>
                    <a:pt x="1170" y="1082"/>
                    <a:pt x="1220" y="1116"/>
                  </a:cubicBezTo>
                  <a:cubicBezTo>
                    <a:pt x="1722" y="1299"/>
                    <a:pt x="2240" y="1383"/>
                    <a:pt x="2758" y="1383"/>
                  </a:cubicBezTo>
                  <a:lnTo>
                    <a:pt x="2958" y="1383"/>
                  </a:lnTo>
                  <a:cubicBezTo>
                    <a:pt x="3493" y="1383"/>
                    <a:pt x="4011" y="1283"/>
                    <a:pt x="4479" y="1065"/>
                  </a:cubicBezTo>
                  <a:cubicBezTo>
                    <a:pt x="4646" y="982"/>
                    <a:pt x="4813" y="882"/>
                    <a:pt x="4980" y="781"/>
                  </a:cubicBezTo>
                  <a:cubicBezTo>
                    <a:pt x="5214" y="648"/>
                    <a:pt x="5398" y="531"/>
                    <a:pt x="5631" y="447"/>
                  </a:cubicBezTo>
                  <a:cubicBezTo>
                    <a:pt x="5665" y="430"/>
                    <a:pt x="5682" y="364"/>
                    <a:pt x="5682" y="313"/>
                  </a:cubicBezTo>
                  <a:cubicBezTo>
                    <a:pt x="5682" y="280"/>
                    <a:pt x="5631" y="230"/>
                    <a:pt x="5581" y="230"/>
                  </a:cubicBezTo>
                  <a:cubicBezTo>
                    <a:pt x="5230" y="255"/>
                    <a:pt x="4875" y="268"/>
                    <a:pt x="4520" y="268"/>
                  </a:cubicBezTo>
                  <a:cubicBezTo>
                    <a:pt x="4165" y="268"/>
                    <a:pt x="3810" y="255"/>
                    <a:pt x="3459" y="230"/>
                  </a:cubicBezTo>
                  <a:cubicBezTo>
                    <a:pt x="3159" y="197"/>
                    <a:pt x="2891" y="180"/>
                    <a:pt x="2591" y="146"/>
                  </a:cubicBezTo>
                  <a:cubicBezTo>
                    <a:pt x="2290" y="130"/>
                    <a:pt x="1956" y="113"/>
                    <a:pt x="1638" y="63"/>
                  </a:cubicBezTo>
                  <a:cubicBezTo>
                    <a:pt x="1588" y="63"/>
                    <a:pt x="1538" y="46"/>
                    <a:pt x="1471" y="46"/>
                  </a:cubicBezTo>
                  <a:cubicBezTo>
                    <a:pt x="1271" y="29"/>
                    <a:pt x="1037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53"/>
            <p:cNvSpPr/>
            <p:nvPr/>
          </p:nvSpPr>
          <p:spPr>
            <a:xfrm rot="-4166193" flipH="1">
              <a:off x="370788" y="3309986"/>
              <a:ext cx="288023" cy="99557"/>
            </a:xfrm>
            <a:custGeom>
              <a:avLst/>
              <a:gdLst/>
              <a:ahLst/>
              <a:cxnLst/>
              <a:rect l="l" t="t" r="r" b="b"/>
              <a:pathLst>
                <a:path w="5532" h="1912" extrusionOk="0">
                  <a:moveTo>
                    <a:pt x="4930" y="375"/>
                  </a:moveTo>
                  <a:lnTo>
                    <a:pt x="4713" y="575"/>
                  </a:lnTo>
                  <a:cubicBezTo>
                    <a:pt x="4596" y="709"/>
                    <a:pt x="4462" y="826"/>
                    <a:pt x="4345" y="943"/>
                  </a:cubicBezTo>
                  <a:cubicBezTo>
                    <a:pt x="3927" y="1277"/>
                    <a:pt x="3409" y="1494"/>
                    <a:pt x="2858" y="1611"/>
                  </a:cubicBezTo>
                  <a:cubicBezTo>
                    <a:pt x="2541" y="1688"/>
                    <a:pt x="2209" y="1721"/>
                    <a:pt x="1877" y="1721"/>
                  </a:cubicBezTo>
                  <a:cubicBezTo>
                    <a:pt x="1702" y="1721"/>
                    <a:pt x="1527" y="1712"/>
                    <a:pt x="1354" y="1694"/>
                  </a:cubicBezTo>
                  <a:cubicBezTo>
                    <a:pt x="1287" y="1694"/>
                    <a:pt x="1237" y="1661"/>
                    <a:pt x="1171" y="1661"/>
                  </a:cubicBezTo>
                  <a:cubicBezTo>
                    <a:pt x="937" y="1644"/>
                    <a:pt x="252" y="1578"/>
                    <a:pt x="185" y="1444"/>
                  </a:cubicBezTo>
                  <a:cubicBezTo>
                    <a:pt x="168" y="1410"/>
                    <a:pt x="201" y="1377"/>
                    <a:pt x="252" y="1310"/>
                  </a:cubicBezTo>
                  <a:cubicBezTo>
                    <a:pt x="452" y="1076"/>
                    <a:pt x="953" y="1043"/>
                    <a:pt x="1321" y="993"/>
                  </a:cubicBezTo>
                  <a:cubicBezTo>
                    <a:pt x="1371" y="993"/>
                    <a:pt x="1438" y="976"/>
                    <a:pt x="1505" y="976"/>
                  </a:cubicBezTo>
                  <a:cubicBezTo>
                    <a:pt x="1839" y="943"/>
                    <a:pt x="2156" y="892"/>
                    <a:pt x="2491" y="859"/>
                  </a:cubicBezTo>
                  <a:cubicBezTo>
                    <a:pt x="2758" y="809"/>
                    <a:pt x="3042" y="759"/>
                    <a:pt x="3326" y="725"/>
                  </a:cubicBezTo>
                  <a:cubicBezTo>
                    <a:pt x="3861" y="642"/>
                    <a:pt x="4412" y="525"/>
                    <a:pt x="4930" y="375"/>
                  </a:cubicBezTo>
                  <a:close/>
                  <a:moveTo>
                    <a:pt x="5419" y="1"/>
                  </a:moveTo>
                  <a:cubicBezTo>
                    <a:pt x="5406" y="1"/>
                    <a:pt x="5393" y="3"/>
                    <a:pt x="5381" y="7"/>
                  </a:cubicBezTo>
                  <a:cubicBezTo>
                    <a:pt x="4713" y="224"/>
                    <a:pt x="4028" y="391"/>
                    <a:pt x="3343" y="508"/>
                  </a:cubicBezTo>
                  <a:cubicBezTo>
                    <a:pt x="3042" y="558"/>
                    <a:pt x="2775" y="592"/>
                    <a:pt x="2507" y="642"/>
                  </a:cubicBezTo>
                  <a:cubicBezTo>
                    <a:pt x="2173" y="692"/>
                    <a:pt x="1856" y="725"/>
                    <a:pt x="1521" y="759"/>
                  </a:cubicBezTo>
                  <a:cubicBezTo>
                    <a:pt x="1455" y="759"/>
                    <a:pt x="1404" y="792"/>
                    <a:pt x="1338" y="792"/>
                  </a:cubicBezTo>
                  <a:cubicBezTo>
                    <a:pt x="937" y="826"/>
                    <a:pt x="402" y="892"/>
                    <a:pt x="151" y="1160"/>
                  </a:cubicBezTo>
                  <a:cubicBezTo>
                    <a:pt x="34" y="1277"/>
                    <a:pt x="1" y="1394"/>
                    <a:pt x="34" y="1494"/>
                  </a:cubicBezTo>
                  <a:cubicBezTo>
                    <a:pt x="151" y="1745"/>
                    <a:pt x="653" y="1811"/>
                    <a:pt x="1187" y="1862"/>
                  </a:cubicBezTo>
                  <a:cubicBezTo>
                    <a:pt x="1254" y="1878"/>
                    <a:pt x="1321" y="1878"/>
                    <a:pt x="1354" y="1878"/>
                  </a:cubicBezTo>
                  <a:cubicBezTo>
                    <a:pt x="1538" y="1895"/>
                    <a:pt x="1705" y="1912"/>
                    <a:pt x="1906" y="1912"/>
                  </a:cubicBezTo>
                  <a:cubicBezTo>
                    <a:pt x="2223" y="1912"/>
                    <a:pt x="2591" y="1878"/>
                    <a:pt x="2958" y="1795"/>
                  </a:cubicBezTo>
                  <a:cubicBezTo>
                    <a:pt x="3526" y="1678"/>
                    <a:pt x="4078" y="1427"/>
                    <a:pt x="4529" y="1076"/>
                  </a:cubicBezTo>
                  <a:cubicBezTo>
                    <a:pt x="4679" y="959"/>
                    <a:pt x="4796" y="826"/>
                    <a:pt x="4930" y="709"/>
                  </a:cubicBezTo>
                  <a:cubicBezTo>
                    <a:pt x="5097" y="525"/>
                    <a:pt x="5264" y="324"/>
                    <a:pt x="5465" y="207"/>
                  </a:cubicBezTo>
                  <a:cubicBezTo>
                    <a:pt x="5515" y="174"/>
                    <a:pt x="5531" y="124"/>
                    <a:pt x="5515" y="74"/>
                  </a:cubicBezTo>
                  <a:cubicBezTo>
                    <a:pt x="5502" y="23"/>
                    <a:pt x="5460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53"/>
            <p:cNvSpPr/>
            <p:nvPr/>
          </p:nvSpPr>
          <p:spPr>
            <a:xfrm rot="-4166193" flipH="1">
              <a:off x="304079" y="3480343"/>
              <a:ext cx="225389" cy="194480"/>
            </a:xfrm>
            <a:custGeom>
              <a:avLst/>
              <a:gdLst/>
              <a:ahLst/>
              <a:cxnLst/>
              <a:rect l="l" t="t" r="r" b="b"/>
              <a:pathLst>
                <a:path w="4329" h="3735" extrusionOk="0">
                  <a:moveTo>
                    <a:pt x="3927" y="527"/>
                  </a:moveTo>
                  <a:cubicBezTo>
                    <a:pt x="3877" y="610"/>
                    <a:pt x="3860" y="694"/>
                    <a:pt x="3877" y="777"/>
                  </a:cubicBezTo>
                  <a:cubicBezTo>
                    <a:pt x="3827" y="961"/>
                    <a:pt x="3777" y="1128"/>
                    <a:pt x="3710" y="1279"/>
                  </a:cubicBezTo>
                  <a:cubicBezTo>
                    <a:pt x="3493" y="1763"/>
                    <a:pt x="3159" y="2198"/>
                    <a:pt x="2707" y="2515"/>
                  </a:cubicBezTo>
                  <a:cubicBezTo>
                    <a:pt x="2340" y="2849"/>
                    <a:pt x="1905" y="3083"/>
                    <a:pt x="1421" y="3250"/>
                  </a:cubicBezTo>
                  <a:lnTo>
                    <a:pt x="1237" y="3300"/>
                  </a:lnTo>
                  <a:cubicBezTo>
                    <a:pt x="1029" y="3370"/>
                    <a:pt x="569" y="3542"/>
                    <a:pt x="351" y="3542"/>
                  </a:cubicBezTo>
                  <a:cubicBezTo>
                    <a:pt x="306" y="3542"/>
                    <a:pt x="271" y="3535"/>
                    <a:pt x="251" y="3518"/>
                  </a:cubicBezTo>
                  <a:cubicBezTo>
                    <a:pt x="235" y="3468"/>
                    <a:pt x="251" y="3417"/>
                    <a:pt x="251" y="3367"/>
                  </a:cubicBezTo>
                  <a:cubicBezTo>
                    <a:pt x="335" y="3100"/>
                    <a:pt x="752" y="2849"/>
                    <a:pt x="1037" y="2666"/>
                  </a:cubicBezTo>
                  <a:cubicBezTo>
                    <a:pt x="1087" y="2615"/>
                    <a:pt x="1153" y="2582"/>
                    <a:pt x="1187" y="2565"/>
                  </a:cubicBezTo>
                  <a:cubicBezTo>
                    <a:pt x="1454" y="2365"/>
                    <a:pt x="1738" y="2198"/>
                    <a:pt x="2006" y="2014"/>
                  </a:cubicBezTo>
                  <a:cubicBezTo>
                    <a:pt x="2206" y="1864"/>
                    <a:pt x="2440" y="1696"/>
                    <a:pt x="2674" y="1546"/>
                  </a:cubicBezTo>
                  <a:cubicBezTo>
                    <a:pt x="3092" y="1229"/>
                    <a:pt x="3526" y="894"/>
                    <a:pt x="3927" y="527"/>
                  </a:cubicBezTo>
                  <a:close/>
                  <a:moveTo>
                    <a:pt x="4209" y="1"/>
                  </a:moveTo>
                  <a:cubicBezTo>
                    <a:pt x="4182" y="1"/>
                    <a:pt x="4153" y="9"/>
                    <a:pt x="4128" y="26"/>
                  </a:cubicBezTo>
                  <a:cubicBezTo>
                    <a:pt x="3626" y="493"/>
                    <a:pt x="3092" y="945"/>
                    <a:pt x="2540" y="1346"/>
                  </a:cubicBezTo>
                  <a:cubicBezTo>
                    <a:pt x="2323" y="1496"/>
                    <a:pt x="2106" y="1663"/>
                    <a:pt x="1872" y="1813"/>
                  </a:cubicBezTo>
                  <a:cubicBezTo>
                    <a:pt x="1605" y="1997"/>
                    <a:pt x="1337" y="2164"/>
                    <a:pt x="1070" y="2348"/>
                  </a:cubicBezTo>
                  <a:cubicBezTo>
                    <a:pt x="1020" y="2398"/>
                    <a:pt x="986" y="2415"/>
                    <a:pt x="920" y="2448"/>
                  </a:cubicBezTo>
                  <a:cubicBezTo>
                    <a:pt x="585" y="2666"/>
                    <a:pt x="151" y="2933"/>
                    <a:pt x="34" y="3284"/>
                  </a:cubicBezTo>
                  <a:cubicBezTo>
                    <a:pt x="1" y="3451"/>
                    <a:pt x="17" y="3568"/>
                    <a:pt x="101" y="3651"/>
                  </a:cubicBezTo>
                  <a:cubicBezTo>
                    <a:pt x="168" y="3701"/>
                    <a:pt x="251" y="3735"/>
                    <a:pt x="351" y="3735"/>
                  </a:cubicBezTo>
                  <a:cubicBezTo>
                    <a:pt x="602" y="3735"/>
                    <a:pt x="936" y="3618"/>
                    <a:pt x="1337" y="3434"/>
                  </a:cubicBezTo>
                  <a:cubicBezTo>
                    <a:pt x="1404" y="3417"/>
                    <a:pt x="1454" y="3401"/>
                    <a:pt x="1504" y="3367"/>
                  </a:cubicBezTo>
                  <a:cubicBezTo>
                    <a:pt x="2006" y="3200"/>
                    <a:pt x="2457" y="2950"/>
                    <a:pt x="2858" y="2615"/>
                  </a:cubicBezTo>
                  <a:cubicBezTo>
                    <a:pt x="3292" y="2281"/>
                    <a:pt x="3676" y="1847"/>
                    <a:pt x="3910" y="1329"/>
                  </a:cubicBezTo>
                  <a:cubicBezTo>
                    <a:pt x="3961" y="1162"/>
                    <a:pt x="4027" y="978"/>
                    <a:pt x="4077" y="811"/>
                  </a:cubicBezTo>
                  <a:cubicBezTo>
                    <a:pt x="4128" y="577"/>
                    <a:pt x="4194" y="343"/>
                    <a:pt x="4295" y="159"/>
                  </a:cubicBezTo>
                  <a:cubicBezTo>
                    <a:pt x="4328" y="109"/>
                    <a:pt x="4328" y="76"/>
                    <a:pt x="4278" y="26"/>
                  </a:cubicBezTo>
                  <a:cubicBezTo>
                    <a:pt x="4261" y="9"/>
                    <a:pt x="4236" y="1"/>
                    <a:pt x="4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53"/>
            <p:cNvSpPr/>
            <p:nvPr/>
          </p:nvSpPr>
          <p:spPr>
            <a:xfrm rot="-4166193" flipH="1">
              <a:off x="224031" y="2435334"/>
              <a:ext cx="221901" cy="195782"/>
            </a:xfrm>
            <a:custGeom>
              <a:avLst/>
              <a:gdLst/>
              <a:ahLst/>
              <a:cxnLst/>
              <a:rect l="l" t="t" r="r" b="b"/>
              <a:pathLst>
                <a:path w="4262" h="3760" extrusionOk="0">
                  <a:moveTo>
                    <a:pt x="385" y="200"/>
                  </a:moveTo>
                  <a:cubicBezTo>
                    <a:pt x="586" y="200"/>
                    <a:pt x="1037" y="401"/>
                    <a:pt x="1254" y="484"/>
                  </a:cubicBezTo>
                  <a:cubicBezTo>
                    <a:pt x="1321" y="501"/>
                    <a:pt x="1388" y="518"/>
                    <a:pt x="1421" y="535"/>
                  </a:cubicBezTo>
                  <a:cubicBezTo>
                    <a:pt x="1906" y="702"/>
                    <a:pt x="2340" y="952"/>
                    <a:pt x="2724" y="1286"/>
                  </a:cubicBezTo>
                  <a:cubicBezTo>
                    <a:pt x="3142" y="1604"/>
                    <a:pt x="3476" y="2038"/>
                    <a:pt x="3677" y="2523"/>
                  </a:cubicBezTo>
                  <a:cubicBezTo>
                    <a:pt x="3744" y="2673"/>
                    <a:pt x="3777" y="2857"/>
                    <a:pt x="3827" y="3024"/>
                  </a:cubicBezTo>
                  <a:lnTo>
                    <a:pt x="3894" y="3275"/>
                  </a:lnTo>
                  <a:cubicBezTo>
                    <a:pt x="3493" y="2907"/>
                    <a:pt x="3092" y="2573"/>
                    <a:pt x="2658" y="2239"/>
                  </a:cubicBezTo>
                  <a:cubicBezTo>
                    <a:pt x="2424" y="2072"/>
                    <a:pt x="2173" y="1905"/>
                    <a:pt x="1939" y="1738"/>
                  </a:cubicBezTo>
                  <a:cubicBezTo>
                    <a:pt x="1689" y="1537"/>
                    <a:pt x="1438" y="1370"/>
                    <a:pt x="1187" y="1203"/>
                  </a:cubicBezTo>
                  <a:cubicBezTo>
                    <a:pt x="1154" y="1169"/>
                    <a:pt x="1104" y="1153"/>
                    <a:pt x="1054" y="1103"/>
                  </a:cubicBezTo>
                  <a:cubicBezTo>
                    <a:pt x="753" y="919"/>
                    <a:pt x="335" y="651"/>
                    <a:pt x="268" y="367"/>
                  </a:cubicBezTo>
                  <a:cubicBezTo>
                    <a:pt x="252" y="334"/>
                    <a:pt x="252" y="250"/>
                    <a:pt x="268" y="234"/>
                  </a:cubicBezTo>
                  <a:cubicBezTo>
                    <a:pt x="302" y="200"/>
                    <a:pt x="335" y="200"/>
                    <a:pt x="385" y="200"/>
                  </a:cubicBezTo>
                  <a:close/>
                  <a:moveTo>
                    <a:pt x="371" y="1"/>
                  </a:moveTo>
                  <a:cubicBezTo>
                    <a:pt x="261" y="1"/>
                    <a:pt x="170" y="26"/>
                    <a:pt x="101" y="83"/>
                  </a:cubicBezTo>
                  <a:cubicBezTo>
                    <a:pt x="18" y="150"/>
                    <a:pt x="1" y="267"/>
                    <a:pt x="51" y="418"/>
                  </a:cubicBezTo>
                  <a:cubicBezTo>
                    <a:pt x="135" y="768"/>
                    <a:pt x="569" y="1069"/>
                    <a:pt x="903" y="1270"/>
                  </a:cubicBezTo>
                  <a:cubicBezTo>
                    <a:pt x="937" y="1320"/>
                    <a:pt x="1003" y="1337"/>
                    <a:pt x="1054" y="1370"/>
                  </a:cubicBezTo>
                  <a:cubicBezTo>
                    <a:pt x="1304" y="1537"/>
                    <a:pt x="1555" y="1738"/>
                    <a:pt x="1805" y="1905"/>
                  </a:cubicBezTo>
                  <a:cubicBezTo>
                    <a:pt x="2023" y="2072"/>
                    <a:pt x="2273" y="2239"/>
                    <a:pt x="2507" y="2406"/>
                  </a:cubicBezTo>
                  <a:cubicBezTo>
                    <a:pt x="3059" y="2790"/>
                    <a:pt x="3593" y="3258"/>
                    <a:pt x="4078" y="3743"/>
                  </a:cubicBezTo>
                  <a:cubicBezTo>
                    <a:pt x="4078" y="3759"/>
                    <a:pt x="4111" y="3759"/>
                    <a:pt x="4145" y="3759"/>
                  </a:cubicBezTo>
                  <a:cubicBezTo>
                    <a:pt x="4161" y="3759"/>
                    <a:pt x="4195" y="3759"/>
                    <a:pt x="4212" y="3709"/>
                  </a:cubicBezTo>
                  <a:cubicBezTo>
                    <a:pt x="4262" y="3692"/>
                    <a:pt x="4262" y="3626"/>
                    <a:pt x="4245" y="3592"/>
                  </a:cubicBezTo>
                  <a:cubicBezTo>
                    <a:pt x="4128" y="3392"/>
                    <a:pt x="4078" y="3174"/>
                    <a:pt x="4011" y="2941"/>
                  </a:cubicBezTo>
                  <a:cubicBezTo>
                    <a:pt x="3961" y="2773"/>
                    <a:pt x="3911" y="2590"/>
                    <a:pt x="3844" y="2423"/>
                  </a:cubicBezTo>
                  <a:cubicBezTo>
                    <a:pt x="3610" y="1905"/>
                    <a:pt x="3259" y="1437"/>
                    <a:pt x="2825" y="1103"/>
                  </a:cubicBezTo>
                  <a:cubicBezTo>
                    <a:pt x="2407" y="768"/>
                    <a:pt x="1956" y="501"/>
                    <a:pt x="1455" y="334"/>
                  </a:cubicBezTo>
                  <a:cubicBezTo>
                    <a:pt x="1421" y="301"/>
                    <a:pt x="1354" y="284"/>
                    <a:pt x="1304" y="267"/>
                  </a:cubicBezTo>
                  <a:cubicBezTo>
                    <a:pt x="938" y="118"/>
                    <a:pt x="611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53"/>
            <p:cNvSpPr/>
            <p:nvPr/>
          </p:nvSpPr>
          <p:spPr>
            <a:xfrm rot="-4166193" flipH="1">
              <a:off x="306107" y="2664900"/>
              <a:ext cx="136618" cy="258682"/>
            </a:xfrm>
            <a:custGeom>
              <a:avLst/>
              <a:gdLst/>
              <a:ahLst/>
              <a:cxnLst/>
              <a:rect l="l" t="t" r="r" b="b"/>
              <a:pathLst>
                <a:path w="2624" h="4968" extrusionOk="0">
                  <a:moveTo>
                    <a:pt x="368" y="206"/>
                  </a:moveTo>
                  <a:cubicBezTo>
                    <a:pt x="569" y="206"/>
                    <a:pt x="953" y="590"/>
                    <a:pt x="1120" y="824"/>
                  </a:cubicBezTo>
                  <a:lnTo>
                    <a:pt x="1254" y="958"/>
                  </a:lnTo>
                  <a:cubicBezTo>
                    <a:pt x="1604" y="1292"/>
                    <a:pt x="1872" y="1676"/>
                    <a:pt x="2072" y="2144"/>
                  </a:cubicBezTo>
                  <a:cubicBezTo>
                    <a:pt x="2290" y="2628"/>
                    <a:pt x="2406" y="3130"/>
                    <a:pt x="2356" y="3648"/>
                  </a:cubicBezTo>
                  <a:cubicBezTo>
                    <a:pt x="2340" y="3815"/>
                    <a:pt x="2290" y="3982"/>
                    <a:pt x="2256" y="4149"/>
                  </a:cubicBezTo>
                  <a:cubicBezTo>
                    <a:pt x="2239" y="4232"/>
                    <a:pt x="2206" y="4333"/>
                    <a:pt x="2189" y="4433"/>
                  </a:cubicBezTo>
                  <a:lnTo>
                    <a:pt x="2173" y="4383"/>
                  </a:lnTo>
                  <a:cubicBezTo>
                    <a:pt x="1922" y="3748"/>
                    <a:pt x="1772" y="3380"/>
                    <a:pt x="1538" y="2963"/>
                  </a:cubicBezTo>
                  <a:lnTo>
                    <a:pt x="1237" y="2395"/>
                  </a:lnTo>
                  <a:cubicBezTo>
                    <a:pt x="1070" y="2077"/>
                    <a:pt x="903" y="1760"/>
                    <a:pt x="702" y="1459"/>
                  </a:cubicBezTo>
                  <a:cubicBezTo>
                    <a:pt x="685" y="1409"/>
                    <a:pt x="669" y="1342"/>
                    <a:pt x="619" y="1308"/>
                  </a:cubicBezTo>
                  <a:cubicBezTo>
                    <a:pt x="452" y="1008"/>
                    <a:pt x="201" y="590"/>
                    <a:pt x="268" y="323"/>
                  </a:cubicBezTo>
                  <a:cubicBezTo>
                    <a:pt x="284" y="273"/>
                    <a:pt x="318" y="222"/>
                    <a:pt x="351" y="206"/>
                  </a:cubicBezTo>
                  <a:close/>
                  <a:moveTo>
                    <a:pt x="373" y="0"/>
                  </a:moveTo>
                  <a:cubicBezTo>
                    <a:pt x="354" y="0"/>
                    <a:pt x="336" y="2"/>
                    <a:pt x="318" y="5"/>
                  </a:cubicBezTo>
                  <a:cubicBezTo>
                    <a:pt x="184" y="39"/>
                    <a:pt x="117" y="139"/>
                    <a:pt x="84" y="289"/>
                  </a:cubicBezTo>
                  <a:cubicBezTo>
                    <a:pt x="0" y="640"/>
                    <a:pt x="268" y="1075"/>
                    <a:pt x="452" y="1409"/>
                  </a:cubicBezTo>
                  <a:cubicBezTo>
                    <a:pt x="485" y="1476"/>
                    <a:pt x="518" y="1509"/>
                    <a:pt x="535" y="1559"/>
                  </a:cubicBezTo>
                  <a:cubicBezTo>
                    <a:pt x="702" y="1877"/>
                    <a:pt x="903" y="2177"/>
                    <a:pt x="1070" y="2495"/>
                  </a:cubicBezTo>
                  <a:lnTo>
                    <a:pt x="1371" y="3063"/>
                  </a:lnTo>
                  <a:cubicBezTo>
                    <a:pt x="1604" y="3464"/>
                    <a:pt x="1755" y="3831"/>
                    <a:pt x="1989" y="4433"/>
                  </a:cubicBezTo>
                  <a:lnTo>
                    <a:pt x="2156" y="4901"/>
                  </a:lnTo>
                  <a:cubicBezTo>
                    <a:pt x="2173" y="4934"/>
                    <a:pt x="2206" y="4968"/>
                    <a:pt x="2256" y="4968"/>
                  </a:cubicBezTo>
                  <a:cubicBezTo>
                    <a:pt x="2323" y="4934"/>
                    <a:pt x="2356" y="4901"/>
                    <a:pt x="2373" y="4884"/>
                  </a:cubicBezTo>
                  <a:cubicBezTo>
                    <a:pt x="2373" y="4650"/>
                    <a:pt x="2423" y="4416"/>
                    <a:pt x="2490" y="4182"/>
                  </a:cubicBezTo>
                  <a:cubicBezTo>
                    <a:pt x="2523" y="3999"/>
                    <a:pt x="2574" y="3831"/>
                    <a:pt x="2590" y="3648"/>
                  </a:cubicBezTo>
                  <a:cubicBezTo>
                    <a:pt x="2624" y="3080"/>
                    <a:pt x="2523" y="2545"/>
                    <a:pt x="2273" y="2044"/>
                  </a:cubicBezTo>
                  <a:cubicBezTo>
                    <a:pt x="2072" y="1559"/>
                    <a:pt x="1788" y="1141"/>
                    <a:pt x="1421" y="791"/>
                  </a:cubicBezTo>
                  <a:cubicBezTo>
                    <a:pt x="1371" y="757"/>
                    <a:pt x="1337" y="707"/>
                    <a:pt x="1287" y="657"/>
                  </a:cubicBezTo>
                  <a:cubicBezTo>
                    <a:pt x="944" y="314"/>
                    <a:pt x="63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53"/>
            <p:cNvSpPr/>
            <p:nvPr/>
          </p:nvSpPr>
          <p:spPr>
            <a:xfrm rot="-4166193" flipH="1">
              <a:off x="331361" y="2896179"/>
              <a:ext cx="187121" cy="224264"/>
            </a:xfrm>
            <a:custGeom>
              <a:avLst/>
              <a:gdLst/>
              <a:ahLst/>
              <a:cxnLst/>
              <a:rect l="l" t="t" r="r" b="b"/>
              <a:pathLst>
                <a:path w="3594" h="4307" extrusionOk="0">
                  <a:moveTo>
                    <a:pt x="335" y="196"/>
                  </a:moveTo>
                  <a:cubicBezTo>
                    <a:pt x="552" y="196"/>
                    <a:pt x="1003" y="463"/>
                    <a:pt x="1187" y="580"/>
                  </a:cubicBezTo>
                  <a:cubicBezTo>
                    <a:pt x="1237" y="614"/>
                    <a:pt x="1304" y="647"/>
                    <a:pt x="1337" y="664"/>
                  </a:cubicBezTo>
                  <a:cubicBezTo>
                    <a:pt x="1772" y="898"/>
                    <a:pt x="2156" y="1215"/>
                    <a:pt x="2474" y="1616"/>
                  </a:cubicBezTo>
                  <a:cubicBezTo>
                    <a:pt x="2824" y="2001"/>
                    <a:pt x="3075" y="2485"/>
                    <a:pt x="3192" y="2986"/>
                  </a:cubicBezTo>
                  <a:cubicBezTo>
                    <a:pt x="3242" y="3153"/>
                    <a:pt x="3242" y="3321"/>
                    <a:pt x="3259" y="3504"/>
                  </a:cubicBezTo>
                  <a:cubicBezTo>
                    <a:pt x="3259" y="3588"/>
                    <a:pt x="3276" y="3671"/>
                    <a:pt x="3276" y="3755"/>
                  </a:cubicBezTo>
                  <a:cubicBezTo>
                    <a:pt x="2941" y="3321"/>
                    <a:pt x="2607" y="2920"/>
                    <a:pt x="2240" y="2535"/>
                  </a:cubicBezTo>
                  <a:cubicBezTo>
                    <a:pt x="2039" y="2368"/>
                    <a:pt x="1855" y="2168"/>
                    <a:pt x="1672" y="1984"/>
                  </a:cubicBezTo>
                  <a:lnTo>
                    <a:pt x="987" y="1299"/>
                  </a:lnTo>
                  <a:lnTo>
                    <a:pt x="853" y="1165"/>
                  </a:lnTo>
                  <a:cubicBezTo>
                    <a:pt x="636" y="965"/>
                    <a:pt x="251" y="614"/>
                    <a:pt x="235" y="330"/>
                  </a:cubicBezTo>
                  <a:cubicBezTo>
                    <a:pt x="235" y="296"/>
                    <a:pt x="235" y="229"/>
                    <a:pt x="268" y="213"/>
                  </a:cubicBezTo>
                  <a:cubicBezTo>
                    <a:pt x="285" y="196"/>
                    <a:pt x="318" y="196"/>
                    <a:pt x="335" y="196"/>
                  </a:cubicBezTo>
                  <a:close/>
                  <a:moveTo>
                    <a:pt x="322" y="0"/>
                  </a:moveTo>
                  <a:cubicBezTo>
                    <a:pt x="257" y="0"/>
                    <a:pt x="200" y="14"/>
                    <a:pt x="151" y="46"/>
                  </a:cubicBezTo>
                  <a:cubicBezTo>
                    <a:pt x="84" y="79"/>
                    <a:pt x="1" y="196"/>
                    <a:pt x="17" y="380"/>
                  </a:cubicBezTo>
                  <a:cubicBezTo>
                    <a:pt x="34" y="731"/>
                    <a:pt x="418" y="1082"/>
                    <a:pt x="702" y="1349"/>
                  </a:cubicBezTo>
                  <a:cubicBezTo>
                    <a:pt x="753" y="1382"/>
                    <a:pt x="786" y="1416"/>
                    <a:pt x="836" y="1466"/>
                  </a:cubicBezTo>
                  <a:lnTo>
                    <a:pt x="1521" y="2151"/>
                  </a:lnTo>
                  <a:cubicBezTo>
                    <a:pt x="1722" y="2335"/>
                    <a:pt x="1905" y="2502"/>
                    <a:pt x="2089" y="2702"/>
                  </a:cubicBezTo>
                  <a:cubicBezTo>
                    <a:pt x="2557" y="3170"/>
                    <a:pt x="2992" y="3722"/>
                    <a:pt x="3393" y="4256"/>
                  </a:cubicBezTo>
                  <a:cubicBezTo>
                    <a:pt x="3409" y="4273"/>
                    <a:pt x="3426" y="4306"/>
                    <a:pt x="3476" y="4306"/>
                  </a:cubicBezTo>
                  <a:cubicBezTo>
                    <a:pt x="3487" y="4306"/>
                    <a:pt x="3498" y="4299"/>
                    <a:pt x="3505" y="4299"/>
                  </a:cubicBezTo>
                  <a:cubicBezTo>
                    <a:pt x="3508" y="4299"/>
                    <a:pt x="3509" y="4301"/>
                    <a:pt x="3509" y="4306"/>
                  </a:cubicBezTo>
                  <a:cubicBezTo>
                    <a:pt x="3576" y="4273"/>
                    <a:pt x="3593" y="4223"/>
                    <a:pt x="3576" y="4173"/>
                  </a:cubicBezTo>
                  <a:cubicBezTo>
                    <a:pt x="3509" y="3972"/>
                    <a:pt x="3493" y="3738"/>
                    <a:pt x="3476" y="3504"/>
                  </a:cubicBezTo>
                  <a:cubicBezTo>
                    <a:pt x="3476" y="3321"/>
                    <a:pt x="3443" y="3137"/>
                    <a:pt x="3409" y="2936"/>
                  </a:cubicBezTo>
                  <a:cubicBezTo>
                    <a:pt x="3276" y="2402"/>
                    <a:pt x="3008" y="1900"/>
                    <a:pt x="2641" y="1483"/>
                  </a:cubicBezTo>
                  <a:cubicBezTo>
                    <a:pt x="2306" y="1082"/>
                    <a:pt x="1905" y="747"/>
                    <a:pt x="1438" y="497"/>
                  </a:cubicBezTo>
                  <a:cubicBezTo>
                    <a:pt x="1404" y="480"/>
                    <a:pt x="1354" y="463"/>
                    <a:pt x="1304" y="413"/>
                  </a:cubicBezTo>
                  <a:cubicBezTo>
                    <a:pt x="920" y="202"/>
                    <a:pt x="56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53"/>
            <p:cNvSpPr/>
            <p:nvPr/>
          </p:nvSpPr>
          <p:spPr>
            <a:xfrm rot="-4166193" flipH="1">
              <a:off x="349486" y="3186584"/>
              <a:ext cx="153123" cy="128351"/>
            </a:xfrm>
            <a:custGeom>
              <a:avLst/>
              <a:gdLst/>
              <a:ahLst/>
              <a:cxnLst/>
              <a:rect l="l" t="t" r="r" b="b"/>
              <a:pathLst>
                <a:path w="2941" h="2465" extrusionOk="0">
                  <a:moveTo>
                    <a:pt x="293" y="230"/>
                  </a:moveTo>
                  <a:cubicBezTo>
                    <a:pt x="384" y="230"/>
                    <a:pt x="572" y="267"/>
                    <a:pt x="836" y="343"/>
                  </a:cubicBezTo>
                  <a:cubicBezTo>
                    <a:pt x="902" y="376"/>
                    <a:pt x="919" y="393"/>
                    <a:pt x="969" y="393"/>
                  </a:cubicBezTo>
                  <a:cubicBezTo>
                    <a:pt x="1270" y="476"/>
                    <a:pt x="1571" y="627"/>
                    <a:pt x="1821" y="827"/>
                  </a:cubicBezTo>
                  <a:cubicBezTo>
                    <a:pt x="2089" y="1044"/>
                    <a:pt x="2323" y="1295"/>
                    <a:pt x="2473" y="1596"/>
                  </a:cubicBezTo>
                  <a:cubicBezTo>
                    <a:pt x="2523" y="1713"/>
                    <a:pt x="2557" y="1813"/>
                    <a:pt x="2590" y="1930"/>
                  </a:cubicBezTo>
                  <a:cubicBezTo>
                    <a:pt x="2607" y="1963"/>
                    <a:pt x="2607" y="1963"/>
                    <a:pt x="2607" y="1980"/>
                  </a:cubicBezTo>
                  <a:lnTo>
                    <a:pt x="1855" y="1412"/>
                  </a:lnTo>
                  <a:lnTo>
                    <a:pt x="1521" y="1211"/>
                  </a:lnTo>
                  <a:cubicBezTo>
                    <a:pt x="1320" y="1061"/>
                    <a:pt x="1086" y="927"/>
                    <a:pt x="886" y="794"/>
                  </a:cubicBezTo>
                  <a:cubicBezTo>
                    <a:pt x="836" y="760"/>
                    <a:pt x="819" y="744"/>
                    <a:pt x="769" y="727"/>
                  </a:cubicBezTo>
                  <a:cubicBezTo>
                    <a:pt x="585" y="627"/>
                    <a:pt x="301" y="460"/>
                    <a:pt x="251" y="292"/>
                  </a:cubicBezTo>
                  <a:cubicBezTo>
                    <a:pt x="234" y="259"/>
                    <a:pt x="234" y="242"/>
                    <a:pt x="234" y="242"/>
                  </a:cubicBezTo>
                  <a:cubicBezTo>
                    <a:pt x="242" y="234"/>
                    <a:pt x="262" y="230"/>
                    <a:pt x="293" y="230"/>
                  </a:cubicBezTo>
                  <a:close/>
                  <a:moveTo>
                    <a:pt x="301" y="0"/>
                  </a:moveTo>
                  <a:cubicBezTo>
                    <a:pt x="211" y="0"/>
                    <a:pt x="137" y="22"/>
                    <a:pt x="84" y="75"/>
                  </a:cubicBezTo>
                  <a:cubicBezTo>
                    <a:pt x="50" y="109"/>
                    <a:pt x="0" y="209"/>
                    <a:pt x="50" y="343"/>
                  </a:cubicBezTo>
                  <a:cubicBezTo>
                    <a:pt x="100" y="593"/>
                    <a:pt x="418" y="777"/>
                    <a:pt x="652" y="911"/>
                  </a:cubicBezTo>
                  <a:cubicBezTo>
                    <a:pt x="685" y="927"/>
                    <a:pt x="735" y="944"/>
                    <a:pt x="752" y="977"/>
                  </a:cubicBezTo>
                  <a:cubicBezTo>
                    <a:pt x="969" y="1111"/>
                    <a:pt x="1186" y="1245"/>
                    <a:pt x="1404" y="1395"/>
                  </a:cubicBezTo>
                  <a:lnTo>
                    <a:pt x="1738" y="1596"/>
                  </a:lnTo>
                  <a:cubicBezTo>
                    <a:pt x="2089" y="1846"/>
                    <a:pt x="2440" y="2147"/>
                    <a:pt x="2774" y="2431"/>
                  </a:cubicBezTo>
                  <a:cubicBezTo>
                    <a:pt x="2790" y="2465"/>
                    <a:pt x="2824" y="2465"/>
                    <a:pt x="2841" y="2465"/>
                  </a:cubicBezTo>
                  <a:cubicBezTo>
                    <a:pt x="2857" y="2465"/>
                    <a:pt x="2891" y="2465"/>
                    <a:pt x="2907" y="2414"/>
                  </a:cubicBezTo>
                  <a:cubicBezTo>
                    <a:pt x="2941" y="2398"/>
                    <a:pt x="2941" y="2331"/>
                    <a:pt x="2924" y="2281"/>
                  </a:cubicBezTo>
                  <a:cubicBezTo>
                    <a:pt x="2841" y="2180"/>
                    <a:pt x="2807" y="2030"/>
                    <a:pt x="2757" y="1896"/>
                  </a:cubicBezTo>
                  <a:cubicBezTo>
                    <a:pt x="2707" y="1763"/>
                    <a:pt x="2690" y="1663"/>
                    <a:pt x="2640" y="1529"/>
                  </a:cubicBezTo>
                  <a:cubicBezTo>
                    <a:pt x="2473" y="1178"/>
                    <a:pt x="2222" y="894"/>
                    <a:pt x="1922" y="677"/>
                  </a:cubicBezTo>
                  <a:cubicBezTo>
                    <a:pt x="1654" y="476"/>
                    <a:pt x="1337" y="309"/>
                    <a:pt x="1003" y="192"/>
                  </a:cubicBezTo>
                  <a:cubicBezTo>
                    <a:pt x="986" y="175"/>
                    <a:pt x="936" y="175"/>
                    <a:pt x="902" y="159"/>
                  </a:cubicBezTo>
                  <a:cubicBezTo>
                    <a:pt x="676" y="72"/>
                    <a:pt x="46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53"/>
            <p:cNvSpPr/>
            <p:nvPr/>
          </p:nvSpPr>
          <p:spPr>
            <a:xfrm rot="-4166193" flipH="1">
              <a:off x="203389" y="2591505"/>
              <a:ext cx="820386" cy="118562"/>
            </a:xfrm>
            <a:custGeom>
              <a:avLst/>
              <a:gdLst/>
              <a:ahLst/>
              <a:cxnLst/>
              <a:rect l="l" t="t" r="r" b="b"/>
              <a:pathLst>
                <a:path w="15757" h="2277" extrusionOk="0">
                  <a:moveTo>
                    <a:pt x="1203" y="1"/>
                  </a:moveTo>
                  <a:cubicBezTo>
                    <a:pt x="790" y="1"/>
                    <a:pt x="397" y="45"/>
                    <a:pt x="84" y="172"/>
                  </a:cubicBezTo>
                  <a:cubicBezTo>
                    <a:pt x="17" y="188"/>
                    <a:pt x="0" y="239"/>
                    <a:pt x="17" y="305"/>
                  </a:cubicBezTo>
                  <a:cubicBezTo>
                    <a:pt x="42" y="356"/>
                    <a:pt x="68" y="378"/>
                    <a:pt x="108" y="378"/>
                  </a:cubicBezTo>
                  <a:cubicBezTo>
                    <a:pt x="121" y="378"/>
                    <a:pt x="135" y="376"/>
                    <a:pt x="150" y="372"/>
                  </a:cubicBezTo>
                  <a:cubicBezTo>
                    <a:pt x="453" y="251"/>
                    <a:pt x="842" y="209"/>
                    <a:pt x="1251" y="209"/>
                  </a:cubicBezTo>
                  <a:cubicBezTo>
                    <a:pt x="1857" y="209"/>
                    <a:pt x="2505" y="302"/>
                    <a:pt x="2974" y="372"/>
                  </a:cubicBezTo>
                  <a:lnTo>
                    <a:pt x="2991" y="372"/>
                  </a:lnTo>
                  <a:cubicBezTo>
                    <a:pt x="3910" y="489"/>
                    <a:pt x="4762" y="756"/>
                    <a:pt x="5597" y="1007"/>
                  </a:cubicBezTo>
                  <a:cubicBezTo>
                    <a:pt x="6065" y="1157"/>
                    <a:pt x="6533" y="1308"/>
                    <a:pt x="7018" y="1425"/>
                  </a:cubicBezTo>
                  <a:cubicBezTo>
                    <a:pt x="8588" y="1843"/>
                    <a:pt x="10192" y="2260"/>
                    <a:pt x="11863" y="2260"/>
                  </a:cubicBezTo>
                  <a:cubicBezTo>
                    <a:pt x="11980" y="2260"/>
                    <a:pt x="12131" y="2260"/>
                    <a:pt x="12331" y="2277"/>
                  </a:cubicBezTo>
                  <a:lnTo>
                    <a:pt x="12348" y="2277"/>
                  </a:lnTo>
                  <a:cubicBezTo>
                    <a:pt x="13384" y="2244"/>
                    <a:pt x="14837" y="2160"/>
                    <a:pt x="15689" y="1558"/>
                  </a:cubicBezTo>
                  <a:cubicBezTo>
                    <a:pt x="15723" y="1508"/>
                    <a:pt x="15756" y="1442"/>
                    <a:pt x="15706" y="1408"/>
                  </a:cubicBezTo>
                  <a:cubicBezTo>
                    <a:pt x="15687" y="1379"/>
                    <a:pt x="15656" y="1361"/>
                    <a:pt x="15624" y="1361"/>
                  </a:cubicBezTo>
                  <a:cubicBezTo>
                    <a:pt x="15601" y="1361"/>
                    <a:pt x="15577" y="1370"/>
                    <a:pt x="15556" y="1391"/>
                  </a:cubicBezTo>
                  <a:cubicBezTo>
                    <a:pt x="14771" y="1976"/>
                    <a:pt x="13367" y="2026"/>
                    <a:pt x="12348" y="2076"/>
                  </a:cubicBezTo>
                  <a:lnTo>
                    <a:pt x="12298" y="2076"/>
                  </a:lnTo>
                  <a:cubicBezTo>
                    <a:pt x="12158" y="2083"/>
                    <a:pt x="12018" y="2086"/>
                    <a:pt x="11878" y="2086"/>
                  </a:cubicBezTo>
                  <a:cubicBezTo>
                    <a:pt x="10249" y="2086"/>
                    <a:pt x="8639" y="1658"/>
                    <a:pt x="7085" y="1258"/>
                  </a:cubicBezTo>
                  <a:cubicBezTo>
                    <a:pt x="6600" y="1141"/>
                    <a:pt x="6115" y="990"/>
                    <a:pt x="5664" y="840"/>
                  </a:cubicBezTo>
                  <a:cubicBezTo>
                    <a:pt x="4829" y="573"/>
                    <a:pt x="3943" y="305"/>
                    <a:pt x="3024" y="172"/>
                  </a:cubicBezTo>
                  <a:lnTo>
                    <a:pt x="3008" y="172"/>
                  </a:lnTo>
                  <a:cubicBezTo>
                    <a:pt x="2495" y="101"/>
                    <a:pt x="1826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53"/>
            <p:cNvSpPr/>
            <p:nvPr/>
          </p:nvSpPr>
          <p:spPr>
            <a:xfrm rot="-4166193" flipH="1">
              <a:off x="601002" y="2256843"/>
              <a:ext cx="98351" cy="75761"/>
            </a:xfrm>
            <a:custGeom>
              <a:avLst/>
              <a:gdLst/>
              <a:ahLst/>
              <a:cxnLst/>
              <a:rect l="l" t="t" r="r" b="b"/>
              <a:pathLst>
                <a:path w="1889" h="1455" extrusionOk="0">
                  <a:moveTo>
                    <a:pt x="117" y="1"/>
                  </a:moveTo>
                  <a:cubicBezTo>
                    <a:pt x="67" y="1"/>
                    <a:pt x="0" y="51"/>
                    <a:pt x="0" y="118"/>
                  </a:cubicBezTo>
                  <a:cubicBezTo>
                    <a:pt x="0" y="168"/>
                    <a:pt x="50" y="218"/>
                    <a:pt x="117" y="218"/>
                  </a:cubicBezTo>
                  <a:cubicBezTo>
                    <a:pt x="618" y="235"/>
                    <a:pt x="1654" y="870"/>
                    <a:pt x="1671" y="1338"/>
                  </a:cubicBezTo>
                  <a:cubicBezTo>
                    <a:pt x="1671" y="1404"/>
                    <a:pt x="1721" y="1455"/>
                    <a:pt x="1788" y="1455"/>
                  </a:cubicBezTo>
                  <a:cubicBezTo>
                    <a:pt x="1855" y="1421"/>
                    <a:pt x="1888" y="1388"/>
                    <a:pt x="1872" y="1321"/>
                  </a:cubicBezTo>
                  <a:cubicBezTo>
                    <a:pt x="1838" y="719"/>
                    <a:pt x="702" y="34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53"/>
            <p:cNvSpPr/>
            <p:nvPr/>
          </p:nvSpPr>
          <p:spPr>
            <a:xfrm rot="-4166193" flipH="1">
              <a:off x="620629" y="2328256"/>
              <a:ext cx="164473" cy="46758"/>
            </a:xfrm>
            <a:custGeom>
              <a:avLst/>
              <a:gdLst/>
              <a:ahLst/>
              <a:cxnLst/>
              <a:rect l="l" t="t" r="r" b="b"/>
              <a:pathLst>
                <a:path w="3159" h="898" extrusionOk="0">
                  <a:moveTo>
                    <a:pt x="3047" y="1"/>
                  </a:moveTo>
                  <a:cubicBezTo>
                    <a:pt x="3036" y="1"/>
                    <a:pt x="3023" y="4"/>
                    <a:pt x="3008" y="12"/>
                  </a:cubicBezTo>
                  <a:cubicBezTo>
                    <a:pt x="2774" y="45"/>
                    <a:pt x="2524" y="145"/>
                    <a:pt x="2340" y="296"/>
                  </a:cubicBezTo>
                  <a:cubicBezTo>
                    <a:pt x="1605" y="697"/>
                    <a:pt x="986" y="697"/>
                    <a:pt x="101" y="697"/>
                  </a:cubicBezTo>
                  <a:cubicBezTo>
                    <a:pt x="34" y="697"/>
                    <a:pt x="1" y="730"/>
                    <a:pt x="1" y="797"/>
                  </a:cubicBezTo>
                  <a:cubicBezTo>
                    <a:pt x="1" y="864"/>
                    <a:pt x="34" y="897"/>
                    <a:pt x="101" y="897"/>
                  </a:cubicBezTo>
                  <a:cubicBezTo>
                    <a:pt x="1003" y="897"/>
                    <a:pt x="1638" y="897"/>
                    <a:pt x="2440" y="479"/>
                  </a:cubicBezTo>
                  <a:cubicBezTo>
                    <a:pt x="2624" y="346"/>
                    <a:pt x="2841" y="262"/>
                    <a:pt x="3042" y="212"/>
                  </a:cubicBezTo>
                  <a:cubicBezTo>
                    <a:pt x="3108" y="195"/>
                    <a:pt x="3159" y="145"/>
                    <a:pt x="3125" y="95"/>
                  </a:cubicBezTo>
                  <a:cubicBezTo>
                    <a:pt x="3112" y="43"/>
                    <a:pt x="3089" y="1"/>
                    <a:pt x="3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53"/>
            <p:cNvSpPr/>
            <p:nvPr/>
          </p:nvSpPr>
          <p:spPr>
            <a:xfrm rot="-4166193" flipH="1">
              <a:off x="629365" y="2446909"/>
              <a:ext cx="101839" cy="60140"/>
            </a:xfrm>
            <a:custGeom>
              <a:avLst/>
              <a:gdLst/>
              <a:ahLst/>
              <a:cxnLst/>
              <a:rect l="l" t="t" r="r" b="b"/>
              <a:pathLst>
                <a:path w="1956" h="1155" extrusionOk="0">
                  <a:moveTo>
                    <a:pt x="1848" y="1"/>
                  </a:moveTo>
                  <a:cubicBezTo>
                    <a:pt x="1812" y="1"/>
                    <a:pt x="1776" y="19"/>
                    <a:pt x="1755" y="52"/>
                  </a:cubicBezTo>
                  <a:cubicBezTo>
                    <a:pt x="1537" y="336"/>
                    <a:pt x="468" y="904"/>
                    <a:pt x="84" y="954"/>
                  </a:cubicBezTo>
                  <a:cubicBezTo>
                    <a:pt x="34" y="970"/>
                    <a:pt x="0" y="1004"/>
                    <a:pt x="0" y="1071"/>
                  </a:cubicBezTo>
                  <a:cubicBezTo>
                    <a:pt x="0" y="1121"/>
                    <a:pt x="50" y="1154"/>
                    <a:pt x="100" y="1154"/>
                  </a:cubicBezTo>
                  <a:cubicBezTo>
                    <a:pt x="568" y="1087"/>
                    <a:pt x="1671" y="503"/>
                    <a:pt x="1922" y="168"/>
                  </a:cubicBezTo>
                  <a:cubicBezTo>
                    <a:pt x="1955" y="135"/>
                    <a:pt x="1938" y="68"/>
                    <a:pt x="1905" y="18"/>
                  </a:cubicBezTo>
                  <a:cubicBezTo>
                    <a:pt x="1887" y="6"/>
                    <a:pt x="1867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53"/>
            <p:cNvSpPr/>
            <p:nvPr/>
          </p:nvSpPr>
          <p:spPr>
            <a:xfrm rot="-4166193" flipH="1">
              <a:off x="585958" y="2389234"/>
              <a:ext cx="55761" cy="85654"/>
            </a:xfrm>
            <a:custGeom>
              <a:avLst/>
              <a:gdLst/>
              <a:ahLst/>
              <a:cxnLst/>
              <a:rect l="l" t="t" r="r" b="b"/>
              <a:pathLst>
                <a:path w="1071" h="1645" extrusionOk="0">
                  <a:moveTo>
                    <a:pt x="126" y="1"/>
                  </a:moveTo>
                  <a:cubicBezTo>
                    <a:pt x="114" y="1"/>
                    <a:pt x="100" y="3"/>
                    <a:pt x="84" y="7"/>
                  </a:cubicBezTo>
                  <a:cubicBezTo>
                    <a:pt x="17" y="40"/>
                    <a:pt x="1" y="74"/>
                    <a:pt x="17" y="140"/>
                  </a:cubicBezTo>
                  <a:cubicBezTo>
                    <a:pt x="118" y="441"/>
                    <a:pt x="318" y="725"/>
                    <a:pt x="502" y="993"/>
                  </a:cubicBezTo>
                  <a:cubicBezTo>
                    <a:pt x="619" y="1193"/>
                    <a:pt x="753" y="1394"/>
                    <a:pt x="853" y="1577"/>
                  </a:cubicBezTo>
                  <a:cubicBezTo>
                    <a:pt x="853" y="1627"/>
                    <a:pt x="903" y="1644"/>
                    <a:pt x="936" y="1644"/>
                  </a:cubicBezTo>
                  <a:cubicBezTo>
                    <a:pt x="947" y="1644"/>
                    <a:pt x="951" y="1637"/>
                    <a:pt x="967" y="1637"/>
                  </a:cubicBezTo>
                  <a:cubicBezTo>
                    <a:pt x="975" y="1637"/>
                    <a:pt x="986" y="1639"/>
                    <a:pt x="1003" y="1644"/>
                  </a:cubicBezTo>
                  <a:cubicBezTo>
                    <a:pt x="1037" y="1594"/>
                    <a:pt x="1070" y="1544"/>
                    <a:pt x="1037" y="1494"/>
                  </a:cubicBezTo>
                  <a:cubicBezTo>
                    <a:pt x="936" y="1293"/>
                    <a:pt x="786" y="1093"/>
                    <a:pt x="669" y="892"/>
                  </a:cubicBezTo>
                  <a:cubicBezTo>
                    <a:pt x="485" y="625"/>
                    <a:pt x="318" y="324"/>
                    <a:pt x="201" y="74"/>
                  </a:cubicBezTo>
                  <a:cubicBezTo>
                    <a:pt x="188" y="22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53"/>
            <p:cNvSpPr/>
            <p:nvPr/>
          </p:nvSpPr>
          <p:spPr>
            <a:xfrm rot="-4166193" flipH="1">
              <a:off x="565485" y="2579279"/>
              <a:ext cx="80909" cy="81489"/>
            </a:xfrm>
            <a:custGeom>
              <a:avLst/>
              <a:gdLst/>
              <a:ahLst/>
              <a:cxnLst/>
              <a:rect l="l" t="t" r="r" b="b"/>
              <a:pathLst>
                <a:path w="1554" h="1565" extrusionOk="0">
                  <a:moveTo>
                    <a:pt x="112" y="0"/>
                  </a:moveTo>
                  <a:cubicBezTo>
                    <a:pt x="80" y="0"/>
                    <a:pt x="48" y="12"/>
                    <a:pt x="17" y="44"/>
                  </a:cubicBezTo>
                  <a:cubicBezTo>
                    <a:pt x="0" y="77"/>
                    <a:pt x="0" y="144"/>
                    <a:pt x="33" y="177"/>
                  </a:cubicBezTo>
                  <a:cubicBezTo>
                    <a:pt x="100" y="244"/>
                    <a:pt x="184" y="294"/>
                    <a:pt x="251" y="361"/>
                  </a:cubicBezTo>
                  <a:cubicBezTo>
                    <a:pt x="668" y="695"/>
                    <a:pt x="1170" y="1080"/>
                    <a:pt x="1337" y="1497"/>
                  </a:cubicBezTo>
                  <a:cubicBezTo>
                    <a:pt x="1353" y="1547"/>
                    <a:pt x="1404" y="1564"/>
                    <a:pt x="1437" y="1564"/>
                  </a:cubicBezTo>
                  <a:lnTo>
                    <a:pt x="1470" y="1564"/>
                  </a:lnTo>
                  <a:cubicBezTo>
                    <a:pt x="1520" y="1514"/>
                    <a:pt x="1554" y="1481"/>
                    <a:pt x="1520" y="1414"/>
                  </a:cubicBezTo>
                  <a:cubicBezTo>
                    <a:pt x="1320" y="946"/>
                    <a:pt x="785" y="528"/>
                    <a:pt x="368" y="177"/>
                  </a:cubicBezTo>
                  <a:cubicBezTo>
                    <a:pt x="301" y="127"/>
                    <a:pt x="234" y="60"/>
                    <a:pt x="167" y="10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53"/>
            <p:cNvSpPr/>
            <p:nvPr/>
          </p:nvSpPr>
          <p:spPr>
            <a:xfrm rot="-4166193" flipH="1">
              <a:off x="571220" y="2385386"/>
              <a:ext cx="13120" cy="78365"/>
            </a:xfrm>
            <a:custGeom>
              <a:avLst/>
              <a:gdLst/>
              <a:ahLst/>
              <a:cxnLst/>
              <a:rect l="l" t="t" r="r" b="b"/>
              <a:pathLst>
                <a:path w="252" h="1505" extrusionOk="0">
                  <a:moveTo>
                    <a:pt x="151" y="1"/>
                  </a:moveTo>
                  <a:cubicBezTo>
                    <a:pt x="84" y="1"/>
                    <a:pt x="51" y="34"/>
                    <a:pt x="51" y="101"/>
                  </a:cubicBezTo>
                  <a:cubicBezTo>
                    <a:pt x="51" y="352"/>
                    <a:pt x="51" y="619"/>
                    <a:pt x="17" y="870"/>
                  </a:cubicBezTo>
                  <a:cubicBezTo>
                    <a:pt x="17" y="1037"/>
                    <a:pt x="1" y="1237"/>
                    <a:pt x="1" y="1404"/>
                  </a:cubicBezTo>
                  <a:cubicBezTo>
                    <a:pt x="1" y="1454"/>
                    <a:pt x="51" y="1505"/>
                    <a:pt x="101" y="1505"/>
                  </a:cubicBezTo>
                  <a:cubicBezTo>
                    <a:pt x="168" y="1505"/>
                    <a:pt x="218" y="1438"/>
                    <a:pt x="218" y="1421"/>
                  </a:cubicBezTo>
                  <a:cubicBezTo>
                    <a:pt x="218" y="1254"/>
                    <a:pt x="235" y="1070"/>
                    <a:pt x="235" y="903"/>
                  </a:cubicBezTo>
                  <a:cubicBezTo>
                    <a:pt x="235" y="619"/>
                    <a:pt x="251" y="368"/>
                    <a:pt x="251" y="101"/>
                  </a:cubicBezTo>
                  <a:cubicBezTo>
                    <a:pt x="251" y="34"/>
                    <a:pt x="218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53"/>
            <p:cNvSpPr/>
            <p:nvPr/>
          </p:nvSpPr>
          <p:spPr>
            <a:xfrm rot="-4166193" flipH="1">
              <a:off x="619469" y="2541757"/>
              <a:ext cx="93144" cy="34418"/>
            </a:xfrm>
            <a:custGeom>
              <a:avLst/>
              <a:gdLst/>
              <a:ahLst/>
              <a:cxnLst/>
              <a:rect l="l" t="t" r="r" b="b"/>
              <a:pathLst>
                <a:path w="1789" h="661" extrusionOk="0">
                  <a:moveTo>
                    <a:pt x="1673" y="0"/>
                  </a:moveTo>
                  <a:cubicBezTo>
                    <a:pt x="1646" y="0"/>
                    <a:pt x="1621" y="9"/>
                    <a:pt x="1604" y="25"/>
                  </a:cubicBezTo>
                  <a:cubicBezTo>
                    <a:pt x="1303" y="295"/>
                    <a:pt x="685" y="444"/>
                    <a:pt x="180" y="444"/>
                  </a:cubicBezTo>
                  <a:cubicBezTo>
                    <a:pt x="153" y="444"/>
                    <a:pt x="127" y="444"/>
                    <a:pt x="101" y="443"/>
                  </a:cubicBezTo>
                  <a:cubicBezTo>
                    <a:pt x="34" y="443"/>
                    <a:pt x="0" y="493"/>
                    <a:pt x="0" y="543"/>
                  </a:cubicBezTo>
                  <a:cubicBezTo>
                    <a:pt x="0" y="610"/>
                    <a:pt x="34" y="660"/>
                    <a:pt x="101" y="660"/>
                  </a:cubicBezTo>
                  <a:lnTo>
                    <a:pt x="167" y="660"/>
                  </a:lnTo>
                  <a:cubicBezTo>
                    <a:pt x="702" y="660"/>
                    <a:pt x="1387" y="510"/>
                    <a:pt x="1755" y="176"/>
                  </a:cubicBezTo>
                  <a:cubicBezTo>
                    <a:pt x="1788" y="126"/>
                    <a:pt x="1788" y="76"/>
                    <a:pt x="1755" y="25"/>
                  </a:cubicBezTo>
                  <a:cubicBezTo>
                    <a:pt x="1730" y="9"/>
                    <a:pt x="1700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53"/>
            <p:cNvSpPr/>
            <p:nvPr/>
          </p:nvSpPr>
          <p:spPr>
            <a:xfrm rot="-4166193" flipH="1">
              <a:off x="579931" y="2723633"/>
              <a:ext cx="146198" cy="55766"/>
            </a:xfrm>
            <a:custGeom>
              <a:avLst/>
              <a:gdLst/>
              <a:ahLst/>
              <a:cxnLst/>
              <a:rect l="l" t="t" r="r" b="b"/>
              <a:pathLst>
                <a:path w="2808" h="1071" extrusionOk="0">
                  <a:moveTo>
                    <a:pt x="2660" y="0"/>
                  </a:moveTo>
                  <a:cubicBezTo>
                    <a:pt x="2642" y="0"/>
                    <a:pt x="2625" y="6"/>
                    <a:pt x="2607" y="18"/>
                  </a:cubicBezTo>
                  <a:cubicBezTo>
                    <a:pt x="2034" y="399"/>
                    <a:pt x="1250" y="857"/>
                    <a:pt x="254" y="857"/>
                  </a:cubicBezTo>
                  <a:cubicBezTo>
                    <a:pt x="203" y="857"/>
                    <a:pt x="152" y="855"/>
                    <a:pt x="100" y="853"/>
                  </a:cubicBezTo>
                  <a:cubicBezTo>
                    <a:pt x="67" y="853"/>
                    <a:pt x="0" y="903"/>
                    <a:pt x="0" y="970"/>
                  </a:cubicBezTo>
                  <a:cubicBezTo>
                    <a:pt x="0" y="1020"/>
                    <a:pt x="50" y="1070"/>
                    <a:pt x="100" y="1070"/>
                  </a:cubicBezTo>
                  <a:lnTo>
                    <a:pt x="201" y="1070"/>
                  </a:lnTo>
                  <a:cubicBezTo>
                    <a:pt x="1304" y="1070"/>
                    <a:pt x="2139" y="602"/>
                    <a:pt x="2740" y="185"/>
                  </a:cubicBezTo>
                  <a:cubicBezTo>
                    <a:pt x="2774" y="151"/>
                    <a:pt x="2807" y="84"/>
                    <a:pt x="2757" y="51"/>
                  </a:cubicBezTo>
                  <a:cubicBezTo>
                    <a:pt x="2725" y="19"/>
                    <a:pt x="2692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53"/>
            <p:cNvSpPr/>
            <p:nvPr/>
          </p:nvSpPr>
          <p:spPr>
            <a:xfrm rot="-4166193" flipH="1">
              <a:off x="574319" y="2675715"/>
              <a:ext cx="47015" cy="61859"/>
            </a:xfrm>
            <a:custGeom>
              <a:avLst/>
              <a:gdLst/>
              <a:ahLst/>
              <a:cxnLst/>
              <a:rect l="l" t="t" r="r" b="b"/>
              <a:pathLst>
                <a:path w="903" h="1188" extrusionOk="0">
                  <a:moveTo>
                    <a:pt x="139" y="0"/>
                  </a:moveTo>
                  <a:cubicBezTo>
                    <a:pt x="104" y="0"/>
                    <a:pt x="71" y="14"/>
                    <a:pt x="50" y="35"/>
                  </a:cubicBezTo>
                  <a:cubicBezTo>
                    <a:pt x="0" y="85"/>
                    <a:pt x="34" y="152"/>
                    <a:pt x="67" y="185"/>
                  </a:cubicBezTo>
                  <a:cubicBezTo>
                    <a:pt x="284" y="336"/>
                    <a:pt x="451" y="620"/>
                    <a:pt x="568" y="904"/>
                  </a:cubicBezTo>
                  <a:cubicBezTo>
                    <a:pt x="618" y="987"/>
                    <a:pt x="652" y="1071"/>
                    <a:pt x="702" y="1121"/>
                  </a:cubicBezTo>
                  <a:cubicBezTo>
                    <a:pt x="719" y="1171"/>
                    <a:pt x="735" y="1188"/>
                    <a:pt x="786" y="1188"/>
                  </a:cubicBezTo>
                  <a:lnTo>
                    <a:pt x="836" y="1188"/>
                  </a:lnTo>
                  <a:cubicBezTo>
                    <a:pt x="886" y="1154"/>
                    <a:pt x="902" y="1088"/>
                    <a:pt x="886" y="1037"/>
                  </a:cubicBezTo>
                  <a:cubicBezTo>
                    <a:pt x="836" y="954"/>
                    <a:pt x="802" y="904"/>
                    <a:pt x="752" y="820"/>
                  </a:cubicBezTo>
                  <a:cubicBezTo>
                    <a:pt x="618" y="519"/>
                    <a:pt x="468" y="202"/>
                    <a:pt x="201" y="18"/>
                  </a:cubicBezTo>
                  <a:cubicBezTo>
                    <a:pt x="182" y="5"/>
                    <a:pt x="160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53"/>
            <p:cNvSpPr/>
            <p:nvPr/>
          </p:nvSpPr>
          <p:spPr>
            <a:xfrm rot="-4166193" flipH="1">
              <a:off x="583744" y="2180038"/>
              <a:ext cx="119645" cy="78000"/>
            </a:xfrm>
            <a:custGeom>
              <a:avLst/>
              <a:gdLst/>
              <a:ahLst/>
              <a:cxnLst/>
              <a:rect l="l" t="t" r="r" b="b"/>
              <a:pathLst>
                <a:path w="2298" h="1498" extrusionOk="0">
                  <a:moveTo>
                    <a:pt x="1033" y="1"/>
                  </a:moveTo>
                  <a:cubicBezTo>
                    <a:pt x="821" y="1"/>
                    <a:pt x="607" y="39"/>
                    <a:pt x="402" y="117"/>
                  </a:cubicBezTo>
                  <a:cubicBezTo>
                    <a:pt x="1" y="301"/>
                    <a:pt x="84" y="1036"/>
                    <a:pt x="385" y="1270"/>
                  </a:cubicBezTo>
                  <a:cubicBezTo>
                    <a:pt x="583" y="1430"/>
                    <a:pt x="798" y="1497"/>
                    <a:pt x="1003" y="1497"/>
                  </a:cubicBezTo>
                  <a:cubicBezTo>
                    <a:pt x="1698" y="1497"/>
                    <a:pt x="2297" y="733"/>
                    <a:pt x="1872" y="217"/>
                  </a:cubicBezTo>
                  <a:cubicBezTo>
                    <a:pt x="1612" y="73"/>
                    <a:pt x="1324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53"/>
            <p:cNvSpPr/>
            <p:nvPr/>
          </p:nvSpPr>
          <p:spPr>
            <a:xfrm rot="-4166193" flipH="1">
              <a:off x="684551" y="2232224"/>
              <a:ext cx="65550" cy="41812"/>
            </a:xfrm>
            <a:custGeom>
              <a:avLst/>
              <a:gdLst/>
              <a:ahLst/>
              <a:cxnLst/>
              <a:rect l="l" t="t" r="r" b="b"/>
              <a:pathLst>
                <a:path w="1259" h="803" extrusionOk="0">
                  <a:moveTo>
                    <a:pt x="522" y="0"/>
                  </a:moveTo>
                  <a:cubicBezTo>
                    <a:pt x="411" y="0"/>
                    <a:pt x="302" y="17"/>
                    <a:pt x="201" y="51"/>
                  </a:cubicBezTo>
                  <a:cubicBezTo>
                    <a:pt x="1" y="151"/>
                    <a:pt x="34" y="552"/>
                    <a:pt x="184" y="669"/>
                  </a:cubicBezTo>
                  <a:cubicBezTo>
                    <a:pt x="302" y="763"/>
                    <a:pt x="428" y="802"/>
                    <a:pt x="547" y="802"/>
                  </a:cubicBezTo>
                  <a:cubicBezTo>
                    <a:pt x="937" y="802"/>
                    <a:pt x="1259" y="387"/>
                    <a:pt x="1003" y="118"/>
                  </a:cubicBezTo>
                  <a:cubicBezTo>
                    <a:pt x="854" y="38"/>
                    <a:pt x="686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53"/>
            <p:cNvSpPr/>
            <p:nvPr/>
          </p:nvSpPr>
          <p:spPr>
            <a:xfrm rot="-4166193" flipH="1">
              <a:off x="711357" y="2284240"/>
              <a:ext cx="64873" cy="42437"/>
            </a:xfrm>
            <a:custGeom>
              <a:avLst/>
              <a:gdLst/>
              <a:ahLst/>
              <a:cxnLst/>
              <a:rect l="l" t="t" r="r" b="b"/>
              <a:pathLst>
                <a:path w="1246" h="815" extrusionOk="0">
                  <a:moveTo>
                    <a:pt x="543" y="0"/>
                  </a:moveTo>
                  <a:cubicBezTo>
                    <a:pt x="432" y="0"/>
                    <a:pt x="322" y="22"/>
                    <a:pt x="217" y="64"/>
                  </a:cubicBezTo>
                  <a:cubicBezTo>
                    <a:pt x="0" y="164"/>
                    <a:pt x="50" y="565"/>
                    <a:pt x="184" y="682"/>
                  </a:cubicBezTo>
                  <a:cubicBezTo>
                    <a:pt x="301" y="776"/>
                    <a:pt x="426" y="815"/>
                    <a:pt x="544" y="815"/>
                  </a:cubicBezTo>
                  <a:cubicBezTo>
                    <a:pt x="931" y="815"/>
                    <a:pt x="1246" y="399"/>
                    <a:pt x="1003" y="130"/>
                  </a:cubicBezTo>
                  <a:cubicBezTo>
                    <a:pt x="856" y="43"/>
                    <a:pt x="69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53"/>
            <p:cNvSpPr/>
            <p:nvPr/>
          </p:nvSpPr>
          <p:spPr>
            <a:xfrm rot="-4166193" flipH="1">
              <a:off x="478458" y="2367328"/>
              <a:ext cx="82054" cy="67742"/>
            </a:xfrm>
            <a:custGeom>
              <a:avLst/>
              <a:gdLst/>
              <a:ahLst/>
              <a:cxnLst/>
              <a:rect l="l" t="t" r="r" b="b"/>
              <a:pathLst>
                <a:path w="1576" h="1301" extrusionOk="0">
                  <a:moveTo>
                    <a:pt x="946" y="0"/>
                  </a:moveTo>
                  <a:cubicBezTo>
                    <a:pt x="817" y="0"/>
                    <a:pt x="693" y="28"/>
                    <a:pt x="606" y="86"/>
                  </a:cubicBezTo>
                  <a:cubicBezTo>
                    <a:pt x="1" y="484"/>
                    <a:pt x="413" y="1300"/>
                    <a:pt x="955" y="1300"/>
                  </a:cubicBezTo>
                  <a:cubicBezTo>
                    <a:pt x="1027" y="1300"/>
                    <a:pt x="1100" y="1286"/>
                    <a:pt x="1174" y="1255"/>
                  </a:cubicBezTo>
                  <a:cubicBezTo>
                    <a:pt x="1442" y="1005"/>
                    <a:pt x="1575" y="637"/>
                    <a:pt x="1508" y="286"/>
                  </a:cubicBezTo>
                  <a:cubicBezTo>
                    <a:pt x="1454" y="100"/>
                    <a:pt x="1191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53"/>
            <p:cNvSpPr/>
            <p:nvPr/>
          </p:nvSpPr>
          <p:spPr>
            <a:xfrm rot="-4166193" flipH="1">
              <a:off x="674156" y="2416799"/>
              <a:ext cx="90645" cy="57849"/>
            </a:xfrm>
            <a:custGeom>
              <a:avLst/>
              <a:gdLst/>
              <a:ahLst/>
              <a:cxnLst/>
              <a:rect l="l" t="t" r="r" b="b"/>
              <a:pathLst>
                <a:path w="1741" h="1111" extrusionOk="0">
                  <a:moveTo>
                    <a:pt x="807" y="1"/>
                  </a:moveTo>
                  <a:cubicBezTo>
                    <a:pt x="635" y="1"/>
                    <a:pt x="463" y="34"/>
                    <a:pt x="301" y="104"/>
                  </a:cubicBezTo>
                  <a:cubicBezTo>
                    <a:pt x="1" y="237"/>
                    <a:pt x="84" y="789"/>
                    <a:pt x="318" y="956"/>
                  </a:cubicBezTo>
                  <a:cubicBezTo>
                    <a:pt x="463" y="1065"/>
                    <a:pt x="617" y="1110"/>
                    <a:pt x="765" y="1110"/>
                  </a:cubicBezTo>
                  <a:cubicBezTo>
                    <a:pt x="1295" y="1110"/>
                    <a:pt x="1741" y="516"/>
                    <a:pt x="1387" y="137"/>
                  </a:cubicBezTo>
                  <a:cubicBezTo>
                    <a:pt x="1207" y="47"/>
                    <a:pt x="1008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53"/>
            <p:cNvSpPr/>
            <p:nvPr/>
          </p:nvSpPr>
          <p:spPr>
            <a:xfrm rot="-4166193" flipH="1">
              <a:off x="671243" y="2501484"/>
              <a:ext cx="52846" cy="34262"/>
            </a:xfrm>
            <a:custGeom>
              <a:avLst/>
              <a:gdLst/>
              <a:ahLst/>
              <a:cxnLst/>
              <a:rect l="l" t="t" r="r" b="b"/>
              <a:pathLst>
                <a:path w="1015" h="658" extrusionOk="0">
                  <a:moveTo>
                    <a:pt x="479" y="1"/>
                  </a:moveTo>
                  <a:cubicBezTo>
                    <a:pt x="375" y="1"/>
                    <a:pt x="272" y="22"/>
                    <a:pt x="168" y="62"/>
                  </a:cubicBezTo>
                  <a:cubicBezTo>
                    <a:pt x="1" y="145"/>
                    <a:pt x="34" y="479"/>
                    <a:pt x="168" y="563"/>
                  </a:cubicBezTo>
                  <a:cubicBezTo>
                    <a:pt x="261" y="630"/>
                    <a:pt x="357" y="658"/>
                    <a:pt x="447" y="658"/>
                  </a:cubicBezTo>
                  <a:cubicBezTo>
                    <a:pt x="765" y="658"/>
                    <a:pt x="1015" y="312"/>
                    <a:pt x="820" y="78"/>
                  </a:cubicBezTo>
                  <a:cubicBezTo>
                    <a:pt x="706" y="26"/>
                    <a:pt x="593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53"/>
            <p:cNvSpPr/>
            <p:nvPr/>
          </p:nvSpPr>
          <p:spPr>
            <a:xfrm rot="-4166193" flipH="1">
              <a:off x="558979" y="2548812"/>
              <a:ext cx="42693" cy="39573"/>
            </a:xfrm>
            <a:custGeom>
              <a:avLst/>
              <a:gdLst/>
              <a:ahLst/>
              <a:cxnLst/>
              <a:rect l="l" t="t" r="r" b="b"/>
              <a:pathLst>
                <a:path w="820" h="760" extrusionOk="0">
                  <a:moveTo>
                    <a:pt x="435" y="0"/>
                  </a:moveTo>
                  <a:cubicBezTo>
                    <a:pt x="281" y="0"/>
                    <a:pt x="107" y="126"/>
                    <a:pt x="68" y="232"/>
                  </a:cubicBezTo>
                  <a:cubicBezTo>
                    <a:pt x="1" y="556"/>
                    <a:pt x="277" y="760"/>
                    <a:pt x="518" y="760"/>
                  </a:cubicBezTo>
                  <a:cubicBezTo>
                    <a:pt x="637" y="760"/>
                    <a:pt x="747" y="710"/>
                    <a:pt x="803" y="599"/>
                  </a:cubicBezTo>
                  <a:cubicBezTo>
                    <a:pt x="819" y="382"/>
                    <a:pt x="719" y="181"/>
                    <a:pt x="552" y="31"/>
                  </a:cubicBezTo>
                  <a:cubicBezTo>
                    <a:pt x="517" y="10"/>
                    <a:pt x="476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53"/>
            <p:cNvSpPr/>
            <p:nvPr/>
          </p:nvSpPr>
          <p:spPr>
            <a:xfrm rot="-4166193" flipH="1">
              <a:off x="555131" y="2653282"/>
              <a:ext cx="43266" cy="39208"/>
            </a:xfrm>
            <a:custGeom>
              <a:avLst/>
              <a:gdLst/>
              <a:ahLst/>
              <a:cxnLst/>
              <a:rect l="l" t="t" r="r" b="b"/>
              <a:pathLst>
                <a:path w="831" h="753" extrusionOk="0">
                  <a:moveTo>
                    <a:pt x="437" y="0"/>
                  </a:moveTo>
                  <a:cubicBezTo>
                    <a:pt x="286" y="0"/>
                    <a:pt x="104" y="125"/>
                    <a:pt x="78" y="240"/>
                  </a:cubicBezTo>
                  <a:cubicBezTo>
                    <a:pt x="0" y="552"/>
                    <a:pt x="279" y="753"/>
                    <a:pt x="523" y="753"/>
                  </a:cubicBezTo>
                  <a:cubicBezTo>
                    <a:pt x="645" y="753"/>
                    <a:pt x="758" y="702"/>
                    <a:pt x="814" y="591"/>
                  </a:cubicBezTo>
                  <a:cubicBezTo>
                    <a:pt x="830" y="391"/>
                    <a:pt x="730" y="173"/>
                    <a:pt x="563" y="40"/>
                  </a:cubicBezTo>
                  <a:cubicBezTo>
                    <a:pt x="528" y="12"/>
                    <a:pt x="484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53"/>
            <p:cNvSpPr/>
            <p:nvPr/>
          </p:nvSpPr>
          <p:spPr>
            <a:xfrm rot="-4166193" flipH="1">
              <a:off x="682105" y="2676689"/>
              <a:ext cx="51700" cy="34106"/>
            </a:xfrm>
            <a:custGeom>
              <a:avLst/>
              <a:gdLst/>
              <a:ahLst/>
              <a:cxnLst/>
              <a:rect l="l" t="t" r="r" b="b"/>
              <a:pathLst>
                <a:path w="993" h="655" extrusionOk="0">
                  <a:moveTo>
                    <a:pt x="387" y="0"/>
                  </a:moveTo>
                  <a:cubicBezTo>
                    <a:pt x="319" y="0"/>
                    <a:pt x="251" y="10"/>
                    <a:pt x="185" y="30"/>
                  </a:cubicBezTo>
                  <a:cubicBezTo>
                    <a:pt x="1" y="97"/>
                    <a:pt x="1" y="431"/>
                    <a:pt x="135" y="532"/>
                  </a:cubicBezTo>
                  <a:cubicBezTo>
                    <a:pt x="226" y="619"/>
                    <a:pt x="332" y="655"/>
                    <a:pt x="435" y="655"/>
                  </a:cubicBezTo>
                  <a:cubicBezTo>
                    <a:pt x="727" y="655"/>
                    <a:pt x="993" y="365"/>
                    <a:pt x="820" y="131"/>
                  </a:cubicBezTo>
                  <a:cubicBezTo>
                    <a:pt x="692" y="49"/>
                    <a:pt x="540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53"/>
            <p:cNvSpPr/>
            <p:nvPr/>
          </p:nvSpPr>
          <p:spPr>
            <a:xfrm rot="-4166193" flipH="1">
              <a:off x="541331" y="2345272"/>
              <a:ext cx="57011" cy="50039"/>
            </a:xfrm>
            <a:custGeom>
              <a:avLst/>
              <a:gdLst/>
              <a:ahLst/>
              <a:cxnLst/>
              <a:rect l="l" t="t" r="r" b="b"/>
              <a:pathLst>
                <a:path w="1095" h="961" extrusionOk="0">
                  <a:moveTo>
                    <a:pt x="698" y="0"/>
                  </a:moveTo>
                  <a:cubicBezTo>
                    <a:pt x="539" y="0"/>
                    <a:pt x="356" y="70"/>
                    <a:pt x="275" y="171"/>
                  </a:cubicBezTo>
                  <a:cubicBezTo>
                    <a:pt x="1" y="550"/>
                    <a:pt x="361" y="960"/>
                    <a:pt x="706" y="960"/>
                  </a:cubicBezTo>
                  <a:cubicBezTo>
                    <a:pt x="802" y="960"/>
                    <a:pt x="897" y="929"/>
                    <a:pt x="977" y="856"/>
                  </a:cubicBezTo>
                  <a:cubicBezTo>
                    <a:pt x="1094" y="639"/>
                    <a:pt x="1077" y="338"/>
                    <a:pt x="944" y="104"/>
                  </a:cubicBezTo>
                  <a:cubicBezTo>
                    <a:pt x="897" y="31"/>
                    <a:pt x="803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745" name="Google Shape;574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01818" flipH="1">
            <a:off x="8505364" y="5079389"/>
            <a:ext cx="2198505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6" name="Google Shape;5746;p53"/>
          <p:cNvSpPr/>
          <p:nvPr/>
        </p:nvSpPr>
        <p:spPr>
          <a:xfrm rot="-1254369">
            <a:off x="5519963" y="1969774"/>
            <a:ext cx="1053293" cy="318783"/>
          </a:xfrm>
          <a:custGeom>
            <a:avLst/>
            <a:gdLst/>
            <a:ahLst/>
            <a:cxnLst/>
            <a:rect l="l" t="t" r="r" b="b"/>
            <a:pathLst>
              <a:path w="24083" h="6034" extrusionOk="0">
                <a:moveTo>
                  <a:pt x="1" y="1"/>
                </a:moveTo>
                <a:lnTo>
                  <a:pt x="1028" y="755"/>
                </a:lnTo>
                <a:lnTo>
                  <a:pt x="1" y="1509"/>
                </a:lnTo>
                <a:lnTo>
                  <a:pt x="1028" y="2263"/>
                </a:lnTo>
                <a:lnTo>
                  <a:pt x="1" y="3001"/>
                </a:lnTo>
                <a:lnTo>
                  <a:pt x="1028" y="3771"/>
                </a:lnTo>
                <a:lnTo>
                  <a:pt x="1" y="4525"/>
                </a:lnTo>
                <a:lnTo>
                  <a:pt x="1028" y="5279"/>
                </a:lnTo>
                <a:lnTo>
                  <a:pt x="1" y="6033"/>
                </a:lnTo>
                <a:lnTo>
                  <a:pt x="24082" y="6033"/>
                </a:lnTo>
                <a:lnTo>
                  <a:pt x="23087" y="5279"/>
                </a:lnTo>
                <a:lnTo>
                  <a:pt x="24082" y="4525"/>
                </a:lnTo>
                <a:lnTo>
                  <a:pt x="23087" y="3771"/>
                </a:lnTo>
                <a:lnTo>
                  <a:pt x="24082" y="3001"/>
                </a:lnTo>
                <a:lnTo>
                  <a:pt x="23087" y="2263"/>
                </a:lnTo>
                <a:lnTo>
                  <a:pt x="24082" y="1509"/>
                </a:lnTo>
                <a:lnTo>
                  <a:pt x="23087" y="755"/>
                </a:lnTo>
                <a:lnTo>
                  <a:pt x="24082" y="1"/>
                </a:lnTo>
                <a:close/>
              </a:path>
            </a:pathLst>
          </a:custGeom>
          <a:solidFill>
            <a:srgbClr val="66A070">
              <a:alpha val="59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747" name="Google Shape;5747;p5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">
            <a:off x="1149130" y="1842966"/>
            <a:ext cx="3578463" cy="357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48" name="Google Shape;5748;p53"/>
          <p:cNvPicPr preferRelativeResize="0"/>
          <p:nvPr/>
        </p:nvPicPr>
        <p:blipFill rotWithShape="1">
          <a:blip r:embed="rId5">
            <a:alphaModFix/>
          </a:blip>
          <a:srcRect l="31589" t="11228" r="32700" b="9305"/>
          <a:stretch/>
        </p:blipFill>
        <p:spPr>
          <a:xfrm>
            <a:off x="523089" y="1488732"/>
            <a:ext cx="950316" cy="734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9" name="Google Shape;5749;p53"/>
          <p:cNvGrpSpPr/>
          <p:nvPr/>
        </p:nvGrpSpPr>
        <p:grpSpPr>
          <a:xfrm>
            <a:off x="679735" y="4108193"/>
            <a:ext cx="1751688" cy="1687007"/>
            <a:chOff x="509801" y="2928744"/>
            <a:chExt cx="1313766" cy="1265255"/>
          </a:xfrm>
        </p:grpSpPr>
        <p:sp>
          <p:nvSpPr>
            <p:cNvPr id="5750" name="Google Shape;5750;p53"/>
            <p:cNvSpPr/>
            <p:nvPr/>
          </p:nvSpPr>
          <p:spPr>
            <a:xfrm rot="-5400000">
              <a:off x="534057" y="2904488"/>
              <a:ext cx="1265255" cy="1313766"/>
            </a:xfrm>
            <a:custGeom>
              <a:avLst/>
              <a:gdLst/>
              <a:ahLst/>
              <a:cxnLst/>
              <a:rect l="l" t="t" r="r" b="b"/>
              <a:pathLst>
                <a:path w="28334" h="29422" extrusionOk="0">
                  <a:moveTo>
                    <a:pt x="0" y="0"/>
                  </a:moveTo>
                  <a:lnTo>
                    <a:pt x="0" y="29343"/>
                  </a:lnTo>
                  <a:cubicBezTo>
                    <a:pt x="0" y="29343"/>
                    <a:pt x="1224" y="28968"/>
                    <a:pt x="1471" y="28968"/>
                  </a:cubicBezTo>
                  <a:cubicBezTo>
                    <a:pt x="1489" y="28968"/>
                    <a:pt x="1502" y="28970"/>
                    <a:pt x="1509" y="28974"/>
                  </a:cubicBezTo>
                  <a:cubicBezTo>
                    <a:pt x="1516" y="28979"/>
                    <a:pt x="1522" y="28981"/>
                    <a:pt x="1529" y="28981"/>
                  </a:cubicBezTo>
                  <a:cubicBezTo>
                    <a:pt x="1612" y="28981"/>
                    <a:pt x="1656" y="28632"/>
                    <a:pt x="1701" y="28557"/>
                  </a:cubicBezTo>
                  <a:cubicBezTo>
                    <a:pt x="1706" y="28552"/>
                    <a:pt x="1715" y="28549"/>
                    <a:pt x="1725" y="28549"/>
                  </a:cubicBezTo>
                  <a:cubicBezTo>
                    <a:pt x="1840" y="28549"/>
                    <a:pt x="2233" y="28846"/>
                    <a:pt x="2263" y="28846"/>
                  </a:cubicBezTo>
                  <a:cubicBezTo>
                    <a:pt x="2311" y="28846"/>
                    <a:pt x="2616" y="29408"/>
                    <a:pt x="2728" y="29408"/>
                  </a:cubicBezTo>
                  <a:cubicBezTo>
                    <a:pt x="2824" y="29408"/>
                    <a:pt x="3120" y="29422"/>
                    <a:pt x="3373" y="29422"/>
                  </a:cubicBezTo>
                  <a:cubicBezTo>
                    <a:pt x="3500" y="29422"/>
                    <a:pt x="3616" y="29418"/>
                    <a:pt x="3690" y="29408"/>
                  </a:cubicBezTo>
                  <a:cubicBezTo>
                    <a:pt x="3915" y="29391"/>
                    <a:pt x="4348" y="28846"/>
                    <a:pt x="4557" y="28798"/>
                  </a:cubicBezTo>
                  <a:cubicBezTo>
                    <a:pt x="4733" y="28734"/>
                    <a:pt x="5359" y="28525"/>
                    <a:pt x="5584" y="28429"/>
                  </a:cubicBezTo>
                  <a:cubicBezTo>
                    <a:pt x="5764" y="28359"/>
                    <a:pt x="6148" y="28278"/>
                    <a:pt x="6477" y="28278"/>
                  </a:cubicBezTo>
                  <a:cubicBezTo>
                    <a:pt x="6529" y="28278"/>
                    <a:pt x="6579" y="28280"/>
                    <a:pt x="6626" y="28284"/>
                  </a:cubicBezTo>
                  <a:cubicBezTo>
                    <a:pt x="6909" y="28338"/>
                    <a:pt x="7191" y="28460"/>
                    <a:pt x="7408" y="28460"/>
                  </a:cubicBezTo>
                  <a:cubicBezTo>
                    <a:pt x="7449" y="28460"/>
                    <a:pt x="7489" y="28455"/>
                    <a:pt x="7525" y="28445"/>
                  </a:cubicBezTo>
                  <a:cubicBezTo>
                    <a:pt x="7749" y="28397"/>
                    <a:pt x="8038" y="28333"/>
                    <a:pt x="8167" y="28268"/>
                  </a:cubicBezTo>
                  <a:cubicBezTo>
                    <a:pt x="8204" y="28247"/>
                    <a:pt x="8343" y="28240"/>
                    <a:pt x="8520" y="28240"/>
                  </a:cubicBezTo>
                  <a:cubicBezTo>
                    <a:pt x="8874" y="28240"/>
                    <a:pt x="9380" y="28268"/>
                    <a:pt x="9530" y="28268"/>
                  </a:cubicBezTo>
                  <a:cubicBezTo>
                    <a:pt x="9755" y="28268"/>
                    <a:pt x="10124" y="27915"/>
                    <a:pt x="10188" y="27851"/>
                  </a:cubicBezTo>
                  <a:cubicBezTo>
                    <a:pt x="10252" y="27787"/>
                    <a:pt x="10509" y="27354"/>
                    <a:pt x="10445" y="27113"/>
                  </a:cubicBezTo>
                  <a:cubicBezTo>
                    <a:pt x="10397" y="26873"/>
                    <a:pt x="10348" y="26391"/>
                    <a:pt x="10445" y="26151"/>
                  </a:cubicBezTo>
                  <a:cubicBezTo>
                    <a:pt x="10573" y="25910"/>
                    <a:pt x="10766" y="25702"/>
                    <a:pt x="10766" y="25525"/>
                  </a:cubicBezTo>
                  <a:cubicBezTo>
                    <a:pt x="10766" y="25349"/>
                    <a:pt x="10717" y="25060"/>
                    <a:pt x="10766" y="24883"/>
                  </a:cubicBezTo>
                  <a:cubicBezTo>
                    <a:pt x="10830" y="24723"/>
                    <a:pt x="11119" y="24242"/>
                    <a:pt x="11231" y="24113"/>
                  </a:cubicBezTo>
                  <a:cubicBezTo>
                    <a:pt x="11355" y="24004"/>
                    <a:pt x="11916" y="23534"/>
                    <a:pt x="12155" y="23534"/>
                  </a:cubicBezTo>
                  <a:cubicBezTo>
                    <a:pt x="12163" y="23534"/>
                    <a:pt x="12170" y="23535"/>
                    <a:pt x="12177" y="23536"/>
                  </a:cubicBezTo>
                  <a:cubicBezTo>
                    <a:pt x="12187" y="23538"/>
                    <a:pt x="12198" y="23539"/>
                    <a:pt x="12208" y="23539"/>
                  </a:cubicBezTo>
                  <a:cubicBezTo>
                    <a:pt x="12437" y="23539"/>
                    <a:pt x="12807" y="23063"/>
                    <a:pt x="12899" y="22894"/>
                  </a:cubicBezTo>
                  <a:cubicBezTo>
                    <a:pt x="12996" y="22717"/>
                    <a:pt x="13204" y="22525"/>
                    <a:pt x="13300" y="22332"/>
                  </a:cubicBezTo>
                  <a:cubicBezTo>
                    <a:pt x="13397" y="22156"/>
                    <a:pt x="13381" y="21867"/>
                    <a:pt x="13685" y="21867"/>
                  </a:cubicBezTo>
                  <a:cubicBezTo>
                    <a:pt x="13899" y="21867"/>
                    <a:pt x="14128" y="21846"/>
                    <a:pt x="14299" y="21846"/>
                  </a:cubicBezTo>
                  <a:cubicBezTo>
                    <a:pt x="14384" y="21846"/>
                    <a:pt x="14456" y="21851"/>
                    <a:pt x="14504" y="21867"/>
                  </a:cubicBezTo>
                  <a:cubicBezTo>
                    <a:pt x="14603" y="21911"/>
                    <a:pt x="14877" y="21993"/>
                    <a:pt x="15096" y="21993"/>
                  </a:cubicBezTo>
                  <a:cubicBezTo>
                    <a:pt x="15195" y="21993"/>
                    <a:pt x="15283" y="21976"/>
                    <a:pt x="15338" y="21931"/>
                  </a:cubicBezTo>
                  <a:cubicBezTo>
                    <a:pt x="15498" y="21771"/>
                    <a:pt x="15899" y="21466"/>
                    <a:pt x="16060" y="21338"/>
                  </a:cubicBezTo>
                  <a:cubicBezTo>
                    <a:pt x="16220" y="21193"/>
                    <a:pt x="16445" y="21129"/>
                    <a:pt x="16621" y="21049"/>
                  </a:cubicBezTo>
                  <a:cubicBezTo>
                    <a:pt x="16782" y="20969"/>
                    <a:pt x="17311" y="20776"/>
                    <a:pt x="17488" y="20712"/>
                  </a:cubicBezTo>
                  <a:cubicBezTo>
                    <a:pt x="17664" y="20648"/>
                    <a:pt x="17857" y="20439"/>
                    <a:pt x="17889" y="20279"/>
                  </a:cubicBezTo>
                  <a:cubicBezTo>
                    <a:pt x="17937" y="20118"/>
                    <a:pt x="18146" y="19878"/>
                    <a:pt x="18210" y="19798"/>
                  </a:cubicBezTo>
                  <a:cubicBezTo>
                    <a:pt x="18274" y="19717"/>
                    <a:pt x="18707" y="19685"/>
                    <a:pt x="18835" y="19525"/>
                  </a:cubicBezTo>
                  <a:cubicBezTo>
                    <a:pt x="18948" y="19364"/>
                    <a:pt x="19413" y="19477"/>
                    <a:pt x="19509" y="19268"/>
                  </a:cubicBezTo>
                  <a:cubicBezTo>
                    <a:pt x="19622" y="19092"/>
                    <a:pt x="20023" y="18707"/>
                    <a:pt x="19975" y="18546"/>
                  </a:cubicBezTo>
                  <a:cubicBezTo>
                    <a:pt x="19942" y="18386"/>
                    <a:pt x="19878" y="18065"/>
                    <a:pt x="19894" y="17760"/>
                  </a:cubicBezTo>
                  <a:cubicBezTo>
                    <a:pt x="19910" y="17471"/>
                    <a:pt x="19702" y="16477"/>
                    <a:pt x="19702" y="16348"/>
                  </a:cubicBezTo>
                  <a:cubicBezTo>
                    <a:pt x="19702" y="16204"/>
                    <a:pt x="19718" y="15755"/>
                    <a:pt x="19830" y="15578"/>
                  </a:cubicBezTo>
                  <a:cubicBezTo>
                    <a:pt x="19958" y="15402"/>
                    <a:pt x="20263" y="15161"/>
                    <a:pt x="20199" y="15017"/>
                  </a:cubicBezTo>
                  <a:cubicBezTo>
                    <a:pt x="20135" y="14872"/>
                    <a:pt x="19942" y="14455"/>
                    <a:pt x="19910" y="14343"/>
                  </a:cubicBezTo>
                  <a:cubicBezTo>
                    <a:pt x="19878" y="14214"/>
                    <a:pt x="19862" y="13765"/>
                    <a:pt x="19878" y="13557"/>
                  </a:cubicBezTo>
                  <a:cubicBezTo>
                    <a:pt x="19894" y="13332"/>
                    <a:pt x="20231" y="12931"/>
                    <a:pt x="20279" y="12658"/>
                  </a:cubicBezTo>
                  <a:cubicBezTo>
                    <a:pt x="20344" y="12370"/>
                    <a:pt x="20552" y="12273"/>
                    <a:pt x="20440" y="12033"/>
                  </a:cubicBezTo>
                  <a:cubicBezTo>
                    <a:pt x="20295" y="11792"/>
                    <a:pt x="20055" y="11696"/>
                    <a:pt x="20183" y="11455"/>
                  </a:cubicBezTo>
                  <a:cubicBezTo>
                    <a:pt x="20311" y="11182"/>
                    <a:pt x="21338" y="10910"/>
                    <a:pt x="21547" y="10781"/>
                  </a:cubicBezTo>
                  <a:cubicBezTo>
                    <a:pt x="21739" y="10669"/>
                    <a:pt x="21900" y="10380"/>
                    <a:pt x="22044" y="10091"/>
                  </a:cubicBezTo>
                  <a:cubicBezTo>
                    <a:pt x="22181" y="9802"/>
                    <a:pt x="22217" y="9527"/>
                    <a:pt x="22371" y="9527"/>
                  </a:cubicBezTo>
                  <a:cubicBezTo>
                    <a:pt x="22379" y="9527"/>
                    <a:pt x="22388" y="9528"/>
                    <a:pt x="22397" y="9530"/>
                  </a:cubicBezTo>
                  <a:cubicBezTo>
                    <a:pt x="22552" y="9556"/>
                    <a:pt x="22769" y="9644"/>
                    <a:pt x="22932" y="9644"/>
                  </a:cubicBezTo>
                  <a:cubicBezTo>
                    <a:pt x="22971" y="9644"/>
                    <a:pt x="23007" y="9639"/>
                    <a:pt x="23039" y="9626"/>
                  </a:cubicBezTo>
                  <a:cubicBezTo>
                    <a:pt x="23199" y="9562"/>
                    <a:pt x="23809" y="9161"/>
                    <a:pt x="23953" y="8952"/>
                  </a:cubicBezTo>
                  <a:cubicBezTo>
                    <a:pt x="24082" y="8760"/>
                    <a:pt x="24483" y="8535"/>
                    <a:pt x="24611" y="8359"/>
                  </a:cubicBezTo>
                  <a:cubicBezTo>
                    <a:pt x="24723" y="8182"/>
                    <a:pt x="25092" y="8182"/>
                    <a:pt x="25317" y="7990"/>
                  </a:cubicBezTo>
                  <a:cubicBezTo>
                    <a:pt x="25526" y="7813"/>
                    <a:pt x="25686" y="7942"/>
                    <a:pt x="25814" y="7717"/>
                  </a:cubicBezTo>
                  <a:cubicBezTo>
                    <a:pt x="25927" y="7476"/>
                    <a:pt x="26280" y="6899"/>
                    <a:pt x="26312" y="6690"/>
                  </a:cubicBezTo>
                  <a:cubicBezTo>
                    <a:pt x="26360" y="6498"/>
                    <a:pt x="26248" y="6466"/>
                    <a:pt x="26488" y="6048"/>
                  </a:cubicBezTo>
                  <a:cubicBezTo>
                    <a:pt x="26729" y="5631"/>
                    <a:pt x="27034" y="4877"/>
                    <a:pt x="27178" y="4765"/>
                  </a:cubicBezTo>
                  <a:cubicBezTo>
                    <a:pt x="27322" y="4669"/>
                    <a:pt x="27371" y="4139"/>
                    <a:pt x="27355" y="3947"/>
                  </a:cubicBezTo>
                  <a:cubicBezTo>
                    <a:pt x="27338" y="3738"/>
                    <a:pt x="27178" y="3482"/>
                    <a:pt x="27258" y="3209"/>
                  </a:cubicBezTo>
                  <a:cubicBezTo>
                    <a:pt x="27338" y="2936"/>
                    <a:pt x="27820" y="2503"/>
                    <a:pt x="27916" y="2310"/>
                  </a:cubicBezTo>
                  <a:cubicBezTo>
                    <a:pt x="28012" y="2102"/>
                    <a:pt x="28333" y="2118"/>
                    <a:pt x="28285" y="1829"/>
                  </a:cubicBezTo>
                  <a:cubicBezTo>
                    <a:pt x="28221" y="1524"/>
                    <a:pt x="28060" y="1107"/>
                    <a:pt x="27980" y="947"/>
                  </a:cubicBezTo>
                  <a:cubicBezTo>
                    <a:pt x="27900" y="786"/>
                    <a:pt x="28141" y="0"/>
                    <a:pt x="28141" y="0"/>
                  </a:cubicBezTo>
                  <a:close/>
                </a:path>
              </a:pathLst>
            </a:custGeom>
            <a:solidFill>
              <a:srgbClr val="CB84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53"/>
            <p:cNvSpPr/>
            <p:nvPr/>
          </p:nvSpPr>
          <p:spPr>
            <a:xfrm rot="-5400000">
              <a:off x="547320" y="2937800"/>
              <a:ext cx="1222252" cy="1290145"/>
            </a:xfrm>
            <a:custGeom>
              <a:avLst/>
              <a:gdLst/>
              <a:ahLst/>
              <a:cxnLst/>
              <a:rect l="l" t="t" r="r" b="b"/>
              <a:pathLst>
                <a:path w="27371" h="28893" extrusionOk="0">
                  <a:moveTo>
                    <a:pt x="0" y="0"/>
                  </a:moveTo>
                  <a:lnTo>
                    <a:pt x="0" y="28573"/>
                  </a:lnTo>
                  <a:cubicBezTo>
                    <a:pt x="578" y="28381"/>
                    <a:pt x="1348" y="28092"/>
                    <a:pt x="1525" y="27996"/>
                  </a:cubicBezTo>
                  <a:cubicBezTo>
                    <a:pt x="1543" y="27986"/>
                    <a:pt x="1566" y="27982"/>
                    <a:pt x="1595" y="27982"/>
                  </a:cubicBezTo>
                  <a:cubicBezTo>
                    <a:pt x="1997" y="27982"/>
                    <a:pt x="3350" y="28893"/>
                    <a:pt x="3709" y="28893"/>
                  </a:cubicBezTo>
                  <a:cubicBezTo>
                    <a:pt x="3746" y="28893"/>
                    <a:pt x="3773" y="28883"/>
                    <a:pt x="3787" y="28862"/>
                  </a:cubicBezTo>
                  <a:cubicBezTo>
                    <a:pt x="3947" y="28622"/>
                    <a:pt x="5199" y="28172"/>
                    <a:pt x="5600" y="27996"/>
                  </a:cubicBezTo>
                  <a:cubicBezTo>
                    <a:pt x="6001" y="27819"/>
                    <a:pt x="9466" y="27819"/>
                    <a:pt x="9771" y="27547"/>
                  </a:cubicBezTo>
                  <a:cubicBezTo>
                    <a:pt x="10076" y="27290"/>
                    <a:pt x="10076" y="24787"/>
                    <a:pt x="10477" y="24338"/>
                  </a:cubicBezTo>
                  <a:cubicBezTo>
                    <a:pt x="10878" y="23905"/>
                    <a:pt x="11937" y="22846"/>
                    <a:pt x="12274" y="22541"/>
                  </a:cubicBezTo>
                  <a:cubicBezTo>
                    <a:pt x="12611" y="22236"/>
                    <a:pt x="13381" y="21482"/>
                    <a:pt x="13637" y="21434"/>
                  </a:cubicBezTo>
                  <a:cubicBezTo>
                    <a:pt x="13894" y="21402"/>
                    <a:pt x="14937" y="21338"/>
                    <a:pt x="15450" y="20969"/>
                  </a:cubicBezTo>
                  <a:cubicBezTo>
                    <a:pt x="15948" y="20616"/>
                    <a:pt x="17616" y="19718"/>
                    <a:pt x="18210" y="19172"/>
                  </a:cubicBezTo>
                  <a:cubicBezTo>
                    <a:pt x="18819" y="18627"/>
                    <a:pt x="19317" y="18306"/>
                    <a:pt x="19381" y="17664"/>
                  </a:cubicBezTo>
                  <a:cubicBezTo>
                    <a:pt x="19429" y="17022"/>
                    <a:pt x="19076" y="14552"/>
                    <a:pt x="19381" y="13557"/>
                  </a:cubicBezTo>
                  <a:cubicBezTo>
                    <a:pt x="19670" y="12546"/>
                    <a:pt x="19670" y="11086"/>
                    <a:pt x="19975" y="10749"/>
                  </a:cubicBezTo>
                  <a:cubicBezTo>
                    <a:pt x="20279" y="10412"/>
                    <a:pt x="23087" y="8535"/>
                    <a:pt x="23440" y="8182"/>
                  </a:cubicBezTo>
                  <a:cubicBezTo>
                    <a:pt x="23809" y="7813"/>
                    <a:pt x="25253" y="7380"/>
                    <a:pt x="25654" y="6979"/>
                  </a:cubicBezTo>
                  <a:cubicBezTo>
                    <a:pt x="26055" y="6578"/>
                    <a:pt x="26520" y="4878"/>
                    <a:pt x="26456" y="3771"/>
                  </a:cubicBezTo>
                  <a:cubicBezTo>
                    <a:pt x="26392" y="2664"/>
                    <a:pt x="27050" y="1765"/>
                    <a:pt x="27258" y="1364"/>
                  </a:cubicBezTo>
                  <a:cubicBezTo>
                    <a:pt x="27371" y="1139"/>
                    <a:pt x="27355" y="514"/>
                    <a:pt x="27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52" name="Google Shape;5752;p53"/>
          <p:cNvSpPr/>
          <p:nvPr/>
        </p:nvSpPr>
        <p:spPr>
          <a:xfrm rot="-1254369">
            <a:off x="1803896" y="5335807"/>
            <a:ext cx="1053293" cy="318783"/>
          </a:xfrm>
          <a:custGeom>
            <a:avLst/>
            <a:gdLst/>
            <a:ahLst/>
            <a:cxnLst/>
            <a:rect l="l" t="t" r="r" b="b"/>
            <a:pathLst>
              <a:path w="24083" h="6034" extrusionOk="0">
                <a:moveTo>
                  <a:pt x="1" y="1"/>
                </a:moveTo>
                <a:lnTo>
                  <a:pt x="1028" y="755"/>
                </a:lnTo>
                <a:lnTo>
                  <a:pt x="1" y="1509"/>
                </a:lnTo>
                <a:lnTo>
                  <a:pt x="1028" y="2263"/>
                </a:lnTo>
                <a:lnTo>
                  <a:pt x="1" y="3001"/>
                </a:lnTo>
                <a:lnTo>
                  <a:pt x="1028" y="3771"/>
                </a:lnTo>
                <a:lnTo>
                  <a:pt x="1" y="4525"/>
                </a:lnTo>
                <a:lnTo>
                  <a:pt x="1028" y="5279"/>
                </a:lnTo>
                <a:lnTo>
                  <a:pt x="1" y="6033"/>
                </a:lnTo>
                <a:lnTo>
                  <a:pt x="24082" y="6033"/>
                </a:lnTo>
                <a:lnTo>
                  <a:pt x="23087" y="5279"/>
                </a:lnTo>
                <a:lnTo>
                  <a:pt x="24082" y="4525"/>
                </a:lnTo>
                <a:lnTo>
                  <a:pt x="23087" y="3771"/>
                </a:lnTo>
                <a:lnTo>
                  <a:pt x="24082" y="3001"/>
                </a:lnTo>
                <a:lnTo>
                  <a:pt x="23087" y="2263"/>
                </a:lnTo>
                <a:lnTo>
                  <a:pt x="24082" y="1509"/>
                </a:lnTo>
                <a:lnTo>
                  <a:pt x="23087" y="755"/>
                </a:lnTo>
                <a:lnTo>
                  <a:pt x="24082" y="1"/>
                </a:lnTo>
                <a:close/>
              </a:path>
            </a:pathLst>
          </a:custGeom>
          <a:solidFill>
            <a:srgbClr val="D19910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753" name="Google Shape;5753;p53"/>
          <p:cNvPicPr preferRelativeResize="0"/>
          <p:nvPr/>
        </p:nvPicPr>
        <p:blipFill rotWithShape="1">
          <a:blip r:embed="rId6">
            <a:alphaModFix/>
          </a:blip>
          <a:srcRect l="32180" t="66477" b="16789"/>
          <a:stretch/>
        </p:blipFill>
        <p:spPr>
          <a:xfrm>
            <a:off x="6742081" y="384632"/>
            <a:ext cx="5015200" cy="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4" name="Google Shape;5754;p53"/>
          <p:cNvSpPr/>
          <p:nvPr/>
        </p:nvSpPr>
        <p:spPr>
          <a:xfrm>
            <a:off x="6376220" y="107049"/>
            <a:ext cx="1109152" cy="951200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D79793">
              <a:alpha val="69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55" name="Google Shape;5755;p53"/>
          <p:cNvSpPr/>
          <p:nvPr/>
        </p:nvSpPr>
        <p:spPr>
          <a:xfrm rot="-8543091">
            <a:off x="10941108" y="472910"/>
            <a:ext cx="1075795" cy="940151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D19910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56" name="Google Shape;5756;p53"/>
          <p:cNvGrpSpPr/>
          <p:nvPr/>
        </p:nvGrpSpPr>
        <p:grpSpPr>
          <a:xfrm>
            <a:off x="1779681" y="423910"/>
            <a:ext cx="1887724" cy="423380"/>
            <a:chOff x="1334760" y="317932"/>
            <a:chExt cx="1415793" cy="317535"/>
          </a:xfrm>
        </p:grpSpPr>
        <p:sp>
          <p:nvSpPr>
            <p:cNvPr id="5757" name="Google Shape;5757;p53"/>
            <p:cNvSpPr/>
            <p:nvPr/>
          </p:nvSpPr>
          <p:spPr>
            <a:xfrm rot="10659116">
              <a:off x="1335361" y="452126"/>
              <a:ext cx="1414591" cy="58325"/>
            </a:xfrm>
            <a:custGeom>
              <a:avLst/>
              <a:gdLst/>
              <a:ahLst/>
              <a:cxnLst/>
              <a:rect l="l" t="t" r="r" b="b"/>
              <a:pathLst>
                <a:path w="29759" h="1227" extrusionOk="0">
                  <a:moveTo>
                    <a:pt x="5419" y="1"/>
                  </a:moveTo>
                  <a:cubicBezTo>
                    <a:pt x="4968" y="1"/>
                    <a:pt x="4520" y="17"/>
                    <a:pt x="4077" y="57"/>
                  </a:cubicBezTo>
                  <a:cubicBezTo>
                    <a:pt x="3426" y="107"/>
                    <a:pt x="2791" y="274"/>
                    <a:pt x="2172" y="441"/>
                  </a:cubicBezTo>
                  <a:cubicBezTo>
                    <a:pt x="1487" y="642"/>
                    <a:pt x="769" y="825"/>
                    <a:pt x="101" y="842"/>
                  </a:cubicBezTo>
                  <a:cubicBezTo>
                    <a:pt x="34" y="842"/>
                    <a:pt x="0" y="892"/>
                    <a:pt x="0" y="942"/>
                  </a:cubicBezTo>
                  <a:cubicBezTo>
                    <a:pt x="0" y="1009"/>
                    <a:pt x="34" y="1059"/>
                    <a:pt x="101" y="1059"/>
                  </a:cubicBezTo>
                  <a:cubicBezTo>
                    <a:pt x="786" y="1026"/>
                    <a:pt x="1521" y="842"/>
                    <a:pt x="2206" y="658"/>
                  </a:cubicBezTo>
                  <a:cubicBezTo>
                    <a:pt x="2824" y="491"/>
                    <a:pt x="3459" y="324"/>
                    <a:pt x="4077" y="274"/>
                  </a:cubicBezTo>
                  <a:cubicBezTo>
                    <a:pt x="4501" y="245"/>
                    <a:pt x="4927" y="233"/>
                    <a:pt x="5354" y="233"/>
                  </a:cubicBezTo>
                  <a:cubicBezTo>
                    <a:pt x="6411" y="233"/>
                    <a:pt x="7475" y="308"/>
                    <a:pt x="8522" y="391"/>
                  </a:cubicBezTo>
                  <a:cubicBezTo>
                    <a:pt x="9023" y="424"/>
                    <a:pt x="9541" y="475"/>
                    <a:pt x="10059" y="491"/>
                  </a:cubicBezTo>
                  <a:cubicBezTo>
                    <a:pt x="11496" y="575"/>
                    <a:pt x="12950" y="692"/>
                    <a:pt x="14370" y="825"/>
                  </a:cubicBezTo>
                  <a:cubicBezTo>
                    <a:pt x="16625" y="1009"/>
                    <a:pt x="18981" y="1226"/>
                    <a:pt x="21304" y="1226"/>
                  </a:cubicBezTo>
                  <a:cubicBezTo>
                    <a:pt x="21454" y="1226"/>
                    <a:pt x="21588" y="1226"/>
                    <a:pt x="21755" y="1193"/>
                  </a:cubicBezTo>
                  <a:lnTo>
                    <a:pt x="22958" y="1193"/>
                  </a:lnTo>
                  <a:cubicBezTo>
                    <a:pt x="24579" y="1193"/>
                    <a:pt x="26266" y="1193"/>
                    <a:pt x="27854" y="942"/>
                  </a:cubicBezTo>
                  <a:cubicBezTo>
                    <a:pt x="28255" y="892"/>
                    <a:pt x="28605" y="725"/>
                    <a:pt x="28973" y="575"/>
                  </a:cubicBezTo>
                  <a:cubicBezTo>
                    <a:pt x="29224" y="475"/>
                    <a:pt x="29441" y="358"/>
                    <a:pt x="29675" y="307"/>
                  </a:cubicBezTo>
                  <a:cubicBezTo>
                    <a:pt x="29725" y="274"/>
                    <a:pt x="29758" y="241"/>
                    <a:pt x="29742" y="174"/>
                  </a:cubicBezTo>
                  <a:cubicBezTo>
                    <a:pt x="29727" y="145"/>
                    <a:pt x="29688" y="104"/>
                    <a:pt x="29634" y="104"/>
                  </a:cubicBezTo>
                  <a:cubicBezTo>
                    <a:pt x="29626" y="104"/>
                    <a:pt x="29617" y="105"/>
                    <a:pt x="29608" y="107"/>
                  </a:cubicBezTo>
                  <a:cubicBezTo>
                    <a:pt x="29357" y="174"/>
                    <a:pt x="29107" y="274"/>
                    <a:pt x="28890" y="391"/>
                  </a:cubicBezTo>
                  <a:cubicBezTo>
                    <a:pt x="28555" y="525"/>
                    <a:pt x="28188" y="675"/>
                    <a:pt x="27820" y="742"/>
                  </a:cubicBezTo>
                  <a:cubicBezTo>
                    <a:pt x="26233" y="993"/>
                    <a:pt x="24562" y="993"/>
                    <a:pt x="22958" y="993"/>
                  </a:cubicBezTo>
                  <a:lnTo>
                    <a:pt x="21755" y="993"/>
                  </a:lnTo>
                  <a:cubicBezTo>
                    <a:pt x="21659" y="993"/>
                    <a:pt x="21562" y="993"/>
                    <a:pt x="21466" y="993"/>
                  </a:cubicBezTo>
                  <a:cubicBezTo>
                    <a:pt x="19104" y="993"/>
                    <a:pt x="16715" y="800"/>
                    <a:pt x="14403" y="591"/>
                  </a:cubicBezTo>
                  <a:cubicBezTo>
                    <a:pt x="12983" y="475"/>
                    <a:pt x="11529" y="341"/>
                    <a:pt x="10092" y="257"/>
                  </a:cubicBezTo>
                  <a:cubicBezTo>
                    <a:pt x="9558" y="241"/>
                    <a:pt x="9040" y="190"/>
                    <a:pt x="8538" y="157"/>
                  </a:cubicBezTo>
                  <a:cubicBezTo>
                    <a:pt x="7522" y="87"/>
                    <a:pt x="6465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53"/>
            <p:cNvSpPr/>
            <p:nvPr/>
          </p:nvSpPr>
          <p:spPr>
            <a:xfrm rot="10659116">
              <a:off x="2553419" y="446629"/>
              <a:ext cx="139848" cy="186052"/>
            </a:xfrm>
            <a:custGeom>
              <a:avLst/>
              <a:gdLst/>
              <a:ahLst/>
              <a:cxnLst/>
              <a:rect l="l" t="t" r="r" b="b"/>
              <a:pathLst>
                <a:path w="2942" h="3914" extrusionOk="0">
                  <a:moveTo>
                    <a:pt x="2481" y="1"/>
                  </a:moveTo>
                  <a:cubicBezTo>
                    <a:pt x="2227" y="1"/>
                    <a:pt x="1868" y="180"/>
                    <a:pt x="1404" y="538"/>
                  </a:cubicBezTo>
                  <a:cubicBezTo>
                    <a:pt x="151" y="1407"/>
                    <a:pt x="1" y="3128"/>
                    <a:pt x="1" y="3813"/>
                  </a:cubicBezTo>
                  <a:cubicBezTo>
                    <a:pt x="1" y="3880"/>
                    <a:pt x="34" y="3913"/>
                    <a:pt x="101" y="3913"/>
                  </a:cubicBezTo>
                  <a:cubicBezTo>
                    <a:pt x="151" y="3913"/>
                    <a:pt x="201" y="3880"/>
                    <a:pt x="201" y="3846"/>
                  </a:cubicBezTo>
                  <a:cubicBezTo>
                    <a:pt x="201" y="3178"/>
                    <a:pt x="335" y="1557"/>
                    <a:pt x="1521" y="739"/>
                  </a:cubicBezTo>
                  <a:cubicBezTo>
                    <a:pt x="2092" y="310"/>
                    <a:pt x="2381" y="245"/>
                    <a:pt x="2513" y="245"/>
                  </a:cubicBezTo>
                  <a:cubicBezTo>
                    <a:pt x="2551" y="245"/>
                    <a:pt x="2575" y="250"/>
                    <a:pt x="2590" y="254"/>
                  </a:cubicBezTo>
                  <a:cubicBezTo>
                    <a:pt x="2707" y="304"/>
                    <a:pt x="2707" y="571"/>
                    <a:pt x="2691" y="755"/>
                  </a:cubicBezTo>
                  <a:lnTo>
                    <a:pt x="2691" y="906"/>
                  </a:lnTo>
                  <a:cubicBezTo>
                    <a:pt x="2691" y="1674"/>
                    <a:pt x="2072" y="2627"/>
                    <a:pt x="1488" y="3061"/>
                  </a:cubicBezTo>
                  <a:cubicBezTo>
                    <a:pt x="1170" y="3261"/>
                    <a:pt x="819" y="3429"/>
                    <a:pt x="452" y="3579"/>
                  </a:cubicBezTo>
                  <a:cubicBezTo>
                    <a:pt x="435" y="3295"/>
                    <a:pt x="669" y="2977"/>
                    <a:pt x="853" y="2710"/>
                  </a:cubicBezTo>
                  <a:cubicBezTo>
                    <a:pt x="919" y="2627"/>
                    <a:pt x="953" y="2560"/>
                    <a:pt x="1003" y="2493"/>
                  </a:cubicBezTo>
                  <a:cubicBezTo>
                    <a:pt x="1270" y="2125"/>
                    <a:pt x="1571" y="1758"/>
                    <a:pt x="1872" y="1424"/>
                  </a:cubicBezTo>
                  <a:cubicBezTo>
                    <a:pt x="1922" y="1390"/>
                    <a:pt x="1922" y="1323"/>
                    <a:pt x="1872" y="1290"/>
                  </a:cubicBezTo>
                  <a:cubicBezTo>
                    <a:pt x="1855" y="1265"/>
                    <a:pt x="1830" y="1252"/>
                    <a:pt x="1805" y="1252"/>
                  </a:cubicBezTo>
                  <a:cubicBezTo>
                    <a:pt x="1780" y="1252"/>
                    <a:pt x="1755" y="1265"/>
                    <a:pt x="1738" y="1290"/>
                  </a:cubicBezTo>
                  <a:cubicBezTo>
                    <a:pt x="1421" y="1624"/>
                    <a:pt x="1103" y="1992"/>
                    <a:pt x="836" y="2376"/>
                  </a:cubicBezTo>
                  <a:cubicBezTo>
                    <a:pt x="786" y="2426"/>
                    <a:pt x="736" y="2493"/>
                    <a:pt x="686" y="2560"/>
                  </a:cubicBezTo>
                  <a:cubicBezTo>
                    <a:pt x="435" y="2894"/>
                    <a:pt x="117" y="3312"/>
                    <a:pt x="268" y="3729"/>
                  </a:cubicBezTo>
                  <a:lnTo>
                    <a:pt x="335" y="3796"/>
                  </a:lnTo>
                  <a:lnTo>
                    <a:pt x="418" y="3796"/>
                  </a:lnTo>
                  <a:cubicBezTo>
                    <a:pt x="836" y="3629"/>
                    <a:pt x="1237" y="3429"/>
                    <a:pt x="1605" y="3178"/>
                  </a:cubicBezTo>
                  <a:cubicBezTo>
                    <a:pt x="2239" y="2710"/>
                    <a:pt x="2908" y="1708"/>
                    <a:pt x="2908" y="872"/>
                  </a:cubicBezTo>
                  <a:lnTo>
                    <a:pt x="2908" y="739"/>
                  </a:lnTo>
                  <a:cubicBezTo>
                    <a:pt x="2925" y="505"/>
                    <a:pt x="2941" y="137"/>
                    <a:pt x="2657" y="37"/>
                  </a:cubicBezTo>
                  <a:cubicBezTo>
                    <a:pt x="2606" y="13"/>
                    <a:pt x="2547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53"/>
            <p:cNvSpPr/>
            <p:nvPr/>
          </p:nvSpPr>
          <p:spPr>
            <a:xfrm rot="10659116">
              <a:off x="2235287" y="481790"/>
              <a:ext cx="185101" cy="144221"/>
            </a:xfrm>
            <a:custGeom>
              <a:avLst/>
              <a:gdLst/>
              <a:ahLst/>
              <a:cxnLst/>
              <a:rect l="l" t="t" r="r" b="b"/>
              <a:pathLst>
                <a:path w="3894" h="3034" extrusionOk="0">
                  <a:moveTo>
                    <a:pt x="3317" y="206"/>
                  </a:moveTo>
                  <a:cubicBezTo>
                    <a:pt x="3425" y="206"/>
                    <a:pt x="3501" y="225"/>
                    <a:pt x="3542" y="260"/>
                  </a:cubicBezTo>
                  <a:cubicBezTo>
                    <a:pt x="3643" y="344"/>
                    <a:pt x="3559" y="577"/>
                    <a:pt x="3509" y="761"/>
                  </a:cubicBezTo>
                  <a:cubicBezTo>
                    <a:pt x="3476" y="828"/>
                    <a:pt x="3476" y="861"/>
                    <a:pt x="3459" y="912"/>
                  </a:cubicBezTo>
                  <a:cubicBezTo>
                    <a:pt x="3225" y="1663"/>
                    <a:pt x="2356" y="2349"/>
                    <a:pt x="1671" y="2599"/>
                  </a:cubicBezTo>
                  <a:cubicBezTo>
                    <a:pt x="1287" y="2683"/>
                    <a:pt x="886" y="2766"/>
                    <a:pt x="518" y="2783"/>
                  </a:cubicBezTo>
                  <a:cubicBezTo>
                    <a:pt x="585" y="2516"/>
                    <a:pt x="919" y="2265"/>
                    <a:pt x="1170" y="2081"/>
                  </a:cubicBezTo>
                  <a:cubicBezTo>
                    <a:pt x="1220" y="2031"/>
                    <a:pt x="1287" y="1964"/>
                    <a:pt x="1354" y="1931"/>
                  </a:cubicBezTo>
                  <a:cubicBezTo>
                    <a:pt x="1721" y="1663"/>
                    <a:pt x="2122" y="1413"/>
                    <a:pt x="2523" y="1179"/>
                  </a:cubicBezTo>
                  <a:cubicBezTo>
                    <a:pt x="2557" y="1146"/>
                    <a:pt x="2590" y="1079"/>
                    <a:pt x="2557" y="1029"/>
                  </a:cubicBezTo>
                  <a:cubicBezTo>
                    <a:pt x="2532" y="1004"/>
                    <a:pt x="2490" y="989"/>
                    <a:pt x="2456" y="989"/>
                  </a:cubicBezTo>
                  <a:cubicBezTo>
                    <a:pt x="2443" y="989"/>
                    <a:pt x="2432" y="991"/>
                    <a:pt x="2423" y="995"/>
                  </a:cubicBezTo>
                  <a:cubicBezTo>
                    <a:pt x="2005" y="1229"/>
                    <a:pt x="1604" y="1480"/>
                    <a:pt x="1220" y="1764"/>
                  </a:cubicBezTo>
                  <a:cubicBezTo>
                    <a:pt x="1170" y="1814"/>
                    <a:pt x="1103" y="1864"/>
                    <a:pt x="1036" y="1914"/>
                  </a:cubicBezTo>
                  <a:cubicBezTo>
                    <a:pt x="776" y="2109"/>
                    <a:pt x="465" y="2345"/>
                    <a:pt x="340" y="2645"/>
                  </a:cubicBezTo>
                  <a:lnTo>
                    <a:pt x="340" y="2645"/>
                  </a:lnTo>
                  <a:cubicBezTo>
                    <a:pt x="622" y="1911"/>
                    <a:pt x="1231" y="778"/>
                    <a:pt x="2390" y="410"/>
                  </a:cubicBezTo>
                  <a:lnTo>
                    <a:pt x="2423" y="410"/>
                  </a:lnTo>
                  <a:cubicBezTo>
                    <a:pt x="2813" y="270"/>
                    <a:pt x="3119" y="206"/>
                    <a:pt x="3317" y="206"/>
                  </a:cubicBezTo>
                  <a:close/>
                  <a:moveTo>
                    <a:pt x="3307" y="0"/>
                  </a:moveTo>
                  <a:cubicBezTo>
                    <a:pt x="3015" y="0"/>
                    <a:pt x="2651" y="104"/>
                    <a:pt x="2339" y="193"/>
                  </a:cubicBezTo>
                  <a:lnTo>
                    <a:pt x="2306" y="193"/>
                  </a:lnTo>
                  <a:cubicBezTo>
                    <a:pt x="852" y="661"/>
                    <a:pt x="217" y="2248"/>
                    <a:pt x="17" y="2917"/>
                  </a:cubicBezTo>
                  <a:cubicBezTo>
                    <a:pt x="0" y="2950"/>
                    <a:pt x="17" y="3017"/>
                    <a:pt x="84" y="3034"/>
                  </a:cubicBezTo>
                  <a:lnTo>
                    <a:pt x="101" y="3034"/>
                  </a:lnTo>
                  <a:cubicBezTo>
                    <a:pt x="134" y="3034"/>
                    <a:pt x="184" y="3017"/>
                    <a:pt x="217" y="3000"/>
                  </a:cubicBezTo>
                  <a:cubicBezTo>
                    <a:pt x="245" y="2912"/>
                    <a:pt x="279" y="2808"/>
                    <a:pt x="322" y="2693"/>
                  </a:cubicBezTo>
                  <a:lnTo>
                    <a:pt x="322" y="2693"/>
                  </a:lnTo>
                  <a:cubicBezTo>
                    <a:pt x="298" y="2764"/>
                    <a:pt x="284" y="2838"/>
                    <a:pt x="284" y="2917"/>
                  </a:cubicBezTo>
                  <a:cubicBezTo>
                    <a:pt x="284" y="2950"/>
                    <a:pt x="301" y="2983"/>
                    <a:pt x="334" y="3000"/>
                  </a:cubicBezTo>
                  <a:cubicBezTo>
                    <a:pt x="351" y="3017"/>
                    <a:pt x="385" y="3017"/>
                    <a:pt x="418" y="3017"/>
                  </a:cubicBezTo>
                  <a:cubicBezTo>
                    <a:pt x="852" y="3000"/>
                    <a:pt x="1287" y="2933"/>
                    <a:pt x="1721" y="2816"/>
                  </a:cubicBezTo>
                  <a:cubicBezTo>
                    <a:pt x="2456" y="2532"/>
                    <a:pt x="3392" y="1780"/>
                    <a:pt x="3643" y="978"/>
                  </a:cubicBezTo>
                  <a:cubicBezTo>
                    <a:pt x="3643" y="945"/>
                    <a:pt x="3676" y="895"/>
                    <a:pt x="3693" y="845"/>
                  </a:cubicBezTo>
                  <a:cubicBezTo>
                    <a:pt x="3776" y="611"/>
                    <a:pt x="3893" y="277"/>
                    <a:pt x="3676" y="93"/>
                  </a:cubicBezTo>
                  <a:cubicBezTo>
                    <a:pt x="3581" y="26"/>
                    <a:pt x="3453" y="0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53"/>
            <p:cNvSpPr/>
            <p:nvPr/>
          </p:nvSpPr>
          <p:spPr>
            <a:xfrm rot="10659116">
              <a:off x="2425280" y="321529"/>
              <a:ext cx="178779" cy="155439"/>
            </a:xfrm>
            <a:custGeom>
              <a:avLst/>
              <a:gdLst/>
              <a:ahLst/>
              <a:cxnLst/>
              <a:rect l="l" t="t" r="r" b="b"/>
              <a:pathLst>
                <a:path w="3761" h="3270" extrusionOk="0">
                  <a:moveTo>
                    <a:pt x="100" y="1"/>
                  </a:moveTo>
                  <a:cubicBezTo>
                    <a:pt x="58" y="1"/>
                    <a:pt x="18" y="43"/>
                    <a:pt x="18" y="95"/>
                  </a:cubicBezTo>
                  <a:cubicBezTo>
                    <a:pt x="1" y="145"/>
                    <a:pt x="34" y="212"/>
                    <a:pt x="101" y="212"/>
                  </a:cubicBezTo>
                  <a:cubicBezTo>
                    <a:pt x="753" y="279"/>
                    <a:pt x="2340" y="596"/>
                    <a:pt x="3025" y="1866"/>
                  </a:cubicBezTo>
                  <a:lnTo>
                    <a:pt x="3042" y="1883"/>
                  </a:lnTo>
                  <a:cubicBezTo>
                    <a:pt x="3343" y="2451"/>
                    <a:pt x="3460" y="2802"/>
                    <a:pt x="3376" y="2969"/>
                  </a:cubicBezTo>
                  <a:cubicBezTo>
                    <a:pt x="3343" y="3036"/>
                    <a:pt x="3259" y="3057"/>
                    <a:pt x="3161" y="3057"/>
                  </a:cubicBezTo>
                  <a:cubicBezTo>
                    <a:pt x="3063" y="3057"/>
                    <a:pt x="2950" y="3036"/>
                    <a:pt x="2858" y="3019"/>
                  </a:cubicBezTo>
                  <a:cubicBezTo>
                    <a:pt x="2791" y="3019"/>
                    <a:pt x="2758" y="2986"/>
                    <a:pt x="2708" y="2986"/>
                  </a:cubicBezTo>
                  <a:cubicBezTo>
                    <a:pt x="1956" y="2885"/>
                    <a:pt x="1104" y="2150"/>
                    <a:pt x="719" y="1532"/>
                  </a:cubicBezTo>
                  <a:cubicBezTo>
                    <a:pt x="552" y="1181"/>
                    <a:pt x="435" y="813"/>
                    <a:pt x="335" y="446"/>
                  </a:cubicBezTo>
                  <a:lnTo>
                    <a:pt x="335" y="446"/>
                  </a:lnTo>
                  <a:cubicBezTo>
                    <a:pt x="619" y="463"/>
                    <a:pt x="920" y="730"/>
                    <a:pt x="1137" y="947"/>
                  </a:cubicBezTo>
                  <a:cubicBezTo>
                    <a:pt x="1204" y="1014"/>
                    <a:pt x="1271" y="1064"/>
                    <a:pt x="1338" y="1114"/>
                  </a:cubicBezTo>
                  <a:cubicBezTo>
                    <a:pt x="1672" y="1432"/>
                    <a:pt x="1973" y="1766"/>
                    <a:pt x="2273" y="2117"/>
                  </a:cubicBezTo>
                  <a:cubicBezTo>
                    <a:pt x="2294" y="2138"/>
                    <a:pt x="2329" y="2159"/>
                    <a:pt x="2364" y="2159"/>
                  </a:cubicBezTo>
                  <a:cubicBezTo>
                    <a:pt x="2385" y="2159"/>
                    <a:pt x="2405" y="2152"/>
                    <a:pt x="2424" y="2133"/>
                  </a:cubicBezTo>
                  <a:cubicBezTo>
                    <a:pt x="2457" y="2100"/>
                    <a:pt x="2474" y="2033"/>
                    <a:pt x="2440" y="1983"/>
                  </a:cubicBezTo>
                  <a:cubicBezTo>
                    <a:pt x="2140" y="1632"/>
                    <a:pt x="1839" y="1281"/>
                    <a:pt x="1471" y="964"/>
                  </a:cubicBezTo>
                  <a:cubicBezTo>
                    <a:pt x="1421" y="930"/>
                    <a:pt x="1354" y="864"/>
                    <a:pt x="1287" y="797"/>
                  </a:cubicBezTo>
                  <a:cubicBezTo>
                    <a:pt x="1034" y="543"/>
                    <a:pt x="686" y="249"/>
                    <a:pt x="317" y="249"/>
                  </a:cubicBezTo>
                  <a:cubicBezTo>
                    <a:pt x="273" y="249"/>
                    <a:pt x="229" y="253"/>
                    <a:pt x="185" y="262"/>
                  </a:cubicBezTo>
                  <a:cubicBezTo>
                    <a:pt x="168" y="262"/>
                    <a:pt x="135" y="279"/>
                    <a:pt x="118" y="295"/>
                  </a:cubicBezTo>
                  <a:cubicBezTo>
                    <a:pt x="101" y="312"/>
                    <a:pt x="101" y="362"/>
                    <a:pt x="101" y="379"/>
                  </a:cubicBezTo>
                  <a:cubicBezTo>
                    <a:pt x="201" y="813"/>
                    <a:pt x="369" y="1231"/>
                    <a:pt x="552" y="1632"/>
                  </a:cubicBezTo>
                  <a:cubicBezTo>
                    <a:pt x="953" y="2317"/>
                    <a:pt x="1856" y="3103"/>
                    <a:pt x="2708" y="3203"/>
                  </a:cubicBezTo>
                  <a:cubicBezTo>
                    <a:pt x="2758" y="3203"/>
                    <a:pt x="2791" y="3219"/>
                    <a:pt x="2841" y="3219"/>
                  </a:cubicBezTo>
                  <a:cubicBezTo>
                    <a:pt x="2942" y="3236"/>
                    <a:pt x="3042" y="3270"/>
                    <a:pt x="3176" y="3270"/>
                  </a:cubicBezTo>
                  <a:cubicBezTo>
                    <a:pt x="3343" y="3270"/>
                    <a:pt x="3510" y="3219"/>
                    <a:pt x="3593" y="3103"/>
                  </a:cubicBezTo>
                  <a:cubicBezTo>
                    <a:pt x="3760" y="2802"/>
                    <a:pt x="3510" y="2284"/>
                    <a:pt x="3259" y="1799"/>
                  </a:cubicBezTo>
                  <a:lnTo>
                    <a:pt x="3226" y="1783"/>
                  </a:lnTo>
                  <a:cubicBezTo>
                    <a:pt x="2724" y="813"/>
                    <a:pt x="1605" y="179"/>
                    <a:pt x="135" y="11"/>
                  </a:cubicBezTo>
                  <a:cubicBezTo>
                    <a:pt x="124" y="4"/>
                    <a:pt x="11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53"/>
            <p:cNvSpPr/>
            <p:nvPr/>
          </p:nvSpPr>
          <p:spPr>
            <a:xfrm rot="10659116">
              <a:off x="2082480" y="335570"/>
              <a:ext cx="178731" cy="155439"/>
            </a:xfrm>
            <a:custGeom>
              <a:avLst/>
              <a:gdLst/>
              <a:ahLst/>
              <a:cxnLst/>
              <a:rect l="l" t="t" r="r" b="b"/>
              <a:pathLst>
                <a:path w="3760" h="3270" extrusionOk="0">
                  <a:moveTo>
                    <a:pt x="107" y="1"/>
                  </a:moveTo>
                  <a:cubicBezTo>
                    <a:pt x="57" y="1"/>
                    <a:pt x="17" y="43"/>
                    <a:pt x="17" y="95"/>
                  </a:cubicBezTo>
                  <a:cubicBezTo>
                    <a:pt x="0" y="145"/>
                    <a:pt x="50" y="212"/>
                    <a:pt x="100" y="212"/>
                  </a:cubicBezTo>
                  <a:cubicBezTo>
                    <a:pt x="752" y="279"/>
                    <a:pt x="2356" y="596"/>
                    <a:pt x="3024" y="1866"/>
                  </a:cubicBezTo>
                  <a:lnTo>
                    <a:pt x="3058" y="1883"/>
                  </a:lnTo>
                  <a:cubicBezTo>
                    <a:pt x="3342" y="2451"/>
                    <a:pt x="3475" y="2802"/>
                    <a:pt x="3392" y="2969"/>
                  </a:cubicBezTo>
                  <a:cubicBezTo>
                    <a:pt x="3358" y="3036"/>
                    <a:pt x="3275" y="3057"/>
                    <a:pt x="3175" y="3057"/>
                  </a:cubicBezTo>
                  <a:cubicBezTo>
                    <a:pt x="3074" y="3057"/>
                    <a:pt x="2957" y="3036"/>
                    <a:pt x="2857" y="3019"/>
                  </a:cubicBezTo>
                  <a:cubicBezTo>
                    <a:pt x="2807" y="3019"/>
                    <a:pt x="2757" y="2986"/>
                    <a:pt x="2724" y="2986"/>
                  </a:cubicBezTo>
                  <a:cubicBezTo>
                    <a:pt x="1938" y="2885"/>
                    <a:pt x="1086" y="2150"/>
                    <a:pt x="719" y="1532"/>
                  </a:cubicBezTo>
                  <a:cubicBezTo>
                    <a:pt x="551" y="1181"/>
                    <a:pt x="418" y="813"/>
                    <a:pt x="317" y="446"/>
                  </a:cubicBezTo>
                  <a:lnTo>
                    <a:pt x="317" y="446"/>
                  </a:lnTo>
                  <a:cubicBezTo>
                    <a:pt x="602" y="463"/>
                    <a:pt x="902" y="713"/>
                    <a:pt x="1136" y="947"/>
                  </a:cubicBezTo>
                  <a:cubicBezTo>
                    <a:pt x="1186" y="1014"/>
                    <a:pt x="1253" y="1064"/>
                    <a:pt x="1320" y="1114"/>
                  </a:cubicBezTo>
                  <a:cubicBezTo>
                    <a:pt x="1671" y="1432"/>
                    <a:pt x="1988" y="1766"/>
                    <a:pt x="2272" y="2117"/>
                  </a:cubicBezTo>
                  <a:cubicBezTo>
                    <a:pt x="2304" y="2138"/>
                    <a:pt x="2342" y="2159"/>
                    <a:pt x="2375" y="2159"/>
                  </a:cubicBezTo>
                  <a:cubicBezTo>
                    <a:pt x="2394" y="2159"/>
                    <a:pt x="2410" y="2152"/>
                    <a:pt x="2423" y="2133"/>
                  </a:cubicBezTo>
                  <a:cubicBezTo>
                    <a:pt x="2473" y="2100"/>
                    <a:pt x="2490" y="2033"/>
                    <a:pt x="2439" y="1983"/>
                  </a:cubicBezTo>
                  <a:cubicBezTo>
                    <a:pt x="2155" y="1632"/>
                    <a:pt x="1821" y="1281"/>
                    <a:pt x="1470" y="964"/>
                  </a:cubicBezTo>
                  <a:cubicBezTo>
                    <a:pt x="1404" y="930"/>
                    <a:pt x="1337" y="864"/>
                    <a:pt x="1270" y="797"/>
                  </a:cubicBezTo>
                  <a:cubicBezTo>
                    <a:pt x="1015" y="557"/>
                    <a:pt x="666" y="250"/>
                    <a:pt x="295" y="250"/>
                  </a:cubicBezTo>
                  <a:cubicBezTo>
                    <a:pt x="252" y="250"/>
                    <a:pt x="210" y="254"/>
                    <a:pt x="167" y="262"/>
                  </a:cubicBezTo>
                  <a:cubicBezTo>
                    <a:pt x="150" y="262"/>
                    <a:pt x="134" y="279"/>
                    <a:pt x="100" y="295"/>
                  </a:cubicBezTo>
                  <a:cubicBezTo>
                    <a:pt x="84" y="312"/>
                    <a:pt x="84" y="362"/>
                    <a:pt x="84" y="379"/>
                  </a:cubicBezTo>
                  <a:cubicBezTo>
                    <a:pt x="184" y="813"/>
                    <a:pt x="368" y="1231"/>
                    <a:pt x="551" y="1632"/>
                  </a:cubicBezTo>
                  <a:cubicBezTo>
                    <a:pt x="936" y="2317"/>
                    <a:pt x="1838" y="3103"/>
                    <a:pt x="2690" y="3203"/>
                  </a:cubicBezTo>
                  <a:cubicBezTo>
                    <a:pt x="2740" y="3203"/>
                    <a:pt x="2774" y="3219"/>
                    <a:pt x="2824" y="3219"/>
                  </a:cubicBezTo>
                  <a:cubicBezTo>
                    <a:pt x="2924" y="3236"/>
                    <a:pt x="3024" y="3270"/>
                    <a:pt x="3158" y="3270"/>
                  </a:cubicBezTo>
                  <a:cubicBezTo>
                    <a:pt x="3325" y="3270"/>
                    <a:pt x="3492" y="3219"/>
                    <a:pt x="3592" y="3103"/>
                  </a:cubicBezTo>
                  <a:cubicBezTo>
                    <a:pt x="3759" y="2802"/>
                    <a:pt x="3509" y="2284"/>
                    <a:pt x="3258" y="1799"/>
                  </a:cubicBezTo>
                  <a:lnTo>
                    <a:pt x="3241" y="1783"/>
                  </a:lnTo>
                  <a:cubicBezTo>
                    <a:pt x="2506" y="429"/>
                    <a:pt x="835" y="95"/>
                    <a:pt x="150" y="11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53"/>
            <p:cNvSpPr/>
            <p:nvPr/>
          </p:nvSpPr>
          <p:spPr>
            <a:xfrm rot="10659116">
              <a:off x="1851694" y="469656"/>
              <a:ext cx="185862" cy="144268"/>
            </a:xfrm>
            <a:custGeom>
              <a:avLst/>
              <a:gdLst/>
              <a:ahLst/>
              <a:cxnLst/>
              <a:rect l="l" t="t" r="r" b="b"/>
              <a:pathLst>
                <a:path w="3910" h="3035" extrusionOk="0">
                  <a:moveTo>
                    <a:pt x="3334" y="227"/>
                  </a:moveTo>
                  <a:cubicBezTo>
                    <a:pt x="3433" y="227"/>
                    <a:pt x="3503" y="244"/>
                    <a:pt x="3542" y="277"/>
                  </a:cubicBezTo>
                  <a:cubicBezTo>
                    <a:pt x="3659" y="361"/>
                    <a:pt x="3576" y="612"/>
                    <a:pt x="3509" y="779"/>
                  </a:cubicBezTo>
                  <a:cubicBezTo>
                    <a:pt x="3492" y="846"/>
                    <a:pt x="3492" y="896"/>
                    <a:pt x="3459" y="929"/>
                  </a:cubicBezTo>
                  <a:cubicBezTo>
                    <a:pt x="3208" y="1681"/>
                    <a:pt x="2356" y="2366"/>
                    <a:pt x="1671" y="2617"/>
                  </a:cubicBezTo>
                  <a:cubicBezTo>
                    <a:pt x="1287" y="2700"/>
                    <a:pt x="902" y="2784"/>
                    <a:pt x="518" y="2817"/>
                  </a:cubicBezTo>
                  <a:cubicBezTo>
                    <a:pt x="585" y="2516"/>
                    <a:pt x="902" y="2266"/>
                    <a:pt x="1170" y="2082"/>
                  </a:cubicBezTo>
                  <a:cubicBezTo>
                    <a:pt x="1237" y="2032"/>
                    <a:pt x="1287" y="1982"/>
                    <a:pt x="1353" y="1932"/>
                  </a:cubicBezTo>
                  <a:cubicBezTo>
                    <a:pt x="1704" y="1664"/>
                    <a:pt x="2105" y="1414"/>
                    <a:pt x="2506" y="1180"/>
                  </a:cubicBezTo>
                  <a:cubicBezTo>
                    <a:pt x="2540" y="1146"/>
                    <a:pt x="2573" y="1079"/>
                    <a:pt x="2540" y="1029"/>
                  </a:cubicBezTo>
                  <a:cubicBezTo>
                    <a:pt x="2515" y="1005"/>
                    <a:pt x="2473" y="989"/>
                    <a:pt x="2439" y="989"/>
                  </a:cubicBezTo>
                  <a:cubicBezTo>
                    <a:pt x="2426" y="989"/>
                    <a:pt x="2415" y="991"/>
                    <a:pt x="2406" y="996"/>
                  </a:cubicBezTo>
                  <a:cubicBezTo>
                    <a:pt x="2005" y="1230"/>
                    <a:pt x="1604" y="1480"/>
                    <a:pt x="1237" y="1765"/>
                  </a:cubicBezTo>
                  <a:cubicBezTo>
                    <a:pt x="1170" y="1815"/>
                    <a:pt x="1103" y="1865"/>
                    <a:pt x="1036" y="1915"/>
                  </a:cubicBezTo>
                  <a:cubicBezTo>
                    <a:pt x="809" y="2085"/>
                    <a:pt x="543" y="2287"/>
                    <a:pt x="396" y="2535"/>
                  </a:cubicBezTo>
                  <a:lnTo>
                    <a:pt x="396" y="2535"/>
                  </a:lnTo>
                  <a:cubicBezTo>
                    <a:pt x="688" y="1811"/>
                    <a:pt x="1295" y="776"/>
                    <a:pt x="2406" y="428"/>
                  </a:cubicBezTo>
                  <a:lnTo>
                    <a:pt x="2423" y="428"/>
                  </a:lnTo>
                  <a:cubicBezTo>
                    <a:pt x="2824" y="294"/>
                    <a:pt x="3136" y="227"/>
                    <a:pt x="3334" y="227"/>
                  </a:cubicBezTo>
                  <a:close/>
                  <a:moveTo>
                    <a:pt x="3318" y="1"/>
                  </a:moveTo>
                  <a:cubicBezTo>
                    <a:pt x="3030" y="1"/>
                    <a:pt x="2662" y="105"/>
                    <a:pt x="2339" y="194"/>
                  </a:cubicBezTo>
                  <a:lnTo>
                    <a:pt x="2323" y="194"/>
                  </a:lnTo>
                  <a:cubicBezTo>
                    <a:pt x="852" y="662"/>
                    <a:pt x="234" y="2249"/>
                    <a:pt x="17" y="2917"/>
                  </a:cubicBezTo>
                  <a:cubicBezTo>
                    <a:pt x="0" y="2951"/>
                    <a:pt x="17" y="3018"/>
                    <a:pt x="84" y="3034"/>
                  </a:cubicBezTo>
                  <a:lnTo>
                    <a:pt x="100" y="3034"/>
                  </a:lnTo>
                  <a:cubicBezTo>
                    <a:pt x="150" y="3034"/>
                    <a:pt x="184" y="3001"/>
                    <a:pt x="234" y="3001"/>
                  </a:cubicBezTo>
                  <a:cubicBezTo>
                    <a:pt x="250" y="2946"/>
                    <a:pt x="269" y="2884"/>
                    <a:pt x="292" y="2817"/>
                  </a:cubicBezTo>
                  <a:lnTo>
                    <a:pt x="292" y="2817"/>
                  </a:lnTo>
                  <a:cubicBezTo>
                    <a:pt x="287" y="2850"/>
                    <a:pt x="284" y="2883"/>
                    <a:pt x="284" y="2917"/>
                  </a:cubicBezTo>
                  <a:cubicBezTo>
                    <a:pt x="284" y="2951"/>
                    <a:pt x="318" y="2984"/>
                    <a:pt x="334" y="3001"/>
                  </a:cubicBezTo>
                  <a:cubicBezTo>
                    <a:pt x="351" y="3018"/>
                    <a:pt x="401" y="3018"/>
                    <a:pt x="418" y="3018"/>
                  </a:cubicBezTo>
                  <a:cubicBezTo>
                    <a:pt x="852" y="3001"/>
                    <a:pt x="1287" y="2934"/>
                    <a:pt x="1738" y="2817"/>
                  </a:cubicBezTo>
                  <a:cubicBezTo>
                    <a:pt x="2456" y="2533"/>
                    <a:pt x="3409" y="1781"/>
                    <a:pt x="3659" y="979"/>
                  </a:cubicBezTo>
                  <a:cubicBezTo>
                    <a:pt x="3659" y="946"/>
                    <a:pt x="3676" y="896"/>
                    <a:pt x="3693" y="846"/>
                  </a:cubicBezTo>
                  <a:cubicBezTo>
                    <a:pt x="3776" y="612"/>
                    <a:pt x="3910" y="277"/>
                    <a:pt x="3676" y="94"/>
                  </a:cubicBezTo>
                  <a:cubicBezTo>
                    <a:pt x="3587" y="27"/>
                    <a:pt x="3462" y="1"/>
                    <a:pt x="3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53"/>
            <p:cNvSpPr/>
            <p:nvPr/>
          </p:nvSpPr>
          <p:spPr>
            <a:xfrm rot="10659116">
              <a:off x="1545476" y="464738"/>
              <a:ext cx="185909" cy="144981"/>
            </a:xfrm>
            <a:custGeom>
              <a:avLst/>
              <a:gdLst/>
              <a:ahLst/>
              <a:cxnLst/>
              <a:rect l="l" t="t" r="r" b="b"/>
              <a:pathLst>
                <a:path w="3911" h="3050" extrusionOk="0">
                  <a:moveTo>
                    <a:pt x="3324" y="0"/>
                  </a:moveTo>
                  <a:cubicBezTo>
                    <a:pt x="3035" y="0"/>
                    <a:pt x="2665" y="109"/>
                    <a:pt x="2340" y="210"/>
                  </a:cubicBezTo>
                  <a:lnTo>
                    <a:pt x="2323" y="210"/>
                  </a:lnTo>
                  <a:cubicBezTo>
                    <a:pt x="853" y="661"/>
                    <a:pt x="235" y="2248"/>
                    <a:pt x="18" y="2916"/>
                  </a:cubicBezTo>
                  <a:cubicBezTo>
                    <a:pt x="1" y="2966"/>
                    <a:pt x="18" y="3017"/>
                    <a:pt x="84" y="3050"/>
                  </a:cubicBezTo>
                  <a:lnTo>
                    <a:pt x="101" y="3050"/>
                  </a:lnTo>
                  <a:cubicBezTo>
                    <a:pt x="151" y="3050"/>
                    <a:pt x="185" y="3017"/>
                    <a:pt x="201" y="3017"/>
                  </a:cubicBezTo>
                  <a:cubicBezTo>
                    <a:pt x="419" y="2382"/>
                    <a:pt x="1003" y="861"/>
                    <a:pt x="2374" y="427"/>
                  </a:cubicBezTo>
                  <a:lnTo>
                    <a:pt x="2407" y="427"/>
                  </a:lnTo>
                  <a:cubicBezTo>
                    <a:pt x="2794" y="298"/>
                    <a:pt x="3098" y="231"/>
                    <a:pt x="3297" y="231"/>
                  </a:cubicBezTo>
                  <a:cubicBezTo>
                    <a:pt x="3407" y="231"/>
                    <a:pt x="3485" y="251"/>
                    <a:pt x="3526" y="293"/>
                  </a:cubicBezTo>
                  <a:cubicBezTo>
                    <a:pt x="3627" y="377"/>
                    <a:pt x="3543" y="611"/>
                    <a:pt x="3493" y="794"/>
                  </a:cubicBezTo>
                  <a:cubicBezTo>
                    <a:pt x="3460" y="844"/>
                    <a:pt x="3443" y="895"/>
                    <a:pt x="3443" y="928"/>
                  </a:cubicBezTo>
                  <a:cubicBezTo>
                    <a:pt x="3209" y="1680"/>
                    <a:pt x="2340" y="2382"/>
                    <a:pt x="1655" y="2616"/>
                  </a:cubicBezTo>
                  <a:cubicBezTo>
                    <a:pt x="1287" y="2699"/>
                    <a:pt x="886" y="2799"/>
                    <a:pt x="519" y="2816"/>
                  </a:cubicBezTo>
                  <a:cubicBezTo>
                    <a:pt x="586" y="2515"/>
                    <a:pt x="903" y="2265"/>
                    <a:pt x="1171" y="2081"/>
                  </a:cubicBezTo>
                  <a:cubicBezTo>
                    <a:pt x="1237" y="2047"/>
                    <a:pt x="1287" y="1981"/>
                    <a:pt x="1354" y="1930"/>
                  </a:cubicBezTo>
                  <a:cubicBezTo>
                    <a:pt x="1705" y="1663"/>
                    <a:pt x="2106" y="1413"/>
                    <a:pt x="2507" y="1179"/>
                  </a:cubicBezTo>
                  <a:cubicBezTo>
                    <a:pt x="2541" y="1145"/>
                    <a:pt x="2574" y="1078"/>
                    <a:pt x="2541" y="1045"/>
                  </a:cubicBezTo>
                  <a:cubicBezTo>
                    <a:pt x="2516" y="1007"/>
                    <a:pt x="2472" y="989"/>
                    <a:pt x="2437" y="989"/>
                  </a:cubicBezTo>
                  <a:cubicBezTo>
                    <a:pt x="2426" y="989"/>
                    <a:pt x="2415" y="991"/>
                    <a:pt x="2407" y="995"/>
                  </a:cubicBezTo>
                  <a:cubicBezTo>
                    <a:pt x="2006" y="1229"/>
                    <a:pt x="1605" y="1479"/>
                    <a:pt x="1237" y="1763"/>
                  </a:cubicBezTo>
                  <a:cubicBezTo>
                    <a:pt x="1171" y="1814"/>
                    <a:pt x="1104" y="1880"/>
                    <a:pt x="1037" y="1914"/>
                  </a:cubicBezTo>
                  <a:cubicBezTo>
                    <a:pt x="703" y="2164"/>
                    <a:pt x="285" y="2482"/>
                    <a:pt x="285" y="2916"/>
                  </a:cubicBezTo>
                  <a:cubicBezTo>
                    <a:pt x="285" y="2966"/>
                    <a:pt x="318" y="2983"/>
                    <a:pt x="335" y="3000"/>
                  </a:cubicBezTo>
                  <a:cubicBezTo>
                    <a:pt x="352" y="3017"/>
                    <a:pt x="402" y="3017"/>
                    <a:pt x="419" y="3017"/>
                  </a:cubicBezTo>
                  <a:cubicBezTo>
                    <a:pt x="853" y="3000"/>
                    <a:pt x="1287" y="2933"/>
                    <a:pt x="1722" y="2816"/>
                  </a:cubicBezTo>
                  <a:cubicBezTo>
                    <a:pt x="2457" y="2549"/>
                    <a:pt x="3393" y="1797"/>
                    <a:pt x="3660" y="978"/>
                  </a:cubicBezTo>
                  <a:cubicBezTo>
                    <a:pt x="3660" y="928"/>
                    <a:pt x="3677" y="878"/>
                    <a:pt x="3693" y="828"/>
                  </a:cubicBezTo>
                  <a:cubicBezTo>
                    <a:pt x="3777" y="627"/>
                    <a:pt x="3911" y="293"/>
                    <a:pt x="3677" y="93"/>
                  </a:cubicBezTo>
                  <a:cubicBezTo>
                    <a:pt x="3589" y="26"/>
                    <a:pt x="3466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53"/>
            <p:cNvSpPr/>
            <p:nvPr/>
          </p:nvSpPr>
          <p:spPr>
            <a:xfrm rot="10659116">
              <a:off x="1701286" y="323354"/>
              <a:ext cx="178731" cy="156675"/>
            </a:xfrm>
            <a:custGeom>
              <a:avLst/>
              <a:gdLst/>
              <a:ahLst/>
              <a:cxnLst/>
              <a:rect l="l" t="t" r="r" b="b"/>
              <a:pathLst>
                <a:path w="3760" h="3296" extrusionOk="0">
                  <a:moveTo>
                    <a:pt x="125" y="1"/>
                  </a:moveTo>
                  <a:cubicBezTo>
                    <a:pt x="71" y="1"/>
                    <a:pt x="32" y="44"/>
                    <a:pt x="17" y="87"/>
                  </a:cubicBezTo>
                  <a:cubicBezTo>
                    <a:pt x="0" y="154"/>
                    <a:pt x="34" y="221"/>
                    <a:pt x="101" y="221"/>
                  </a:cubicBezTo>
                  <a:cubicBezTo>
                    <a:pt x="752" y="305"/>
                    <a:pt x="2340" y="622"/>
                    <a:pt x="3025" y="1892"/>
                  </a:cubicBezTo>
                  <a:lnTo>
                    <a:pt x="3041" y="1909"/>
                  </a:lnTo>
                  <a:cubicBezTo>
                    <a:pt x="3342" y="2477"/>
                    <a:pt x="3459" y="2828"/>
                    <a:pt x="3376" y="2995"/>
                  </a:cubicBezTo>
                  <a:cubicBezTo>
                    <a:pt x="3351" y="3061"/>
                    <a:pt x="3267" y="3082"/>
                    <a:pt x="3167" y="3082"/>
                  </a:cubicBezTo>
                  <a:cubicBezTo>
                    <a:pt x="3066" y="3082"/>
                    <a:pt x="2950" y="3061"/>
                    <a:pt x="2858" y="3045"/>
                  </a:cubicBezTo>
                  <a:cubicBezTo>
                    <a:pt x="2824" y="3045"/>
                    <a:pt x="2774" y="3011"/>
                    <a:pt x="2741" y="3011"/>
                  </a:cubicBezTo>
                  <a:cubicBezTo>
                    <a:pt x="1955" y="2928"/>
                    <a:pt x="1103" y="2209"/>
                    <a:pt x="736" y="1574"/>
                  </a:cubicBezTo>
                  <a:cubicBezTo>
                    <a:pt x="569" y="1224"/>
                    <a:pt x="435" y="873"/>
                    <a:pt x="335" y="488"/>
                  </a:cubicBezTo>
                  <a:lnTo>
                    <a:pt x="335" y="488"/>
                  </a:lnTo>
                  <a:cubicBezTo>
                    <a:pt x="619" y="505"/>
                    <a:pt x="919" y="756"/>
                    <a:pt x="1153" y="990"/>
                  </a:cubicBezTo>
                  <a:cubicBezTo>
                    <a:pt x="1203" y="1056"/>
                    <a:pt x="1270" y="1123"/>
                    <a:pt x="1337" y="1157"/>
                  </a:cubicBezTo>
                  <a:cubicBezTo>
                    <a:pt x="1671" y="1457"/>
                    <a:pt x="1989" y="1792"/>
                    <a:pt x="2273" y="2143"/>
                  </a:cubicBezTo>
                  <a:cubicBezTo>
                    <a:pt x="2305" y="2164"/>
                    <a:pt x="2336" y="2185"/>
                    <a:pt x="2368" y="2185"/>
                  </a:cubicBezTo>
                  <a:cubicBezTo>
                    <a:pt x="2386" y="2185"/>
                    <a:pt x="2405" y="2178"/>
                    <a:pt x="2423" y="2159"/>
                  </a:cubicBezTo>
                  <a:cubicBezTo>
                    <a:pt x="2457" y="2126"/>
                    <a:pt x="2490" y="2059"/>
                    <a:pt x="2440" y="2009"/>
                  </a:cubicBezTo>
                  <a:cubicBezTo>
                    <a:pt x="2156" y="1641"/>
                    <a:pt x="1838" y="1307"/>
                    <a:pt x="1488" y="990"/>
                  </a:cubicBezTo>
                  <a:cubicBezTo>
                    <a:pt x="1421" y="956"/>
                    <a:pt x="1354" y="889"/>
                    <a:pt x="1287" y="823"/>
                  </a:cubicBezTo>
                  <a:cubicBezTo>
                    <a:pt x="1032" y="583"/>
                    <a:pt x="683" y="275"/>
                    <a:pt x="312" y="275"/>
                  </a:cubicBezTo>
                  <a:cubicBezTo>
                    <a:pt x="270" y="275"/>
                    <a:pt x="227" y="279"/>
                    <a:pt x="184" y="288"/>
                  </a:cubicBezTo>
                  <a:cubicBezTo>
                    <a:pt x="168" y="288"/>
                    <a:pt x="151" y="305"/>
                    <a:pt x="117" y="321"/>
                  </a:cubicBezTo>
                  <a:cubicBezTo>
                    <a:pt x="101" y="338"/>
                    <a:pt x="101" y="388"/>
                    <a:pt x="101" y="405"/>
                  </a:cubicBezTo>
                  <a:cubicBezTo>
                    <a:pt x="201" y="839"/>
                    <a:pt x="368" y="1257"/>
                    <a:pt x="569" y="1658"/>
                  </a:cubicBezTo>
                  <a:cubicBezTo>
                    <a:pt x="953" y="2343"/>
                    <a:pt x="1855" y="3128"/>
                    <a:pt x="2707" y="3229"/>
                  </a:cubicBezTo>
                  <a:cubicBezTo>
                    <a:pt x="2757" y="3229"/>
                    <a:pt x="2791" y="3245"/>
                    <a:pt x="2841" y="3245"/>
                  </a:cubicBezTo>
                  <a:cubicBezTo>
                    <a:pt x="2941" y="3262"/>
                    <a:pt x="3075" y="3295"/>
                    <a:pt x="3192" y="3295"/>
                  </a:cubicBezTo>
                  <a:cubicBezTo>
                    <a:pt x="3359" y="3295"/>
                    <a:pt x="3509" y="3245"/>
                    <a:pt x="3593" y="3095"/>
                  </a:cubicBezTo>
                  <a:cubicBezTo>
                    <a:pt x="3760" y="2794"/>
                    <a:pt x="3509" y="2293"/>
                    <a:pt x="3259" y="1808"/>
                  </a:cubicBezTo>
                  <a:lnTo>
                    <a:pt x="3242" y="1792"/>
                  </a:lnTo>
                  <a:cubicBezTo>
                    <a:pt x="2741" y="823"/>
                    <a:pt x="1604" y="171"/>
                    <a:pt x="151" y="4"/>
                  </a:cubicBezTo>
                  <a:cubicBezTo>
                    <a:pt x="142" y="2"/>
                    <a:pt x="133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53"/>
            <p:cNvSpPr/>
            <p:nvPr/>
          </p:nvSpPr>
          <p:spPr>
            <a:xfrm rot="10659116">
              <a:off x="1367120" y="335486"/>
              <a:ext cx="177971" cy="157008"/>
            </a:xfrm>
            <a:custGeom>
              <a:avLst/>
              <a:gdLst/>
              <a:ahLst/>
              <a:cxnLst/>
              <a:rect l="l" t="t" r="r" b="b"/>
              <a:pathLst>
                <a:path w="3744" h="3303" extrusionOk="0">
                  <a:moveTo>
                    <a:pt x="110" y="1"/>
                  </a:moveTo>
                  <a:cubicBezTo>
                    <a:pt x="64" y="1"/>
                    <a:pt x="34" y="43"/>
                    <a:pt x="34" y="95"/>
                  </a:cubicBezTo>
                  <a:cubicBezTo>
                    <a:pt x="0" y="145"/>
                    <a:pt x="51" y="212"/>
                    <a:pt x="117" y="212"/>
                  </a:cubicBezTo>
                  <a:cubicBezTo>
                    <a:pt x="752" y="295"/>
                    <a:pt x="2373" y="613"/>
                    <a:pt x="3041" y="1883"/>
                  </a:cubicBezTo>
                  <a:lnTo>
                    <a:pt x="3058" y="1933"/>
                  </a:lnTo>
                  <a:cubicBezTo>
                    <a:pt x="3158" y="2133"/>
                    <a:pt x="3509" y="2785"/>
                    <a:pt x="3392" y="3019"/>
                  </a:cubicBezTo>
                  <a:cubicBezTo>
                    <a:pt x="3359" y="3077"/>
                    <a:pt x="3275" y="3098"/>
                    <a:pt x="3177" y="3098"/>
                  </a:cubicBezTo>
                  <a:cubicBezTo>
                    <a:pt x="3079" y="3098"/>
                    <a:pt x="2966" y="3077"/>
                    <a:pt x="2874" y="3052"/>
                  </a:cubicBezTo>
                  <a:cubicBezTo>
                    <a:pt x="2807" y="3052"/>
                    <a:pt x="2757" y="3035"/>
                    <a:pt x="2724" y="3035"/>
                  </a:cubicBezTo>
                  <a:cubicBezTo>
                    <a:pt x="1972" y="2935"/>
                    <a:pt x="1120" y="2200"/>
                    <a:pt x="736" y="1565"/>
                  </a:cubicBezTo>
                  <a:cubicBezTo>
                    <a:pt x="569" y="1214"/>
                    <a:pt x="452" y="863"/>
                    <a:pt x="335" y="479"/>
                  </a:cubicBezTo>
                  <a:lnTo>
                    <a:pt x="335" y="479"/>
                  </a:lnTo>
                  <a:cubicBezTo>
                    <a:pt x="635" y="513"/>
                    <a:pt x="919" y="780"/>
                    <a:pt x="1153" y="980"/>
                  </a:cubicBezTo>
                  <a:cubicBezTo>
                    <a:pt x="1220" y="1047"/>
                    <a:pt x="1287" y="1114"/>
                    <a:pt x="1337" y="1147"/>
                  </a:cubicBezTo>
                  <a:cubicBezTo>
                    <a:pt x="1671" y="1465"/>
                    <a:pt x="1989" y="1799"/>
                    <a:pt x="2290" y="2150"/>
                  </a:cubicBezTo>
                  <a:cubicBezTo>
                    <a:pt x="2311" y="2182"/>
                    <a:pt x="2347" y="2201"/>
                    <a:pt x="2378" y="2201"/>
                  </a:cubicBezTo>
                  <a:cubicBezTo>
                    <a:pt x="2395" y="2201"/>
                    <a:pt x="2411" y="2195"/>
                    <a:pt x="2423" y="2183"/>
                  </a:cubicBezTo>
                  <a:cubicBezTo>
                    <a:pt x="2473" y="2133"/>
                    <a:pt x="2490" y="2066"/>
                    <a:pt x="2457" y="2033"/>
                  </a:cubicBezTo>
                  <a:cubicBezTo>
                    <a:pt x="2156" y="1682"/>
                    <a:pt x="1838" y="1315"/>
                    <a:pt x="1488" y="1014"/>
                  </a:cubicBezTo>
                  <a:cubicBezTo>
                    <a:pt x="1421" y="964"/>
                    <a:pt x="1371" y="897"/>
                    <a:pt x="1304" y="847"/>
                  </a:cubicBezTo>
                  <a:cubicBezTo>
                    <a:pt x="1035" y="578"/>
                    <a:pt x="699" y="282"/>
                    <a:pt x="333" y="282"/>
                  </a:cubicBezTo>
                  <a:cubicBezTo>
                    <a:pt x="289" y="282"/>
                    <a:pt x="245" y="286"/>
                    <a:pt x="201" y="295"/>
                  </a:cubicBezTo>
                  <a:cubicBezTo>
                    <a:pt x="184" y="295"/>
                    <a:pt x="151" y="312"/>
                    <a:pt x="134" y="345"/>
                  </a:cubicBezTo>
                  <a:cubicBezTo>
                    <a:pt x="117" y="362"/>
                    <a:pt x="117" y="396"/>
                    <a:pt x="117" y="429"/>
                  </a:cubicBezTo>
                  <a:cubicBezTo>
                    <a:pt x="218" y="863"/>
                    <a:pt x="385" y="1281"/>
                    <a:pt x="569" y="1682"/>
                  </a:cubicBezTo>
                  <a:cubicBezTo>
                    <a:pt x="970" y="2367"/>
                    <a:pt x="1872" y="3136"/>
                    <a:pt x="2724" y="3236"/>
                  </a:cubicBezTo>
                  <a:cubicBezTo>
                    <a:pt x="2774" y="3236"/>
                    <a:pt x="2807" y="3269"/>
                    <a:pt x="2858" y="3269"/>
                  </a:cubicBezTo>
                  <a:cubicBezTo>
                    <a:pt x="2958" y="3286"/>
                    <a:pt x="3058" y="3303"/>
                    <a:pt x="3192" y="3303"/>
                  </a:cubicBezTo>
                  <a:cubicBezTo>
                    <a:pt x="3359" y="3303"/>
                    <a:pt x="3526" y="3269"/>
                    <a:pt x="3593" y="3102"/>
                  </a:cubicBezTo>
                  <a:cubicBezTo>
                    <a:pt x="3743" y="2802"/>
                    <a:pt x="3509" y="2284"/>
                    <a:pt x="3259" y="1816"/>
                  </a:cubicBezTo>
                  <a:lnTo>
                    <a:pt x="3242" y="1782"/>
                  </a:lnTo>
                  <a:cubicBezTo>
                    <a:pt x="2741" y="813"/>
                    <a:pt x="1621" y="178"/>
                    <a:pt x="151" y="11"/>
                  </a:cubicBezTo>
                  <a:cubicBezTo>
                    <a:pt x="136" y="4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66" name="Google Shape;5766;p53"/>
          <p:cNvGrpSpPr/>
          <p:nvPr/>
        </p:nvGrpSpPr>
        <p:grpSpPr>
          <a:xfrm>
            <a:off x="6730937" y="5795199"/>
            <a:ext cx="1887724" cy="423380"/>
            <a:chOff x="2098385" y="317932"/>
            <a:chExt cx="1415793" cy="317535"/>
          </a:xfrm>
        </p:grpSpPr>
        <p:sp>
          <p:nvSpPr>
            <p:cNvPr id="5767" name="Google Shape;5767;p53"/>
            <p:cNvSpPr/>
            <p:nvPr/>
          </p:nvSpPr>
          <p:spPr>
            <a:xfrm rot="10659116">
              <a:off x="2098986" y="452126"/>
              <a:ext cx="1414591" cy="58325"/>
            </a:xfrm>
            <a:custGeom>
              <a:avLst/>
              <a:gdLst/>
              <a:ahLst/>
              <a:cxnLst/>
              <a:rect l="l" t="t" r="r" b="b"/>
              <a:pathLst>
                <a:path w="29759" h="1227" extrusionOk="0">
                  <a:moveTo>
                    <a:pt x="5419" y="1"/>
                  </a:moveTo>
                  <a:cubicBezTo>
                    <a:pt x="4968" y="1"/>
                    <a:pt x="4520" y="17"/>
                    <a:pt x="4077" y="57"/>
                  </a:cubicBezTo>
                  <a:cubicBezTo>
                    <a:pt x="3426" y="107"/>
                    <a:pt x="2791" y="274"/>
                    <a:pt x="2172" y="441"/>
                  </a:cubicBezTo>
                  <a:cubicBezTo>
                    <a:pt x="1487" y="642"/>
                    <a:pt x="769" y="825"/>
                    <a:pt x="101" y="842"/>
                  </a:cubicBezTo>
                  <a:cubicBezTo>
                    <a:pt x="34" y="842"/>
                    <a:pt x="0" y="892"/>
                    <a:pt x="0" y="942"/>
                  </a:cubicBezTo>
                  <a:cubicBezTo>
                    <a:pt x="0" y="1009"/>
                    <a:pt x="34" y="1059"/>
                    <a:pt x="101" y="1059"/>
                  </a:cubicBezTo>
                  <a:cubicBezTo>
                    <a:pt x="786" y="1026"/>
                    <a:pt x="1521" y="842"/>
                    <a:pt x="2206" y="658"/>
                  </a:cubicBezTo>
                  <a:cubicBezTo>
                    <a:pt x="2824" y="491"/>
                    <a:pt x="3459" y="324"/>
                    <a:pt x="4077" y="274"/>
                  </a:cubicBezTo>
                  <a:cubicBezTo>
                    <a:pt x="4501" y="245"/>
                    <a:pt x="4927" y="233"/>
                    <a:pt x="5354" y="233"/>
                  </a:cubicBezTo>
                  <a:cubicBezTo>
                    <a:pt x="6411" y="233"/>
                    <a:pt x="7475" y="308"/>
                    <a:pt x="8522" y="391"/>
                  </a:cubicBezTo>
                  <a:cubicBezTo>
                    <a:pt x="9023" y="424"/>
                    <a:pt x="9541" y="475"/>
                    <a:pt x="10059" y="491"/>
                  </a:cubicBezTo>
                  <a:cubicBezTo>
                    <a:pt x="11496" y="575"/>
                    <a:pt x="12950" y="692"/>
                    <a:pt x="14370" y="825"/>
                  </a:cubicBezTo>
                  <a:cubicBezTo>
                    <a:pt x="16625" y="1009"/>
                    <a:pt x="18981" y="1226"/>
                    <a:pt x="21304" y="1226"/>
                  </a:cubicBezTo>
                  <a:cubicBezTo>
                    <a:pt x="21454" y="1226"/>
                    <a:pt x="21588" y="1226"/>
                    <a:pt x="21755" y="1193"/>
                  </a:cubicBezTo>
                  <a:lnTo>
                    <a:pt x="22958" y="1193"/>
                  </a:lnTo>
                  <a:cubicBezTo>
                    <a:pt x="24579" y="1193"/>
                    <a:pt x="26266" y="1193"/>
                    <a:pt x="27854" y="942"/>
                  </a:cubicBezTo>
                  <a:cubicBezTo>
                    <a:pt x="28255" y="892"/>
                    <a:pt x="28605" y="725"/>
                    <a:pt x="28973" y="575"/>
                  </a:cubicBezTo>
                  <a:cubicBezTo>
                    <a:pt x="29224" y="475"/>
                    <a:pt x="29441" y="358"/>
                    <a:pt x="29675" y="307"/>
                  </a:cubicBezTo>
                  <a:cubicBezTo>
                    <a:pt x="29725" y="274"/>
                    <a:pt x="29758" y="241"/>
                    <a:pt x="29742" y="174"/>
                  </a:cubicBezTo>
                  <a:cubicBezTo>
                    <a:pt x="29727" y="145"/>
                    <a:pt x="29688" y="104"/>
                    <a:pt x="29634" y="104"/>
                  </a:cubicBezTo>
                  <a:cubicBezTo>
                    <a:pt x="29626" y="104"/>
                    <a:pt x="29617" y="105"/>
                    <a:pt x="29608" y="107"/>
                  </a:cubicBezTo>
                  <a:cubicBezTo>
                    <a:pt x="29357" y="174"/>
                    <a:pt x="29107" y="274"/>
                    <a:pt x="28890" y="391"/>
                  </a:cubicBezTo>
                  <a:cubicBezTo>
                    <a:pt x="28555" y="525"/>
                    <a:pt x="28188" y="675"/>
                    <a:pt x="27820" y="742"/>
                  </a:cubicBezTo>
                  <a:cubicBezTo>
                    <a:pt x="26233" y="993"/>
                    <a:pt x="24562" y="993"/>
                    <a:pt x="22958" y="993"/>
                  </a:cubicBezTo>
                  <a:lnTo>
                    <a:pt x="21755" y="993"/>
                  </a:lnTo>
                  <a:cubicBezTo>
                    <a:pt x="21659" y="993"/>
                    <a:pt x="21562" y="993"/>
                    <a:pt x="21466" y="993"/>
                  </a:cubicBezTo>
                  <a:cubicBezTo>
                    <a:pt x="19104" y="993"/>
                    <a:pt x="16715" y="800"/>
                    <a:pt x="14403" y="591"/>
                  </a:cubicBezTo>
                  <a:cubicBezTo>
                    <a:pt x="12983" y="475"/>
                    <a:pt x="11529" y="341"/>
                    <a:pt x="10092" y="257"/>
                  </a:cubicBezTo>
                  <a:cubicBezTo>
                    <a:pt x="9558" y="241"/>
                    <a:pt x="9040" y="190"/>
                    <a:pt x="8538" y="157"/>
                  </a:cubicBezTo>
                  <a:cubicBezTo>
                    <a:pt x="7522" y="87"/>
                    <a:pt x="6465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53"/>
            <p:cNvSpPr/>
            <p:nvPr/>
          </p:nvSpPr>
          <p:spPr>
            <a:xfrm rot="10659116">
              <a:off x="3317044" y="446629"/>
              <a:ext cx="139848" cy="186052"/>
            </a:xfrm>
            <a:custGeom>
              <a:avLst/>
              <a:gdLst/>
              <a:ahLst/>
              <a:cxnLst/>
              <a:rect l="l" t="t" r="r" b="b"/>
              <a:pathLst>
                <a:path w="2942" h="3914" extrusionOk="0">
                  <a:moveTo>
                    <a:pt x="2481" y="1"/>
                  </a:moveTo>
                  <a:cubicBezTo>
                    <a:pt x="2227" y="1"/>
                    <a:pt x="1868" y="180"/>
                    <a:pt x="1404" y="538"/>
                  </a:cubicBezTo>
                  <a:cubicBezTo>
                    <a:pt x="151" y="1407"/>
                    <a:pt x="1" y="3128"/>
                    <a:pt x="1" y="3813"/>
                  </a:cubicBezTo>
                  <a:cubicBezTo>
                    <a:pt x="1" y="3880"/>
                    <a:pt x="34" y="3913"/>
                    <a:pt x="101" y="3913"/>
                  </a:cubicBezTo>
                  <a:cubicBezTo>
                    <a:pt x="151" y="3913"/>
                    <a:pt x="201" y="3880"/>
                    <a:pt x="201" y="3846"/>
                  </a:cubicBezTo>
                  <a:cubicBezTo>
                    <a:pt x="201" y="3178"/>
                    <a:pt x="335" y="1557"/>
                    <a:pt x="1521" y="739"/>
                  </a:cubicBezTo>
                  <a:cubicBezTo>
                    <a:pt x="2092" y="310"/>
                    <a:pt x="2381" y="245"/>
                    <a:pt x="2513" y="245"/>
                  </a:cubicBezTo>
                  <a:cubicBezTo>
                    <a:pt x="2551" y="245"/>
                    <a:pt x="2575" y="250"/>
                    <a:pt x="2590" y="254"/>
                  </a:cubicBezTo>
                  <a:cubicBezTo>
                    <a:pt x="2707" y="304"/>
                    <a:pt x="2707" y="571"/>
                    <a:pt x="2691" y="755"/>
                  </a:cubicBezTo>
                  <a:lnTo>
                    <a:pt x="2691" y="906"/>
                  </a:lnTo>
                  <a:cubicBezTo>
                    <a:pt x="2691" y="1674"/>
                    <a:pt x="2072" y="2627"/>
                    <a:pt x="1488" y="3061"/>
                  </a:cubicBezTo>
                  <a:cubicBezTo>
                    <a:pt x="1170" y="3261"/>
                    <a:pt x="819" y="3429"/>
                    <a:pt x="452" y="3579"/>
                  </a:cubicBezTo>
                  <a:cubicBezTo>
                    <a:pt x="435" y="3295"/>
                    <a:pt x="669" y="2977"/>
                    <a:pt x="853" y="2710"/>
                  </a:cubicBezTo>
                  <a:cubicBezTo>
                    <a:pt x="919" y="2627"/>
                    <a:pt x="953" y="2560"/>
                    <a:pt x="1003" y="2493"/>
                  </a:cubicBezTo>
                  <a:cubicBezTo>
                    <a:pt x="1270" y="2125"/>
                    <a:pt x="1571" y="1758"/>
                    <a:pt x="1872" y="1424"/>
                  </a:cubicBezTo>
                  <a:cubicBezTo>
                    <a:pt x="1922" y="1390"/>
                    <a:pt x="1922" y="1323"/>
                    <a:pt x="1872" y="1290"/>
                  </a:cubicBezTo>
                  <a:cubicBezTo>
                    <a:pt x="1855" y="1265"/>
                    <a:pt x="1830" y="1252"/>
                    <a:pt x="1805" y="1252"/>
                  </a:cubicBezTo>
                  <a:cubicBezTo>
                    <a:pt x="1780" y="1252"/>
                    <a:pt x="1755" y="1265"/>
                    <a:pt x="1738" y="1290"/>
                  </a:cubicBezTo>
                  <a:cubicBezTo>
                    <a:pt x="1421" y="1624"/>
                    <a:pt x="1103" y="1992"/>
                    <a:pt x="836" y="2376"/>
                  </a:cubicBezTo>
                  <a:cubicBezTo>
                    <a:pt x="786" y="2426"/>
                    <a:pt x="736" y="2493"/>
                    <a:pt x="686" y="2560"/>
                  </a:cubicBezTo>
                  <a:cubicBezTo>
                    <a:pt x="435" y="2894"/>
                    <a:pt x="117" y="3312"/>
                    <a:pt x="268" y="3729"/>
                  </a:cubicBezTo>
                  <a:lnTo>
                    <a:pt x="335" y="3796"/>
                  </a:lnTo>
                  <a:lnTo>
                    <a:pt x="418" y="3796"/>
                  </a:lnTo>
                  <a:cubicBezTo>
                    <a:pt x="836" y="3629"/>
                    <a:pt x="1237" y="3429"/>
                    <a:pt x="1605" y="3178"/>
                  </a:cubicBezTo>
                  <a:cubicBezTo>
                    <a:pt x="2239" y="2710"/>
                    <a:pt x="2908" y="1708"/>
                    <a:pt x="2908" y="872"/>
                  </a:cubicBezTo>
                  <a:lnTo>
                    <a:pt x="2908" y="739"/>
                  </a:lnTo>
                  <a:cubicBezTo>
                    <a:pt x="2925" y="505"/>
                    <a:pt x="2941" y="137"/>
                    <a:pt x="2657" y="37"/>
                  </a:cubicBezTo>
                  <a:cubicBezTo>
                    <a:pt x="2606" y="13"/>
                    <a:pt x="2547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53"/>
            <p:cNvSpPr/>
            <p:nvPr/>
          </p:nvSpPr>
          <p:spPr>
            <a:xfrm rot="10659116">
              <a:off x="2998912" y="481790"/>
              <a:ext cx="185101" cy="144221"/>
            </a:xfrm>
            <a:custGeom>
              <a:avLst/>
              <a:gdLst/>
              <a:ahLst/>
              <a:cxnLst/>
              <a:rect l="l" t="t" r="r" b="b"/>
              <a:pathLst>
                <a:path w="3894" h="3034" extrusionOk="0">
                  <a:moveTo>
                    <a:pt x="3317" y="206"/>
                  </a:moveTo>
                  <a:cubicBezTo>
                    <a:pt x="3425" y="206"/>
                    <a:pt x="3501" y="225"/>
                    <a:pt x="3542" y="260"/>
                  </a:cubicBezTo>
                  <a:cubicBezTo>
                    <a:pt x="3643" y="344"/>
                    <a:pt x="3559" y="577"/>
                    <a:pt x="3509" y="761"/>
                  </a:cubicBezTo>
                  <a:cubicBezTo>
                    <a:pt x="3476" y="828"/>
                    <a:pt x="3476" y="861"/>
                    <a:pt x="3459" y="912"/>
                  </a:cubicBezTo>
                  <a:cubicBezTo>
                    <a:pt x="3225" y="1663"/>
                    <a:pt x="2356" y="2349"/>
                    <a:pt x="1671" y="2599"/>
                  </a:cubicBezTo>
                  <a:cubicBezTo>
                    <a:pt x="1287" y="2683"/>
                    <a:pt x="886" y="2766"/>
                    <a:pt x="518" y="2783"/>
                  </a:cubicBezTo>
                  <a:cubicBezTo>
                    <a:pt x="585" y="2516"/>
                    <a:pt x="919" y="2265"/>
                    <a:pt x="1170" y="2081"/>
                  </a:cubicBezTo>
                  <a:cubicBezTo>
                    <a:pt x="1220" y="2031"/>
                    <a:pt x="1287" y="1964"/>
                    <a:pt x="1354" y="1931"/>
                  </a:cubicBezTo>
                  <a:cubicBezTo>
                    <a:pt x="1721" y="1663"/>
                    <a:pt x="2122" y="1413"/>
                    <a:pt x="2523" y="1179"/>
                  </a:cubicBezTo>
                  <a:cubicBezTo>
                    <a:pt x="2557" y="1146"/>
                    <a:pt x="2590" y="1079"/>
                    <a:pt x="2557" y="1029"/>
                  </a:cubicBezTo>
                  <a:cubicBezTo>
                    <a:pt x="2532" y="1004"/>
                    <a:pt x="2490" y="989"/>
                    <a:pt x="2456" y="989"/>
                  </a:cubicBezTo>
                  <a:cubicBezTo>
                    <a:pt x="2443" y="989"/>
                    <a:pt x="2432" y="991"/>
                    <a:pt x="2423" y="995"/>
                  </a:cubicBezTo>
                  <a:cubicBezTo>
                    <a:pt x="2005" y="1229"/>
                    <a:pt x="1604" y="1480"/>
                    <a:pt x="1220" y="1764"/>
                  </a:cubicBezTo>
                  <a:cubicBezTo>
                    <a:pt x="1170" y="1814"/>
                    <a:pt x="1103" y="1864"/>
                    <a:pt x="1036" y="1914"/>
                  </a:cubicBezTo>
                  <a:cubicBezTo>
                    <a:pt x="776" y="2109"/>
                    <a:pt x="465" y="2345"/>
                    <a:pt x="340" y="2645"/>
                  </a:cubicBezTo>
                  <a:lnTo>
                    <a:pt x="340" y="2645"/>
                  </a:lnTo>
                  <a:cubicBezTo>
                    <a:pt x="622" y="1911"/>
                    <a:pt x="1231" y="778"/>
                    <a:pt x="2390" y="410"/>
                  </a:cubicBezTo>
                  <a:lnTo>
                    <a:pt x="2423" y="410"/>
                  </a:lnTo>
                  <a:cubicBezTo>
                    <a:pt x="2813" y="270"/>
                    <a:pt x="3119" y="206"/>
                    <a:pt x="3317" y="206"/>
                  </a:cubicBezTo>
                  <a:close/>
                  <a:moveTo>
                    <a:pt x="3307" y="0"/>
                  </a:moveTo>
                  <a:cubicBezTo>
                    <a:pt x="3015" y="0"/>
                    <a:pt x="2651" y="104"/>
                    <a:pt x="2339" y="193"/>
                  </a:cubicBezTo>
                  <a:lnTo>
                    <a:pt x="2306" y="193"/>
                  </a:lnTo>
                  <a:cubicBezTo>
                    <a:pt x="852" y="661"/>
                    <a:pt x="217" y="2248"/>
                    <a:pt x="17" y="2917"/>
                  </a:cubicBezTo>
                  <a:cubicBezTo>
                    <a:pt x="0" y="2950"/>
                    <a:pt x="17" y="3017"/>
                    <a:pt x="84" y="3034"/>
                  </a:cubicBezTo>
                  <a:lnTo>
                    <a:pt x="101" y="3034"/>
                  </a:lnTo>
                  <a:cubicBezTo>
                    <a:pt x="134" y="3034"/>
                    <a:pt x="184" y="3017"/>
                    <a:pt x="217" y="3000"/>
                  </a:cubicBezTo>
                  <a:cubicBezTo>
                    <a:pt x="245" y="2912"/>
                    <a:pt x="279" y="2808"/>
                    <a:pt x="322" y="2693"/>
                  </a:cubicBezTo>
                  <a:lnTo>
                    <a:pt x="322" y="2693"/>
                  </a:lnTo>
                  <a:cubicBezTo>
                    <a:pt x="298" y="2764"/>
                    <a:pt x="284" y="2838"/>
                    <a:pt x="284" y="2917"/>
                  </a:cubicBezTo>
                  <a:cubicBezTo>
                    <a:pt x="284" y="2950"/>
                    <a:pt x="301" y="2983"/>
                    <a:pt x="334" y="3000"/>
                  </a:cubicBezTo>
                  <a:cubicBezTo>
                    <a:pt x="351" y="3017"/>
                    <a:pt x="385" y="3017"/>
                    <a:pt x="418" y="3017"/>
                  </a:cubicBezTo>
                  <a:cubicBezTo>
                    <a:pt x="852" y="3000"/>
                    <a:pt x="1287" y="2933"/>
                    <a:pt x="1721" y="2816"/>
                  </a:cubicBezTo>
                  <a:cubicBezTo>
                    <a:pt x="2456" y="2532"/>
                    <a:pt x="3392" y="1780"/>
                    <a:pt x="3643" y="978"/>
                  </a:cubicBezTo>
                  <a:cubicBezTo>
                    <a:pt x="3643" y="945"/>
                    <a:pt x="3676" y="895"/>
                    <a:pt x="3693" y="845"/>
                  </a:cubicBezTo>
                  <a:cubicBezTo>
                    <a:pt x="3776" y="611"/>
                    <a:pt x="3893" y="277"/>
                    <a:pt x="3676" y="93"/>
                  </a:cubicBezTo>
                  <a:cubicBezTo>
                    <a:pt x="3581" y="26"/>
                    <a:pt x="3453" y="0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53"/>
            <p:cNvSpPr/>
            <p:nvPr/>
          </p:nvSpPr>
          <p:spPr>
            <a:xfrm rot="10659116">
              <a:off x="3188905" y="321529"/>
              <a:ext cx="178779" cy="155439"/>
            </a:xfrm>
            <a:custGeom>
              <a:avLst/>
              <a:gdLst/>
              <a:ahLst/>
              <a:cxnLst/>
              <a:rect l="l" t="t" r="r" b="b"/>
              <a:pathLst>
                <a:path w="3761" h="3270" extrusionOk="0">
                  <a:moveTo>
                    <a:pt x="100" y="1"/>
                  </a:moveTo>
                  <a:cubicBezTo>
                    <a:pt x="58" y="1"/>
                    <a:pt x="18" y="43"/>
                    <a:pt x="18" y="95"/>
                  </a:cubicBezTo>
                  <a:cubicBezTo>
                    <a:pt x="1" y="145"/>
                    <a:pt x="34" y="212"/>
                    <a:pt x="101" y="212"/>
                  </a:cubicBezTo>
                  <a:cubicBezTo>
                    <a:pt x="753" y="279"/>
                    <a:pt x="2340" y="596"/>
                    <a:pt x="3025" y="1866"/>
                  </a:cubicBezTo>
                  <a:lnTo>
                    <a:pt x="3042" y="1883"/>
                  </a:lnTo>
                  <a:cubicBezTo>
                    <a:pt x="3343" y="2451"/>
                    <a:pt x="3460" y="2802"/>
                    <a:pt x="3376" y="2969"/>
                  </a:cubicBezTo>
                  <a:cubicBezTo>
                    <a:pt x="3343" y="3036"/>
                    <a:pt x="3259" y="3057"/>
                    <a:pt x="3161" y="3057"/>
                  </a:cubicBezTo>
                  <a:cubicBezTo>
                    <a:pt x="3063" y="3057"/>
                    <a:pt x="2950" y="3036"/>
                    <a:pt x="2858" y="3019"/>
                  </a:cubicBezTo>
                  <a:cubicBezTo>
                    <a:pt x="2791" y="3019"/>
                    <a:pt x="2758" y="2986"/>
                    <a:pt x="2708" y="2986"/>
                  </a:cubicBezTo>
                  <a:cubicBezTo>
                    <a:pt x="1956" y="2885"/>
                    <a:pt x="1104" y="2150"/>
                    <a:pt x="719" y="1532"/>
                  </a:cubicBezTo>
                  <a:cubicBezTo>
                    <a:pt x="552" y="1181"/>
                    <a:pt x="435" y="813"/>
                    <a:pt x="335" y="446"/>
                  </a:cubicBezTo>
                  <a:lnTo>
                    <a:pt x="335" y="446"/>
                  </a:lnTo>
                  <a:cubicBezTo>
                    <a:pt x="619" y="463"/>
                    <a:pt x="920" y="730"/>
                    <a:pt x="1137" y="947"/>
                  </a:cubicBezTo>
                  <a:cubicBezTo>
                    <a:pt x="1204" y="1014"/>
                    <a:pt x="1271" y="1064"/>
                    <a:pt x="1338" y="1114"/>
                  </a:cubicBezTo>
                  <a:cubicBezTo>
                    <a:pt x="1672" y="1432"/>
                    <a:pt x="1973" y="1766"/>
                    <a:pt x="2273" y="2117"/>
                  </a:cubicBezTo>
                  <a:cubicBezTo>
                    <a:pt x="2294" y="2138"/>
                    <a:pt x="2329" y="2159"/>
                    <a:pt x="2364" y="2159"/>
                  </a:cubicBezTo>
                  <a:cubicBezTo>
                    <a:pt x="2385" y="2159"/>
                    <a:pt x="2405" y="2152"/>
                    <a:pt x="2424" y="2133"/>
                  </a:cubicBezTo>
                  <a:cubicBezTo>
                    <a:pt x="2457" y="2100"/>
                    <a:pt x="2474" y="2033"/>
                    <a:pt x="2440" y="1983"/>
                  </a:cubicBezTo>
                  <a:cubicBezTo>
                    <a:pt x="2140" y="1632"/>
                    <a:pt x="1839" y="1281"/>
                    <a:pt x="1471" y="964"/>
                  </a:cubicBezTo>
                  <a:cubicBezTo>
                    <a:pt x="1421" y="930"/>
                    <a:pt x="1354" y="864"/>
                    <a:pt x="1287" y="797"/>
                  </a:cubicBezTo>
                  <a:cubicBezTo>
                    <a:pt x="1034" y="543"/>
                    <a:pt x="686" y="249"/>
                    <a:pt x="317" y="249"/>
                  </a:cubicBezTo>
                  <a:cubicBezTo>
                    <a:pt x="273" y="249"/>
                    <a:pt x="229" y="253"/>
                    <a:pt x="185" y="262"/>
                  </a:cubicBezTo>
                  <a:cubicBezTo>
                    <a:pt x="168" y="262"/>
                    <a:pt x="135" y="279"/>
                    <a:pt x="118" y="295"/>
                  </a:cubicBezTo>
                  <a:cubicBezTo>
                    <a:pt x="101" y="312"/>
                    <a:pt x="101" y="362"/>
                    <a:pt x="101" y="379"/>
                  </a:cubicBezTo>
                  <a:cubicBezTo>
                    <a:pt x="201" y="813"/>
                    <a:pt x="369" y="1231"/>
                    <a:pt x="552" y="1632"/>
                  </a:cubicBezTo>
                  <a:cubicBezTo>
                    <a:pt x="953" y="2317"/>
                    <a:pt x="1856" y="3103"/>
                    <a:pt x="2708" y="3203"/>
                  </a:cubicBezTo>
                  <a:cubicBezTo>
                    <a:pt x="2758" y="3203"/>
                    <a:pt x="2791" y="3219"/>
                    <a:pt x="2841" y="3219"/>
                  </a:cubicBezTo>
                  <a:cubicBezTo>
                    <a:pt x="2942" y="3236"/>
                    <a:pt x="3042" y="3270"/>
                    <a:pt x="3176" y="3270"/>
                  </a:cubicBezTo>
                  <a:cubicBezTo>
                    <a:pt x="3343" y="3270"/>
                    <a:pt x="3510" y="3219"/>
                    <a:pt x="3593" y="3103"/>
                  </a:cubicBezTo>
                  <a:cubicBezTo>
                    <a:pt x="3760" y="2802"/>
                    <a:pt x="3510" y="2284"/>
                    <a:pt x="3259" y="1799"/>
                  </a:cubicBezTo>
                  <a:lnTo>
                    <a:pt x="3226" y="1783"/>
                  </a:lnTo>
                  <a:cubicBezTo>
                    <a:pt x="2724" y="813"/>
                    <a:pt x="1605" y="179"/>
                    <a:pt x="135" y="11"/>
                  </a:cubicBezTo>
                  <a:cubicBezTo>
                    <a:pt x="124" y="4"/>
                    <a:pt x="11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53"/>
            <p:cNvSpPr/>
            <p:nvPr/>
          </p:nvSpPr>
          <p:spPr>
            <a:xfrm rot="10659116">
              <a:off x="2846105" y="335570"/>
              <a:ext cx="178731" cy="155439"/>
            </a:xfrm>
            <a:custGeom>
              <a:avLst/>
              <a:gdLst/>
              <a:ahLst/>
              <a:cxnLst/>
              <a:rect l="l" t="t" r="r" b="b"/>
              <a:pathLst>
                <a:path w="3760" h="3270" extrusionOk="0">
                  <a:moveTo>
                    <a:pt x="107" y="1"/>
                  </a:moveTo>
                  <a:cubicBezTo>
                    <a:pt x="57" y="1"/>
                    <a:pt x="17" y="43"/>
                    <a:pt x="17" y="95"/>
                  </a:cubicBezTo>
                  <a:cubicBezTo>
                    <a:pt x="0" y="145"/>
                    <a:pt x="50" y="212"/>
                    <a:pt x="100" y="212"/>
                  </a:cubicBezTo>
                  <a:cubicBezTo>
                    <a:pt x="752" y="279"/>
                    <a:pt x="2356" y="596"/>
                    <a:pt x="3024" y="1866"/>
                  </a:cubicBezTo>
                  <a:lnTo>
                    <a:pt x="3058" y="1883"/>
                  </a:lnTo>
                  <a:cubicBezTo>
                    <a:pt x="3342" y="2451"/>
                    <a:pt x="3475" y="2802"/>
                    <a:pt x="3392" y="2969"/>
                  </a:cubicBezTo>
                  <a:cubicBezTo>
                    <a:pt x="3358" y="3036"/>
                    <a:pt x="3275" y="3057"/>
                    <a:pt x="3175" y="3057"/>
                  </a:cubicBezTo>
                  <a:cubicBezTo>
                    <a:pt x="3074" y="3057"/>
                    <a:pt x="2957" y="3036"/>
                    <a:pt x="2857" y="3019"/>
                  </a:cubicBezTo>
                  <a:cubicBezTo>
                    <a:pt x="2807" y="3019"/>
                    <a:pt x="2757" y="2986"/>
                    <a:pt x="2724" y="2986"/>
                  </a:cubicBezTo>
                  <a:cubicBezTo>
                    <a:pt x="1938" y="2885"/>
                    <a:pt x="1086" y="2150"/>
                    <a:pt x="719" y="1532"/>
                  </a:cubicBezTo>
                  <a:cubicBezTo>
                    <a:pt x="551" y="1181"/>
                    <a:pt x="418" y="813"/>
                    <a:pt x="317" y="446"/>
                  </a:cubicBezTo>
                  <a:lnTo>
                    <a:pt x="317" y="446"/>
                  </a:lnTo>
                  <a:cubicBezTo>
                    <a:pt x="602" y="463"/>
                    <a:pt x="902" y="713"/>
                    <a:pt x="1136" y="947"/>
                  </a:cubicBezTo>
                  <a:cubicBezTo>
                    <a:pt x="1186" y="1014"/>
                    <a:pt x="1253" y="1064"/>
                    <a:pt x="1320" y="1114"/>
                  </a:cubicBezTo>
                  <a:cubicBezTo>
                    <a:pt x="1671" y="1432"/>
                    <a:pt x="1988" y="1766"/>
                    <a:pt x="2272" y="2117"/>
                  </a:cubicBezTo>
                  <a:cubicBezTo>
                    <a:pt x="2304" y="2138"/>
                    <a:pt x="2342" y="2159"/>
                    <a:pt x="2375" y="2159"/>
                  </a:cubicBezTo>
                  <a:cubicBezTo>
                    <a:pt x="2394" y="2159"/>
                    <a:pt x="2410" y="2152"/>
                    <a:pt x="2423" y="2133"/>
                  </a:cubicBezTo>
                  <a:cubicBezTo>
                    <a:pt x="2473" y="2100"/>
                    <a:pt x="2490" y="2033"/>
                    <a:pt x="2439" y="1983"/>
                  </a:cubicBezTo>
                  <a:cubicBezTo>
                    <a:pt x="2155" y="1632"/>
                    <a:pt x="1821" y="1281"/>
                    <a:pt x="1470" y="964"/>
                  </a:cubicBezTo>
                  <a:cubicBezTo>
                    <a:pt x="1404" y="930"/>
                    <a:pt x="1337" y="864"/>
                    <a:pt x="1270" y="797"/>
                  </a:cubicBezTo>
                  <a:cubicBezTo>
                    <a:pt x="1015" y="557"/>
                    <a:pt x="666" y="250"/>
                    <a:pt x="295" y="250"/>
                  </a:cubicBezTo>
                  <a:cubicBezTo>
                    <a:pt x="252" y="250"/>
                    <a:pt x="210" y="254"/>
                    <a:pt x="167" y="262"/>
                  </a:cubicBezTo>
                  <a:cubicBezTo>
                    <a:pt x="150" y="262"/>
                    <a:pt x="134" y="279"/>
                    <a:pt x="100" y="295"/>
                  </a:cubicBezTo>
                  <a:cubicBezTo>
                    <a:pt x="84" y="312"/>
                    <a:pt x="84" y="362"/>
                    <a:pt x="84" y="379"/>
                  </a:cubicBezTo>
                  <a:cubicBezTo>
                    <a:pt x="184" y="813"/>
                    <a:pt x="368" y="1231"/>
                    <a:pt x="551" y="1632"/>
                  </a:cubicBezTo>
                  <a:cubicBezTo>
                    <a:pt x="936" y="2317"/>
                    <a:pt x="1838" y="3103"/>
                    <a:pt x="2690" y="3203"/>
                  </a:cubicBezTo>
                  <a:cubicBezTo>
                    <a:pt x="2740" y="3203"/>
                    <a:pt x="2774" y="3219"/>
                    <a:pt x="2824" y="3219"/>
                  </a:cubicBezTo>
                  <a:cubicBezTo>
                    <a:pt x="2924" y="3236"/>
                    <a:pt x="3024" y="3270"/>
                    <a:pt x="3158" y="3270"/>
                  </a:cubicBezTo>
                  <a:cubicBezTo>
                    <a:pt x="3325" y="3270"/>
                    <a:pt x="3492" y="3219"/>
                    <a:pt x="3592" y="3103"/>
                  </a:cubicBezTo>
                  <a:cubicBezTo>
                    <a:pt x="3759" y="2802"/>
                    <a:pt x="3509" y="2284"/>
                    <a:pt x="3258" y="1799"/>
                  </a:cubicBezTo>
                  <a:lnTo>
                    <a:pt x="3241" y="1783"/>
                  </a:lnTo>
                  <a:cubicBezTo>
                    <a:pt x="2506" y="429"/>
                    <a:pt x="835" y="95"/>
                    <a:pt x="150" y="11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53"/>
            <p:cNvSpPr/>
            <p:nvPr/>
          </p:nvSpPr>
          <p:spPr>
            <a:xfrm rot="10659116">
              <a:off x="2615319" y="469656"/>
              <a:ext cx="185862" cy="144268"/>
            </a:xfrm>
            <a:custGeom>
              <a:avLst/>
              <a:gdLst/>
              <a:ahLst/>
              <a:cxnLst/>
              <a:rect l="l" t="t" r="r" b="b"/>
              <a:pathLst>
                <a:path w="3910" h="3035" extrusionOk="0">
                  <a:moveTo>
                    <a:pt x="3334" y="227"/>
                  </a:moveTo>
                  <a:cubicBezTo>
                    <a:pt x="3433" y="227"/>
                    <a:pt x="3503" y="244"/>
                    <a:pt x="3542" y="277"/>
                  </a:cubicBezTo>
                  <a:cubicBezTo>
                    <a:pt x="3659" y="361"/>
                    <a:pt x="3576" y="612"/>
                    <a:pt x="3509" y="779"/>
                  </a:cubicBezTo>
                  <a:cubicBezTo>
                    <a:pt x="3492" y="846"/>
                    <a:pt x="3492" y="896"/>
                    <a:pt x="3459" y="929"/>
                  </a:cubicBezTo>
                  <a:cubicBezTo>
                    <a:pt x="3208" y="1681"/>
                    <a:pt x="2356" y="2366"/>
                    <a:pt x="1671" y="2617"/>
                  </a:cubicBezTo>
                  <a:cubicBezTo>
                    <a:pt x="1287" y="2700"/>
                    <a:pt x="902" y="2784"/>
                    <a:pt x="518" y="2817"/>
                  </a:cubicBezTo>
                  <a:cubicBezTo>
                    <a:pt x="585" y="2516"/>
                    <a:pt x="902" y="2266"/>
                    <a:pt x="1170" y="2082"/>
                  </a:cubicBezTo>
                  <a:cubicBezTo>
                    <a:pt x="1237" y="2032"/>
                    <a:pt x="1287" y="1982"/>
                    <a:pt x="1353" y="1932"/>
                  </a:cubicBezTo>
                  <a:cubicBezTo>
                    <a:pt x="1704" y="1664"/>
                    <a:pt x="2105" y="1414"/>
                    <a:pt x="2506" y="1180"/>
                  </a:cubicBezTo>
                  <a:cubicBezTo>
                    <a:pt x="2540" y="1146"/>
                    <a:pt x="2573" y="1079"/>
                    <a:pt x="2540" y="1029"/>
                  </a:cubicBezTo>
                  <a:cubicBezTo>
                    <a:pt x="2515" y="1005"/>
                    <a:pt x="2473" y="989"/>
                    <a:pt x="2439" y="989"/>
                  </a:cubicBezTo>
                  <a:cubicBezTo>
                    <a:pt x="2426" y="989"/>
                    <a:pt x="2415" y="991"/>
                    <a:pt x="2406" y="996"/>
                  </a:cubicBezTo>
                  <a:cubicBezTo>
                    <a:pt x="2005" y="1230"/>
                    <a:pt x="1604" y="1480"/>
                    <a:pt x="1237" y="1765"/>
                  </a:cubicBezTo>
                  <a:cubicBezTo>
                    <a:pt x="1170" y="1815"/>
                    <a:pt x="1103" y="1865"/>
                    <a:pt x="1036" y="1915"/>
                  </a:cubicBezTo>
                  <a:cubicBezTo>
                    <a:pt x="809" y="2085"/>
                    <a:pt x="543" y="2287"/>
                    <a:pt x="396" y="2535"/>
                  </a:cubicBezTo>
                  <a:lnTo>
                    <a:pt x="396" y="2535"/>
                  </a:lnTo>
                  <a:cubicBezTo>
                    <a:pt x="688" y="1811"/>
                    <a:pt x="1295" y="776"/>
                    <a:pt x="2406" y="428"/>
                  </a:cubicBezTo>
                  <a:lnTo>
                    <a:pt x="2423" y="428"/>
                  </a:lnTo>
                  <a:cubicBezTo>
                    <a:pt x="2824" y="294"/>
                    <a:pt x="3136" y="227"/>
                    <a:pt x="3334" y="227"/>
                  </a:cubicBezTo>
                  <a:close/>
                  <a:moveTo>
                    <a:pt x="3318" y="1"/>
                  </a:moveTo>
                  <a:cubicBezTo>
                    <a:pt x="3030" y="1"/>
                    <a:pt x="2662" y="105"/>
                    <a:pt x="2339" y="194"/>
                  </a:cubicBezTo>
                  <a:lnTo>
                    <a:pt x="2323" y="194"/>
                  </a:lnTo>
                  <a:cubicBezTo>
                    <a:pt x="852" y="662"/>
                    <a:pt x="234" y="2249"/>
                    <a:pt x="17" y="2917"/>
                  </a:cubicBezTo>
                  <a:cubicBezTo>
                    <a:pt x="0" y="2951"/>
                    <a:pt x="17" y="3018"/>
                    <a:pt x="84" y="3034"/>
                  </a:cubicBezTo>
                  <a:lnTo>
                    <a:pt x="100" y="3034"/>
                  </a:lnTo>
                  <a:cubicBezTo>
                    <a:pt x="150" y="3034"/>
                    <a:pt x="184" y="3001"/>
                    <a:pt x="234" y="3001"/>
                  </a:cubicBezTo>
                  <a:cubicBezTo>
                    <a:pt x="250" y="2946"/>
                    <a:pt x="269" y="2884"/>
                    <a:pt x="292" y="2817"/>
                  </a:cubicBezTo>
                  <a:lnTo>
                    <a:pt x="292" y="2817"/>
                  </a:lnTo>
                  <a:cubicBezTo>
                    <a:pt x="287" y="2850"/>
                    <a:pt x="284" y="2883"/>
                    <a:pt x="284" y="2917"/>
                  </a:cubicBezTo>
                  <a:cubicBezTo>
                    <a:pt x="284" y="2951"/>
                    <a:pt x="318" y="2984"/>
                    <a:pt x="334" y="3001"/>
                  </a:cubicBezTo>
                  <a:cubicBezTo>
                    <a:pt x="351" y="3018"/>
                    <a:pt x="401" y="3018"/>
                    <a:pt x="418" y="3018"/>
                  </a:cubicBezTo>
                  <a:cubicBezTo>
                    <a:pt x="852" y="3001"/>
                    <a:pt x="1287" y="2934"/>
                    <a:pt x="1738" y="2817"/>
                  </a:cubicBezTo>
                  <a:cubicBezTo>
                    <a:pt x="2456" y="2533"/>
                    <a:pt x="3409" y="1781"/>
                    <a:pt x="3659" y="979"/>
                  </a:cubicBezTo>
                  <a:cubicBezTo>
                    <a:pt x="3659" y="946"/>
                    <a:pt x="3676" y="896"/>
                    <a:pt x="3693" y="846"/>
                  </a:cubicBezTo>
                  <a:cubicBezTo>
                    <a:pt x="3776" y="612"/>
                    <a:pt x="3910" y="277"/>
                    <a:pt x="3676" y="94"/>
                  </a:cubicBezTo>
                  <a:cubicBezTo>
                    <a:pt x="3587" y="27"/>
                    <a:pt x="3462" y="1"/>
                    <a:pt x="3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53"/>
            <p:cNvSpPr/>
            <p:nvPr/>
          </p:nvSpPr>
          <p:spPr>
            <a:xfrm rot="10659116">
              <a:off x="2309101" y="464738"/>
              <a:ext cx="185909" cy="144981"/>
            </a:xfrm>
            <a:custGeom>
              <a:avLst/>
              <a:gdLst/>
              <a:ahLst/>
              <a:cxnLst/>
              <a:rect l="l" t="t" r="r" b="b"/>
              <a:pathLst>
                <a:path w="3911" h="3050" extrusionOk="0">
                  <a:moveTo>
                    <a:pt x="3324" y="0"/>
                  </a:moveTo>
                  <a:cubicBezTo>
                    <a:pt x="3035" y="0"/>
                    <a:pt x="2665" y="109"/>
                    <a:pt x="2340" y="210"/>
                  </a:cubicBezTo>
                  <a:lnTo>
                    <a:pt x="2323" y="210"/>
                  </a:lnTo>
                  <a:cubicBezTo>
                    <a:pt x="853" y="661"/>
                    <a:pt x="235" y="2248"/>
                    <a:pt x="18" y="2916"/>
                  </a:cubicBezTo>
                  <a:cubicBezTo>
                    <a:pt x="1" y="2966"/>
                    <a:pt x="18" y="3017"/>
                    <a:pt x="84" y="3050"/>
                  </a:cubicBezTo>
                  <a:lnTo>
                    <a:pt x="101" y="3050"/>
                  </a:lnTo>
                  <a:cubicBezTo>
                    <a:pt x="151" y="3050"/>
                    <a:pt x="185" y="3017"/>
                    <a:pt x="201" y="3017"/>
                  </a:cubicBezTo>
                  <a:cubicBezTo>
                    <a:pt x="419" y="2382"/>
                    <a:pt x="1003" y="861"/>
                    <a:pt x="2374" y="427"/>
                  </a:cubicBezTo>
                  <a:lnTo>
                    <a:pt x="2407" y="427"/>
                  </a:lnTo>
                  <a:cubicBezTo>
                    <a:pt x="2794" y="298"/>
                    <a:pt x="3098" y="231"/>
                    <a:pt x="3297" y="231"/>
                  </a:cubicBezTo>
                  <a:cubicBezTo>
                    <a:pt x="3407" y="231"/>
                    <a:pt x="3485" y="251"/>
                    <a:pt x="3526" y="293"/>
                  </a:cubicBezTo>
                  <a:cubicBezTo>
                    <a:pt x="3627" y="377"/>
                    <a:pt x="3543" y="611"/>
                    <a:pt x="3493" y="794"/>
                  </a:cubicBezTo>
                  <a:cubicBezTo>
                    <a:pt x="3460" y="844"/>
                    <a:pt x="3443" y="895"/>
                    <a:pt x="3443" y="928"/>
                  </a:cubicBezTo>
                  <a:cubicBezTo>
                    <a:pt x="3209" y="1680"/>
                    <a:pt x="2340" y="2382"/>
                    <a:pt x="1655" y="2616"/>
                  </a:cubicBezTo>
                  <a:cubicBezTo>
                    <a:pt x="1287" y="2699"/>
                    <a:pt x="886" y="2799"/>
                    <a:pt x="519" y="2816"/>
                  </a:cubicBezTo>
                  <a:cubicBezTo>
                    <a:pt x="586" y="2515"/>
                    <a:pt x="903" y="2265"/>
                    <a:pt x="1171" y="2081"/>
                  </a:cubicBezTo>
                  <a:cubicBezTo>
                    <a:pt x="1237" y="2047"/>
                    <a:pt x="1287" y="1981"/>
                    <a:pt x="1354" y="1930"/>
                  </a:cubicBezTo>
                  <a:cubicBezTo>
                    <a:pt x="1705" y="1663"/>
                    <a:pt x="2106" y="1413"/>
                    <a:pt x="2507" y="1179"/>
                  </a:cubicBezTo>
                  <a:cubicBezTo>
                    <a:pt x="2541" y="1145"/>
                    <a:pt x="2574" y="1078"/>
                    <a:pt x="2541" y="1045"/>
                  </a:cubicBezTo>
                  <a:cubicBezTo>
                    <a:pt x="2516" y="1007"/>
                    <a:pt x="2472" y="989"/>
                    <a:pt x="2437" y="989"/>
                  </a:cubicBezTo>
                  <a:cubicBezTo>
                    <a:pt x="2426" y="989"/>
                    <a:pt x="2415" y="991"/>
                    <a:pt x="2407" y="995"/>
                  </a:cubicBezTo>
                  <a:cubicBezTo>
                    <a:pt x="2006" y="1229"/>
                    <a:pt x="1605" y="1479"/>
                    <a:pt x="1237" y="1763"/>
                  </a:cubicBezTo>
                  <a:cubicBezTo>
                    <a:pt x="1171" y="1814"/>
                    <a:pt x="1104" y="1880"/>
                    <a:pt x="1037" y="1914"/>
                  </a:cubicBezTo>
                  <a:cubicBezTo>
                    <a:pt x="703" y="2164"/>
                    <a:pt x="285" y="2482"/>
                    <a:pt x="285" y="2916"/>
                  </a:cubicBezTo>
                  <a:cubicBezTo>
                    <a:pt x="285" y="2966"/>
                    <a:pt x="318" y="2983"/>
                    <a:pt x="335" y="3000"/>
                  </a:cubicBezTo>
                  <a:cubicBezTo>
                    <a:pt x="352" y="3017"/>
                    <a:pt x="402" y="3017"/>
                    <a:pt x="419" y="3017"/>
                  </a:cubicBezTo>
                  <a:cubicBezTo>
                    <a:pt x="853" y="3000"/>
                    <a:pt x="1287" y="2933"/>
                    <a:pt x="1722" y="2816"/>
                  </a:cubicBezTo>
                  <a:cubicBezTo>
                    <a:pt x="2457" y="2549"/>
                    <a:pt x="3393" y="1797"/>
                    <a:pt x="3660" y="978"/>
                  </a:cubicBezTo>
                  <a:cubicBezTo>
                    <a:pt x="3660" y="928"/>
                    <a:pt x="3677" y="878"/>
                    <a:pt x="3693" y="828"/>
                  </a:cubicBezTo>
                  <a:cubicBezTo>
                    <a:pt x="3777" y="627"/>
                    <a:pt x="3911" y="293"/>
                    <a:pt x="3677" y="93"/>
                  </a:cubicBezTo>
                  <a:cubicBezTo>
                    <a:pt x="3589" y="26"/>
                    <a:pt x="3466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53"/>
            <p:cNvSpPr/>
            <p:nvPr/>
          </p:nvSpPr>
          <p:spPr>
            <a:xfrm rot="10659116">
              <a:off x="2464911" y="323354"/>
              <a:ext cx="178731" cy="156675"/>
            </a:xfrm>
            <a:custGeom>
              <a:avLst/>
              <a:gdLst/>
              <a:ahLst/>
              <a:cxnLst/>
              <a:rect l="l" t="t" r="r" b="b"/>
              <a:pathLst>
                <a:path w="3760" h="3296" extrusionOk="0">
                  <a:moveTo>
                    <a:pt x="125" y="1"/>
                  </a:moveTo>
                  <a:cubicBezTo>
                    <a:pt x="71" y="1"/>
                    <a:pt x="32" y="44"/>
                    <a:pt x="17" y="87"/>
                  </a:cubicBezTo>
                  <a:cubicBezTo>
                    <a:pt x="0" y="154"/>
                    <a:pt x="34" y="221"/>
                    <a:pt x="101" y="221"/>
                  </a:cubicBezTo>
                  <a:cubicBezTo>
                    <a:pt x="752" y="305"/>
                    <a:pt x="2340" y="622"/>
                    <a:pt x="3025" y="1892"/>
                  </a:cubicBezTo>
                  <a:lnTo>
                    <a:pt x="3041" y="1909"/>
                  </a:lnTo>
                  <a:cubicBezTo>
                    <a:pt x="3342" y="2477"/>
                    <a:pt x="3459" y="2828"/>
                    <a:pt x="3376" y="2995"/>
                  </a:cubicBezTo>
                  <a:cubicBezTo>
                    <a:pt x="3351" y="3061"/>
                    <a:pt x="3267" y="3082"/>
                    <a:pt x="3167" y="3082"/>
                  </a:cubicBezTo>
                  <a:cubicBezTo>
                    <a:pt x="3066" y="3082"/>
                    <a:pt x="2950" y="3061"/>
                    <a:pt x="2858" y="3045"/>
                  </a:cubicBezTo>
                  <a:cubicBezTo>
                    <a:pt x="2824" y="3045"/>
                    <a:pt x="2774" y="3011"/>
                    <a:pt x="2741" y="3011"/>
                  </a:cubicBezTo>
                  <a:cubicBezTo>
                    <a:pt x="1955" y="2928"/>
                    <a:pt x="1103" y="2209"/>
                    <a:pt x="736" y="1574"/>
                  </a:cubicBezTo>
                  <a:cubicBezTo>
                    <a:pt x="569" y="1224"/>
                    <a:pt x="435" y="873"/>
                    <a:pt x="335" y="488"/>
                  </a:cubicBezTo>
                  <a:lnTo>
                    <a:pt x="335" y="488"/>
                  </a:lnTo>
                  <a:cubicBezTo>
                    <a:pt x="619" y="505"/>
                    <a:pt x="919" y="756"/>
                    <a:pt x="1153" y="990"/>
                  </a:cubicBezTo>
                  <a:cubicBezTo>
                    <a:pt x="1203" y="1056"/>
                    <a:pt x="1270" y="1123"/>
                    <a:pt x="1337" y="1157"/>
                  </a:cubicBezTo>
                  <a:cubicBezTo>
                    <a:pt x="1671" y="1457"/>
                    <a:pt x="1989" y="1792"/>
                    <a:pt x="2273" y="2143"/>
                  </a:cubicBezTo>
                  <a:cubicBezTo>
                    <a:pt x="2305" y="2164"/>
                    <a:pt x="2336" y="2185"/>
                    <a:pt x="2368" y="2185"/>
                  </a:cubicBezTo>
                  <a:cubicBezTo>
                    <a:pt x="2386" y="2185"/>
                    <a:pt x="2405" y="2178"/>
                    <a:pt x="2423" y="2159"/>
                  </a:cubicBezTo>
                  <a:cubicBezTo>
                    <a:pt x="2457" y="2126"/>
                    <a:pt x="2490" y="2059"/>
                    <a:pt x="2440" y="2009"/>
                  </a:cubicBezTo>
                  <a:cubicBezTo>
                    <a:pt x="2156" y="1641"/>
                    <a:pt x="1838" y="1307"/>
                    <a:pt x="1488" y="990"/>
                  </a:cubicBezTo>
                  <a:cubicBezTo>
                    <a:pt x="1421" y="956"/>
                    <a:pt x="1354" y="889"/>
                    <a:pt x="1287" y="823"/>
                  </a:cubicBezTo>
                  <a:cubicBezTo>
                    <a:pt x="1032" y="583"/>
                    <a:pt x="683" y="275"/>
                    <a:pt x="312" y="275"/>
                  </a:cubicBezTo>
                  <a:cubicBezTo>
                    <a:pt x="270" y="275"/>
                    <a:pt x="227" y="279"/>
                    <a:pt x="184" y="288"/>
                  </a:cubicBezTo>
                  <a:cubicBezTo>
                    <a:pt x="168" y="288"/>
                    <a:pt x="151" y="305"/>
                    <a:pt x="117" y="321"/>
                  </a:cubicBezTo>
                  <a:cubicBezTo>
                    <a:pt x="101" y="338"/>
                    <a:pt x="101" y="388"/>
                    <a:pt x="101" y="405"/>
                  </a:cubicBezTo>
                  <a:cubicBezTo>
                    <a:pt x="201" y="839"/>
                    <a:pt x="368" y="1257"/>
                    <a:pt x="569" y="1658"/>
                  </a:cubicBezTo>
                  <a:cubicBezTo>
                    <a:pt x="953" y="2343"/>
                    <a:pt x="1855" y="3128"/>
                    <a:pt x="2707" y="3229"/>
                  </a:cubicBezTo>
                  <a:cubicBezTo>
                    <a:pt x="2757" y="3229"/>
                    <a:pt x="2791" y="3245"/>
                    <a:pt x="2841" y="3245"/>
                  </a:cubicBezTo>
                  <a:cubicBezTo>
                    <a:pt x="2941" y="3262"/>
                    <a:pt x="3075" y="3295"/>
                    <a:pt x="3192" y="3295"/>
                  </a:cubicBezTo>
                  <a:cubicBezTo>
                    <a:pt x="3359" y="3295"/>
                    <a:pt x="3509" y="3245"/>
                    <a:pt x="3593" y="3095"/>
                  </a:cubicBezTo>
                  <a:cubicBezTo>
                    <a:pt x="3760" y="2794"/>
                    <a:pt x="3509" y="2293"/>
                    <a:pt x="3259" y="1808"/>
                  </a:cubicBezTo>
                  <a:lnTo>
                    <a:pt x="3242" y="1792"/>
                  </a:lnTo>
                  <a:cubicBezTo>
                    <a:pt x="2741" y="823"/>
                    <a:pt x="1604" y="171"/>
                    <a:pt x="151" y="4"/>
                  </a:cubicBezTo>
                  <a:cubicBezTo>
                    <a:pt x="142" y="2"/>
                    <a:pt x="133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53"/>
            <p:cNvSpPr/>
            <p:nvPr/>
          </p:nvSpPr>
          <p:spPr>
            <a:xfrm rot="10659116">
              <a:off x="2130745" y="335486"/>
              <a:ext cx="177971" cy="157008"/>
            </a:xfrm>
            <a:custGeom>
              <a:avLst/>
              <a:gdLst/>
              <a:ahLst/>
              <a:cxnLst/>
              <a:rect l="l" t="t" r="r" b="b"/>
              <a:pathLst>
                <a:path w="3744" h="3303" extrusionOk="0">
                  <a:moveTo>
                    <a:pt x="110" y="1"/>
                  </a:moveTo>
                  <a:cubicBezTo>
                    <a:pt x="64" y="1"/>
                    <a:pt x="34" y="43"/>
                    <a:pt x="34" y="95"/>
                  </a:cubicBezTo>
                  <a:cubicBezTo>
                    <a:pt x="0" y="145"/>
                    <a:pt x="51" y="212"/>
                    <a:pt x="117" y="212"/>
                  </a:cubicBezTo>
                  <a:cubicBezTo>
                    <a:pt x="752" y="295"/>
                    <a:pt x="2373" y="613"/>
                    <a:pt x="3041" y="1883"/>
                  </a:cubicBezTo>
                  <a:lnTo>
                    <a:pt x="3058" y="1933"/>
                  </a:lnTo>
                  <a:cubicBezTo>
                    <a:pt x="3158" y="2133"/>
                    <a:pt x="3509" y="2785"/>
                    <a:pt x="3392" y="3019"/>
                  </a:cubicBezTo>
                  <a:cubicBezTo>
                    <a:pt x="3359" y="3077"/>
                    <a:pt x="3275" y="3098"/>
                    <a:pt x="3177" y="3098"/>
                  </a:cubicBezTo>
                  <a:cubicBezTo>
                    <a:pt x="3079" y="3098"/>
                    <a:pt x="2966" y="3077"/>
                    <a:pt x="2874" y="3052"/>
                  </a:cubicBezTo>
                  <a:cubicBezTo>
                    <a:pt x="2807" y="3052"/>
                    <a:pt x="2757" y="3035"/>
                    <a:pt x="2724" y="3035"/>
                  </a:cubicBezTo>
                  <a:cubicBezTo>
                    <a:pt x="1972" y="2935"/>
                    <a:pt x="1120" y="2200"/>
                    <a:pt x="736" y="1565"/>
                  </a:cubicBezTo>
                  <a:cubicBezTo>
                    <a:pt x="569" y="1214"/>
                    <a:pt x="452" y="863"/>
                    <a:pt x="335" y="479"/>
                  </a:cubicBezTo>
                  <a:lnTo>
                    <a:pt x="335" y="479"/>
                  </a:lnTo>
                  <a:cubicBezTo>
                    <a:pt x="635" y="513"/>
                    <a:pt x="919" y="780"/>
                    <a:pt x="1153" y="980"/>
                  </a:cubicBezTo>
                  <a:cubicBezTo>
                    <a:pt x="1220" y="1047"/>
                    <a:pt x="1287" y="1114"/>
                    <a:pt x="1337" y="1147"/>
                  </a:cubicBezTo>
                  <a:cubicBezTo>
                    <a:pt x="1671" y="1465"/>
                    <a:pt x="1989" y="1799"/>
                    <a:pt x="2290" y="2150"/>
                  </a:cubicBezTo>
                  <a:cubicBezTo>
                    <a:pt x="2311" y="2182"/>
                    <a:pt x="2347" y="2201"/>
                    <a:pt x="2378" y="2201"/>
                  </a:cubicBezTo>
                  <a:cubicBezTo>
                    <a:pt x="2395" y="2201"/>
                    <a:pt x="2411" y="2195"/>
                    <a:pt x="2423" y="2183"/>
                  </a:cubicBezTo>
                  <a:cubicBezTo>
                    <a:pt x="2473" y="2133"/>
                    <a:pt x="2490" y="2066"/>
                    <a:pt x="2457" y="2033"/>
                  </a:cubicBezTo>
                  <a:cubicBezTo>
                    <a:pt x="2156" y="1682"/>
                    <a:pt x="1838" y="1315"/>
                    <a:pt x="1488" y="1014"/>
                  </a:cubicBezTo>
                  <a:cubicBezTo>
                    <a:pt x="1421" y="964"/>
                    <a:pt x="1371" y="897"/>
                    <a:pt x="1304" y="847"/>
                  </a:cubicBezTo>
                  <a:cubicBezTo>
                    <a:pt x="1035" y="578"/>
                    <a:pt x="699" y="282"/>
                    <a:pt x="333" y="282"/>
                  </a:cubicBezTo>
                  <a:cubicBezTo>
                    <a:pt x="289" y="282"/>
                    <a:pt x="245" y="286"/>
                    <a:pt x="201" y="295"/>
                  </a:cubicBezTo>
                  <a:cubicBezTo>
                    <a:pt x="184" y="295"/>
                    <a:pt x="151" y="312"/>
                    <a:pt x="134" y="345"/>
                  </a:cubicBezTo>
                  <a:cubicBezTo>
                    <a:pt x="117" y="362"/>
                    <a:pt x="117" y="396"/>
                    <a:pt x="117" y="429"/>
                  </a:cubicBezTo>
                  <a:cubicBezTo>
                    <a:pt x="218" y="863"/>
                    <a:pt x="385" y="1281"/>
                    <a:pt x="569" y="1682"/>
                  </a:cubicBezTo>
                  <a:cubicBezTo>
                    <a:pt x="970" y="2367"/>
                    <a:pt x="1872" y="3136"/>
                    <a:pt x="2724" y="3236"/>
                  </a:cubicBezTo>
                  <a:cubicBezTo>
                    <a:pt x="2774" y="3236"/>
                    <a:pt x="2807" y="3269"/>
                    <a:pt x="2858" y="3269"/>
                  </a:cubicBezTo>
                  <a:cubicBezTo>
                    <a:pt x="2958" y="3286"/>
                    <a:pt x="3058" y="3303"/>
                    <a:pt x="3192" y="3303"/>
                  </a:cubicBezTo>
                  <a:cubicBezTo>
                    <a:pt x="3359" y="3303"/>
                    <a:pt x="3526" y="3269"/>
                    <a:pt x="3593" y="3102"/>
                  </a:cubicBezTo>
                  <a:cubicBezTo>
                    <a:pt x="3743" y="2802"/>
                    <a:pt x="3509" y="2284"/>
                    <a:pt x="3259" y="1816"/>
                  </a:cubicBezTo>
                  <a:lnTo>
                    <a:pt x="3242" y="1782"/>
                  </a:lnTo>
                  <a:cubicBezTo>
                    <a:pt x="2741" y="813"/>
                    <a:pt x="1621" y="178"/>
                    <a:pt x="151" y="11"/>
                  </a:cubicBezTo>
                  <a:cubicBezTo>
                    <a:pt x="136" y="4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89333" y="3104476"/>
            <a:ext cx="5396824" cy="165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Trưng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sản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endParaRPr 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9" name="Google Shape;5669;p53"/>
          <p:cNvSpPr txBox="1">
            <a:spLocks/>
          </p:cNvSpPr>
          <p:nvPr/>
        </p:nvSpPr>
        <p:spPr>
          <a:xfrm>
            <a:off x="5656468" y="1971983"/>
            <a:ext cx="6120261" cy="106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defTabSz="1219170">
              <a:buClr>
                <a:srgbClr val="26333A"/>
              </a:buClr>
            </a:pPr>
            <a:r>
              <a:rPr lang="en-US" sz="3733" b="1" kern="0" dirty="0">
                <a:solidFill>
                  <a:srgbClr val="C00000"/>
                </a:solidFill>
                <a:latin typeface="Arial"/>
              </a:rPr>
              <a:t>HĐ4. </a:t>
            </a:r>
            <a:r>
              <a:rPr lang="en-US" sz="3733" b="1" kern="0" dirty="0" err="1">
                <a:solidFill>
                  <a:srgbClr val="C00000"/>
                </a:solidFill>
                <a:latin typeface="Arial"/>
              </a:rPr>
              <a:t>Phân</a:t>
            </a:r>
            <a:r>
              <a:rPr lang="en-US" sz="3733" b="1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Arial"/>
              </a:rPr>
              <a:t>tích</a:t>
            </a:r>
            <a:r>
              <a:rPr lang="en-US" sz="3733" b="1" kern="0" dirty="0">
                <a:solidFill>
                  <a:srgbClr val="C00000"/>
                </a:solidFill>
                <a:latin typeface="Arial"/>
              </a:rPr>
              <a:t> – </a:t>
            </a:r>
            <a:r>
              <a:rPr lang="en-US" sz="3733" b="1" kern="0" dirty="0" err="1">
                <a:solidFill>
                  <a:srgbClr val="C00000"/>
                </a:solidFill>
                <a:latin typeface="Arial"/>
              </a:rPr>
              <a:t>Đánh</a:t>
            </a:r>
            <a:r>
              <a:rPr lang="en-US" sz="3733" b="1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Arial"/>
              </a:rPr>
              <a:t>giá</a:t>
            </a:r>
            <a:endParaRPr lang="en-US" sz="3733" b="1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6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00713" y="2553051"/>
            <a:ext cx="3128777" cy="211039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15628" y="2843132"/>
            <a:ext cx="289894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531612" y="2610964"/>
            <a:ext cx="3128777" cy="24313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4746695" y="2843132"/>
            <a:ext cx="279370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399383" y="2669746"/>
            <a:ext cx="3128777" cy="307138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8529870" y="2843132"/>
            <a:ext cx="2867804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ts val="2800"/>
              </a:lnSpc>
            </a:pP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333" b="1" dirty="0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324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333" b="1" dirty="0">
              <a:solidFill>
                <a:srgbClr val="3247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751840" y="611650"/>
            <a:ext cx="104140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4000" b="1" u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b="1" u="none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"/>
          <p:cNvSpPr txBox="1"/>
          <p:nvPr/>
        </p:nvSpPr>
        <p:spPr>
          <a:xfrm>
            <a:off x="1101395" y="1795383"/>
            <a:ext cx="5426364" cy="523220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49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4" name="Google Shape;5834;p55"/>
          <p:cNvGrpSpPr/>
          <p:nvPr/>
        </p:nvGrpSpPr>
        <p:grpSpPr>
          <a:xfrm>
            <a:off x="9930205" y="4610472"/>
            <a:ext cx="1859791" cy="1856657"/>
            <a:chOff x="7447653" y="3457853"/>
            <a:chExt cx="1394843" cy="1392493"/>
          </a:xfrm>
        </p:grpSpPr>
        <p:sp>
          <p:nvSpPr>
            <p:cNvPr id="5835" name="Google Shape;5835;p55"/>
            <p:cNvSpPr/>
            <p:nvPr/>
          </p:nvSpPr>
          <p:spPr>
            <a:xfrm>
              <a:off x="7447653" y="4676156"/>
              <a:ext cx="1238942" cy="51083"/>
            </a:xfrm>
            <a:custGeom>
              <a:avLst/>
              <a:gdLst/>
              <a:ahLst/>
              <a:cxnLst/>
              <a:rect l="l" t="t" r="r" b="b"/>
              <a:pathLst>
                <a:path w="29759" h="1227" extrusionOk="0">
                  <a:moveTo>
                    <a:pt x="5419" y="1"/>
                  </a:moveTo>
                  <a:cubicBezTo>
                    <a:pt x="4968" y="1"/>
                    <a:pt x="4520" y="17"/>
                    <a:pt x="4077" y="57"/>
                  </a:cubicBezTo>
                  <a:cubicBezTo>
                    <a:pt x="3426" y="107"/>
                    <a:pt x="2791" y="274"/>
                    <a:pt x="2172" y="441"/>
                  </a:cubicBezTo>
                  <a:cubicBezTo>
                    <a:pt x="1487" y="642"/>
                    <a:pt x="769" y="825"/>
                    <a:pt x="101" y="842"/>
                  </a:cubicBezTo>
                  <a:cubicBezTo>
                    <a:pt x="34" y="842"/>
                    <a:pt x="0" y="892"/>
                    <a:pt x="0" y="942"/>
                  </a:cubicBezTo>
                  <a:cubicBezTo>
                    <a:pt x="0" y="1009"/>
                    <a:pt x="34" y="1059"/>
                    <a:pt x="101" y="1059"/>
                  </a:cubicBezTo>
                  <a:cubicBezTo>
                    <a:pt x="786" y="1026"/>
                    <a:pt x="1521" y="842"/>
                    <a:pt x="2206" y="658"/>
                  </a:cubicBezTo>
                  <a:cubicBezTo>
                    <a:pt x="2824" y="491"/>
                    <a:pt x="3459" y="324"/>
                    <a:pt x="4077" y="274"/>
                  </a:cubicBezTo>
                  <a:cubicBezTo>
                    <a:pt x="4501" y="245"/>
                    <a:pt x="4927" y="233"/>
                    <a:pt x="5354" y="233"/>
                  </a:cubicBezTo>
                  <a:cubicBezTo>
                    <a:pt x="6411" y="233"/>
                    <a:pt x="7475" y="308"/>
                    <a:pt x="8522" y="391"/>
                  </a:cubicBezTo>
                  <a:cubicBezTo>
                    <a:pt x="9023" y="424"/>
                    <a:pt x="9541" y="475"/>
                    <a:pt x="10059" y="491"/>
                  </a:cubicBezTo>
                  <a:cubicBezTo>
                    <a:pt x="11496" y="575"/>
                    <a:pt x="12950" y="692"/>
                    <a:pt x="14370" y="825"/>
                  </a:cubicBezTo>
                  <a:cubicBezTo>
                    <a:pt x="16625" y="1009"/>
                    <a:pt x="18981" y="1226"/>
                    <a:pt x="21304" y="1226"/>
                  </a:cubicBezTo>
                  <a:cubicBezTo>
                    <a:pt x="21454" y="1226"/>
                    <a:pt x="21588" y="1226"/>
                    <a:pt x="21755" y="1193"/>
                  </a:cubicBezTo>
                  <a:lnTo>
                    <a:pt x="22958" y="1193"/>
                  </a:lnTo>
                  <a:cubicBezTo>
                    <a:pt x="24579" y="1193"/>
                    <a:pt x="26266" y="1193"/>
                    <a:pt x="27854" y="942"/>
                  </a:cubicBezTo>
                  <a:cubicBezTo>
                    <a:pt x="28255" y="892"/>
                    <a:pt x="28605" y="725"/>
                    <a:pt x="28973" y="575"/>
                  </a:cubicBezTo>
                  <a:cubicBezTo>
                    <a:pt x="29224" y="475"/>
                    <a:pt x="29441" y="358"/>
                    <a:pt x="29675" y="307"/>
                  </a:cubicBezTo>
                  <a:cubicBezTo>
                    <a:pt x="29725" y="274"/>
                    <a:pt x="29758" y="241"/>
                    <a:pt x="29742" y="174"/>
                  </a:cubicBezTo>
                  <a:cubicBezTo>
                    <a:pt x="29727" y="145"/>
                    <a:pt x="29688" y="104"/>
                    <a:pt x="29634" y="104"/>
                  </a:cubicBezTo>
                  <a:cubicBezTo>
                    <a:pt x="29626" y="104"/>
                    <a:pt x="29617" y="105"/>
                    <a:pt x="29608" y="107"/>
                  </a:cubicBezTo>
                  <a:cubicBezTo>
                    <a:pt x="29357" y="174"/>
                    <a:pt x="29107" y="274"/>
                    <a:pt x="28890" y="391"/>
                  </a:cubicBezTo>
                  <a:cubicBezTo>
                    <a:pt x="28555" y="525"/>
                    <a:pt x="28188" y="675"/>
                    <a:pt x="27820" y="742"/>
                  </a:cubicBezTo>
                  <a:cubicBezTo>
                    <a:pt x="26233" y="993"/>
                    <a:pt x="24562" y="993"/>
                    <a:pt x="22958" y="993"/>
                  </a:cubicBezTo>
                  <a:lnTo>
                    <a:pt x="21755" y="993"/>
                  </a:lnTo>
                  <a:cubicBezTo>
                    <a:pt x="21659" y="993"/>
                    <a:pt x="21562" y="993"/>
                    <a:pt x="21466" y="993"/>
                  </a:cubicBezTo>
                  <a:cubicBezTo>
                    <a:pt x="19104" y="993"/>
                    <a:pt x="16715" y="800"/>
                    <a:pt x="14403" y="591"/>
                  </a:cubicBezTo>
                  <a:cubicBezTo>
                    <a:pt x="12983" y="475"/>
                    <a:pt x="11529" y="341"/>
                    <a:pt x="10092" y="257"/>
                  </a:cubicBezTo>
                  <a:cubicBezTo>
                    <a:pt x="9558" y="241"/>
                    <a:pt x="9040" y="190"/>
                    <a:pt x="8538" y="157"/>
                  </a:cubicBezTo>
                  <a:cubicBezTo>
                    <a:pt x="7522" y="87"/>
                    <a:pt x="6465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55"/>
            <p:cNvSpPr/>
            <p:nvPr/>
          </p:nvSpPr>
          <p:spPr>
            <a:xfrm>
              <a:off x="7499819" y="4548302"/>
              <a:ext cx="122483" cy="162950"/>
            </a:xfrm>
            <a:custGeom>
              <a:avLst/>
              <a:gdLst/>
              <a:ahLst/>
              <a:cxnLst/>
              <a:rect l="l" t="t" r="r" b="b"/>
              <a:pathLst>
                <a:path w="2942" h="3914" extrusionOk="0">
                  <a:moveTo>
                    <a:pt x="2481" y="1"/>
                  </a:moveTo>
                  <a:cubicBezTo>
                    <a:pt x="2227" y="1"/>
                    <a:pt x="1868" y="180"/>
                    <a:pt x="1404" y="538"/>
                  </a:cubicBezTo>
                  <a:cubicBezTo>
                    <a:pt x="151" y="1407"/>
                    <a:pt x="1" y="3128"/>
                    <a:pt x="1" y="3813"/>
                  </a:cubicBezTo>
                  <a:cubicBezTo>
                    <a:pt x="1" y="3880"/>
                    <a:pt x="34" y="3913"/>
                    <a:pt x="101" y="3913"/>
                  </a:cubicBezTo>
                  <a:cubicBezTo>
                    <a:pt x="151" y="3913"/>
                    <a:pt x="201" y="3880"/>
                    <a:pt x="201" y="3846"/>
                  </a:cubicBezTo>
                  <a:cubicBezTo>
                    <a:pt x="201" y="3178"/>
                    <a:pt x="335" y="1557"/>
                    <a:pt x="1521" y="739"/>
                  </a:cubicBezTo>
                  <a:cubicBezTo>
                    <a:pt x="2092" y="310"/>
                    <a:pt x="2381" y="245"/>
                    <a:pt x="2513" y="245"/>
                  </a:cubicBezTo>
                  <a:cubicBezTo>
                    <a:pt x="2551" y="245"/>
                    <a:pt x="2575" y="250"/>
                    <a:pt x="2590" y="254"/>
                  </a:cubicBezTo>
                  <a:cubicBezTo>
                    <a:pt x="2707" y="304"/>
                    <a:pt x="2707" y="571"/>
                    <a:pt x="2691" y="755"/>
                  </a:cubicBezTo>
                  <a:lnTo>
                    <a:pt x="2691" y="906"/>
                  </a:lnTo>
                  <a:cubicBezTo>
                    <a:pt x="2691" y="1674"/>
                    <a:pt x="2072" y="2627"/>
                    <a:pt x="1488" y="3061"/>
                  </a:cubicBezTo>
                  <a:cubicBezTo>
                    <a:pt x="1170" y="3261"/>
                    <a:pt x="819" y="3429"/>
                    <a:pt x="452" y="3579"/>
                  </a:cubicBezTo>
                  <a:cubicBezTo>
                    <a:pt x="435" y="3295"/>
                    <a:pt x="669" y="2977"/>
                    <a:pt x="853" y="2710"/>
                  </a:cubicBezTo>
                  <a:cubicBezTo>
                    <a:pt x="919" y="2627"/>
                    <a:pt x="953" y="2560"/>
                    <a:pt x="1003" y="2493"/>
                  </a:cubicBezTo>
                  <a:cubicBezTo>
                    <a:pt x="1270" y="2125"/>
                    <a:pt x="1571" y="1758"/>
                    <a:pt x="1872" y="1424"/>
                  </a:cubicBezTo>
                  <a:cubicBezTo>
                    <a:pt x="1922" y="1390"/>
                    <a:pt x="1922" y="1323"/>
                    <a:pt x="1872" y="1290"/>
                  </a:cubicBezTo>
                  <a:cubicBezTo>
                    <a:pt x="1855" y="1265"/>
                    <a:pt x="1830" y="1252"/>
                    <a:pt x="1805" y="1252"/>
                  </a:cubicBezTo>
                  <a:cubicBezTo>
                    <a:pt x="1780" y="1252"/>
                    <a:pt x="1755" y="1265"/>
                    <a:pt x="1738" y="1290"/>
                  </a:cubicBezTo>
                  <a:cubicBezTo>
                    <a:pt x="1421" y="1624"/>
                    <a:pt x="1103" y="1992"/>
                    <a:pt x="836" y="2376"/>
                  </a:cubicBezTo>
                  <a:cubicBezTo>
                    <a:pt x="786" y="2426"/>
                    <a:pt x="736" y="2493"/>
                    <a:pt x="686" y="2560"/>
                  </a:cubicBezTo>
                  <a:cubicBezTo>
                    <a:pt x="435" y="2894"/>
                    <a:pt x="117" y="3312"/>
                    <a:pt x="268" y="3729"/>
                  </a:cubicBezTo>
                  <a:lnTo>
                    <a:pt x="335" y="3796"/>
                  </a:lnTo>
                  <a:lnTo>
                    <a:pt x="418" y="3796"/>
                  </a:lnTo>
                  <a:cubicBezTo>
                    <a:pt x="836" y="3629"/>
                    <a:pt x="1237" y="3429"/>
                    <a:pt x="1605" y="3178"/>
                  </a:cubicBezTo>
                  <a:cubicBezTo>
                    <a:pt x="2239" y="2710"/>
                    <a:pt x="2908" y="1708"/>
                    <a:pt x="2908" y="872"/>
                  </a:cubicBezTo>
                  <a:lnTo>
                    <a:pt x="2908" y="739"/>
                  </a:lnTo>
                  <a:cubicBezTo>
                    <a:pt x="2925" y="505"/>
                    <a:pt x="2941" y="137"/>
                    <a:pt x="2657" y="37"/>
                  </a:cubicBezTo>
                  <a:cubicBezTo>
                    <a:pt x="2606" y="13"/>
                    <a:pt x="2547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55"/>
            <p:cNvSpPr/>
            <p:nvPr/>
          </p:nvSpPr>
          <p:spPr>
            <a:xfrm>
              <a:off x="7739123" y="4564747"/>
              <a:ext cx="162117" cy="126313"/>
            </a:xfrm>
            <a:custGeom>
              <a:avLst/>
              <a:gdLst/>
              <a:ahLst/>
              <a:cxnLst/>
              <a:rect l="l" t="t" r="r" b="b"/>
              <a:pathLst>
                <a:path w="3894" h="3034" extrusionOk="0">
                  <a:moveTo>
                    <a:pt x="3317" y="206"/>
                  </a:moveTo>
                  <a:cubicBezTo>
                    <a:pt x="3425" y="206"/>
                    <a:pt x="3501" y="225"/>
                    <a:pt x="3542" y="260"/>
                  </a:cubicBezTo>
                  <a:cubicBezTo>
                    <a:pt x="3643" y="344"/>
                    <a:pt x="3559" y="577"/>
                    <a:pt x="3509" y="761"/>
                  </a:cubicBezTo>
                  <a:cubicBezTo>
                    <a:pt x="3476" y="828"/>
                    <a:pt x="3476" y="861"/>
                    <a:pt x="3459" y="912"/>
                  </a:cubicBezTo>
                  <a:cubicBezTo>
                    <a:pt x="3225" y="1663"/>
                    <a:pt x="2356" y="2349"/>
                    <a:pt x="1671" y="2599"/>
                  </a:cubicBezTo>
                  <a:cubicBezTo>
                    <a:pt x="1287" y="2683"/>
                    <a:pt x="886" y="2766"/>
                    <a:pt x="518" y="2783"/>
                  </a:cubicBezTo>
                  <a:cubicBezTo>
                    <a:pt x="585" y="2516"/>
                    <a:pt x="919" y="2265"/>
                    <a:pt x="1170" y="2081"/>
                  </a:cubicBezTo>
                  <a:cubicBezTo>
                    <a:pt x="1220" y="2031"/>
                    <a:pt x="1287" y="1964"/>
                    <a:pt x="1354" y="1931"/>
                  </a:cubicBezTo>
                  <a:cubicBezTo>
                    <a:pt x="1721" y="1663"/>
                    <a:pt x="2122" y="1413"/>
                    <a:pt x="2523" y="1179"/>
                  </a:cubicBezTo>
                  <a:cubicBezTo>
                    <a:pt x="2557" y="1146"/>
                    <a:pt x="2590" y="1079"/>
                    <a:pt x="2557" y="1029"/>
                  </a:cubicBezTo>
                  <a:cubicBezTo>
                    <a:pt x="2532" y="1004"/>
                    <a:pt x="2490" y="989"/>
                    <a:pt x="2456" y="989"/>
                  </a:cubicBezTo>
                  <a:cubicBezTo>
                    <a:pt x="2443" y="989"/>
                    <a:pt x="2432" y="991"/>
                    <a:pt x="2423" y="995"/>
                  </a:cubicBezTo>
                  <a:cubicBezTo>
                    <a:pt x="2005" y="1229"/>
                    <a:pt x="1604" y="1480"/>
                    <a:pt x="1220" y="1764"/>
                  </a:cubicBezTo>
                  <a:cubicBezTo>
                    <a:pt x="1170" y="1814"/>
                    <a:pt x="1103" y="1864"/>
                    <a:pt x="1036" y="1914"/>
                  </a:cubicBezTo>
                  <a:cubicBezTo>
                    <a:pt x="776" y="2109"/>
                    <a:pt x="465" y="2345"/>
                    <a:pt x="340" y="2645"/>
                  </a:cubicBezTo>
                  <a:lnTo>
                    <a:pt x="340" y="2645"/>
                  </a:lnTo>
                  <a:cubicBezTo>
                    <a:pt x="622" y="1911"/>
                    <a:pt x="1231" y="778"/>
                    <a:pt x="2390" y="410"/>
                  </a:cubicBezTo>
                  <a:lnTo>
                    <a:pt x="2423" y="410"/>
                  </a:lnTo>
                  <a:cubicBezTo>
                    <a:pt x="2813" y="270"/>
                    <a:pt x="3119" y="206"/>
                    <a:pt x="3317" y="206"/>
                  </a:cubicBezTo>
                  <a:close/>
                  <a:moveTo>
                    <a:pt x="3307" y="0"/>
                  </a:moveTo>
                  <a:cubicBezTo>
                    <a:pt x="3015" y="0"/>
                    <a:pt x="2651" y="104"/>
                    <a:pt x="2339" y="193"/>
                  </a:cubicBezTo>
                  <a:lnTo>
                    <a:pt x="2306" y="193"/>
                  </a:lnTo>
                  <a:cubicBezTo>
                    <a:pt x="852" y="661"/>
                    <a:pt x="217" y="2248"/>
                    <a:pt x="17" y="2917"/>
                  </a:cubicBezTo>
                  <a:cubicBezTo>
                    <a:pt x="0" y="2950"/>
                    <a:pt x="17" y="3017"/>
                    <a:pt x="84" y="3034"/>
                  </a:cubicBezTo>
                  <a:lnTo>
                    <a:pt x="101" y="3034"/>
                  </a:lnTo>
                  <a:cubicBezTo>
                    <a:pt x="134" y="3034"/>
                    <a:pt x="184" y="3017"/>
                    <a:pt x="217" y="3000"/>
                  </a:cubicBezTo>
                  <a:cubicBezTo>
                    <a:pt x="245" y="2912"/>
                    <a:pt x="279" y="2808"/>
                    <a:pt x="322" y="2693"/>
                  </a:cubicBezTo>
                  <a:lnTo>
                    <a:pt x="322" y="2693"/>
                  </a:lnTo>
                  <a:cubicBezTo>
                    <a:pt x="298" y="2764"/>
                    <a:pt x="284" y="2838"/>
                    <a:pt x="284" y="2917"/>
                  </a:cubicBezTo>
                  <a:cubicBezTo>
                    <a:pt x="284" y="2950"/>
                    <a:pt x="301" y="2983"/>
                    <a:pt x="334" y="3000"/>
                  </a:cubicBezTo>
                  <a:cubicBezTo>
                    <a:pt x="351" y="3017"/>
                    <a:pt x="385" y="3017"/>
                    <a:pt x="418" y="3017"/>
                  </a:cubicBezTo>
                  <a:cubicBezTo>
                    <a:pt x="852" y="3000"/>
                    <a:pt x="1287" y="2933"/>
                    <a:pt x="1721" y="2816"/>
                  </a:cubicBezTo>
                  <a:cubicBezTo>
                    <a:pt x="2456" y="2532"/>
                    <a:pt x="3392" y="1780"/>
                    <a:pt x="3643" y="978"/>
                  </a:cubicBezTo>
                  <a:cubicBezTo>
                    <a:pt x="3643" y="945"/>
                    <a:pt x="3676" y="895"/>
                    <a:pt x="3693" y="845"/>
                  </a:cubicBezTo>
                  <a:cubicBezTo>
                    <a:pt x="3776" y="611"/>
                    <a:pt x="3893" y="277"/>
                    <a:pt x="3676" y="93"/>
                  </a:cubicBezTo>
                  <a:cubicBezTo>
                    <a:pt x="3581" y="26"/>
                    <a:pt x="3453" y="0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55"/>
            <p:cNvSpPr/>
            <p:nvPr/>
          </p:nvSpPr>
          <p:spPr>
            <a:xfrm>
              <a:off x="7572842" y="4688479"/>
              <a:ext cx="156580" cy="136138"/>
            </a:xfrm>
            <a:custGeom>
              <a:avLst/>
              <a:gdLst/>
              <a:ahLst/>
              <a:cxnLst/>
              <a:rect l="l" t="t" r="r" b="b"/>
              <a:pathLst>
                <a:path w="3761" h="3270" extrusionOk="0">
                  <a:moveTo>
                    <a:pt x="100" y="1"/>
                  </a:moveTo>
                  <a:cubicBezTo>
                    <a:pt x="58" y="1"/>
                    <a:pt x="18" y="43"/>
                    <a:pt x="18" y="95"/>
                  </a:cubicBezTo>
                  <a:cubicBezTo>
                    <a:pt x="1" y="145"/>
                    <a:pt x="34" y="212"/>
                    <a:pt x="101" y="212"/>
                  </a:cubicBezTo>
                  <a:cubicBezTo>
                    <a:pt x="753" y="279"/>
                    <a:pt x="2340" y="596"/>
                    <a:pt x="3025" y="1866"/>
                  </a:cubicBezTo>
                  <a:lnTo>
                    <a:pt x="3042" y="1883"/>
                  </a:lnTo>
                  <a:cubicBezTo>
                    <a:pt x="3343" y="2451"/>
                    <a:pt x="3460" y="2802"/>
                    <a:pt x="3376" y="2969"/>
                  </a:cubicBezTo>
                  <a:cubicBezTo>
                    <a:pt x="3343" y="3036"/>
                    <a:pt x="3259" y="3057"/>
                    <a:pt x="3161" y="3057"/>
                  </a:cubicBezTo>
                  <a:cubicBezTo>
                    <a:pt x="3063" y="3057"/>
                    <a:pt x="2950" y="3036"/>
                    <a:pt x="2858" y="3019"/>
                  </a:cubicBezTo>
                  <a:cubicBezTo>
                    <a:pt x="2791" y="3019"/>
                    <a:pt x="2758" y="2986"/>
                    <a:pt x="2708" y="2986"/>
                  </a:cubicBezTo>
                  <a:cubicBezTo>
                    <a:pt x="1956" y="2885"/>
                    <a:pt x="1104" y="2150"/>
                    <a:pt x="719" y="1532"/>
                  </a:cubicBezTo>
                  <a:cubicBezTo>
                    <a:pt x="552" y="1181"/>
                    <a:pt x="435" y="813"/>
                    <a:pt x="335" y="446"/>
                  </a:cubicBezTo>
                  <a:lnTo>
                    <a:pt x="335" y="446"/>
                  </a:lnTo>
                  <a:cubicBezTo>
                    <a:pt x="619" y="463"/>
                    <a:pt x="920" y="730"/>
                    <a:pt x="1137" y="947"/>
                  </a:cubicBezTo>
                  <a:cubicBezTo>
                    <a:pt x="1204" y="1014"/>
                    <a:pt x="1271" y="1064"/>
                    <a:pt x="1338" y="1114"/>
                  </a:cubicBezTo>
                  <a:cubicBezTo>
                    <a:pt x="1672" y="1432"/>
                    <a:pt x="1973" y="1766"/>
                    <a:pt x="2273" y="2117"/>
                  </a:cubicBezTo>
                  <a:cubicBezTo>
                    <a:pt x="2294" y="2138"/>
                    <a:pt x="2329" y="2159"/>
                    <a:pt x="2364" y="2159"/>
                  </a:cubicBezTo>
                  <a:cubicBezTo>
                    <a:pt x="2385" y="2159"/>
                    <a:pt x="2405" y="2152"/>
                    <a:pt x="2424" y="2133"/>
                  </a:cubicBezTo>
                  <a:cubicBezTo>
                    <a:pt x="2457" y="2100"/>
                    <a:pt x="2474" y="2033"/>
                    <a:pt x="2440" y="1983"/>
                  </a:cubicBezTo>
                  <a:cubicBezTo>
                    <a:pt x="2140" y="1632"/>
                    <a:pt x="1839" y="1281"/>
                    <a:pt x="1471" y="964"/>
                  </a:cubicBezTo>
                  <a:cubicBezTo>
                    <a:pt x="1421" y="930"/>
                    <a:pt x="1354" y="864"/>
                    <a:pt x="1287" y="797"/>
                  </a:cubicBezTo>
                  <a:cubicBezTo>
                    <a:pt x="1034" y="543"/>
                    <a:pt x="686" y="249"/>
                    <a:pt x="317" y="249"/>
                  </a:cubicBezTo>
                  <a:cubicBezTo>
                    <a:pt x="273" y="249"/>
                    <a:pt x="229" y="253"/>
                    <a:pt x="185" y="262"/>
                  </a:cubicBezTo>
                  <a:cubicBezTo>
                    <a:pt x="168" y="262"/>
                    <a:pt x="135" y="279"/>
                    <a:pt x="118" y="295"/>
                  </a:cubicBezTo>
                  <a:cubicBezTo>
                    <a:pt x="101" y="312"/>
                    <a:pt x="101" y="362"/>
                    <a:pt x="101" y="379"/>
                  </a:cubicBezTo>
                  <a:cubicBezTo>
                    <a:pt x="201" y="813"/>
                    <a:pt x="369" y="1231"/>
                    <a:pt x="552" y="1632"/>
                  </a:cubicBezTo>
                  <a:cubicBezTo>
                    <a:pt x="953" y="2317"/>
                    <a:pt x="1856" y="3103"/>
                    <a:pt x="2708" y="3203"/>
                  </a:cubicBezTo>
                  <a:cubicBezTo>
                    <a:pt x="2758" y="3203"/>
                    <a:pt x="2791" y="3219"/>
                    <a:pt x="2841" y="3219"/>
                  </a:cubicBezTo>
                  <a:cubicBezTo>
                    <a:pt x="2942" y="3236"/>
                    <a:pt x="3042" y="3270"/>
                    <a:pt x="3176" y="3270"/>
                  </a:cubicBezTo>
                  <a:cubicBezTo>
                    <a:pt x="3343" y="3270"/>
                    <a:pt x="3510" y="3219"/>
                    <a:pt x="3593" y="3103"/>
                  </a:cubicBezTo>
                  <a:cubicBezTo>
                    <a:pt x="3760" y="2802"/>
                    <a:pt x="3510" y="2284"/>
                    <a:pt x="3259" y="1799"/>
                  </a:cubicBezTo>
                  <a:lnTo>
                    <a:pt x="3226" y="1783"/>
                  </a:lnTo>
                  <a:cubicBezTo>
                    <a:pt x="2724" y="813"/>
                    <a:pt x="1605" y="179"/>
                    <a:pt x="135" y="11"/>
                  </a:cubicBezTo>
                  <a:cubicBezTo>
                    <a:pt x="124" y="4"/>
                    <a:pt x="11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55"/>
            <p:cNvSpPr/>
            <p:nvPr/>
          </p:nvSpPr>
          <p:spPr>
            <a:xfrm>
              <a:off x="7873388" y="4688479"/>
              <a:ext cx="156538" cy="136138"/>
            </a:xfrm>
            <a:custGeom>
              <a:avLst/>
              <a:gdLst/>
              <a:ahLst/>
              <a:cxnLst/>
              <a:rect l="l" t="t" r="r" b="b"/>
              <a:pathLst>
                <a:path w="3760" h="3270" extrusionOk="0">
                  <a:moveTo>
                    <a:pt x="107" y="1"/>
                  </a:moveTo>
                  <a:cubicBezTo>
                    <a:pt x="57" y="1"/>
                    <a:pt x="17" y="43"/>
                    <a:pt x="17" y="95"/>
                  </a:cubicBezTo>
                  <a:cubicBezTo>
                    <a:pt x="0" y="145"/>
                    <a:pt x="50" y="212"/>
                    <a:pt x="100" y="212"/>
                  </a:cubicBezTo>
                  <a:cubicBezTo>
                    <a:pt x="752" y="279"/>
                    <a:pt x="2356" y="596"/>
                    <a:pt x="3024" y="1866"/>
                  </a:cubicBezTo>
                  <a:lnTo>
                    <a:pt x="3058" y="1883"/>
                  </a:lnTo>
                  <a:cubicBezTo>
                    <a:pt x="3342" y="2451"/>
                    <a:pt x="3475" y="2802"/>
                    <a:pt x="3392" y="2969"/>
                  </a:cubicBezTo>
                  <a:cubicBezTo>
                    <a:pt x="3358" y="3036"/>
                    <a:pt x="3275" y="3057"/>
                    <a:pt x="3175" y="3057"/>
                  </a:cubicBezTo>
                  <a:cubicBezTo>
                    <a:pt x="3074" y="3057"/>
                    <a:pt x="2957" y="3036"/>
                    <a:pt x="2857" y="3019"/>
                  </a:cubicBezTo>
                  <a:cubicBezTo>
                    <a:pt x="2807" y="3019"/>
                    <a:pt x="2757" y="2986"/>
                    <a:pt x="2724" y="2986"/>
                  </a:cubicBezTo>
                  <a:cubicBezTo>
                    <a:pt x="1938" y="2885"/>
                    <a:pt x="1086" y="2150"/>
                    <a:pt x="719" y="1532"/>
                  </a:cubicBezTo>
                  <a:cubicBezTo>
                    <a:pt x="551" y="1181"/>
                    <a:pt x="418" y="813"/>
                    <a:pt x="317" y="446"/>
                  </a:cubicBezTo>
                  <a:lnTo>
                    <a:pt x="317" y="446"/>
                  </a:lnTo>
                  <a:cubicBezTo>
                    <a:pt x="602" y="463"/>
                    <a:pt x="902" y="713"/>
                    <a:pt x="1136" y="947"/>
                  </a:cubicBezTo>
                  <a:cubicBezTo>
                    <a:pt x="1186" y="1014"/>
                    <a:pt x="1253" y="1064"/>
                    <a:pt x="1320" y="1114"/>
                  </a:cubicBezTo>
                  <a:cubicBezTo>
                    <a:pt x="1671" y="1432"/>
                    <a:pt x="1988" y="1766"/>
                    <a:pt x="2272" y="2117"/>
                  </a:cubicBezTo>
                  <a:cubicBezTo>
                    <a:pt x="2304" y="2138"/>
                    <a:pt x="2342" y="2159"/>
                    <a:pt x="2375" y="2159"/>
                  </a:cubicBezTo>
                  <a:cubicBezTo>
                    <a:pt x="2394" y="2159"/>
                    <a:pt x="2410" y="2152"/>
                    <a:pt x="2423" y="2133"/>
                  </a:cubicBezTo>
                  <a:cubicBezTo>
                    <a:pt x="2473" y="2100"/>
                    <a:pt x="2490" y="2033"/>
                    <a:pt x="2439" y="1983"/>
                  </a:cubicBezTo>
                  <a:cubicBezTo>
                    <a:pt x="2155" y="1632"/>
                    <a:pt x="1821" y="1281"/>
                    <a:pt x="1470" y="964"/>
                  </a:cubicBezTo>
                  <a:cubicBezTo>
                    <a:pt x="1404" y="930"/>
                    <a:pt x="1337" y="864"/>
                    <a:pt x="1270" y="797"/>
                  </a:cubicBezTo>
                  <a:cubicBezTo>
                    <a:pt x="1015" y="557"/>
                    <a:pt x="666" y="250"/>
                    <a:pt x="295" y="250"/>
                  </a:cubicBezTo>
                  <a:cubicBezTo>
                    <a:pt x="252" y="250"/>
                    <a:pt x="210" y="254"/>
                    <a:pt x="167" y="262"/>
                  </a:cubicBezTo>
                  <a:cubicBezTo>
                    <a:pt x="150" y="262"/>
                    <a:pt x="134" y="279"/>
                    <a:pt x="100" y="295"/>
                  </a:cubicBezTo>
                  <a:cubicBezTo>
                    <a:pt x="84" y="312"/>
                    <a:pt x="84" y="362"/>
                    <a:pt x="84" y="379"/>
                  </a:cubicBezTo>
                  <a:cubicBezTo>
                    <a:pt x="184" y="813"/>
                    <a:pt x="368" y="1231"/>
                    <a:pt x="551" y="1632"/>
                  </a:cubicBezTo>
                  <a:cubicBezTo>
                    <a:pt x="936" y="2317"/>
                    <a:pt x="1838" y="3103"/>
                    <a:pt x="2690" y="3203"/>
                  </a:cubicBezTo>
                  <a:cubicBezTo>
                    <a:pt x="2740" y="3203"/>
                    <a:pt x="2774" y="3219"/>
                    <a:pt x="2824" y="3219"/>
                  </a:cubicBezTo>
                  <a:cubicBezTo>
                    <a:pt x="2924" y="3236"/>
                    <a:pt x="3024" y="3270"/>
                    <a:pt x="3158" y="3270"/>
                  </a:cubicBezTo>
                  <a:cubicBezTo>
                    <a:pt x="3325" y="3270"/>
                    <a:pt x="3492" y="3219"/>
                    <a:pt x="3592" y="3103"/>
                  </a:cubicBezTo>
                  <a:cubicBezTo>
                    <a:pt x="3759" y="2802"/>
                    <a:pt x="3509" y="2284"/>
                    <a:pt x="3258" y="1799"/>
                  </a:cubicBezTo>
                  <a:lnTo>
                    <a:pt x="3241" y="1783"/>
                  </a:lnTo>
                  <a:cubicBezTo>
                    <a:pt x="2506" y="429"/>
                    <a:pt x="835" y="95"/>
                    <a:pt x="150" y="11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55"/>
            <p:cNvSpPr/>
            <p:nvPr/>
          </p:nvSpPr>
          <p:spPr>
            <a:xfrm>
              <a:off x="8073724" y="4589060"/>
              <a:ext cx="162783" cy="126355"/>
            </a:xfrm>
            <a:custGeom>
              <a:avLst/>
              <a:gdLst/>
              <a:ahLst/>
              <a:cxnLst/>
              <a:rect l="l" t="t" r="r" b="b"/>
              <a:pathLst>
                <a:path w="3910" h="3035" extrusionOk="0">
                  <a:moveTo>
                    <a:pt x="3334" y="227"/>
                  </a:moveTo>
                  <a:cubicBezTo>
                    <a:pt x="3433" y="227"/>
                    <a:pt x="3503" y="244"/>
                    <a:pt x="3542" y="277"/>
                  </a:cubicBezTo>
                  <a:cubicBezTo>
                    <a:pt x="3659" y="361"/>
                    <a:pt x="3576" y="612"/>
                    <a:pt x="3509" y="779"/>
                  </a:cubicBezTo>
                  <a:cubicBezTo>
                    <a:pt x="3492" y="846"/>
                    <a:pt x="3492" y="896"/>
                    <a:pt x="3459" y="929"/>
                  </a:cubicBezTo>
                  <a:cubicBezTo>
                    <a:pt x="3208" y="1681"/>
                    <a:pt x="2356" y="2366"/>
                    <a:pt x="1671" y="2617"/>
                  </a:cubicBezTo>
                  <a:cubicBezTo>
                    <a:pt x="1287" y="2700"/>
                    <a:pt x="902" y="2784"/>
                    <a:pt x="518" y="2817"/>
                  </a:cubicBezTo>
                  <a:cubicBezTo>
                    <a:pt x="585" y="2516"/>
                    <a:pt x="902" y="2266"/>
                    <a:pt x="1170" y="2082"/>
                  </a:cubicBezTo>
                  <a:cubicBezTo>
                    <a:pt x="1237" y="2032"/>
                    <a:pt x="1287" y="1982"/>
                    <a:pt x="1353" y="1932"/>
                  </a:cubicBezTo>
                  <a:cubicBezTo>
                    <a:pt x="1704" y="1664"/>
                    <a:pt x="2105" y="1414"/>
                    <a:pt x="2506" y="1180"/>
                  </a:cubicBezTo>
                  <a:cubicBezTo>
                    <a:pt x="2540" y="1146"/>
                    <a:pt x="2573" y="1079"/>
                    <a:pt x="2540" y="1029"/>
                  </a:cubicBezTo>
                  <a:cubicBezTo>
                    <a:pt x="2515" y="1005"/>
                    <a:pt x="2473" y="989"/>
                    <a:pt x="2439" y="989"/>
                  </a:cubicBezTo>
                  <a:cubicBezTo>
                    <a:pt x="2426" y="989"/>
                    <a:pt x="2415" y="991"/>
                    <a:pt x="2406" y="996"/>
                  </a:cubicBezTo>
                  <a:cubicBezTo>
                    <a:pt x="2005" y="1230"/>
                    <a:pt x="1604" y="1480"/>
                    <a:pt x="1237" y="1765"/>
                  </a:cubicBezTo>
                  <a:cubicBezTo>
                    <a:pt x="1170" y="1815"/>
                    <a:pt x="1103" y="1865"/>
                    <a:pt x="1036" y="1915"/>
                  </a:cubicBezTo>
                  <a:cubicBezTo>
                    <a:pt x="809" y="2085"/>
                    <a:pt x="543" y="2287"/>
                    <a:pt x="396" y="2535"/>
                  </a:cubicBezTo>
                  <a:lnTo>
                    <a:pt x="396" y="2535"/>
                  </a:lnTo>
                  <a:cubicBezTo>
                    <a:pt x="688" y="1811"/>
                    <a:pt x="1295" y="776"/>
                    <a:pt x="2406" y="428"/>
                  </a:cubicBezTo>
                  <a:lnTo>
                    <a:pt x="2423" y="428"/>
                  </a:lnTo>
                  <a:cubicBezTo>
                    <a:pt x="2824" y="294"/>
                    <a:pt x="3136" y="227"/>
                    <a:pt x="3334" y="227"/>
                  </a:cubicBezTo>
                  <a:close/>
                  <a:moveTo>
                    <a:pt x="3318" y="1"/>
                  </a:moveTo>
                  <a:cubicBezTo>
                    <a:pt x="3030" y="1"/>
                    <a:pt x="2662" y="105"/>
                    <a:pt x="2339" y="194"/>
                  </a:cubicBezTo>
                  <a:lnTo>
                    <a:pt x="2323" y="194"/>
                  </a:lnTo>
                  <a:cubicBezTo>
                    <a:pt x="852" y="662"/>
                    <a:pt x="234" y="2249"/>
                    <a:pt x="17" y="2917"/>
                  </a:cubicBezTo>
                  <a:cubicBezTo>
                    <a:pt x="0" y="2951"/>
                    <a:pt x="17" y="3018"/>
                    <a:pt x="84" y="3034"/>
                  </a:cubicBezTo>
                  <a:lnTo>
                    <a:pt x="100" y="3034"/>
                  </a:lnTo>
                  <a:cubicBezTo>
                    <a:pt x="150" y="3034"/>
                    <a:pt x="184" y="3001"/>
                    <a:pt x="234" y="3001"/>
                  </a:cubicBezTo>
                  <a:cubicBezTo>
                    <a:pt x="250" y="2946"/>
                    <a:pt x="269" y="2884"/>
                    <a:pt x="292" y="2817"/>
                  </a:cubicBezTo>
                  <a:lnTo>
                    <a:pt x="292" y="2817"/>
                  </a:lnTo>
                  <a:cubicBezTo>
                    <a:pt x="287" y="2850"/>
                    <a:pt x="284" y="2883"/>
                    <a:pt x="284" y="2917"/>
                  </a:cubicBezTo>
                  <a:cubicBezTo>
                    <a:pt x="284" y="2951"/>
                    <a:pt x="318" y="2984"/>
                    <a:pt x="334" y="3001"/>
                  </a:cubicBezTo>
                  <a:cubicBezTo>
                    <a:pt x="351" y="3018"/>
                    <a:pt x="401" y="3018"/>
                    <a:pt x="418" y="3018"/>
                  </a:cubicBezTo>
                  <a:cubicBezTo>
                    <a:pt x="852" y="3001"/>
                    <a:pt x="1287" y="2934"/>
                    <a:pt x="1738" y="2817"/>
                  </a:cubicBezTo>
                  <a:cubicBezTo>
                    <a:pt x="2456" y="2533"/>
                    <a:pt x="3409" y="1781"/>
                    <a:pt x="3659" y="979"/>
                  </a:cubicBezTo>
                  <a:cubicBezTo>
                    <a:pt x="3659" y="946"/>
                    <a:pt x="3676" y="896"/>
                    <a:pt x="3693" y="846"/>
                  </a:cubicBezTo>
                  <a:cubicBezTo>
                    <a:pt x="3776" y="612"/>
                    <a:pt x="3910" y="277"/>
                    <a:pt x="3676" y="94"/>
                  </a:cubicBezTo>
                  <a:cubicBezTo>
                    <a:pt x="3587" y="27"/>
                    <a:pt x="3462" y="1"/>
                    <a:pt x="3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55"/>
            <p:cNvSpPr/>
            <p:nvPr/>
          </p:nvSpPr>
          <p:spPr>
            <a:xfrm>
              <a:off x="8341505" y="4603715"/>
              <a:ext cx="162825" cy="126979"/>
            </a:xfrm>
            <a:custGeom>
              <a:avLst/>
              <a:gdLst/>
              <a:ahLst/>
              <a:cxnLst/>
              <a:rect l="l" t="t" r="r" b="b"/>
              <a:pathLst>
                <a:path w="3911" h="3050" extrusionOk="0">
                  <a:moveTo>
                    <a:pt x="3324" y="0"/>
                  </a:moveTo>
                  <a:cubicBezTo>
                    <a:pt x="3035" y="0"/>
                    <a:pt x="2665" y="109"/>
                    <a:pt x="2340" y="210"/>
                  </a:cubicBezTo>
                  <a:lnTo>
                    <a:pt x="2323" y="210"/>
                  </a:lnTo>
                  <a:cubicBezTo>
                    <a:pt x="853" y="661"/>
                    <a:pt x="235" y="2248"/>
                    <a:pt x="18" y="2916"/>
                  </a:cubicBezTo>
                  <a:cubicBezTo>
                    <a:pt x="1" y="2966"/>
                    <a:pt x="18" y="3017"/>
                    <a:pt x="84" y="3050"/>
                  </a:cubicBezTo>
                  <a:lnTo>
                    <a:pt x="101" y="3050"/>
                  </a:lnTo>
                  <a:cubicBezTo>
                    <a:pt x="151" y="3050"/>
                    <a:pt x="185" y="3017"/>
                    <a:pt x="201" y="3017"/>
                  </a:cubicBezTo>
                  <a:cubicBezTo>
                    <a:pt x="419" y="2382"/>
                    <a:pt x="1003" y="861"/>
                    <a:pt x="2374" y="427"/>
                  </a:cubicBezTo>
                  <a:lnTo>
                    <a:pt x="2407" y="427"/>
                  </a:lnTo>
                  <a:cubicBezTo>
                    <a:pt x="2794" y="298"/>
                    <a:pt x="3098" y="231"/>
                    <a:pt x="3297" y="231"/>
                  </a:cubicBezTo>
                  <a:cubicBezTo>
                    <a:pt x="3407" y="231"/>
                    <a:pt x="3485" y="251"/>
                    <a:pt x="3526" y="293"/>
                  </a:cubicBezTo>
                  <a:cubicBezTo>
                    <a:pt x="3627" y="377"/>
                    <a:pt x="3543" y="611"/>
                    <a:pt x="3493" y="794"/>
                  </a:cubicBezTo>
                  <a:cubicBezTo>
                    <a:pt x="3460" y="844"/>
                    <a:pt x="3443" y="895"/>
                    <a:pt x="3443" y="928"/>
                  </a:cubicBezTo>
                  <a:cubicBezTo>
                    <a:pt x="3209" y="1680"/>
                    <a:pt x="2340" y="2382"/>
                    <a:pt x="1655" y="2616"/>
                  </a:cubicBezTo>
                  <a:cubicBezTo>
                    <a:pt x="1287" y="2699"/>
                    <a:pt x="886" y="2799"/>
                    <a:pt x="519" y="2816"/>
                  </a:cubicBezTo>
                  <a:cubicBezTo>
                    <a:pt x="586" y="2515"/>
                    <a:pt x="903" y="2265"/>
                    <a:pt x="1171" y="2081"/>
                  </a:cubicBezTo>
                  <a:cubicBezTo>
                    <a:pt x="1237" y="2047"/>
                    <a:pt x="1287" y="1981"/>
                    <a:pt x="1354" y="1930"/>
                  </a:cubicBezTo>
                  <a:cubicBezTo>
                    <a:pt x="1705" y="1663"/>
                    <a:pt x="2106" y="1413"/>
                    <a:pt x="2507" y="1179"/>
                  </a:cubicBezTo>
                  <a:cubicBezTo>
                    <a:pt x="2541" y="1145"/>
                    <a:pt x="2574" y="1078"/>
                    <a:pt x="2541" y="1045"/>
                  </a:cubicBezTo>
                  <a:cubicBezTo>
                    <a:pt x="2516" y="1007"/>
                    <a:pt x="2472" y="989"/>
                    <a:pt x="2437" y="989"/>
                  </a:cubicBezTo>
                  <a:cubicBezTo>
                    <a:pt x="2426" y="989"/>
                    <a:pt x="2415" y="991"/>
                    <a:pt x="2407" y="995"/>
                  </a:cubicBezTo>
                  <a:cubicBezTo>
                    <a:pt x="2006" y="1229"/>
                    <a:pt x="1605" y="1479"/>
                    <a:pt x="1237" y="1763"/>
                  </a:cubicBezTo>
                  <a:cubicBezTo>
                    <a:pt x="1171" y="1814"/>
                    <a:pt x="1104" y="1880"/>
                    <a:pt x="1037" y="1914"/>
                  </a:cubicBezTo>
                  <a:cubicBezTo>
                    <a:pt x="703" y="2164"/>
                    <a:pt x="285" y="2482"/>
                    <a:pt x="285" y="2916"/>
                  </a:cubicBezTo>
                  <a:cubicBezTo>
                    <a:pt x="285" y="2966"/>
                    <a:pt x="318" y="2983"/>
                    <a:pt x="335" y="3000"/>
                  </a:cubicBezTo>
                  <a:cubicBezTo>
                    <a:pt x="352" y="3017"/>
                    <a:pt x="402" y="3017"/>
                    <a:pt x="419" y="3017"/>
                  </a:cubicBezTo>
                  <a:cubicBezTo>
                    <a:pt x="853" y="3000"/>
                    <a:pt x="1287" y="2933"/>
                    <a:pt x="1722" y="2816"/>
                  </a:cubicBezTo>
                  <a:cubicBezTo>
                    <a:pt x="2457" y="2549"/>
                    <a:pt x="3393" y="1797"/>
                    <a:pt x="3660" y="978"/>
                  </a:cubicBezTo>
                  <a:cubicBezTo>
                    <a:pt x="3660" y="928"/>
                    <a:pt x="3677" y="878"/>
                    <a:pt x="3693" y="828"/>
                  </a:cubicBezTo>
                  <a:cubicBezTo>
                    <a:pt x="3777" y="627"/>
                    <a:pt x="3911" y="293"/>
                    <a:pt x="3677" y="93"/>
                  </a:cubicBezTo>
                  <a:cubicBezTo>
                    <a:pt x="3589" y="26"/>
                    <a:pt x="3466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55"/>
            <p:cNvSpPr/>
            <p:nvPr/>
          </p:nvSpPr>
          <p:spPr>
            <a:xfrm>
              <a:off x="8206574" y="4711751"/>
              <a:ext cx="156538" cy="137221"/>
            </a:xfrm>
            <a:custGeom>
              <a:avLst/>
              <a:gdLst/>
              <a:ahLst/>
              <a:cxnLst/>
              <a:rect l="l" t="t" r="r" b="b"/>
              <a:pathLst>
                <a:path w="3760" h="3296" extrusionOk="0">
                  <a:moveTo>
                    <a:pt x="125" y="1"/>
                  </a:moveTo>
                  <a:cubicBezTo>
                    <a:pt x="71" y="1"/>
                    <a:pt x="32" y="44"/>
                    <a:pt x="17" y="87"/>
                  </a:cubicBezTo>
                  <a:cubicBezTo>
                    <a:pt x="0" y="154"/>
                    <a:pt x="34" y="221"/>
                    <a:pt x="101" y="221"/>
                  </a:cubicBezTo>
                  <a:cubicBezTo>
                    <a:pt x="752" y="305"/>
                    <a:pt x="2340" y="622"/>
                    <a:pt x="3025" y="1892"/>
                  </a:cubicBezTo>
                  <a:lnTo>
                    <a:pt x="3041" y="1909"/>
                  </a:lnTo>
                  <a:cubicBezTo>
                    <a:pt x="3342" y="2477"/>
                    <a:pt x="3459" y="2828"/>
                    <a:pt x="3376" y="2995"/>
                  </a:cubicBezTo>
                  <a:cubicBezTo>
                    <a:pt x="3351" y="3061"/>
                    <a:pt x="3267" y="3082"/>
                    <a:pt x="3167" y="3082"/>
                  </a:cubicBezTo>
                  <a:cubicBezTo>
                    <a:pt x="3066" y="3082"/>
                    <a:pt x="2950" y="3061"/>
                    <a:pt x="2858" y="3045"/>
                  </a:cubicBezTo>
                  <a:cubicBezTo>
                    <a:pt x="2824" y="3045"/>
                    <a:pt x="2774" y="3011"/>
                    <a:pt x="2741" y="3011"/>
                  </a:cubicBezTo>
                  <a:cubicBezTo>
                    <a:pt x="1955" y="2928"/>
                    <a:pt x="1103" y="2209"/>
                    <a:pt x="736" y="1574"/>
                  </a:cubicBezTo>
                  <a:cubicBezTo>
                    <a:pt x="569" y="1224"/>
                    <a:pt x="435" y="873"/>
                    <a:pt x="335" y="488"/>
                  </a:cubicBezTo>
                  <a:lnTo>
                    <a:pt x="335" y="488"/>
                  </a:lnTo>
                  <a:cubicBezTo>
                    <a:pt x="619" y="505"/>
                    <a:pt x="919" y="756"/>
                    <a:pt x="1153" y="990"/>
                  </a:cubicBezTo>
                  <a:cubicBezTo>
                    <a:pt x="1203" y="1056"/>
                    <a:pt x="1270" y="1123"/>
                    <a:pt x="1337" y="1157"/>
                  </a:cubicBezTo>
                  <a:cubicBezTo>
                    <a:pt x="1671" y="1457"/>
                    <a:pt x="1989" y="1792"/>
                    <a:pt x="2273" y="2143"/>
                  </a:cubicBezTo>
                  <a:cubicBezTo>
                    <a:pt x="2305" y="2164"/>
                    <a:pt x="2336" y="2185"/>
                    <a:pt x="2368" y="2185"/>
                  </a:cubicBezTo>
                  <a:cubicBezTo>
                    <a:pt x="2386" y="2185"/>
                    <a:pt x="2405" y="2178"/>
                    <a:pt x="2423" y="2159"/>
                  </a:cubicBezTo>
                  <a:cubicBezTo>
                    <a:pt x="2457" y="2126"/>
                    <a:pt x="2490" y="2059"/>
                    <a:pt x="2440" y="2009"/>
                  </a:cubicBezTo>
                  <a:cubicBezTo>
                    <a:pt x="2156" y="1641"/>
                    <a:pt x="1838" y="1307"/>
                    <a:pt x="1488" y="990"/>
                  </a:cubicBezTo>
                  <a:cubicBezTo>
                    <a:pt x="1421" y="956"/>
                    <a:pt x="1354" y="889"/>
                    <a:pt x="1287" y="823"/>
                  </a:cubicBezTo>
                  <a:cubicBezTo>
                    <a:pt x="1032" y="583"/>
                    <a:pt x="683" y="275"/>
                    <a:pt x="312" y="275"/>
                  </a:cubicBezTo>
                  <a:cubicBezTo>
                    <a:pt x="270" y="275"/>
                    <a:pt x="227" y="279"/>
                    <a:pt x="184" y="288"/>
                  </a:cubicBezTo>
                  <a:cubicBezTo>
                    <a:pt x="168" y="288"/>
                    <a:pt x="151" y="305"/>
                    <a:pt x="117" y="321"/>
                  </a:cubicBezTo>
                  <a:cubicBezTo>
                    <a:pt x="101" y="338"/>
                    <a:pt x="101" y="388"/>
                    <a:pt x="101" y="405"/>
                  </a:cubicBezTo>
                  <a:cubicBezTo>
                    <a:pt x="201" y="839"/>
                    <a:pt x="368" y="1257"/>
                    <a:pt x="569" y="1658"/>
                  </a:cubicBezTo>
                  <a:cubicBezTo>
                    <a:pt x="953" y="2343"/>
                    <a:pt x="1855" y="3128"/>
                    <a:pt x="2707" y="3229"/>
                  </a:cubicBezTo>
                  <a:cubicBezTo>
                    <a:pt x="2757" y="3229"/>
                    <a:pt x="2791" y="3245"/>
                    <a:pt x="2841" y="3245"/>
                  </a:cubicBezTo>
                  <a:cubicBezTo>
                    <a:pt x="2941" y="3262"/>
                    <a:pt x="3075" y="3295"/>
                    <a:pt x="3192" y="3295"/>
                  </a:cubicBezTo>
                  <a:cubicBezTo>
                    <a:pt x="3359" y="3295"/>
                    <a:pt x="3509" y="3245"/>
                    <a:pt x="3593" y="3095"/>
                  </a:cubicBezTo>
                  <a:cubicBezTo>
                    <a:pt x="3760" y="2794"/>
                    <a:pt x="3509" y="2293"/>
                    <a:pt x="3259" y="1808"/>
                  </a:cubicBezTo>
                  <a:lnTo>
                    <a:pt x="3242" y="1792"/>
                  </a:lnTo>
                  <a:cubicBezTo>
                    <a:pt x="2741" y="823"/>
                    <a:pt x="1604" y="171"/>
                    <a:pt x="151" y="4"/>
                  </a:cubicBezTo>
                  <a:cubicBezTo>
                    <a:pt x="142" y="2"/>
                    <a:pt x="133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55"/>
            <p:cNvSpPr/>
            <p:nvPr/>
          </p:nvSpPr>
          <p:spPr>
            <a:xfrm>
              <a:off x="8500125" y="4712834"/>
              <a:ext cx="155872" cy="137512"/>
            </a:xfrm>
            <a:custGeom>
              <a:avLst/>
              <a:gdLst/>
              <a:ahLst/>
              <a:cxnLst/>
              <a:rect l="l" t="t" r="r" b="b"/>
              <a:pathLst>
                <a:path w="3744" h="3303" extrusionOk="0">
                  <a:moveTo>
                    <a:pt x="110" y="1"/>
                  </a:moveTo>
                  <a:cubicBezTo>
                    <a:pt x="64" y="1"/>
                    <a:pt x="34" y="43"/>
                    <a:pt x="34" y="95"/>
                  </a:cubicBezTo>
                  <a:cubicBezTo>
                    <a:pt x="0" y="145"/>
                    <a:pt x="51" y="212"/>
                    <a:pt x="117" y="212"/>
                  </a:cubicBezTo>
                  <a:cubicBezTo>
                    <a:pt x="752" y="295"/>
                    <a:pt x="2373" y="613"/>
                    <a:pt x="3041" y="1883"/>
                  </a:cubicBezTo>
                  <a:lnTo>
                    <a:pt x="3058" y="1933"/>
                  </a:lnTo>
                  <a:cubicBezTo>
                    <a:pt x="3158" y="2133"/>
                    <a:pt x="3509" y="2785"/>
                    <a:pt x="3392" y="3019"/>
                  </a:cubicBezTo>
                  <a:cubicBezTo>
                    <a:pt x="3359" y="3077"/>
                    <a:pt x="3275" y="3098"/>
                    <a:pt x="3177" y="3098"/>
                  </a:cubicBezTo>
                  <a:cubicBezTo>
                    <a:pt x="3079" y="3098"/>
                    <a:pt x="2966" y="3077"/>
                    <a:pt x="2874" y="3052"/>
                  </a:cubicBezTo>
                  <a:cubicBezTo>
                    <a:pt x="2807" y="3052"/>
                    <a:pt x="2757" y="3035"/>
                    <a:pt x="2724" y="3035"/>
                  </a:cubicBezTo>
                  <a:cubicBezTo>
                    <a:pt x="1972" y="2935"/>
                    <a:pt x="1120" y="2200"/>
                    <a:pt x="736" y="1565"/>
                  </a:cubicBezTo>
                  <a:cubicBezTo>
                    <a:pt x="569" y="1214"/>
                    <a:pt x="452" y="863"/>
                    <a:pt x="335" y="479"/>
                  </a:cubicBezTo>
                  <a:lnTo>
                    <a:pt x="335" y="479"/>
                  </a:lnTo>
                  <a:cubicBezTo>
                    <a:pt x="635" y="513"/>
                    <a:pt x="919" y="780"/>
                    <a:pt x="1153" y="980"/>
                  </a:cubicBezTo>
                  <a:cubicBezTo>
                    <a:pt x="1220" y="1047"/>
                    <a:pt x="1287" y="1114"/>
                    <a:pt x="1337" y="1147"/>
                  </a:cubicBezTo>
                  <a:cubicBezTo>
                    <a:pt x="1671" y="1465"/>
                    <a:pt x="1989" y="1799"/>
                    <a:pt x="2290" y="2150"/>
                  </a:cubicBezTo>
                  <a:cubicBezTo>
                    <a:pt x="2311" y="2182"/>
                    <a:pt x="2347" y="2201"/>
                    <a:pt x="2378" y="2201"/>
                  </a:cubicBezTo>
                  <a:cubicBezTo>
                    <a:pt x="2395" y="2201"/>
                    <a:pt x="2411" y="2195"/>
                    <a:pt x="2423" y="2183"/>
                  </a:cubicBezTo>
                  <a:cubicBezTo>
                    <a:pt x="2473" y="2133"/>
                    <a:pt x="2490" y="2066"/>
                    <a:pt x="2457" y="2033"/>
                  </a:cubicBezTo>
                  <a:cubicBezTo>
                    <a:pt x="2156" y="1682"/>
                    <a:pt x="1838" y="1315"/>
                    <a:pt x="1488" y="1014"/>
                  </a:cubicBezTo>
                  <a:cubicBezTo>
                    <a:pt x="1421" y="964"/>
                    <a:pt x="1371" y="897"/>
                    <a:pt x="1304" y="847"/>
                  </a:cubicBezTo>
                  <a:cubicBezTo>
                    <a:pt x="1035" y="578"/>
                    <a:pt x="699" y="282"/>
                    <a:pt x="333" y="282"/>
                  </a:cubicBezTo>
                  <a:cubicBezTo>
                    <a:pt x="289" y="282"/>
                    <a:pt x="245" y="286"/>
                    <a:pt x="201" y="295"/>
                  </a:cubicBezTo>
                  <a:cubicBezTo>
                    <a:pt x="184" y="295"/>
                    <a:pt x="151" y="312"/>
                    <a:pt x="134" y="345"/>
                  </a:cubicBezTo>
                  <a:cubicBezTo>
                    <a:pt x="117" y="362"/>
                    <a:pt x="117" y="396"/>
                    <a:pt x="117" y="429"/>
                  </a:cubicBezTo>
                  <a:cubicBezTo>
                    <a:pt x="218" y="863"/>
                    <a:pt x="385" y="1281"/>
                    <a:pt x="569" y="1682"/>
                  </a:cubicBezTo>
                  <a:cubicBezTo>
                    <a:pt x="970" y="2367"/>
                    <a:pt x="1872" y="3136"/>
                    <a:pt x="2724" y="3236"/>
                  </a:cubicBezTo>
                  <a:cubicBezTo>
                    <a:pt x="2774" y="3236"/>
                    <a:pt x="2807" y="3269"/>
                    <a:pt x="2858" y="3269"/>
                  </a:cubicBezTo>
                  <a:cubicBezTo>
                    <a:pt x="2958" y="3286"/>
                    <a:pt x="3058" y="3303"/>
                    <a:pt x="3192" y="3303"/>
                  </a:cubicBezTo>
                  <a:cubicBezTo>
                    <a:pt x="3359" y="3303"/>
                    <a:pt x="3526" y="3269"/>
                    <a:pt x="3593" y="3102"/>
                  </a:cubicBezTo>
                  <a:cubicBezTo>
                    <a:pt x="3743" y="2802"/>
                    <a:pt x="3509" y="2284"/>
                    <a:pt x="3259" y="1816"/>
                  </a:cubicBezTo>
                  <a:lnTo>
                    <a:pt x="3242" y="1782"/>
                  </a:lnTo>
                  <a:cubicBezTo>
                    <a:pt x="2741" y="813"/>
                    <a:pt x="1621" y="178"/>
                    <a:pt x="151" y="11"/>
                  </a:cubicBezTo>
                  <a:cubicBezTo>
                    <a:pt x="136" y="4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55"/>
            <p:cNvSpPr/>
            <p:nvPr/>
          </p:nvSpPr>
          <p:spPr>
            <a:xfrm rot="-5400000" flipH="1">
              <a:off x="8074376" y="4051782"/>
              <a:ext cx="1238942" cy="51083"/>
            </a:xfrm>
            <a:custGeom>
              <a:avLst/>
              <a:gdLst/>
              <a:ahLst/>
              <a:cxnLst/>
              <a:rect l="l" t="t" r="r" b="b"/>
              <a:pathLst>
                <a:path w="29759" h="1227" extrusionOk="0">
                  <a:moveTo>
                    <a:pt x="5419" y="1"/>
                  </a:moveTo>
                  <a:cubicBezTo>
                    <a:pt x="4968" y="1"/>
                    <a:pt x="4520" y="17"/>
                    <a:pt x="4077" y="57"/>
                  </a:cubicBezTo>
                  <a:cubicBezTo>
                    <a:pt x="3426" y="107"/>
                    <a:pt x="2791" y="274"/>
                    <a:pt x="2172" y="441"/>
                  </a:cubicBezTo>
                  <a:cubicBezTo>
                    <a:pt x="1487" y="642"/>
                    <a:pt x="769" y="825"/>
                    <a:pt x="101" y="842"/>
                  </a:cubicBezTo>
                  <a:cubicBezTo>
                    <a:pt x="34" y="842"/>
                    <a:pt x="0" y="892"/>
                    <a:pt x="0" y="942"/>
                  </a:cubicBezTo>
                  <a:cubicBezTo>
                    <a:pt x="0" y="1009"/>
                    <a:pt x="34" y="1059"/>
                    <a:pt x="101" y="1059"/>
                  </a:cubicBezTo>
                  <a:cubicBezTo>
                    <a:pt x="786" y="1026"/>
                    <a:pt x="1521" y="842"/>
                    <a:pt x="2206" y="658"/>
                  </a:cubicBezTo>
                  <a:cubicBezTo>
                    <a:pt x="2824" y="491"/>
                    <a:pt x="3459" y="324"/>
                    <a:pt x="4077" y="274"/>
                  </a:cubicBezTo>
                  <a:cubicBezTo>
                    <a:pt x="4501" y="245"/>
                    <a:pt x="4927" y="233"/>
                    <a:pt x="5354" y="233"/>
                  </a:cubicBezTo>
                  <a:cubicBezTo>
                    <a:pt x="6411" y="233"/>
                    <a:pt x="7475" y="308"/>
                    <a:pt x="8522" y="391"/>
                  </a:cubicBezTo>
                  <a:cubicBezTo>
                    <a:pt x="9023" y="424"/>
                    <a:pt x="9541" y="475"/>
                    <a:pt x="10059" y="491"/>
                  </a:cubicBezTo>
                  <a:cubicBezTo>
                    <a:pt x="11496" y="575"/>
                    <a:pt x="12950" y="692"/>
                    <a:pt x="14370" y="825"/>
                  </a:cubicBezTo>
                  <a:cubicBezTo>
                    <a:pt x="16625" y="1009"/>
                    <a:pt x="18981" y="1226"/>
                    <a:pt x="21304" y="1226"/>
                  </a:cubicBezTo>
                  <a:cubicBezTo>
                    <a:pt x="21454" y="1226"/>
                    <a:pt x="21588" y="1226"/>
                    <a:pt x="21755" y="1193"/>
                  </a:cubicBezTo>
                  <a:lnTo>
                    <a:pt x="22958" y="1193"/>
                  </a:lnTo>
                  <a:cubicBezTo>
                    <a:pt x="24579" y="1193"/>
                    <a:pt x="26266" y="1193"/>
                    <a:pt x="27854" y="942"/>
                  </a:cubicBezTo>
                  <a:cubicBezTo>
                    <a:pt x="28255" y="892"/>
                    <a:pt x="28605" y="725"/>
                    <a:pt x="28973" y="575"/>
                  </a:cubicBezTo>
                  <a:cubicBezTo>
                    <a:pt x="29224" y="475"/>
                    <a:pt x="29441" y="358"/>
                    <a:pt x="29675" y="307"/>
                  </a:cubicBezTo>
                  <a:cubicBezTo>
                    <a:pt x="29725" y="274"/>
                    <a:pt x="29758" y="241"/>
                    <a:pt x="29742" y="174"/>
                  </a:cubicBezTo>
                  <a:cubicBezTo>
                    <a:pt x="29727" y="145"/>
                    <a:pt x="29688" y="104"/>
                    <a:pt x="29634" y="104"/>
                  </a:cubicBezTo>
                  <a:cubicBezTo>
                    <a:pt x="29626" y="104"/>
                    <a:pt x="29617" y="105"/>
                    <a:pt x="29608" y="107"/>
                  </a:cubicBezTo>
                  <a:cubicBezTo>
                    <a:pt x="29357" y="174"/>
                    <a:pt x="29107" y="274"/>
                    <a:pt x="28890" y="391"/>
                  </a:cubicBezTo>
                  <a:cubicBezTo>
                    <a:pt x="28555" y="525"/>
                    <a:pt x="28188" y="675"/>
                    <a:pt x="27820" y="742"/>
                  </a:cubicBezTo>
                  <a:cubicBezTo>
                    <a:pt x="26233" y="993"/>
                    <a:pt x="24562" y="993"/>
                    <a:pt x="22958" y="993"/>
                  </a:cubicBezTo>
                  <a:lnTo>
                    <a:pt x="21755" y="993"/>
                  </a:lnTo>
                  <a:cubicBezTo>
                    <a:pt x="21659" y="993"/>
                    <a:pt x="21562" y="993"/>
                    <a:pt x="21466" y="993"/>
                  </a:cubicBezTo>
                  <a:cubicBezTo>
                    <a:pt x="19104" y="993"/>
                    <a:pt x="16715" y="800"/>
                    <a:pt x="14403" y="591"/>
                  </a:cubicBezTo>
                  <a:cubicBezTo>
                    <a:pt x="12983" y="475"/>
                    <a:pt x="11529" y="341"/>
                    <a:pt x="10092" y="257"/>
                  </a:cubicBezTo>
                  <a:cubicBezTo>
                    <a:pt x="9558" y="241"/>
                    <a:pt x="9040" y="190"/>
                    <a:pt x="8538" y="157"/>
                  </a:cubicBezTo>
                  <a:cubicBezTo>
                    <a:pt x="7522" y="87"/>
                    <a:pt x="6465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55"/>
            <p:cNvSpPr/>
            <p:nvPr/>
          </p:nvSpPr>
          <p:spPr>
            <a:xfrm rot="-5400000" flipH="1">
              <a:off x="8560685" y="3489785"/>
              <a:ext cx="122483" cy="162950"/>
            </a:xfrm>
            <a:custGeom>
              <a:avLst/>
              <a:gdLst/>
              <a:ahLst/>
              <a:cxnLst/>
              <a:rect l="l" t="t" r="r" b="b"/>
              <a:pathLst>
                <a:path w="2942" h="3914" extrusionOk="0">
                  <a:moveTo>
                    <a:pt x="2481" y="1"/>
                  </a:moveTo>
                  <a:cubicBezTo>
                    <a:pt x="2227" y="1"/>
                    <a:pt x="1868" y="180"/>
                    <a:pt x="1404" y="538"/>
                  </a:cubicBezTo>
                  <a:cubicBezTo>
                    <a:pt x="151" y="1407"/>
                    <a:pt x="1" y="3128"/>
                    <a:pt x="1" y="3813"/>
                  </a:cubicBezTo>
                  <a:cubicBezTo>
                    <a:pt x="1" y="3880"/>
                    <a:pt x="34" y="3913"/>
                    <a:pt x="101" y="3913"/>
                  </a:cubicBezTo>
                  <a:cubicBezTo>
                    <a:pt x="151" y="3913"/>
                    <a:pt x="201" y="3880"/>
                    <a:pt x="201" y="3846"/>
                  </a:cubicBezTo>
                  <a:cubicBezTo>
                    <a:pt x="201" y="3178"/>
                    <a:pt x="335" y="1557"/>
                    <a:pt x="1521" y="739"/>
                  </a:cubicBezTo>
                  <a:cubicBezTo>
                    <a:pt x="2092" y="310"/>
                    <a:pt x="2381" y="245"/>
                    <a:pt x="2513" y="245"/>
                  </a:cubicBezTo>
                  <a:cubicBezTo>
                    <a:pt x="2551" y="245"/>
                    <a:pt x="2575" y="250"/>
                    <a:pt x="2590" y="254"/>
                  </a:cubicBezTo>
                  <a:cubicBezTo>
                    <a:pt x="2707" y="304"/>
                    <a:pt x="2707" y="571"/>
                    <a:pt x="2691" y="755"/>
                  </a:cubicBezTo>
                  <a:lnTo>
                    <a:pt x="2691" y="906"/>
                  </a:lnTo>
                  <a:cubicBezTo>
                    <a:pt x="2691" y="1674"/>
                    <a:pt x="2072" y="2627"/>
                    <a:pt x="1488" y="3061"/>
                  </a:cubicBezTo>
                  <a:cubicBezTo>
                    <a:pt x="1170" y="3261"/>
                    <a:pt x="819" y="3429"/>
                    <a:pt x="452" y="3579"/>
                  </a:cubicBezTo>
                  <a:cubicBezTo>
                    <a:pt x="435" y="3295"/>
                    <a:pt x="669" y="2977"/>
                    <a:pt x="853" y="2710"/>
                  </a:cubicBezTo>
                  <a:cubicBezTo>
                    <a:pt x="919" y="2627"/>
                    <a:pt x="953" y="2560"/>
                    <a:pt x="1003" y="2493"/>
                  </a:cubicBezTo>
                  <a:cubicBezTo>
                    <a:pt x="1270" y="2125"/>
                    <a:pt x="1571" y="1758"/>
                    <a:pt x="1872" y="1424"/>
                  </a:cubicBezTo>
                  <a:cubicBezTo>
                    <a:pt x="1922" y="1390"/>
                    <a:pt x="1922" y="1323"/>
                    <a:pt x="1872" y="1290"/>
                  </a:cubicBezTo>
                  <a:cubicBezTo>
                    <a:pt x="1855" y="1265"/>
                    <a:pt x="1830" y="1252"/>
                    <a:pt x="1805" y="1252"/>
                  </a:cubicBezTo>
                  <a:cubicBezTo>
                    <a:pt x="1780" y="1252"/>
                    <a:pt x="1755" y="1265"/>
                    <a:pt x="1738" y="1290"/>
                  </a:cubicBezTo>
                  <a:cubicBezTo>
                    <a:pt x="1421" y="1624"/>
                    <a:pt x="1103" y="1992"/>
                    <a:pt x="836" y="2376"/>
                  </a:cubicBezTo>
                  <a:cubicBezTo>
                    <a:pt x="786" y="2426"/>
                    <a:pt x="736" y="2493"/>
                    <a:pt x="686" y="2560"/>
                  </a:cubicBezTo>
                  <a:cubicBezTo>
                    <a:pt x="435" y="2894"/>
                    <a:pt x="117" y="3312"/>
                    <a:pt x="268" y="3729"/>
                  </a:cubicBezTo>
                  <a:lnTo>
                    <a:pt x="335" y="3796"/>
                  </a:lnTo>
                  <a:lnTo>
                    <a:pt x="418" y="3796"/>
                  </a:lnTo>
                  <a:cubicBezTo>
                    <a:pt x="836" y="3629"/>
                    <a:pt x="1237" y="3429"/>
                    <a:pt x="1605" y="3178"/>
                  </a:cubicBezTo>
                  <a:cubicBezTo>
                    <a:pt x="2239" y="2710"/>
                    <a:pt x="2908" y="1708"/>
                    <a:pt x="2908" y="872"/>
                  </a:cubicBezTo>
                  <a:lnTo>
                    <a:pt x="2908" y="739"/>
                  </a:lnTo>
                  <a:cubicBezTo>
                    <a:pt x="2925" y="505"/>
                    <a:pt x="2941" y="137"/>
                    <a:pt x="2657" y="37"/>
                  </a:cubicBezTo>
                  <a:cubicBezTo>
                    <a:pt x="2606" y="13"/>
                    <a:pt x="2547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55"/>
            <p:cNvSpPr/>
            <p:nvPr/>
          </p:nvSpPr>
          <p:spPr>
            <a:xfrm rot="-5400000" flipH="1">
              <a:off x="8538995" y="3767225"/>
              <a:ext cx="162117" cy="126313"/>
            </a:xfrm>
            <a:custGeom>
              <a:avLst/>
              <a:gdLst/>
              <a:ahLst/>
              <a:cxnLst/>
              <a:rect l="l" t="t" r="r" b="b"/>
              <a:pathLst>
                <a:path w="3894" h="3034" extrusionOk="0">
                  <a:moveTo>
                    <a:pt x="3317" y="206"/>
                  </a:moveTo>
                  <a:cubicBezTo>
                    <a:pt x="3425" y="206"/>
                    <a:pt x="3501" y="225"/>
                    <a:pt x="3542" y="260"/>
                  </a:cubicBezTo>
                  <a:cubicBezTo>
                    <a:pt x="3643" y="344"/>
                    <a:pt x="3559" y="577"/>
                    <a:pt x="3509" y="761"/>
                  </a:cubicBezTo>
                  <a:cubicBezTo>
                    <a:pt x="3476" y="828"/>
                    <a:pt x="3476" y="861"/>
                    <a:pt x="3459" y="912"/>
                  </a:cubicBezTo>
                  <a:cubicBezTo>
                    <a:pt x="3225" y="1663"/>
                    <a:pt x="2356" y="2349"/>
                    <a:pt x="1671" y="2599"/>
                  </a:cubicBezTo>
                  <a:cubicBezTo>
                    <a:pt x="1287" y="2683"/>
                    <a:pt x="886" y="2766"/>
                    <a:pt x="518" y="2783"/>
                  </a:cubicBezTo>
                  <a:cubicBezTo>
                    <a:pt x="585" y="2516"/>
                    <a:pt x="919" y="2265"/>
                    <a:pt x="1170" y="2081"/>
                  </a:cubicBezTo>
                  <a:cubicBezTo>
                    <a:pt x="1220" y="2031"/>
                    <a:pt x="1287" y="1964"/>
                    <a:pt x="1354" y="1931"/>
                  </a:cubicBezTo>
                  <a:cubicBezTo>
                    <a:pt x="1721" y="1663"/>
                    <a:pt x="2122" y="1413"/>
                    <a:pt x="2523" y="1179"/>
                  </a:cubicBezTo>
                  <a:cubicBezTo>
                    <a:pt x="2557" y="1146"/>
                    <a:pt x="2590" y="1079"/>
                    <a:pt x="2557" y="1029"/>
                  </a:cubicBezTo>
                  <a:cubicBezTo>
                    <a:pt x="2532" y="1004"/>
                    <a:pt x="2490" y="989"/>
                    <a:pt x="2456" y="989"/>
                  </a:cubicBezTo>
                  <a:cubicBezTo>
                    <a:pt x="2443" y="989"/>
                    <a:pt x="2432" y="991"/>
                    <a:pt x="2423" y="995"/>
                  </a:cubicBezTo>
                  <a:cubicBezTo>
                    <a:pt x="2005" y="1229"/>
                    <a:pt x="1604" y="1480"/>
                    <a:pt x="1220" y="1764"/>
                  </a:cubicBezTo>
                  <a:cubicBezTo>
                    <a:pt x="1170" y="1814"/>
                    <a:pt x="1103" y="1864"/>
                    <a:pt x="1036" y="1914"/>
                  </a:cubicBezTo>
                  <a:cubicBezTo>
                    <a:pt x="776" y="2109"/>
                    <a:pt x="465" y="2345"/>
                    <a:pt x="340" y="2645"/>
                  </a:cubicBezTo>
                  <a:lnTo>
                    <a:pt x="340" y="2645"/>
                  </a:lnTo>
                  <a:cubicBezTo>
                    <a:pt x="622" y="1911"/>
                    <a:pt x="1231" y="778"/>
                    <a:pt x="2390" y="410"/>
                  </a:cubicBezTo>
                  <a:lnTo>
                    <a:pt x="2423" y="410"/>
                  </a:lnTo>
                  <a:cubicBezTo>
                    <a:pt x="2813" y="270"/>
                    <a:pt x="3119" y="206"/>
                    <a:pt x="3317" y="206"/>
                  </a:cubicBezTo>
                  <a:close/>
                  <a:moveTo>
                    <a:pt x="3307" y="0"/>
                  </a:moveTo>
                  <a:cubicBezTo>
                    <a:pt x="3015" y="0"/>
                    <a:pt x="2651" y="104"/>
                    <a:pt x="2339" y="193"/>
                  </a:cubicBezTo>
                  <a:lnTo>
                    <a:pt x="2306" y="193"/>
                  </a:lnTo>
                  <a:cubicBezTo>
                    <a:pt x="852" y="661"/>
                    <a:pt x="217" y="2248"/>
                    <a:pt x="17" y="2917"/>
                  </a:cubicBezTo>
                  <a:cubicBezTo>
                    <a:pt x="0" y="2950"/>
                    <a:pt x="17" y="3017"/>
                    <a:pt x="84" y="3034"/>
                  </a:cubicBezTo>
                  <a:lnTo>
                    <a:pt x="101" y="3034"/>
                  </a:lnTo>
                  <a:cubicBezTo>
                    <a:pt x="134" y="3034"/>
                    <a:pt x="184" y="3017"/>
                    <a:pt x="217" y="3000"/>
                  </a:cubicBezTo>
                  <a:cubicBezTo>
                    <a:pt x="245" y="2912"/>
                    <a:pt x="279" y="2808"/>
                    <a:pt x="322" y="2693"/>
                  </a:cubicBezTo>
                  <a:lnTo>
                    <a:pt x="322" y="2693"/>
                  </a:lnTo>
                  <a:cubicBezTo>
                    <a:pt x="298" y="2764"/>
                    <a:pt x="284" y="2838"/>
                    <a:pt x="284" y="2917"/>
                  </a:cubicBezTo>
                  <a:cubicBezTo>
                    <a:pt x="284" y="2950"/>
                    <a:pt x="301" y="2983"/>
                    <a:pt x="334" y="3000"/>
                  </a:cubicBezTo>
                  <a:cubicBezTo>
                    <a:pt x="351" y="3017"/>
                    <a:pt x="385" y="3017"/>
                    <a:pt x="418" y="3017"/>
                  </a:cubicBezTo>
                  <a:cubicBezTo>
                    <a:pt x="852" y="3000"/>
                    <a:pt x="1287" y="2933"/>
                    <a:pt x="1721" y="2816"/>
                  </a:cubicBezTo>
                  <a:cubicBezTo>
                    <a:pt x="2456" y="2532"/>
                    <a:pt x="3392" y="1780"/>
                    <a:pt x="3643" y="978"/>
                  </a:cubicBezTo>
                  <a:cubicBezTo>
                    <a:pt x="3643" y="945"/>
                    <a:pt x="3676" y="895"/>
                    <a:pt x="3693" y="845"/>
                  </a:cubicBezTo>
                  <a:cubicBezTo>
                    <a:pt x="3776" y="611"/>
                    <a:pt x="3893" y="277"/>
                    <a:pt x="3676" y="93"/>
                  </a:cubicBezTo>
                  <a:cubicBezTo>
                    <a:pt x="3581" y="26"/>
                    <a:pt x="3453" y="0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55"/>
            <p:cNvSpPr/>
            <p:nvPr/>
          </p:nvSpPr>
          <p:spPr>
            <a:xfrm rot="-5400000" flipH="1">
              <a:off x="8670408" y="3593263"/>
              <a:ext cx="156580" cy="136138"/>
            </a:xfrm>
            <a:custGeom>
              <a:avLst/>
              <a:gdLst/>
              <a:ahLst/>
              <a:cxnLst/>
              <a:rect l="l" t="t" r="r" b="b"/>
              <a:pathLst>
                <a:path w="3761" h="3270" extrusionOk="0">
                  <a:moveTo>
                    <a:pt x="100" y="1"/>
                  </a:moveTo>
                  <a:cubicBezTo>
                    <a:pt x="58" y="1"/>
                    <a:pt x="18" y="43"/>
                    <a:pt x="18" y="95"/>
                  </a:cubicBezTo>
                  <a:cubicBezTo>
                    <a:pt x="1" y="145"/>
                    <a:pt x="34" y="212"/>
                    <a:pt x="101" y="212"/>
                  </a:cubicBezTo>
                  <a:cubicBezTo>
                    <a:pt x="753" y="279"/>
                    <a:pt x="2340" y="596"/>
                    <a:pt x="3025" y="1866"/>
                  </a:cubicBezTo>
                  <a:lnTo>
                    <a:pt x="3042" y="1883"/>
                  </a:lnTo>
                  <a:cubicBezTo>
                    <a:pt x="3343" y="2451"/>
                    <a:pt x="3460" y="2802"/>
                    <a:pt x="3376" y="2969"/>
                  </a:cubicBezTo>
                  <a:cubicBezTo>
                    <a:pt x="3343" y="3036"/>
                    <a:pt x="3259" y="3057"/>
                    <a:pt x="3161" y="3057"/>
                  </a:cubicBezTo>
                  <a:cubicBezTo>
                    <a:pt x="3063" y="3057"/>
                    <a:pt x="2950" y="3036"/>
                    <a:pt x="2858" y="3019"/>
                  </a:cubicBezTo>
                  <a:cubicBezTo>
                    <a:pt x="2791" y="3019"/>
                    <a:pt x="2758" y="2986"/>
                    <a:pt x="2708" y="2986"/>
                  </a:cubicBezTo>
                  <a:cubicBezTo>
                    <a:pt x="1956" y="2885"/>
                    <a:pt x="1104" y="2150"/>
                    <a:pt x="719" y="1532"/>
                  </a:cubicBezTo>
                  <a:cubicBezTo>
                    <a:pt x="552" y="1181"/>
                    <a:pt x="435" y="813"/>
                    <a:pt x="335" y="446"/>
                  </a:cubicBezTo>
                  <a:lnTo>
                    <a:pt x="335" y="446"/>
                  </a:lnTo>
                  <a:cubicBezTo>
                    <a:pt x="619" y="463"/>
                    <a:pt x="920" y="730"/>
                    <a:pt x="1137" y="947"/>
                  </a:cubicBezTo>
                  <a:cubicBezTo>
                    <a:pt x="1204" y="1014"/>
                    <a:pt x="1271" y="1064"/>
                    <a:pt x="1338" y="1114"/>
                  </a:cubicBezTo>
                  <a:cubicBezTo>
                    <a:pt x="1672" y="1432"/>
                    <a:pt x="1973" y="1766"/>
                    <a:pt x="2273" y="2117"/>
                  </a:cubicBezTo>
                  <a:cubicBezTo>
                    <a:pt x="2294" y="2138"/>
                    <a:pt x="2329" y="2159"/>
                    <a:pt x="2364" y="2159"/>
                  </a:cubicBezTo>
                  <a:cubicBezTo>
                    <a:pt x="2385" y="2159"/>
                    <a:pt x="2405" y="2152"/>
                    <a:pt x="2424" y="2133"/>
                  </a:cubicBezTo>
                  <a:cubicBezTo>
                    <a:pt x="2457" y="2100"/>
                    <a:pt x="2474" y="2033"/>
                    <a:pt x="2440" y="1983"/>
                  </a:cubicBezTo>
                  <a:cubicBezTo>
                    <a:pt x="2140" y="1632"/>
                    <a:pt x="1839" y="1281"/>
                    <a:pt x="1471" y="964"/>
                  </a:cubicBezTo>
                  <a:cubicBezTo>
                    <a:pt x="1421" y="930"/>
                    <a:pt x="1354" y="864"/>
                    <a:pt x="1287" y="797"/>
                  </a:cubicBezTo>
                  <a:cubicBezTo>
                    <a:pt x="1034" y="543"/>
                    <a:pt x="686" y="249"/>
                    <a:pt x="317" y="249"/>
                  </a:cubicBezTo>
                  <a:cubicBezTo>
                    <a:pt x="273" y="249"/>
                    <a:pt x="229" y="253"/>
                    <a:pt x="185" y="262"/>
                  </a:cubicBezTo>
                  <a:cubicBezTo>
                    <a:pt x="168" y="262"/>
                    <a:pt x="135" y="279"/>
                    <a:pt x="118" y="295"/>
                  </a:cubicBezTo>
                  <a:cubicBezTo>
                    <a:pt x="101" y="312"/>
                    <a:pt x="101" y="362"/>
                    <a:pt x="101" y="379"/>
                  </a:cubicBezTo>
                  <a:cubicBezTo>
                    <a:pt x="201" y="813"/>
                    <a:pt x="369" y="1231"/>
                    <a:pt x="552" y="1632"/>
                  </a:cubicBezTo>
                  <a:cubicBezTo>
                    <a:pt x="953" y="2317"/>
                    <a:pt x="1856" y="3103"/>
                    <a:pt x="2708" y="3203"/>
                  </a:cubicBezTo>
                  <a:cubicBezTo>
                    <a:pt x="2758" y="3203"/>
                    <a:pt x="2791" y="3219"/>
                    <a:pt x="2841" y="3219"/>
                  </a:cubicBezTo>
                  <a:cubicBezTo>
                    <a:pt x="2942" y="3236"/>
                    <a:pt x="3042" y="3270"/>
                    <a:pt x="3176" y="3270"/>
                  </a:cubicBezTo>
                  <a:cubicBezTo>
                    <a:pt x="3343" y="3270"/>
                    <a:pt x="3510" y="3219"/>
                    <a:pt x="3593" y="3103"/>
                  </a:cubicBezTo>
                  <a:cubicBezTo>
                    <a:pt x="3760" y="2802"/>
                    <a:pt x="3510" y="2284"/>
                    <a:pt x="3259" y="1799"/>
                  </a:cubicBezTo>
                  <a:lnTo>
                    <a:pt x="3226" y="1783"/>
                  </a:lnTo>
                  <a:cubicBezTo>
                    <a:pt x="2724" y="813"/>
                    <a:pt x="1605" y="179"/>
                    <a:pt x="135" y="11"/>
                  </a:cubicBezTo>
                  <a:cubicBezTo>
                    <a:pt x="124" y="4"/>
                    <a:pt x="11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55"/>
            <p:cNvSpPr/>
            <p:nvPr/>
          </p:nvSpPr>
          <p:spPr>
            <a:xfrm rot="-5400000" flipH="1">
              <a:off x="8670429" y="3893788"/>
              <a:ext cx="156538" cy="136138"/>
            </a:xfrm>
            <a:custGeom>
              <a:avLst/>
              <a:gdLst/>
              <a:ahLst/>
              <a:cxnLst/>
              <a:rect l="l" t="t" r="r" b="b"/>
              <a:pathLst>
                <a:path w="3760" h="3270" extrusionOk="0">
                  <a:moveTo>
                    <a:pt x="107" y="1"/>
                  </a:moveTo>
                  <a:cubicBezTo>
                    <a:pt x="57" y="1"/>
                    <a:pt x="17" y="43"/>
                    <a:pt x="17" y="95"/>
                  </a:cubicBezTo>
                  <a:cubicBezTo>
                    <a:pt x="0" y="145"/>
                    <a:pt x="50" y="212"/>
                    <a:pt x="100" y="212"/>
                  </a:cubicBezTo>
                  <a:cubicBezTo>
                    <a:pt x="752" y="279"/>
                    <a:pt x="2356" y="596"/>
                    <a:pt x="3024" y="1866"/>
                  </a:cubicBezTo>
                  <a:lnTo>
                    <a:pt x="3058" y="1883"/>
                  </a:lnTo>
                  <a:cubicBezTo>
                    <a:pt x="3342" y="2451"/>
                    <a:pt x="3475" y="2802"/>
                    <a:pt x="3392" y="2969"/>
                  </a:cubicBezTo>
                  <a:cubicBezTo>
                    <a:pt x="3358" y="3036"/>
                    <a:pt x="3275" y="3057"/>
                    <a:pt x="3175" y="3057"/>
                  </a:cubicBezTo>
                  <a:cubicBezTo>
                    <a:pt x="3074" y="3057"/>
                    <a:pt x="2957" y="3036"/>
                    <a:pt x="2857" y="3019"/>
                  </a:cubicBezTo>
                  <a:cubicBezTo>
                    <a:pt x="2807" y="3019"/>
                    <a:pt x="2757" y="2986"/>
                    <a:pt x="2724" y="2986"/>
                  </a:cubicBezTo>
                  <a:cubicBezTo>
                    <a:pt x="1938" y="2885"/>
                    <a:pt x="1086" y="2150"/>
                    <a:pt x="719" y="1532"/>
                  </a:cubicBezTo>
                  <a:cubicBezTo>
                    <a:pt x="551" y="1181"/>
                    <a:pt x="418" y="813"/>
                    <a:pt x="317" y="446"/>
                  </a:cubicBezTo>
                  <a:lnTo>
                    <a:pt x="317" y="446"/>
                  </a:lnTo>
                  <a:cubicBezTo>
                    <a:pt x="602" y="463"/>
                    <a:pt x="902" y="713"/>
                    <a:pt x="1136" y="947"/>
                  </a:cubicBezTo>
                  <a:cubicBezTo>
                    <a:pt x="1186" y="1014"/>
                    <a:pt x="1253" y="1064"/>
                    <a:pt x="1320" y="1114"/>
                  </a:cubicBezTo>
                  <a:cubicBezTo>
                    <a:pt x="1671" y="1432"/>
                    <a:pt x="1988" y="1766"/>
                    <a:pt x="2272" y="2117"/>
                  </a:cubicBezTo>
                  <a:cubicBezTo>
                    <a:pt x="2304" y="2138"/>
                    <a:pt x="2342" y="2159"/>
                    <a:pt x="2375" y="2159"/>
                  </a:cubicBezTo>
                  <a:cubicBezTo>
                    <a:pt x="2394" y="2159"/>
                    <a:pt x="2410" y="2152"/>
                    <a:pt x="2423" y="2133"/>
                  </a:cubicBezTo>
                  <a:cubicBezTo>
                    <a:pt x="2473" y="2100"/>
                    <a:pt x="2490" y="2033"/>
                    <a:pt x="2439" y="1983"/>
                  </a:cubicBezTo>
                  <a:cubicBezTo>
                    <a:pt x="2155" y="1632"/>
                    <a:pt x="1821" y="1281"/>
                    <a:pt x="1470" y="964"/>
                  </a:cubicBezTo>
                  <a:cubicBezTo>
                    <a:pt x="1404" y="930"/>
                    <a:pt x="1337" y="864"/>
                    <a:pt x="1270" y="797"/>
                  </a:cubicBezTo>
                  <a:cubicBezTo>
                    <a:pt x="1015" y="557"/>
                    <a:pt x="666" y="250"/>
                    <a:pt x="295" y="250"/>
                  </a:cubicBezTo>
                  <a:cubicBezTo>
                    <a:pt x="252" y="250"/>
                    <a:pt x="210" y="254"/>
                    <a:pt x="167" y="262"/>
                  </a:cubicBezTo>
                  <a:cubicBezTo>
                    <a:pt x="150" y="262"/>
                    <a:pt x="134" y="279"/>
                    <a:pt x="100" y="295"/>
                  </a:cubicBezTo>
                  <a:cubicBezTo>
                    <a:pt x="84" y="312"/>
                    <a:pt x="84" y="362"/>
                    <a:pt x="84" y="379"/>
                  </a:cubicBezTo>
                  <a:cubicBezTo>
                    <a:pt x="184" y="813"/>
                    <a:pt x="368" y="1231"/>
                    <a:pt x="551" y="1632"/>
                  </a:cubicBezTo>
                  <a:cubicBezTo>
                    <a:pt x="936" y="2317"/>
                    <a:pt x="1838" y="3103"/>
                    <a:pt x="2690" y="3203"/>
                  </a:cubicBezTo>
                  <a:cubicBezTo>
                    <a:pt x="2740" y="3203"/>
                    <a:pt x="2774" y="3219"/>
                    <a:pt x="2824" y="3219"/>
                  </a:cubicBezTo>
                  <a:cubicBezTo>
                    <a:pt x="2924" y="3236"/>
                    <a:pt x="3024" y="3270"/>
                    <a:pt x="3158" y="3270"/>
                  </a:cubicBezTo>
                  <a:cubicBezTo>
                    <a:pt x="3325" y="3270"/>
                    <a:pt x="3492" y="3219"/>
                    <a:pt x="3592" y="3103"/>
                  </a:cubicBezTo>
                  <a:cubicBezTo>
                    <a:pt x="3759" y="2802"/>
                    <a:pt x="3509" y="2284"/>
                    <a:pt x="3258" y="1799"/>
                  </a:cubicBezTo>
                  <a:lnTo>
                    <a:pt x="3241" y="1783"/>
                  </a:lnTo>
                  <a:cubicBezTo>
                    <a:pt x="2506" y="429"/>
                    <a:pt x="835" y="95"/>
                    <a:pt x="150" y="11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55"/>
            <p:cNvSpPr/>
            <p:nvPr/>
          </p:nvSpPr>
          <p:spPr>
            <a:xfrm rot="-5400000" flipH="1">
              <a:off x="8562996" y="4102138"/>
              <a:ext cx="162783" cy="126355"/>
            </a:xfrm>
            <a:custGeom>
              <a:avLst/>
              <a:gdLst/>
              <a:ahLst/>
              <a:cxnLst/>
              <a:rect l="l" t="t" r="r" b="b"/>
              <a:pathLst>
                <a:path w="3910" h="3035" extrusionOk="0">
                  <a:moveTo>
                    <a:pt x="3334" y="227"/>
                  </a:moveTo>
                  <a:cubicBezTo>
                    <a:pt x="3433" y="227"/>
                    <a:pt x="3503" y="244"/>
                    <a:pt x="3542" y="277"/>
                  </a:cubicBezTo>
                  <a:cubicBezTo>
                    <a:pt x="3659" y="361"/>
                    <a:pt x="3576" y="612"/>
                    <a:pt x="3509" y="779"/>
                  </a:cubicBezTo>
                  <a:cubicBezTo>
                    <a:pt x="3492" y="846"/>
                    <a:pt x="3492" y="896"/>
                    <a:pt x="3459" y="929"/>
                  </a:cubicBezTo>
                  <a:cubicBezTo>
                    <a:pt x="3208" y="1681"/>
                    <a:pt x="2356" y="2366"/>
                    <a:pt x="1671" y="2617"/>
                  </a:cubicBezTo>
                  <a:cubicBezTo>
                    <a:pt x="1287" y="2700"/>
                    <a:pt x="902" y="2784"/>
                    <a:pt x="518" y="2817"/>
                  </a:cubicBezTo>
                  <a:cubicBezTo>
                    <a:pt x="585" y="2516"/>
                    <a:pt x="902" y="2266"/>
                    <a:pt x="1170" y="2082"/>
                  </a:cubicBezTo>
                  <a:cubicBezTo>
                    <a:pt x="1237" y="2032"/>
                    <a:pt x="1287" y="1982"/>
                    <a:pt x="1353" y="1932"/>
                  </a:cubicBezTo>
                  <a:cubicBezTo>
                    <a:pt x="1704" y="1664"/>
                    <a:pt x="2105" y="1414"/>
                    <a:pt x="2506" y="1180"/>
                  </a:cubicBezTo>
                  <a:cubicBezTo>
                    <a:pt x="2540" y="1146"/>
                    <a:pt x="2573" y="1079"/>
                    <a:pt x="2540" y="1029"/>
                  </a:cubicBezTo>
                  <a:cubicBezTo>
                    <a:pt x="2515" y="1005"/>
                    <a:pt x="2473" y="989"/>
                    <a:pt x="2439" y="989"/>
                  </a:cubicBezTo>
                  <a:cubicBezTo>
                    <a:pt x="2426" y="989"/>
                    <a:pt x="2415" y="991"/>
                    <a:pt x="2406" y="996"/>
                  </a:cubicBezTo>
                  <a:cubicBezTo>
                    <a:pt x="2005" y="1230"/>
                    <a:pt x="1604" y="1480"/>
                    <a:pt x="1237" y="1765"/>
                  </a:cubicBezTo>
                  <a:cubicBezTo>
                    <a:pt x="1170" y="1815"/>
                    <a:pt x="1103" y="1865"/>
                    <a:pt x="1036" y="1915"/>
                  </a:cubicBezTo>
                  <a:cubicBezTo>
                    <a:pt x="809" y="2085"/>
                    <a:pt x="543" y="2287"/>
                    <a:pt x="396" y="2535"/>
                  </a:cubicBezTo>
                  <a:lnTo>
                    <a:pt x="396" y="2535"/>
                  </a:lnTo>
                  <a:cubicBezTo>
                    <a:pt x="688" y="1811"/>
                    <a:pt x="1295" y="776"/>
                    <a:pt x="2406" y="428"/>
                  </a:cubicBezTo>
                  <a:lnTo>
                    <a:pt x="2423" y="428"/>
                  </a:lnTo>
                  <a:cubicBezTo>
                    <a:pt x="2824" y="294"/>
                    <a:pt x="3136" y="227"/>
                    <a:pt x="3334" y="227"/>
                  </a:cubicBezTo>
                  <a:close/>
                  <a:moveTo>
                    <a:pt x="3318" y="1"/>
                  </a:moveTo>
                  <a:cubicBezTo>
                    <a:pt x="3030" y="1"/>
                    <a:pt x="2662" y="105"/>
                    <a:pt x="2339" y="194"/>
                  </a:cubicBezTo>
                  <a:lnTo>
                    <a:pt x="2323" y="194"/>
                  </a:lnTo>
                  <a:cubicBezTo>
                    <a:pt x="852" y="662"/>
                    <a:pt x="234" y="2249"/>
                    <a:pt x="17" y="2917"/>
                  </a:cubicBezTo>
                  <a:cubicBezTo>
                    <a:pt x="0" y="2951"/>
                    <a:pt x="17" y="3018"/>
                    <a:pt x="84" y="3034"/>
                  </a:cubicBezTo>
                  <a:lnTo>
                    <a:pt x="100" y="3034"/>
                  </a:lnTo>
                  <a:cubicBezTo>
                    <a:pt x="150" y="3034"/>
                    <a:pt x="184" y="3001"/>
                    <a:pt x="234" y="3001"/>
                  </a:cubicBezTo>
                  <a:cubicBezTo>
                    <a:pt x="250" y="2946"/>
                    <a:pt x="269" y="2884"/>
                    <a:pt x="292" y="2817"/>
                  </a:cubicBezTo>
                  <a:lnTo>
                    <a:pt x="292" y="2817"/>
                  </a:lnTo>
                  <a:cubicBezTo>
                    <a:pt x="287" y="2850"/>
                    <a:pt x="284" y="2883"/>
                    <a:pt x="284" y="2917"/>
                  </a:cubicBezTo>
                  <a:cubicBezTo>
                    <a:pt x="284" y="2951"/>
                    <a:pt x="318" y="2984"/>
                    <a:pt x="334" y="3001"/>
                  </a:cubicBezTo>
                  <a:cubicBezTo>
                    <a:pt x="351" y="3018"/>
                    <a:pt x="401" y="3018"/>
                    <a:pt x="418" y="3018"/>
                  </a:cubicBezTo>
                  <a:cubicBezTo>
                    <a:pt x="852" y="3001"/>
                    <a:pt x="1287" y="2934"/>
                    <a:pt x="1738" y="2817"/>
                  </a:cubicBezTo>
                  <a:cubicBezTo>
                    <a:pt x="2456" y="2533"/>
                    <a:pt x="3409" y="1781"/>
                    <a:pt x="3659" y="979"/>
                  </a:cubicBezTo>
                  <a:cubicBezTo>
                    <a:pt x="3659" y="946"/>
                    <a:pt x="3676" y="896"/>
                    <a:pt x="3693" y="846"/>
                  </a:cubicBezTo>
                  <a:cubicBezTo>
                    <a:pt x="3776" y="612"/>
                    <a:pt x="3910" y="277"/>
                    <a:pt x="3676" y="94"/>
                  </a:cubicBezTo>
                  <a:cubicBezTo>
                    <a:pt x="3587" y="27"/>
                    <a:pt x="3462" y="1"/>
                    <a:pt x="3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55"/>
            <p:cNvSpPr/>
            <p:nvPr/>
          </p:nvSpPr>
          <p:spPr>
            <a:xfrm rot="-5400000" flipH="1">
              <a:off x="8577942" y="4369628"/>
              <a:ext cx="162825" cy="126979"/>
            </a:xfrm>
            <a:custGeom>
              <a:avLst/>
              <a:gdLst/>
              <a:ahLst/>
              <a:cxnLst/>
              <a:rect l="l" t="t" r="r" b="b"/>
              <a:pathLst>
                <a:path w="3911" h="3050" extrusionOk="0">
                  <a:moveTo>
                    <a:pt x="3324" y="0"/>
                  </a:moveTo>
                  <a:cubicBezTo>
                    <a:pt x="3035" y="0"/>
                    <a:pt x="2665" y="109"/>
                    <a:pt x="2340" y="210"/>
                  </a:cubicBezTo>
                  <a:lnTo>
                    <a:pt x="2323" y="210"/>
                  </a:lnTo>
                  <a:cubicBezTo>
                    <a:pt x="853" y="661"/>
                    <a:pt x="235" y="2248"/>
                    <a:pt x="18" y="2916"/>
                  </a:cubicBezTo>
                  <a:cubicBezTo>
                    <a:pt x="1" y="2966"/>
                    <a:pt x="18" y="3017"/>
                    <a:pt x="84" y="3050"/>
                  </a:cubicBezTo>
                  <a:lnTo>
                    <a:pt x="101" y="3050"/>
                  </a:lnTo>
                  <a:cubicBezTo>
                    <a:pt x="151" y="3050"/>
                    <a:pt x="185" y="3017"/>
                    <a:pt x="201" y="3017"/>
                  </a:cubicBezTo>
                  <a:cubicBezTo>
                    <a:pt x="419" y="2382"/>
                    <a:pt x="1003" y="861"/>
                    <a:pt x="2374" y="427"/>
                  </a:cubicBezTo>
                  <a:lnTo>
                    <a:pt x="2407" y="427"/>
                  </a:lnTo>
                  <a:cubicBezTo>
                    <a:pt x="2794" y="298"/>
                    <a:pt x="3098" y="231"/>
                    <a:pt x="3297" y="231"/>
                  </a:cubicBezTo>
                  <a:cubicBezTo>
                    <a:pt x="3407" y="231"/>
                    <a:pt x="3485" y="251"/>
                    <a:pt x="3526" y="293"/>
                  </a:cubicBezTo>
                  <a:cubicBezTo>
                    <a:pt x="3627" y="377"/>
                    <a:pt x="3543" y="611"/>
                    <a:pt x="3493" y="794"/>
                  </a:cubicBezTo>
                  <a:cubicBezTo>
                    <a:pt x="3460" y="844"/>
                    <a:pt x="3443" y="895"/>
                    <a:pt x="3443" y="928"/>
                  </a:cubicBezTo>
                  <a:cubicBezTo>
                    <a:pt x="3209" y="1680"/>
                    <a:pt x="2340" y="2382"/>
                    <a:pt x="1655" y="2616"/>
                  </a:cubicBezTo>
                  <a:cubicBezTo>
                    <a:pt x="1287" y="2699"/>
                    <a:pt x="886" y="2799"/>
                    <a:pt x="519" y="2816"/>
                  </a:cubicBezTo>
                  <a:cubicBezTo>
                    <a:pt x="586" y="2515"/>
                    <a:pt x="903" y="2265"/>
                    <a:pt x="1171" y="2081"/>
                  </a:cubicBezTo>
                  <a:cubicBezTo>
                    <a:pt x="1237" y="2047"/>
                    <a:pt x="1287" y="1981"/>
                    <a:pt x="1354" y="1930"/>
                  </a:cubicBezTo>
                  <a:cubicBezTo>
                    <a:pt x="1705" y="1663"/>
                    <a:pt x="2106" y="1413"/>
                    <a:pt x="2507" y="1179"/>
                  </a:cubicBezTo>
                  <a:cubicBezTo>
                    <a:pt x="2541" y="1145"/>
                    <a:pt x="2574" y="1078"/>
                    <a:pt x="2541" y="1045"/>
                  </a:cubicBezTo>
                  <a:cubicBezTo>
                    <a:pt x="2516" y="1007"/>
                    <a:pt x="2472" y="989"/>
                    <a:pt x="2437" y="989"/>
                  </a:cubicBezTo>
                  <a:cubicBezTo>
                    <a:pt x="2426" y="989"/>
                    <a:pt x="2415" y="991"/>
                    <a:pt x="2407" y="995"/>
                  </a:cubicBezTo>
                  <a:cubicBezTo>
                    <a:pt x="2006" y="1229"/>
                    <a:pt x="1605" y="1479"/>
                    <a:pt x="1237" y="1763"/>
                  </a:cubicBezTo>
                  <a:cubicBezTo>
                    <a:pt x="1171" y="1814"/>
                    <a:pt x="1104" y="1880"/>
                    <a:pt x="1037" y="1914"/>
                  </a:cubicBezTo>
                  <a:cubicBezTo>
                    <a:pt x="703" y="2164"/>
                    <a:pt x="285" y="2482"/>
                    <a:pt x="285" y="2916"/>
                  </a:cubicBezTo>
                  <a:cubicBezTo>
                    <a:pt x="285" y="2966"/>
                    <a:pt x="318" y="2983"/>
                    <a:pt x="335" y="3000"/>
                  </a:cubicBezTo>
                  <a:cubicBezTo>
                    <a:pt x="352" y="3017"/>
                    <a:pt x="402" y="3017"/>
                    <a:pt x="419" y="3017"/>
                  </a:cubicBezTo>
                  <a:cubicBezTo>
                    <a:pt x="853" y="3000"/>
                    <a:pt x="1287" y="2933"/>
                    <a:pt x="1722" y="2816"/>
                  </a:cubicBezTo>
                  <a:cubicBezTo>
                    <a:pt x="2457" y="2549"/>
                    <a:pt x="3393" y="1797"/>
                    <a:pt x="3660" y="978"/>
                  </a:cubicBezTo>
                  <a:cubicBezTo>
                    <a:pt x="3660" y="928"/>
                    <a:pt x="3677" y="878"/>
                    <a:pt x="3693" y="828"/>
                  </a:cubicBezTo>
                  <a:cubicBezTo>
                    <a:pt x="3777" y="627"/>
                    <a:pt x="3911" y="293"/>
                    <a:pt x="3677" y="93"/>
                  </a:cubicBezTo>
                  <a:cubicBezTo>
                    <a:pt x="3589" y="26"/>
                    <a:pt x="3466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55"/>
            <p:cNvSpPr/>
            <p:nvPr/>
          </p:nvSpPr>
          <p:spPr>
            <a:xfrm rot="-5400000" flipH="1">
              <a:off x="8694243" y="4226433"/>
              <a:ext cx="156538" cy="137221"/>
            </a:xfrm>
            <a:custGeom>
              <a:avLst/>
              <a:gdLst/>
              <a:ahLst/>
              <a:cxnLst/>
              <a:rect l="l" t="t" r="r" b="b"/>
              <a:pathLst>
                <a:path w="3760" h="3296" extrusionOk="0">
                  <a:moveTo>
                    <a:pt x="125" y="1"/>
                  </a:moveTo>
                  <a:cubicBezTo>
                    <a:pt x="71" y="1"/>
                    <a:pt x="32" y="44"/>
                    <a:pt x="17" y="87"/>
                  </a:cubicBezTo>
                  <a:cubicBezTo>
                    <a:pt x="0" y="154"/>
                    <a:pt x="34" y="221"/>
                    <a:pt x="101" y="221"/>
                  </a:cubicBezTo>
                  <a:cubicBezTo>
                    <a:pt x="752" y="305"/>
                    <a:pt x="2340" y="622"/>
                    <a:pt x="3025" y="1892"/>
                  </a:cubicBezTo>
                  <a:lnTo>
                    <a:pt x="3041" y="1909"/>
                  </a:lnTo>
                  <a:cubicBezTo>
                    <a:pt x="3342" y="2477"/>
                    <a:pt x="3459" y="2828"/>
                    <a:pt x="3376" y="2995"/>
                  </a:cubicBezTo>
                  <a:cubicBezTo>
                    <a:pt x="3351" y="3061"/>
                    <a:pt x="3267" y="3082"/>
                    <a:pt x="3167" y="3082"/>
                  </a:cubicBezTo>
                  <a:cubicBezTo>
                    <a:pt x="3066" y="3082"/>
                    <a:pt x="2950" y="3061"/>
                    <a:pt x="2858" y="3045"/>
                  </a:cubicBezTo>
                  <a:cubicBezTo>
                    <a:pt x="2824" y="3045"/>
                    <a:pt x="2774" y="3011"/>
                    <a:pt x="2741" y="3011"/>
                  </a:cubicBezTo>
                  <a:cubicBezTo>
                    <a:pt x="1955" y="2928"/>
                    <a:pt x="1103" y="2209"/>
                    <a:pt x="736" y="1574"/>
                  </a:cubicBezTo>
                  <a:cubicBezTo>
                    <a:pt x="569" y="1224"/>
                    <a:pt x="435" y="873"/>
                    <a:pt x="335" y="488"/>
                  </a:cubicBezTo>
                  <a:lnTo>
                    <a:pt x="335" y="488"/>
                  </a:lnTo>
                  <a:cubicBezTo>
                    <a:pt x="619" y="505"/>
                    <a:pt x="919" y="756"/>
                    <a:pt x="1153" y="990"/>
                  </a:cubicBezTo>
                  <a:cubicBezTo>
                    <a:pt x="1203" y="1056"/>
                    <a:pt x="1270" y="1123"/>
                    <a:pt x="1337" y="1157"/>
                  </a:cubicBezTo>
                  <a:cubicBezTo>
                    <a:pt x="1671" y="1457"/>
                    <a:pt x="1989" y="1792"/>
                    <a:pt x="2273" y="2143"/>
                  </a:cubicBezTo>
                  <a:cubicBezTo>
                    <a:pt x="2305" y="2164"/>
                    <a:pt x="2336" y="2185"/>
                    <a:pt x="2368" y="2185"/>
                  </a:cubicBezTo>
                  <a:cubicBezTo>
                    <a:pt x="2386" y="2185"/>
                    <a:pt x="2405" y="2178"/>
                    <a:pt x="2423" y="2159"/>
                  </a:cubicBezTo>
                  <a:cubicBezTo>
                    <a:pt x="2457" y="2126"/>
                    <a:pt x="2490" y="2059"/>
                    <a:pt x="2440" y="2009"/>
                  </a:cubicBezTo>
                  <a:cubicBezTo>
                    <a:pt x="2156" y="1641"/>
                    <a:pt x="1838" y="1307"/>
                    <a:pt x="1488" y="990"/>
                  </a:cubicBezTo>
                  <a:cubicBezTo>
                    <a:pt x="1421" y="956"/>
                    <a:pt x="1354" y="889"/>
                    <a:pt x="1287" y="823"/>
                  </a:cubicBezTo>
                  <a:cubicBezTo>
                    <a:pt x="1032" y="583"/>
                    <a:pt x="683" y="275"/>
                    <a:pt x="312" y="275"/>
                  </a:cubicBezTo>
                  <a:cubicBezTo>
                    <a:pt x="270" y="275"/>
                    <a:pt x="227" y="279"/>
                    <a:pt x="184" y="288"/>
                  </a:cubicBezTo>
                  <a:cubicBezTo>
                    <a:pt x="168" y="288"/>
                    <a:pt x="151" y="305"/>
                    <a:pt x="117" y="321"/>
                  </a:cubicBezTo>
                  <a:cubicBezTo>
                    <a:pt x="101" y="338"/>
                    <a:pt x="101" y="388"/>
                    <a:pt x="101" y="405"/>
                  </a:cubicBezTo>
                  <a:cubicBezTo>
                    <a:pt x="201" y="839"/>
                    <a:pt x="368" y="1257"/>
                    <a:pt x="569" y="1658"/>
                  </a:cubicBezTo>
                  <a:cubicBezTo>
                    <a:pt x="953" y="2343"/>
                    <a:pt x="1855" y="3128"/>
                    <a:pt x="2707" y="3229"/>
                  </a:cubicBezTo>
                  <a:cubicBezTo>
                    <a:pt x="2757" y="3229"/>
                    <a:pt x="2791" y="3245"/>
                    <a:pt x="2841" y="3245"/>
                  </a:cubicBezTo>
                  <a:cubicBezTo>
                    <a:pt x="2941" y="3262"/>
                    <a:pt x="3075" y="3295"/>
                    <a:pt x="3192" y="3295"/>
                  </a:cubicBezTo>
                  <a:cubicBezTo>
                    <a:pt x="3359" y="3295"/>
                    <a:pt x="3509" y="3245"/>
                    <a:pt x="3593" y="3095"/>
                  </a:cubicBezTo>
                  <a:cubicBezTo>
                    <a:pt x="3760" y="2794"/>
                    <a:pt x="3509" y="2293"/>
                    <a:pt x="3259" y="1808"/>
                  </a:cubicBezTo>
                  <a:lnTo>
                    <a:pt x="3242" y="1792"/>
                  </a:lnTo>
                  <a:cubicBezTo>
                    <a:pt x="2741" y="823"/>
                    <a:pt x="1604" y="171"/>
                    <a:pt x="151" y="4"/>
                  </a:cubicBezTo>
                  <a:cubicBezTo>
                    <a:pt x="142" y="2"/>
                    <a:pt x="133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55"/>
            <p:cNvSpPr/>
            <p:nvPr/>
          </p:nvSpPr>
          <p:spPr>
            <a:xfrm rot="-5400000" flipH="1">
              <a:off x="8695804" y="4519505"/>
              <a:ext cx="155872" cy="137512"/>
            </a:xfrm>
            <a:custGeom>
              <a:avLst/>
              <a:gdLst/>
              <a:ahLst/>
              <a:cxnLst/>
              <a:rect l="l" t="t" r="r" b="b"/>
              <a:pathLst>
                <a:path w="3744" h="3303" extrusionOk="0">
                  <a:moveTo>
                    <a:pt x="110" y="1"/>
                  </a:moveTo>
                  <a:cubicBezTo>
                    <a:pt x="64" y="1"/>
                    <a:pt x="34" y="43"/>
                    <a:pt x="34" y="95"/>
                  </a:cubicBezTo>
                  <a:cubicBezTo>
                    <a:pt x="0" y="145"/>
                    <a:pt x="51" y="212"/>
                    <a:pt x="117" y="212"/>
                  </a:cubicBezTo>
                  <a:cubicBezTo>
                    <a:pt x="752" y="295"/>
                    <a:pt x="2373" y="613"/>
                    <a:pt x="3041" y="1883"/>
                  </a:cubicBezTo>
                  <a:lnTo>
                    <a:pt x="3058" y="1933"/>
                  </a:lnTo>
                  <a:cubicBezTo>
                    <a:pt x="3158" y="2133"/>
                    <a:pt x="3509" y="2785"/>
                    <a:pt x="3392" y="3019"/>
                  </a:cubicBezTo>
                  <a:cubicBezTo>
                    <a:pt x="3359" y="3077"/>
                    <a:pt x="3275" y="3098"/>
                    <a:pt x="3177" y="3098"/>
                  </a:cubicBezTo>
                  <a:cubicBezTo>
                    <a:pt x="3079" y="3098"/>
                    <a:pt x="2966" y="3077"/>
                    <a:pt x="2874" y="3052"/>
                  </a:cubicBezTo>
                  <a:cubicBezTo>
                    <a:pt x="2807" y="3052"/>
                    <a:pt x="2757" y="3035"/>
                    <a:pt x="2724" y="3035"/>
                  </a:cubicBezTo>
                  <a:cubicBezTo>
                    <a:pt x="1972" y="2935"/>
                    <a:pt x="1120" y="2200"/>
                    <a:pt x="736" y="1565"/>
                  </a:cubicBezTo>
                  <a:cubicBezTo>
                    <a:pt x="569" y="1214"/>
                    <a:pt x="452" y="863"/>
                    <a:pt x="335" y="479"/>
                  </a:cubicBezTo>
                  <a:lnTo>
                    <a:pt x="335" y="479"/>
                  </a:lnTo>
                  <a:cubicBezTo>
                    <a:pt x="635" y="513"/>
                    <a:pt x="919" y="780"/>
                    <a:pt x="1153" y="980"/>
                  </a:cubicBezTo>
                  <a:cubicBezTo>
                    <a:pt x="1220" y="1047"/>
                    <a:pt x="1287" y="1114"/>
                    <a:pt x="1337" y="1147"/>
                  </a:cubicBezTo>
                  <a:cubicBezTo>
                    <a:pt x="1671" y="1465"/>
                    <a:pt x="1989" y="1799"/>
                    <a:pt x="2290" y="2150"/>
                  </a:cubicBezTo>
                  <a:cubicBezTo>
                    <a:pt x="2311" y="2182"/>
                    <a:pt x="2347" y="2201"/>
                    <a:pt x="2378" y="2201"/>
                  </a:cubicBezTo>
                  <a:cubicBezTo>
                    <a:pt x="2395" y="2201"/>
                    <a:pt x="2411" y="2195"/>
                    <a:pt x="2423" y="2183"/>
                  </a:cubicBezTo>
                  <a:cubicBezTo>
                    <a:pt x="2473" y="2133"/>
                    <a:pt x="2490" y="2066"/>
                    <a:pt x="2457" y="2033"/>
                  </a:cubicBezTo>
                  <a:cubicBezTo>
                    <a:pt x="2156" y="1682"/>
                    <a:pt x="1838" y="1315"/>
                    <a:pt x="1488" y="1014"/>
                  </a:cubicBezTo>
                  <a:cubicBezTo>
                    <a:pt x="1421" y="964"/>
                    <a:pt x="1371" y="897"/>
                    <a:pt x="1304" y="847"/>
                  </a:cubicBezTo>
                  <a:cubicBezTo>
                    <a:pt x="1035" y="578"/>
                    <a:pt x="699" y="282"/>
                    <a:pt x="333" y="282"/>
                  </a:cubicBezTo>
                  <a:cubicBezTo>
                    <a:pt x="289" y="282"/>
                    <a:pt x="245" y="286"/>
                    <a:pt x="201" y="295"/>
                  </a:cubicBezTo>
                  <a:cubicBezTo>
                    <a:pt x="184" y="295"/>
                    <a:pt x="151" y="312"/>
                    <a:pt x="134" y="345"/>
                  </a:cubicBezTo>
                  <a:cubicBezTo>
                    <a:pt x="117" y="362"/>
                    <a:pt x="117" y="396"/>
                    <a:pt x="117" y="429"/>
                  </a:cubicBezTo>
                  <a:cubicBezTo>
                    <a:pt x="218" y="863"/>
                    <a:pt x="385" y="1281"/>
                    <a:pt x="569" y="1682"/>
                  </a:cubicBezTo>
                  <a:cubicBezTo>
                    <a:pt x="970" y="2367"/>
                    <a:pt x="1872" y="3136"/>
                    <a:pt x="2724" y="3236"/>
                  </a:cubicBezTo>
                  <a:cubicBezTo>
                    <a:pt x="2774" y="3236"/>
                    <a:pt x="2807" y="3269"/>
                    <a:pt x="2858" y="3269"/>
                  </a:cubicBezTo>
                  <a:cubicBezTo>
                    <a:pt x="2958" y="3286"/>
                    <a:pt x="3058" y="3303"/>
                    <a:pt x="3192" y="3303"/>
                  </a:cubicBezTo>
                  <a:cubicBezTo>
                    <a:pt x="3359" y="3303"/>
                    <a:pt x="3526" y="3269"/>
                    <a:pt x="3593" y="3102"/>
                  </a:cubicBezTo>
                  <a:cubicBezTo>
                    <a:pt x="3743" y="2802"/>
                    <a:pt x="3509" y="2284"/>
                    <a:pt x="3259" y="1816"/>
                  </a:cubicBezTo>
                  <a:lnTo>
                    <a:pt x="3242" y="1782"/>
                  </a:lnTo>
                  <a:cubicBezTo>
                    <a:pt x="2741" y="813"/>
                    <a:pt x="1621" y="178"/>
                    <a:pt x="151" y="11"/>
                  </a:cubicBezTo>
                  <a:cubicBezTo>
                    <a:pt x="136" y="4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53" name="Google Shape;5853;p55"/>
          <p:cNvGrpSpPr/>
          <p:nvPr/>
        </p:nvGrpSpPr>
        <p:grpSpPr>
          <a:xfrm>
            <a:off x="447654" y="328708"/>
            <a:ext cx="2126329" cy="820411"/>
            <a:chOff x="-4472397" y="85456"/>
            <a:chExt cx="1594747" cy="615308"/>
          </a:xfrm>
        </p:grpSpPr>
        <p:sp>
          <p:nvSpPr>
            <p:cNvPr id="5854" name="Google Shape;5854;p55"/>
            <p:cNvSpPr/>
            <p:nvPr/>
          </p:nvSpPr>
          <p:spPr>
            <a:xfrm rot="10355382">
              <a:off x="-4459600" y="308091"/>
              <a:ext cx="423704" cy="219474"/>
            </a:xfrm>
            <a:custGeom>
              <a:avLst/>
              <a:gdLst/>
              <a:ahLst/>
              <a:cxnLst/>
              <a:rect l="l" t="t" r="r" b="b"/>
              <a:pathLst>
                <a:path w="8138" h="4215" extrusionOk="0">
                  <a:moveTo>
                    <a:pt x="104" y="0"/>
                  </a:moveTo>
                  <a:cubicBezTo>
                    <a:pt x="97" y="0"/>
                    <a:pt x="91" y="1"/>
                    <a:pt x="84" y="4"/>
                  </a:cubicBezTo>
                  <a:cubicBezTo>
                    <a:pt x="34" y="37"/>
                    <a:pt x="0" y="71"/>
                    <a:pt x="17" y="137"/>
                  </a:cubicBezTo>
                  <a:cubicBezTo>
                    <a:pt x="919" y="2744"/>
                    <a:pt x="4913" y="4214"/>
                    <a:pt x="7636" y="4214"/>
                  </a:cubicBezTo>
                  <a:cubicBezTo>
                    <a:pt x="7736" y="4214"/>
                    <a:pt x="7837" y="4199"/>
                    <a:pt x="7922" y="4199"/>
                  </a:cubicBezTo>
                  <a:cubicBezTo>
                    <a:pt x="7965" y="4199"/>
                    <a:pt x="8004" y="4203"/>
                    <a:pt x="8037" y="4214"/>
                  </a:cubicBezTo>
                  <a:cubicBezTo>
                    <a:pt x="8104" y="4214"/>
                    <a:pt x="8137" y="4164"/>
                    <a:pt x="8137" y="4097"/>
                  </a:cubicBezTo>
                  <a:cubicBezTo>
                    <a:pt x="8137" y="4047"/>
                    <a:pt x="8104" y="3997"/>
                    <a:pt x="8037" y="3997"/>
                  </a:cubicBezTo>
                  <a:cubicBezTo>
                    <a:pt x="7896" y="4006"/>
                    <a:pt x="7751" y="4010"/>
                    <a:pt x="7602" y="4010"/>
                  </a:cubicBezTo>
                  <a:cubicBezTo>
                    <a:pt x="4939" y="4010"/>
                    <a:pt x="1071" y="2602"/>
                    <a:pt x="201" y="71"/>
                  </a:cubicBezTo>
                  <a:cubicBezTo>
                    <a:pt x="186" y="42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55"/>
            <p:cNvSpPr/>
            <p:nvPr/>
          </p:nvSpPr>
          <p:spPr>
            <a:xfrm rot="10355382">
              <a:off x="-4111455" y="388678"/>
              <a:ext cx="166243" cy="302630"/>
            </a:xfrm>
            <a:custGeom>
              <a:avLst/>
              <a:gdLst/>
              <a:ahLst/>
              <a:cxnLst/>
              <a:rect l="l" t="t" r="r" b="b"/>
              <a:pathLst>
                <a:path w="3193" h="5812" extrusionOk="0">
                  <a:moveTo>
                    <a:pt x="418" y="214"/>
                  </a:moveTo>
                  <a:cubicBezTo>
                    <a:pt x="469" y="214"/>
                    <a:pt x="519" y="248"/>
                    <a:pt x="652" y="248"/>
                  </a:cubicBezTo>
                  <a:cubicBezTo>
                    <a:pt x="987" y="448"/>
                    <a:pt x="1137" y="966"/>
                    <a:pt x="1254" y="1367"/>
                  </a:cubicBezTo>
                  <a:cubicBezTo>
                    <a:pt x="1271" y="1434"/>
                    <a:pt x="1304" y="1501"/>
                    <a:pt x="1321" y="1567"/>
                  </a:cubicBezTo>
                  <a:cubicBezTo>
                    <a:pt x="1438" y="1952"/>
                    <a:pt x="1571" y="2370"/>
                    <a:pt x="1722" y="2737"/>
                  </a:cubicBezTo>
                  <a:cubicBezTo>
                    <a:pt x="1822" y="2988"/>
                    <a:pt x="1905" y="3255"/>
                    <a:pt x="1989" y="3506"/>
                  </a:cubicBezTo>
                  <a:cubicBezTo>
                    <a:pt x="2139" y="4007"/>
                    <a:pt x="2357" y="4475"/>
                    <a:pt x="2724" y="5143"/>
                  </a:cubicBezTo>
                  <a:cubicBezTo>
                    <a:pt x="2741" y="5193"/>
                    <a:pt x="2758" y="5260"/>
                    <a:pt x="2791" y="5327"/>
                  </a:cubicBezTo>
                  <a:cubicBezTo>
                    <a:pt x="2674" y="5243"/>
                    <a:pt x="2557" y="5177"/>
                    <a:pt x="2423" y="5093"/>
                  </a:cubicBezTo>
                  <a:cubicBezTo>
                    <a:pt x="2223" y="4993"/>
                    <a:pt x="2022" y="4876"/>
                    <a:pt x="1855" y="4742"/>
                  </a:cubicBezTo>
                  <a:cubicBezTo>
                    <a:pt x="1354" y="4341"/>
                    <a:pt x="970" y="3823"/>
                    <a:pt x="702" y="3222"/>
                  </a:cubicBezTo>
                  <a:cubicBezTo>
                    <a:pt x="452" y="2687"/>
                    <a:pt x="318" y="2152"/>
                    <a:pt x="285" y="1567"/>
                  </a:cubicBezTo>
                  <a:cubicBezTo>
                    <a:pt x="285" y="1501"/>
                    <a:pt x="268" y="1434"/>
                    <a:pt x="268" y="1367"/>
                  </a:cubicBezTo>
                  <a:cubicBezTo>
                    <a:pt x="251" y="1050"/>
                    <a:pt x="184" y="331"/>
                    <a:pt x="368" y="231"/>
                  </a:cubicBezTo>
                  <a:cubicBezTo>
                    <a:pt x="368" y="214"/>
                    <a:pt x="402" y="214"/>
                    <a:pt x="418" y="214"/>
                  </a:cubicBezTo>
                  <a:close/>
                  <a:moveTo>
                    <a:pt x="458" y="0"/>
                  </a:moveTo>
                  <a:cubicBezTo>
                    <a:pt x="392" y="0"/>
                    <a:pt x="328" y="17"/>
                    <a:pt x="268" y="47"/>
                  </a:cubicBezTo>
                  <a:cubicBezTo>
                    <a:pt x="1" y="214"/>
                    <a:pt x="17" y="749"/>
                    <a:pt x="68" y="1367"/>
                  </a:cubicBezTo>
                  <a:cubicBezTo>
                    <a:pt x="84" y="1434"/>
                    <a:pt x="84" y="1501"/>
                    <a:pt x="84" y="1567"/>
                  </a:cubicBezTo>
                  <a:cubicBezTo>
                    <a:pt x="101" y="2169"/>
                    <a:pt x="251" y="2754"/>
                    <a:pt x="502" y="3305"/>
                  </a:cubicBezTo>
                  <a:cubicBezTo>
                    <a:pt x="753" y="3923"/>
                    <a:pt x="1170" y="4491"/>
                    <a:pt x="1688" y="4909"/>
                  </a:cubicBezTo>
                  <a:cubicBezTo>
                    <a:pt x="1889" y="5060"/>
                    <a:pt x="2089" y="5160"/>
                    <a:pt x="2273" y="5293"/>
                  </a:cubicBezTo>
                  <a:cubicBezTo>
                    <a:pt x="2524" y="5427"/>
                    <a:pt x="2774" y="5594"/>
                    <a:pt x="2992" y="5795"/>
                  </a:cubicBezTo>
                  <a:cubicBezTo>
                    <a:pt x="3008" y="5811"/>
                    <a:pt x="3025" y="5811"/>
                    <a:pt x="3058" y="5811"/>
                  </a:cubicBezTo>
                  <a:cubicBezTo>
                    <a:pt x="3075" y="5811"/>
                    <a:pt x="3092" y="5811"/>
                    <a:pt x="3159" y="5795"/>
                  </a:cubicBezTo>
                  <a:cubicBezTo>
                    <a:pt x="3175" y="5761"/>
                    <a:pt x="3192" y="5694"/>
                    <a:pt x="3175" y="5661"/>
                  </a:cubicBezTo>
                  <a:cubicBezTo>
                    <a:pt x="3042" y="5427"/>
                    <a:pt x="2941" y="5243"/>
                    <a:pt x="2858" y="5060"/>
                  </a:cubicBezTo>
                  <a:cubicBezTo>
                    <a:pt x="2507" y="4358"/>
                    <a:pt x="2273" y="3940"/>
                    <a:pt x="2123" y="3472"/>
                  </a:cubicBezTo>
                  <a:cubicBezTo>
                    <a:pt x="2039" y="3222"/>
                    <a:pt x="1939" y="2938"/>
                    <a:pt x="1855" y="2687"/>
                  </a:cubicBezTo>
                  <a:cubicBezTo>
                    <a:pt x="1738" y="2319"/>
                    <a:pt x="1588" y="1918"/>
                    <a:pt x="1471" y="1517"/>
                  </a:cubicBezTo>
                  <a:cubicBezTo>
                    <a:pt x="1438" y="1467"/>
                    <a:pt x="1421" y="1400"/>
                    <a:pt x="1404" y="1317"/>
                  </a:cubicBezTo>
                  <a:cubicBezTo>
                    <a:pt x="1271" y="882"/>
                    <a:pt x="1103" y="314"/>
                    <a:pt x="719" y="80"/>
                  </a:cubicBezTo>
                  <a:cubicBezTo>
                    <a:pt x="627" y="25"/>
                    <a:pt x="540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55"/>
            <p:cNvSpPr/>
            <p:nvPr/>
          </p:nvSpPr>
          <p:spPr>
            <a:xfrm rot="10355382">
              <a:off x="-4294288" y="318638"/>
              <a:ext cx="165358" cy="301953"/>
            </a:xfrm>
            <a:custGeom>
              <a:avLst/>
              <a:gdLst/>
              <a:ahLst/>
              <a:cxnLst/>
              <a:rect l="l" t="t" r="r" b="b"/>
              <a:pathLst>
                <a:path w="3176" h="5799" extrusionOk="0">
                  <a:moveTo>
                    <a:pt x="402" y="201"/>
                  </a:moveTo>
                  <a:cubicBezTo>
                    <a:pt x="452" y="201"/>
                    <a:pt x="519" y="251"/>
                    <a:pt x="602" y="268"/>
                  </a:cubicBezTo>
                  <a:cubicBezTo>
                    <a:pt x="936" y="452"/>
                    <a:pt x="1087" y="986"/>
                    <a:pt x="1204" y="1371"/>
                  </a:cubicBezTo>
                  <a:cubicBezTo>
                    <a:pt x="1237" y="1454"/>
                    <a:pt x="1254" y="1521"/>
                    <a:pt x="1271" y="1588"/>
                  </a:cubicBezTo>
                  <a:cubicBezTo>
                    <a:pt x="1371" y="1955"/>
                    <a:pt x="1521" y="2340"/>
                    <a:pt x="1655" y="2690"/>
                  </a:cubicBezTo>
                  <a:cubicBezTo>
                    <a:pt x="1755" y="2958"/>
                    <a:pt x="1855" y="3259"/>
                    <a:pt x="1939" y="3526"/>
                  </a:cubicBezTo>
                  <a:cubicBezTo>
                    <a:pt x="2106" y="3994"/>
                    <a:pt x="2323" y="4428"/>
                    <a:pt x="2657" y="5080"/>
                  </a:cubicBezTo>
                  <a:lnTo>
                    <a:pt x="2774" y="5330"/>
                  </a:lnTo>
                  <a:cubicBezTo>
                    <a:pt x="2657" y="5247"/>
                    <a:pt x="2524" y="5180"/>
                    <a:pt x="2407" y="5097"/>
                  </a:cubicBezTo>
                  <a:cubicBezTo>
                    <a:pt x="2190" y="4996"/>
                    <a:pt x="2006" y="4863"/>
                    <a:pt x="1839" y="4746"/>
                  </a:cubicBezTo>
                  <a:cubicBezTo>
                    <a:pt x="1337" y="4345"/>
                    <a:pt x="936" y="3810"/>
                    <a:pt x="686" y="3208"/>
                  </a:cubicBezTo>
                  <a:cubicBezTo>
                    <a:pt x="435" y="2690"/>
                    <a:pt x="285" y="2156"/>
                    <a:pt x="268" y="1571"/>
                  </a:cubicBezTo>
                  <a:cubicBezTo>
                    <a:pt x="268" y="1504"/>
                    <a:pt x="251" y="1437"/>
                    <a:pt x="251" y="1354"/>
                  </a:cubicBezTo>
                  <a:cubicBezTo>
                    <a:pt x="235" y="1036"/>
                    <a:pt x="168" y="335"/>
                    <a:pt x="352" y="234"/>
                  </a:cubicBezTo>
                  <a:cubicBezTo>
                    <a:pt x="352" y="201"/>
                    <a:pt x="368" y="201"/>
                    <a:pt x="402" y="201"/>
                  </a:cubicBezTo>
                  <a:close/>
                  <a:moveTo>
                    <a:pt x="437" y="1"/>
                  </a:moveTo>
                  <a:cubicBezTo>
                    <a:pt x="379" y="1"/>
                    <a:pt x="323" y="13"/>
                    <a:pt x="268" y="34"/>
                  </a:cubicBezTo>
                  <a:cubicBezTo>
                    <a:pt x="1" y="201"/>
                    <a:pt x="17" y="752"/>
                    <a:pt x="68" y="1354"/>
                  </a:cubicBezTo>
                  <a:cubicBezTo>
                    <a:pt x="84" y="1437"/>
                    <a:pt x="84" y="1504"/>
                    <a:pt x="84" y="1571"/>
                  </a:cubicBezTo>
                  <a:cubicBezTo>
                    <a:pt x="101" y="2173"/>
                    <a:pt x="251" y="2757"/>
                    <a:pt x="502" y="3292"/>
                  </a:cubicBezTo>
                  <a:cubicBezTo>
                    <a:pt x="753" y="3927"/>
                    <a:pt x="1170" y="4495"/>
                    <a:pt x="1688" y="4913"/>
                  </a:cubicBezTo>
                  <a:cubicBezTo>
                    <a:pt x="1872" y="5046"/>
                    <a:pt x="2089" y="5163"/>
                    <a:pt x="2273" y="5280"/>
                  </a:cubicBezTo>
                  <a:cubicBezTo>
                    <a:pt x="2524" y="5431"/>
                    <a:pt x="2774" y="5598"/>
                    <a:pt x="2992" y="5782"/>
                  </a:cubicBezTo>
                  <a:cubicBezTo>
                    <a:pt x="3008" y="5798"/>
                    <a:pt x="3025" y="5798"/>
                    <a:pt x="3042" y="5798"/>
                  </a:cubicBezTo>
                  <a:cubicBezTo>
                    <a:pt x="3075" y="5798"/>
                    <a:pt x="3092" y="5798"/>
                    <a:pt x="3108" y="5782"/>
                  </a:cubicBezTo>
                  <a:cubicBezTo>
                    <a:pt x="3142" y="5765"/>
                    <a:pt x="3175" y="5698"/>
                    <a:pt x="3142" y="5665"/>
                  </a:cubicBezTo>
                  <a:cubicBezTo>
                    <a:pt x="3025" y="5414"/>
                    <a:pt x="2925" y="5180"/>
                    <a:pt x="2808" y="4996"/>
                  </a:cubicBezTo>
                  <a:cubicBezTo>
                    <a:pt x="2507" y="4345"/>
                    <a:pt x="2290" y="3927"/>
                    <a:pt x="2123" y="3459"/>
                  </a:cubicBezTo>
                  <a:cubicBezTo>
                    <a:pt x="2022" y="3192"/>
                    <a:pt x="1939" y="2908"/>
                    <a:pt x="1839" y="2624"/>
                  </a:cubicBezTo>
                  <a:cubicBezTo>
                    <a:pt x="1705" y="2273"/>
                    <a:pt x="1588" y="1905"/>
                    <a:pt x="1454" y="1521"/>
                  </a:cubicBezTo>
                  <a:cubicBezTo>
                    <a:pt x="1438" y="1454"/>
                    <a:pt x="1421" y="1371"/>
                    <a:pt x="1404" y="1304"/>
                  </a:cubicBezTo>
                  <a:cubicBezTo>
                    <a:pt x="1271" y="886"/>
                    <a:pt x="1103" y="318"/>
                    <a:pt x="702" y="84"/>
                  </a:cubicBezTo>
                  <a:cubicBezTo>
                    <a:pt x="605" y="25"/>
                    <a:pt x="51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55"/>
            <p:cNvSpPr/>
            <p:nvPr/>
          </p:nvSpPr>
          <p:spPr>
            <a:xfrm rot="10355382">
              <a:off x="-4210126" y="336499"/>
              <a:ext cx="248870" cy="84874"/>
            </a:xfrm>
            <a:custGeom>
              <a:avLst/>
              <a:gdLst/>
              <a:ahLst/>
              <a:cxnLst/>
              <a:rect l="l" t="t" r="r" b="b"/>
              <a:pathLst>
                <a:path w="4780" h="1630" extrusionOk="0">
                  <a:moveTo>
                    <a:pt x="518" y="210"/>
                  </a:moveTo>
                  <a:cubicBezTo>
                    <a:pt x="736" y="210"/>
                    <a:pt x="1020" y="327"/>
                    <a:pt x="1237" y="410"/>
                  </a:cubicBezTo>
                  <a:cubicBezTo>
                    <a:pt x="1270" y="410"/>
                    <a:pt x="1337" y="427"/>
                    <a:pt x="1371" y="444"/>
                  </a:cubicBezTo>
                  <a:cubicBezTo>
                    <a:pt x="1604" y="510"/>
                    <a:pt x="1838" y="594"/>
                    <a:pt x="2072" y="661"/>
                  </a:cubicBezTo>
                  <a:cubicBezTo>
                    <a:pt x="2340" y="711"/>
                    <a:pt x="2590" y="795"/>
                    <a:pt x="2858" y="878"/>
                  </a:cubicBezTo>
                  <a:cubicBezTo>
                    <a:pt x="3292" y="995"/>
                    <a:pt x="3743" y="1079"/>
                    <a:pt x="4178" y="1162"/>
                  </a:cubicBezTo>
                  <a:cubicBezTo>
                    <a:pt x="4127" y="1179"/>
                    <a:pt x="4077" y="1196"/>
                    <a:pt x="4027" y="1212"/>
                  </a:cubicBezTo>
                  <a:cubicBezTo>
                    <a:pt x="3860" y="1279"/>
                    <a:pt x="3710" y="1329"/>
                    <a:pt x="3576" y="1363"/>
                  </a:cubicBezTo>
                  <a:cubicBezTo>
                    <a:pt x="3362" y="1409"/>
                    <a:pt x="3143" y="1430"/>
                    <a:pt x="2927" y="1430"/>
                  </a:cubicBezTo>
                  <a:cubicBezTo>
                    <a:pt x="2671" y="1430"/>
                    <a:pt x="2417" y="1400"/>
                    <a:pt x="2173" y="1346"/>
                  </a:cubicBezTo>
                  <a:cubicBezTo>
                    <a:pt x="1755" y="1279"/>
                    <a:pt x="1354" y="1112"/>
                    <a:pt x="1003" y="878"/>
                  </a:cubicBezTo>
                  <a:cubicBezTo>
                    <a:pt x="986" y="861"/>
                    <a:pt x="919" y="828"/>
                    <a:pt x="869" y="795"/>
                  </a:cubicBezTo>
                  <a:cubicBezTo>
                    <a:pt x="435" y="544"/>
                    <a:pt x="234" y="377"/>
                    <a:pt x="234" y="293"/>
                  </a:cubicBezTo>
                  <a:cubicBezTo>
                    <a:pt x="251" y="293"/>
                    <a:pt x="251" y="260"/>
                    <a:pt x="335" y="243"/>
                  </a:cubicBezTo>
                  <a:cubicBezTo>
                    <a:pt x="385" y="210"/>
                    <a:pt x="452" y="210"/>
                    <a:pt x="518" y="210"/>
                  </a:cubicBezTo>
                  <a:close/>
                  <a:moveTo>
                    <a:pt x="501" y="0"/>
                  </a:moveTo>
                  <a:cubicBezTo>
                    <a:pt x="412" y="0"/>
                    <a:pt x="328" y="13"/>
                    <a:pt x="251" y="43"/>
                  </a:cubicBezTo>
                  <a:cubicBezTo>
                    <a:pt x="101" y="93"/>
                    <a:pt x="17" y="176"/>
                    <a:pt x="17" y="277"/>
                  </a:cubicBezTo>
                  <a:cubicBezTo>
                    <a:pt x="0" y="510"/>
                    <a:pt x="351" y="711"/>
                    <a:pt x="769" y="962"/>
                  </a:cubicBezTo>
                  <a:lnTo>
                    <a:pt x="886" y="1028"/>
                  </a:lnTo>
                  <a:cubicBezTo>
                    <a:pt x="1287" y="1279"/>
                    <a:pt x="1705" y="1446"/>
                    <a:pt x="2139" y="1530"/>
                  </a:cubicBezTo>
                  <a:cubicBezTo>
                    <a:pt x="2406" y="1597"/>
                    <a:pt x="2657" y="1630"/>
                    <a:pt x="2924" y="1630"/>
                  </a:cubicBezTo>
                  <a:cubicBezTo>
                    <a:pt x="3158" y="1630"/>
                    <a:pt x="3376" y="1613"/>
                    <a:pt x="3626" y="1546"/>
                  </a:cubicBezTo>
                  <a:cubicBezTo>
                    <a:pt x="3793" y="1530"/>
                    <a:pt x="3960" y="1463"/>
                    <a:pt x="4111" y="1413"/>
                  </a:cubicBezTo>
                  <a:cubicBezTo>
                    <a:pt x="4295" y="1346"/>
                    <a:pt x="4512" y="1262"/>
                    <a:pt x="4696" y="1246"/>
                  </a:cubicBezTo>
                  <a:cubicBezTo>
                    <a:pt x="4729" y="1246"/>
                    <a:pt x="4779" y="1196"/>
                    <a:pt x="4779" y="1129"/>
                  </a:cubicBezTo>
                  <a:cubicBezTo>
                    <a:pt x="4779" y="1079"/>
                    <a:pt x="4746" y="1028"/>
                    <a:pt x="4696" y="1028"/>
                  </a:cubicBezTo>
                  <a:cubicBezTo>
                    <a:pt x="4094" y="945"/>
                    <a:pt x="3509" y="828"/>
                    <a:pt x="2924" y="678"/>
                  </a:cubicBezTo>
                  <a:cubicBezTo>
                    <a:pt x="2674" y="611"/>
                    <a:pt x="2423" y="527"/>
                    <a:pt x="2139" y="444"/>
                  </a:cubicBezTo>
                  <a:cubicBezTo>
                    <a:pt x="1922" y="377"/>
                    <a:pt x="1688" y="293"/>
                    <a:pt x="1454" y="243"/>
                  </a:cubicBezTo>
                  <a:cubicBezTo>
                    <a:pt x="1421" y="243"/>
                    <a:pt x="1371" y="210"/>
                    <a:pt x="1304" y="193"/>
                  </a:cubicBezTo>
                  <a:cubicBezTo>
                    <a:pt x="1055" y="106"/>
                    <a:pt x="760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55"/>
            <p:cNvSpPr/>
            <p:nvPr/>
          </p:nvSpPr>
          <p:spPr>
            <a:xfrm rot="10355382">
              <a:off x="-4448560" y="275932"/>
              <a:ext cx="252358" cy="60089"/>
            </a:xfrm>
            <a:custGeom>
              <a:avLst/>
              <a:gdLst/>
              <a:ahLst/>
              <a:cxnLst/>
              <a:rect l="l" t="t" r="r" b="b"/>
              <a:pathLst>
                <a:path w="4847" h="1154" extrusionOk="0">
                  <a:moveTo>
                    <a:pt x="836" y="235"/>
                  </a:moveTo>
                  <a:cubicBezTo>
                    <a:pt x="986" y="235"/>
                    <a:pt x="1137" y="235"/>
                    <a:pt x="1254" y="285"/>
                  </a:cubicBezTo>
                  <a:lnTo>
                    <a:pt x="1404" y="285"/>
                  </a:lnTo>
                  <a:cubicBezTo>
                    <a:pt x="1705" y="301"/>
                    <a:pt x="1989" y="301"/>
                    <a:pt x="2290" y="318"/>
                  </a:cubicBezTo>
                  <a:cubicBezTo>
                    <a:pt x="2507" y="318"/>
                    <a:pt x="2724" y="318"/>
                    <a:pt x="2958" y="335"/>
                  </a:cubicBezTo>
                  <a:cubicBezTo>
                    <a:pt x="3392" y="335"/>
                    <a:pt x="3844" y="318"/>
                    <a:pt x="4295" y="285"/>
                  </a:cubicBezTo>
                  <a:lnTo>
                    <a:pt x="4295" y="285"/>
                  </a:lnTo>
                  <a:cubicBezTo>
                    <a:pt x="4245" y="301"/>
                    <a:pt x="4211" y="335"/>
                    <a:pt x="4161" y="368"/>
                  </a:cubicBezTo>
                  <a:cubicBezTo>
                    <a:pt x="4011" y="435"/>
                    <a:pt x="3894" y="552"/>
                    <a:pt x="3760" y="602"/>
                  </a:cubicBezTo>
                  <a:cubicBezTo>
                    <a:pt x="3342" y="819"/>
                    <a:pt x="2891" y="953"/>
                    <a:pt x="2407" y="953"/>
                  </a:cubicBezTo>
                  <a:cubicBezTo>
                    <a:pt x="2362" y="955"/>
                    <a:pt x="2318" y="956"/>
                    <a:pt x="2274" y="956"/>
                  </a:cubicBezTo>
                  <a:cubicBezTo>
                    <a:pt x="1887" y="956"/>
                    <a:pt x="1512" y="891"/>
                    <a:pt x="1137" y="786"/>
                  </a:cubicBezTo>
                  <a:cubicBezTo>
                    <a:pt x="1087" y="753"/>
                    <a:pt x="1053" y="753"/>
                    <a:pt x="986" y="736"/>
                  </a:cubicBezTo>
                  <a:cubicBezTo>
                    <a:pt x="502" y="602"/>
                    <a:pt x="251" y="502"/>
                    <a:pt x="234" y="418"/>
                  </a:cubicBezTo>
                  <a:cubicBezTo>
                    <a:pt x="234" y="402"/>
                    <a:pt x="234" y="385"/>
                    <a:pt x="301" y="335"/>
                  </a:cubicBezTo>
                  <a:cubicBezTo>
                    <a:pt x="418" y="251"/>
                    <a:pt x="635" y="235"/>
                    <a:pt x="836" y="235"/>
                  </a:cubicBezTo>
                  <a:close/>
                  <a:moveTo>
                    <a:pt x="4729" y="1"/>
                  </a:moveTo>
                  <a:cubicBezTo>
                    <a:pt x="4144" y="68"/>
                    <a:pt x="3509" y="118"/>
                    <a:pt x="2925" y="118"/>
                  </a:cubicBezTo>
                  <a:cubicBezTo>
                    <a:pt x="2707" y="118"/>
                    <a:pt x="2490" y="84"/>
                    <a:pt x="2256" y="84"/>
                  </a:cubicBezTo>
                  <a:cubicBezTo>
                    <a:pt x="1972" y="68"/>
                    <a:pt x="1671" y="68"/>
                    <a:pt x="1387" y="51"/>
                  </a:cubicBezTo>
                  <a:lnTo>
                    <a:pt x="1237" y="51"/>
                  </a:lnTo>
                  <a:cubicBezTo>
                    <a:pt x="1102" y="44"/>
                    <a:pt x="947" y="32"/>
                    <a:pt x="793" y="32"/>
                  </a:cubicBezTo>
                  <a:cubicBezTo>
                    <a:pt x="565" y="32"/>
                    <a:pt x="337" y="58"/>
                    <a:pt x="168" y="168"/>
                  </a:cubicBezTo>
                  <a:cubicBezTo>
                    <a:pt x="67" y="285"/>
                    <a:pt x="1" y="368"/>
                    <a:pt x="34" y="469"/>
                  </a:cubicBezTo>
                  <a:cubicBezTo>
                    <a:pt x="67" y="702"/>
                    <a:pt x="468" y="819"/>
                    <a:pt x="953" y="953"/>
                  </a:cubicBezTo>
                  <a:cubicBezTo>
                    <a:pt x="1003" y="970"/>
                    <a:pt x="1053" y="970"/>
                    <a:pt x="1087" y="987"/>
                  </a:cubicBezTo>
                  <a:cubicBezTo>
                    <a:pt x="1471" y="1087"/>
                    <a:pt x="1838" y="1154"/>
                    <a:pt x="2223" y="1154"/>
                  </a:cubicBezTo>
                  <a:lnTo>
                    <a:pt x="2390" y="1154"/>
                  </a:lnTo>
                  <a:cubicBezTo>
                    <a:pt x="2891" y="1154"/>
                    <a:pt x="3392" y="1037"/>
                    <a:pt x="3827" y="803"/>
                  </a:cubicBezTo>
                  <a:cubicBezTo>
                    <a:pt x="3977" y="719"/>
                    <a:pt x="4128" y="602"/>
                    <a:pt x="4245" y="535"/>
                  </a:cubicBezTo>
                  <a:cubicBezTo>
                    <a:pt x="4412" y="418"/>
                    <a:pt x="4579" y="301"/>
                    <a:pt x="4762" y="218"/>
                  </a:cubicBezTo>
                  <a:cubicBezTo>
                    <a:pt x="4813" y="185"/>
                    <a:pt x="4846" y="134"/>
                    <a:pt x="4829" y="84"/>
                  </a:cubicBezTo>
                  <a:cubicBezTo>
                    <a:pt x="4829" y="34"/>
                    <a:pt x="4762" y="1"/>
                    <a:pt x="4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55"/>
            <p:cNvSpPr/>
            <p:nvPr/>
          </p:nvSpPr>
          <p:spPr>
            <a:xfrm rot="10355382">
              <a:off x="-4452438" y="172333"/>
              <a:ext cx="1212694" cy="388076"/>
            </a:xfrm>
            <a:custGeom>
              <a:avLst/>
              <a:gdLst/>
              <a:ahLst/>
              <a:cxnLst/>
              <a:rect l="l" t="t" r="r" b="b"/>
              <a:pathLst>
                <a:path w="23292" h="7453" extrusionOk="0">
                  <a:moveTo>
                    <a:pt x="100" y="0"/>
                  </a:moveTo>
                  <a:cubicBezTo>
                    <a:pt x="67" y="0"/>
                    <a:pt x="0" y="34"/>
                    <a:pt x="0" y="101"/>
                  </a:cubicBezTo>
                  <a:cubicBezTo>
                    <a:pt x="0" y="134"/>
                    <a:pt x="33" y="201"/>
                    <a:pt x="100" y="201"/>
                  </a:cubicBezTo>
                  <a:cubicBezTo>
                    <a:pt x="1069" y="284"/>
                    <a:pt x="2022" y="535"/>
                    <a:pt x="2924" y="919"/>
                  </a:cubicBezTo>
                  <a:cubicBezTo>
                    <a:pt x="3659" y="1220"/>
                    <a:pt x="4328" y="1638"/>
                    <a:pt x="4929" y="2139"/>
                  </a:cubicBezTo>
                  <a:cubicBezTo>
                    <a:pt x="5196" y="2373"/>
                    <a:pt x="5447" y="2640"/>
                    <a:pt x="5698" y="2924"/>
                  </a:cubicBezTo>
                  <a:cubicBezTo>
                    <a:pt x="5965" y="3208"/>
                    <a:pt x="6266" y="3526"/>
                    <a:pt x="6600" y="3793"/>
                  </a:cubicBezTo>
                  <a:cubicBezTo>
                    <a:pt x="9190" y="5781"/>
                    <a:pt x="12197" y="6951"/>
                    <a:pt x="15840" y="7386"/>
                  </a:cubicBezTo>
                  <a:cubicBezTo>
                    <a:pt x="16224" y="7436"/>
                    <a:pt x="16625" y="7452"/>
                    <a:pt x="17026" y="7452"/>
                  </a:cubicBezTo>
                  <a:cubicBezTo>
                    <a:pt x="17761" y="7452"/>
                    <a:pt x="18480" y="7369"/>
                    <a:pt x="19215" y="7269"/>
                  </a:cubicBezTo>
                  <a:cubicBezTo>
                    <a:pt x="19415" y="7218"/>
                    <a:pt x="19666" y="7185"/>
                    <a:pt x="19950" y="7135"/>
                  </a:cubicBezTo>
                  <a:cubicBezTo>
                    <a:pt x="21086" y="6951"/>
                    <a:pt x="22674" y="6684"/>
                    <a:pt x="23242" y="5898"/>
                  </a:cubicBezTo>
                  <a:cubicBezTo>
                    <a:pt x="23292" y="5865"/>
                    <a:pt x="23258" y="5798"/>
                    <a:pt x="23225" y="5765"/>
                  </a:cubicBezTo>
                  <a:cubicBezTo>
                    <a:pt x="23204" y="5744"/>
                    <a:pt x="23183" y="5735"/>
                    <a:pt x="23162" y="5735"/>
                  </a:cubicBezTo>
                  <a:cubicBezTo>
                    <a:pt x="23133" y="5735"/>
                    <a:pt x="23104" y="5752"/>
                    <a:pt x="23075" y="5781"/>
                  </a:cubicBezTo>
                  <a:cubicBezTo>
                    <a:pt x="22557" y="6483"/>
                    <a:pt x="21036" y="6734"/>
                    <a:pt x="19900" y="6934"/>
                  </a:cubicBezTo>
                  <a:cubicBezTo>
                    <a:pt x="19633" y="6968"/>
                    <a:pt x="19382" y="7018"/>
                    <a:pt x="19165" y="7051"/>
                  </a:cubicBezTo>
                  <a:cubicBezTo>
                    <a:pt x="18477" y="7200"/>
                    <a:pt x="17782" y="7267"/>
                    <a:pt x="17085" y="7267"/>
                  </a:cubicBezTo>
                  <a:cubicBezTo>
                    <a:pt x="16682" y="7267"/>
                    <a:pt x="16277" y="7245"/>
                    <a:pt x="15873" y="7202"/>
                  </a:cubicBezTo>
                  <a:cubicBezTo>
                    <a:pt x="12281" y="6767"/>
                    <a:pt x="9290" y="5614"/>
                    <a:pt x="6717" y="3643"/>
                  </a:cubicBezTo>
                  <a:cubicBezTo>
                    <a:pt x="6383" y="3392"/>
                    <a:pt x="6115" y="3091"/>
                    <a:pt x="5848" y="2791"/>
                  </a:cubicBezTo>
                  <a:cubicBezTo>
                    <a:pt x="5597" y="2523"/>
                    <a:pt x="5347" y="2256"/>
                    <a:pt x="5046" y="2005"/>
                  </a:cubicBezTo>
                  <a:cubicBezTo>
                    <a:pt x="4445" y="1471"/>
                    <a:pt x="3759" y="1036"/>
                    <a:pt x="3008" y="719"/>
                  </a:cubicBezTo>
                  <a:cubicBezTo>
                    <a:pt x="2072" y="335"/>
                    <a:pt x="1103" y="84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55"/>
            <p:cNvSpPr/>
            <p:nvPr/>
          </p:nvSpPr>
          <p:spPr>
            <a:xfrm rot="10355382">
              <a:off x="-3321880" y="432055"/>
              <a:ext cx="282764" cy="114710"/>
            </a:xfrm>
            <a:custGeom>
              <a:avLst/>
              <a:gdLst/>
              <a:ahLst/>
              <a:cxnLst/>
              <a:rect l="l" t="t" r="r" b="b"/>
              <a:pathLst>
                <a:path w="5431" h="2203" extrusionOk="0">
                  <a:moveTo>
                    <a:pt x="535" y="164"/>
                  </a:moveTo>
                  <a:cubicBezTo>
                    <a:pt x="852" y="164"/>
                    <a:pt x="1253" y="365"/>
                    <a:pt x="1504" y="498"/>
                  </a:cubicBezTo>
                  <a:lnTo>
                    <a:pt x="1604" y="565"/>
                  </a:lnTo>
                  <a:lnTo>
                    <a:pt x="2490" y="933"/>
                  </a:lnTo>
                  <a:cubicBezTo>
                    <a:pt x="2757" y="1050"/>
                    <a:pt x="3008" y="1150"/>
                    <a:pt x="3275" y="1267"/>
                  </a:cubicBezTo>
                  <a:cubicBezTo>
                    <a:pt x="3776" y="1468"/>
                    <a:pt x="4294" y="1651"/>
                    <a:pt x="4829" y="1802"/>
                  </a:cubicBezTo>
                  <a:lnTo>
                    <a:pt x="4578" y="1852"/>
                  </a:lnTo>
                  <a:cubicBezTo>
                    <a:pt x="4378" y="1902"/>
                    <a:pt x="4211" y="1935"/>
                    <a:pt x="4027" y="1969"/>
                  </a:cubicBezTo>
                  <a:cubicBezTo>
                    <a:pt x="3924" y="1978"/>
                    <a:pt x="3820" y="1983"/>
                    <a:pt x="3716" y="1983"/>
                  </a:cubicBezTo>
                  <a:cubicBezTo>
                    <a:pt x="3276" y="1983"/>
                    <a:pt x="2825" y="1900"/>
                    <a:pt x="2406" y="1752"/>
                  </a:cubicBezTo>
                  <a:cubicBezTo>
                    <a:pt x="1922" y="1601"/>
                    <a:pt x="1487" y="1367"/>
                    <a:pt x="1086" y="1050"/>
                  </a:cubicBezTo>
                  <a:cubicBezTo>
                    <a:pt x="1036" y="1016"/>
                    <a:pt x="1003" y="983"/>
                    <a:pt x="936" y="950"/>
                  </a:cubicBezTo>
                  <a:cubicBezTo>
                    <a:pt x="752" y="816"/>
                    <a:pt x="251" y="415"/>
                    <a:pt x="267" y="281"/>
                  </a:cubicBezTo>
                  <a:cubicBezTo>
                    <a:pt x="267" y="231"/>
                    <a:pt x="318" y="214"/>
                    <a:pt x="401" y="198"/>
                  </a:cubicBezTo>
                  <a:cubicBezTo>
                    <a:pt x="434" y="164"/>
                    <a:pt x="501" y="164"/>
                    <a:pt x="535" y="164"/>
                  </a:cubicBezTo>
                  <a:close/>
                  <a:moveTo>
                    <a:pt x="562" y="1"/>
                  </a:moveTo>
                  <a:cubicBezTo>
                    <a:pt x="488" y="1"/>
                    <a:pt x="417" y="10"/>
                    <a:pt x="351" y="31"/>
                  </a:cubicBezTo>
                  <a:cubicBezTo>
                    <a:pt x="184" y="64"/>
                    <a:pt x="84" y="131"/>
                    <a:pt x="67" y="248"/>
                  </a:cubicBezTo>
                  <a:cubicBezTo>
                    <a:pt x="0" y="498"/>
                    <a:pt x="401" y="816"/>
                    <a:pt x="819" y="1133"/>
                  </a:cubicBezTo>
                  <a:cubicBezTo>
                    <a:pt x="869" y="1167"/>
                    <a:pt x="919" y="1217"/>
                    <a:pt x="952" y="1234"/>
                  </a:cubicBezTo>
                  <a:cubicBezTo>
                    <a:pt x="1370" y="1568"/>
                    <a:pt x="1838" y="1818"/>
                    <a:pt x="2339" y="1969"/>
                  </a:cubicBezTo>
                  <a:cubicBezTo>
                    <a:pt x="2757" y="2119"/>
                    <a:pt x="3191" y="2203"/>
                    <a:pt x="3659" y="2203"/>
                  </a:cubicBezTo>
                  <a:cubicBezTo>
                    <a:pt x="3748" y="2203"/>
                    <a:pt x="3837" y="2188"/>
                    <a:pt x="3917" y="2188"/>
                  </a:cubicBezTo>
                  <a:cubicBezTo>
                    <a:pt x="3956" y="2188"/>
                    <a:pt x="3993" y="2192"/>
                    <a:pt x="4027" y="2203"/>
                  </a:cubicBezTo>
                  <a:lnTo>
                    <a:pt x="4595" y="2069"/>
                  </a:lnTo>
                  <a:cubicBezTo>
                    <a:pt x="4846" y="2002"/>
                    <a:pt x="5096" y="1952"/>
                    <a:pt x="5330" y="1952"/>
                  </a:cubicBezTo>
                  <a:cubicBezTo>
                    <a:pt x="5380" y="1952"/>
                    <a:pt x="5430" y="1902"/>
                    <a:pt x="5430" y="1869"/>
                  </a:cubicBezTo>
                  <a:cubicBezTo>
                    <a:pt x="5430" y="1818"/>
                    <a:pt x="5380" y="1785"/>
                    <a:pt x="5347" y="1752"/>
                  </a:cubicBezTo>
                  <a:cubicBezTo>
                    <a:pt x="4678" y="1568"/>
                    <a:pt x="3993" y="1367"/>
                    <a:pt x="3342" y="1117"/>
                  </a:cubicBezTo>
                  <a:cubicBezTo>
                    <a:pt x="3091" y="1000"/>
                    <a:pt x="2841" y="883"/>
                    <a:pt x="2573" y="783"/>
                  </a:cubicBezTo>
                  <a:cubicBezTo>
                    <a:pt x="2289" y="649"/>
                    <a:pt x="2005" y="532"/>
                    <a:pt x="1704" y="398"/>
                  </a:cubicBezTo>
                  <a:lnTo>
                    <a:pt x="1604" y="331"/>
                  </a:lnTo>
                  <a:cubicBezTo>
                    <a:pt x="1316" y="194"/>
                    <a:pt x="904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55"/>
            <p:cNvSpPr/>
            <p:nvPr/>
          </p:nvSpPr>
          <p:spPr>
            <a:xfrm rot="10355382">
              <a:off x="-3512310" y="334864"/>
              <a:ext cx="294114" cy="78157"/>
            </a:xfrm>
            <a:custGeom>
              <a:avLst/>
              <a:gdLst/>
              <a:ahLst/>
              <a:cxnLst/>
              <a:rect l="l" t="t" r="r" b="b"/>
              <a:pathLst>
                <a:path w="5649" h="1501" extrusionOk="0">
                  <a:moveTo>
                    <a:pt x="736" y="214"/>
                  </a:moveTo>
                  <a:cubicBezTo>
                    <a:pt x="970" y="214"/>
                    <a:pt x="1237" y="247"/>
                    <a:pt x="1471" y="298"/>
                  </a:cubicBezTo>
                  <a:cubicBezTo>
                    <a:pt x="1538" y="314"/>
                    <a:pt x="1588" y="331"/>
                    <a:pt x="1655" y="331"/>
                  </a:cubicBezTo>
                  <a:cubicBezTo>
                    <a:pt x="1989" y="381"/>
                    <a:pt x="2323" y="448"/>
                    <a:pt x="2657" y="481"/>
                  </a:cubicBezTo>
                  <a:cubicBezTo>
                    <a:pt x="2908" y="531"/>
                    <a:pt x="3175" y="565"/>
                    <a:pt x="3459" y="615"/>
                  </a:cubicBezTo>
                  <a:cubicBezTo>
                    <a:pt x="3994" y="665"/>
                    <a:pt x="4529" y="682"/>
                    <a:pt x="5080" y="715"/>
                  </a:cubicBezTo>
                  <a:cubicBezTo>
                    <a:pt x="4996" y="749"/>
                    <a:pt x="4930" y="799"/>
                    <a:pt x="4846" y="832"/>
                  </a:cubicBezTo>
                  <a:cubicBezTo>
                    <a:pt x="4679" y="949"/>
                    <a:pt x="4512" y="1033"/>
                    <a:pt x="4345" y="1083"/>
                  </a:cubicBezTo>
                  <a:cubicBezTo>
                    <a:pt x="3945" y="1238"/>
                    <a:pt x="3515" y="1323"/>
                    <a:pt x="3094" y="1323"/>
                  </a:cubicBezTo>
                  <a:cubicBezTo>
                    <a:pt x="2970" y="1323"/>
                    <a:pt x="2846" y="1315"/>
                    <a:pt x="2724" y="1300"/>
                  </a:cubicBezTo>
                  <a:cubicBezTo>
                    <a:pt x="2223" y="1250"/>
                    <a:pt x="1722" y="1150"/>
                    <a:pt x="1254" y="949"/>
                  </a:cubicBezTo>
                  <a:cubicBezTo>
                    <a:pt x="1220" y="916"/>
                    <a:pt x="1153" y="899"/>
                    <a:pt x="1087" y="882"/>
                  </a:cubicBezTo>
                  <a:cubicBezTo>
                    <a:pt x="886" y="799"/>
                    <a:pt x="234" y="548"/>
                    <a:pt x="234" y="398"/>
                  </a:cubicBezTo>
                  <a:cubicBezTo>
                    <a:pt x="234" y="381"/>
                    <a:pt x="251" y="331"/>
                    <a:pt x="335" y="298"/>
                  </a:cubicBezTo>
                  <a:cubicBezTo>
                    <a:pt x="452" y="231"/>
                    <a:pt x="585" y="214"/>
                    <a:pt x="736" y="214"/>
                  </a:cubicBezTo>
                  <a:close/>
                  <a:moveTo>
                    <a:pt x="721" y="1"/>
                  </a:moveTo>
                  <a:cubicBezTo>
                    <a:pt x="535" y="1"/>
                    <a:pt x="360" y="28"/>
                    <a:pt x="218" y="114"/>
                  </a:cubicBezTo>
                  <a:cubicBezTo>
                    <a:pt x="67" y="197"/>
                    <a:pt x="1" y="298"/>
                    <a:pt x="1" y="398"/>
                  </a:cubicBezTo>
                  <a:cubicBezTo>
                    <a:pt x="34" y="665"/>
                    <a:pt x="485" y="882"/>
                    <a:pt x="986" y="1066"/>
                  </a:cubicBezTo>
                  <a:cubicBezTo>
                    <a:pt x="1053" y="1083"/>
                    <a:pt x="1120" y="1100"/>
                    <a:pt x="1153" y="1133"/>
                  </a:cubicBezTo>
                  <a:cubicBezTo>
                    <a:pt x="1655" y="1333"/>
                    <a:pt x="2173" y="1467"/>
                    <a:pt x="2707" y="1484"/>
                  </a:cubicBezTo>
                  <a:cubicBezTo>
                    <a:pt x="2824" y="1501"/>
                    <a:pt x="2941" y="1501"/>
                    <a:pt x="3075" y="1501"/>
                  </a:cubicBezTo>
                  <a:cubicBezTo>
                    <a:pt x="3543" y="1501"/>
                    <a:pt x="3994" y="1417"/>
                    <a:pt x="4362" y="1250"/>
                  </a:cubicBezTo>
                  <a:cubicBezTo>
                    <a:pt x="4562" y="1200"/>
                    <a:pt x="4729" y="1083"/>
                    <a:pt x="4896" y="999"/>
                  </a:cubicBezTo>
                  <a:cubicBezTo>
                    <a:pt x="5113" y="882"/>
                    <a:pt x="5331" y="749"/>
                    <a:pt x="5565" y="699"/>
                  </a:cubicBezTo>
                  <a:cubicBezTo>
                    <a:pt x="5615" y="665"/>
                    <a:pt x="5648" y="615"/>
                    <a:pt x="5648" y="565"/>
                  </a:cubicBezTo>
                  <a:cubicBezTo>
                    <a:pt x="5648" y="531"/>
                    <a:pt x="5598" y="481"/>
                    <a:pt x="5531" y="481"/>
                  </a:cubicBezTo>
                  <a:cubicBezTo>
                    <a:pt x="4846" y="481"/>
                    <a:pt x="4111" y="465"/>
                    <a:pt x="3426" y="381"/>
                  </a:cubicBezTo>
                  <a:cubicBezTo>
                    <a:pt x="3158" y="331"/>
                    <a:pt x="2908" y="298"/>
                    <a:pt x="2641" y="247"/>
                  </a:cubicBezTo>
                  <a:cubicBezTo>
                    <a:pt x="2306" y="214"/>
                    <a:pt x="1972" y="164"/>
                    <a:pt x="1638" y="114"/>
                  </a:cubicBezTo>
                  <a:cubicBezTo>
                    <a:pt x="1588" y="114"/>
                    <a:pt x="1538" y="114"/>
                    <a:pt x="1471" y="80"/>
                  </a:cubicBezTo>
                  <a:cubicBezTo>
                    <a:pt x="1240" y="51"/>
                    <a:pt x="971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55"/>
            <p:cNvSpPr/>
            <p:nvPr/>
          </p:nvSpPr>
          <p:spPr>
            <a:xfrm rot="10355382">
              <a:off x="-3706708" y="229088"/>
              <a:ext cx="288023" cy="106274"/>
            </a:xfrm>
            <a:custGeom>
              <a:avLst/>
              <a:gdLst/>
              <a:ahLst/>
              <a:cxnLst/>
              <a:rect l="l" t="t" r="r" b="b"/>
              <a:pathLst>
                <a:path w="5532" h="2041" extrusionOk="0">
                  <a:moveTo>
                    <a:pt x="569" y="236"/>
                  </a:moveTo>
                  <a:cubicBezTo>
                    <a:pt x="870" y="236"/>
                    <a:pt x="1204" y="370"/>
                    <a:pt x="1488" y="454"/>
                  </a:cubicBezTo>
                  <a:cubicBezTo>
                    <a:pt x="1555" y="487"/>
                    <a:pt x="1622" y="504"/>
                    <a:pt x="1655" y="520"/>
                  </a:cubicBezTo>
                  <a:cubicBezTo>
                    <a:pt x="1956" y="654"/>
                    <a:pt x="2257" y="754"/>
                    <a:pt x="2557" y="855"/>
                  </a:cubicBezTo>
                  <a:cubicBezTo>
                    <a:pt x="2808" y="955"/>
                    <a:pt x="3075" y="1038"/>
                    <a:pt x="3343" y="1155"/>
                  </a:cubicBezTo>
                  <a:cubicBezTo>
                    <a:pt x="3844" y="1322"/>
                    <a:pt x="4395" y="1439"/>
                    <a:pt x="4913" y="1573"/>
                  </a:cubicBezTo>
                  <a:cubicBezTo>
                    <a:pt x="4846" y="1590"/>
                    <a:pt x="4763" y="1606"/>
                    <a:pt x="4679" y="1623"/>
                  </a:cubicBezTo>
                  <a:cubicBezTo>
                    <a:pt x="4496" y="1690"/>
                    <a:pt x="4328" y="1740"/>
                    <a:pt x="4145" y="1773"/>
                  </a:cubicBezTo>
                  <a:cubicBezTo>
                    <a:pt x="3935" y="1805"/>
                    <a:pt x="3723" y="1823"/>
                    <a:pt x="3511" y="1823"/>
                  </a:cubicBezTo>
                  <a:cubicBezTo>
                    <a:pt x="3166" y="1823"/>
                    <a:pt x="2822" y="1777"/>
                    <a:pt x="2490" y="1673"/>
                  </a:cubicBezTo>
                  <a:cubicBezTo>
                    <a:pt x="2006" y="1573"/>
                    <a:pt x="1555" y="1356"/>
                    <a:pt x="1137" y="1072"/>
                  </a:cubicBezTo>
                  <a:cubicBezTo>
                    <a:pt x="1087" y="1038"/>
                    <a:pt x="1020" y="1005"/>
                    <a:pt x="970" y="955"/>
                  </a:cubicBezTo>
                  <a:cubicBezTo>
                    <a:pt x="753" y="838"/>
                    <a:pt x="235" y="487"/>
                    <a:pt x="252" y="337"/>
                  </a:cubicBezTo>
                  <a:cubicBezTo>
                    <a:pt x="252" y="320"/>
                    <a:pt x="302" y="270"/>
                    <a:pt x="385" y="253"/>
                  </a:cubicBezTo>
                  <a:cubicBezTo>
                    <a:pt x="452" y="236"/>
                    <a:pt x="502" y="236"/>
                    <a:pt x="569" y="236"/>
                  </a:cubicBezTo>
                  <a:close/>
                  <a:moveTo>
                    <a:pt x="556" y="1"/>
                  </a:moveTo>
                  <a:cubicBezTo>
                    <a:pt x="472" y="1"/>
                    <a:pt x="392" y="11"/>
                    <a:pt x="318" y="36"/>
                  </a:cubicBezTo>
                  <a:cubicBezTo>
                    <a:pt x="151" y="86"/>
                    <a:pt x="68" y="169"/>
                    <a:pt x="51" y="286"/>
                  </a:cubicBezTo>
                  <a:cubicBezTo>
                    <a:pt x="1" y="570"/>
                    <a:pt x="385" y="838"/>
                    <a:pt x="836" y="1122"/>
                  </a:cubicBezTo>
                  <a:cubicBezTo>
                    <a:pt x="903" y="1172"/>
                    <a:pt x="970" y="1205"/>
                    <a:pt x="1003" y="1222"/>
                  </a:cubicBezTo>
                  <a:cubicBezTo>
                    <a:pt x="1455" y="1540"/>
                    <a:pt x="1922" y="1757"/>
                    <a:pt x="2424" y="1874"/>
                  </a:cubicBezTo>
                  <a:cubicBezTo>
                    <a:pt x="2791" y="1991"/>
                    <a:pt x="3159" y="2041"/>
                    <a:pt x="3543" y="2041"/>
                  </a:cubicBezTo>
                  <a:cubicBezTo>
                    <a:pt x="3760" y="2041"/>
                    <a:pt x="3978" y="2024"/>
                    <a:pt x="4161" y="1991"/>
                  </a:cubicBezTo>
                  <a:cubicBezTo>
                    <a:pt x="4345" y="1957"/>
                    <a:pt x="4546" y="1907"/>
                    <a:pt x="4729" y="1840"/>
                  </a:cubicBezTo>
                  <a:cubicBezTo>
                    <a:pt x="4980" y="1757"/>
                    <a:pt x="5197" y="1690"/>
                    <a:pt x="5431" y="1673"/>
                  </a:cubicBezTo>
                  <a:cubicBezTo>
                    <a:pt x="5498" y="1673"/>
                    <a:pt x="5531" y="1606"/>
                    <a:pt x="5531" y="1573"/>
                  </a:cubicBezTo>
                  <a:cubicBezTo>
                    <a:pt x="5531" y="1523"/>
                    <a:pt x="5498" y="1456"/>
                    <a:pt x="5465" y="1456"/>
                  </a:cubicBezTo>
                  <a:cubicBezTo>
                    <a:pt x="4763" y="1339"/>
                    <a:pt x="4078" y="1172"/>
                    <a:pt x="3409" y="955"/>
                  </a:cubicBezTo>
                  <a:cubicBezTo>
                    <a:pt x="3142" y="855"/>
                    <a:pt x="2892" y="771"/>
                    <a:pt x="2624" y="671"/>
                  </a:cubicBezTo>
                  <a:cubicBezTo>
                    <a:pt x="2323" y="537"/>
                    <a:pt x="2006" y="437"/>
                    <a:pt x="1722" y="337"/>
                  </a:cubicBezTo>
                  <a:cubicBezTo>
                    <a:pt x="1655" y="320"/>
                    <a:pt x="1622" y="286"/>
                    <a:pt x="1555" y="270"/>
                  </a:cubicBezTo>
                  <a:cubicBezTo>
                    <a:pt x="1251" y="151"/>
                    <a:pt x="874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55"/>
            <p:cNvSpPr/>
            <p:nvPr/>
          </p:nvSpPr>
          <p:spPr>
            <a:xfrm rot="10355382">
              <a:off x="-3961460" y="135252"/>
              <a:ext cx="295832" cy="72013"/>
            </a:xfrm>
            <a:custGeom>
              <a:avLst/>
              <a:gdLst/>
              <a:ahLst/>
              <a:cxnLst/>
              <a:rect l="l" t="t" r="r" b="b"/>
              <a:pathLst>
                <a:path w="5682" h="1383" extrusionOk="0">
                  <a:moveTo>
                    <a:pt x="841" y="203"/>
                  </a:moveTo>
                  <a:cubicBezTo>
                    <a:pt x="1051" y="203"/>
                    <a:pt x="1279" y="229"/>
                    <a:pt x="1471" y="247"/>
                  </a:cubicBezTo>
                  <a:cubicBezTo>
                    <a:pt x="1521" y="247"/>
                    <a:pt x="1571" y="280"/>
                    <a:pt x="1638" y="280"/>
                  </a:cubicBezTo>
                  <a:cubicBezTo>
                    <a:pt x="1939" y="297"/>
                    <a:pt x="2273" y="330"/>
                    <a:pt x="2591" y="364"/>
                  </a:cubicBezTo>
                  <a:cubicBezTo>
                    <a:pt x="2891" y="380"/>
                    <a:pt x="3159" y="414"/>
                    <a:pt x="3443" y="447"/>
                  </a:cubicBezTo>
                  <a:cubicBezTo>
                    <a:pt x="3766" y="467"/>
                    <a:pt x="4094" y="475"/>
                    <a:pt x="4419" y="475"/>
                  </a:cubicBezTo>
                  <a:cubicBezTo>
                    <a:pt x="4648" y="475"/>
                    <a:pt x="4875" y="471"/>
                    <a:pt x="5097" y="464"/>
                  </a:cubicBezTo>
                  <a:lnTo>
                    <a:pt x="5097" y="464"/>
                  </a:lnTo>
                  <a:cubicBezTo>
                    <a:pt x="5030" y="514"/>
                    <a:pt x="4946" y="547"/>
                    <a:pt x="4896" y="598"/>
                  </a:cubicBezTo>
                  <a:cubicBezTo>
                    <a:pt x="4729" y="698"/>
                    <a:pt x="4579" y="781"/>
                    <a:pt x="4412" y="865"/>
                  </a:cubicBezTo>
                  <a:cubicBezTo>
                    <a:pt x="3946" y="1082"/>
                    <a:pt x="3423" y="1184"/>
                    <a:pt x="2895" y="1184"/>
                  </a:cubicBezTo>
                  <a:cubicBezTo>
                    <a:pt x="2855" y="1184"/>
                    <a:pt x="2815" y="1184"/>
                    <a:pt x="2774" y="1182"/>
                  </a:cubicBezTo>
                  <a:cubicBezTo>
                    <a:pt x="2256" y="1182"/>
                    <a:pt x="1755" y="1099"/>
                    <a:pt x="1304" y="898"/>
                  </a:cubicBezTo>
                  <a:cubicBezTo>
                    <a:pt x="1254" y="882"/>
                    <a:pt x="1187" y="865"/>
                    <a:pt x="1137" y="848"/>
                  </a:cubicBezTo>
                  <a:cubicBezTo>
                    <a:pt x="920" y="781"/>
                    <a:pt x="268" y="547"/>
                    <a:pt x="251" y="397"/>
                  </a:cubicBezTo>
                  <a:cubicBezTo>
                    <a:pt x="251" y="380"/>
                    <a:pt x="301" y="330"/>
                    <a:pt x="352" y="297"/>
                  </a:cubicBezTo>
                  <a:cubicBezTo>
                    <a:pt x="471" y="225"/>
                    <a:pt x="648" y="203"/>
                    <a:pt x="841" y="203"/>
                  </a:cubicBezTo>
                  <a:close/>
                  <a:moveTo>
                    <a:pt x="813" y="0"/>
                  </a:moveTo>
                  <a:cubicBezTo>
                    <a:pt x="590" y="0"/>
                    <a:pt x="377" y="29"/>
                    <a:pt x="218" y="130"/>
                  </a:cubicBezTo>
                  <a:cubicBezTo>
                    <a:pt x="68" y="230"/>
                    <a:pt x="1" y="347"/>
                    <a:pt x="34" y="447"/>
                  </a:cubicBezTo>
                  <a:cubicBezTo>
                    <a:pt x="68" y="698"/>
                    <a:pt x="535" y="882"/>
                    <a:pt x="1053" y="1049"/>
                  </a:cubicBezTo>
                  <a:cubicBezTo>
                    <a:pt x="1120" y="1065"/>
                    <a:pt x="1170" y="1082"/>
                    <a:pt x="1220" y="1116"/>
                  </a:cubicBezTo>
                  <a:cubicBezTo>
                    <a:pt x="1722" y="1299"/>
                    <a:pt x="2240" y="1383"/>
                    <a:pt x="2758" y="1383"/>
                  </a:cubicBezTo>
                  <a:lnTo>
                    <a:pt x="2958" y="1383"/>
                  </a:lnTo>
                  <a:cubicBezTo>
                    <a:pt x="3493" y="1383"/>
                    <a:pt x="4011" y="1283"/>
                    <a:pt x="4479" y="1065"/>
                  </a:cubicBezTo>
                  <a:cubicBezTo>
                    <a:pt x="4646" y="982"/>
                    <a:pt x="4813" y="882"/>
                    <a:pt x="4980" y="781"/>
                  </a:cubicBezTo>
                  <a:cubicBezTo>
                    <a:pt x="5214" y="648"/>
                    <a:pt x="5398" y="531"/>
                    <a:pt x="5631" y="447"/>
                  </a:cubicBezTo>
                  <a:cubicBezTo>
                    <a:pt x="5665" y="430"/>
                    <a:pt x="5682" y="364"/>
                    <a:pt x="5682" y="313"/>
                  </a:cubicBezTo>
                  <a:cubicBezTo>
                    <a:pt x="5682" y="280"/>
                    <a:pt x="5631" y="230"/>
                    <a:pt x="5581" y="230"/>
                  </a:cubicBezTo>
                  <a:cubicBezTo>
                    <a:pt x="5230" y="255"/>
                    <a:pt x="4875" y="268"/>
                    <a:pt x="4520" y="268"/>
                  </a:cubicBezTo>
                  <a:cubicBezTo>
                    <a:pt x="4165" y="268"/>
                    <a:pt x="3810" y="255"/>
                    <a:pt x="3459" y="230"/>
                  </a:cubicBezTo>
                  <a:cubicBezTo>
                    <a:pt x="3159" y="197"/>
                    <a:pt x="2891" y="180"/>
                    <a:pt x="2591" y="146"/>
                  </a:cubicBezTo>
                  <a:cubicBezTo>
                    <a:pt x="2290" y="130"/>
                    <a:pt x="1956" y="113"/>
                    <a:pt x="1638" y="63"/>
                  </a:cubicBezTo>
                  <a:cubicBezTo>
                    <a:pt x="1588" y="63"/>
                    <a:pt x="1538" y="46"/>
                    <a:pt x="1471" y="46"/>
                  </a:cubicBezTo>
                  <a:cubicBezTo>
                    <a:pt x="1271" y="29"/>
                    <a:pt x="1037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55"/>
            <p:cNvSpPr/>
            <p:nvPr/>
          </p:nvSpPr>
          <p:spPr>
            <a:xfrm rot="10355382">
              <a:off x="-4226116" y="103615"/>
              <a:ext cx="288023" cy="99557"/>
            </a:xfrm>
            <a:custGeom>
              <a:avLst/>
              <a:gdLst/>
              <a:ahLst/>
              <a:cxnLst/>
              <a:rect l="l" t="t" r="r" b="b"/>
              <a:pathLst>
                <a:path w="5532" h="1912" extrusionOk="0">
                  <a:moveTo>
                    <a:pt x="4930" y="375"/>
                  </a:moveTo>
                  <a:lnTo>
                    <a:pt x="4713" y="575"/>
                  </a:lnTo>
                  <a:cubicBezTo>
                    <a:pt x="4596" y="709"/>
                    <a:pt x="4462" y="826"/>
                    <a:pt x="4345" y="943"/>
                  </a:cubicBezTo>
                  <a:cubicBezTo>
                    <a:pt x="3927" y="1277"/>
                    <a:pt x="3409" y="1494"/>
                    <a:pt x="2858" y="1611"/>
                  </a:cubicBezTo>
                  <a:cubicBezTo>
                    <a:pt x="2541" y="1688"/>
                    <a:pt x="2209" y="1721"/>
                    <a:pt x="1877" y="1721"/>
                  </a:cubicBezTo>
                  <a:cubicBezTo>
                    <a:pt x="1702" y="1721"/>
                    <a:pt x="1527" y="1712"/>
                    <a:pt x="1354" y="1694"/>
                  </a:cubicBezTo>
                  <a:cubicBezTo>
                    <a:pt x="1287" y="1694"/>
                    <a:pt x="1237" y="1661"/>
                    <a:pt x="1171" y="1661"/>
                  </a:cubicBezTo>
                  <a:cubicBezTo>
                    <a:pt x="937" y="1644"/>
                    <a:pt x="252" y="1578"/>
                    <a:pt x="185" y="1444"/>
                  </a:cubicBezTo>
                  <a:cubicBezTo>
                    <a:pt x="168" y="1410"/>
                    <a:pt x="201" y="1377"/>
                    <a:pt x="252" y="1310"/>
                  </a:cubicBezTo>
                  <a:cubicBezTo>
                    <a:pt x="452" y="1076"/>
                    <a:pt x="953" y="1043"/>
                    <a:pt x="1321" y="993"/>
                  </a:cubicBezTo>
                  <a:cubicBezTo>
                    <a:pt x="1371" y="993"/>
                    <a:pt x="1438" y="976"/>
                    <a:pt x="1505" y="976"/>
                  </a:cubicBezTo>
                  <a:cubicBezTo>
                    <a:pt x="1839" y="943"/>
                    <a:pt x="2156" y="892"/>
                    <a:pt x="2491" y="859"/>
                  </a:cubicBezTo>
                  <a:cubicBezTo>
                    <a:pt x="2758" y="809"/>
                    <a:pt x="3042" y="759"/>
                    <a:pt x="3326" y="725"/>
                  </a:cubicBezTo>
                  <a:cubicBezTo>
                    <a:pt x="3861" y="642"/>
                    <a:pt x="4412" y="525"/>
                    <a:pt x="4930" y="375"/>
                  </a:cubicBezTo>
                  <a:close/>
                  <a:moveTo>
                    <a:pt x="5419" y="1"/>
                  </a:moveTo>
                  <a:cubicBezTo>
                    <a:pt x="5406" y="1"/>
                    <a:pt x="5393" y="3"/>
                    <a:pt x="5381" y="7"/>
                  </a:cubicBezTo>
                  <a:cubicBezTo>
                    <a:pt x="4713" y="224"/>
                    <a:pt x="4028" y="391"/>
                    <a:pt x="3343" y="508"/>
                  </a:cubicBezTo>
                  <a:cubicBezTo>
                    <a:pt x="3042" y="558"/>
                    <a:pt x="2775" y="592"/>
                    <a:pt x="2507" y="642"/>
                  </a:cubicBezTo>
                  <a:cubicBezTo>
                    <a:pt x="2173" y="692"/>
                    <a:pt x="1856" y="725"/>
                    <a:pt x="1521" y="759"/>
                  </a:cubicBezTo>
                  <a:cubicBezTo>
                    <a:pt x="1455" y="759"/>
                    <a:pt x="1404" y="792"/>
                    <a:pt x="1338" y="792"/>
                  </a:cubicBezTo>
                  <a:cubicBezTo>
                    <a:pt x="937" y="826"/>
                    <a:pt x="402" y="892"/>
                    <a:pt x="151" y="1160"/>
                  </a:cubicBezTo>
                  <a:cubicBezTo>
                    <a:pt x="34" y="1277"/>
                    <a:pt x="1" y="1394"/>
                    <a:pt x="34" y="1494"/>
                  </a:cubicBezTo>
                  <a:cubicBezTo>
                    <a:pt x="151" y="1745"/>
                    <a:pt x="653" y="1811"/>
                    <a:pt x="1187" y="1862"/>
                  </a:cubicBezTo>
                  <a:cubicBezTo>
                    <a:pt x="1254" y="1878"/>
                    <a:pt x="1321" y="1878"/>
                    <a:pt x="1354" y="1878"/>
                  </a:cubicBezTo>
                  <a:cubicBezTo>
                    <a:pt x="1538" y="1895"/>
                    <a:pt x="1705" y="1912"/>
                    <a:pt x="1906" y="1912"/>
                  </a:cubicBezTo>
                  <a:cubicBezTo>
                    <a:pt x="2223" y="1912"/>
                    <a:pt x="2591" y="1878"/>
                    <a:pt x="2958" y="1795"/>
                  </a:cubicBezTo>
                  <a:cubicBezTo>
                    <a:pt x="3526" y="1678"/>
                    <a:pt x="4078" y="1427"/>
                    <a:pt x="4529" y="1076"/>
                  </a:cubicBezTo>
                  <a:cubicBezTo>
                    <a:pt x="4679" y="959"/>
                    <a:pt x="4796" y="826"/>
                    <a:pt x="4930" y="709"/>
                  </a:cubicBezTo>
                  <a:cubicBezTo>
                    <a:pt x="5097" y="525"/>
                    <a:pt x="5264" y="324"/>
                    <a:pt x="5465" y="207"/>
                  </a:cubicBezTo>
                  <a:cubicBezTo>
                    <a:pt x="5515" y="174"/>
                    <a:pt x="5531" y="124"/>
                    <a:pt x="5515" y="74"/>
                  </a:cubicBezTo>
                  <a:cubicBezTo>
                    <a:pt x="5502" y="23"/>
                    <a:pt x="5460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55"/>
            <p:cNvSpPr/>
            <p:nvPr/>
          </p:nvSpPr>
          <p:spPr>
            <a:xfrm rot="10355382">
              <a:off x="-4429210" y="102042"/>
              <a:ext cx="225389" cy="194481"/>
            </a:xfrm>
            <a:custGeom>
              <a:avLst/>
              <a:gdLst/>
              <a:ahLst/>
              <a:cxnLst/>
              <a:rect l="l" t="t" r="r" b="b"/>
              <a:pathLst>
                <a:path w="4329" h="3735" extrusionOk="0">
                  <a:moveTo>
                    <a:pt x="3927" y="527"/>
                  </a:moveTo>
                  <a:cubicBezTo>
                    <a:pt x="3877" y="610"/>
                    <a:pt x="3860" y="694"/>
                    <a:pt x="3877" y="777"/>
                  </a:cubicBezTo>
                  <a:cubicBezTo>
                    <a:pt x="3827" y="961"/>
                    <a:pt x="3777" y="1128"/>
                    <a:pt x="3710" y="1279"/>
                  </a:cubicBezTo>
                  <a:cubicBezTo>
                    <a:pt x="3493" y="1763"/>
                    <a:pt x="3159" y="2198"/>
                    <a:pt x="2707" y="2515"/>
                  </a:cubicBezTo>
                  <a:cubicBezTo>
                    <a:pt x="2340" y="2849"/>
                    <a:pt x="1905" y="3083"/>
                    <a:pt x="1421" y="3250"/>
                  </a:cubicBezTo>
                  <a:lnTo>
                    <a:pt x="1237" y="3300"/>
                  </a:lnTo>
                  <a:cubicBezTo>
                    <a:pt x="1029" y="3370"/>
                    <a:pt x="569" y="3542"/>
                    <a:pt x="351" y="3542"/>
                  </a:cubicBezTo>
                  <a:cubicBezTo>
                    <a:pt x="306" y="3542"/>
                    <a:pt x="271" y="3535"/>
                    <a:pt x="251" y="3518"/>
                  </a:cubicBezTo>
                  <a:cubicBezTo>
                    <a:pt x="235" y="3468"/>
                    <a:pt x="251" y="3417"/>
                    <a:pt x="251" y="3367"/>
                  </a:cubicBezTo>
                  <a:cubicBezTo>
                    <a:pt x="335" y="3100"/>
                    <a:pt x="752" y="2849"/>
                    <a:pt x="1037" y="2666"/>
                  </a:cubicBezTo>
                  <a:cubicBezTo>
                    <a:pt x="1087" y="2615"/>
                    <a:pt x="1153" y="2582"/>
                    <a:pt x="1187" y="2565"/>
                  </a:cubicBezTo>
                  <a:cubicBezTo>
                    <a:pt x="1454" y="2365"/>
                    <a:pt x="1738" y="2198"/>
                    <a:pt x="2006" y="2014"/>
                  </a:cubicBezTo>
                  <a:cubicBezTo>
                    <a:pt x="2206" y="1864"/>
                    <a:pt x="2440" y="1696"/>
                    <a:pt x="2674" y="1546"/>
                  </a:cubicBezTo>
                  <a:cubicBezTo>
                    <a:pt x="3092" y="1229"/>
                    <a:pt x="3526" y="894"/>
                    <a:pt x="3927" y="527"/>
                  </a:cubicBezTo>
                  <a:close/>
                  <a:moveTo>
                    <a:pt x="4209" y="1"/>
                  </a:moveTo>
                  <a:cubicBezTo>
                    <a:pt x="4182" y="1"/>
                    <a:pt x="4153" y="9"/>
                    <a:pt x="4128" y="26"/>
                  </a:cubicBezTo>
                  <a:cubicBezTo>
                    <a:pt x="3626" y="493"/>
                    <a:pt x="3092" y="945"/>
                    <a:pt x="2540" y="1346"/>
                  </a:cubicBezTo>
                  <a:cubicBezTo>
                    <a:pt x="2323" y="1496"/>
                    <a:pt x="2106" y="1663"/>
                    <a:pt x="1872" y="1813"/>
                  </a:cubicBezTo>
                  <a:cubicBezTo>
                    <a:pt x="1605" y="1997"/>
                    <a:pt x="1337" y="2164"/>
                    <a:pt x="1070" y="2348"/>
                  </a:cubicBezTo>
                  <a:cubicBezTo>
                    <a:pt x="1020" y="2398"/>
                    <a:pt x="986" y="2415"/>
                    <a:pt x="920" y="2448"/>
                  </a:cubicBezTo>
                  <a:cubicBezTo>
                    <a:pt x="585" y="2666"/>
                    <a:pt x="151" y="2933"/>
                    <a:pt x="34" y="3284"/>
                  </a:cubicBezTo>
                  <a:cubicBezTo>
                    <a:pt x="1" y="3451"/>
                    <a:pt x="17" y="3568"/>
                    <a:pt x="101" y="3651"/>
                  </a:cubicBezTo>
                  <a:cubicBezTo>
                    <a:pt x="168" y="3701"/>
                    <a:pt x="251" y="3735"/>
                    <a:pt x="351" y="3735"/>
                  </a:cubicBezTo>
                  <a:cubicBezTo>
                    <a:pt x="602" y="3735"/>
                    <a:pt x="936" y="3618"/>
                    <a:pt x="1337" y="3434"/>
                  </a:cubicBezTo>
                  <a:cubicBezTo>
                    <a:pt x="1404" y="3417"/>
                    <a:pt x="1454" y="3401"/>
                    <a:pt x="1504" y="3367"/>
                  </a:cubicBezTo>
                  <a:cubicBezTo>
                    <a:pt x="2006" y="3200"/>
                    <a:pt x="2457" y="2950"/>
                    <a:pt x="2858" y="2615"/>
                  </a:cubicBezTo>
                  <a:cubicBezTo>
                    <a:pt x="3292" y="2281"/>
                    <a:pt x="3676" y="1847"/>
                    <a:pt x="3910" y="1329"/>
                  </a:cubicBezTo>
                  <a:cubicBezTo>
                    <a:pt x="3961" y="1162"/>
                    <a:pt x="4027" y="978"/>
                    <a:pt x="4077" y="811"/>
                  </a:cubicBezTo>
                  <a:cubicBezTo>
                    <a:pt x="4128" y="577"/>
                    <a:pt x="4194" y="343"/>
                    <a:pt x="4295" y="159"/>
                  </a:cubicBezTo>
                  <a:cubicBezTo>
                    <a:pt x="4328" y="109"/>
                    <a:pt x="4328" y="76"/>
                    <a:pt x="4278" y="26"/>
                  </a:cubicBezTo>
                  <a:cubicBezTo>
                    <a:pt x="4261" y="9"/>
                    <a:pt x="4236" y="1"/>
                    <a:pt x="4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55"/>
            <p:cNvSpPr/>
            <p:nvPr/>
          </p:nvSpPr>
          <p:spPr>
            <a:xfrm rot="10355382">
              <a:off x="-3429118" y="418684"/>
              <a:ext cx="221900" cy="195782"/>
            </a:xfrm>
            <a:custGeom>
              <a:avLst/>
              <a:gdLst/>
              <a:ahLst/>
              <a:cxnLst/>
              <a:rect l="l" t="t" r="r" b="b"/>
              <a:pathLst>
                <a:path w="4262" h="3760" extrusionOk="0">
                  <a:moveTo>
                    <a:pt x="385" y="200"/>
                  </a:moveTo>
                  <a:cubicBezTo>
                    <a:pt x="586" y="200"/>
                    <a:pt x="1037" y="401"/>
                    <a:pt x="1254" y="484"/>
                  </a:cubicBezTo>
                  <a:cubicBezTo>
                    <a:pt x="1321" y="501"/>
                    <a:pt x="1388" y="518"/>
                    <a:pt x="1421" y="535"/>
                  </a:cubicBezTo>
                  <a:cubicBezTo>
                    <a:pt x="1906" y="702"/>
                    <a:pt x="2340" y="952"/>
                    <a:pt x="2724" y="1286"/>
                  </a:cubicBezTo>
                  <a:cubicBezTo>
                    <a:pt x="3142" y="1604"/>
                    <a:pt x="3476" y="2038"/>
                    <a:pt x="3677" y="2523"/>
                  </a:cubicBezTo>
                  <a:cubicBezTo>
                    <a:pt x="3744" y="2673"/>
                    <a:pt x="3777" y="2857"/>
                    <a:pt x="3827" y="3024"/>
                  </a:cubicBezTo>
                  <a:lnTo>
                    <a:pt x="3894" y="3275"/>
                  </a:lnTo>
                  <a:cubicBezTo>
                    <a:pt x="3493" y="2907"/>
                    <a:pt x="3092" y="2573"/>
                    <a:pt x="2658" y="2239"/>
                  </a:cubicBezTo>
                  <a:cubicBezTo>
                    <a:pt x="2424" y="2072"/>
                    <a:pt x="2173" y="1905"/>
                    <a:pt x="1939" y="1738"/>
                  </a:cubicBezTo>
                  <a:cubicBezTo>
                    <a:pt x="1689" y="1537"/>
                    <a:pt x="1438" y="1370"/>
                    <a:pt x="1187" y="1203"/>
                  </a:cubicBezTo>
                  <a:cubicBezTo>
                    <a:pt x="1154" y="1169"/>
                    <a:pt x="1104" y="1153"/>
                    <a:pt x="1054" y="1103"/>
                  </a:cubicBezTo>
                  <a:cubicBezTo>
                    <a:pt x="753" y="919"/>
                    <a:pt x="335" y="651"/>
                    <a:pt x="268" y="367"/>
                  </a:cubicBezTo>
                  <a:cubicBezTo>
                    <a:pt x="252" y="334"/>
                    <a:pt x="252" y="250"/>
                    <a:pt x="268" y="234"/>
                  </a:cubicBezTo>
                  <a:cubicBezTo>
                    <a:pt x="302" y="200"/>
                    <a:pt x="335" y="200"/>
                    <a:pt x="385" y="200"/>
                  </a:cubicBezTo>
                  <a:close/>
                  <a:moveTo>
                    <a:pt x="371" y="1"/>
                  </a:moveTo>
                  <a:cubicBezTo>
                    <a:pt x="261" y="1"/>
                    <a:pt x="170" y="26"/>
                    <a:pt x="101" y="83"/>
                  </a:cubicBezTo>
                  <a:cubicBezTo>
                    <a:pt x="18" y="150"/>
                    <a:pt x="1" y="267"/>
                    <a:pt x="51" y="418"/>
                  </a:cubicBezTo>
                  <a:cubicBezTo>
                    <a:pt x="135" y="768"/>
                    <a:pt x="569" y="1069"/>
                    <a:pt x="903" y="1270"/>
                  </a:cubicBezTo>
                  <a:cubicBezTo>
                    <a:pt x="937" y="1320"/>
                    <a:pt x="1003" y="1337"/>
                    <a:pt x="1054" y="1370"/>
                  </a:cubicBezTo>
                  <a:cubicBezTo>
                    <a:pt x="1304" y="1537"/>
                    <a:pt x="1555" y="1738"/>
                    <a:pt x="1805" y="1905"/>
                  </a:cubicBezTo>
                  <a:cubicBezTo>
                    <a:pt x="2023" y="2072"/>
                    <a:pt x="2273" y="2239"/>
                    <a:pt x="2507" y="2406"/>
                  </a:cubicBezTo>
                  <a:cubicBezTo>
                    <a:pt x="3059" y="2790"/>
                    <a:pt x="3593" y="3258"/>
                    <a:pt x="4078" y="3743"/>
                  </a:cubicBezTo>
                  <a:cubicBezTo>
                    <a:pt x="4078" y="3759"/>
                    <a:pt x="4111" y="3759"/>
                    <a:pt x="4145" y="3759"/>
                  </a:cubicBezTo>
                  <a:cubicBezTo>
                    <a:pt x="4161" y="3759"/>
                    <a:pt x="4195" y="3759"/>
                    <a:pt x="4212" y="3709"/>
                  </a:cubicBezTo>
                  <a:cubicBezTo>
                    <a:pt x="4262" y="3692"/>
                    <a:pt x="4262" y="3626"/>
                    <a:pt x="4245" y="3592"/>
                  </a:cubicBezTo>
                  <a:cubicBezTo>
                    <a:pt x="4128" y="3392"/>
                    <a:pt x="4078" y="3174"/>
                    <a:pt x="4011" y="2941"/>
                  </a:cubicBezTo>
                  <a:cubicBezTo>
                    <a:pt x="3961" y="2773"/>
                    <a:pt x="3911" y="2590"/>
                    <a:pt x="3844" y="2423"/>
                  </a:cubicBezTo>
                  <a:cubicBezTo>
                    <a:pt x="3610" y="1905"/>
                    <a:pt x="3259" y="1437"/>
                    <a:pt x="2825" y="1103"/>
                  </a:cubicBezTo>
                  <a:cubicBezTo>
                    <a:pt x="2407" y="768"/>
                    <a:pt x="1956" y="501"/>
                    <a:pt x="1455" y="334"/>
                  </a:cubicBezTo>
                  <a:cubicBezTo>
                    <a:pt x="1421" y="301"/>
                    <a:pt x="1354" y="284"/>
                    <a:pt x="1304" y="267"/>
                  </a:cubicBezTo>
                  <a:cubicBezTo>
                    <a:pt x="938" y="118"/>
                    <a:pt x="611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55"/>
            <p:cNvSpPr/>
            <p:nvPr/>
          </p:nvSpPr>
          <p:spPr>
            <a:xfrm rot="10355382">
              <a:off x="-3631672" y="289439"/>
              <a:ext cx="136618" cy="258683"/>
            </a:xfrm>
            <a:custGeom>
              <a:avLst/>
              <a:gdLst/>
              <a:ahLst/>
              <a:cxnLst/>
              <a:rect l="l" t="t" r="r" b="b"/>
              <a:pathLst>
                <a:path w="2624" h="4968" extrusionOk="0">
                  <a:moveTo>
                    <a:pt x="368" y="206"/>
                  </a:moveTo>
                  <a:cubicBezTo>
                    <a:pt x="569" y="206"/>
                    <a:pt x="953" y="590"/>
                    <a:pt x="1120" y="824"/>
                  </a:cubicBezTo>
                  <a:lnTo>
                    <a:pt x="1254" y="958"/>
                  </a:lnTo>
                  <a:cubicBezTo>
                    <a:pt x="1604" y="1292"/>
                    <a:pt x="1872" y="1676"/>
                    <a:pt x="2072" y="2144"/>
                  </a:cubicBezTo>
                  <a:cubicBezTo>
                    <a:pt x="2290" y="2628"/>
                    <a:pt x="2406" y="3130"/>
                    <a:pt x="2356" y="3648"/>
                  </a:cubicBezTo>
                  <a:cubicBezTo>
                    <a:pt x="2340" y="3815"/>
                    <a:pt x="2290" y="3982"/>
                    <a:pt x="2256" y="4149"/>
                  </a:cubicBezTo>
                  <a:cubicBezTo>
                    <a:pt x="2239" y="4232"/>
                    <a:pt x="2206" y="4333"/>
                    <a:pt x="2189" y="4433"/>
                  </a:cubicBezTo>
                  <a:lnTo>
                    <a:pt x="2173" y="4383"/>
                  </a:lnTo>
                  <a:cubicBezTo>
                    <a:pt x="1922" y="3748"/>
                    <a:pt x="1772" y="3380"/>
                    <a:pt x="1538" y="2963"/>
                  </a:cubicBezTo>
                  <a:lnTo>
                    <a:pt x="1237" y="2395"/>
                  </a:lnTo>
                  <a:cubicBezTo>
                    <a:pt x="1070" y="2077"/>
                    <a:pt x="903" y="1760"/>
                    <a:pt x="702" y="1459"/>
                  </a:cubicBezTo>
                  <a:cubicBezTo>
                    <a:pt x="685" y="1409"/>
                    <a:pt x="669" y="1342"/>
                    <a:pt x="619" y="1308"/>
                  </a:cubicBezTo>
                  <a:cubicBezTo>
                    <a:pt x="452" y="1008"/>
                    <a:pt x="201" y="590"/>
                    <a:pt x="268" y="323"/>
                  </a:cubicBezTo>
                  <a:cubicBezTo>
                    <a:pt x="284" y="273"/>
                    <a:pt x="318" y="222"/>
                    <a:pt x="351" y="206"/>
                  </a:cubicBezTo>
                  <a:close/>
                  <a:moveTo>
                    <a:pt x="373" y="0"/>
                  </a:moveTo>
                  <a:cubicBezTo>
                    <a:pt x="354" y="0"/>
                    <a:pt x="336" y="2"/>
                    <a:pt x="318" y="5"/>
                  </a:cubicBezTo>
                  <a:cubicBezTo>
                    <a:pt x="184" y="39"/>
                    <a:pt x="117" y="139"/>
                    <a:pt x="84" y="289"/>
                  </a:cubicBezTo>
                  <a:cubicBezTo>
                    <a:pt x="0" y="640"/>
                    <a:pt x="268" y="1075"/>
                    <a:pt x="452" y="1409"/>
                  </a:cubicBezTo>
                  <a:cubicBezTo>
                    <a:pt x="485" y="1476"/>
                    <a:pt x="518" y="1509"/>
                    <a:pt x="535" y="1559"/>
                  </a:cubicBezTo>
                  <a:cubicBezTo>
                    <a:pt x="702" y="1877"/>
                    <a:pt x="903" y="2177"/>
                    <a:pt x="1070" y="2495"/>
                  </a:cubicBezTo>
                  <a:lnTo>
                    <a:pt x="1371" y="3063"/>
                  </a:lnTo>
                  <a:cubicBezTo>
                    <a:pt x="1604" y="3464"/>
                    <a:pt x="1755" y="3831"/>
                    <a:pt x="1989" y="4433"/>
                  </a:cubicBezTo>
                  <a:lnTo>
                    <a:pt x="2156" y="4901"/>
                  </a:lnTo>
                  <a:cubicBezTo>
                    <a:pt x="2173" y="4934"/>
                    <a:pt x="2206" y="4968"/>
                    <a:pt x="2256" y="4968"/>
                  </a:cubicBezTo>
                  <a:cubicBezTo>
                    <a:pt x="2323" y="4934"/>
                    <a:pt x="2356" y="4901"/>
                    <a:pt x="2373" y="4884"/>
                  </a:cubicBezTo>
                  <a:cubicBezTo>
                    <a:pt x="2373" y="4650"/>
                    <a:pt x="2423" y="4416"/>
                    <a:pt x="2490" y="4182"/>
                  </a:cubicBezTo>
                  <a:cubicBezTo>
                    <a:pt x="2523" y="3999"/>
                    <a:pt x="2574" y="3831"/>
                    <a:pt x="2590" y="3648"/>
                  </a:cubicBezTo>
                  <a:cubicBezTo>
                    <a:pt x="2624" y="3080"/>
                    <a:pt x="2523" y="2545"/>
                    <a:pt x="2273" y="2044"/>
                  </a:cubicBezTo>
                  <a:cubicBezTo>
                    <a:pt x="2072" y="1559"/>
                    <a:pt x="1788" y="1141"/>
                    <a:pt x="1421" y="791"/>
                  </a:cubicBezTo>
                  <a:cubicBezTo>
                    <a:pt x="1371" y="757"/>
                    <a:pt x="1337" y="707"/>
                    <a:pt x="1287" y="657"/>
                  </a:cubicBezTo>
                  <a:cubicBezTo>
                    <a:pt x="944" y="314"/>
                    <a:pt x="63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55"/>
            <p:cNvSpPr/>
            <p:nvPr/>
          </p:nvSpPr>
          <p:spPr>
            <a:xfrm rot="10355382">
              <a:off x="-3853885" y="208755"/>
              <a:ext cx="187121" cy="224265"/>
            </a:xfrm>
            <a:custGeom>
              <a:avLst/>
              <a:gdLst/>
              <a:ahLst/>
              <a:cxnLst/>
              <a:rect l="l" t="t" r="r" b="b"/>
              <a:pathLst>
                <a:path w="3594" h="4307" extrusionOk="0">
                  <a:moveTo>
                    <a:pt x="335" y="196"/>
                  </a:moveTo>
                  <a:cubicBezTo>
                    <a:pt x="552" y="196"/>
                    <a:pt x="1003" y="463"/>
                    <a:pt x="1187" y="580"/>
                  </a:cubicBezTo>
                  <a:cubicBezTo>
                    <a:pt x="1237" y="614"/>
                    <a:pt x="1304" y="647"/>
                    <a:pt x="1337" y="664"/>
                  </a:cubicBezTo>
                  <a:cubicBezTo>
                    <a:pt x="1772" y="898"/>
                    <a:pt x="2156" y="1215"/>
                    <a:pt x="2474" y="1616"/>
                  </a:cubicBezTo>
                  <a:cubicBezTo>
                    <a:pt x="2824" y="2001"/>
                    <a:pt x="3075" y="2485"/>
                    <a:pt x="3192" y="2986"/>
                  </a:cubicBezTo>
                  <a:cubicBezTo>
                    <a:pt x="3242" y="3153"/>
                    <a:pt x="3242" y="3321"/>
                    <a:pt x="3259" y="3504"/>
                  </a:cubicBezTo>
                  <a:cubicBezTo>
                    <a:pt x="3259" y="3588"/>
                    <a:pt x="3276" y="3671"/>
                    <a:pt x="3276" y="3755"/>
                  </a:cubicBezTo>
                  <a:cubicBezTo>
                    <a:pt x="2941" y="3321"/>
                    <a:pt x="2607" y="2920"/>
                    <a:pt x="2240" y="2535"/>
                  </a:cubicBezTo>
                  <a:cubicBezTo>
                    <a:pt x="2039" y="2368"/>
                    <a:pt x="1855" y="2168"/>
                    <a:pt x="1672" y="1984"/>
                  </a:cubicBezTo>
                  <a:lnTo>
                    <a:pt x="987" y="1299"/>
                  </a:lnTo>
                  <a:lnTo>
                    <a:pt x="853" y="1165"/>
                  </a:lnTo>
                  <a:cubicBezTo>
                    <a:pt x="636" y="965"/>
                    <a:pt x="251" y="614"/>
                    <a:pt x="235" y="330"/>
                  </a:cubicBezTo>
                  <a:cubicBezTo>
                    <a:pt x="235" y="296"/>
                    <a:pt x="235" y="229"/>
                    <a:pt x="268" y="213"/>
                  </a:cubicBezTo>
                  <a:cubicBezTo>
                    <a:pt x="285" y="196"/>
                    <a:pt x="318" y="196"/>
                    <a:pt x="335" y="196"/>
                  </a:cubicBezTo>
                  <a:close/>
                  <a:moveTo>
                    <a:pt x="322" y="0"/>
                  </a:moveTo>
                  <a:cubicBezTo>
                    <a:pt x="257" y="0"/>
                    <a:pt x="200" y="14"/>
                    <a:pt x="151" y="46"/>
                  </a:cubicBezTo>
                  <a:cubicBezTo>
                    <a:pt x="84" y="79"/>
                    <a:pt x="1" y="196"/>
                    <a:pt x="17" y="380"/>
                  </a:cubicBezTo>
                  <a:cubicBezTo>
                    <a:pt x="34" y="731"/>
                    <a:pt x="418" y="1082"/>
                    <a:pt x="702" y="1349"/>
                  </a:cubicBezTo>
                  <a:cubicBezTo>
                    <a:pt x="753" y="1382"/>
                    <a:pt x="786" y="1416"/>
                    <a:pt x="836" y="1466"/>
                  </a:cubicBezTo>
                  <a:lnTo>
                    <a:pt x="1521" y="2151"/>
                  </a:lnTo>
                  <a:cubicBezTo>
                    <a:pt x="1722" y="2335"/>
                    <a:pt x="1905" y="2502"/>
                    <a:pt x="2089" y="2702"/>
                  </a:cubicBezTo>
                  <a:cubicBezTo>
                    <a:pt x="2557" y="3170"/>
                    <a:pt x="2992" y="3722"/>
                    <a:pt x="3393" y="4256"/>
                  </a:cubicBezTo>
                  <a:cubicBezTo>
                    <a:pt x="3409" y="4273"/>
                    <a:pt x="3426" y="4306"/>
                    <a:pt x="3476" y="4306"/>
                  </a:cubicBezTo>
                  <a:cubicBezTo>
                    <a:pt x="3487" y="4306"/>
                    <a:pt x="3498" y="4299"/>
                    <a:pt x="3505" y="4299"/>
                  </a:cubicBezTo>
                  <a:cubicBezTo>
                    <a:pt x="3508" y="4299"/>
                    <a:pt x="3509" y="4301"/>
                    <a:pt x="3509" y="4306"/>
                  </a:cubicBezTo>
                  <a:cubicBezTo>
                    <a:pt x="3576" y="4273"/>
                    <a:pt x="3593" y="4223"/>
                    <a:pt x="3576" y="4173"/>
                  </a:cubicBezTo>
                  <a:cubicBezTo>
                    <a:pt x="3509" y="3972"/>
                    <a:pt x="3493" y="3738"/>
                    <a:pt x="3476" y="3504"/>
                  </a:cubicBezTo>
                  <a:cubicBezTo>
                    <a:pt x="3476" y="3321"/>
                    <a:pt x="3443" y="3137"/>
                    <a:pt x="3409" y="2936"/>
                  </a:cubicBezTo>
                  <a:cubicBezTo>
                    <a:pt x="3276" y="2402"/>
                    <a:pt x="3008" y="1900"/>
                    <a:pt x="2641" y="1483"/>
                  </a:cubicBezTo>
                  <a:cubicBezTo>
                    <a:pt x="2306" y="1082"/>
                    <a:pt x="1905" y="747"/>
                    <a:pt x="1438" y="497"/>
                  </a:cubicBezTo>
                  <a:cubicBezTo>
                    <a:pt x="1404" y="480"/>
                    <a:pt x="1354" y="463"/>
                    <a:pt x="1304" y="413"/>
                  </a:cubicBezTo>
                  <a:cubicBezTo>
                    <a:pt x="920" y="202"/>
                    <a:pt x="56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55"/>
            <p:cNvSpPr/>
            <p:nvPr/>
          </p:nvSpPr>
          <p:spPr>
            <a:xfrm rot="10355382">
              <a:off x="-4072717" y="200445"/>
              <a:ext cx="153123" cy="128352"/>
            </a:xfrm>
            <a:custGeom>
              <a:avLst/>
              <a:gdLst/>
              <a:ahLst/>
              <a:cxnLst/>
              <a:rect l="l" t="t" r="r" b="b"/>
              <a:pathLst>
                <a:path w="2941" h="2465" extrusionOk="0">
                  <a:moveTo>
                    <a:pt x="293" y="230"/>
                  </a:moveTo>
                  <a:cubicBezTo>
                    <a:pt x="384" y="230"/>
                    <a:pt x="572" y="267"/>
                    <a:pt x="836" y="343"/>
                  </a:cubicBezTo>
                  <a:cubicBezTo>
                    <a:pt x="902" y="376"/>
                    <a:pt x="919" y="393"/>
                    <a:pt x="969" y="393"/>
                  </a:cubicBezTo>
                  <a:cubicBezTo>
                    <a:pt x="1270" y="476"/>
                    <a:pt x="1571" y="627"/>
                    <a:pt x="1821" y="827"/>
                  </a:cubicBezTo>
                  <a:cubicBezTo>
                    <a:pt x="2089" y="1044"/>
                    <a:pt x="2323" y="1295"/>
                    <a:pt x="2473" y="1596"/>
                  </a:cubicBezTo>
                  <a:cubicBezTo>
                    <a:pt x="2523" y="1713"/>
                    <a:pt x="2557" y="1813"/>
                    <a:pt x="2590" y="1930"/>
                  </a:cubicBezTo>
                  <a:cubicBezTo>
                    <a:pt x="2607" y="1963"/>
                    <a:pt x="2607" y="1963"/>
                    <a:pt x="2607" y="1980"/>
                  </a:cubicBezTo>
                  <a:lnTo>
                    <a:pt x="1855" y="1412"/>
                  </a:lnTo>
                  <a:lnTo>
                    <a:pt x="1521" y="1211"/>
                  </a:lnTo>
                  <a:cubicBezTo>
                    <a:pt x="1320" y="1061"/>
                    <a:pt x="1086" y="927"/>
                    <a:pt x="886" y="794"/>
                  </a:cubicBezTo>
                  <a:cubicBezTo>
                    <a:pt x="836" y="760"/>
                    <a:pt x="819" y="744"/>
                    <a:pt x="769" y="727"/>
                  </a:cubicBezTo>
                  <a:cubicBezTo>
                    <a:pt x="585" y="627"/>
                    <a:pt x="301" y="460"/>
                    <a:pt x="251" y="292"/>
                  </a:cubicBezTo>
                  <a:cubicBezTo>
                    <a:pt x="234" y="259"/>
                    <a:pt x="234" y="242"/>
                    <a:pt x="234" y="242"/>
                  </a:cubicBezTo>
                  <a:cubicBezTo>
                    <a:pt x="242" y="234"/>
                    <a:pt x="262" y="230"/>
                    <a:pt x="293" y="230"/>
                  </a:cubicBezTo>
                  <a:close/>
                  <a:moveTo>
                    <a:pt x="301" y="0"/>
                  </a:moveTo>
                  <a:cubicBezTo>
                    <a:pt x="211" y="0"/>
                    <a:pt x="137" y="22"/>
                    <a:pt x="84" y="75"/>
                  </a:cubicBezTo>
                  <a:cubicBezTo>
                    <a:pt x="50" y="109"/>
                    <a:pt x="0" y="209"/>
                    <a:pt x="50" y="343"/>
                  </a:cubicBezTo>
                  <a:cubicBezTo>
                    <a:pt x="100" y="593"/>
                    <a:pt x="418" y="777"/>
                    <a:pt x="652" y="911"/>
                  </a:cubicBezTo>
                  <a:cubicBezTo>
                    <a:pt x="685" y="927"/>
                    <a:pt x="735" y="944"/>
                    <a:pt x="752" y="977"/>
                  </a:cubicBezTo>
                  <a:cubicBezTo>
                    <a:pt x="969" y="1111"/>
                    <a:pt x="1186" y="1245"/>
                    <a:pt x="1404" y="1395"/>
                  </a:cubicBezTo>
                  <a:lnTo>
                    <a:pt x="1738" y="1596"/>
                  </a:lnTo>
                  <a:cubicBezTo>
                    <a:pt x="2089" y="1846"/>
                    <a:pt x="2440" y="2147"/>
                    <a:pt x="2774" y="2431"/>
                  </a:cubicBezTo>
                  <a:cubicBezTo>
                    <a:pt x="2790" y="2465"/>
                    <a:pt x="2824" y="2465"/>
                    <a:pt x="2841" y="2465"/>
                  </a:cubicBezTo>
                  <a:cubicBezTo>
                    <a:pt x="2857" y="2465"/>
                    <a:pt x="2891" y="2465"/>
                    <a:pt x="2907" y="2414"/>
                  </a:cubicBezTo>
                  <a:cubicBezTo>
                    <a:pt x="2941" y="2398"/>
                    <a:pt x="2941" y="2331"/>
                    <a:pt x="2924" y="2281"/>
                  </a:cubicBezTo>
                  <a:cubicBezTo>
                    <a:pt x="2841" y="2180"/>
                    <a:pt x="2807" y="2030"/>
                    <a:pt x="2757" y="1896"/>
                  </a:cubicBezTo>
                  <a:cubicBezTo>
                    <a:pt x="2707" y="1763"/>
                    <a:pt x="2690" y="1663"/>
                    <a:pt x="2640" y="1529"/>
                  </a:cubicBezTo>
                  <a:cubicBezTo>
                    <a:pt x="2473" y="1178"/>
                    <a:pt x="2222" y="894"/>
                    <a:pt x="1922" y="677"/>
                  </a:cubicBezTo>
                  <a:cubicBezTo>
                    <a:pt x="1654" y="476"/>
                    <a:pt x="1337" y="309"/>
                    <a:pt x="1003" y="192"/>
                  </a:cubicBezTo>
                  <a:cubicBezTo>
                    <a:pt x="986" y="175"/>
                    <a:pt x="936" y="175"/>
                    <a:pt x="902" y="159"/>
                  </a:cubicBezTo>
                  <a:cubicBezTo>
                    <a:pt x="676" y="72"/>
                    <a:pt x="46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55"/>
            <p:cNvSpPr/>
            <p:nvPr/>
          </p:nvSpPr>
          <p:spPr>
            <a:xfrm rot="10355382">
              <a:off x="-3779441" y="159250"/>
              <a:ext cx="820386" cy="118563"/>
            </a:xfrm>
            <a:custGeom>
              <a:avLst/>
              <a:gdLst/>
              <a:ahLst/>
              <a:cxnLst/>
              <a:rect l="l" t="t" r="r" b="b"/>
              <a:pathLst>
                <a:path w="15757" h="2277" extrusionOk="0">
                  <a:moveTo>
                    <a:pt x="1203" y="1"/>
                  </a:moveTo>
                  <a:cubicBezTo>
                    <a:pt x="790" y="1"/>
                    <a:pt x="397" y="45"/>
                    <a:pt x="84" y="172"/>
                  </a:cubicBezTo>
                  <a:cubicBezTo>
                    <a:pt x="17" y="188"/>
                    <a:pt x="0" y="239"/>
                    <a:pt x="17" y="305"/>
                  </a:cubicBezTo>
                  <a:cubicBezTo>
                    <a:pt x="42" y="356"/>
                    <a:pt x="68" y="378"/>
                    <a:pt x="108" y="378"/>
                  </a:cubicBezTo>
                  <a:cubicBezTo>
                    <a:pt x="121" y="378"/>
                    <a:pt x="135" y="376"/>
                    <a:pt x="150" y="372"/>
                  </a:cubicBezTo>
                  <a:cubicBezTo>
                    <a:pt x="453" y="251"/>
                    <a:pt x="842" y="209"/>
                    <a:pt x="1251" y="209"/>
                  </a:cubicBezTo>
                  <a:cubicBezTo>
                    <a:pt x="1857" y="209"/>
                    <a:pt x="2505" y="302"/>
                    <a:pt x="2974" y="372"/>
                  </a:cubicBezTo>
                  <a:lnTo>
                    <a:pt x="2991" y="372"/>
                  </a:lnTo>
                  <a:cubicBezTo>
                    <a:pt x="3910" y="489"/>
                    <a:pt x="4762" y="756"/>
                    <a:pt x="5597" y="1007"/>
                  </a:cubicBezTo>
                  <a:cubicBezTo>
                    <a:pt x="6065" y="1157"/>
                    <a:pt x="6533" y="1308"/>
                    <a:pt x="7018" y="1425"/>
                  </a:cubicBezTo>
                  <a:cubicBezTo>
                    <a:pt x="8588" y="1843"/>
                    <a:pt x="10192" y="2260"/>
                    <a:pt x="11863" y="2260"/>
                  </a:cubicBezTo>
                  <a:cubicBezTo>
                    <a:pt x="11980" y="2260"/>
                    <a:pt x="12131" y="2260"/>
                    <a:pt x="12331" y="2277"/>
                  </a:cubicBezTo>
                  <a:lnTo>
                    <a:pt x="12348" y="2277"/>
                  </a:lnTo>
                  <a:cubicBezTo>
                    <a:pt x="13384" y="2244"/>
                    <a:pt x="14837" y="2160"/>
                    <a:pt x="15689" y="1558"/>
                  </a:cubicBezTo>
                  <a:cubicBezTo>
                    <a:pt x="15723" y="1508"/>
                    <a:pt x="15756" y="1442"/>
                    <a:pt x="15706" y="1408"/>
                  </a:cubicBezTo>
                  <a:cubicBezTo>
                    <a:pt x="15687" y="1379"/>
                    <a:pt x="15656" y="1361"/>
                    <a:pt x="15624" y="1361"/>
                  </a:cubicBezTo>
                  <a:cubicBezTo>
                    <a:pt x="15601" y="1361"/>
                    <a:pt x="15577" y="1370"/>
                    <a:pt x="15556" y="1391"/>
                  </a:cubicBezTo>
                  <a:cubicBezTo>
                    <a:pt x="14771" y="1976"/>
                    <a:pt x="13367" y="2026"/>
                    <a:pt x="12348" y="2076"/>
                  </a:cubicBezTo>
                  <a:lnTo>
                    <a:pt x="12298" y="2076"/>
                  </a:lnTo>
                  <a:cubicBezTo>
                    <a:pt x="12158" y="2083"/>
                    <a:pt x="12018" y="2086"/>
                    <a:pt x="11878" y="2086"/>
                  </a:cubicBezTo>
                  <a:cubicBezTo>
                    <a:pt x="10249" y="2086"/>
                    <a:pt x="8639" y="1658"/>
                    <a:pt x="7085" y="1258"/>
                  </a:cubicBezTo>
                  <a:cubicBezTo>
                    <a:pt x="6600" y="1141"/>
                    <a:pt x="6115" y="990"/>
                    <a:pt x="5664" y="840"/>
                  </a:cubicBezTo>
                  <a:cubicBezTo>
                    <a:pt x="4829" y="573"/>
                    <a:pt x="3943" y="305"/>
                    <a:pt x="3024" y="172"/>
                  </a:cubicBezTo>
                  <a:lnTo>
                    <a:pt x="3008" y="172"/>
                  </a:lnTo>
                  <a:cubicBezTo>
                    <a:pt x="2495" y="101"/>
                    <a:pt x="1826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55"/>
            <p:cNvSpPr/>
            <p:nvPr/>
          </p:nvSpPr>
          <p:spPr>
            <a:xfrm rot="10355382">
              <a:off x="-3063374" y="226038"/>
              <a:ext cx="98350" cy="75762"/>
            </a:xfrm>
            <a:custGeom>
              <a:avLst/>
              <a:gdLst/>
              <a:ahLst/>
              <a:cxnLst/>
              <a:rect l="l" t="t" r="r" b="b"/>
              <a:pathLst>
                <a:path w="1889" h="1455" extrusionOk="0">
                  <a:moveTo>
                    <a:pt x="117" y="1"/>
                  </a:moveTo>
                  <a:cubicBezTo>
                    <a:pt x="67" y="1"/>
                    <a:pt x="0" y="51"/>
                    <a:pt x="0" y="118"/>
                  </a:cubicBezTo>
                  <a:cubicBezTo>
                    <a:pt x="0" y="168"/>
                    <a:pt x="50" y="218"/>
                    <a:pt x="117" y="218"/>
                  </a:cubicBezTo>
                  <a:cubicBezTo>
                    <a:pt x="618" y="235"/>
                    <a:pt x="1654" y="870"/>
                    <a:pt x="1671" y="1338"/>
                  </a:cubicBezTo>
                  <a:cubicBezTo>
                    <a:pt x="1671" y="1404"/>
                    <a:pt x="1721" y="1455"/>
                    <a:pt x="1788" y="1455"/>
                  </a:cubicBezTo>
                  <a:cubicBezTo>
                    <a:pt x="1855" y="1421"/>
                    <a:pt x="1888" y="1388"/>
                    <a:pt x="1872" y="1321"/>
                  </a:cubicBezTo>
                  <a:cubicBezTo>
                    <a:pt x="1838" y="719"/>
                    <a:pt x="702" y="34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55"/>
            <p:cNvSpPr/>
            <p:nvPr/>
          </p:nvSpPr>
          <p:spPr>
            <a:xfrm rot="10355382">
              <a:off x="-3139864" y="176284"/>
              <a:ext cx="164473" cy="46759"/>
            </a:xfrm>
            <a:custGeom>
              <a:avLst/>
              <a:gdLst/>
              <a:ahLst/>
              <a:cxnLst/>
              <a:rect l="l" t="t" r="r" b="b"/>
              <a:pathLst>
                <a:path w="3159" h="898" extrusionOk="0">
                  <a:moveTo>
                    <a:pt x="3047" y="1"/>
                  </a:moveTo>
                  <a:cubicBezTo>
                    <a:pt x="3036" y="1"/>
                    <a:pt x="3023" y="4"/>
                    <a:pt x="3008" y="12"/>
                  </a:cubicBezTo>
                  <a:cubicBezTo>
                    <a:pt x="2774" y="45"/>
                    <a:pt x="2524" y="145"/>
                    <a:pt x="2340" y="296"/>
                  </a:cubicBezTo>
                  <a:cubicBezTo>
                    <a:pt x="1605" y="697"/>
                    <a:pt x="986" y="697"/>
                    <a:pt x="101" y="697"/>
                  </a:cubicBezTo>
                  <a:cubicBezTo>
                    <a:pt x="34" y="697"/>
                    <a:pt x="1" y="730"/>
                    <a:pt x="1" y="797"/>
                  </a:cubicBezTo>
                  <a:cubicBezTo>
                    <a:pt x="1" y="864"/>
                    <a:pt x="34" y="897"/>
                    <a:pt x="101" y="897"/>
                  </a:cubicBezTo>
                  <a:cubicBezTo>
                    <a:pt x="1003" y="897"/>
                    <a:pt x="1638" y="897"/>
                    <a:pt x="2440" y="479"/>
                  </a:cubicBezTo>
                  <a:cubicBezTo>
                    <a:pt x="2624" y="346"/>
                    <a:pt x="2841" y="262"/>
                    <a:pt x="3042" y="212"/>
                  </a:cubicBezTo>
                  <a:cubicBezTo>
                    <a:pt x="3108" y="195"/>
                    <a:pt x="3159" y="145"/>
                    <a:pt x="3125" y="95"/>
                  </a:cubicBezTo>
                  <a:cubicBezTo>
                    <a:pt x="3112" y="43"/>
                    <a:pt x="3089" y="1"/>
                    <a:pt x="3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55"/>
            <p:cNvSpPr/>
            <p:nvPr/>
          </p:nvSpPr>
          <p:spPr>
            <a:xfrm rot="10355382">
              <a:off x="-3235741" y="163059"/>
              <a:ext cx="101839" cy="60141"/>
            </a:xfrm>
            <a:custGeom>
              <a:avLst/>
              <a:gdLst/>
              <a:ahLst/>
              <a:cxnLst/>
              <a:rect l="l" t="t" r="r" b="b"/>
              <a:pathLst>
                <a:path w="1956" h="1155" extrusionOk="0">
                  <a:moveTo>
                    <a:pt x="1848" y="1"/>
                  </a:moveTo>
                  <a:cubicBezTo>
                    <a:pt x="1812" y="1"/>
                    <a:pt x="1776" y="19"/>
                    <a:pt x="1755" y="52"/>
                  </a:cubicBezTo>
                  <a:cubicBezTo>
                    <a:pt x="1537" y="336"/>
                    <a:pt x="468" y="904"/>
                    <a:pt x="84" y="954"/>
                  </a:cubicBezTo>
                  <a:cubicBezTo>
                    <a:pt x="34" y="970"/>
                    <a:pt x="0" y="1004"/>
                    <a:pt x="0" y="1071"/>
                  </a:cubicBezTo>
                  <a:cubicBezTo>
                    <a:pt x="0" y="1121"/>
                    <a:pt x="50" y="1154"/>
                    <a:pt x="100" y="1154"/>
                  </a:cubicBezTo>
                  <a:cubicBezTo>
                    <a:pt x="568" y="1087"/>
                    <a:pt x="1671" y="503"/>
                    <a:pt x="1922" y="168"/>
                  </a:cubicBezTo>
                  <a:cubicBezTo>
                    <a:pt x="1955" y="135"/>
                    <a:pt x="1938" y="68"/>
                    <a:pt x="1905" y="18"/>
                  </a:cubicBezTo>
                  <a:cubicBezTo>
                    <a:pt x="1887" y="6"/>
                    <a:pt x="1867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55"/>
            <p:cNvSpPr/>
            <p:nvPr/>
          </p:nvSpPr>
          <p:spPr>
            <a:xfrm rot="10355382">
              <a:off x="-3184083" y="225226"/>
              <a:ext cx="55761" cy="85655"/>
            </a:xfrm>
            <a:custGeom>
              <a:avLst/>
              <a:gdLst/>
              <a:ahLst/>
              <a:cxnLst/>
              <a:rect l="l" t="t" r="r" b="b"/>
              <a:pathLst>
                <a:path w="1071" h="1645" extrusionOk="0">
                  <a:moveTo>
                    <a:pt x="126" y="1"/>
                  </a:moveTo>
                  <a:cubicBezTo>
                    <a:pt x="114" y="1"/>
                    <a:pt x="100" y="3"/>
                    <a:pt x="84" y="7"/>
                  </a:cubicBezTo>
                  <a:cubicBezTo>
                    <a:pt x="17" y="40"/>
                    <a:pt x="1" y="74"/>
                    <a:pt x="17" y="140"/>
                  </a:cubicBezTo>
                  <a:cubicBezTo>
                    <a:pt x="118" y="441"/>
                    <a:pt x="318" y="725"/>
                    <a:pt x="502" y="993"/>
                  </a:cubicBezTo>
                  <a:cubicBezTo>
                    <a:pt x="619" y="1193"/>
                    <a:pt x="753" y="1394"/>
                    <a:pt x="853" y="1577"/>
                  </a:cubicBezTo>
                  <a:cubicBezTo>
                    <a:pt x="853" y="1627"/>
                    <a:pt x="903" y="1644"/>
                    <a:pt x="936" y="1644"/>
                  </a:cubicBezTo>
                  <a:cubicBezTo>
                    <a:pt x="947" y="1644"/>
                    <a:pt x="951" y="1637"/>
                    <a:pt x="967" y="1637"/>
                  </a:cubicBezTo>
                  <a:cubicBezTo>
                    <a:pt x="975" y="1637"/>
                    <a:pt x="986" y="1639"/>
                    <a:pt x="1003" y="1644"/>
                  </a:cubicBezTo>
                  <a:cubicBezTo>
                    <a:pt x="1037" y="1594"/>
                    <a:pt x="1070" y="1544"/>
                    <a:pt x="1037" y="1494"/>
                  </a:cubicBezTo>
                  <a:cubicBezTo>
                    <a:pt x="936" y="1293"/>
                    <a:pt x="786" y="1093"/>
                    <a:pt x="669" y="892"/>
                  </a:cubicBezTo>
                  <a:cubicBezTo>
                    <a:pt x="485" y="625"/>
                    <a:pt x="318" y="324"/>
                    <a:pt x="201" y="74"/>
                  </a:cubicBezTo>
                  <a:cubicBezTo>
                    <a:pt x="188" y="22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55"/>
            <p:cNvSpPr/>
            <p:nvPr/>
          </p:nvSpPr>
          <p:spPr>
            <a:xfrm rot="10355382">
              <a:off x="-3381485" y="192230"/>
              <a:ext cx="80909" cy="81489"/>
            </a:xfrm>
            <a:custGeom>
              <a:avLst/>
              <a:gdLst/>
              <a:ahLst/>
              <a:cxnLst/>
              <a:rect l="l" t="t" r="r" b="b"/>
              <a:pathLst>
                <a:path w="1554" h="1565" extrusionOk="0">
                  <a:moveTo>
                    <a:pt x="112" y="0"/>
                  </a:moveTo>
                  <a:cubicBezTo>
                    <a:pt x="80" y="0"/>
                    <a:pt x="48" y="12"/>
                    <a:pt x="17" y="44"/>
                  </a:cubicBezTo>
                  <a:cubicBezTo>
                    <a:pt x="0" y="77"/>
                    <a:pt x="0" y="144"/>
                    <a:pt x="33" y="177"/>
                  </a:cubicBezTo>
                  <a:cubicBezTo>
                    <a:pt x="100" y="244"/>
                    <a:pt x="184" y="294"/>
                    <a:pt x="251" y="361"/>
                  </a:cubicBezTo>
                  <a:cubicBezTo>
                    <a:pt x="668" y="695"/>
                    <a:pt x="1170" y="1080"/>
                    <a:pt x="1337" y="1497"/>
                  </a:cubicBezTo>
                  <a:cubicBezTo>
                    <a:pt x="1353" y="1547"/>
                    <a:pt x="1404" y="1564"/>
                    <a:pt x="1437" y="1564"/>
                  </a:cubicBezTo>
                  <a:lnTo>
                    <a:pt x="1470" y="1564"/>
                  </a:lnTo>
                  <a:cubicBezTo>
                    <a:pt x="1520" y="1514"/>
                    <a:pt x="1554" y="1481"/>
                    <a:pt x="1520" y="1414"/>
                  </a:cubicBezTo>
                  <a:cubicBezTo>
                    <a:pt x="1320" y="946"/>
                    <a:pt x="785" y="528"/>
                    <a:pt x="368" y="177"/>
                  </a:cubicBezTo>
                  <a:cubicBezTo>
                    <a:pt x="301" y="127"/>
                    <a:pt x="234" y="60"/>
                    <a:pt x="167" y="10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55"/>
            <p:cNvSpPr/>
            <p:nvPr/>
          </p:nvSpPr>
          <p:spPr>
            <a:xfrm rot="10355382">
              <a:off x="-3163671" y="265688"/>
              <a:ext cx="13120" cy="78365"/>
            </a:xfrm>
            <a:custGeom>
              <a:avLst/>
              <a:gdLst/>
              <a:ahLst/>
              <a:cxnLst/>
              <a:rect l="l" t="t" r="r" b="b"/>
              <a:pathLst>
                <a:path w="252" h="1505" extrusionOk="0">
                  <a:moveTo>
                    <a:pt x="151" y="1"/>
                  </a:moveTo>
                  <a:cubicBezTo>
                    <a:pt x="84" y="1"/>
                    <a:pt x="51" y="34"/>
                    <a:pt x="51" y="101"/>
                  </a:cubicBezTo>
                  <a:cubicBezTo>
                    <a:pt x="51" y="352"/>
                    <a:pt x="51" y="619"/>
                    <a:pt x="17" y="870"/>
                  </a:cubicBezTo>
                  <a:cubicBezTo>
                    <a:pt x="17" y="1037"/>
                    <a:pt x="1" y="1237"/>
                    <a:pt x="1" y="1404"/>
                  </a:cubicBezTo>
                  <a:cubicBezTo>
                    <a:pt x="1" y="1454"/>
                    <a:pt x="51" y="1505"/>
                    <a:pt x="101" y="1505"/>
                  </a:cubicBezTo>
                  <a:cubicBezTo>
                    <a:pt x="168" y="1505"/>
                    <a:pt x="218" y="1438"/>
                    <a:pt x="218" y="1421"/>
                  </a:cubicBezTo>
                  <a:cubicBezTo>
                    <a:pt x="218" y="1254"/>
                    <a:pt x="235" y="1070"/>
                    <a:pt x="235" y="903"/>
                  </a:cubicBezTo>
                  <a:cubicBezTo>
                    <a:pt x="235" y="619"/>
                    <a:pt x="251" y="368"/>
                    <a:pt x="251" y="101"/>
                  </a:cubicBezTo>
                  <a:cubicBezTo>
                    <a:pt x="251" y="34"/>
                    <a:pt x="218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55"/>
            <p:cNvSpPr/>
            <p:nvPr/>
          </p:nvSpPr>
          <p:spPr>
            <a:xfrm rot="10355382">
              <a:off x="-3314471" y="171133"/>
              <a:ext cx="93144" cy="34418"/>
            </a:xfrm>
            <a:custGeom>
              <a:avLst/>
              <a:gdLst/>
              <a:ahLst/>
              <a:cxnLst/>
              <a:rect l="l" t="t" r="r" b="b"/>
              <a:pathLst>
                <a:path w="1789" h="661" extrusionOk="0">
                  <a:moveTo>
                    <a:pt x="1673" y="0"/>
                  </a:moveTo>
                  <a:cubicBezTo>
                    <a:pt x="1646" y="0"/>
                    <a:pt x="1621" y="9"/>
                    <a:pt x="1604" y="25"/>
                  </a:cubicBezTo>
                  <a:cubicBezTo>
                    <a:pt x="1303" y="295"/>
                    <a:pt x="685" y="444"/>
                    <a:pt x="180" y="444"/>
                  </a:cubicBezTo>
                  <a:cubicBezTo>
                    <a:pt x="153" y="444"/>
                    <a:pt x="127" y="444"/>
                    <a:pt x="101" y="443"/>
                  </a:cubicBezTo>
                  <a:cubicBezTo>
                    <a:pt x="34" y="443"/>
                    <a:pt x="0" y="493"/>
                    <a:pt x="0" y="543"/>
                  </a:cubicBezTo>
                  <a:cubicBezTo>
                    <a:pt x="0" y="610"/>
                    <a:pt x="34" y="660"/>
                    <a:pt x="101" y="660"/>
                  </a:cubicBezTo>
                  <a:lnTo>
                    <a:pt x="167" y="660"/>
                  </a:lnTo>
                  <a:cubicBezTo>
                    <a:pt x="702" y="660"/>
                    <a:pt x="1387" y="510"/>
                    <a:pt x="1755" y="176"/>
                  </a:cubicBezTo>
                  <a:cubicBezTo>
                    <a:pt x="1788" y="126"/>
                    <a:pt x="1788" y="76"/>
                    <a:pt x="1755" y="25"/>
                  </a:cubicBezTo>
                  <a:cubicBezTo>
                    <a:pt x="1730" y="9"/>
                    <a:pt x="1700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55"/>
            <p:cNvSpPr/>
            <p:nvPr/>
          </p:nvSpPr>
          <p:spPr>
            <a:xfrm rot="10355382">
              <a:off x="-3531457" y="129313"/>
              <a:ext cx="146198" cy="55767"/>
            </a:xfrm>
            <a:custGeom>
              <a:avLst/>
              <a:gdLst/>
              <a:ahLst/>
              <a:cxnLst/>
              <a:rect l="l" t="t" r="r" b="b"/>
              <a:pathLst>
                <a:path w="2808" h="1071" extrusionOk="0">
                  <a:moveTo>
                    <a:pt x="2660" y="0"/>
                  </a:moveTo>
                  <a:cubicBezTo>
                    <a:pt x="2642" y="0"/>
                    <a:pt x="2625" y="6"/>
                    <a:pt x="2607" y="18"/>
                  </a:cubicBezTo>
                  <a:cubicBezTo>
                    <a:pt x="2034" y="399"/>
                    <a:pt x="1250" y="857"/>
                    <a:pt x="254" y="857"/>
                  </a:cubicBezTo>
                  <a:cubicBezTo>
                    <a:pt x="203" y="857"/>
                    <a:pt x="152" y="855"/>
                    <a:pt x="100" y="853"/>
                  </a:cubicBezTo>
                  <a:cubicBezTo>
                    <a:pt x="67" y="853"/>
                    <a:pt x="0" y="903"/>
                    <a:pt x="0" y="970"/>
                  </a:cubicBezTo>
                  <a:cubicBezTo>
                    <a:pt x="0" y="1020"/>
                    <a:pt x="50" y="1070"/>
                    <a:pt x="100" y="1070"/>
                  </a:cubicBezTo>
                  <a:lnTo>
                    <a:pt x="201" y="1070"/>
                  </a:lnTo>
                  <a:cubicBezTo>
                    <a:pt x="1304" y="1070"/>
                    <a:pt x="2139" y="602"/>
                    <a:pt x="2740" y="185"/>
                  </a:cubicBezTo>
                  <a:cubicBezTo>
                    <a:pt x="2774" y="151"/>
                    <a:pt x="2807" y="84"/>
                    <a:pt x="2757" y="51"/>
                  </a:cubicBezTo>
                  <a:cubicBezTo>
                    <a:pt x="2725" y="19"/>
                    <a:pt x="2692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55"/>
            <p:cNvSpPr/>
            <p:nvPr/>
          </p:nvSpPr>
          <p:spPr>
            <a:xfrm rot="10355382">
              <a:off x="-3450733" y="190234"/>
              <a:ext cx="47015" cy="61859"/>
            </a:xfrm>
            <a:custGeom>
              <a:avLst/>
              <a:gdLst/>
              <a:ahLst/>
              <a:cxnLst/>
              <a:rect l="l" t="t" r="r" b="b"/>
              <a:pathLst>
                <a:path w="903" h="1188" extrusionOk="0">
                  <a:moveTo>
                    <a:pt x="139" y="0"/>
                  </a:moveTo>
                  <a:cubicBezTo>
                    <a:pt x="104" y="0"/>
                    <a:pt x="71" y="14"/>
                    <a:pt x="50" y="35"/>
                  </a:cubicBezTo>
                  <a:cubicBezTo>
                    <a:pt x="0" y="85"/>
                    <a:pt x="34" y="152"/>
                    <a:pt x="67" y="185"/>
                  </a:cubicBezTo>
                  <a:cubicBezTo>
                    <a:pt x="284" y="336"/>
                    <a:pt x="451" y="620"/>
                    <a:pt x="568" y="904"/>
                  </a:cubicBezTo>
                  <a:cubicBezTo>
                    <a:pt x="618" y="987"/>
                    <a:pt x="652" y="1071"/>
                    <a:pt x="702" y="1121"/>
                  </a:cubicBezTo>
                  <a:cubicBezTo>
                    <a:pt x="719" y="1171"/>
                    <a:pt x="735" y="1188"/>
                    <a:pt x="786" y="1188"/>
                  </a:cubicBezTo>
                  <a:lnTo>
                    <a:pt x="836" y="1188"/>
                  </a:lnTo>
                  <a:cubicBezTo>
                    <a:pt x="886" y="1154"/>
                    <a:pt x="902" y="1088"/>
                    <a:pt x="886" y="1037"/>
                  </a:cubicBezTo>
                  <a:cubicBezTo>
                    <a:pt x="836" y="954"/>
                    <a:pt x="802" y="904"/>
                    <a:pt x="752" y="820"/>
                  </a:cubicBezTo>
                  <a:cubicBezTo>
                    <a:pt x="618" y="519"/>
                    <a:pt x="468" y="202"/>
                    <a:pt x="201" y="18"/>
                  </a:cubicBezTo>
                  <a:cubicBezTo>
                    <a:pt x="182" y="5"/>
                    <a:pt x="160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55"/>
            <p:cNvSpPr/>
            <p:nvPr/>
          </p:nvSpPr>
          <p:spPr>
            <a:xfrm rot="10355382">
              <a:off x="-3001825" y="248579"/>
              <a:ext cx="119645" cy="78001"/>
            </a:xfrm>
            <a:custGeom>
              <a:avLst/>
              <a:gdLst/>
              <a:ahLst/>
              <a:cxnLst/>
              <a:rect l="l" t="t" r="r" b="b"/>
              <a:pathLst>
                <a:path w="2298" h="1498" extrusionOk="0">
                  <a:moveTo>
                    <a:pt x="1033" y="1"/>
                  </a:moveTo>
                  <a:cubicBezTo>
                    <a:pt x="821" y="1"/>
                    <a:pt x="607" y="39"/>
                    <a:pt x="402" y="117"/>
                  </a:cubicBezTo>
                  <a:cubicBezTo>
                    <a:pt x="1" y="301"/>
                    <a:pt x="84" y="1036"/>
                    <a:pt x="385" y="1270"/>
                  </a:cubicBezTo>
                  <a:cubicBezTo>
                    <a:pt x="583" y="1430"/>
                    <a:pt x="798" y="1497"/>
                    <a:pt x="1003" y="1497"/>
                  </a:cubicBezTo>
                  <a:cubicBezTo>
                    <a:pt x="1698" y="1497"/>
                    <a:pt x="2297" y="733"/>
                    <a:pt x="1872" y="217"/>
                  </a:cubicBezTo>
                  <a:cubicBezTo>
                    <a:pt x="1612" y="73"/>
                    <a:pt x="1324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55"/>
            <p:cNvSpPr/>
            <p:nvPr/>
          </p:nvSpPr>
          <p:spPr>
            <a:xfrm rot="10355382">
              <a:off x="-2991191" y="187091"/>
              <a:ext cx="65550" cy="41812"/>
            </a:xfrm>
            <a:custGeom>
              <a:avLst/>
              <a:gdLst/>
              <a:ahLst/>
              <a:cxnLst/>
              <a:rect l="l" t="t" r="r" b="b"/>
              <a:pathLst>
                <a:path w="1259" h="803" extrusionOk="0">
                  <a:moveTo>
                    <a:pt x="522" y="0"/>
                  </a:moveTo>
                  <a:cubicBezTo>
                    <a:pt x="411" y="0"/>
                    <a:pt x="302" y="17"/>
                    <a:pt x="201" y="51"/>
                  </a:cubicBezTo>
                  <a:cubicBezTo>
                    <a:pt x="1" y="151"/>
                    <a:pt x="34" y="552"/>
                    <a:pt x="184" y="669"/>
                  </a:cubicBezTo>
                  <a:cubicBezTo>
                    <a:pt x="302" y="763"/>
                    <a:pt x="428" y="802"/>
                    <a:pt x="547" y="802"/>
                  </a:cubicBezTo>
                  <a:cubicBezTo>
                    <a:pt x="937" y="802"/>
                    <a:pt x="1259" y="387"/>
                    <a:pt x="1003" y="118"/>
                  </a:cubicBezTo>
                  <a:cubicBezTo>
                    <a:pt x="854" y="38"/>
                    <a:pt x="686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55"/>
            <p:cNvSpPr/>
            <p:nvPr/>
          </p:nvSpPr>
          <p:spPr>
            <a:xfrm rot="10355382">
              <a:off x="-3035785" y="149099"/>
              <a:ext cx="64873" cy="42437"/>
            </a:xfrm>
            <a:custGeom>
              <a:avLst/>
              <a:gdLst/>
              <a:ahLst/>
              <a:cxnLst/>
              <a:rect l="l" t="t" r="r" b="b"/>
              <a:pathLst>
                <a:path w="1246" h="815" extrusionOk="0">
                  <a:moveTo>
                    <a:pt x="543" y="0"/>
                  </a:moveTo>
                  <a:cubicBezTo>
                    <a:pt x="432" y="0"/>
                    <a:pt x="322" y="22"/>
                    <a:pt x="217" y="64"/>
                  </a:cubicBezTo>
                  <a:cubicBezTo>
                    <a:pt x="0" y="164"/>
                    <a:pt x="50" y="565"/>
                    <a:pt x="184" y="682"/>
                  </a:cubicBezTo>
                  <a:cubicBezTo>
                    <a:pt x="301" y="776"/>
                    <a:pt x="426" y="815"/>
                    <a:pt x="544" y="815"/>
                  </a:cubicBezTo>
                  <a:cubicBezTo>
                    <a:pt x="931" y="815"/>
                    <a:pt x="1246" y="399"/>
                    <a:pt x="1003" y="130"/>
                  </a:cubicBezTo>
                  <a:cubicBezTo>
                    <a:pt x="856" y="43"/>
                    <a:pt x="69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55"/>
            <p:cNvSpPr/>
            <p:nvPr/>
          </p:nvSpPr>
          <p:spPr>
            <a:xfrm rot="10355382">
              <a:off x="-3188647" y="333083"/>
              <a:ext cx="82054" cy="67743"/>
            </a:xfrm>
            <a:custGeom>
              <a:avLst/>
              <a:gdLst/>
              <a:ahLst/>
              <a:cxnLst/>
              <a:rect l="l" t="t" r="r" b="b"/>
              <a:pathLst>
                <a:path w="1576" h="1301" extrusionOk="0">
                  <a:moveTo>
                    <a:pt x="946" y="0"/>
                  </a:moveTo>
                  <a:cubicBezTo>
                    <a:pt x="817" y="0"/>
                    <a:pt x="693" y="28"/>
                    <a:pt x="606" y="86"/>
                  </a:cubicBezTo>
                  <a:cubicBezTo>
                    <a:pt x="1" y="484"/>
                    <a:pt x="413" y="1300"/>
                    <a:pt x="955" y="1300"/>
                  </a:cubicBezTo>
                  <a:cubicBezTo>
                    <a:pt x="1027" y="1300"/>
                    <a:pt x="1100" y="1286"/>
                    <a:pt x="1174" y="1255"/>
                  </a:cubicBezTo>
                  <a:cubicBezTo>
                    <a:pt x="1442" y="1005"/>
                    <a:pt x="1575" y="637"/>
                    <a:pt x="1508" y="286"/>
                  </a:cubicBezTo>
                  <a:cubicBezTo>
                    <a:pt x="1454" y="100"/>
                    <a:pt x="1191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55"/>
            <p:cNvSpPr/>
            <p:nvPr/>
          </p:nvSpPr>
          <p:spPr>
            <a:xfrm rot="10355382">
              <a:off x="-3190790" y="133151"/>
              <a:ext cx="90645" cy="57850"/>
            </a:xfrm>
            <a:custGeom>
              <a:avLst/>
              <a:gdLst/>
              <a:ahLst/>
              <a:cxnLst/>
              <a:rect l="l" t="t" r="r" b="b"/>
              <a:pathLst>
                <a:path w="1741" h="1111" extrusionOk="0">
                  <a:moveTo>
                    <a:pt x="807" y="1"/>
                  </a:moveTo>
                  <a:cubicBezTo>
                    <a:pt x="635" y="1"/>
                    <a:pt x="463" y="34"/>
                    <a:pt x="301" y="104"/>
                  </a:cubicBezTo>
                  <a:cubicBezTo>
                    <a:pt x="1" y="237"/>
                    <a:pt x="84" y="789"/>
                    <a:pt x="318" y="956"/>
                  </a:cubicBezTo>
                  <a:cubicBezTo>
                    <a:pt x="463" y="1065"/>
                    <a:pt x="617" y="1110"/>
                    <a:pt x="765" y="1110"/>
                  </a:cubicBezTo>
                  <a:cubicBezTo>
                    <a:pt x="1295" y="1110"/>
                    <a:pt x="1741" y="516"/>
                    <a:pt x="1387" y="137"/>
                  </a:cubicBezTo>
                  <a:cubicBezTo>
                    <a:pt x="1207" y="47"/>
                    <a:pt x="1008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55"/>
            <p:cNvSpPr/>
            <p:nvPr/>
          </p:nvSpPr>
          <p:spPr>
            <a:xfrm rot="10355382">
              <a:off x="-3247832" y="149599"/>
              <a:ext cx="52846" cy="34262"/>
            </a:xfrm>
            <a:custGeom>
              <a:avLst/>
              <a:gdLst/>
              <a:ahLst/>
              <a:cxnLst/>
              <a:rect l="l" t="t" r="r" b="b"/>
              <a:pathLst>
                <a:path w="1015" h="658" extrusionOk="0">
                  <a:moveTo>
                    <a:pt x="479" y="1"/>
                  </a:moveTo>
                  <a:cubicBezTo>
                    <a:pt x="375" y="1"/>
                    <a:pt x="272" y="22"/>
                    <a:pt x="168" y="62"/>
                  </a:cubicBezTo>
                  <a:cubicBezTo>
                    <a:pt x="1" y="145"/>
                    <a:pt x="34" y="479"/>
                    <a:pt x="168" y="563"/>
                  </a:cubicBezTo>
                  <a:cubicBezTo>
                    <a:pt x="261" y="630"/>
                    <a:pt x="357" y="658"/>
                    <a:pt x="447" y="658"/>
                  </a:cubicBezTo>
                  <a:cubicBezTo>
                    <a:pt x="765" y="658"/>
                    <a:pt x="1015" y="312"/>
                    <a:pt x="820" y="78"/>
                  </a:cubicBezTo>
                  <a:cubicBezTo>
                    <a:pt x="706" y="26"/>
                    <a:pt x="593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55"/>
            <p:cNvSpPr/>
            <p:nvPr/>
          </p:nvSpPr>
          <p:spPr>
            <a:xfrm rot="10355382">
              <a:off x="-3318130" y="249831"/>
              <a:ext cx="42693" cy="39573"/>
            </a:xfrm>
            <a:custGeom>
              <a:avLst/>
              <a:gdLst/>
              <a:ahLst/>
              <a:cxnLst/>
              <a:rect l="l" t="t" r="r" b="b"/>
              <a:pathLst>
                <a:path w="820" h="760" extrusionOk="0">
                  <a:moveTo>
                    <a:pt x="435" y="0"/>
                  </a:moveTo>
                  <a:cubicBezTo>
                    <a:pt x="281" y="0"/>
                    <a:pt x="107" y="126"/>
                    <a:pt x="68" y="232"/>
                  </a:cubicBezTo>
                  <a:cubicBezTo>
                    <a:pt x="1" y="556"/>
                    <a:pt x="277" y="760"/>
                    <a:pt x="518" y="760"/>
                  </a:cubicBezTo>
                  <a:cubicBezTo>
                    <a:pt x="637" y="760"/>
                    <a:pt x="747" y="710"/>
                    <a:pt x="803" y="599"/>
                  </a:cubicBezTo>
                  <a:cubicBezTo>
                    <a:pt x="819" y="382"/>
                    <a:pt x="719" y="181"/>
                    <a:pt x="552" y="31"/>
                  </a:cubicBezTo>
                  <a:cubicBezTo>
                    <a:pt x="517" y="10"/>
                    <a:pt x="476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55"/>
            <p:cNvSpPr/>
            <p:nvPr/>
          </p:nvSpPr>
          <p:spPr>
            <a:xfrm rot="10355382">
              <a:off x="-3420779" y="229751"/>
              <a:ext cx="43266" cy="39209"/>
            </a:xfrm>
            <a:custGeom>
              <a:avLst/>
              <a:gdLst/>
              <a:ahLst/>
              <a:cxnLst/>
              <a:rect l="l" t="t" r="r" b="b"/>
              <a:pathLst>
                <a:path w="831" h="753" extrusionOk="0">
                  <a:moveTo>
                    <a:pt x="437" y="0"/>
                  </a:moveTo>
                  <a:cubicBezTo>
                    <a:pt x="286" y="0"/>
                    <a:pt x="104" y="125"/>
                    <a:pt x="78" y="240"/>
                  </a:cubicBezTo>
                  <a:cubicBezTo>
                    <a:pt x="0" y="552"/>
                    <a:pt x="279" y="753"/>
                    <a:pt x="523" y="753"/>
                  </a:cubicBezTo>
                  <a:cubicBezTo>
                    <a:pt x="645" y="753"/>
                    <a:pt x="758" y="702"/>
                    <a:pt x="814" y="591"/>
                  </a:cubicBezTo>
                  <a:cubicBezTo>
                    <a:pt x="830" y="391"/>
                    <a:pt x="730" y="173"/>
                    <a:pt x="563" y="40"/>
                  </a:cubicBezTo>
                  <a:cubicBezTo>
                    <a:pt x="528" y="12"/>
                    <a:pt x="484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55"/>
            <p:cNvSpPr/>
            <p:nvPr/>
          </p:nvSpPr>
          <p:spPr>
            <a:xfrm rot="10355382">
              <a:off x="-3415451" y="99807"/>
              <a:ext cx="51700" cy="34106"/>
            </a:xfrm>
            <a:custGeom>
              <a:avLst/>
              <a:gdLst/>
              <a:ahLst/>
              <a:cxnLst/>
              <a:rect l="l" t="t" r="r" b="b"/>
              <a:pathLst>
                <a:path w="993" h="655" extrusionOk="0">
                  <a:moveTo>
                    <a:pt x="387" y="0"/>
                  </a:moveTo>
                  <a:cubicBezTo>
                    <a:pt x="319" y="0"/>
                    <a:pt x="251" y="10"/>
                    <a:pt x="185" y="30"/>
                  </a:cubicBezTo>
                  <a:cubicBezTo>
                    <a:pt x="1" y="97"/>
                    <a:pt x="1" y="431"/>
                    <a:pt x="135" y="532"/>
                  </a:cubicBezTo>
                  <a:cubicBezTo>
                    <a:pt x="226" y="619"/>
                    <a:pt x="332" y="655"/>
                    <a:pt x="435" y="655"/>
                  </a:cubicBezTo>
                  <a:cubicBezTo>
                    <a:pt x="727" y="655"/>
                    <a:pt x="993" y="365"/>
                    <a:pt x="820" y="131"/>
                  </a:cubicBezTo>
                  <a:cubicBezTo>
                    <a:pt x="692" y="49"/>
                    <a:pt x="540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55"/>
            <p:cNvSpPr/>
            <p:nvPr/>
          </p:nvSpPr>
          <p:spPr>
            <a:xfrm rot="10355382">
              <a:off x="-3134571" y="299938"/>
              <a:ext cx="57011" cy="50039"/>
            </a:xfrm>
            <a:custGeom>
              <a:avLst/>
              <a:gdLst/>
              <a:ahLst/>
              <a:cxnLst/>
              <a:rect l="l" t="t" r="r" b="b"/>
              <a:pathLst>
                <a:path w="1095" h="961" extrusionOk="0">
                  <a:moveTo>
                    <a:pt x="698" y="0"/>
                  </a:moveTo>
                  <a:cubicBezTo>
                    <a:pt x="539" y="0"/>
                    <a:pt x="356" y="70"/>
                    <a:pt x="275" y="171"/>
                  </a:cubicBezTo>
                  <a:cubicBezTo>
                    <a:pt x="1" y="550"/>
                    <a:pt x="361" y="960"/>
                    <a:pt x="706" y="960"/>
                  </a:cubicBezTo>
                  <a:cubicBezTo>
                    <a:pt x="802" y="960"/>
                    <a:pt x="897" y="929"/>
                    <a:pt x="977" y="856"/>
                  </a:cubicBezTo>
                  <a:cubicBezTo>
                    <a:pt x="1094" y="639"/>
                    <a:pt x="1077" y="338"/>
                    <a:pt x="944" y="104"/>
                  </a:cubicBezTo>
                  <a:cubicBezTo>
                    <a:pt x="897" y="31"/>
                    <a:pt x="803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890" name="Google Shape;5890;p55"/>
          <p:cNvPicPr preferRelativeResize="0"/>
          <p:nvPr/>
        </p:nvPicPr>
        <p:blipFill rotWithShape="1">
          <a:blip r:embed="rId3">
            <a:alphaModFix/>
          </a:blip>
          <a:srcRect l="13071" t="15001" r="17910" b="16434"/>
          <a:stretch/>
        </p:blipFill>
        <p:spPr>
          <a:xfrm>
            <a:off x="7938934" y="-160866"/>
            <a:ext cx="2382401" cy="82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1" name="Google Shape;5891;p55"/>
          <p:cNvPicPr preferRelativeResize="0"/>
          <p:nvPr/>
        </p:nvPicPr>
        <p:blipFill rotWithShape="1">
          <a:blip r:embed="rId4">
            <a:alphaModFix/>
          </a:blip>
          <a:srcRect l="7771" t="9659" r="13326" b="18361"/>
          <a:stretch/>
        </p:blipFill>
        <p:spPr>
          <a:xfrm flipH="1">
            <a:off x="4095540" y="6373816"/>
            <a:ext cx="2409844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73984" y="1525155"/>
            <a:ext cx="7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5.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92179" y="3104117"/>
            <a:ext cx="6908463" cy="1657564"/>
          </a:xfrm>
          <a:prstGeom prst="roundRect">
            <a:avLst/>
          </a:prstGeom>
          <a:solidFill>
            <a:srgbClr val="CC99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4457">
            <a:off x="1906948" y="2125148"/>
            <a:ext cx="921306" cy="112022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573984" y="1525155"/>
            <a:ext cx="804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5. </a:t>
            </a:r>
            <a:r>
              <a:rPr lang="en-US" sz="4800" b="1" kern="0" dirty="0" err="1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Vận</a:t>
            </a:r>
            <a:r>
              <a:rPr lang="en-US" sz="4800" b="1" kern="0" dirty="0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dụng</a:t>
            </a:r>
            <a:r>
              <a:rPr lang="en-US" sz="4800" b="1" kern="0" dirty="0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 – </a:t>
            </a:r>
            <a:r>
              <a:rPr lang="en-US" sz="4800" b="1" kern="0" dirty="0" err="1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Phát</a:t>
            </a:r>
            <a:r>
              <a:rPr lang="en-US" sz="4800" b="1" kern="0" dirty="0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5EDDB">
                    <a:lumMod val="25000"/>
                  </a:srgbClr>
                </a:solidFill>
                <a:latin typeface="Arial"/>
                <a:cs typeface="Arial"/>
                <a:sym typeface="Arial"/>
              </a:rPr>
              <a:t>triển</a:t>
            </a:r>
            <a:endParaRPr lang="en-US" sz="4800" b="1" kern="0" dirty="0">
              <a:solidFill>
                <a:srgbClr val="F5EDDB">
                  <a:lumMod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27578" y="4000901"/>
            <a:ext cx="2657036" cy="2871062"/>
          </a:xfrm>
          <a:prstGeom prst="rect">
            <a:avLst/>
          </a:prstGeom>
        </p:spPr>
      </p:pic>
      <p:sp>
        <p:nvSpPr>
          <p:cNvPr id="5833" name="Google Shape;5833;p55"/>
          <p:cNvSpPr/>
          <p:nvPr/>
        </p:nvSpPr>
        <p:spPr>
          <a:xfrm rot="6498808" flipH="1">
            <a:off x="51369" y="5946443"/>
            <a:ext cx="1255408" cy="1097119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D79793">
              <a:alpha val="69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1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03840" y="4246111"/>
            <a:ext cx="2839093" cy="33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581891" y="152400"/>
            <a:ext cx="1122910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4" y="945571"/>
            <a:ext cx="1828800" cy="2083936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00" y="945571"/>
            <a:ext cx="1728537" cy="2083936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32" y="945571"/>
            <a:ext cx="1765948" cy="2090808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22" y="959546"/>
            <a:ext cx="1842266" cy="2070404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8" y="948248"/>
            <a:ext cx="1836821" cy="2105859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82" y="959546"/>
            <a:ext cx="1812116" cy="2083936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311855" y="3135655"/>
            <a:ext cx="10927912" cy="49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b="1" u="none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u="none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336624" y="3647167"/>
            <a:ext cx="11855376" cy="49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dáng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u="none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336624" y="4158679"/>
            <a:ext cx="11511548" cy="9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u="non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vi-VN" sz="2600" b="1" u="non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/>
          <p:cNvSpPr txBox="1"/>
          <p:nvPr/>
        </p:nvSpPr>
        <p:spPr>
          <a:xfrm>
            <a:off x="436773" y="5098321"/>
            <a:ext cx="11515446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Chao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2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2989">
            <a:off x="2164730" y="904834"/>
            <a:ext cx="7893829" cy="1293078"/>
          </a:xfrm>
          <a:solidFill>
            <a:srgbClr val="00B0F0">
              <a:alpha val="63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DẶN DÒ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2228">
            <a:off x="2378567" y="2176883"/>
            <a:ext cx="7822655" cy="346539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bút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429579" flipH="1">
            <a:off x="2168030" y="1165265"/>
            <a:ext cx="1097328" cy="1185718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405351">
            <a:off x="8953963" y="869600"/>
            <a:ext cx="1097328" cy="11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2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302</Words>
  <Application>Microsoft Office PowerPoint</Application>
  <PresentationFormat>Widescreen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Corbel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DẶN DÒ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2024-11-21T18:38:15Z</dcterms:created>
  <dcterms:modified xsi:type="dcterms:W3CDTF">2024-12-26T00:42:42Z</dcterms:modified>
</cp:coreProperties>
</file>