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2"/>
  </p:notesMasterIdLst>
  <p:sldIdLst>
    <p:sldId id="257" r:id="rId2"/>
    <p:sldId id="258" r:id="rId3"/>
    <p:sldId id="287" r:id="rId4"/>
    <p:sldId id="259" r:id="rId5"/>
    <p:sldId id="288" r:id="rId6"/>
    <p:sldId id="274" r:id="rId7"/>
    <p:sldId id="292" r:id="rId8"/>
    <p:sldId id="289" r:id="rId9"/>
    <p:sldId id="290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1" autoAdjust="0"/>
    <p:restoredTop sz="94602" autoAdjust="0"/>
  </p:normalViewPr>
  <p:slideViewPr>
    <p:cSldViewPr>
      <p:cViewPr varScale="1">
        <p:scale>
          <a:sx n="95" d="100"/>
          <a:sy n="95" d="100"/>
        </p:scale>
        <p:origin x="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FB1A5-6D4F-42C7-9E45-E7CA2C4231E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2B312-4688-46D5-B58C-A6F9F0C9C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96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9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6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6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38" y="356630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38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15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8622188" y="317598"/>
            <a:ext cx="288035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2127" y="263969"/>
            <a:ext cx="45768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6636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0415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2137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129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610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7236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89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38" y="356636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38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25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8622193" y="317598"/>
            <a:ext cx="288035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2132" y="263969"/>
            <a:ext cx="45768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2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240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8662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25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849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2029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9712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42931" y="26064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201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3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294" y="265374"/>
            <a:ext cx="78867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6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0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audio" Target="../media/media1.mp3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media" Target="../media/media1.mp3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7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258" y="2359204"/>
            <a:ext cx="3371587" cy="5184596"/>
          </a:xfrm>
          <a:prstGeom prst="rect">
            <a:avLst/>
          </a:prstGeom>
        </p:spPr>
      </p:pic>
      <p:sp>
        <p:nvSpPr>
          <p:cNvPr id="7" name="PA_01"/>
          <p:cNvSpPr/>
          <p:nvPr>
            <p:custDataLst>
              <p:tags r:id="rId2"/>
            </p:custDataLst>
          </p:nvPr>
        </p:nvSpPr>
        <p:spPr>
          <a:xfrm>
            <a:off x="1981200" y="990600"/>
            <a:ext cx="5678157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500" b="1" dirty="0">
                <a:ln w="0"/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CHỦ ĐỀ : CUỘC SỐNG XƯA VÀ NAY</a:t>
            </a:r>
            <a:endParaRPr lang="zh-CN" altLang="en-US" sz="2500" b="1" cap="none" spc="0" dirty="0">
              <a:ln w="0"/>
              <a:solidFill>
                <a:schemeClr val="accent1"/>
              </a:solidFill>
              <a:latin typeface="Times New Roman" pitchFamily="18" charset="0"/>
              <a:ea typeface="微软雅黑" panose="020B0503020204020204" pitchFamily="82" charset="2"/>
              <a:cs typeface="Times New Roman" pitchFamily="18" charset="0"/>
            </a:endParaRPr>
          </a:p>
        </p:txBody>
      </p:sp>
      <p:sp>
        <p:nvSpPr>
          <p:cNvPr id="8" name="PA_01"/>
          <p:cNvSpPr/>
          <p:nvPr>
            <p:custDataLst>
              <p:tags r:id="rId3"/>
            </p:custDataLst>
          </p:nvPr>
        </p:nvSpPr>
        <p:spPr>
          <a:xfrm>
            <a:off x="1295400" y="457200"/>
            <a:ext cx="17095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dirty="0">
                <a:ln w="0"/>
                <a:solidFill>
                  <a:srgbClr val="FF0000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CTST – MT 7</a:t>
            </a:r>
            <a:endParaRPr lang="zh-CN" altLang="en-US" sz="2000" b="1" cap="none" spc="0" dirty="0">
              <a:ln w="0"/>
              <a:solidFill>
                <a:srgbClr val="FF0000"/>
              </a:solidFill>
              <a:latin typeface="Times New Roman" pitchFamily="18" charset="0"/>
              <a:ea typeface="微软雅黑" panose="020B0503020204020204" pitchFamily="82" charset="2"/>
              <a:cs typeface="Times New Roman" pitchFamily="18" charset="0"/>
            </a:endParaRPr>
          </a:p>
        </p:txBody>
      </p:sp>
      <p:pic>
        <p:nvPicPr>
          <p:cNvPr id="11" name="PA_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038600"/>
            <a:ext cx="4546520" cy="73204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018" y="2208782"/>
            <a:ext cx="4546520" cy="73204"/>
          </a:xfrm>
          <a:prstGeom prst="rect">
            <a:avLst/>
          </a:prstGeom>
        </p:spPr>
      </p:pic>
      <p:pic>
        <p:nvPicPr>
          <p:cNvPr id="13" name="PA_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7"/>
            <p:custDataLst>
              <p:tags r:id="rId8"/>
            </p:custDataLst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4711145" y="-1370180"/>
            <a:ext cx="457200" cy="609600"/>
          </a:xfrm>
          <a:prstGeom prst="rect">
            <a:avLst/>
          </a:prstGeom>
        </p:spPr>
      </p:pic>
      <p:sp>
        <p:nvSpPr>
          <p:cNvPr id="9" name="PA_01"/>
          <p:cNvSpPr/>
          <p:nvPr>
            <p:custDataLst>
              <p:tags r:id="rId9"/>
            </p:custDataLst>
          </p:nvPr>
        </p:nvSpPr>
        <p:spPr>
          <a:xfrm>
            <a:off x="1878722" y="2313678"/>
            <a:ext cx="6705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dirty="0" err="1">
                <a:ln w="0"/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Tiết</a:t>
            </a:r>
            <a:r>
              <a:rPr lang="en-US" altLang="zh-CN" sz="3600" b="1" dirty="0">
                <a:ln w="0"/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 27: BÀI 13: </a:t>
            </a:r>
          </a:p>
          <a:p>
            <a:pPr algn="ctr"/>
            <a:r>
              <a:rPr lang="en-US" altLang="zh-CN" sz="3600" b="1" dirty="0">
                <a:ln w="0"/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CHẠM KHẮC ĐÌNH LÀNG (</a:t>
            </a:r>
            <a:r>
              <a:rPr lang="en-US" altLang="zh-CN" sz="3600" b="1" dirty="0" err="1">
                <a:ln w="0"/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Tiết</a:t>
            </a:r>
            <a:r>
              <a:rPr lang="en-US" altLang="zh-CN" sz="3600" b="1" dirty="0">
                <a:ln w="0"/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 1)</a:t>
            </a:r>
            <a:endParaRPr lang="zh-CN" altLang="en-US" sz="3600" b="1" cap="none" spc="0" dirty="0">
              <a:ln w="0"/>
              <a:solidFill>
                <a:schemeClr val="accent1"/>
              </a:solidFill>
              <a:latin typeface="Times New Roman" pitchFamily="18" charset="0"/>
              <a:ea typeface="微软雅黑" panose="020B0503020204020204" pitchFamily="82" charset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55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5458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958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6458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8008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9008"/>
                            </p:stCondLst>
                            <p:childTnLst>
                              <p:par>
                                <p:cTn id="3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09600"/>
            <a:ext cx="38100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00400"/>
            <a:ext cx="784860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标题 1"/>
          <p:cNvSpPr txBox="1">
            <a:spLocks/>
          </p:cNvSpPr>
          <p:nvPr/>
        </p:nvSpPr>
        <p:spPr>
          <a:xfrm>
            <a:off x="1335571" y="116959"/>
            <a:ext cx="6019800" cy="914400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1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7030A0"/>
                </a:solidFill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YÊU CẦU CẦN ĐẠT</a:t>
            </a:r>
            <a:endParaRPr lang="zh-CN" altLang="en-US" b="1" dirty="0">
              <a:solidFill>
                <a:srgbClr val="7030A0"/>
              </a:solidFill>
              <a:latin typeface="Times New Roman" pitchFamily="18" charset="0"/>
              <a:ea typeface="造字工房悦黑（非商用）常规体" pitchFamily="2" charset="-122"/>
              <a:cs typeface="Times New Roman" pitchFamily="18" charset="0"/>
            </a:endParaRPr>
          </a:p>
        </p:txBody>
      </p:sp>
      <p:grpSp>
        <p:nvGrpSpPr>
          <p:cNvPr id="114" name="组合 113"/>
          <p:cNvGrpSpPr>
            <a:grpSpLocks noChangeAspect="1"/>
          </p:cNvGrpSpPr>
          <p:nvPr/>
        </p:nvGrpSpPr>
        <p:grpSpPr>
          <a:xfrm>
            <a:off x="3116676" y="1971916"/>
            <a:ext cx="506439" cy="459226"/>
            <a:chOff x="3897313" y="2016126"/>
            <a:chExt cx="749300" cy="509588"/>
          </a:xfrm>
          <a:solidFill>
            <a:schemeClr val="bg1"/>
          </a:solidFill>
        </p:grpSpPr>
        <p:sp>
          <p:nvSpPr>
            <p:cNvPr id="115" name="Freeform 8"/>
            <p:cNvSpPr>
              <a:spLocks noEditPoints="1"/>
            </p:cNvSpPr>
            <p:nvPr/>
          </p:nvSpPr>
          <p:spPr bwMode="auto">
            <a:xfrm>
              <a:off x="3897313" y="2016126"/>
              <a:ext cx="749300" cy="509588"/>
            </a:xfrm>
            <a:custGeom>
              <a:avLst/>
              <a:gdLst>
                <a:gd name="T0" fmla="*/ 627 w 631"/>
                <a:gd name="T1" fmla="*/ 44 h 429"/>
                <a:gd name="T2" fmla="*/ 469 w 631"/>
                <a:gd name="T3" fmla="*/ 0 h 429"/>
                <a:gd name="T4" fmla="*/ 315 w 631"/>
                <a:gd name="T5" fmla="*/ 41 h 429"/>
                <a:gd name="T6" fmla="*/ 168 w 631"/>
                <a:gd name="T7" fmla="*/ 0 h 429"/>
                <a:gd name="T8" fmla="*/ 3 w 631"/>
                <a:gd name="T9" fmla="*/ 44 h 429"/>
                <a:gd name="T10" fmla="*/ 0 w 631"/>
                <a:gd name="T11" fmla="*/ 52 h 429"/>
                <a:gd name="T12" fmla="*/ 0 w 631"/>
                <a:gd name="T13" fmla="*/ 412 h 429"/>
                <a:gd name="T14" fmla="*/ 23 w 631"/>
                <a:gd name="T15" fmla="*/ 429 h 429"/>
                <a:gd name="T16" fmla="*/ 313 w 631"/>
                <a:gd name="T17" fmla="*/ 429 h 429"/>
                <a:gd name="T18" fmla="*/ 608 w 631"/>
                <a:gd name="T19" fmla="*/ 429 h 429"/>
                <a:gd name="T20" fmla="*/ 631 w 631"/>
                <a:gd name="T21" fmla="*/ 413 h 429"/>
                <a:gd name="T22" fmla="*/ 631 w 631"/>
                <a:gd name="T23" fmla="*/ 52 h 429"/>
                <a:gd name="T24" fmla="*/ 627 w 631"/>
                <a:gd name="T25" fmla="*/ 44 h 429"/>
                <a:gd name="T26" fmla="*/ 304 w 631"/>
                <a:gd name="T27" fmla="*/ 60 h 429"/>
                <a:gd name="T28" fmla="*/ 304 w 631"/>
                <a:gd name="T29" fmla="*/ 393 h 429"/>
                <a:gd name="T30" fmla="*/ 167 w 631"/>
                <a:gd name="T31" fmla="*/ 355 h 429"/>
                <a:gd name="T32" fmla="*/ 40 w 631"/>
                <a:gd name="T33" fmla="*/ 380 h 429"/>
                <a:gd name="T34" fmla="*/ 40 w 631"/>
                <a:gd name="T35" fmla="*/ 46 h 429"/>
                <a:gd name="T36" fmla="*/ 169 w 631"/>
                <a:gd name="T37" fmla="*/ 21 h 429"/>
                <a:gd name="T38" fmla="*/ 304 w 631"/>
                <a:gd name="T39" fmla="*/ 60 h 429"/>
                <a:gd name="T40" fmla="*/ 590 w 631"/>
                <a:gd name="T41" fmla="*/ 45 h 429"/>
                <a:gd name="T42" fmla="*/ 590 w 631"/>
                <a:gd name="T43" fmla="*/ 381 h 429"/>
                <a:gd name="T44" fmla="*/ 462 w 631"/>
                <a:gd name="T45" fmla="*/ 359 h 429"/>
                <a:gd name="T46" fmla="*/ 323 w 631"/>
                <a:gd name="T47" fmla="*/ 394 h 429"/>
                <a:gd name="T48" fmla="*/ 323 w 631"/>
                <a:gd name="T49" fmla="*/ 61 h 429"/>
                <a:gd name="T50" fmla="*/ 469 w 631"/>
                <a:gd name="T51" fmla="*/ 21 h 429"/>
                <a:gd name="T52" fmla="*/ 590 w 631"/>
                <a:gd name="T53" fmla="*/ 4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1" h="429">
                  <a:moveTo>
                    <a:pt x="627" y="44"/>
                  </a:moveTo>
                  <a:cubicBezTo>
                    <a:pt x="593" y="16"/>
                    <a:pt x="534" y="0"/>
                    <a:pt x="469" y="0"/>
                  </a:cubicBezTo>
                  <a:cubicBezTo>
                    <a:pt x="407" y="0"/>
                    <a:pt x="350" y="15"/>
                    <a:pt x="315" y="41"/>
                  </a:cubicBezTo>
                  <a:cubicBezTo>
                    <a:pt x="288" y="15"/>
                    <a:pt x="234" y="0"/>
                    <a:pt x="168" y="0"/>
                  </a:cubicBezTo>
                  <a:cubicBezTo>
                    <a:pt x="100" y="0"/>
                    <a:pt x="37" y="17"/>
                    <a:pt x="3" y="44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19"/>
                    <a:pt x="9" y="429"/>
                    <a:pt x="23" y="429"/>
                  </a:cubicBezTo>
                  <a:cubicBezTo>
                    <a:pt x="313" y="429"/>
                    <a:pt x="313" y="429"/>
                    <a:pt x="313" y="429"/>
                  </a:cubicBezTo>
                  <a:cubicBezTo>
                    <a:pt x="314" y="429"/>
                    <a:pt x="608" y="429"/>
                    <a:pt x="608" y="429"/>
                  </a:cubicBezTo>
                  <a:cubicBezTo>
                    <a:pt x="618" y="429"/>
                    <a:pt x="631" y="424"/>
                    <a:pt x="631" y="413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1" y="49"/>
                    <a:pt x="630" y="46"/>
                    <a:pt x="627" y="44"/>
                  </a:cubicBezTo>
                  <a:close/>
                  <a:moveTo>
                    <a:pt x="304" y="60"/>
                  </a:moveTo>
                  <a:cubicBezTo>
                    <a:pt x="304" y="66"/>
                    <a:pt x="304" y="393"/>
                    <a:pt x="304" y="393"/>
                  </a:cubicBezTo>
                  <a:cubicBezTo>
                    <a:pt x="275" y="369"/>
                    <a:pt x="227" y="355"/>
                    <a:pt x="167" y="355"/>
                  </a:cubicBezTo>
                  <a:cubicBezTo>
                    <a:pt x="120" y="355"/>
                    <a:pt x="75" y="364"/>
                    <a:pt x="40" y="38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85" y="21"/>
                    <a:pt x="169" y="21"/>
                  </a:cubicBezTo>
                  <a:cubicBezTo>
                    <a:pt x="266" y="21"/>
                    <a:pt x="304" y="58"/>
                    <a:pt x="304" y="60"/>
                  </a:cubicBezTo>
                  <a:close/>
                  <a:moveTo>
                    <a:pt x="590" y="45"/>
                  </a:moveTo>
                  <a:cubicBezTo>
                    <a:pt x="590" y="381"/>
                    <a:pt x="590" y="381"/>
                    <a:pt x="590" y="381"/>
                  </a:cubicBezTo>
                  <a:cubicBezTo>
                    <a:pt x="554" y="366"/>
                    <a:pt x="505" y="359"/>
                    <a:pt x="462" y="359"/>
                  </a:cubicBezTo>
                  <a:cubicBezTo>
                    <a:pt x="401" y="359"/>
                    <a:pt x="352" y="371"/>
                    <a:pt x="323" y="39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68" y="21"/>
                    <a:pt x="469" y="21"/>
                  </a:cubicBezTo>
                  <a:cubicBezTo>
                    <a:pt x="547" y="21"/>
                    <a:pt x="590" y="45"/>
                    <a:pt x="59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6" name="Freeform 24"/>
            <p:cNvSpPr>
              <a:spLocks/>
            </p:cNvSpPr>
            <p:nvPr/>
          </p:nvSpPr>
          <p:spPr bwMode="auto">
            <a:xfrm>
              <a:off x="3992563" y="2085976"/>
              <a:ext cx="228600" cy="52388"/>
            </a:xfrm>
            <a:custGeom>
              <a:avLst/>
              <a:gdLst>
                <a:gd name="T0" fmla="*/ 184 w 192"/>
                <a:gd name="T1" fmla="*/ 44 h 44"/>
                <a:gd name="T2" fmla="*/ 180 w 192"/>
                <a:gd name="T3" fmla="*/ 43 h 44"/>
                <a:gd name="T4" fmla="*/ 10 w 192"/>
                <a:gd name="T5" fmla="*/ 32 h 44"/>
                <a:gd name="T6" fmla="*/ 1 w 192"/>
                <a:gd name="T7" fmla="*/ 27 h 44"/>
                <a:gd name="T8" fmla="*/ 6 w 192"/>
                <a:gd name="T9" fmla="*/ 19 h 44"/>
                <a:gd name="T10" fmla="*/ 188 w 192"/>
                <a:gd name="T11" fmla="*/ 31 h 44"/>
                <a:gd name="T12" fmla="*/ 190 w 192"/>
                <a:gd name="T13" fmla="*/ 41 h 44"/>
                <a:gd name="T14" fmla="*/ 184 w 19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4">
                  <a:moveTo>
                    <a:pt x="184" y="44"/>
                  </a:moveTo>
                  <a:cubicBezTo>
                    <a:pt x="183" y="44"/>
                    <a:pt x="181" y="44"/>
                    <a:pt x="180" y="43"/>
                  </a:cubicBezTo>
                  <a:cubicBezTo>
                    <a:pt x="150" y="23"/>
                    <a:pt x="83" y="12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5"/>
                    <a:pt x="188" y="31"/>
                  </a:cubicBezTo>
                  <a:cubicBezTo>
                    <a:pt x="191" y="33"/>
                    <a:pt x="192" y="38"/>
                    <a:pt x="190" y="41"/>
                  </a:cubicBezTo>
                  <a:cubicBezTo>
                    <a:pt x="189" y="43"/>
                    <a:pt x="186" y="44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7" name="Freeform 25"/>
            <p:cNvSpPr>
              <a:spLocks/>
            </p:cNvSpPr>
            <p:nvPr/>
          </p:nvSpPr>
          <p:spPr bwMode="auto">
            <a:xfrm>
              <a:off x="3992563" y="2151063"/>
              <a:ext cx="228600" cy="50800"/>
            </a:xfrm>
            <a:custGeom>
              <a:avLst/>
              <a:gdLst>
                <a:gd name="T0" fmla="*/ 184 w 192"/>
                <a:gd name="T1" fmla="*/ 43 h 43"/>
                <a:gd name="T2" fmla="*/ 180 w 192"/>
                <a:gd name="T3" fmla="*/ 42 h 43"/>
                <a:gd name="T4" fmla="*/ 10 w 192"/>
                <a:gd name="T5" fmla="*/ 32 h 43"/>
                <a:gd name="T6" fmla="*/ 1 w 192"/>
                <a:gd name="T7" fmla="*/ 27 h 43"/>
                <a:gd name="T8" fmla="*/ 6 w 192"/>
                <a:gd name="T9" fmla="*/ 19 h 43"/>
                <a:gd name="T10" fmla="*/ 188 w 192"/>
                <a:gd name="T11" fmla="*/ 30 h 43"/>
                <a:gd name="T12" fmla="*/ 190 w 192"/>
                <a:gd name="T13" fmla="*/ 40 h 43"/>
                <a:gd name="T14" fmla="*/ 184 w 19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4" y="43"/>
                  </a:moveTo>
                  <a:cubicBezTo>
                    <a:pt x="183" y="43"/>
                    <a:pt x="181" y="43"/>
                    <a:pt x="180" y="42"/>
                  </a:cubicBezTo>
                  <a:cubicBezTo>
                    <a:pt x="150" y="23"/>
                    <a:pt x="84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4"/>
                    <a:pt x="188" y="30"/>
                  </a:cubicBezTo>
                  <a:cubicBezTo>
                    <a:pt x="191" y="32"/>
                    <a:pt x="192" y="37"/>
                    <a:pt x="190" y="40"/>
                  </a:cubicBezTo>
                  <a:cubicBezTo>
                    <a:pt x="188" y="42"/>
                    <a:pt x="186" y="43"/>
                    <a:pt x="18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8" name="Freeform 26"/>
            <p:cNvSpPr>
              <a:spLocks/>
            </p:cNvSpPr>
            <p:nvPr/>
          </p:nvSpPr>
          <p:spPr bwMode="auto">
            <a:xfrm>
              <a:off x="3992563" y="2214563"/>
              <a:ext cx="230187" cy="50800"/>
            </a:xfrm>
            <a:custGeom>
              <a:avLst/>
              <a:gdLst>
                <a:gd name="T0" fmla="*/ 185 w 193"/>
                <a:gd name="T1" fmla="*/ 43 h 43"/>
                <a:gd name="T2" fmla="*/ 181 w 193"/>
                <a:gd name="T3" fmla="*/ 42 h 43"/>
                <a:gd name="T4" fmla="*/ 10 w 193"/>
                <a:gd name="T5" fmla="*/ 32 h 43"/>
                <a:gd name="T6" fmla="*/ 1 w 193"/>
                <a:gd name="T7" fmla="*/ 27 h 43"/>
                <a:gd name="T8" fmla="*/ 6 w 193"/>
                <a:gd name="T9" fmla="*/ 18 h 43"/>
                <a:gd name="T10" fmla="*/ 189 w 193"/>
                <a:gd name="T11" fmla="*/ 30 h 43"/>
                <a:gd name="T12" fmla="*/ 191 w 193"/>
                <a:gd name="T13" fmla="*/ 40 h 43"/>
                <a:gd name="T14" fmla="*/ 185 w 19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43">
                  <a:moveTo>
                    <a:pt x="185" y="43"/>
                  </a:moveTo>
                  <a:cubicBezTo>
                    <a:pt x="184" y="43"/>
                    <a:pt x="182" y="43"/>
                    <a:pt x="181" y="42"/>
                  </a:cubicBezTo>
                  <a:cubicBezTo>
                    <a:pt x="151" y="22"/>
                    <a:pt x="85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8"/>
                  </a:cubicBezTo>
                  <a:cubicBezTo>
                    <a:pt x="74" y="0"/>
                    <a:pt x="149" y="4"/>
                    <a:pt x="189" y="30"/>
                  </a:cubicBezTo>
                  <a:cubicBezTo>
                    <a:pt x="192" y="32"/>
                    <a:pt x="193" y="37"/>
                    <a:pt x="191" y="40"/>
                  </a:cubicBezTo>
                  <a:cubicBezTo>
                    <a:pt x="190" y="42"/>
                    <a:pt x="187" y="43"/>
                    <a:pt x="18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9" name="Freeform 27"/>
            <p:cNvSpPr>
              <a:spLocks/>
            </p:cNvSpPr>
            <p:nvPr/>
          </p:nvSpPr>
          <p:spPr bwMode="auto">
            <a:xfrm>
              <a:off x="3992563" y="2278063"/>
              <a:ext cx="230187" cy="52388"/>
            </a:xfrm>
            <a:custGeom>
              <a:avLst/>
              <a:gdLst>
                <a:gd name="T0" fmla="*/ 186 w 194"/>
                <a:gd name="T1" fmla="*/ 44 h 44"/>
                <a:gd name="T2" fmla="*/ 182 w 194"/>
                <a:gd name="T3" fmla="*/ 43 h 44"/>
                <a:gd name="T4" fmla="*/ 10 w 194"/>
                <a:gd name="T5" fmla="*/ 34 h 44"/>
                <a:gd name="T6" fmla="*/ 1 w 194"/>
                <a:gd name="T7" fmla="*/ 30 h 44"/>
                <a:gd name="T8" fmla="*/ 6 w 194"/>
                <a:gd name="T9" fmla="*/ 21 h 44"/>
                <a:gd name="T10" fmla="*/ 190 w 194"/>
                <a:gd name="T11" fmla="*/ 31 h 44"/>
                <a:gd name="T12" fmla="*/ 192 w 194"/>
                <a:gd name="T13" fmla="*/ 41 h 44"/>
                <a:gd name="T14" fmla="*/ 186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186" y="44"/>
                  </a:moveTo>
                  <a:cubicBezTo>
                    <a:pt x="185" y="44"/>
                    <a:pt x="183" y="44"/>
                    <a:pt x="182" y="43"/>
                  </a:cubicBezTo>
                  <a:cubicBezTo>
                    <a:pt x="144" y="19"/>
                    <a:pt x="78" y="15"/>
                    <a:pt x="10" y="34"/>
                  </a:cubicBezTo>
                  <a:cubicBezTo>
                    <a:pt x="6" y="35"/>
                    <a:pt x="2" y="33"/>
                    <a:pt x="1" y="30"/>
                  </a:cubicBezTo>
                  <a:cubicBezTo>
                    <a:pt x="0" y="26"/>
                    <a:pt x="2" y="22"/>
                    <a:pt x="6" y="21"/>
                  </a:cubicBezTo>
                  <a:cubicBezTo>
                    <a:pt x="79" y="0"/>
                    <a:pt x="148" y="4"/>
                    <a:pt x="190" y="31"/>
                  </a:cubicBezTo>
                  <a:cubicBezTo>
                    <a:pt x="193" y="34"/>
                    <a:pt x="194" y="38"/>
                    <a:pt x="192" y="41"/>
                  </a:cubicBezTo>
                  <a:cubicBezTo>
                    <a:pt x="191" y="43"/>
                    <a:pt x="188" y="44"/>
                    <a:pt x="18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0" name="Freeform 28"/>
            <p:cNvSpPr>
              <a:spLocks/>
            </p:cNvSpPr>
            <p:nvPr/>
          </p:nvSpPr>
          <p:spPr bwMode="auto">
            <a:xfrm>
              <a:off x="3992563" y="2339976"/>
              <a:ext cx="230187" cy="55563"/>
            </a:xfrm>
            <a:custGeom>
              <a:avLst/>
              <a:gdLst>
                <a:gd name="T0" fmla="*/ 186 w 194"/>
                <a:gd name="T1" fmla="*/ 47 h 47"/>
                <a:gd name="T2" fmla="*/ 182 w 194"/>
                <a:gd name="T3" fmla="*/ 46 h 47"/>
                <a:gd name="T4" fmla="*/ 10 w 194"/>
                <a:gd name="T5" fmla="*/ 38 h 47"/>
                <a:gd name="T6" fmla="*/ 1 w 194"/>
                <a:gd name="T7" fmla="*/ 34 h 47"/>
                <a:gd name="T8" fmla="*/ 5 w 194"/>
                <a:gd name="T9" fmla="*/ 25 h 47"/>
                <a:gd name="T10" fmla="*/ 190 w 194"/>
                <a:gd name="T11" fmla="*/ 34 h 47"/>
                <a:gd name="T12" fmla="*/ 192 w 194"/>
                <a:gd name="T13" fmla="*/ 44 h 47"/>
                <a:gd name="T14" fmla="*/ 186 w 194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7">
                  <a:moveTo>
                    <a:pt x="186" y="47"/>
                  </a:moveTo>
                  <a:cubicBezTo>
                    <a:pt x="185" y="47"/>
                    <a:pt x="183" y="46"/>
                    <a:pt x="182" y="46"/>
                  </a:cubicBezTo>
                  <a:cubicBezTo>
                    <a:pt x="148" y="23"/>
                    <a:pt x="67" y="15"/>
                    <a:pt x="10" y="38"/>
                  </a:cubicBezTo>
                  <a:cubicBezTo>
                    <a:pt x="7" y="39"/>
                    <a:pt x="3" y="37"/>
                    <a:pt x="1" y="34"/>
                  </a:cubicBezTo>
                  <a:cubicBezTo>
                    <a:pt x="0" y="30"/>
                    <a:pt x="1" y="26"/>
                    <a:pt x="5" y="25"/>
                  </a:cubicBezTo>
                  <a:cubicBezTo>
                    <a:pt x="67" y="0"/>
                    <a:pt x="152" y="10"/>
                    <a:pt x="190" y="34"/>
                  </a:cubicBezTo>
                  <a:cubicBezTo>
                    <a:pt x="193" y="36"/>
                    <a:pt x="194" y="40"/>
                    <a:pt x="192" y="44"/>
                  </a:cubicBezTo>
                  <a:cubicBezTo>
                    <a:pt x="190" y="46"/>
                    <a:pt x="188" y="47"/>
                    <a:pt x="186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1" name="Freeform 29"/>
            <p:cNvSpPr>
              <a:spLocks/>
            </p:cNvSpPr>
            <p:nvPr/>
          </p:nvSpPr>
          <p:spPr bwMode="auto">
            <a:xfrm>
              <a:off x="4321175" y="2085976"/>
              <a:ext cx="230187" cy="52388"/>
            </a:xfrm>
            <a:custGeom>
              <a:avLst/>
              <a:gdLst>
                <a:gd name="T0" fmla="*/ 8 w 194"/>
                <a:gd name="T1" fmla="*/ 44 h 44"/>
                <a:gd name="T2" fmla="*/ 2 w 194"/>
                <a:gd name="T3" fmla="*/ 41 h 44"/>
                <a:gd name="T4" fmla="*/ 4 w 194"/>
                <a:gd name="T5" fmla="*/ 31 h 44"/>
                <a:gd name="T6" fmla="*/ 188 w 194"/>
                <a:gd name="T7" fmla="*/ 19 h 44"/>
                <a:gd name="T8" fmla="*/ 193 w 194"/>
                <a:gd name="T9" fmla="*/ 27 h 44"/>
                <a:gd name="T10" fmla="*/ 185 w 194"/>
                <a:gd name="T11" fmla="*/ 32 h 44"/>
                <a:gd name="T12" fmla="*/ 12 w 194"/>
                <a:gd name="T13" fmla="*/ 43 h 44"/>
                <a:gd name="T14" fmla="*/ 8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8" y="44"/>
                  </a:moveTo>
                  <a:cubicBezTo>
                    <a:pt x="6" y="44"/>
                    <a:pt x="4" y="43"/>
                    <a:pt x="2" y="41"/>
                  </a:cubicBezTo>
                  <a:cubicBezTo>
                    <a:pt x="0" y="38"/>
                    <a:pt x="1" y="33"/>
                    <a:pt x="4" y="31"/>
                  </a:cubicBezTo>
                  <a:cubicBezTo>
                    <a:pt x="45" y="5"/>
                    <a:pt x="121" y="0"/>
                    <a:pt x="188" y="19"/>
                  </a:cubicBezTo>
                  <a:cubicBezTo>
                    <a:pt x="192" y="20"/>
                    <a:pt x="194" y="23"/>
                    <a:pt x="193" y="27"/>
                  </a:cubicBezTo>
                  <a:cubicBezTo>
                    <a:pt x="192" y="31"/>
                    <a:pt x="188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4"/>
                    <a:pt x="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2" name="Freeform 30"/>
            <p:cNvSpPr>
              <a:spLocks/>
            </p:cNvSpPr>
            <p:nvPr/>
          </p:nvSpPr>
          <p:spPr bwMode="auto">
            <a:xfrm>
              <a:off x="4321175" y="2149476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5 w 194"/>
                <a:gd name="T5" fmla="*/ 32 h 45"/>
                <a:gd name="T6" fmla="*/ 189 w 194"/>
                <a:gd name="T7" fmla="*/ 19 h 45"/>
                <a:gd name="T8" fmla="*/ 193 w 194"/>
                <a:gd name="T9" fmla="*/ 28 h 45"/>
                <a:gd name="T10" fmla="*/ 185 w 194"/>
                <a:gd name="T11" fmla="*/ 33 h 45"/>
                <a:gd name="T12" fmla="*/ 12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6" y="45"/>
                    <a:pt x="4" y="44"/>
                    <a:pt x="2" y="42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6"/>
                    <a:pt x="121" y="0"/>
                    <a:pt x="189" y="19"/>
                  </a:cubicBezTo>
                  <a:cubicBezTo>
                    <a:pt x="192" y="20"/>
                    <a:pt x="194" y="24"/>
                    <a:pt x="193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13" y="13"/>
                    <a:pt x="44" y="23"/>
                    <a:pt x="12" y="44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3" name="Freeform 31"/>
            <p:cNvSpPr>
              <a:spLocks/>
            </p:cNvSpPr>
            <p:nvPr/>
          </p:nvSpPr>
          <p:spPr bwMode="auto">
            <a:xfrm>
              <a:off x="4321175" y="2214563"/>
              <a:ext cx="230187" cy="53975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1 h 45"/>
                <a:gd name="T4" fmla="*/ 5 w 195"/>
                <a:gd name="T5" fmla="*/ 32 h 45"/>
                <a:gd name="T6" fmla="*/ 189 w 195"/>
                <a:gd name="T7" fmla="*/ 19 h 45"/>
                <a:gd name="T8" fmla="*/ 193 w 195"/>
                <a:gd name="T9" fmla="*/ 28 h 45"/>
                <a:gd name="T10" fmla="*/ 185 w 195"/>
                <a:gd name="T11" fmla="*/ 32 h 45"/>
                <a:gd name="T12" fmla="*/ 12 w 195"/>
                <a:gd name="T13" fmla="*/ 43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3"/>
                    <a:pt x="3" y="41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5"/>
                    <a:pt x="121" y="0"/>
                    <a:pt x="189" y="19"/>
                  </a:cubicBezTo>
                  <a:cubicBezTo>
                    <a:pt x="192" y="20"/>
                    <a:pt x="195" y="24"/>
                    <a:pt x="193" y="28"/>
                  </a:cubicBezTo>
                  <a:cubicBezTo>
                    <a:pt x="192" y="31"/>
                    <a:pt x="189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4" name="Freeform 32"/>
            <p:cNvSpPr>
              <a:spLocks/>
            </p:cNvSpPr>
            <p:nvPr/>
          </p:nvSpPr>
          <p:spPr bwMode="auto">
            <a:xfrm>
              <a:off x="4321175" y="2278063"/>
              <a:ext cx="230187" cy="52388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2 h 45"/>
                <a:gd name="T4" fmla="*/ 5 w 195"/>
                <a:gd name="T5" fmla="*/ 32 h 45"/>
                <a:gd name="T6" fmla="*/ 189 w 195"/>
                <a:gd name="T7" fmla="*/ 20 h 45"/>
                <a:gd name="T8" fmla="*/ 194 w 195"/>
                <a:gd name="T9" fmla="*/ 28 h 45"/>
                <a:gd name="T10" fmla="*/ 185 w 195"/>
                <a:gd name="T11" fmla="*/ 33 h 45"/>
                <a:gd name="T12" fmla="*/ 12 w 195"/>
                <a:gd name="T13" fmla="*/ 44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4"/>
                    <a:pt x="3" y="42"/>
                  </a:cubicBezTo>
                  <a:cubicBezTo>
                    <a:pt x="0" y="39"/>
                    <a:pt x="1" y="34"/>
                    <a:pt x="5" y="32"/>
                  </a:cubicBezTo>
                  <a:cubicBezTo>
                    <a:pt x="38" y="11"/>
                    <a:pt x="118" y="0"/>
                    <a:pt x="189" y="20"/>
                  </a:cubicBezTo>
                  <a:cubicBezTo>
                    <a:pt x="192" y="21"/>
                    <a:pt x="195" y="25"/>
                    <a:pt x="194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20" y="15"/>
                    <a:pt x="43" y="24"/>
                    <a:pt x="12" y="44"/>
                  </a:cubicBezTo>
                  <a:cubicBezTo>
                    <a:pt x="11" y="45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5" name="Freeform 33"/>
            <p:cNvSpPr>
              <a:spLocks/>
            </p:cNvSpPr>
            <p:nvPr/>
          </p:nvSpPr>
          <p:spPr bwMode="auto">
            <a:xfrm>
              <a:off x="4321175" y="2343151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4 w 194"/>
                <a:gd name="T5" fmla="*/ 32 h 45"/>
                <a:gd name="T6" fmla="*/ 188 w 194"/>
                <a:gd name="T7" fmla="*/ 19 h 45"/>
                <a:gd name="T8" fmla="*/ 193 w 194"/>
                <a:gd name="T9" fmla="*/ 28 h 45"/>
                <a:gd name="T10" fmla="*/ 184 w 194"/>
                <a:gd name="T11" fmla="*/ 33 h 45"/>
                <a:gd name="T12" fmla="*/ 11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5" y="45"/>
                    <a:pt x="3" y="44"/>
                    <a:pt x="2" y="42"/>
                  </a:cubicBezTo>
                  <a:cubicBezTo>
                    <a:pt x="0" y="38"/>
                    <a:pt x="0" y="34"/>
                    <a:pt x="4" y="32"/>
                  </a:cubicBezTo>
                  <a:cubicBezTo>
                    <a:pt x="44" y="6"/>
                    <a:pt x="120" y="0"/>
                    <a:pt x="188" y="19"/>
                  </a:cubicBezTo>
                  <a:cubicBezTo>
                    <a:pt x="191" y="20"/>
                    <a:pt x="194" y="24"/>
                    <a:pt x="193" y="28"/>
                  </a:cubicBezTo>
                  <a:cubicBezTo>
                    <a:pt x="192" y="32"/>
                    <a:pt x="188" y="34"/>
                    <a:pt x="184" y="33"/>
                  </a:cubicBezTo>
                  <a:cubicBezTo>
                    <a:pt x="113" y="13"/>
                    <a:pt x="43" y="23"/>
                    <a:pt x="11" y="44"/>
                  </a:cubicBezTo>
                  <a:cubicBezTo>
                    <a:pt x="10" y="45"/>
                    <a:pt x="9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35" name="Freeform 7"/>
          <p:cNvSpPr>
            <a:spLocks noChangeAspect="1" noEditPoints="1"/>
          </p:cNvSpPr>
          <p:nvPr/>
        </p:nvSpPr>
        <p:spPr bwMode="auto">
          <a:xfrm>
            <a:off x="961845" y="1922276"/>
            <a:ext cx="507807" cy="554847"/>
          </a:xfrm>
          <a:custGeom>
            <a:avLst/>
            <a:gdLst>
              <a:gd name="T0" fmla="*/ 310 w 563"/>
              <a:gd name="T1" fmla="*/ 372 h 461"/>
              <a:gd name="T2" fmla="*/ 321 w 563"/>
              <a:gd name="T3" fmla="*/ 370 h 461"/>
              <a:gd name="T4" fmla="*/ 552 w 563"/>
              <a:gd name="T5" fmla="*/ 248 h 461"/>
              <a:gd name="T6" fmla="*/ 559 w 563"/>
              <a:gd name="T7" fmla="*/ 226 h 461"/>
              <a:gd name="T8" fmla="*/ 537 w 563"/>
              <a:gd name="T9" fmla="*/ 220 h 461"/>
              <a:gd name="T10" fmla="*/ 311 w 563"/>
              <a:gd name="T11" fmla="*/ 339 h 461"/>
              <a:gd name="T12" fmla="*/ 59 w 563"/>
              <a:gd name="T13" fmla="*/ 285 h 461"/>
              <a:gd name="T14" fmla="*/ 38 w 563"/>
              <a:gd name="T15" fmla="*/ 253 h 461"/>
              <a:gd name="T16" fmla="*/ 71 w 563"/>
              <a:gd name="T17" fmla="*/ 232 h 461"/>
              <a:gd name="T18" fmla="*/ 313 w 563"/>
              <a:gd name="T19" fmla="*/ 283 h 461"/>
              <a:gd name="T20" fmla="*/ 321 w 563"/>
              <a:gd name="T21" fmla="*/ 281 h 461"/>
              <a:gd name="T22" fmla="*/ 552 w 563"/>
              <a:gd name="T23" fmla="*/ 159 h 461"/>
              <a:gd name="T24" fmla="*/ 559 w 563"/>
              <a:gd name="T25" fmla="*/ 138 h 461"/>
              <a:gd name="T26" fmla="*/ 537 w 563"/>
              <a:gd name="T27" fmla="*/ 131 h 461"/>
              <a:gd name="T28" fmla="*/ 310 w 563"/>
              <a:gd name="T29" fmla="*/ 251 h 461"/>
              <a:gd name="T30" fmla="*/ 59 w 563"/>
              <a:gd name="T31" fmla="*/ 197 h 461"/>
              <a:gd name="T32" fmla="*/ 38 w 563"/>
              <a:gd name="T33" fmla="*/ 164 h 461"/>
              <a:gd name="T34" fmla="*/ 71 w 563"/>
              <a:gd name="T35" fmla="*/ 143 h 461"/>
              <a:gd name="T36" fmla="*/ 298 w 563"/>
              <a:gd name="T37" fmla="*/ 191 h 461"/>
              <a:gd name="T38" fmla="*/ 306 w 563"/>
              <a:gd name="T39" fmla="*/ 189 h 461"/>
              <a:gd name="T40" fmla="*/ 538 w 563"/>
              <a:gd name="T41" fmla="*/ 69 h 461"/>
              <a:gd name="T42" fmla="*/ 535 w 563"/>
              <a:gd name="T43" fmla="*/ 48 h 461"/>
              <a:gd name="T44" fmla="*/ 310 w 563"/>
              <a:gd name="T45" fmla="*/ 4 h 461"/>
              <a:gd name="T46" fmla="*/ 249 w 563"/>
              <a:gd name="T47" fmla="*/ 12 h 461"/>
              <a:gd name="T48" fmla="*/ 41 w 563"/>
              <a:gd name="T49" fmla="*/ 114 h 461"/>
              <a:gd name="T50" fmla="*/ 33 w 563"/>
              <a:gd name="T51" fmla="*/ 119 h 461"/>
              <a:gd name="T52" fmla="*/ 7 w 563"/>
              <a:gd name="T53" fmla="*/ 157 h 461"/>
              <a:gd name="T54" fmla="*/ 25 w 563"/>
              <a:gd name="T55" fmla="*/ 214 h 461"/>
              <a:gd name="T56" fmla="*/ 7 w 563"/>
              <a:gd name="T57" fmla="*/ 246 h 461"/>
              <a:gd name="T58" fmla="*/ 25 w 563"/>
              <a:gd name="T59" fmla="*/ 303 h 461"/>
              <a:gd name="T60" fmla="*/ 7 w 563"/>
              <a:gd name="T61" fmla="*/ 335 h 461"/>
              <a:gd name="T62" fmla="*/ 52 w 563"/>
              <a:gd name="T63" fmla="*/ 405 h 461"/>
              <a:gd name="T64" fmla="*/ 311 w 563"/>
              <a:gd name="T65" fmla="*/ 460 h 461"/>
              <a:gd name="T66" fmla="*/ 321 w 563"/>
              <a:gd name="T67" fmla="*/ 459 h 461"/>
              <a:gd name="T68" fmla="*/ 552 w 563"/>
              <a:gd name="T69" fmla="*/ 337 h 461"/>
              <a:gd name="T70" fmla="*/ 559 w 563"/>
              <a:gd name="T71" fmla="*/ 315 h 461"/>
              <a:gd name="T72" fmla="*/ 537 w 563"/>
              <a:gd name="T73" fmla="*/ 308 h 461"/>
              <a:gd name="T74" fmla="*/ 310 w 563"/>
              <a:gd name="T75" fmla="*/ 428 h 461"/>
              <a:gd name="T76" fmla="*/ 59 w 563"/>
              <a:gd name="T77" fmla="*/ 374 h 461"/>
              <a:gd name="T78" fmla="*/ 38 w 563"/>
              <a:gd name="T79" fmla="*/ 341 h 461"/>
              <a:gd name="T80" fmla="*/ 71 w 563"/>
              <a:gd name="T81" fmla="*/ 320 h 461"/>
              <a:gd name="T82" fmla="*/ 310 w 563"/>
              <a:gd name="T83" fmla="*/ 372 h 461"/>
              <a:gd name="T84" fmla="*/ 296 w 563"/>
              <a:gd name="T85" fmla="*/ 57 h 461"/>
              <a:gd name="T86" fmla="*/ 404 w 563"/>
              <a:gd name="T87" fmla="*/ 78 h 461"/>
              <a:gd name="T88" fmla="*/ 357 w 563"/>
              <a:gd name="T89" fmla="*/ 101 h 461"/>
              <a:gd name="T90" fmla="*/ 249 w 563"/>
              <a:gd name="T91" fmla="*/ 79 h 461"/>
              <a:gd name="T92" fmla="*/ 296 w 563"/>
              <a:gd name="T93" fmla="*/ 5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461">
                <a:moveTo>
                  <a:pt x="310" y="372"/>
                </a:moveTo>
                <a:cubicBezTo>
                  <a:pt x="314" y="372"/>
                  <a:pt x="318" y="371"/>
                  <a:pt x="321" y="370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60" y="244"/>
                  <a:pt x="563" y="234"/>
                  <a:pt x="559" y="226"/>
                </a:cubicBezTo>
                <a:cubicBezTo>
                  <a:pt x="555" y="218"/>
                  <a:pt x="545" y="215"/>
                  <a:pt x="537" y="220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59" y="285"/>
                  <a:pt x="59" y="285"/>
                  <a:pt x="59" y="285"/>
                </a:cubicBezTo>
                <a:cubicBezTo>
                  <a:pt x="44" y="282"/>
                  <a:pt x="35" y="268"/>
                  <a:pt x="38" y="253"/>
                </a:cubicBezTo>
                <a:cubicBezTo>
                  <a:pt x="41" y="238"/>
                  <a:pt x="56" y="228"/>
                  <a:pt x="71" y="232"/>
                </a:cubicBezTo>
                <a:cubicBezTo>
                  <a:pt x="71" y="232"/>
                  <a:pt x="313" y="283"/>
                  <a:pt x="313" y="283"/>
                </a:cubicBezTo>
                <a:cubicBezTo>
                  <a:pt x="316" y="283"/>
                  <a:pt x="318" y="283"/>
                  <a:pt x="321" y="281"/>
                </a:cubicBezTo>
                <a:cubicBezTo>
                  <a:pt x="552" y="159"/>
                  <a:pt x="552" y="159"/>
                  <a:pt x="552" y="159"/>
                </a:cubicBezTo>
                <a:cubicBezTo>
                  <a:pt x="560" y="155"/>
                  <a:pt x="563" y="146"/>
                  <a:pt x="559" y="138"/>
                </a:cubicBezTo>
                <a:cubicBezTo>
                  <a:pt x="555" y="130"/>
                  <a:pt x="545" y="127"/>
                  <a:pt x="537" y="131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44" y="194"/>
                  <a:pt x="35" y="179"/>
                  <a:pt x="38" y="164"/>
                </a:cubicBezTo>
                <a:cubicBezTo>
                  <a:pt x="41" y="149"/>
                  <a:pt x="56" y="140"/>
                  <a:pt x="71" y="143"/>
                </a:cubicBezTo>
                <a:cubicBezTo>
                  <a:pt x="71" y="143"/>
                  <a:pt x="297" y="191"/>
                  <a:pt x="298" y="191"/>
                </a:cubicBezTo>
                <a:cubicBezTo>
                  <a:pt x="301" y="191"/>
                  <a:pt x="303" y="191"/>
                  <a:pt x="306" y="189"/>
                </a:cubicBezTo>
                <a:cubicBezTo>
                  <a:pt x="306" y="189"/>
                  <a:pt x="538" y="69"/>
                  <a:pt x="538" y="69"/>
                </a:cubicBezTo>
                <a:cubicBezTo>
                  <a:pt x="554" y="61"/>
                  <a:pt x="553" y="51"/>
                  <a:pt x="535" y="48"/>
                </a:cubicBezTo>
                <a:cubicBezTo>
                  <a:pt x="310" y="4"/>
                  <a:pt x="310" y="4"/>
                  <a:pt x="310" y="4"/>
                </a:cubicBezTo>
                <a:cubicBezTo>
                  <a:pt x="292" y="0"/>
                  <a:pt x="265" y="4"/>
                  <a:pt x="249" y="12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8" y="116"/>
                  <a:pt x="35" y="118"/>
                  <a:pt x="33" y="119"/>
                </a:cubicBezTo>
                <a:cubicBezTo>
                  <a:pt x="20" y="128"/>
                  <a:pt x="10" y="141"/>
                  <a:pt x="7" y="157"/>
                </a:cubicBezTo>
                <a:cubicBezTo>
                  <a:pt x="2" y="179"/>
                  <a:pt x="10" y="200"/>
                  <a:pt x="25" y="214"/>
                </a:cubicBezTo>
                <a:cubicBezTo>
                  <a:pt x="16" y="222"/>
                  <a:pt x="9" y="233"/>
                  <a:pt x="7" y="246"/>
                </a:cubicBezTo>
                <a:cubicBezTo>
                  <a:pt x="2" y="268"/>
                  <a:pt x="10" y="289"/>
                  <a:pt x="25" y="303"/>
                </a:cubicBezTo>
                <a:cubicBezTo>
                  <a:pt x="16" y="311"/>
                  <a:pt x="9" y="322"/>
                  <a:pt x="7" y="335"/>
                </a:cubicBezTo>
                <a:cubicBezTo>
                  <a:pt x="0" y="367"/>
                  <a:pt x="20" y="399"/>
                  <a:pt x="52" y="405"/>
                </a:cubicBezTo>
                <a:cubicBezTo>
                  <a:pt x="52" y="405"/>
                  <a:pt x="310" y="461"/>
                  <a:pt x="311" y="460"/>
                </a:cubicBezTo>
                <a:cubicBezTo>
                  <a:pt x="314" y="460"/>
                  <a:pt x="318" y="460"/>
                  <a:pt x="321" y="45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60" y="332"/>
                  <a:pt x="563" y="323"/>
                  <a:pt x="559" y="315"/>
                </a:cubicBezTo>
                <a:cubicBezTo>
                  <a:pt x="555" y="307"/>
                  <a:pt x="545" y="304"/>
                  <a:pt x="537" y="308"/>
                </a:cubicBezTo>
                <a:cubicBezTo>
                  <a:pt x="310" y="428"/>
                  <a:pt x="310" y="428"/>
                  <a:pt x="310" y="428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44" y="371"/>
                  <a:pt x="35" y="356"/>
                  <a:pt x="38" y="341"/>
                </a:cubicBezTo>
                <a:cubicBezTo>
                  <a:pt x="41" y="327"/>
                  <a:pt x="56" y="317"/>
                  <a:pt x="71" y="320"/>
                </a:cubicBezTo>
                <a:cubicBezTo>
                  <a:pt x="71" y="320"/>
                  <a:pt x="309" y="372"/>
                  <a:pt x="310" y="372"/>
                </a:cubicBezTo>
                <a:close/>
                <a:moveTo>
                  <a:pt x="296" y="57"/>
                </a:moveTo>
                <a:cubicBezTo>
                  <a:pt x="404" y="78"/>
                  <a:pt x="404" y="78"/>
                  <a:pt x="404" y="78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249" y="79"/>
                  <a:pt x="249" y="79"/>
                  <a:pt x="249" y="79"/>
                </a:cubicBezTo>
                <a:lnTo>
                  <a:pt x="296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914400"/>
            <a:ext cx="7384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707B2F-7C6E-1FC6-D1CC-5905938D95F6}"/>
              </a:ext>
            </a:extLst>
          </p:cNvPr>
          <p:cNvSpPr txBox="1"/>
          <p:nvPr/>
        </p:nvSpPr>
        <p:spPr>
          <a:xfrm>
            <a:off x="990600" y="2000069"/>
            <a:ext cx="64315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2CAEB-10B9-A881-416A-C9D23AE5D229}"/>
              </a:ext>
            </a:extLst>
          </p:cNvPr>
          <p:cNvSpPr txBox="1"/>
          <p:nvPr/>
        </p:nvSpPr>
        <p:spPr>
          <a:xfrm>
            <a:off x="996351" y="3161342"/>
            <a:ext cx="65398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97A058-20E4-48BB-010B-761A3AA5FFC6}"/>
              </a:ext>
            </a:extLst>
          </p:cNvPr>
          <p:cNvSpPr txBox="1"/>
          <p:nvPr/>
        </p:nvSpPr>
        <p:spPr>
          <a:xfrm>
            <a:off x="961845" y="4454177"/>
            <a:ext cx="56309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118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" grpId="0"/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标题 1"/>
          <p:cNvSpPr txBox="1">
            <a:spLocks/>
          </p:cNvSpPr>
          <p:nvPr/>
        </p:nvSpPr>
        <p:spPr>
          <a:xfrm>
            <a:off x="3124200" y="457200"/>
            <a:ext cx="2743200" cy="838200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1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600" b="1" dirty="0" err="1">
                <a:solidFill>
                  <a:srgbClr val="7030A0"/>
                </a:solidFill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Chuẩn</a:t>
            </a:r>
            <a:r>
              <a:rPr lang="en-US" altLang="zh-CN" sz="3600" b="1" dirty="0">
                <a:solidFill>
                  <a:srgbClr val="7030A0"/>
                </a:solidFill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bị</a:t>
            </a:r>
            <a:endParaRPr lang="zh-CN" altLang="en-US" sz="3600" b="1" dirty="0">
              <a:solidFill>
                <a:srgbClr val="7030A0"/>
              </a:solidFill>
              <a:latin typeface="Times New Roman" pitchFamily="18" charset="0"/>
              <a:ea typeface="造字工房悦黑（非商用）常规体" pitchFamily="2" charset="-122"/>
              <a:cs typeface="Times New Roman" pitchFamily="18" charset="0"/>
            </a:endParaRPr>
          </a:p>
        </p:txBody>
      </p:sp>
      <p:grpSp>
        <p:nvGrpSpPr>
          <p:cNvPr id="3" name="组合 113"/>
          <p:cNvGrpSpPr>
            <a:grpSpLocks noChangeAspect="1"/>
          </p:cNvGrpSpPr>
          <p:nvPr/>
        </p:nvGrpSpPr>
        <p:grpSpPr>
          <a:xfrm>
            <a:off x="3228905" y="2997957"/>
            <a:ext cx="506439" cy="459226"/>
            <a:chOff x="3897313" y="2016126"/>
            <a:chExt cx="749300" cy="509588"/>
          </a:xfrm>
          <a:solidFill>
            <a:schemeClr val="bg1"/>
          </a:solidFill>
        </p:grpSpPr>
        <p:sp>
          <p:nvSpPr>
            <p:cNvPr id="115" name="Freeform 8"/>
            <p:cNvSpPr>
              <a:spLocks noEditPoints="1"/>
            </p:cNvSpPr>
            <p:nvPr/>
          </p:nvSpPr>
          <p:spPr bwMode="auto">
            <a:xfrm>
              <a:off x="3897313" y="2016126"/>
              <a:ext cx="749300" cy="509588"/>
            </a:xfrm>
            <a:custGeom>
              <a:avLst/>
              <a:gdLst>
                <a:gd name="T0" fmla="*/ 627 w 631"/>
                <a:gd name="T1" fmla="*/ 44 h 429"/>
                <a:gd name="T2" fmla="*/ 469 w 631"/>
                <a:gd name="T3" fmla="*/ 0 h 429"/>
                <a:gd name="T4" fmla="*/ 315 w 631"/>
                <a:gd name="T5" fmla="*/ 41 h 429"/>
                <a:gd name="T6" fmla="*/ 168 w 631"/>
                <a:gd name="T7" fmla="*/ 0 h 429"/>
                <a:gd name="T8" fmla="*/ 3 w 631"/>
                <a:gd name="T9" fmla="*/ 44 h 429"/>
                <a:gd name="T10" fmla="*/ 0 w 631"/>
                <a:gd name="T11" fmla="*/ 52 h 429"/>
                <a:gd name="T12" fmla="*/ 0 w 631"/>
                <a:gd name="T13" fmla="*/ 412 h 429"/>
                <a:gd name="T14" fmla="*/ 23 w 631"/>
                <a:gd name="T15" fmla="*/ 429 h 429"/>
                <a:gd name="T16" fmla="*/ 313 w 631"/>
                <a:gd name="T17" fmla="*/ 429 h 429"/>
                <a:gd name="T18" fmla="*/ 608 w 631"/>
                <a:gd name="T19" fmla="*/ 429 h 429"/>
                <a:gd name="T20" fmla="*/ 631 w 631"/>
                <a:gd name="T21" fmla="*/ 413 h 429"/>
                <a:gd name="T22" fmla="*/ 631 w 631"/>
                <a:gd name="T23" fmla="*/ 52 h 429"/>
                <a:gd name="T24" fmla="*/ 627 w 631"/>
                <a:gd name="T25" fmla="*/ 44 h 429"/>
                <a:gd name="T26" fmla="*/ 304 w 631"/>
                <a:gd name="T27" fmla="*/ 60 h 429"/>
                <a:gd name="T28" fmla="*/ 304 w 631"/>
                <a:gd name="T29" fmla="*/ 393 h 429"/>
                <a:gd name="T30" fmla="*/ 167 w 631"/>
                <a:gd name="T31" fmla="*/ 355 h 429"/>
                <a:gd name="T32" fmla="*/ 40 w 631"/>
                <a:gd name="T33" fmla="*/ 380 h 429"/>
                <a:gd name="T34" fmla="*/ 40 w 631"/>
                <a:gd name="T35" fmla="*/ 46 h 429"/>
                <a:gd name="T36" fmla="*/ 169 w 631"/>
                <a:gd name="T37" fmla="*/ 21 h 429"/>
                <a:gd name="T38" fmla="*/ 304 w 631"/>
                <a:gd name="T39" fmla="*/ 60 h 429"/>
                <a:gd name="T40" fmla="*/ 590 w 631"/>
                <a:gd name="T41" fmla="*/ 45 h 429"/>
                <a:gd name="T42" fmla="*/ 590 w 631"/>
                <a:gd name="T43" fmla="*/ 381 h 429"/>
                <a:gd name="T44" fmla="*/ 462 w 631"/>
                <a:gd name="T45" fmla="*/ 359 h 429"/>
                <a:gd name="T46" fmla="*/ 323 w 631"/>
                <a:gd name="T47" fmla="*/ 394 h 429"/>
                <a:gd name="T48" fmla="*/ 323 w 631"/>
                <a:gd name="T49" fmla="*/ 61 h 429"/>
                <a:gd name="T50" fmla="*/ 469 w 631"/>
                <a:gd name="T51" fmla="*/ 21 h 429"/>
                <a:gd name="T52" fmla="*/ 590 w 631"/>
                <a:gd name="T53" fmla="*/ 4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1" h="429">
                  <a:moveTo>
                    <a:pt x="627" y="44"/>
                  </a:moveTo>
                  <a:cubicBezTo>
                    <a:pt x="593" y="16"/>
                    <a:pt x="534" y="0"/>
                    <a:pt x="469" y="0"/>
                  </a:cubicBezTo>
                  <a:cubicBezTo>
                    <a:pt x="407" y="0"/>
                    <a:pt x="350" y="15"/>
                    <a:pt x="315" y="41"/>
                  </a:cubicBezTo>
                  <a:cubicBezTo>
                    <a:pt x="288" y="15"/>
                    <a:pt x="234" y="0"/>
                    <a:pt x="168" y="0"/>
                  </a:cubicBezTo>
                  <a:cubicBezTo>
                    <a:pt x="100" y="0"/>
                    <a:pt x="37" y="17"/>
                    <a:pt x="3" y="44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19"/>
                    <a:pt x="9" y="429"/>
                    <a:pt x="23" y="429"/>
                  </a:cubicBezTo>
                  <a:cubicBezTo>
                    <a:pt x="313" y="429"/>
                    <a:pt x="313" y="429"/>
                    <a:pt x="313" y="429"/>
                  </a:cubicBezTo>
                  <a:cubicBezTo>
                    <a:pt x="314" y="429"/>
                    <a:pt x="608" y="429"/>
                    <a:pt x="608" y="429"/>
                  </a:cubicBezTo>
                  <a:cubicBezTo>
                    <a:pt x="618" y="429"/>
                    <a:pt x="631" y="424"/>
                    <a:pt x="631" y="413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1" y="49"/>
                    <a:pt x="630" y="46"/>
                    <a:pt x="627" y="44"/>
                  </a:cubicBezTo>
                  <a:close/>
                  <a:moveTo>
                    <a:pt x="304" y="60"/>
                  </a:moveTo>
                  <a:cubicBezTo>
                    <a:pt x="304" y="66"/>
                    <a:pt x="304" y="393"/>
                    <a:pt x="304" y="393"/>
                  </a:cubicBezTo>
                  <a:cubicBezTo>
                    <a:pt x="275" y="369"/>
                    <a:pt x="227" y="355"/>
                    <a:pt x="167" y="355"/>
                  </a:cubicBezTo>
                  <a:cubicBezTo>
                    <a:pt x="120" y="355"/>
                    <a:pt x="75" y="364"/>
                    <a:pt x="40" y="38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85" y="21"/>
                    <a:pt x="169" y="21"/>
                  </a:cubicBezTo>
                  <a:cubicBezTo>
                    <a:pt x="266" y="21"/>
                    <a:pt x="304" y="58"/>
                    <a:pt x="304" y="60"/>
                  </a:cubicBezTo>
                  <a:close/>
                  <a:moveTo>
                    <a:pt x="590" y="45"/>
                  </a:moveTo>
                  <a:cubicBezTo>
                    <a:pt x="590" y="381"/>
                    <a:pt x="590" y="381"/>
                    <a:pt x="590" y="381"/>
                  </a:cubicBezTo>
                  <a:cubicBezTo>
                    <a:pt x="554" y="366"/>
                    <a:pt x="505" y="359"/>
                    <a:pt x="462" y="359"/>
                  </a:cubicBezTo>
                  <a:cubicBezTo>
                    <a:pt x="401" y="359"/>
                    <a:pt x="352" y="371"/>
                    <a:pt x="323" y="39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68" y="21"/>
                    <a:pt x="469" y="21"/>
                  </a:cubicBezTo>
                  <a:cubicBezTo>
                    <a:pt x="547" y="21"/>
                    <a:pt x="590" y="45"/>
                    <a:pt x="59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6" name="Freeform 24"/>
            <p:cNvSpPr>
              <a:spLocks/>
            </p:cNvSpPr>
            <p:nvPr/>
          </p:nvSpPr>
          <p:spPr bwMode="auto">
            <a:xfrm>
              <a:off x="3992563" y="2085976"/>
              <a:ext cx="228600" cy="52388"/>
            </a:xfrm>
            <a:custGeom>
              <a:avLst/>
              <a:gdLst>
                <a:gd name="T0" fmla="*/ 184 w 192"/>
                <a:gd name="T1" fmla="*/ 44 h 44"/>
                <a:gd name="T2" fmla="*/ 180 w 192"/>
                <a:gd name="T3" fmla="*/ 43 h 44"/>
                <a:gd name="T4" fmla="*/ 10 w 192"/>
                <a:gd name="T5" fmla="*/ 32 h 44"/>
                <a:gd name="T6" fmla="*/ 1 w 192"/>
                <a:gd name="T7" fmla="*/ 27 h 44"/>
                <a:gd name="T8" fmla="*/ 6 w 192"/>
                <a:gd name="T9" fmla="*/ 19 h 44"/>
                <a:gd name="T10" fmla="*/ 188 w 192"/>
                <a:gd name="T11" fmla="*/ 31 h 44"/>
                <a:gd name="T12" fmla="*/ 190 w 192"/>
                <a:gd name="T13" fmla="*/ 41 h 44"/>
                <a:gd name="T14" fmla="*/ 184 w 19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4">
                  <a:moveTo>
                    <a:pt x="184" y="44"/>
                  </a:moveTo>
                  <a:cubicBezTo>
                    <a:pt x="183" y="44"/>
                    <a:pt x="181" y="44"/>
                    <a:pt x="180" y="43"/>
                  </a:cubicBezTo>
                  <a:cubicBezTo>
                    <a:pt x="150" y="23"/>
                    <a:pt x="83" y="12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5"/>
                    <a:pt x="188" y="31"/>
                  </a:cubicBezTo>
                  <a:cubicBezTo>
                    <a:pt x="191" y="33"/>
                    <a:pt x="192" y="38"/>
                    <a:pt x="190" y="41"/>
                  </a:cubicBezTo>
                  <a:cubicBezTo>
                    <a:pt x="189" y="43"/>
                    <a:pt x="186" y="44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7" name="Freeform 25"/>
            <p:cNvSpPr>
              <a:spLocks/>
            </p:cNvSpPr>
            <p:nvPr/>
          </p:nvSpPr>
          <p:spPr bwMode="auto">
            <a:xfrm>
              <a:off x="3992563" y="2151063"/>
              <a:ext cx="228600" cy="50800"/>
            </a:xfrm>
            <a:custGeom>
              <a:avLst/>
              <a:gdLst>
                <a:gd name="T0" fmla="*/ 184 w 192"/>
                <a:gd name="T1" fmla="*/ 43 h 43"/>
                <a:gd name="T2" fmla="*/ 180 w 192"/>
                <a:gd name="T3" fmla="*/ 42 h 43"/>
                <a:gd name="T4" fmla="*/ 10 w 192"/>
                <a:gd name="T5" fmla="*/ 32 h 43"/>
                <a:gd name="T6" fmla="*/ 1 w 192"/>
                <a:gd name="T7" fmla="*/ 27 h 43"/>
                <a:gd name="T8" fmla="*/ 6 w 192"/>
                <a:gd name="T9" fmla="*/ 19 h 43"/>
                <a:gd name="T10" fmla="*/ 188 w 192"/>
                <a:gd name="T11" fmla="*/ 30 h 43"/>
                <a:gd name="T12" fmla="*/ 190 w 192"/>
                <a:gd name="T13" fmla="*/ 40 h 43"/>
                <a:gd name="T14" fmla="*/ 184 w 19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4" y="43"/>
                  </a:moveTo>
                  <a:cubicBezTo>
                    <a:pt x="183" y="43"/>
                    <a:pt x="181" y="43"/>
                    <a:pt x="180" y="42"/>
                  </a:cubicBezTo>
                  <a:cubicBezTo>
                    <a:pt x="150" y="23"/>
                    <a:pt x="84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4"/>
                    <a:pt x="188" y="30"/>
                  </a:cubicBezTo>
                  <a:cubicBezTo>
                    <a:pt x="191" y="32"/>
                    <a:pt x="192" y="37"/>
                    <a:pt x="190" y="40"/>
                  </a:cubicBezTo>
                  <a:cubicBezTo>
                    <a:pt x="188" y="42"/>
                    <a:pt x="186" y="43"/>
                    <a:pt x="18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8" name="Freeform 26"/>
            <p:cNvSpPr>
              <a:spLocks/>
            </p:cNvSpPr>
            <p:nvPr/>
          </p:nvSpPr>
          <p:spPr bwMode="auto">
            <a:xfrm>
              <a:off x="3992563" y="2214563"/>
              <a:ext cx="230187" cy="50800"/>
            </a:xfrm>
            <a:custGeom>
              <a:avLst/>
              <a:gdLst>
                <a:gd name="T0" fmla="*/ 185 w 193"/>
                <a:gd name="T1" fmla="*/ 43 h 43"/>
                <a:gd name="T2" fmla="*/ 181 w 193"/>
                <a:gd name="T3" fmla="*/ 42 h 43"/>
                <a:gd name="T4" fmla="*/ 10 w 193"/>
                <a:gd name="T5" fmla="*/ 32 h 43"/>
                <a:gd name="T6" fmla="*/ 1 w 193"/>
                <a:gd name="T7" fmla="*/ 27 h 43"/>
                <a:gd name="T8" fmla="*/ 6 w 193"/>
                <a:gd name="T9" fmla="*/ 18 h 43"/>
                <a:gd name="T10" fmla="*/ 189 w 193"/>
                <a:gd name="T11" fmla="*/ 30 h 43"/>
                <a:gd name="T12" fmla="*/ 191 w 193"/>
                <a:gd name="T13" fmla="*/ 40 h 43"/>
                <a:gd name="T14" fmla="*/ 185 w 19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43">
                  <a:moveTo>
                    <a:pt x="185" y="43"/>
                  </a:moveTo>
                  <a:cubicBezTo>
                    <a:pt x="184" y="43"/>
                    <a:pt x="182" y="43"/>
                    <a:pt x="181" y="42"/>
                  </a:cubicBezTo>
                  <a:cubicBezTo>
                    <a:pt x="151" y="22"/>
                    <a:pt x="85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8"/>
                  </a:cubicBezTo>
                  <a:cubicBezTo>
                    <a:pt x="74" y="0"/>
                    <a:pt x="149" y="4"/>
                    <a:pt x="189" y="30"/>
                  </a:cubicBezTo>
                  <a:cubicBezTo>
                    <a:pt x="192" y="32"/>
                    <a:pt x="193" y="37"/>
                    <a:pt x="191" y="40"/>
                  </a:cubicBezTo>
                  <a:cubicBezTo>
                    <a:pt x="190" y="42"/>
                    <a:pt x="187" y="43"/>
                    <a:pt x="18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9" name="Freeform 27"/>
            <p:cNvSpPr>
              <a:spLocks/>
            </p:cNvSpPr>
            <p:nvPr/>
          </p:nvSpPr>
          <p:spPr bwMode="auto">
            <a:xfrm>
              <a:off x="3992563" y="2278063"/>
              <a:ext cx="230187" cy="52388"/>
            </a:xfrm>
            <a:custGeom>
              <a:avLst/>
              <a:gdLst>
                <a:gd name="T0" fmla="*/ 186 w 194"/>
                <a:gd name="T1" fmla="*/ 44 h 44"/>
                <a:gd name="T2" fmla="*/ 182 w 194"/>
                <a:gd name="T3" fmla="*/ 43 h 44"/>
                <a:gd name="T4" fmla="*/ 10 w 194"/>
                <a:gd name="T5" fmla="*/ 34 h 44"/>
                <a:gd name="T6" fmla="*/ 1 w 194"/>
                <a:gd name="T7" fmla="*/ 30 h 44"/>
                <a:gd name="T8" fmla="*/ 6 w 194"/>
                <a:gd name="T9" fmla="*/ 21 h 44"/>
                <a:gd name="T10" fmla="*/ 190 w 194"/>
                <a:gd name="T11" fmla="*/ 31 h 44"/>
                <a:gd name="T12" fmla="*/ 192 w 194"/>
                <a:gd name="T13" fmla="*/ 41 h 44"/>
                <a:gd name="T14" fmla="*/ 186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186" y="44"/>
                  </a:moveTo>
                  <a:cubicBezTo>
                    <a:pt x="185" y="44"/>
                    <a:pt x="183" y="44"/>
                    <a:pt x="182" y="43"/>
                  </a:cubicBezTo>
                  <a:cubicBezTo>
                    <a:pt x="144" y="19"/>
                    <a:pt x="78" y="15"/>
                    <a:pt x="10" y="34"/>
                  </a:cubicBezTo>
                  <a:cubicBezTo>
                    <a:pt x="6" y="35"/>
                    <a:pt x="2" y="33"/>
                    <a:pt x="1" y="30"/>
                  </a:cubicBezTo>
                  <a:cubicBezTo>
                    <a:pt x="0" y="26"/>
                    <a:pt x="2" y="22"/>
                    <a:pt x="6" y="21"/>
                  </a:cubicBezTo>
                  <a:cubicBezTo>
                    <a:pt x="79" y="0"/>
                    <a:pt x="148" y="4"/>
                    <a:pt x="190" y="31"/>
                  </a:cubicBezTo>
                  <a:cubicBezTo>
                    <a:pt x="193" y="34"/>
                    <a:pt x="194" y="38"/>
                    <a:pt x="192" y="41"/>
                  </a:cubicBezTo>
                  <a:cubicBezTo>
                    <a:pt x="191" y="43"/>
                    <a:pt x="188" y="44"/>
                    <a:pt x="18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0" name="Freeform 28"/>
            <p:cNvSpPr>
              <a:spLocks/>
            </p:cNvSpPr>
            <p:nvPr/>
          </p:nvSpPr>
          <p:spPr bwMode="auto">
            <a:xfrm>
              <a:off x="3992563" y="2339976"/>
              <a:ext cx="230187" cy="55563"/>
            </a:xfrm>
            <a:custGeom>
              <a:avLst/>
              <a:gdLst>
                <a:gd name="T0" fmla="*/ 186 w 194"/>
                <a:gd name="T1" fmla="*/ 47 h 47"/>
                <a:gd name="T2" fmla="*/ 182 w 194"/>
                <a:gd name="T3" fmla="*/ 46 h 47"/>
                <a:gd name="T4" fmla="*/ 10 w 194"/>
                <a:gd name="T5" fmla="*/ 38 h 47"/>
                <a:gd name="T6" fmla="*/ 1 w 194"/>
                <a:gd name="T7" fmla="*/ 34 h 47"/>
                <a:gd name="T8" fmla="*/ 5 w 194"/>
                <a:gd name="T9" fmla="*/ 25 h 47"/>
                <a:gd name="T10" fmla="*/ 190 w 194"/>
                <a:gd name="T11" fmla="*/ 34 h 47"/>
                <a:gd name="T12" fmla="*/ 192 w 194"/>
                <a:gd name="T13" fmla="*/ 44 h 47"/>
                <a:gd name="T14" fmla="*/ 186 w 194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7">
                  <a:moveTo>
                    <a:pt x="186" y="47"/>
                  </a:moveTo>
                  <a:cubicBezTo>
                    <a:pt x="185" y="47"/>
                    <a:pt x="183" y="46"/>
                    <a:pt x="182" y="46"/>
                  </a:cubicBezTo>
                  <a:cubicBezTo>
                    <a:pt x="148" y="23"/>
                    <a:pt x="67" y="15"/>
                    <a:pt x="10" y="38"/>
                  </a:cubicBezTo>
                  <a:cubicBezTo>
                    <a:pt x="7" y="39"/>
                    <a:pt x="3" y="37"/>
                    <a:pt x="1" y="34"/>
                  </a:cubicBezTo>
                  <a:cubicBezTo>
                    <a:pt x="0" y="30"/>
                    <a:pt x="1" y="26"/>
                    <a:pt x="5" y="25"/>
                  </a:cubicBezTo>
                  <a:cubicBezTo>
                    <a:pt x="67" y="0"/>
                    <a:pt x="152" y="10"/>
                    <a:pt x="190" y="34"/>
                  </a:cubicBezTo>
                  <a:cubicBezTo>
                    <a:pt x="193" y="36"/>
                    <a:pt x="194" y="40"/>
                    <a:pt x="192" y="44"/>
                  </a:cubicBezTo>
                  <a:cubicBezTo>
                    <a:pt x="190" y="46"/>
                    <a:pt x="188" y="47"/>
                    <a:pt x="186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1" name="Freeform 29"/>
            <p:cNvSpPr>
              <a:spLocks/>
            </p:cNvSpPr>
            <p:nvPr/>
          </p:nvSpPr>
          <p:spPr bwMode="auto">
            <a:xfrm>
              <a:off x="4321175" y="2085976"/>
              <a:ext cx="230187" cy="52388"/>
            </a:xfrm>
            <a:custGeom>
              <a:avLst/>
              <a:gdLst>
                <a:gd name="T0" fmla="*/ 8 w 194"/>
                <a:gd name="T1" fmla="*/ 44 h 44"/>
                <a:gd name="T2" fmla="*/ 2 w 194"/>
                <a:gd name="T3" fmla="*/ 41 h 44"/>
                <a:gd name="T4" fmla="*/ 4 w 194"/>
                <a:gd name="T5" fmla="*/ 31 h 44"/>
                <a:gd name="T6" fmla="*/ 188 w 194"/>
                <a:gd name="T7" fmla="*/ 19 h 44"/>
                <a:gd name="T8" fmla="*/ 193 w 194"/>
                <a:gd name="T9" fmla="*/ 27 h 44"/>
                <a:gd name="T10" fmla="*/ 185 w 194"/>
                <a:gd name="T11" fmla="*/ 32 h 44"/>
                <a:gd name="T12" fmla="*/ 12 w 194"/>
                <a:gd name="T13" fmla="*/ 43 h 44"/>
                <a:gd name="T14" fmla="*/ 8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8" y="44"/>
                  </a:moveTo>
                  <a:cubicBezTo>
                    <a:pt x="6" y="44"/>
                    <a:pt x="4" y="43"/>
                    <a:pt x="2" y="41"/>
                  </a:cubicBezTo>
                  <a:cubicBezTo>
                    <a:pt x="0" y="38"/>
                    <a:pt x="1" y="33"/>
                    <a:pt x="4" y="31"/>
                  </a:cubicBezTo>
                  <a:cubicBezTo>
                    <a:pt x="45" y="5"/>
                    <a:pt x="121" y="0"/>
                    <a:pt x="188" y="19"/>
                  </a:cubicBezTo>
                  <a:cubicBezTo>
                    <a:pt x="192" y="20"/>
                    <a:pt x="194" y="23"/>
                    <a:pt x="193" y="27"/>
                  </a:cubicBezTo>
                  <a:cubicBezTo>
                    <a:pt x="192" y="31"/>
                    <a:pt x="188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4"/>
                    <a:pt x="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2" name="Freeform 30"/>
            <p:cNvSpPr>
              <a:spLocks/>
            </p:cNvSpPr>
            <p:nvPr/>
          </p:nvSpPr>
          <p:spPr bwMode="auto">
            <a:xfrm>
              <a:off x="4321175" y="2149476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5 w 194"/>
                <a:gd name="T5" fmla="*/ 32 h 45"/>
                <a:gd name="T6" fmla="*/ 189 w 194"/>
                <a:gd name="T7" fmla="*/ 19 h 45"/>
                <a:gd name="T8" fmla="*/ 193 w 194"/>
                <a:gd name="T9" fmla="*/ 28 h 45"/>
                <a:gd name="T10" fmla="*/ 185 w 194"/>
                <a:gd name="T11" fmla="*/ 33 h 45"/>
                <a:gd name="T12" fmla="*/ 12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6" y="45"/>
                    <a:pt x="4" y="44"/>
                    <a:pt x="2" y="42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6"/>
                    <a:pt x="121" y="0"/>
                    <a:pt x="189" y="19"/>
                  </a:cubicBezTo>
                  <a:cubicBezTo>
                    <a:pt x="192" y="20"/>
                    <a:pt x="194" y="24"/>
                    <a:pt x="193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13" y="13"/>
                    <a:pt x="44" y="23"/>
                    <a:pt x="12" y="44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3" name="Freeform 31"/>
            <p:cNvSpPr>
              <a:spLocks/>
            </p:cNvSpPr>
            <p:nvPr/>
          </p:nvSpPr>
          <p:spPr bwMode="auto">
            <a:xfrm>
              <a:off x="4321175" y="2214563"/>
              <a:ext cx="230187" cy="53975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1 h 45"/>
                <a:gd name="T4" fmla="*/ 5 w 195"/>
                <a:gd name="T5" fmla="*/ 32 h 45"/>
                <a:gd name="T6" fmla="*/ 189 w 195"/>
                <a:gd name="T7" fmla="*/ 19 h 45"/>
                <a:gd name="T8" fmla="*/ 193 w 195"/>
                <a:gd name="T9" fmla="*/ 28 h 45"/>
                <a:gd name="T10" fmla="*/ 185 w 195"/>
                <a:gd name="T11" fmla="*/ 32 h 45"/>
                <a:gd name="T12" fmla="*/ 12 w 195"/>
                <a:gd name="T13" fmla="*/ 43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3"/>
                    <a:pt x="3" y="41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5"/>
                    <a:pt x="121" y="0"/>
                    <a:pt x="189" y="19"/>
                  </a:cubicBezTo>
                  <a:cubicBezTo>
                    <a:pt x="192" y="20"/>
                    <a:pt x="195" y="24"/>
                    <a:pt x="193" y="28"/>
                  </a:cubicBezTo>
                  <a:cubicBezTo>
                    <a:pt x="192" y="31"/>
                    <a:pt x="189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4" name="Freeform 32"/>
            <p:cNvSpPr>
              <a:spLocks/>
            </p:cNvSpPr>
            <p:nvPr/>
          </p:nvSpPr>
          <p:spPr bwMode="auto">
            <a:xfrm>
              <a:off x="4321175" y="2278063"/>
              <a:ext cx="230187" cy="52388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2 h 45"/>
                <a:gd name="T4" fmla="*/ 5 w 195"/>
                <a:gd name="T5" fmla="*/ 32 h 45"/>
                <a:gd name="T6" fmla="*/ 189 w 195"/>
                <a:gd name="T7" fmla="*/ 20 h 45"/>
                <a:gd name="T8" fmla="*/ 194 w 195"/>
                <a:gd name="T9" fmla="*/ 28 h 45"/>
                <a:gd name="T10" fmla="*/ 185 w 195"/>
                <a:gd name="T11" fmla="*/ 33 h 45"/>
                <a:gd name="T12" fmla="*/ 12 w 195"/>
                <a:gd name="T13" fmla="*/ 44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4"/>
                    <a:pt x="3" y="42"/>
                  </a:cubicBezTo>
                  <a:cubicBezTo>
                    <a:pt x="0" y="39"/>
                    <a:pt x="1" y="34"/>
                    <a:pt x="5" y="32"/>
                  </a:cubicBezTo>
                  <a:cubicBezTo>
                    <a:pt x="38" y="11"/>
                    <a:pt x="118" y="0"/>
                    <a:pt x="189" y="20"/>
                  </a:cubicBezTo>
                  <a:cubicBezTo>
                    <a:pt x="192" y="21"/>
                    <a:pt x="195" y="25"/>
                    <a:pt x="194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20" y="15"/>
                    <a:pt x="43" y="24"/>
                    <a:pt x="12" y="44"/>
                  </a:cubicBezTo>
                  <a:cubicBezTo>
                    <a:pt x="11" y="45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5" name="Freeform 33"/>
            <p:cNvSpPr>
              <a:spLocks/>
            </p:cNvSpPr>
            <p:nvPr/>
          </p:nvSpPr>
          <p:spPr bwMode="auto">
            <a:xfrm>
              <a:off x="4321175" y="2343151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4 w 194"/>
                <a:gd name="T5" fmla="*/ 32 h 45"/>
                <a:gd name="T6" fmla="*/ 188 w 194"/>
                <a:gd name="T7" fmla="*/ 19 h 45"/>
                <a:gd name="T8" fmla="*/ 193 w 194"/>
                <a:gd name="T9" fmla="*/ 28 h 45"/>
                <a:gd name="T10" fmla="*/ 184 w 194"/>
                <a:gd name="T11" fmla="*/ 33 h 45"/>
                <a:gd name="T12" fmla="*/ 11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5" y="45"/>
                    <a:pt x="3" y="44"/>
                    <a:pt x="2" y="42"/>
                  </a:cubicBezTo>
                  <a:cubicBezTo>
                    <a:pt x="0" y="38"/>
                    <a:pt x="0" y="34"/>
                    <a:pt x="4" y="32"/>
                  </a:cubicBezTo>
                  <a:cubicBezTo>
                    <a:pt x="44" y="6"/>
                    <a:pt x="120" y="0"/>
                    <a:pt x="188" y="19"/>
                  </a:cubicBezTo>
                  <a:cubicBezTo>
                    <a:pt x="191" y="20"/>
                    <a:pt x="194" y="24"/>
                    <a:pt x="193" y="28"/>
                  </a:cubicBezTo>
                  <a:cubicBezTo>
                    <a:pt x="192" y="32"/>
                    <a:pt x="188" y="34"/>
                    <a:pt x="184" y="33"/>
                  </a:cubicBezTo>
                  <a:cubicBezTo>
                    <a:pt x="113" y="13"/>
                    <a:pt x="43" y="23"/>
                    <a:pt x="11" y="44"/>
                  </a:cubicBezTo>
                  <a:cubicBezTo>
                    <a:pt x="10" y="45"/>
                    <a:pt x="9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35" name="Freeform 7"/>
          <p:cNvSpPr>
            <a:spLocks noChangeAspect="1" noEditPoints="1"/>
          </p:cNvSpPr>
          <p:nvPr/>
        </p:nvSpPr>
        <p:spPr bwMode="auto">
          <a:xfrm>
            <a:off x="1074074" y="2948317"/>
            <a:ext cx="507807" cy="554847"/>
          </a:xfrm>
          <a:custGeom>
            <a:avLst/>
            <a:gdLst>
              <a:gd name="T0" fmla="*/ 310 w 563"/>
              <a:gd name="T1" fmla="*/ 372 h 461"/>
              <a:gd name="T2" fmla="*/ 321 w 563"/>
              <a:gd name="T3" fmla="*/ 370 h 461"/>
              <a:gd name="T4" fmla="*/ 552 w 563"/>
              <a:gd name="T5" fmla="*/ 248 h 461"/>
              <a:gd name="T6" fmla="*/ 559 w 563"/>
              <a:gd name="T7" fmla="*/ 226 h 461"/>
              <a:gd name="T8" fmla="*/ 537 w 563"/>
              <a:gd name="T9" fmla="*/ 220 h 461"/>
              <a:gd name="T10" fmla="*/ 311 w 563"/>
              <a:gd name="T11" fmla="*/ 339 h 461"/>
              <a:gd name="T12" fmla="*/ 59 w 563"/>
              <a:gd name="T13" fmla="*/ 285 h 461"/>
              <a:gd name="T14" fmla="*/ 38 w 563"/>
              <a:gd name="T15" fmla="*/ 253 h 461"/>
              <a:gd name="T16" fmla="*/ 71 w 563"/>
              <a:gd name="T17" fmla="*/ 232 h 461"/>
              <a:gd name="T18" fmla="*/ 313 w 563"/>
              <a:gd name="T19" fmla="*/ 283 h 461"/>
              <a:gd name="T20" fmla="*/ 321 w 563"/>
              <a:gd name="T21" fmla="*/ 281 h 461"/>
              <a:gd name="T22" fmla="*/ 552 w 563"/>
              <a:gd name="T23" fmla="*/ 159 h 461"/>
              <a:gd name="T24" fmla="*/ 559 w 563"/>
              <a:gd name="T25" fmla="*/ 138 h 461"/>
              <a:gd name="T26" fmla="*/ 537 w 563"/>
              <a:gd name="T27" fmla="*/ 131 h 461"/>
              <a:gd name="T28" fmla="*/ 310 w 563"/>
              <a:gd name="T29" fmla="*/ 251 h 461"/>
              <a:gd name="T30" fmla="*/ 59 w 563"/>
              <a:gd name="T31" fmla="*/ 197 h 461"/>
              <a:gd name="T32" fmla="*/ 38 w 563"/>
              <a:gd name="T33" fmla="*/ 164 h 461"/>
              <a:gd name="T34" fmla="*/ 71 w 563"/>
              <a:gd name="T35" fmla="*/ 143 h 461"/>
              <a:gd name="T36" fmla="*/ 298 w 563"/>
              <a:gd name="T37" fmla="*/ 191 h 461"/>
              <a:gd name="T38" fmla="*/ 306 w 563"/>
              <a:gd name="T39" fmla="*/ 189 h 461"/>
              <a:gd name="T40" fmla="*/ 538 w 563"/>
              <a:gd name="T41" fmla="*/ 69 h 461"/>
              <a:gd name="T42" fmla="*/ 535 w 563"/>
              <a:gd name="T43" fmla="*/ 48 h 461"/>
              <a:gd name="T44" fmla="*/ 310 w 563"/>
              <a:gd name="T45" fmla="*/ 4 h 461"/>
              <a:gd name="T46" fmla="*/ 249 w 563"/>
              <a:gd name="T47" fmla="*/ 12 h 461"/>
              <a:gd name="T48" fmla="*/ 41 w 563"/>
              <a:gd name="T49" fmla="*/ 114 h 461"/>
              <a:gd name="T50" fmla="*/ 33 w 563"/>
              <a:gd name="T51" fmla="*/ 119 h 461"/>
              <a:gd name="T52" fmla="*/ 7 w 563"/>
              <a:gd name="T53" fmla="*/ 157 h 461"/>
              <a:gd name="T54" fmla="*/ 25 w 563"/>
              <a:gd name="T55" fmla="*/ 214 h 461"/>
              <a:gd name="T56" fmla="*/ 7 w 563"/>
              <a:gd name="T57" fmla="*/ 246 h 461"/>
              <a:gd name="T58" fmla="*/ 25 w 563"/>
              <a:gd name="T59" fmla="*/ 303 h 461"/>
              <a:gd name="T60" fmla="*/ 7 w 563"/>
              <a:gd name="T61" fmla="*/ 335 h 461"/>
              <a:gd name="T62" fmla="*/ 52 w 563"/>
              <a:gd name="T63" fmla="*/ 405 h 461"/>
              <a:gd name="T64" fmla="*/ 311 w 563"/>
              <a:gd name="T65" fmla="*/ 460 h 461"/>
              <a:gd name="T66" fmla="*/ 321 w 563"/>
              <a:gd name="T67" fmla="*/ 459 h 461"/>
              <a:gd name="T68" fmla="*/ 552 w 563"/>
              <a:gd name="T69" fmla="*/ 337 h 461"/>
              <a:gd name="T70" fmla="*/ 559 w 563"/>
              <a:gd name="T71" fmla="*/ 315 h 461"/>
              <a:gd name="T72" fmla="*/ 537 w 563"/>
              <a:gd name="T73" fmla="*/ 308 h 461"/>
              <a:gd name="T74" fmla="*/ 310 w 563"/>
              <a:gd name="T75" fmla="*/ 428 h 461"/>
              <a:gd name="T76" fmla="*/ 59 w 563"/>
              <a:gd name="T77" fmla="*/ 374 h 461"/>
              <a:gd name="T78" fmla="*/ 38 w 563"/>
              <a:gd name="T79" fmla="*/ 341 h 461"/>
              <a:gd name="T80" fmla="*/ 71 w 563"/>
              <a:gd name="T81" fmla="*/ 320 h 461"/>
              <a:gd name="T82" fmla="*/ 310 w 563"/>
              <a:gd name="T83" fmla="*/ 372 h 461"/>
              <a:gd name="T84" fmla="*/ 296 w 563"/>
              <a:gd name="T85" fmla="*/ 57 h 461"/>
              <a:gd name="T86" fmla="*/ 404 w 563"/>
              <a:gd name="T87" fmla="*/ 78 h 461"/>
              <a:gd name="T88" fmla="*/ 357 w 563"/>
              <a:gd name="T89" fmla="*/ 101 h 461"/>
              <a:gd name="T90" fmla="*/ 249 w 563"/>
              <a:gd name="T91" fmla="*/ 79 h 461"/>
              <a:gd name="T92" fmla="*/ 296 w 563"/>
              <a:gd name="T93" fmla="*/ 5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461">
                <a:moveTo>
                  <a:pt x="310" y="372"/>
                </a:moveTo>
                <a:cubicBezTo>
                  <a:pt x="314" y="372"/>
                  <a:pt x="318" y="371"/>
                  <a:pt x="321" y="370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60" y="244"/>
                  <a:pt x="563" y="234"/>
                  <a:pt x="559" y="226"/>
                </a:cubicBezTo>
                <a:cubicBezTo>
                  <a:pt x="555" y="218"/>
                  <a:pt x="545" y="215"/>
                  <a:pt x="537" y="220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59" y="285"/>
                  <a:pt x="59" y="285"/>
                  <a:pt x="59" y="285"/>
                </a:cubicBezTo>
                <a:cubicBezTo>
                  <a:pt x="44" y="282"/>
                  <a:pt x="35" y="268"/>
                  <a:pt x="38" y="253"/>
                </a:cubicBezTo>
                <a:cubicBezTo>
                  <a:pt x="41" y="238"/>
                  <a:pt x="56" y="228"/>
                  <a:pt x="71" y="232"/>
                </a:cubicBezTo>
                <a:cubicBezTo>
                  <a:pt x="71" y="232"/>
                  <a:pt x="313" y="283"/>
                  <a:pt x="313" y="283"/>
                </a:cubicBezTo>
                <a:cubicBezTo>
                  <a:pt x="316" y="283"/>
                  <a:pt x="318" y="283"/>
                  <a:pt x="321" y="281"/>
                </a:cubicBezTo>
                <a:cubicBezTo>
                  <a:pt x="552" y="159"/>
                  <a:pt x="552" y="159"/>
                  <a:pt x="552" y="159"/>
                </a:cubicBezTo>
                <a:cubicBezTo>
                  <a:pt x="560" y="155"/>
                  <a:pt x="563" y="146"/>
                  <a:pt x="559" y="138"/>
                </a:cubicBezTo>
                <a:cubicBezTo>
                  <a:pt x="555" y="130"/>
                  <a:pt x="545" y="127"/>
                  <a:pt x="537" y="131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44" y="194"/>
                  <a:pt x="35" y="179"/>
                  <a:pt x="38" y="164"/>
                </a:cubicBezTo>
                <a:cubicBezTo>
                  <a:pt x="41" y="149"/>
                  <a:pt x="56" y="140"/>
                  <a:pt x="71" y="143"/>
                </a:cubicBezTo>
                <a:cubicBezTo>
                  <a:pt x="71" y="143"/>
                  <a:pt x="297" y="191"/>
                  <a:pt x="298" y="191"/>
                </a:cubicBezTo>
                <a:cubicBezTo>
                  <a:pt x="301" y="191"/>
                  <a:pt x="303" y="191"/>
                  <a:pt x="306" y="189"/>
                </a:cubicBezTo>
                <a:cubicBezTo>
                  <a:pt x="306" y="189"/>
                  <a:pt x="538" y="69"/>
                  <a:pt x="538" y="69"/>
                </a:cubicBezTo>
                <a:cubicBezTo>
                  <a:pt x="554" y="61"/>
                  <a:pt x="553" y="51"/>
                  <a:pt x="535" y="48"/>
                </a:cubicBezTo>
                <a:cubicBezTo>
                  <a:pt x="310" y="4"/>
                  <a:pt x="310" y="4"/>
                  <a:pt x="310" y="4"/>
                </a:cubicBezTo>
                <a:cubicBezTo>
                  <a:pt x="292" y="0"/>
                  <a:pt x="265" y="4"/>
                  <a:pt x="249" y="12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8" y="116"/>
                  <a:pt x="35" y="118"/>
                  <a:pt x="33" y="119"/>
                </a:cubicBezTo>
                <a:cubicBezTo>
                  <a:pt x="20" y="128"/>
                  <a:pt x="10" y="141"/>
                  <a:pt x="7" y="157"/>
                </a:cubicBezTo>
                <a:cubicBezTo>
                  <a:pt x="2" y="179"/>
                  <a:pt x="10" y="200"/>
                  <a:pt x="25" y="214"/>
                </a:cubicBezTo>
                <a:cubicBezTo>
                  <a:pt x="16" y="222"/>
                  <a:pt x="9" y="233"/>
                  <a:pt x="7" y="246"/>
                </a:cubicBezTo>
                <a:cubicBezTo>
                  <a:pt x="2" y="268"/>
                  <a:pt x="10" y="289"/>
                  <a:pt x="25" y="303"/>
                </a:cubicBezTo>
                <a:cubicBezTo>
                  <a:pt x="16" y="311"/>
                  <a:pt x="9" y="322"/>
                  <a:pt x="7" y="335"/>
                </a:cubicBezTo>
                <a:cubicBezTo>
                  <a:pt x="0" y="367"/>
                  <a:pt x="20" y="399"/>
                  <a:pt x="52" y="405"/>
                </a:cubicBezTo>
                <a:cubicBezTo>
                  <a:pt x="52" y="405"/>
                  <a:pt x="310" y="461"/>
                  <a:pt x="311" y="460"/>
                </a:cubicBezTo>
                <a:cubicBezTo>
                  <a:pt x="314" y="460"/>
                  <a:pt x="318" y="460"/>
                  <a:pt x="321" y="45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60" y="332"/>
                  <a:pt x="563" y="323"/>
                  <a:pt x="559" y="315"/>
                </a:cubicBezTo>
                <a:cubicBezTo>
                  <a:pt x="555" y="307"/>
                  <a:pt x="545" y="304"/>
                  <a:pt x="537" y="308"/>
                </a:cubicBezTo>
                <a:cubicBezTo>
                  <a:pt x="310" y="428"/>
                  <a:pt x="310" y="428"/>
                  <a:pt x="310" y="428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44" y="371"/>
                  <a:pt x="35" y="356"/>
                  <a:pt x="38" y="341"/>
                </a:cubicBezTo>
                <a:cubicBezTo>
                  <a:pt x="41" y="327"/>
                  <a:pt x="56" y="317"/>
                  <a:pt x="71" y="320"/>
                </a:cubicBezTo>
                <a:cubicBezTo>
                  <a:pt x="71" y="320"/>
                  <a:pt x="309" y="372"/>
                  <a:pt x="310" y="372"/>
                </a:cubicBezTo>
                <a:close/>
                <a:moveTo>
                  <a:pt x="296" y="57"/>
                </a:moveTo>
                <a:cubicBezTo>
                  <a:pt x="404" y="78"/>
                  <a:pt x="404" y="78"/>
                  <a:pt x="404" y="78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249" y="79"/>
                  <a:pt x="249" y="79"/>
                  <a:pt x="249" y="79"/>
                </a:cubicBezTo>
                <a:lnTo>
                  <a:pt x="296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930347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fr-FR" sz="2400" b="1" dirty="0"/>
              <a:t>SGK, </a:t>
            </a:r>
            <a:r>
              <a:rPr lang="fr-FR" sz="2400" b="1" dirty="0" err="1"/>
              <a:t>đồ</a:t>
            </a:r>
            <a:r>
              <a:rPr lang="fr-FR" sz="2400" b="1" dirty="0"/>
              <a:t> </a:t>
            </a:r>
            <a:r>
              <a:rPr lang="fr-FR" sz="2400" b="1" dirty="0" err="1"/>
              <a:t>dùng</a:t>
            </a:r>
            <a:r>
              <a:rPr lang="fr-FR" sz="2400" b="1" dirty="0"/>
              <a:t> </a:t>
            </a:r>
            <a:r>
              <a:rPr lang="fr-FR" sz="2400" b="1" dirty="0" err="1"/>
              <a:t>học</a:t>
            </a:r>
            <a:r>
              <a:rPr lang="fr-FR" sz="2400" b="1" dirty="0"/>
              <a:t> </a:t>
            </a:r>
            <a:r>
              <a:rPr lang="fr-FR" sz="2400" b="1" dirty="0" err="1"/>
              <a:t>tập</a:t>
            </a:r>
            <a:r>
              <a:rPr lang="fr-FR" sz="2400" b="1" dirty="0"/>
              <a:t>, </a:t>
            </a:r>
            <a:r>
              <a:rPr lang="fr-FR" sz="2400" b="1" dirty="0" err="1"/>
              <a:t>giấy</a:t>
            </a:r>
            <a:r>
              <a:rPr lang="fr-FR" sz="2400" b="1" dirty="0"/>
              <a:t> A4</a:t>
            </a:r>
          </a:p>
          <a:p>
            <a:pPr marL="342900" lvl="0" indent="-342900">
              <a:buFontTx/>
              <a:buChar char="-"/>
            </a:pPr>
            <a:endParaRPr lang="en-US" sz="2400" b="1" dirty="0"/>
          </a:p>
          <a:p>
            <a:pPr marL="342900" lvl="0" indent="-342900">
              <a:buFontTx/>
              <a:buChar char="-"/>
            </a:pPr>
            <a:r>
              <a:rPr lang="fr-FR" sz="2400" b="1" dirty="0" err="1"/>
              <a:t>Tranh</a:t>
            </a:r>
            <a:r>
              <a:rPr lang="fr-FR" sz="2400" b="1" dirty="0"/>
              <a:t> </a:t>
            </a:r>
            <a:r>
              <a:rPr lang="fr-FR" sz="2400" b="1" dirty="0" err="1"/>
              <a:t>ảnh</a:t>
            </a:r>
            <a:r>
              <a:rPr lang="fr-FR" sz="2400" b="1" dirty="0"/>
              <a:t>, </a:t>
            </a:r>
            <a:r>
              <a:rPr lang="fr-FR" sz="2400" b="1" dirty="0" err="1"/>
              <a:t>tư</a:t>
            </a:r>
            <a:r>
              <a:rPr lang="fr-FR" sz="2400" b="1" dirty="0"/>
              <a:t> </a:t>
            </a:r>
            <a:r>
              <a:rPr lang="fr-FR" sz="2400" b="1" dirty="0" err="1"/>
              <a:t>liệu</a:t>
            </a:r>
            <a:r>
              <a:rPr lang="fr-FR" sz="2400" b="1" dirty="0"/>
              <a:t> </a:t>
            </a:r>
            <a:r>
              <a:rPr lang="fr-FR" sz="2400" b="1" dirty="0" err="1"/>
              <a:t>sưu</a:t>
            </a:r>
            <a:r>
              <a:rPr lang="fr-FR" sz="2400" b="1" dirty="0"/>
              <a:t> </a:t>
            </a:r>
            <a:r>
              <a:rPr lang="fr-FR" sz="2400" b="1" dirty="0" err="1"/>
              <a:t>tầm</a:t>
            </a:r>
            <a:r>
              <a:rPr lang="fr-FR" sz="2400" b="1" dirty="0"/>
              <a:t> </a:t>
            </a:r>
            <a:r>
              <a:rPr lang="fr-FR" sz="2400" b="1" dirty="0" err="1"/>
              <a:t>liên</a:t>
            </a:r>
            <a:r>
              <a:rPr lang="fr-FR" sz="2400" b="1" dirty="0"/>
              <a:t> </a:t>
            </a:r>
            <a:r>
              <a:rPr lang="fr-FR" sz="2400" b="1" dirty="0" err="1"/>
              <a:t>quan</a:t>
            </a:r>
            <a:r>
              <a:rPr lang="fr-FR" sz="2400" b="1" dirty="0"/>
              <a:t> </a:t>
            </a:r>
            <a:r>
              <a:rPr lang="fr-FR" sz="2400" b="1" dirty="0" err="1"/>
              <a:t>đến</a:t>
            </a:r>
            <a:r>
              <a:rPr lang="fr-FR" sz="2400" b="1" dirty="0"/>
              <a:t> </a:t>
            </a:r>
            <a:r>
              <a:rPr lang="fr-FR" sz="2400" b="1" dirty="0" err="1"/>
              <a:t>bài</a:t>
            </a:r>
            <a:r>
              <a:rPr lang="fr-FR" sz="2400" b="1" dirty="0"/>
              <a:t> </a:t>
            </a:r>
            <a:r>
              <a:rPr lang="fr-FR" sz="2400" b="1" dirty="0" err="1"/>
              <a:t>học</a:t>
            </a:r>
            <a:r>
              <a:rPr lang="fr-FR" sz="2400" b="1" dirty="0"/>
              <a:t>.</a:t>
            </a:r>
          </a:p>
          <a:p>
            <a:pPr marL="342900" lvl="0" indent="-342900">
              <a:buFontTx/>
              <a:buChar char="-"/>
            </a:pPr>
            <a:endParaRPr lang="en-US" sz="2400" b="1" dirty="0"/>
          </a:p>
          <a:p>
            <a:pPr lvl="0"/>
            <a:r>
              <a:rPr lang="fr-FR" sz="2400" b="1" dirty="0"/>
              <a:t>-   </a:t>
            </a:r>
            <a:r>
              <a:rPr lang="fr-FR" sz="2400" b="1" dirty="0" err="1"/>
              <a:t>Dụng</a:t>
            </a:r>
            <a:r>
              <a:rPr lang="fr-FR" sz="2400" b="1" dirty="0"/>
              <a:t> </a:t>
            </a:r>
            <a:r>
              <a:rPr lang="fr-FR" sz="2400" b="1" dirty="0" err="1"/>
              <a:t>cụ</a:t>
            </a:r>
            <a:r>
              <a:rPr lang="fr-FR" sz="2400" b="1" dirty="0"/>
              <a:t> </a:t>
            </a:r>
            <a:r>
              <a:rPr lang="fr-FR" sz="2400" b="1" dirty="0" err="1"/>
              <a:t>học</a:t>
            </a:r>
            <a:r>
              <a:rPr lang="fr-FR" sz="2400" b="1" dirty="0"/>
              <a:t> </a:t>
            </a:r>
            <a:r>
              <a:rPr lang="fr-FR" sz="2400" b="1" dirty="0" err="1"/>
              <a:t>tập</a:t>
            </a:r>
            <a:r>
              <a:rPr lang="fr-FR" sz="2400" b="1" dirty="0"/>
              <a:t> </a:t>
            </a:r>
            <a:r>
              <a:rPr lang="fr-FR" sz="2400" b="1" dirty="0" err="1"/>
              <a:t>theo</a:t>
            </a:r>
            <a:r>
              <a:rPr lang="fr-FR" sz="2400" b="1" dirty="0"/>
              <a:t> </a:t>
            </a:r>
            <a:r>
              <a:rPr lang="fr-FR" sz="2400" b="1" dirty="0" err="1"/>
              <a:t>yêu</a:t>
            </a:r>
            <a:r>
              <a:rPr lang="fr-FR" sz="2400" b="1" dirty="0"/>
              <a:t> </a:t>
            </a:r>
            <a:r>
              <a:rPr lang="fr-FR" sz="2400" b="1" dirty="0" err="1"/>
              <a:t>cầu</a:t>
            </a:r>
            <a:r>
              <a:rPr lang="fr-FR" sz="2400" b="1" dirty="0"/>
              <a:t> </a:t>
            </a:r>
            <a:r>
              <a:rPr lang="fr-FR" sz="2400" b="1" dirty="0" err="1"/>
              <a:t>của</a:t>
            </a:r>
            <a:r>
              <a:rPr lang="fr-FR" sz="2400" b="1" dirty="0"/>
              <a:t> GV : </a:t>
            </a:r>
            <a:r>
              <a:rPr lang="fr-FR" sz="2400" b="1" dirty="0" err="1"/>
              <a:t>giấy</a:t>
            </a:r>
            <a:r>
              <a:rPr lang="fr-FR" sz="2400" b="1" dirty="0"/>
              <a:t> </a:t>
            </a:r>
            <a:r>
              <a:rPr lang="fr-FR" sz="2400" b="1" dirty="0" err="1"/>
              <a:t>bút</a:t>
            </a:r>
            <a:r>
              <a:rPr lang="fr-FR" sz="2400" b="1" dirty="0"/>
              <a:t>, </a:t>
            </a:r>
            <a:r>
              <a:rPr lang="fr-FR" sz="2400" b="1" dirty="0" err="1"/>
              <a:t>màu</a:t>
            </a:r>
            <a:r>
              <a:rPr lang="fr-FR" sz="2400" b="1" dirty="0"/>
              <a:t> </a:t>
            </a:r>
            <a:r>
              <a:rPr lang="fr-FR" sz="2400" b="1" dirty="0" err="1"/>
              <a:t>vẽ</a:t>
            </a:r>
            <a:r>
              <a:rPr lang="fr-FR" sz="2400" b="1" dirty="0"/>
              <a:t>, </a:t>
            </a:r>
            <a:r>
              <a:rPr lang="fr-FR" sz="2400" b="1" dirty="0" err="1"/>
              <a:t>tẩy</a:t>
            </a:r>
            <a:r>
              <a:rPr lang="fr-FR" sz="2400" b="1" dirty="0"/>
              <a:t>, 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94118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标题 1"/>
          <p:cNvSpPr txBox="1">
            <a:spLocks/>
          </p:cNvSpPr>
          <p:nvPr/>
        </p:nvSpPr>
        <p:spPr>
          <a:xfrm>
            <a:off x="1240081" y="367781"/>
            <a:ext cx="7027619" cy="683927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1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KHÁM PHÁ - KẾT NỐI KINH NGHIỆM</a:t>
            </a:r>
            <a:endParaRPr lang="zh-CN" altLang="en-US" sz="2800" b="1" dirty="0">
              <a:latin typeface="Times New Roman" pitchFamily="18" charset="0"/>
              <a:ea typeface="造字工房悦黑（非商用）常规体" pitchFamily="2" charset="-122"/>
              <a:cs typeface="Times New Roman" pitchFamily="18" charset="0"/>
            </a:endParaRPr>
          </a:p>
        </p:txBody>
      </p:sp>
      <p:grpSp>
        <p:nvGrpSpPr>
          <p:cNvPr id="114" name="组合 113"/>
          <p:cNvGrpSpPr>
            <a:grpSpLocks noChangeAspect="1"/>
          </p:cNvGrpSpPr>
          <p:nvPr/>
        </p:nvGrpSpPr>
        <p:grpSpPr>
          <a:xfrm>
            <a:off x="3228905" y="2997957"/>
            <a:ext cx="506439" cy="459226"/>
            <a:chOff x="3897313" y="2016126"/>
            <a:chExt cx="749300" cy="509588"/>
          </a:xfrm>
          <a:solidFill>
            <a:schemeClr val="bg1"/>
          </a:solidFill>
        </p:grpSpPr>
        <p:sp>
          <p:nvSpPr>
            <p:cNvPr id="115" name="Freeform 8"/>
            <p:cNvSpPr>
              <a:spLocks noEditPoints="1"/>
            </p:cNvSpPr>
            <p:nvPr/>
          </p:nvSpPr>
          <p:spPr bwMode="auto">
            <a:xfrm>
              <a:off x="3897313" y="2016126"/>
              <a:ext cx="749300" cy="509588"/>
            </a:xfrm>
            <a:custGeom>
              <a:avLst/>
              <a:gdLst>
                <a:gd name="T0" fmla="*/ 627 w 631"/>
                <a:gd name="T1" fmla="*/ 44 h 429"/>
                <a:gd name="T2" fmla="*/ 469 w 631"/>
                <a:gd name="T3" fmla="*/ 0 h 429"/>
                <a:gd name="T4" fmla="*/ 315 w 631"/>
                <a:gd name="T5" fmla="*/ 41 h 429"/>
                <a:gd name="T6" fmla="*/ 168 w 631"/>
                <a:gd name="T7" fmla="*/ 0 h 429"/>
                <a:gd name="T8" fmla="*/ 3 w 631"/>
                <a:gd name="T9" fmla="*/ 44 h 429"/>
                <a:gd name="T10" fmla="*/ 0 w 631"/>
                <a:gd name="T11" fmla="*/ 52 h 429"/>
                <a:gd name="T12" fmla="*/ 0 w 631"/>
                <a:gd name="T13" fmla="*/ 412 h 429"/>
                <a:gd name="T14" fmla="*/ 23 w 631"/>
                <a:gd name="T15" fmla="*/ 429 h 429"/>
                <a:gd name="T16" fmla="*/ 313 w 631"/>
                <a:gd name="T17" fmla="*/ 429 h 429"/>
                <a:gd name="T18" fmla="*/ 608 w 631"/>
                <a:gd name="T19" fmla="*/ 429 h 429"/>
                <a:gd name="T20" fmla="*/ 631 w 631"/>
                <a:gd name="T21" fmla="*/ 413 h 429"/>
                <a:gd name="T22" fmla="*/ 631 w 631"/>
                <a:gd name="T23" fmla="*/ 52 h 429"/>
                <a:gd name="T24" fmla="*/ 627 w 631"/>
                <a:gd name="T25" fmla="*/ 44 h 429"/>
                <a:gd name="T26" fmla="*/ 304 w 631"/>
                <a:gd name="T27" fmla="*/ 60 h 429"/>
                <a:gd name="T28" fmla="*/ 304 w 631"/>
                <a:gd name="T29" fmla="*/ 393 h 429"/>
                <a:gd name="T30" fmla="*/ 167 w 631"/>
                <a:gd name="T31" fmla="*/ 355 h 429"/>
                <a:gd name="T32" fmla="*/ 40 w 631"/>
                <a:gd name="T33" fmla="*/ 380 h 429"/>
                <a:gd name="T34" fmla="*/ 40 w 631"/>
                <a:gd name="T35" fmla="*/ 46 h 429"/>
                <a:gd name="T36" fmla="*/ 169 w 631"/>
                <a:gd name="T37" fmla="*/ 21 h 429"/>
                <a:gd name="T38" fmla="*/ 304 w 631"/>
                <a:gd name="T39" fmla="*/ 60 h 429"/>
                <a:gd name="T40" fmla="*/ 590 w 631"/>
                <a:gd name="T41" fmla="*/ 45 h 429"/>
                <a:gd name="T42" fmla="*/ 590 w 631"/>
                <a:gd name="T43" fmla="*/ 381 h 429"/>
                <a:gd name="T44" fmla="*/ 462 w 631"/>
                <a:gd name="T45" fmla="*/ 359 h 429"/>
                <a:gd name="T46" fmla="*/ 323 w 631"/>
                <a:gd name="T47" fmla="*/ 394 h 429"/>
                <a:gd name="T48" fmla="*/ 323 w 631"/>
                <a:gd name="T49" fmla="*/ 61 h 429"/>
                <a:gd name="T50" fmla="*/ 469 w 631"/>
                <a:gd name="T51" fmla="*/ 21 h 429"/>
                <a:gd name="T52" fmla="*/ 590 w 631"/>
                <a:gd name="T53" fmla="*/ 4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1" h="429">
                  <a:moveTo>
                    <a:pt x="627" y="44"/>
                  </a:moveTo>
                  <a:cubicBezTo>
                    <a:pt x="593" y="16"/>
                    <a:pt x="534" y="0"/>
                    <a:pt x="469" y="0"/>
                  </a:cubicBezTo>
                  <a:cubicBezTo>
                    <a:pt x="407" y="0"/>
                    <a:pt x="350" y="15"/>
                    <a:pt x="315" y="41"/>
                  </a:cubicBezTo>
                  <a:cubicBezTo>
                    <a:pt x="288" y="15"/>
                    <a:pt x="234" y="0"/>
                    <a:pt x="168" y="0"/>
                  </a:cubicBezTo>
                  <a:cubicBezTo>
                    <a:pt x="100" y="0"/>
                    <a:pt x="37" y="17"/>
                    <a:pt x="3" y="44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19"/>
                    <a:pt x="9" y="429"/>
                    <a:pt x="23" y="429"/>
                  </a:cubicBezTo>
                  <a:cubicBezTo>
                    <a:pt x="313" y="429"/>
                    <a:pt x="313" y="429"/>
                    <a:pt x="313" y="429"/>
                  </a:cubicBezTo>
                  <a:cubicBezTo>
                    <a:pt x="314" y="429"/>
                    <a:pt x="608" y="429"/>
                    <a:pt x="608" y="429"/>
                  </a:cubicBezTo>
                  <a:cubicBezTo>
                    <a:pt x="618" y="429"/>
                    <a:pt x="631" y="424"/>
                    <a:pt x="631" y="413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1" y="49"/>
                    <a:pt x="630" y="46"/>
                    <a:pt x="627" y="44"/>
                  </a:cubicBezTo>
                  <a:close/>
                  <a:moveTo>
                    <a:pt x="304" y="60"/>
                  </a:moveTo>
                  <a:cubicBezTo>
                    <a:pt x="304" y="66"/>
                    <a:pt x="304" y="393"/>
                    <a:pt x="304" y="393"/>
                  </a:cubicBezTo>
                  <a:cubicBezTo>
                    <a:pt x="275" y="369"/>
                    <a:pt x="227" y="355"/>
                    <a:pt x="167" y="355"/>
                  </a:cubicBezTo>
                  <a:cubicBezTo>
                    <a:pt x="120" y="355"/>
                    <a:pt x="75" y="364"/>
                    <a:pt x="40" y="38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85" y="21"/>
                    <a:pt x="169" y="21"/>
                  </a:cubicBezTo>
                  <a:cubicBezTo>
                    <a:pt x="266" y="21"/>
                    <a:pt x="304" y="58"/>
                    <a:pt x="304" y="60"/>
                  </a:cubicBezTo>
                  <a:close/>
                  <a:moveTo>
                    <a:pt x="590" y="45"/>
                  </a:moveTo>
                  <a:cubicBezTo>
                    <a:pt x="590" y="381"/>
                    <a:pt x="590" y="381"/>
                    <a:pt x="590" y="381"/>
                  </a:cubicBezTo>
                  <a:cubicBezTo>
                    <a:pt x="554" y="366"/>
                    <a:pt x="505" y="359"/>
                    <a:pt x="462" y="359"/>
                  </a:cubicBezTo>
                  <a:cubicBezTo>
                    <a:pt x="401" y="359"/>
                    <a:pt x="352" y="371"/>
                    <a:pt x="323" y="39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68" y="21"/>
                    <a:pt x="469" y="21"/>
                  </a:cubicBezTo>
                  <a:cubicBezTo>
                    <a:pt x="547" y="21"/>
                    <a:pt x="590" y="45"/>
                    <a:pt x="59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6" name="Freeform 24"/>
            <p:cNvSpPr>
              <a:spLocks/>
            </p:cNvSpPr>
            <p:nvPr/>
          </p:nvSpPr>
          <p:spPr bwMode="auto">
            <a:xfrm>
              <a:off x="3992563" y="2085976"/>
              <a:ext cx="228600" cy="52388"/>
            </a:xfrm>
            <a:custGeom>
              <a:avLst/>
              <a:gdLst>
                <a:gd name="T0" fmla="*/ 184 w 192"/>
                <a:gd name="T1" fmla="*/ 44 h 44"/>
                <a:gd name="T2" fmla="*/ 180 w 192"/>
                <a:gd name="T3" fmla="*/ 43 h 44"/>
                <a:gd name="T4" fmla="*/ 10 w 192"/>
                <a:gd name="T5" fmla="*/ 32 h 44"/>
                <a:gd name="T6" fmla="*/ 1 w 192"/>
                <a:gd name="T7" fmla="*/ 27 h 44"/>
                <a:gd name="T8" fmla="*/ 6 w 192"/>
                <a:gd name="T9" fmla="*/ 19 h 44"/>
                <a:gd name="T10" fmla="*/ 188 w 192"/>
                <a:gd name="T11" fmla="*/ 31 h 44"/>
                <a:gd name="T12" fmla="*/ 190 w 192"/>
                <a:gd name="T13" fmla="*/ 41 h 44"/>
                <a:gd name="T14" fmla="*/ 184 w 19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4">
                  <a:moveTo>
                    <a:pt x="184" y="44"/>
                  </a:moveTo>
                  <a:cubicBezTo>
                    <a:pt x="183" y="44"/>
                    <a:pt x="181" y="44"/>
                    <a:pt x="180" y="43"/>
                  </a:cubicBezTo>
                  <a:cubicBezTo>
                    <a:pt x="150" y="23"/>
                    <a:pt x="83" y="12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5"/>
                    <a:pt x="188" y="31"/>
                  </a:cubicBezTo>
                  <a:cubicBezTo>
                    <a:pt x="191" y="33"/>
                    <a:pt x="192" y="38"/>
                    <a:pt x="190" y="41"/>
                  </a:cubicBezTo>
                  <a:cubicBezTo>
                    <a:pt x="189" y="43"/>
                    <a:pt x="186" y="44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7" name="Freeform 25"/>
            <p:cNvSpPr>
              <a:spLocks/>
            </p:cNvSpPr>
            <p:nvPr/>
          </p:nvSpPr>
          <p:spPr bwMode="auto">
            <a:xfrm>
              <a:off x="3992563" y="2151063"/>
              <a:ext cx="228600" cy="50800"/>
            </a:xfrm>
            <a:custGeom>
              <a:avLst/>
              <a:gdLst>
                <a:gd name="T0" fmla="*/ 184 w 192"/>
                <a:gd name="T1" fmla="*/ 43 h 43"/>
                <a:gd name="T2" fmla="*/ 180 w 192"/>
                <a:gd name="T3" fmla="*/ 42 h 43"/>
                <a:gd name="T4" fmla="*/ 10 w 192"/>
                <a:gd name="T5" fmla="*/ 32 h 43"/>
                <a:gd name="T6" fmla="*/ 1 w 192"/>
                <a:gd name="T7" fmla="*/ 27 h 43"/>
                <a:gd name="T8" fmla="*/ 6 w 192"/>
                <a:gd name="T9" fmla="*/ 19 h 43"/>
                <a:gd name="T10" fmla="*/ 188 w 192"/>
                <a:gd name="T11" fmla="*/ 30 h 43"/>
                <a:gd name="T12" fmla="*/ 190 w 192"/>
                <a:gd name="T13" fmla="*/ 40 h 43"/>
                <a:gd name="T14" fmla="*/ 184 w 19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4" y="43"/>
                  </a:moveTo>
                  <a:cubicBezTo>
                    <a:pt x="183" y="43"/>
                    <a:pt x="181" y="43"/>
                    <a:pt x="180" y="42"/>
                  </a:cubicBezTo>
                  <a:cubicBezTo>
                    <a:pt x="150" y="23"/>
                    <a:pt x="84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4"/>
                    <a:pt x="188" y="30"/>
                  </a:cubicBezTo>
                  <a:cubicBezTo>
                    <a:pt x="191" y="32"/>
                    <a:pt x="192" y="37"/>
                    <a:pt x="190" y="40"/>
                  </a:cubicBezTo>
                  <a:cubicBezTo>
                    <a:pt x="188" y="42"/>
                    <a:pt x="186" y="43"/>
                    <a:pt x="18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8" name="Freeform 26"/>
            <p:cNvSpPr>
              <a:spLocks/>
            </p:cNvSpPr>
            <p:nvPr/>
          </p:nvSpPr>
          <p:spPr bwMode="auto">
            <a:xfrm>
              <a:off x="3992563" y="2214563"/>
              <a:ext cx="230187" cy="50800"/>
            </a:xfrm>
            <a:custGeom>
              <a:avLst/>
              <a:gdLst>
                <a:gd name="T0" fmla="*/ 185 w 193"/>
                <a:gd name="T1" fmla="*/ 43 h 43"/>
                <a:gd name="T2" fmla="*/ 181 w 193"/>
                <a:gd name="T3" fmla="*/ 42 h 43"/>
                <a:gd name="T4" fmla="*/ 10 w 193"/>
                <a:gd name="T5" fmla="*/ 32 h 43"/>
                <a:gd name="T6" fmla="*/ 1 w 193"/>
                <a:gd name="T7" fmla="*/ 27 h 43"/>
                <a:gd name="T8" fmla="*/ 6 w 193"/>
                <a:gd name="T9" fmla="*/ 18 h 43"/>
                <a:gd name="T10" fmla="*/ 189 w 193"/>
                <a:gd name="T11" fmla="*/ 30 h 43"/>
                <a:gd name="T12" fmla="*/ 191 w 193"/>
                <a:gd name="T13" fmla="*/ 40 h 43"/>
                <a:gd name="T14" fmla="*/ 185 w 19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43">
                  <a:moveTo>
                    <a:pt x="185" y="43"/>
                  </a:moveTo>
                  <a:cubicBezTo>
                    <a:pt x="184" y="43"/>
                    <a:pt x="182" y="43"/>
                    <a:pt x="181" y="42"/>
                  </a:cubicBezTo>
                  <a:cubicBezTo>
                    <a:pt x="151" y="22"/>
                    <a:pt x="85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8"/>
                  </a:cubicBezTo>
                  <a:cubicBezTo>
                    <a:pt x="74" y="0"/>
                    <a:pt x="149" y="4"/>
                    <a:pt x="189" y="30"/>
                  </a:cubicBezTo>
                  <a:cubicBezTo>
                    <a:pt x="192" y="32"/>
                    <a:pt x="193" y="37"/>
                    <a:pt x="191" y="40"/>
                  </a:cubicBezTo>
                  <a:cubicBezTo>
                    <a:pt x="190" y="42"/>
                    <a:pt x="187" y="43"/>
                    <a:pt x="18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9" name="Freeform 27"/>
            <p:cNvSpPr>
              <a:spLocks/>
            </p:cNvSpPr>
            <p:nvPr/>
          </p:nvSpPr>
          <p:spPr bwMode="auto">
            <a:xfrm>
              <a:off x="3992563" y="2278063"/>
              <a:ext cx="230187" cy="52388"/>
            </a:xfrm>
            <a:custGeom>
              <a:avLst/>
              <a:gdLst>
                <a:gd name="T0" fmla="*/ 186 w 194"/>
                <a:gd name="T1" fmla="*/ 44 h 44"/>
                <a:gd name="T2" fmla="*/ 182 w 194"/>
                <a:gd name="T3" fmla="*/ 43 h 44"/>
                <a:gd name="T4" fmla="*/ 10 w 194"/>
                <a:gd name="T5" fmla="*/ 34 h 44"/>
                <a:gd name="T6" fmla="*/ 1 w 194"/>
                <a:gd name="T7" fmla="*/ 30 h 44"/>
                <a:gd name="T8" fmla="*/ 6 w 194"/>
                <a:gd name="T9" fmla="*/ 21 h 44"/>
                <a:gd name="T10" fmla="*/ 190 w 194"/>
                <a:gd name="T11" fmla="*/ 31 h 44"/>
                <a:gd name="T12" fmla="*/ 192 w 194"/>
                <a:gd name="T13" fmla="*/ 41 h 44"/>
                <a:gd name="T14" fmla="*/ 186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186" y="44"/>
                  </a:moveTo>
                  <a:cubicBezTo>
                    <a:pt x="185" y="44"/>
                    <a:pt x="183" y="44"/>
                    <a:pt x="182" y="43"/>
                  </a:cubicBezTo>
                  <a:cubicBezTo>
                    <a:pt x="144" y="19"/>
                    <a:pt x="78" y="15"/>
                    <a:pt x="10" y="34"/>
                  </a:cubicBezTo>
                  <a:cubicBezTo>
                    <a:pt x="6" y="35"/>
                    <a:pt x="2" y="33"/>
                    <a:pt x="1" y="30"/>
                  </a:cubicBezTo>
                  <a:cubicBezTo>
                    <a:pt x="0" y="26"/>
                    <a:pt x="2" y="22"/>
                    <a:pt x="6" y="21"/>
                  </a:cubicBezTo>
                  <a:cubicBezTo>
                    <a:pt x="79" y="0"/>
                    <a:pt x="148" y="4"/>
                    <a:pt x="190" y="31"/>
                  </a:cubicBezTo>
                  <a:cubicBezTo>
                    <a:pt x="193" y="34"/>
                    <a:pt x="194" y="38"/>
                    <a:pt x="192" y="41"/>
                  </a:cubicBezTo>
                  <a:cubicBezTo>
                    <a:pt x="191" y="43"/>
                    <a:pt x="188" y="44"/>
                    <a:pt x="18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0" name="Freeform 28"/>
            <p:cNvSpPr>
              <a:spLocks/>
            </p:cNvSpPr>
            <p:nvPr/>
          </p:nvSpPr>
          <p:spPr bwMode="auto">
            <a:xfrm>
              <a:off x="3992563" y="2339976"/>
              <a:ext cx="230187" cy="55563"/>
            </a:xfrm>
            <a:custGeom>
              <a:avLst/>
              <a:gdLst>
                <a:gd name="T0" fmla="*/ 186 w 194"/>
                <a:gd name="T1" fmla="*/ 47 h 47"/>
                <a:gd name="T2" fmla="*/ 182 w 194"/>
                <a:gd name="T3" fmla="*/ 46 h 47"/>
                <a:gd name="T4" fmla="*/ 10 w 194"/>
                <a:gd name="T5" fmla="*/ 38 h 47"/>
                <a:gd name="T6" fmla="*/ 1 w 194"/>
                <a:gd name="T7" fmla="*/ 34 h 47"/>
                <a:gd name="T8" fmla="*/ 5 w 194"/>
                <a:gd name="T9" fmla="*/ 25 h 47"/>
                <a:gd name="T10" fmla="*/ 190 w 194"/>
                <a:gd name="T11" fmla="*/ 34 h 47"/>
                <a:gd name="T12" fmla="*/ 192 w 194"/>
                <a:gd name="T13" fmla="*/ 44 h 47"/>
                <a:gd name="T14" fmla="*/ 186 w 194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7">
                  <a:moveTo>
                    <a:pt x="186" y="47"/>
                  </a:moveTo>
                  <a:cubicBezTo>
                    <a:pt x="185" y="47"/>
                    <a:pt x="183" y="46"/>
                    <a:pt x="182" y="46"/>
                  </a:cubicBezTo>
                  <a:cubicBezTo>
                    <a:pt x="148" y="23"/>
                    <a:pt x="67" y="15"/>
                    <a:pt x="10" y="38"/>
                  </a:cubicBezTo>
                  <a:cubicBezTo>
                    <a:pt x="7" y="39"/>
                    <a:pt x="3" y="37"/>
                    <a:pt x="1" y="34"/>
                  </a:cubicBezTo>
                  <a:cubicBezTo>
                    <a:pt x="0" y="30"/>
                    <a:pt x="1" y="26"/>
                    <a:pt x="5" y="25"/>
                  </a:cubicBezTo>
                  <a:cubicBezTo>
                    <a:pt x="67" y="0"/>
                    <a:pt x="152" y="10"/>
                    <a:pt x="190" y="34"/>
                  </a:cubicBezTo>
                  <a:cubicBezTo>
                    <a:pt x="193" y="36"/>
                    <a:pt x="194" y="40"/>
                    <a:pt x="192" y="44"/>
                  </a:cubicBezTo>
                  <a:cubicBezTo>
                    <a:pt x="190" y="46"/>
                    <a:pt x="188" y="47"/>
                    <a:pt x="186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1" name="Freeform 29"/>
            <p:cNvSpPr>
              <a:spLocks/>
            </p:cNvSpPr>
            <p:nvPr/>
          </p:nvSpPr>
          <p:spPr bwMode="auto">
            <a:xfrm>
              <a:off x="4321175" y="2085976"/>
              <a:ext cx="230187" cy="52388"/>
            </a:xfrm>
            <a:custGeom>
              <a:avLst/>
              <a:gdLst>
                <a:gd name="T0" fmla="*/ 8 w 194"/>
                <a:gd name="T1" fmla="*/ 44 h 44"/>
                <a:gd name="T2" fmla="*/ 2 w 194"/>
                <a:gd name="T3" fmla="*/ 41 h 44"/>
                <a:gd name="T4" fmla="*/ 4 w 194"/>
                <a:gd name="T5" fmla="*/ 31 h 44"/>
                <a:gd name="T6" fmla="*/ 188 w 194"/>
                <a:gd name="T7" fmla="*/ 19 h 44"/>
                <a:gd name="T8" fmla="*/ 193 w 194"/>
                <a:gd name="T9" fmla="*/ 27 h 44"/>
                <a:gd name="T10" fmla="*/ 185 w 194"/>
                <a:gd name="T11" fmla="*/ 32 h 44"/>
                <a:gd name="T12" fmla="*/ 12 w 194"/>
                <a:gd name="T13" fmla="*/ 43 h 44"/>
                <a:gd name="T14" fmla="*/ 8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8" y="44"/>
                  </a:moveTo>
                  <a:cubicBezTo>
                    <a:pt x="6" y="44"/>
                    <a:pt x="4" y="43"/>
                    <a:pt x="2" y="41"/>
                  </a:cubicBezTo>
                  <a:cubicBezTo>
                    <a:pt x="0" y="38"/>
                    <a:pt x="1" y="33"/>
                    <a:pt x="4" y="31"/>
                  </a:cubicBezTo>
                  <a:cubicBezTo>
                    <a:pt x="45" y="5"/>
                    <a:pt x="121" y="0"/>
                    <a:pt x="188" y="19"/>
                  </a:cubicBezTo>
                  <a:cubicBezTo>
                    <a:pt x="192" y="20"/>
                    <a:pt x="194" y="23"/>
                    <a:pt x="193" y="27"/>
                  </a:cubicBezTo>
                  <a:cubicBezTo>
                    <a:pt x="192" y="31"/>
                    <a:pt x="188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4"/>
                    <a:pt x="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2" name="Freeform 30"/>
            <p:cNvSpPr>
              <a:spLocks/>
            </p:cNvSpPr>
            <p:nvPr/>
          </p:nvSpPr>
          <p:spPr bwMode="auto">
            <a:xfrm>
              <a:off x="4321175" y="2149476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5 w 194"/>
                <a:gd name="T5" fmla="*/ 32 h 45"/>
                <a:gd name="T6" fmla="*/ 189 w 194"/>
                <a:gd name="T7" fmla="*/ 19 h 45"/>
                <a:gd name="T8" fmla="*/ 193 w 194"/>
                <a:gd name="T9" fmla="*/ 28 h 45"/>
                <a:gd name="T10" fmla="*/ 185 w 194"/>
                <a:gd name="T11" fmla="*/ 33 h 45"/>
                <a:gd name="T12" fmla="*/ 12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6" y="45"/>
                    <a:pt x="4" y="44"/>
                    <a:pt x="2" y="42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6"/>
                    <a:pt x="121" y="0"/>
                    <a:pt x="189" y="19"/>
                  </a:cubicBezTo>
                  <a:cubicBezTo>
                    <a:pt x="192" y="20"/>
                    <a:pt x="194" y="24"/>
                    <a:pt x="193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13" y="13"/>
                    <a:pt x="44" y="23"/>
                    <a:pt x="12" y="44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3" name="Freeform 31"/>
            <p:cNvSpPr>
              <a:spLocks/>
            </p:cNvSpPr>
            <p:nvPr/>
          </p:nvSpPr>
          <p:spPr bwMode="auto">
            <a:xfrm>
              <a:off x="4321175" y="2214563"/>
              <a:ext cx="230187" cy="53975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1 h 45"/>
                <a:gd name="T4" fmla="*/ 5 w 195"/>
                <a:gd name="T5" fmla="*/ 32 h 45"/>
                <a:gd name="T6" fmla="*/ 189 w 195"/>
                <a:gd name="T7" fmla="*/ 19 h 45"/>
                <a:gd name="T8" fmla="*/ 193 w 195"/>
                <a:gd name="T9" fmla="*/ 28 h 45"/>
                <a:gd name="T10" fmla="*/ 185 w 195"/>
                <a:gd name="T11" fmla="*/ 32 h 45"/>
                <a:gd name="T12" fmla="*/ 12 w 195"/>
                <a:gd name="T13" fmla="*/ 43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3"/>
                    <a:pt x="3" y="41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5"/>
                    <a:pt x="121" y="0"/>
                    <a:pt x="189" y="19"/>
                  </a:cubicBezTo>
                  <a:cubicBezTo>
                    <a:pt x="192" y="20"/>
                    <a:pt x="195" y="24"/>
                    <a:pt x="193" y="28"/>
                  </a:cubicBezTo>
                  <a:cubicBezTo>
                    <a:pt x="192" y="31"/>
                    <a:pt x="189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4" name="Freeform 32"/>
            <p:cNvSpPr>
              <a:spLocks/>
            </p:cNvSpPr>
            <p:nvPr/>
          </p:nvSpPr>
          <p:spPr bwMode="auto">
            <a:xfrm>
              <a:off x="4321175" y="2278063"/>
              <a:ext cx="230187" cy="52388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2 h 45"/>
                <a:gd name="T4" fmla="*/ 5 w 195"/>
                <a:gd name="T5" fmla="*/ 32 h 45"/>
                <a:gd name="T6" fmla="*/ 189 w 195"/>
                <a:gd name="T7" fmla="*/ 20 h 45"/>
                <a:gd name="T8" fmla="*/ 194 w 195"/>
                <a:gd name="T9" fmla="*/ 28 h 45"/>
                <a:gd name="T10" fmla="*/ 185 w 195"/>
                <a:gd name="T11" fmla="*/ 33 h 45"/>
                <a:gd name="T12" fmla="*/ 12 w 195"/>
                <a:gd name="T13" fmla="*/ 44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4"/>
                    <a:pt x="3" y="42"/>
                  </a:cubicBezTo>
                  <a:cubicBezTo>
                    <a:pt x="0" y="39"/>
                    <a:pt x="1" y="34"/>
                    <a:pt x="5" y="32"/>
                  </a:cubicBezTo>
                  <a:cubicBezTo>
                    <a:pt x="38" y="11"/>
                    <a:pt x="118" y="0"/>
                    <a:pt x="189" y="20"/>
                  </a:cubicBezTo>
                  <a:cubicBezTo>
                    <a:pt x="192" y="21"/>
                    <a:pt x="195" y="25"/>
                    <a:pt x="194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20" y="15"/>
                    <a:pt x="43" y="24"/>
                    <a:pt x="12" y="44"/>
                  </a:cubicBezTo>
                  <a:cubicBezTo>
                    <a:pt x="11" y="45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5" name="Freeform 33"/>
            <p:cNvSpPr>
              <a:spLocks/>
            </p:cNvSpPr>
            <p:nvPr/>
          </p:nvSpPr>
          <p:spPr bwMode="auto">
            <a:xfrm>
              <a:off x="4321175" y="2343151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4 w 194"/>
                <a:gd name="T5" fmla="*/ 32 h 45"/>
                <a:gd name="T6" fmla="*/ 188 w 194"/>
                <a:gd name="T7" fmla="*/ 19 h 45"/>
                <a:gd name="T8" fmla="*/ 193 w 194"/>
                <a:gd name="T9" fmla="*/ 28 h 45"/>
                <a:gd name="T10" fmla="*/ 184 w 194"/>
                <a:gd name="T11" fmla="*/ 33 h 45"/>
                <a:gd name="T12" fmla="*/ 11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5" y="45"/>
                    <a:pt x="3" y="44"/>
                    <a:pt x="2" y="42"/>
                  </a:cubicBezTo>
                  <a:cubicBezTo>
                    <a:pt x="0" y="38"/>
                    <a:pt x="0" y="34"/>
                    <a:pt x="4" y="32"/>
                  </a:cubicBezTo>
                  <a:cubicBezTo>
                    <a:pt x="44" y="6"/>
                    <a:pt x="120" y="0"/>
                    <a:pt x="188" y="19"/>
                  </a:cubicBezTo>
                  <a:cubicBezTo>
                    <a:pt x="191" y="20"/>
                    <a:pt x="194" y="24"/>
                    <a:pt x="193" y="28"/>
                  </a:cubicBezTo>
                  <a:cubicBezTo>
                    <a:pt x="192" y="32"/>
                    <a:pt x="188" y="34"/>
                    <a:pt x="184" y="33"/>
                  </a:cubicBezTo>
                  <a:cubicBezTo>
                    <a:pt x="113" y="13"/>
                    <a:pt x="43" y="23"/>
                    <a:pt x="11" y="44"/>
                  </a:cubicBezTo>
                  <a:cubicBezTo>
                    <a:pt x="10" y="45"/>
                    <a:pt x="9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152401"/>
            <a:ext cx="79247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b="1" dirty="0"/>
              <a:t>I.</a:t>
            </a:r>
            <a:r>
              <a:rPr lang="en-US" sz="2800" dirty="0"/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4073" y="4229406"/>
            <a:ext cx="3798279" cy="241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4C53D1-D39D-3AF5-C97C-61EE8BC19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5391097" y="1031566"/>
            <a:ext cx="2678555" cy="35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D29DE4-85F8-C71A-67B2-D174D23B6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9437" y="1477991"/>
            <a:ext cx="3318013" cy="268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6610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标题 1"/>
          <p:cNvSpPr txBox="1">
            <a:spLocks/>
          </p:cNvSpPr>
          <p:nvPr/>
        </p:nvSpPr>
        <p:spPr>
          <a:xfrm>
            <a:off x="1240081" y="367781"/>
            <a:ext cx="7027619" cy="683927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1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KHÁM PHÁ - KẾT NỐI KINH NGHIỆM</a:t>
            </a:r>
            <a:endParaRPr lang="zh-CN" altLang="en-US" sz="2800" b="1" dirty="0">
              <a:latin typeface="Times New Roman" pitchFamily="18" charset="0"/>
              <a:ea typeface="造字工房悦黑（非商用）常规体" pitchFamily="2" charset="-122"/>
              <a:cs typeface="Times New Roman" pitchFamily="18" charset="0"/>
            </a:endParaRPr>
          </a:p>
        </p:txBody>
      </p:sp>
      <p:grpSp>
        <p:nvGrpSpPr>
          <p:cNvPr id="3" name="组合 113"/>
          <p:cNvGrpSpPr>
            <a:grpSpLocks noChangeAspect="1"/>
          </p:cNvGrpSpPr>
          <p:nvPr/>
        </p:nvGrpSpPr>
        <p:grpSpPr>
          <a:xfrm>
            <a:off x="3228905" y="2997957"/>
            <a:ext cx="506439" cy="459226"/>
            <a:chOff x="3897313" y="2016126"/>
            <a:chExt cx="749300" cy="509588"/>
          </a:xfrm>
          <a:solidFill>
            <a:schemeClr val="bg1"/>
          </a:solidFill>
        </p:grpSpPr>
        <p:sp>
          <p:nvSpPr>
            <p:cNvPr id="115" name="Freeform 8"/>
            <p:cNvSpPr>
              <a:spLocks noEditPoints="1"/>
            </p:cNvSpPr>
            <p:nvPr/>
          </p:nvSpPr>
          <p:spPr bwMode="auto">
            <a:xfrm>
              <a:off x="3897313" y="2016126"/>
              <a:ext cx="749300" cy="509588"/>
            </a:xfrm>
            <a:custGeom>
              <a:avLst/>
              <a:gdLst>
                <a:gd name="T0" fmla="*/ 627 w 631"/>
                <a:gd name="T1" fmla="*/ 44 h 429"/>
                <a:gd name="T2" fmla="*/ 469 w 631"/>
                <a:gd name="T3" fmla="*/ 0 h 429"/>
                <a:gd name="T4" fmla="*/ 315 w 631"/>
                <a:gd name="T5" fmla="*/ 41 h 429"/>
                <a:gd name="T6" fmla="*/ 168 w 631"/>
                <a:gd name="T7" fmla="*/ 0 h 429"/>
                <a:gd name="T8" fmla="*/ 3 w 631"/>
                <a:gd name="T9" fmla="*/ 44 h 429"/>
                <a:gd name="T10" fmla="*/ 0 w 631"/>
                <a:gd name="T11" fmla="*/ 52 h 429"/>
                <a:gd name="T12" fmla="*/ 0 w 631"/>
                <a:gd name="T13" fmla="*/ 412 h 429"/>
                <a:gd name="T14" fmla="*/ 23 w 631"/>
                <a:gd name="T15" fmla="*/ 429 h 429"/>
                <a:gd name="T16" fmla="*/ 313 w 631"/>
                <a:gd name="T17" fmla="*/ 429 h 429"/>
                <a:gd name="T18" fmla="*/ 608 w 631"/>
                <a:gd name="T19" fmla="*/ 429 h 429"/>
                <a:gd name="T20" fmla="*/ 631 w 631"/>
                <a:gd name="T21" fmla="*/ 413 h 429"/>
                <a:gd name="T22" fmla="*/ 631 w 631"/>
                <a:gd name="T23" fmla="*/ 52 h 429"/>
                <a:gd name="T24" fmla="*/ 627 w 631"/>
                <a:gd name="T25" fmla="*/ 44 h 429"/>
                <a:gd name="T26" fmla="*/ 304 w 631"/>
                <a:gd name="T27" fmla="*/ 60 h 429"/>
                <a:gd name="T28" fmla="*/ 304 w 631"/>
                <a:gd name="T29" fmla="*/ 393 h 429"/>
                <a:gd name="T30" fmla="*/ 167 w 631"/>
                <a:gd name="T31" fmla="*/ 355 h 429"/>
                <a:gd name="T32" fmla="*/ 40 w 631"/>
                <a:gd name="T33" fmla="*/ 380 h 429"/>
                <a:gd name="T34" fmla="*/ 40 w 631"/>
                <a:gd name="T35" fmla="*/ 46 h 429"/>
                <a:gd name="T36" fmla="*/ 169 w 631"/>
                <a:gd name="T37" fmla="*/ 21 h 429"/>
                <a:gd name="T38" fmla="*/ 304 w 631"/>
                <a:gd name="T39" fmla="*/ 60 h 429"/>
                <a:gd name="T40" fmla="*/ 590 w 631"/>
                <a:gd name="T41" fmla="*/ 45 h 429"/>
                <a:gd name="T42" fmla="*/ 590 w 631"/>
                <a:gd name="T43" fmla="*/ 381 h 429"/>
                <a:gd name="T44" fmla="*/ 462 w 631"/>
                <a:gd name="T45" fmla="*/ 359 h 429"/>
                <a:gd name="T46" fmla="*/ 323 w 631"/>
                <a:gd name="T47" fmla="*/ 394 h 429"/>
                <a:gd name="T48" fmla="*/ 323 w 631"/>
                <a:gd name="T49" fmla="*/ 61 h 429"/>
                <a:gd name="T50" fmla="*/ 469 w 631"/>
                <a:gd name="T51" fmla="*/ 21 h 429"/>
                <a:gd name="T52" fmla="*/ 590 w 631"/>
                <a:gd name="T53" fmla="*/ 4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1" h="429">
                  <a:moveTo>
                    <a:pt x="627" y="44"/>
                  </a:moveTo>
                  <a:cubicBezTo>
                    <a:pt x="593" y="16"/>
                    <a:pt x="534" y="0"/>
                    <a:pt x="469" y="0"/>
                  </a:cubicBezTo>
                  <a:cubicBezTo>
                    <a:pt x="407" y="0"/>
                    <a:pt x="350" y="15"/>
                    <a:pt x="315" y="41"/>
                  </a:cubicBezTo>
                  <a:cubicBezTo>
                    <a:pt x="288" y="15"/>
                    <a:pt x="234" y="0"/>
                    <a:pt x="168" y="0"/>
                  </a:cubicBezTo>
                  <a:cubicBezTo>
                    <a:pt x="100" y="0"/>
                    <a:pt x="37" y="17"/>
                    <a:pt x="3" y="44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19"/>
                    <a:pt x="9" y="429"/>
                    <a:pt x="23" y="429"/>
                  </a:cubicBezTo>
                  <a:cubicBezTo>
                    <a:pt x="313" y="429"/>
                    <a:pt x="313" y="429"/>
                    <a:pt x="313" y="429"/>
                  </a:cubicBezTo>
                  <a:cubicBezTo>
                    <a:pt x="314" y="429"/>
                    <a:pt x="608" y="429"/>
                    <a:pt x="608" y="429"/>
                  </a:cubicBezTo>
                  <a:cubicBezTo>
                    <a:pt x="618" y="429"/>
                    <a:pt x="631" y="424"/>
                    <a:pt x="631" y="413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1" y="49"/>
                    <a:pt x="630" y="46"/>
                    <a:pt x="627" y="44"/>
                  </a:cubicBezTo>
                  <a:close/>
                  <a:moveTo>
                    <a:pt x="304" y="60"/>
                  </a:moveTo>
                  <a:cubicBezTo>
                    <a:pt x="304" y="66"/>
                    <a:pt x="304" y="393"/>
                    <a:pt x="304" y="393"/>
                  </a:cubicBezTo>
                  <a:cubicBezTo>
                    <a:pt x="275" y="369"/>
                    <a:pt x="227" y="355"/>
                    <a:pt x="167" y="355"/>
                  </a:cubicBezTo>
                  <a:cubicBezTo>
                    <a:pt x="120" y="355"/>
                    <a:pt x="75" y="364"/>
                    <a:pt x="40" y="38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85" y="21"/>
                    <a:pt x="169" y="21"/>
                  </a:cubicBezTo>
                  <a:cubicBezTo>
                    <a:pt x="266" y="21"/>
                    <a:pt x="304" y="58"/>
                    <a:pt x="304" y="60"/>
                  </a:cubicBezTo>
                  <a:close/>
                  <a:moveTo>
                    <a:pt x="590" y="45"/>
                  </a:moveTo>
                  <a:cubicBezTo>
                    <a:pt x="590" y="381"/>
                    <a:pt x="590" y="381"/>
                    <a:pt x="590" y="381"/>
                  </a:cubicBezTo>
                  <a:cubicBezTo>
                    <a:pt x="554" y="366"/>
                    <a:pt x="505" y="359"/>
                    <a:pt x="462" y="359"/>
                  </a:cubicBezTo>
                  <a:cubicBezTo>
                    <a:pt x="401" y="359"/>
                    <a:pt x="352" y="371"/>
                    <a:pt x="323" y="39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68" y="21"/>
                    <a:pt x="469" y="21"/>
                  </a:cubicBezTo>
                  <a:cubicBezTo>
                    <a:pt x="547" y="21"/>
                    <a:pt x="590" y="45"/>
                    <a:pt x="59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6" name="Freeform 24"/>
            <p:cNvSpPr>
              <a:spLocks/>
            </p:cNvSpPr>
            <p:nvPr/>
          </p:nvSpPr>
          <p:spPr bwMode="auto">
            <a:xfrm>
              <a:off x="3992563" y="2085976"/>
              <a:ext cx="228600" cy="52388"/>
            </a:xfrm>
            <a:custGeom>
              <a:avLst/>
              <a:gdLst>
                <a:gd name="T0" fmla="*/ 184 w 192"/>
                <a:gd name="T1" fmla="*/ 44 h 44"/>
                <a:gd name="T2" fmla="*/ 180 w 192"/>
                <a:gd name="T3" fmla="*/ 43 h 44"/>
                <a:gd name="T4" fmla="*/ 10 w 192"/>
                <a:gd name="T5" fmla="*/ 32 h 44"/>
                <a:gd name="T6" fmla="*/ 1 w 192"/>
                <a:gd name="T7" fmla="*/ 27 h 44"/>
                <a:gd name="T8" fmla="*/ 6 w 192"/>
                <a:gd name="T9" fmla="*/ 19 h 44"/>
                <a:gd name="T10" fmla="*/ 188 w 192"/>
                <a:gd name="T11" fmla="*/ 31 h 44"/>
                <a:gd name="T12" fmla="*/ 190 w 192"/>
                <a:gd name="T13" fmla="*/ 41 h 44"/>
                <a:gd name="T14" fmla="*/ 184 w 19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4">
                  <a:moveTo>
                    <a:pt x="184" y="44"/>
                  </a:moveTo>
                  <a:cubicBezTo>
                    <a:pt x="183" y="44"/>
                    <a:pt x="181" y="44"/>
                    <a:pt x="180" y="43"/>
                  </a:cubicBezTo>
                  <a:cubicBezTo>
                    <a:pt x="150" y="23"/>
                    <a:pt x="83" y="12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5"/>
                    <a:pt x="188" y="31"/>
                  </a:cubicBezTo>
                  <a:cubicBezTo>
                    <a:pt x="191" y="33"/>
                    <a:pt x="192" y="38"/>
                    <a:pt x="190" y="41"/>
                  </a:cubicBezTo>
                  <a:cubicBezTo>
                    <a:pt x="189" y="43"/>
                    <a:pt x="186" y="44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7" name="Freeform 25"/>
            <p:cNvSpPr>
              <a:spLocks/>
            </p:cNvSpPr>
            <p:nvPr/>
          </p:nvSpPr>
          <p:spPr bwMode="auto">
            <a:xfrm>
              <a:off x="3992563" y="2151063"/>
              <a:ext cx="228600" cy="50800"/>
            </a:xfrm>
            <a:custGeom>
              <a:avLst/>
              <a:gdLst>
                <a:gd name="T0" fmla="*/ 184 w 192"/>
                <a:gd name="T1" fmla="*/ 43 h 43"/>
                <a:gd name="T2" fmla="*/ 180 w 192"/>
                <a:gd name="T3" fmla="*/ 42 h 43"/>
                <a:gd name="T4" fmla="*/ 10 w 192"/>
                <a:gd name="T5" fmla="*/ 32 h 43"/>
                <a:gd name="T6" fmla="*/ 1 w 192"/>
                <a:gd name="T7" fmla="*/ 27 h 43"/>
                <a:gd name="T8" fmla="*/ 6 w 192"/>
                <a:gd name="T9" fmla="*/ 19 h 43"/>
                <a:gd name="T10" fmla="*/ 188 w 192"/>
                <a:gd name="T11" fmla="*/ 30 h 43"/>
                <a:gd name="T12" fmla="*/ 190 w 192"/>
                <a:gd name="T13" fmla="*/ 40 h 43"/>
                <a:gd name="T14" fmla="*/ 184 w 19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4" y="43"/>
                  </a:moveTo>
                  <a:cubicBezTo>
                    <a:pt x="183" y="43"/>
                    <a:pt x="181" y="43"/>
                    <a:pt x="180" y="42"/>
                  </a:cubicBezTo>
                  <a:cubicBezTo>
                    <a:pt x="150" y="23"/>
                    <a:pt x="84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4"/>
                    <a:pt x="188" y="30"/>
                  </a:cubicBezTo>
                  <a:cubicBezTo>
                    <a:pt x="191" y="32"/>
                    <a:pt x="192" y="37"/>
                    <a:pt x="190" y="40"/>
                  </a:cubicBezTo>
                  <a:cubicBezTo>
                    <a:pt x="188" y="42"/>
                    <a:pt x="186" y="43"/>
                    <a:pt x="18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8" name="Freeform 26"/>
            <p:cNvSpPr>
              <a:spLocks/>
            </p:cNvSpPr>
            <p:nvPr/>
          </p:nvSpPr>
          <p:spPr bwMode="auto">
            <a:xfrm>
              <a:off x="3992563" y="2214563"/>
              <a:ext cx="230187" cy="50800"/>
            </a:xfrm>
            <a:custGeom>
              <a:avLst/>
              <a:gdLst>
                <a:gd name="T0" fmla="*/ 185 w 193"/>
                <a:gd name="T1" fmla="*/ 43 h 43"/>
                <a:gd name="T2" fmla="*/ 181 w 193"/>
                <a:gd name="T3" fmla="*/ 42 h 43"/>
                <a:gd name="T4" fmla="*/ 10 w 193"/>
                <a:gd name="T5" fmla="*/ 32 h 43"/>
                <a:gd name="T6" fmla="*/ 1 w 193"/>
                <a:gd name="T7" fmla="*/ 27 h 43"/>
                <a:gd name="T8" fmla="*/ 6 w 193"/>
                <a:gd name="T9" fmla="*/ 18 h 43"/>
                <a:gd name="T10" fmla="*/ 189 w 193"/>
                <a:gd name="T11" fmla="*/ 30 h 43"/>
                <a:gd name="T12" fmla="*/ 191 w 193"/>
                <a:gd name="T13" fmla="*/ 40 h 43"/>
                <a:gd name="T14" fmla="*/ 185 w 19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43">
                  <a:moveTo>
                    <a:pt x="185" y="43"/>
                  </a:moveTo>
                  <a:cubicBezTo>
                    <a:pt x="184" y="43"/>
                    <a:pt x="182" y="43"/>
                    <a:pt x="181" y="42"/>
                  </a:cubicBezTo>
                  <a:cubicBezTo>
                    <a:pt x="151" y="22"/>
                    <a:pt x="85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8"/>
                  </a:cubicBezTo>
                  <a:cubicBezTo>
                    <a:pt x="74" y="0"/>
                    <a:pt x="149" y="4"/>
                    <a:pt x="189" y="30"/>
                  </a:cubicBezTo>
                  <a:cubicBezTo>
                    <a:pt x="192" y="32"/>
                    <a:pt x="193" y="37"/>
                    <a:pt x="191" y="40"/>
                  </a:cubicBezTo>
                  <a:cubicBezTo>
                    <a:pt x="190" y="42"/>
                    <a:pt x="187" y="43"/>
                    <a:pt x="18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9" name="Freeform 27"/>
            <p:cNvSpPr>
              <a:spLocks/>
            </p:cNvSpPr>
            <p:nvPr/>
          </p:nvSpPr>
          <p:spPr bwMode="auto">
            <a:xfrm>
              <a:off x="3992563" y="2278063"/>
              <a:ext cx="230187" cy="52388"/>
            </a:xfrm>
            <a:custGeom>
              <a:avLst/>
              <a:gdLst>
                <a:gd name="T0" fmla="*/ 186 w 194"/>
                <a:gd name="T1" fmla="*/ 44 h 44"/>
                <a:gd name="T2" fmla="*/ 182 w 194"/>
                <a:gd name="T3" fmla="*/ 43 h 44"/>
                <a:gd name="T4" fmla="*/ 10 w 194"/>
                <a:gd name="T5" fmla="*/ 34 h 44"/>
                <a:gd name="T6" fmla="*/ 1 w 194"/>
                <a:gd name="T7" fmla="*/ 30 h 44"/>
                <a:gd name="T8" fmla="*/ 6 w 194"/>
                <a:gd name="T9" fmla="*/ 21 h 44"/>
                <a:gd name="T10" fmla="*/ 190 w 194"/>
                <a:gd name="T11" fmla="*/ 31 h 44"/>
                <a:gd name="T12" fmla="*/ 192 w 194"/>
                <a:gd name="T13" fmla="*/ 41 h 44"/>
                <a:gd name="T14" fmla="*/ 186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186" y="44"/>
                  </a:moveTo>
                  <a:cubicBezTo>
                    <a:pt x="185" y="44"/>
                    <a:pt x="183" y="44"/>
                    <a:pt x="182" y="43"/>
                  </a:cubicBezTo>
                  <a:cubicBezTo>
                    <a:pt x="144" y="19"/>
                    <a:pt x="78" y="15"/>
                    <a:pt x="10" y="34"/>
                  </a:cubicBezTo>
                  <a:cubicBezTo>
                    <a:pt x="6" y="35"/>
                    <a:pt x="2" y="33"/>
                    <a:pt x="1" y="30"/>
                  </a:cubicBezTo>
                  <a:cubicBezTo>
                    <a:pt x="0" y="26"/>
                    <a:pt x="2" y="22"/>
                    <a:pt x="6" y="21"/>
                  </a:cubicBezTo>
                  <a:cubicBezTo>
                    <a:pt x="79" y="0"/>
                    <a:pt x="148" y="4"/>
                    <a:pt x="190" y="31"/>
                  </a:cubicBezTo>
                  <a:cubicBezTo>
                    <a:pt x="193" y="34"/>
                    <a:pt x="194" y="38"/>
                    <a:pt x="192" y="41"/>
                  </a:cubicBezTo>
                  <a:cubicBezTo>
                    <a:pt x="191" y="43"/>
                    <a:pt x="188" y="44"/>
                    <a:pt x="18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0" name="Freeform 28"/>
            <p:cNvSpPr>
              <a:spLocks/>
            </p:cNvSpPr>
            <p:nvPr/>
          </p:nvSpPr>
          <p:spPr bwMode="auto">
            <a:xfrm>
              <a:off x="3992563" y="2339976"/>
              <a:ext cx="230187" cy="55563"/>
            </a:xfrm>
            <a:custGeom>
              <a:avLst/>
              <a:gdLst>
                <a:gd name="T0" fmla="*/ 186 w 194"/>
                <a:gd name="T1" fmla="*/ 47 h 47"/>
                <a:gd name="T2" fmla="*/ 182 w 194"/>
                <a:gd name="T3" fmla="*/ 46 h 47"/>
                <a:gd name="T4" fmla="*/ 10 w 194"/>
                <a:gd name="T5" fmla="*/ 38 h 47"/>
                <a:gd name="T6" fmla="*/ 1 w 194"/>
                <a:gd name="T7" fmla="*/ 34 h 47"/>
                <a:gd name="T8" fmla="*/ 5 w 194"/>
                <a:gd name="T9" fmla="*/ 25 h 47"/>
                <a:gd name="T10" fmla="*/ 190 w 194"/>
                <a:gd name="T11" fmla="*/ 34 h 47"/>
                <a:gd name="T12" fmla="*/ 192 w 194"/>
                <a:gd name="T13" fmla="*/ 44 h 47"/>
                <a:gd name="T14" fmla="*/ 186 w 194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7">
                  <a:moveTo>
                    <a:pt x="186" y="47"/>
                  </a:moveTo>
                  <a:cubicBezTo>
                    <a:pt x="185" y="47"/>
                    <a:pt x="183" y="46"/>
                    <a:pt x="182" y="46"/>
                  </a:cubicBezTo>
                  <a:cubicBezTo>
                    <a:pt x="148" y="23"/>
                    <a:pt x="67" y="15"/>
                    <a:pt x="10" y="38"/>
                  </a:cubicBezTo>
                  <a:cubicBezTo>
                    <a:pt x="7" y="39"/>
                    <a:pt x="3" y="37"/>
                    <a:pt x="1" y="34"/>
                  </a:cubicBezTo>
                  <a:cubicBezTo>
                    <a:pt x="0" y="30"/>
                    <a:pt x="1" y="26"/>
                    <a:pt x="5" y="25"/>
                  </a:cubicBezTo>
                  <a:cubicBezTo>
                    <a:pt x="67" y="0"/>
                    <a:pt x="152" y="10"/>
                    <a:pt x="190" y="34"/>
                  </a:cubicBezTo>
                  <a:cubicBezTo>
                    <a:pt x="193" y="36"/>
                    <a:pt x="194" y="40"/>
                    <a:pt x="192" y="44"/>
                  </a:cubicBezTo>
                  <a:cubicBezTo>
                    <a:pt x="190" y="46"/>
                    <a:pt x="188" y="47"/>
                    <a:pt x="186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1" name="Freeform 29"/>
            <p:cNvSpPr>
              <a:spLocks/>
            </p:cNvSpPr>
            <p:nvPr/>
          </p:nvSpPr>
          <p:spPr bwMode="auto">
            <a:xfrm>
              <a:off x="4321175" y="2085976"/>
              <a:ext cx="230187" cy="52388"/>
            </a:xfrm>
            <a:custGeom>
              <a:avLst/>
              <a:gdLst>
                <a:gd name="T0" fmla="*/ 8 w 194"/>
                <a:gd name="T1" fmla="*/ 44 h 44"/>
                <a:gd name="T2" fmla="*/ 2 w 194"/>
                <a:gd name="T3" fmla="*/ 41 h 44"/>
                <a:gd name="T4" fmla="*/ 4 w 194"/>
                <a:gd name="T5" fmla="*/ 31 h 44"/>
                <a:gd name="T6" fmla="*/ 188 w 194"/>
                <a:gd name="T7" fmla="*/ 19 h 44"/>
                <a:gd name="T8" fmla="*/ 193 w 194"/>
                <a:gd name="T9" fmla="*/ 27 h 44"/>
                <a:gd name="T10" fmla="*/ 185 w 194"/>
                <a:gd name="T11" fmla="*/ 32 h 44"/>
                <a:gd name="T12" fmla="*/ 12 w 194"/>
                <a:gd name="T13" fmla="*/ 43 h 44"/>
                <a:gd name="T14" fmla="*/ 8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8" y="44"/>
                  </a:moveTo>
                  <a:cubicBezTo>
                    <a:pt x="6" y="44"/>
                    <a:pt x="4" y="43"/>
                    <a:pt x="2" y="41"/>
                  </a:cubicBezTo>
                  <a:cubicBezTo>
                    <a:pt x="0" y="38"/>
                    <a:pt x="1" y="33"/>
                    <a:pt x="4" y="31"/>
                  </a:cubicBezTo>
                  <a:cubicBezTo>
                    <a:pt x="45" y="5"/>
                    <a:pt x="121" y="0"/>
                    <a:pt x="188" y="19"/>
                  </a:cubicBezTo>
                  <a:cubicBezTo>
                    <a:pt x="192" y="20"/>
                    <a:pt x="194" y="23"/>
                    <a:pt x="193" y="27"/>
                  </a:cubicBezTo>
                  <a:cubicBezTo>
                    <a:pt x="192" y="31"/>
                    <a:pt x="188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4"/>
                    <a:pt x="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2" name="Freeform 30"/>
            <p:cNvSpPr>
              <a:spLocks/>
            </p:cNvSpPr>
            <p:nvPr/>
          </p:nvSpPr>
          <p:spPr bwMode="auto">
            <a:xfrm>
              <a:off x="4321175" y="2149476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5 w 194"/>
                <a:gd name="T5" fmla="*/ 32 h 45"/>
                <a:gd name="T6" fmla="*/ 189 w 194"/>
                <a:gd name="T7" fmla="*/ 19 h 45"/>
                <a:gd name="T8" fmla="*/ 193 w 194"/>
                <a:gd name="T9" fmla="*/ 28 h 45"/>
                <a:gd name="T10" fmla="*/ 185 w 194"/>
                <a:gd name="T11" fmla="*/ 33 h 45"/>
                <a:gd name="T12" fmla="*/ 12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6" y="45"/>
                    <a:pt x="4" y="44"/>
                    <a:pt x="2" y="42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6"/>
                    <a:pt x="121" y="0"/>
                    <a:pt x="189" y="19"/>
                  </a:cubicBezTo>
                  <a:cubicBezTo>
                    <a:pt x="192" y="20"/>
                    <a:pt x="194" y="24"/>
                    <a:pt x="193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13" y="13"/>
                    <a:pt x="44" y="23"/>
                    <a:pt x="12" y="44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3" name="Freeform 31"/>
            <p:cNvSpPr>
              <a:spLocks/>
            </p:cNvSpPr>
            <p:nvPr/>
          </p:nvSpPr>
          <p:spPr bwMode="auto">
            <a:xfrm>
              <a:off x="4321175" y="2214563"/>
              <a:ext cx="230187" cy="53975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1 h 45"/>
                <a:gd name="T4" fmla="*/ 5 w 195"/>
                <a:gd name="T5" fmla="*/ 32 h 45"/>
                <a:gd name="T6" fmla="*/ 189 w 195"/>
                <a:gd name="T7" fmla="*/ 19 h 45"/>
                <a:gd name="T8" fmla="*/ 193 w 195"/>
                <a:gd name="T9" fmla="*/ 28 h 45"/>
                <a:gd name="T10" fmla="*/ 185 w 195"/>
                <a:gd name="T11" fmla="*/ 32 h 45"/>
                <a:gd name="T12" fmla="*/ 12 w 195"/>
                <a:gd name="T13" fmla="*/ 43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3"/>
                    <a:pt x="3" y="41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5"/>
                    <a:pt x="121" y="0"/>
                    <a:pt x="189" y="19"/>
                  </a:cubicBezTo>
                  <a:cubicBezTo>
                    <a:pt x="192" y="20"/>
                    <a:pt x="195" y="24"/>
                    <a:pt x="193" y="28"/>
                  </a:cubicBezTo>
                  <a:cubicBezTo>
                    <a:pt x="192" y="31"/>
                    <a:pt x="189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4" name="Freeform 32"/>
            <p:cNvSpPr>
              <a:spLocks/>
            </p:cNvSpPr>
            <p:nvPr/>
          </p:nvSpPr>
          <p:spPr bwMode="auto">
            <a:xfrm>
              <a:off x="4321175" y="2278063"/>
              <a:ext cx="230187" cy="52388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2 h 45"/>
                <a:gd name="T4" fmla="*/ 5 w 195"/>
                <a:gd name="T5" fmla="*/ 32 h 45"/>
                <a:gd name="T6" fmla="*/ 189 w 195"/>
                <a:gd name="T7" fmla="*/ 20 h 45"/>
                <a:gd name="T8" fmla="*/ 194 w 195"/>
                <a:gd name="T9" fmla="*/ 28 h 45"/>
                <a:gd name="T10" fmla="*/ 185 w 195"/>
                <a:gd name="T11" fmla="*/ 33 h 45"/>
                <a:gd name="T12" fmla="*/ 12 w 195"/>
                <a:gd name="T13" fmla="*/ 44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4"/>
                    <a:pt x="3" y="42"/>
                  </a:cubicBezTo>
                  <a:cubicBezTo>
                    <a:pt x="0" y="39"/>
                    <a:pt x="1" y="34"/>
                    <a:pt x="5" y="32"/>
                  </a:cubicBezTo>
                  <a:cubicBezTo>
                    <a:pt x="38" y="11"/>
                    <a:pt x="118" y="0"/>
                    <a:pt x="189" y="20"/>
                  </a:cubicBezTo>
                  <a:cubicBezTo>
                    <a:pt x="192" y="21"/>
                    <a:pt x="195" y="25"/>
                    <a:pt x="194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20" y="15"/>
                    <a:pt x="43" y="24"/>
                    <a:pt x="12" y="44"/>
                  </a:cubicBezTo>
                  <a:cubicBezTo>
                    <a:pt x="11" y="45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5" name="Freeform 33"/>
            <p:cNvSpPr>
              <a:spLocks/>
            </p:cNvSpPr>
            <p:nvPr/>
          </p:nvSpPr>
          <p:spPr bwMode="auto">
            <a:xfrm>
              <a:off x="4321175" y="2343151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4 w 194"/>
                <a:gd name="T5" fmla="*/ 32 h 45"/>
                <a:gd name="T6" fmla="*/ 188 w 194"/>
                <a:gd name="T7" fmla="*/ 19 h 45"/>
                <a:gd name="T8" fmla="*/ 193 w 194"/>
                <a:gd name="T9" fmla="*/ 28 h 45"/>
                <a:gd name="T10" fmla="*/ 184 w 194"/>
                <a:gd name="T11" fmla="*/ 33 h 45"/>
                <a:gd name="T12" fmla="*/ 11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5" y="45"/>
                    <a:pt x="3" y="44"/>
                    <a:pt x="2" y="42"/>
                  </a:cubicBezTo>
                  <a:cubicBezTo>
                    <a:pt x="0" y="38"/>
                    <a:pt x="0" y="34"/>
                    <a:pt x="4" y="32"/>
                  </a:cubicBezTo>
                  <a:cubicBezTo>
                    <a:pt x="44" y="6"/>
                    <a:pt x="120" y="0"/>
                    <a:pt x="188" y="19"/>
                  </a:cubicBezTo>
                  <a:cubicBezTo>
                    <a:pt x="191" y="20"/>
                    <a:pt x="194" y="24"/>
                    <a:pt x="193" y="28"/>
                  </a:cubicBezTo>
                  <a:cubicBezTo>
                    <a:pt x="192" y="32"/>
                    <a:pt x="188" y="34"/>
                    <a:pt x="184" y="33"/>
                  </a:cubicBezTo>
                  <a:cubicBezTo>
                    <a:pt x="113" y="13"/>
                    <a:pt x="43" y="23"/>
                    <a:pt x="11" y="44"/>
                  </a:cubicBezTo>
                  <a:cubicBezTo>
                    <a:pt x="10" y="45"/>
                    <a:pt x="9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1500" y="3789168"/>
            <a:ext cx="7696200" cy="769441"/>
          </a:xfrm>
          <a:prstGeom prst="rect">
            <a:avLst/>
          </a:prstGeom>
          <a:blipFill>
            <a:blip r:embed="rId4">
              <a:alphaModFix amt="40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200" b="1" dirty="0"/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7890" name="Picture 2" descr="20220124114706_wm_shs-mi-thuat-7-ban-1-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9321" y="203825"/>
            <a:ext cx="4940080" cy="345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54935" y="4734574"/>
            <a:ext cx="7696200" cy="430887"/>
          </a:xfrm>
          <a:prstGeom prst="rect">
            <a:avLst/>
          </a:prstGeom>
          <a:blipFill>
            <a:blip r:embed="rId4">
              <a:alphaModFix amt="40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200" b="1" dirty="0"/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4935" y="5358434"/>
            <a:ext cx="7391401" cy="1107996"/>
          </a:xfrm>
          <a:prstGeom prst="rect">
            <a:avLst/>
          </a:prstGeom>
          <a:blipFill>
            <a:blip r:embed="rId4">
              <a:alphaModFix amt="40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hỉnh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xảo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66101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标题 1"/>
          <p:cNvSpPr txBox="1">
            <a:spLocks/>
          </p:cNvSpPr>
          <p:nvPr/>
        </p:nvSpPr>
        <p:spPr>
          <a:xfrm>
            <a:off x="1219201" y="381000"/>
            <a:ext cx="7048500" cy="670708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1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ctr" defTabSz="9141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KHÁM PHÁ - KẾT NỐI KINH NGHIỆM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造字工房悦黑（非商用）常规体" pitchFamily="2" charset="-122"/>
              <a:cs typeface="Times New Roman" pitchFamily="18" charset="0"/>
            </a:endParaRPr>
          </a:p>
        </p:txBody>
      </p:sp>
      <p:grpSp>
        <p:nvGrpSpPr>
          <p:cNvPr id="114" name="组合 113"/>
          <p:cNvGrpSpPr>
            <a:grpSpLocks noChangeAspect="1"/>
          </p:cNvGrpSpPr>
          <p:nvPr/>
        </p:nvGrpSpPr>
        <p:grpSpPr>
          <a:xfrm>
            <a:off x="3228905" y="2997957"/>
            <a:ext cx="506439" cy="459226"/>
            <a:chOff x="3897313" y="2016126"/>
            <a:chExt cx="749300" cy="509588"/>
          </a:xfrm>
          <a:solidFill>
            <a:schemeClr val="bg1"/>
          </a:solidFill>
        </p:grpSpPr>
        <p:sp>
          <p:nvSpPr>
            <p:cNvPr id="115" name="Freeform 8"/>
            <p:cNvSpPr>
              <a:spLocks noEditPoints="1"/>
            </p:cNvSpPr>
            <p:nvPr/>
          </p:nvSpPr>
          <p:spPr bwMode="auto">
            <a:xfrm>
              <a:off x="3897313" y="2016126"/>
              <a:ext cx="749300" cy="509588"/>
            </a:xfrm>
            <a:custGeom>
              <a:avLst/>
              <a:gdLst>
                <a:gd name="T0" fmla="*/ 627 w 631"/>
                <a:gd name="T1" fmla="*/ 44 h 429"/>
                <a:gd name="T2" fmla="*/ 469 w 631"/>
                <a:gd name="T3" fmla="*/ 0 h 429"/>
                <a:gd name="T4" fmla="*/ 315 w 631"/>
                <a:gd name="T5" fmla="*/ 41 h 429"/>
                <a:gd name="T6" fmla="*/ 168 w 631"/>
                <a:gd name="T7" fmla="*/ 0 h 429"/>
                <a:gd name="T8" fmla="*/ 3 w 631"/>
                <a:gd name="T9" fmla="*/ 44 h 429"/>
                <a:gd name="T10" fmla="*/ 0 w 631"/>
                <a:gd name="T11" fmla="*/ 52 h 429"/>
                <a:gd name="T12" fmla="*/ 0 w 631"/>
                <a:gd name="T13" fmla="*/ 412 h 429"/>
                <a:gd name="T14" fmla="*/ 23 w 631"/>
                <a:gd name="T15" fmla="*/ 429 h 429"/>
                <a:gd name="T16" fmla="*/ 313 w 631"/>
                <a:gd name="T17" fmla="*/ 429 h 429"/>
                <a:gd name="T18" fmla="*/ 608 w 631"/>
                <a:gd name="T19" fmla="*/ 429 h 429"/>
                <a:gd name="T20" fmla="*/ 631 w 631"/>
                <a:gd name="T21" fmla="*/ 413 h 429"/>
                <a:gd name="T22" fmla="*/ 631 w 631"/>
                <a:gd name="T23" fmla="*/ 52 h 429"/>
                <a:gd name="T24" fmla="*/ 627 w 631"/>
                <a:gd name="T25" fmla="*/ 44 h 429"/>
                <a:gd name="T26" fmla="*/ 304 w 631"/>
                <a:gd name="T27" fmla="*/ 60 h 429"/>
                <a:gd name="T28" fmla="*/ 304 w 631"/>
                <a:gd name="T29" fmla="*/ 393 h 429"/>
                <a:gd name="T30" fmla="*/ 167 w 631"/>
                <a:gd name="T31" fmla="*/ 355 h 429"/>
                <a:gd name="T32" fmla="*/ 40 w 631"/>
                <a:gd name="T33" fmla="*/ 380 h 429"/>
                <a:gd name="T34" fmla="*/ 40 w 631"/>
                <a:gd name="T35" fmla="*/ 46 h 429"/>
                <a:gd name="T36" fmla="*/ 169 w 631"/>
                <a:gd name="T37" fmla="*/ 21 h 429"/>
                <a:gd name="T38" fmla="*/ 304 w 631"/>
                <a:gd name="T39" fmla="*/ 60 h 429"/>
                <a:gd name="T40" fmla="*/ 590 w 631"/>
                <a:gd name="T41" fmla="*/ 45 h 429"/>
                <a:gd name="T42" fmla="*/ 590 w 631"/>
                <a:gd name="T43" fmla="*/ 381 h 429"/>
                <a:gd name="T44" fmla="*/ 462 w 631"/>
                <a:gd name="T45" fmla="*/ 359 h 429"/>
                <a:gd name="T46" fmla="*/ 323 w 631"/>
                <a:gd name="T47" fmla="*/ 394 h 429"/>
                <a:gd name="T48" fmla="*/ 323 w 631"/>
                <a:gd name="T49" fmla="*/ 61 h 429"/>
                <a:gd name="T50" fmla="*/ 469 w 631"/>
                <a:gd name="T51" fmla="*/ 21 h 429"/>
                <a:gd name="T52" fmla="*/ 590 w 631"/>
                <a:gd name="T53" fmla="*/ 4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1" h="429">
                  <a:moveTo>
                    <a:pt x="627" y="44"/>
                  </a:moveTo>
                  <a:cubicBezTo>
                    <a:pt x="593" y="16"/>
                    <a:pt x="534" y="0"/>
                    <a:pt x="469" y="0"/>
                  </a:cubicBezTo>
                  <a:cubicBezTo>
                    <a:pt x="407" y="0"/>
                    <a:pt x="350" y="15"/>
                    <a:pt x="315" y="41"/>
                  </a:cubicBezTo>
                  <a:cubicBezTo>
                    <a:pt x="288" y="15"/>
                    <a:pt x="234" y="0"/>
                    <a:pt x="168" y="0"/>
                  </a:cubicBezTo>
                  <a:cubicBezTo>
                    <a:pt x="100" y="0"/>
                    <a:pt x="37" y="17"/>
                    <a:pt x="3" y="44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19"/>
                    <a:pt x="9" y="429"/>
                    <a:pt x="23" y="429"/>
                  </a:cubicBezTo>
                  <a:cubicBezTo>
                    <a:pt x="313" y="429"/>
                    <a:pt x="313" y="429"/>
                    <a:pt x="313" y="429"/>
                  </a:cubicBezTo>
                  <a:cubicBezTo>
                    <a:pt x="314" y="429"/>
                    <a:pt x="608" y="429"/>
                    <a:pt x="608" y="429"/>
                  </a:cubicBezTo>
                  <a:cubicBezTo>
                    <a:pt x="618" y="429"/>
                    <a:pt x="631" y="424"/>
                    <a:pt x="631" y="413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1" y="49"/>
                    <a:pt x="630" y="46"/>
                    <a:pt x="627" y="44"/>
                  </a:cubicBezTo>
                  <a:close/>
                  <a:moveTo>
                    <a:pt x="304" y="60"/>
                  </a:moveTo>
                  <a:cubicBezTo>
                    <a:pt x="304" y="66"/>
                    <a:pt x="304" y="393"/>
                    <a:pt x="304" y="393"/>
                  </a:cubicBezTo>
                  <a:cubicBezTo>
                    <a:pt x="275" y="369"/>
                    <a:pt x="227" y="355"/>
                    <a:pt x="167" y="355"/>
                  </a:cubicBezTo>
                  <a:cubicBezTo>
                    <a:pt x="120" y="355"/>
                    <a:pt x="75" y="364"/>
                    <a:pt x="40" y="38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85" y="21"/>
                    <a:pt x="169" y="21"/>
                  </a:cubicBezTo>
                  <a:cubicBezTo>
                    <a:pt x="266" y="21"/>
                    <a:pt x="304" y="58"/>
                    <a:pt x="304" y="60"/>
                  </a:cubicBezTo>
                  <a:close/>
                  <a:moveTo>
                    <a:pt x="590" y="45"/>
                  </a:moveTo>
                  <a:cubicBezTo>
                    <a:pt x="590" y="381"/>
                    <a:pt x="590" y="381"/>
                    <a:pt x="590" y="381"/>
                  </a:cubicBezTo>
                  <a:cubicBezTo>
                    <a:pt x="554" y="366"/>
                    <a:pt x="505" y="359"/>
                    <a:pt x="462" y="359"/>
                  </a:cubicBezTo>
                  <a:cubicBezTo>
                    <a:pt x="401" y="359"/>
                    <a:pt x="352" y="371"/>
                    <a:pt x="323" y="39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68" y="21"/>
                    <a:pt x="469" y="21"/>
                  </a:cubicBezTo>
                  <a:cubicBezTo>
                    <a:pt x="547" y="21"/>
                    <a:pt x="590" y="45"/>
                    <a:pt x="59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16" name="Freeform 24"/>
            <p:cNvSpPr>
              <a:spLocks/>
            </p:cNvSpPr>
            <p:nvPr/>
          </p:nvSpPr>
          <p:spPr bwMode="auto">
            <a:xfrm>
              <a:off x="3992563" y="2085976"/>
              <a:ext cx="228600" cy="52388"/>
            </a:xfrm>
            <a:custGeom>
              <a:avLst/>
              <a:gdLst>
                <a:gd name="T0" fmla="*/ 184 w 192"/>
                <a:gd name="T1" fmla="*/ 44 h 44"/>
                <a:gd name="T2" fmla="*/ 180 w 192"/>
                <a:gd name="T3" fmla="*/ 43 h 44"/>
                <a:gd name="T4" fmla="*/ 10 w 192"/>
                <a:gd name="T5" fmla="*/ 32 h 44"/>
                <a:gd name="T6" fmla="*/ 1 w 192"/>
                <a:gd name="T7" fmla="*/ 27 h 44"/>
                <a:gd name="T8" fmla="*/ 6 w 192"/>
                <a:gd name="T9" fmla="*/ 19 h 44"/>
                <a:gd name="T10" fmla="*/ 188 w 192"/>
                <a:gd name="T11" fmla="*/ 31 h 44"/>
                <a:gd name="T12" fmla="*/ 190 w 192"/>
                <a:gd name="T13" fmla="*/ 41 h 44"/>
                <a:gd name="T14" fmla="*/ 184 w 19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4">
                  <a:moveTo>
                    <a:pt x="184" y="44"/>
                  </a:moveTo>
                  <a:cubicBezTo>
                    <a:pt x="183" y="44"/>
                    <a:pt x="181" y="44"/>
                    <a:pt x="180" y="43"/>
                  </a:cubicBezTo>
                  <a:cubicBezTo>
                    <a:pt x="150" y="23"/>
                    <a:pt x="83" y="12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5"/>
                    <a:pt x="188" y="31"/>
                  </a:cubicBezTo>
                  <a:cubicBezTo>
                    <a:pt x="191" y="33"/>
                    <a:pt x="192" y="38"/>
                    <a:pt x="190" y="41"/>
                  </a:cubicBezTo>
                  <a:cubicBezTo>
                    <a:pt x="189" y="43"/>
                    <a:pt x="186" y="44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17" name="Freeform 25"/>
            <p:cNvSpPr>
              <a:spLocks/>
            </p:cNvSpPr>
            <p:nvPr/>
          </p:nvSpPr>
          <p:spPr bwMode="auto">
            <a:xfrm>
              <a:off x="3992563" y="2151063"/>
              <a:ext cx="228600" cy="50800"/>
            </a:xfrm>
            <a:custGeom>
              <a:avLst/>
              <a:gdLst>
                <a:gd name="T0" fmla="*/ 184 w 192"/>
                <a:gd name="T1" fmla="*/ 43 h 43"/>
                <a:gd name="T2" fmla="*/ 180 w 192"/>
                <a:gd name="T3" fmla="*/ 42 h 43"/>
                <a:gd name="T4" fmla="*/ 10 w 192"/>
                <a:gd name="T5" fmla="*/ 32 h 43"/>
                <a:gd name="T6" fmla="*/ 1 w 192"/>
                <a:gd name="T7" fmla="*/ 27 h 43"/>
                <a:gd name="T8" fmla="*/ 6 w 192"/>
                <a:gd name="T9" fmla="*/ 19 h 43"/>
                <a:gd name="T10" fmla="*/ 188 w 192"/>
                <a:gd name="T11" fmla="*/ 30 h 43"/>
                <a:gd name="T12" fmla="*/ 190 w 192"/>
                <a:gd name="T13" fmla="*/ 40 h 43"/>
                <a:gd name="T14" fmla="*/ 184 w 19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4" y="43"/>
                  </a:moveTo>
                  <a:cubicBezTo>
                    <a:pt x="183" y="43"/>
                    <a:pt x="181" y="43"/>
                    <a:pt x="180" y="42"/>
                  </a:cubicBezTo>
                  <a:cubicBezTo>
                    <a:pt x="150" y="23"/>
                    <a:pt x="84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4"/>
                    <a:pt x="188" y="30"/>
                  </a:cubicBezTo>
                  <a:cubicBezTo>
                    <a:pt x="191" y="32"/>
                    <a:pt x="192" y="37"/>
                    <a:pt x="190" y="40"/>
                  </a:cubicBezTo>
                  <a:cubicBezTo>
                    <a:pt x="188" y="42"/>
                    <a:pt x="186" y="43"/>
                    <a:pt x="18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18" name="Freeform 26"/>
            <p:cNvSpPr>
              <a:spLocks/>
            </p:cNvSpPr>
            <p:nvPr/>
          </p:nvSpPr>
          <p:spPr bwMode="auto">
            <a:xfrm>
              <a:off x="3992563" y="2214563"/>
              <a:ext cx="230187" cy="50800"/>
            </a:xfrm>
            <a:custGeom>
              <a:avLst/>
              <a:gdLst>
                <a:gd name="T0" fmla="*/ 185 w 193"/>
                <a:gd name="T1" fmla="*/ 43 h 43"/>
                <a:gd name="T2" fmla="*/ 181 w 193"/>
                <a:gd name="T3" fmla="*/ 42 h 43"/>
                <a:gd name="T4" fmla="*/ 10 w 193"/>
                <a:gd name="T5" fmla="*/ 32 h 43"/>
                <a:gd name="T6" fmla="*/ 1 w 193"/>
                <a:gd name="T7" fmla="*/ 27 h 43"/>
                <a:gd name="T8" fmla="*/ 6 w 193"/>
                <a:gd name="T9" fmla="*/ 18 h 43"/>
                <a:gd name="T10" fmla="*/ 189 w 193"/>
                <a:gd name="T11" fmla="*/ 30 h 43"/>
                <a:gd name="T12" fmla="*/ 191 w 193"/>
                <a:gd name="T13" fmla="*/ 40 h 43"/>
                <a:gd name="T14" fmla="*/ 185 w 19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43">
                  <a:moveTo>
                    <a:pt x="185" y="43"/>
                  </a:moveTo>
                  <a:cubicBezTo>
                    <a:pt x="184" y="43"/>
                    <a:pt x="182" y="43"/>
                    <a:pt x="181" y="42"/>
                  </a:cubicBezTo>
                  <a:cubicBezTo>
                    <a:pt x="151" y="22"/>
                    <a:pt x="85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8"/>
                  </a:cubicBezTo>
                  <a:cubicBezTo>
                    <a:pt x="74" y="0"/>
                    <a:pt x="149" y="4"/>
                    <a:pt x="189" y="30"/>
                  </a:cubicBezTo>
                  <a:cubicBezTo>
                    <a:pt x="192" y="32"/>
                    <a:pt x="193" y="37"/>
                    <a:pt x="191" y="40"/>
                  </a:cubicBezTo>
                  <a:cubicBezTo>
                    <a:pt x="190" y="42"/>
                    <a:pt x="187" y="43"/>
                    <a:pt x="18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19" name="Freeform 27"/>
            <p:cNvSpPr>
              <a:spLocks/>
            </p:cNvSpPr>
            <p:nvPr/>
          </p:nvSpPr>
          <p:spPr bwMode="auto">
            <a:xfrm>
              <a:off x="3992563" y="2278063"/>
              <a:ext cx="230187" cy="52388"/>
            </a:xfrm>
            <a:custGeom>
              <a:avLst/>
              <a:gdLst>
                <a:gd name="T0" fmla="*/ 186 w 194"/>
                <a:gd name="T1" fmla="*/ 44 h 44"/>
                <a:gd name="T2" fmla="*/ 182 w 194"/>
                <a:gd name="T3" fmla="*/ 43 h 44"/>
                <a:gd name="T4" fmla="*/ 10 w 194"/>
                <a:gd name="T5" fmla="*/ 34 h 44"/>
                <a:gd name="T6" fmla="*/ 1 w 194"/>
                <a:gd name="T7" fmla="*/ 30 h 44"/>
                <a:gd name="T8" fmla="*/ 6 w 194"/>
                <a:gd name="T9" fmla="*/ 21 h 44"/>
                <a:gd name="T10" fmla="*/ 190 w 194"/>
                <a:gd name="T11" fmla="*/ 31 h 44"/>
                <a:gd name="T12" fmla="*/ 192 w 194"/>
                <a:gd name="T13" fmla="*/ 41 h 44"/>
                <a:gd name="T14" fmla="*/ 186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186" y="44"/>
                  </a:moveTo>
                  <a:cubicBezTo>
                    <a:pt x="185" y="44"/>
                    <a:pt x="183" y="44"/>
                    <a:pt x="182" y="43"/>
                  </a:cubicBezTo>
                  <a:cubicBezTo>
                    <a:pt x="144" y="19"/>
                    <a:pt x="78" y="15"/>
                    <a:pt x="10" y="34"/>
                  </a:cubicBezTo>
                  <a:cubicBezTo>
                    <a:pt x="6" y="35"/>
                    <a:pt x="2" y="33"/>
                    <a:pt x="1" y="30"/>
                  </a:cubicBezTo>
                  <a:cubicBezTo>
                    <a:pt x="0" y="26"/>
                    <a:pt x="2" y="22"/>
                    <a:pt x="6" y="21"/>
                  </a:cubicBezTo>
                  <a:cubicBezTo>
                    <a:pt x="79" y="0"/>
                    <a:pt x="148" y="4"/>
                    <a:pt x="190" y="31"/>
                  </a:cubicBezTo>
                  <a:cubicBezTo>
                    <a:pt x="193" y="34"/>
                    <a:pt x="194" y="38"/>
                    <a:pt x="192" y="41"/>
                  </a:cubicBezTo>
                  <a:cubicBezTo>
                    <a:pt x="191" y="43"/>
                    <a:pt x="188" y="44"/>
                    <a:pt x="18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0" name="Freeform 28"/>
            <p:cNvSpPr>
              <a:spLocks/>
            </p:cNvSpPr>
            <p:nvPr/>
          </p:nvSpPr>
          <p:spPr bwMode="auto">
            <a:xfrm>
              <a:off x="3992563" y="2339976"/>
              <a:ext cx="230187" cy="55563"/>
            </a:xfrm>
            <a:custGeom>
              <a:avLst/>
              <a:gdLst>
                <a:gd name="T0" fmla="*/ 186 w 194"/>
                <a:gd name="T1" fmla="*/ 47 h 47"/>
                <a:gd name="T2" fmla="*/ 182 w 194"/>
                <a:gd name="T3" fmla="*/ 46 h 47"/>
                <a:gd name="T4" fmla="*/ 10 w 194"/>
                <a:gd name="T5" fmla="*/ 38 h 47"/>
                <a:gd name="T6" fmla="*/ 1 w 194"/>
                <a:gd name="T7" fmla="*/ 34 h 47"/>
                <a:gd name="T8" fmla="*/ 5 w 194"/>
                <a:gd name="T9" fmla="*/ 25 h 47"/>
                <a:gd name="T10" fmla="*/ 190 w 194"/>
                <a:gd name="T11" fmla="*/ 34 h 47"/>
                <a:gd name="T12" fmla="*/ 192 w 194"/>
                <a:gd name="T13" fmla="*/ 44 h 47"/>
                <a:gd name="T14" fmla="*/ 186 w 194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7">
                  <a:moveTo>
                    <a:pt x="186" y="47"/>
                  </a:moveTo>
                  <a:cubicBezTo>
                    <a:pt x="185" y="47"/>
                    <a:pt x="183" y="46"/>
                    <a:pt x="182" y="46"/>
                  </a:cubicBezTo>
                  <a:cubicBezTo>
                    <a:pt x="148" y="23"/>
                    <a:pt x="67" y="15"/>
                    <a:pt x="10" y="38"/>
                  </a:cubicBezTo>
                  <a:cubicBezTo>
                    <a:pt x="7" y="39"/>
                    <a:pt x="3" y="37"/>
                    <a:pt x="1" y="34"/>
                  </a:cubicBezTo>
                  <a:cubicBezTo>
                    <a:pt x="0" y="30"/>
                    <a:pt x="1" y="26"/>
                    <a:pt x="5" y="25"/>
                  </a:cubicBezTo>
                  <a:cubicBezTo>
                    <a:pt x="67" y="0"/>
                    <a:pt x="152" y="10"/>
                    <a:pt x="190" y="34"/>
                  </a:cubicBezTo>
                  <a:cubicBezTo>
                    <a:pt x="193" y="36"/>
                    <a:pt x="194" y="40"/>
                    <a:pt x="192" y="44"/>
                  </a:cubicBezTo>
                  <a:cubicBezTo>
                    <a:pt x="190" y="46"/>
                    <a:pt x="188" y="47"/>
                    <a:pt x="186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1" name="Freeform 29"/>
            <p:cNvSpPr>
              <a:spLocks/>
            </p:cNvSpPr>
            <p:nvPr/>
          </p:nvSpPr>
          <p:spPr bwMode="auto">
            <a:xfrm>
              <a:off x="4321175" y="2085976"/>
              <a:ext cx="230187" cy="52388"/>
            </a:xfrm>
            <a:custGeom>
              <a:avLst/>
              <a:gdLst>
                <a:gd name="T0" fmla="*/ 8 w 194"/>
                <a:gd name="T1" fmla="*/ 44 h 44"/>
                <a:gd name="T2" fmla="*/ 2 w 194"/>
                <a:gd name="T3" fmla="*/ 41 h 44"/>
                <a:gd name="T4" fmla="*/ 4 w 194"/>
                <a:gd name="T5" fmla="*/ 31 h 44"/>
                <a:gd name="T6" fmla="*/ 188 w 194"/>
                <a:gd name="T7" fmla="*/ 19 h 44"/>
                <a:gd name="T8" fmla="*/ 193 w 194"/>
                <a:gd name="T9" fmla="*/ 27 h 44"/>
                <a:gd name="T10" fmla="*/ 185 w 194"/>
                <a:gd name="T11" fmla="*/ 32 h 44"/>
                <a:gd name="T12" fmla="*/ 12 w 194"/>
                <a:gd name="T13" fmla="*/ 43 h 44"/>
                <a:gd name="T14" fmla="*/ 8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8" y="44"/>
                  </a:moveTo>
                  <a:cubicBezTo>
                    <a:pt x="6" y="44"/>
                    <a:pt x="4" y="43"/>
                    <a:pt x="2" y="41"/>
                  </a:cubicBezTo>
                  <a:cubicBezTo>
                    <a:pt x="0" y="38"/>
                    <a:pt x="1" y="33"/>
                    <a:pt x="4" y="31"/>
                  </a:cubicBezTo>
                  <a:cubicBezTo>
                    <a:pt x="45" y="5"/>
                    <a:pt x="121" y="0"/>
                    <a:pt x="188" y="19"/>
                  </a:cubicBezTo>
                  <a:cubicBezTo>
                    <a:pt x="192" y="20"/>
                    <a:pt x="194" y="23"/>
                    <a:pt x="193" y="27"/>
                  </a:cubicBezTo>
                  <a:cubicBezTo>
                    <a:pt x="192" y="31"/>
                    <a:pt x="188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4"/>
                    <a:pt x="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2" name="Freeform 30"/>
            <p:cNvSpPr>
              <a:spLocks/>
            </p:cNvSpPr>
            <p:nvPr/>
          </p:nvSpPr>
          <p:spPr bwMode="auto">
            <a:xfrm>
              <a:off x="4321175" y="2149476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5 w 194"/>
                <a:gd name="T5" fmla="*/ 32 h 45"/>
                <a:gd name="T6" fmla="*/ 189 w 194"/>
                <a:gd name="T7" fmla="*/ 19 h 45"/>
                <a:gd name="T8" fmla="*/ 193 w 194"/>
                <a:gd name="T9" fmla="*/ 28 h 45"/>
                <a:gd name="T10" fmla="*/ 185 w 194"/>
                <a:gd name="T11" fmla="*/ 33 h 45"/>
                <a:gd name="T12" fmla="*/ 12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6" y="45"/>
                    <a:pt x="4" y="44"/>
                    <a:pt x="2" y="42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6"/>
                    <a:pt x="121" y="0"/>
                    <a:pt x="189" y="19"/>
                  </a:cubicBezTo>
                  <a:cubicBezTo>
                    <a:pt x="192" y="20"/>
                    <a:pt x="194" y="24"/>
                    <a:pt x="193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13" y="13"/>
                    <a:pt x="44" y="23"/>
                    <a:pt x="12" y="44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3" name="Freeform 31"/>
            <p:cNvSpPr>
              <a:spLocks/>
            </p:cNvSpPr>
            <p:nvPr/>
          </p:nvSpPr>
          <p:spPr bwMode="auto">
            <a:xfrm>
              <a:off x="4321175" y="2214563"/>
              <a:ext cx="230187" cy="53975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1 h 45"/>
                <a:gd name="T4" fmla="*/ 5 w 195"/>
                <a:gd name="T5" fmla="*/ 32 h 45"/>
                <a:gd name="T6" fmla="*/ 189 w 195"/>
                <a:gd name="T7" fmla="*/ 19 h 45"/>
                <a:gd name="T8" fmla="*/ 193 w 195"/>
                <a:gd name="T9" fmla="*/ 28 h 45"/>
                <a:gd name="T10" fmla="*/ 185 w 195"/>
                <a:gd name="T11" fmla="*/ 32 h 45"/>
                <a:gd name="T12" fmla="*/ 12 w 195"/>
                <a:gd name="T13" fmla="*/ 43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3"/>
                    <a:pt x="3" y="41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5"/>
                    <a:pt x="121" y="0"/>
                    <a:pt x="189" y="19"/>
                  </a:cubicBezTo>
                  <a:cubicBezTo>
                    <a:pt x="192" y="20"/>
                    <a:pt x="195" y="24"/>
                    <a:pt x="193" y="28"/>
                  </a:cubicBezTo>
                  <a:cubicBezTo>
                    <a:pt x="192" y="31"/>
                    <a:pt x="189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4" name="Freeform 32"/>
            <p:cNvSpPr>
              <a:spLocks/>
            </p:cNvSpPr>
            <p:nvPr/>
          </p:nvSpPr>
          <p:spPr bwMode="auto">
            <a:xfrm>
              <a:off x="4321175" y="2278063"/>
              <a:ext cx="230187" cy="52388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2 h 45"/>
                <a:gd name="T4" fmla="*/ 5 w 195"/>
                <a:gd name="T5" fmla="*/ 32 h 45"/>
                <a:gd name="T6" fmla="*/ 189 w 195"/>
                <a:gd name="T7" fmla="*/ 20 h 45"/>
                <a:gd name="T8" fmla="*/ 194 w 195"/>
                <a:gd name="T9" fmla="*/ 28 h 45"/>
                <a:gd name="T10" fmla="*/ 185 w 195"/>
                <a:gd name="T11" fmla="*/ 33 h 45"/>
                <a:gd name="T12" fmla="*/ 12 w 195"/>
                <a:gd name="T13" fmla="*/ 44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4"/>
                    <a:pt x="3" y="42"/>
                  </a:cubicBezTo>
                  <a:cubicBezTo>
                    <a:pt x="0" y="39"/>
                    <a:pt x="1" y="34"/>
                    <a:pt x="5" y="32"/>
                  </a:cubicBezTo>
                  <a:cubicBezTo>
                    <a:pt x="38" y="11"/>
                    <a:pt x="118" y="0"/>
                    <a:pt x="189" y="20"/>
                  </a:cubicBezTo>
                  <a:cubicBezTo>
                    <a:pt x="192" y="21"/>
                    <a:pt x="195" y="25"/>
                    <a:pt x="194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20" y="15"/>
                    <a:pt x="43" y="24"/>
                    <a:pt x="12" y="44"/>
                  </a:cubicBezTo>
                  <a:cubicBezTo>
                    <a:pt x="11" y="45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5" name="Freeform 33"/>
            <p:cNvSpPr>
              <a:spLocks/>
            </p:cNvSpPr>
            <p:nvPr/>
          </p:nvSpPr>
          <p:spPr bwMode="auto">
            <a:xfrm>
              <a:off x="4321175" y="2343151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4 w 194"/>
                <a:gd name="T5" fmla="*/ 32 h 45"/>
                <a:gd name="T6" fmla="*/ 188 w 194"/>
                <a:gd name="T7" fmla="*/ 19 h 45"/>
                <a:gd name="T8" fmla="*/ 193 w 194"/>
                <a:gd name="T9" fmla="*/ 28 h 45"/>
                <a:gd name="T10" fmla="*/ 184 w 194"/>
                <a:gd name="T11" fmla="*/ 33 h 45"/>
                <a:gd name="T12" fmla="*/ 11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5" y="45"/>
                    <a:pt x="3" y="44"/>
                    <a:pt x="2" y="42"/>
                  </a:cubicBezTo>
                  <a:cubicBezTo>
                    <a:pt x="0" y="38"/>
                    <a:pt x="0" y="34"/>
                    <a:pt x="4" y="32"/>
                  </a:cubicBezTo>
                  <a:cubicBezTo>
                    <a:pt x="44" y="6"/>
                    <a:pt x="120" y="0"/>
                    <a:pt x="188" y="19"/>
                  </a:cubicBezTo>
                  <a:cubicBezTo>
                    <a:pt x="191" y="20"/>
                    <a:pt x="194" y="24"/>
                    <a:pt x="193" y="28"/>
                  </a:cubicBezTo>
                  <a:cubicBezTo>
                    <a:pt x="192" y="32"/>
                    <a:pt x="188" y="34"/>
                    <a:pt x="184" y="33"/>
                  </a:cubicBezTo>
                  <a:cubicBezTo>
                    <a:pt x="113" y="13"/>
                    <a:pt x="43" y="23"/>
                    <a:pt x="11" y="44"/>
                  </a:cubicBezTo>
                  <a:cubicBezTo>
                    <a:pt x="10" y="45"/>
                    <a:pt x="9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81000" y="457200"/>
            <a:ext cx="8069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FF0000"/>
                </a:solidFill>
              </a:rPr>
              <a:t>Quan sát hình và chỉ ra cách mô phỏng hình ảnh chạm khắc trên đình làng.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35844" name="Picture 4" descr="Giải bài 13 Chạm khắc đình là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83820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2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718B67-CBEB-E408-3EB4-5BE82B730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6" y="1246729"/>
            <a:ext cx="2003864" cy="18288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6A7E85-9D40-910B-B7A9-ADEF67286D4B}"/>
              </a:ext>
            </a:extLst>
          </p:cNvPr>
          <p:cNvSpPr txBox="1"/>
          <p:nvPr/>
        </p:nvSpPr>
        <p:spPr>
          <a:xfrm>
            <a:off x="-62772" y="376676"/>
            <a:ext cx="9262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fr-FR" sz="2800" b="1" dirty="0" err="1"/>
              <a:t>mô</a:t>
            </a:r>
            <a:r>
              <a:rPr lang="fr-FR" sz="2800" b="1" dirty="0"/>
              <a:t> </a:t>
            </a:r>
            <a:r>
              <a:rPr lang="fr-FR" sz="2800" b="1" dirty="0" err="1"/>
              <a:t>phỏng</a:t>
            </a:r>
            <a:r>
              <a:rPr lang="fr-FR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ảnh</a:t>
            </a:r>
            <a:r>
              <a:rPr lang="en-US" sz="2800" b="1" dirty="0"/>
              <a:t> </a:t>
            </a:r>
            <a:r>
              <a:rPr lang="en-US" sz="2800" b="1" dirty="0" err="1"/>
              <a:t>chạm</a:t>
            </a:r>
            <a:r>
              <a:rPr lang="en-US" sz="2800" b="1" dirty="0"/>
              <a:t> </a:t>
            </a:r>
            <a:r>
              <a:rPr lang="en-US" sz="2800" b="1" dirty="0" err="1"/>
              <a:t>khắc</a:t>
            </a:r>
            <a:r>
              <a:rPr lang="en-US" sz="2800" b="1" dirty="0"/>
              <a:t>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đình</a:t>
            </a:r>
            <a:r>
              <a:rPr lang="en-US" sz="2800" b="1" dirty="0"/>
              <a:t> </a:t>
            </a:r>
            <a:r>
              <a:rPr lang="en-US" sz="2800" b="1" dirty="0" err="1"/>
              <a:t>làng</a:t>
            </a:r>
            <a:endParaRPr lang="en-US" sz="28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57B0BA-B4D0-6434-8CE2-344525373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36" y="1276949"/>
            <a:ext cx="1911262" cy="17798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ED0BFB-570B-4602-4721-7EFA4074F6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91" y="1271995"/>
            <a:ext cx="1852451" cy="17798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30002B-2901-3A19-B065-87BCAE81FE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79" y="1244625"/>
            <a:ext cx="1851986" cy="182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608BFD-F430-ED30-E325-B84A32BA0F79}"/>
              </a:ext>
            </a:extLst>
          </p:cNvPr>
          <p:cNvSpPr txBox="1"/>
          <p:nvPr/>
        </p:nvSpPr>
        <p:spPr>
          <a:xfrm>
            <a:off x="359852" y="3429000"/>
            <a:ext cx="1851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Bước 1:</a:t>
            </a:r>
            <a:r>
              <a:rPr lang="vi-VN" b="1" dirty="0"/>
              <a:t> Tạo khuôn hình có bề mặt phẳng để mô phỏng bức chạm khắc.</a:t>
            </a:r>
          </a:p>
          <a:p>
            <a:r>
              <a:rPr lang="vi-VN" b="1" dirty="0"/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E5B98A-8001-5463-8B17-075C7FBC1756}"/>
              </a:ext>
            </a:extLst>
          </p:cNvPr>
          <p:cNvSpPr txBox="1"/>
          <p:nvPr/>
        </p:nvSpPr>
        <p:spPr>
          <a:xfrm>
            <a:off x="2480297" y="3443036"/>
            <a:ext cx="1850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Bước 2:</a:t>
            </a:r>
            <a:r>
              <a:rPr lang="vi-VN" b="1" dirty="0"/>
              <a:t> Xác định vị trí, tỉ lệ và vẽ phác hình sẽ mô phỏng.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146D82-692B-E639-A7CF-18E308D0F78C}"/>
              </a:ext>
            </a:extLst>
          </p:cNvPr>
          <p:cNvSpPr txBox="1"/>
          <p:nvPr/>
        </p:nvSpPr>
        <p:spPr>
          <a:xfrm>
            <a:off x="4874430" y="3437626"/>
            <a:ext cx="1850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Bước 3: </a:t>
            </a:r>
            <a:r>
              <a:rPr lang="vi-VN" b="1" dirty="0"/>
              <a:t>Khắc theo nét và nạo bỏ đất tạo các khối lồi, khối lõm cho bức chạm khắc.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D3141C-F3A3-C05E-B31B-CB7C6D0E1E54}"/>
              </a:ext>
            </a:extLst>
          </p:cNvPr>
          <p:cNvSpPr txBox="1"/>
          <p:nvPr/>
        </p:nvSpPr>
        <p:spPr>
          <a:xfrm>
            <a:off x="7123374" y="3413184"/>
            <a:ext cx="18502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Bước 4:</a:t>
            </a:r>
            <a:r>
              <a:rPr lang="vi-VN" b="1" dirty="0"/>
              <a:t> Tạo hình khối chi tiết, thể hiện đặc điểm bức chạm khắc mẫu và hoàn thiện sản phẩm.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标题 1"/>
          <p:cNvSpPr txBox="1">
            <a:spLocks/>
          </p:cNvSpPr>
          <p:nvPr/>
        </p:nvSpPr>
        <p:spPr>
          <a:xfrm>
            <a:off x="1219201" y="381000"/>
            <a:ext cx="7048500" cy="670708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1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ctr" defTabSz="9141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KHÁM PHÁ - KẾT NỐI KINH NGHIỆM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造字工房悦黑（非商用）常规体" pitchFamily="2" charset="-122"/>
              <a:cs typeface="Times New Roman" pitchFamily="18" charset="0"/>
            </a:endParaRPr>
          </a:p>
        </p:txBody>
      </p:sp>
      <p:grpSp>
        <p:nvGrpSpPr>
          <p:cNvPr id="2" name="组合 113"/>
          <p:cNvGrpSpPr>
            <a:grpSpLocks noChangeAspect="1"/>
          </p:cNvGrpSpPr>
          <p:nvPr/>
        </p:nvGrpSpPr>
        <p:grpSpPr>
          <a:xfrm>
            <a:off x="3228905" y="2997957"/>
            <a:ext cx="506439" cy="459226"/>
            <a:chOff x="3897313" y="2016126"/>
            <a:chExt cx="749300" cy="509588"/>
          </a:xfrm>
          <a:solidFill>
            <a:schemeClr val="bg1"/>
          </a:solidFill>
        </p:grpSpPr>
        <p:sp>
          <p:nvSpPr>
            <p:cNvPr id="115" name="Freeform 8"/>
            <p:cNvSpPr>
              <a:spLocks noEditPoints="1"/>
            </p:cNvSpPr>
            <p:nvPr/>
          </p:nvSpPr>
          <p:spPr bwMode="auto">
            <a:xfrm>
              <a:off x="3897313" y="2016126"/>
              <a:ext cx="749300" cy="509588"/>
            </a:xfrm>
            <a:custGeom>
              <a:avLst/>
              <a:gdLst>
                <a:gd name="T0" fmla="*/ 627 w 631"/>
                <a:gd name="T1" fmla="*/ 44 h 429"/>
                <a:gd name="T2" fmla="*/ 469 w 631"/>
                <a:gd name="T3" fmla="*/ 0 h 429"/>
                <a:gd name="T4" fmla="*/ 315 w 631"/>
                <a:gd name="T5" fmla="*/ 41 h 429"/>
                <a:gd name="T6" fmla="*/ 168 w 631"/>
                <a:gd name="T7" fmla="*/ 0 h 429"/>
                <a:gd name="T8" fmla="*/ 3 w 631"/>
                <a:gd name="T9" fmla="*/ 44 h 429"/>
                <a:gd name="T10" fmla="*/ 0 w 631"/>
                <a:gd name="T11" fmla="*/ 52 h 429"/>
                <a:gd name="T12" fmla="*/ 0 w 631"/>
                <a:gd name="T13" fmla="*/ 412 h 429"/>
                <a:gd name="T14" fmla="*/ 23 w 631"/>
                <a:gd name="T15" fmla="*/ 429 h 429"/>
                <a:gd name="T16" fmla="*/ 313 w 631"/>
                <a:gd name="T17" fmla="*/ 429 h 429"/>
                <a:gd name="T18" fmla="*/ 608 w 631"/>
                <a:gd name="T19" fmla="*/ 429 h 429"/>
                <a:gd name="T20" fmla="*/ 631 w 631"/>
                <a:gd name="T21" fmla="*/ 413 h 429"/>
                <a:gd name="T22" fmla="*/ 631 w 631"/>
                <a:gd name="T23" fmla="*/ 52 h 429"/>
                <a:gd name="T24" fmla="*/ 627 w 631"/>
                <a:gd name="T25" fmla="*/ 44 h 429"/>
                <a:gd name="T26" fmla="*/ 304 w 631"/>
                <a:gd name="T27" fmla="*/ 60 h 429"/>
                <a:gd name="T28" fmla="*/ 304 w 631"/>
                <a:gd name="T29" fmla="*/ 393 h 429"/>
                <a:gd name="T30" fmla="*/ 167 w 631"/>
                <a:gd name="T31" fmla="*/ 355 h 429"/>
                <a:gd name="T32" fmla="*/ 40 w 631"/>
                <a:gd name="T33" fmla="*/ 380 h 429"/>
                <a:gd name="T34" fmla="*/ 40 w 631"/>
                <a:gd name="T35" fmla="*/ 46 h 429"/>
                <a:gd name="T36" fmla="*/ 169 w 631"/>
                <a:gd name="T37" fmla="*/ 21 h 429"/>
                <a:gd name="T38" fmla="*/ 304 w 631"/>
                <a:gd name="T39" fmla="*/ 60 h 429"/>
                <a:gd name="T40" fmla="*/ 590 w 631"/>
                <a:gd name="T41" fmla="*/ 45 h 429"/>
                <a:gd name="T42" fmla="*/ 590 w 631"/>
                <a:gd name="T43" fmla="*/ 381 h 429"/>
                <a:gd name="T44" fmla="*/ 462 w 631"/>
                <a:gd name="T45" fmla="*/ 359 h 429"/>
                <a:gd name="T46" fmla="*/ 323 w 631"/>
                <a:gd name="T47" fmla="*/ 394 h 429"/>
                <a:gd name="T48" fmla="*/ 323 w 631"/>
                <a:gd name="T49" fmla="*/ 61 h 429"/>
                <a:gd name="T50" fmla="*/ 469 w 631"/>
                <a:gd name="T51" fmla="*/ 21 h 429"/>
                <a:gd name="T52" fmla="*/ 590 w 631"/>
                <a:gd name="T53" fmla="*/ 4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1" h="429">
                  <a:moveTo>
                    <a:pt x="627" y="44"/>
                  </a:moveTo>
                  <a:cubicBezTo>
                    <a:pt x="593" y="16"/>
                    <a:pt x="534" y="0"/>
                    <a:pt x="469" y="0"/>
                  </a:cubicBezTo>
                  <a:cubicBezTo>
                    <a:pt x="407" y="0"/>
                    <a:pt x="350" y="15"/>
                    <a:pt x="315" y="41"/>
                  </a:cubicBezTo>
                  <a:cubicBezTo>
                    <a:pt x="288" y="15"/>
                    <a:pt x="234" y="0"/>
                    <a:pt x="168" y="0"/>
                  </a:cubicBezTo>
                  <a:cubicBezTo>
                    <a:pt x="100" y="0"/>
                    <a:pt x="37" y="17"/>
                    <a:pt x="3" y="44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19"/>
                    <a:pt x="9" y="429"/>
                    <a:pt x="23" y="429"/>
                  </a:cubicBezTo>
                  <a:cubicBezTo>
                    <a:pt x="313" y="429"/>
                    <a:pt x="313" y="429"/>
                    <a:pt x="313" y="429"/>
                  </a:cubicBezTo>
                  <a:cubicBezTo>
                    <a:pt x="314" y="429"/>
                    <a:pt x="608" y="429"/>
                    <a:pt x="608" y="429"/>
                  </a:cubicBezTo>
                  <a:cubicBezTo>
                    <a:pt x="618" y="429"/>
                    <a:pt x="631" y="424"/>
                    <a:pt x="631" y="413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1" y="49"/>
                    <a:pt x="630" y="46"/>
                    <a:pt x="627" y="44"/>
                  </a:cubicBezTo>
                  <a:close/>
                  <a:moveTo>
                    <a:pt x="304" y="60"/>
                  </a:moveTo>
                  <a:cubicBezTo>
                    <a:pt x="304" y="66"/>
                    <a:pt x="304" y="393"/>
                    <a:pt x="304" y="393"/>
                  </a:cubicBezTo>
                  <a:cubicBezTo>
                    <a:pt x="275" y="369"/>
                    <a:pt x="227" y="355"/>
                    <a:pt x="167" y="355"/>
                  </a:cubicBezTo>
                  <a:cubicBezTo>
                    <a:pt x="120" y="355"/>
                    <a:pt x="75" y="364"/>
                    <a:pt x="40" y="38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85" y="21"/>
                    <a:pt x="169" y="21"/>
                  </a:cubicBezTo>
                  <a:cubicBezTo>
                    <a:pt x="266" y="21"/>
                    <a:pt x="304" y="58"/>
                    <a:pt x="304" y="60"/>
                  </a:cubicBezTo>
                  <a:close/>
                  <a:moveTo>
                    <a:pt x="590" y="45"/>
                  </a:moveTo>
                  <a:cubicBezTo>
                    <a:pt x="590" y="381"/>
                    <a:pt x="590" y="381"/>
                    <a:pt x="590" y="381"/>
                  </a:cubicBezTo>
                  <a:cubicBezTo>
                    <a:pt x="554" y="366"/>
                    <a:pt x="505" y="359"/>
                    <a:pt x="462" y="359"/>
                  </a:cubicBezTo>
                  <a:cubicBezTo>
                    <a:pt x="401" y="359"/>
                    <a:pt x="352" y="371"/>
                    <a:pt x="323" y="39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68" y="21"/>
                    <a:pt x="469" y="21"/>
                  </a:cubicBezTo>
                  <a:cubicBezTo>
                    <a:pt x="547" y="21"/>
                    <a:pt x="590" y="45"/>
                    <a:pt x="59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16" name="Freeform 24"/>
            <p:cNvSpPr>
              <a:spLocks/>
            </p:cNvSpPr>
            <p:nvPr/>
          </p:nvSpPr>
          <p:spPr bwMode="auto">
            <a:xfrm>
              <a:off x="3992563" y="2085976"/>
              <a:ext cx="228600" cy="52388"/>
            </a:xfrm>
            <a:custGeom>
              <a:avLst/>
              <a:gdLst>
                <a:gd name="T0" fmla="*/ 184 w 192"/>
                <a:gd name="T1" fmla="*/ 44 h 44"/>
                <a:gd name="T2" fmla="*/ 180 w 192"/>
                <a:gd name="T3" fmla="*/ 43 h 44"/>
                <a:gd name="T4" fmla="*/ 10 w 192"/>
                <a:gd name="T5" fmla="*/ 32 h 44"/>
                <a:gd name="T6" fmla="*/ 1 w 192"/>
                <a:gd name="T7" fmla="*/ 27 h 44"/>
                <a:gd name="T8" fmla="*/ 6 w 192"/>
                <a:gd name="T9" fmla="*/ 19 h 44"/>
                <a:gd name="T10" fmla="*/ 188 w 192"/>
                <a:gd name="T11" fmla="*/ 31 h 44"/>
                <a:gd name="T12" fmla="*/ 190 w 192"/>
                <a:gd name="T13" fmla="*/ 41 h 44"/>
                <a:gd name="T14" fmla="*/ 184 w 19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4">
                  <a:moveTo>
                    <a:pt x="184" y="44"/>
                  </a:moveTo>
                  <a:cubicBezTo>
                    <a:pt x="183" y="44"/>
                    <a:pt x="181" y="44"/>
                    <a:pt x="180" y="43"/>
                  </a:cubicBezTo>
                  <a:cubicBezTo>
                    <a:pt x="150" y="23"/>
                    <a:pt x="83" y="12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5"/>
                    <a:pt x="188" y="31"/>
                  </a:cubicBezTo>
                  <a:cubicBezTo>
                    <a:pt x="191" y="33"/>
                    <a:pt x="192" y="38"/>
                    <a:pt x="190" y="41"/>
                  </a:cubicBezTo>
                  <a:cubicBezTo>
                    <a:pt x="189" y="43"/>
                    <a:pt x="186" y="44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17" name="Freeform 25"/>
            <p:cNvSpPr>
              <a:spLocks/>
            </p:cNvSpPr>
            <p:nvPr/>
          </p:nvSpPr>
          <p:spPr bwMode="auto">
            <a:xfrm>
              <a:off x="3992563" y="2151063"/>
              <a:ext cx="228600" cy="50800"/>
            </a:xfrm>
            <a:custGeom>
              <a:avLst/>
              <a:gdLst>
                <a:gd name="T0" fmla="*/ 184 w 192"/>
                <a:gd name="T1" fmla="*/ 43 h 43"/>
                <a:gd name="T2" fmla="*/ 180 w 192"/>
                <a:gd name="T3" fmla="*/ 42 h 43"/>
                <a:gd name="T4" fmla="*/ 10 w 192"/>
                <a:gd name="T5" fmla="*/ 32 h 43"/>
                <a:gd name="T6" fmla="*/ 1 w 192"/>
                <a:gd name="T7" fmla="*/ 27 h 43"/>
                <a:gd name="T8" fmla="*/ 6 w 192"/>
                <a:gd name="T9" fmla="*/ 19 h 43"/>
                <a:gd name="T10" fmla="*/ 188 w 192"/>
                <a:gd name="T11" fmla="*/ 30 h 43"/>
                <a:gd name="T12" fmla="*/ 190 w 192"/>
                <a:gd name="T13" fmla="*/ 40 h 43"/>
                <a:gd name="T14" fmla="*/ 184 w 19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4" y="43"/>
                  </a:moveTo>
                  <a:cubicBezTo>
                    <a:pt x="183" y="43"/>
                    <a:pt x="181" y="43"/>
                    <a:pt x="180" y="42"/>
                  </a:cubicBezTo>
                  <a:cubicBezTo>
                    <a:pt x="150" y="23"/>
                    <a:pt x="84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4"/>
                    <a:pt x="188" y="30"/>
                  </a:cubicBezTo>
                  <a:cubicBezTo>
                    <a:pt x="191" y="32"/>
                    <a:pt x="192" y="37"/>
                    <a:pt x="190" y="40"/>
                  </a:cubicBezTo>
                  <a:cubicBezTo>
                    <a:pt x="188" y="42"/>
                    <a:pt x="186" y="43"/>
                    <a:pt x="18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18" name="Freeform 26"/>
            <p:cNvSpPr>
              <a:spLocks/>
            </p:cNvSpPr>
            <p:nvPr/>
          </p:nvSpPr>
          <p:spPr bwMode="auto">
            <a:xfrm>
              <a:off x="3992563" y="2214563"/>
              <a:ext cx="230187" cy="50800"/>
            </a:xfrm>
            <a:custGeom>
              <a:avLst/>
              <a:gdLst>
                <a:gd name="T0" fmla="*/ 185 w 193"/>
                <a:gd name="T1" fmla="*/ 43 h 43"/>
                <a:gd name="T2" fmla="*/ 181 w 193"/>
                <a:gd name="T3" fmla="*/ 42 h 43"/>
                <a:gd name="T4" fmla="*/ 10 w 193"/>
                <a:gd name="T5" fmla="*/ 32 h 43"/>
                <a:gd name="T6" fmla="*/ 1 w 193"/>
                <a:gd name="T7" fmla="*/ 27 h 43"/>
                <a:gd name="T8" fmla="*/ 6 w 193"/>
                <a:gd name="T9" fmla="*/ 18 h 43"/>
                <a:gd name="T10" fmla="*/ 189 w 193"/>
                <a:gd name="T11" fmla="*/ 30 h 43"/>
                <a:gd name="T12" fmla="*/ 191 w 193"/>
                <a:gd name="T13" fmla="*/ 40 h 43"/>
                <a:gd name="T14" fmla="*/ 185 w 19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43">
                  <a:moveTo>
                    <a:pt x="185" y="43"/>
                  </a:moveTo>
                  <a:cubicBezTo>
                    <a:pt x="184" y="43"/>
                    <a:pt x="182" y="43"/>
                    <a:pt x="181" y="42"/>
                  </a:cubicBezTo>
                  <a:cubicBezTo>
                    <a:pt x="151" y="22"/>
                    <a:pt x="85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8"/>
                  </a:cubicBezTo>
                  <a:cubicBezTo>
                    <a:pt x="74" y="0"/>
                    <a:pt x="149" y="4"/>
                    <a:pt x="189" y="30"/>
                  </a:cubicBezTo>
                  <a:cubicBezTo>
                    <a:pt x="192" y="32"/>
                    <a:pt x="193" y="37"/>
                    <a:pt x="191" y="40"/>
                  </a:cubicBezTo>
                  <a:cubicBezTo>
                    <a:pt x="190" y="42"/>
                    <a:pt x="187" y="43"/>
                    <a:pt x="18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19" name="Freeform 27"/>
            <p:cNvSpPr>
              <a:spLocks/>
            </p:cNvSpPr>
            <p:nvPr/>
          </p:nvSpPr>
          <p:spPr bwMode="auto">
            <a:xfrm>
              <a:off x="3992563" y="2278063"/>
              <a:ext cx="230187" cy="52388"/>
            </a:xfrm>
            <a:custGeom>
              <a:avLst/>
              <a:gdLst>
                <a:gd name="T0" fmla="*/ 186 w 194"/>
                <a:gd name="T1" fmla="*/ 44 h 44"/>
                <a:gd name="T2" fmla="*/ 182 w 194"/>
                <a:gd name="T3" fmla="*/ 43 h 44"/>
                <a:gd name="T4" fmla="*/ 10 w 194"/>
                <a:gd name="T5" fmla="*/ 34 h 44"/>
                <a:gd name="T6" fmla="*/ 1 w 194"/>
                <a:gd name="T7" fmla="*/ 30 h 44"/>
                <a:gd name="T8" fmla="*/ 6 w 194"/>
                <a:gd name="T9" fmla="*/ 21 h 44"/>
                <a:gd name="T10" fmla="*/ 190 w 194"/>
                <a:gd name="T11" fmla="*/ 31 h 44"/>
                <a:gd name="T12" fmla="*/ 192 w 194"/>
                <a:gd name="T13" fmla="*/ 41 h 44"/>
                <a:gd name="T14" fmla="*/ 186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186" y="44"/>
                  </a:moveTo>
                  <a:cubicBezTo>
                    <a:pt x="185" y="44"/>
                    <a:pt x="183" y="44"/>
                    <a:pt x="182" y="43"/>
                  </a:cubicBezTo>
                  <a:cubicBezTo>
                    <a:pt x="144" y="19"/>
                    <a:pt x="78" y="15"/>
                    <a:pt x="10" y="34"/>
                  </a:cubicBezTo>
                  <a:cubicBezTo>
                    <a:pt x="6" y="35"/>
                    <a:pt x="2" y="33"/>
                    <a:pt x="1" y="30"/>
                  </a:cubicBezTo>
                  <a:cubicBezTo>
                    <a:pt x="0" y="26"/>
                    <a:pt x="2" y="22"/>
                    <a:pt x="6" y="21"/>
                  </a:cubicBezTo>
                  <a:cubicBezTo>
                    <a:pt x="79" y="0"/>
                    <a:pt x="148" y="4"/>
                    <a:pt x="190" y="31"/>
                  </a:cubicBezTo>
                  <a:cubicBezTo>
                    <a:pt x="193" y="34"/>
                    <a:pt x="194" y="38"/>
                    <a:pt x="192" y="41"/>
                  </a:cubicBezTo>
                  <a:cubicBezTo>
                    <a:pt x="191" y="43"/>
                    <a:pt x="188" y="44"/>
                    <a:pt x="18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0" name="Freeform 28"/>
            <p:cNvSpPr>
              <a:spLocks/>
            </p:cNvSpPr>
            <p:nvPr/>
          </p:nvSpPr>
          <p:spPr bwMode="auto">
            <a:xfrm>
              <a:off x="3992563" y="2339976"/>
              <a:ext cx="230187" cy="55563"/>
            </a:xfrm>
            <a:custGeom>
              <a:avLst/>
              <a:gdLst>
                <a:gd name="T0" fmla="*/ 186 w 194"/>
                <a:gd name="T1" fmla="*/ 47 h 47"/>
                <a:gd name="T2" fmla="*/ 182 w 194"/>
                <a:gd name="T3" fmla="*/ 46 h 47"/>
                <a:gd name="T4" fmla="*/ 10 w 194"/>
                <a:gd name="T5" fmla="*/ 38 h 47"/>
                <a:gd name="T6" fmla="*/ 1 w 194"/>
                <a:gd name="T7" fmla="*/ 34 h 47"/>
                <a:gd name="T8" fmla="*/ 5 w 194"/>
                <a:gd name="T9" fmla="*/ 25 h 47"/>
                <a:gd name="T10" fmla="*/ 190 w 194"/>
                <a:gd name="T11" fmla="*/ 34 h 47"/>
                <a:gd name="T12" fmla="*/ 192 w 194"/>
                <a:gd name="T13" fmla="*/ 44 h 47"/>
                <a:gd name="T14" fmla="*/ 186 w 194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7">
                  <a:moveTo>
                    <a:pt x="186" y="47"/>
                  </a:moveTo>
                  <a:cubicBezTo>
                    <a:pt x="185" y="47"/>
                    <a:pt x="183" y="46"/>
                    <a:pt x="182" y="46"/>
                  </a:cubicBezTo>
                  <a:cubicBezTo>
                    <a:pt x="148" y="23"/>
                    <a:pt x="67" y="15"/>
                    <a:pt x="10" y="38"/>
                  </a:cubicBezTo>
                  <a:cubicBezTo>
                    <a:pt x="7" y="39"/>
                    <a:pt x="3" y="37"/>
                    <a:pt x="1" y="34"/>
                  </a:cubicBezTo>
                  <a:cubicBezTo>
                    <a:pt x="0" y="30"/>
                    <a:pt x="1" y="26"/>
                    <a:pt x="5" y="25"/>
                  </a:cubicBezTo>
                  <a:cubicBezTo>
                    <a:pt x="67" y="0"/>
                    <a:pt x="152" y="10"/>
                    <a:pt x="190" y="34"/>
                  </a:cubicBezTo>
                  <a:cubicBezTo>
                    <a:pt x="193" y="36"/>
                    <a:pt x="194" y="40"/>
                    <a:pt x="192" y="44"/>
                  </a:cubicBezTo>
                  <a:cubicBezTo>
                    <a:pt x="190" y="46"/>
                    <a:pt x="188" y="47"/>
                    <a:pt x="186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1" name="Freeform 29"/>
            <p:cNvSpPr>
              <a:spLocks/>
            </p:cNvSpPr>
            <p:nvPr/>
          </p:nvSpPr>
          <p:spPr bwMode="auto">
            <a:xfrm>
              <a:off x="4321175" y="2085976"/>
              <a:ext cx="230187" cy="52388"/>
            </a:xfrm>
            <a:custGeom>
              <a:avLst/>
              <a:gdLst>
                <a:gd name="T0" fmla="*/ 8 w 194"/>
                <a:gd name="T1" fmla="*/ 44 h 44"/>
                <a:gd name="T2" fmla="*/ 2 w 194"/>
                <a:gd name="T3" fmla="*/ 41 h 44"/>
                <a:gd name="T4" fmla="*/ 4 w 194"/>
                <a:gd name="T5" fmla="*/ 31 h 44"/>
                <a:gd name="T6" fmla="*/ 188 w 194"/>
                <a:gd name="T7" fmla="*/ 19 h 44"/>
                <a:gd name="T8" fmla="*/ 193 w 194"/>
                <a:gd name="T9" fmla="*/ 27 h 44"/>
                <a:gd name="T10" fmla="*/ 185 w 194"/>
                <a:gd name="T11" fmla="*/ 32 h 44"/>
                <a:gd name="T12" fmla="*/ 12 w 194"/>
                <a:gd name="T13" fmla="*/ 43 h 44"/>
                <a:gd name="T14" fmla="*/ 8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8" y="44"/>
                  </a:moveTo>
                  <a:cubicBezTo>
                    <a:pt x="6" y="44"/>
                    <a:pt x="4" y="43"/>
                    <a:pt x="2" y="41"/>
                  </a:cubicBezTo>
                  <a:cubicBezTo>
                    <a:pt x="0" y="38"/>
                    <a:pt x="1" y="33"/>
                    <a:pt x="4" y="31"/>
                  </a:cubicBezTo>
                  <a:cubicBezTo>
                    <a:pt x="45" y="5"/>
                    <a:pt x="121" y="0"/>
                    <a:pt x="188" y="19"/>
                  </a:cubicBezTo>
                  <a:cubicBezTo>
                    <a:pt x="192" y="20"/>
                    <a:pt x="194" y="23"/>
                    <a:pt x="193" y="27"/>
                  </a:cubicBezTo>
                  <a:cubicBezTo>
                    <a:pt x="192" y="31"/>
                    <a:pt x="188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4"/>
                    <a:pt x="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2" name="Freeform 30"/>
            <p:cNvSpPr>
              <a:spLocks/>
            </p:cNvSpPr>
            <p:nvPr/>
          </p:nvSpPr>
          <p:spPr bwMode="auto">
            <a:xfrm>
              <a:off x="4321175" y="2149476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5 w 194"/>
                <a:gd name="T5" fmla="*/ 32 h 45"/>
                <a:gd name="T6" fmla="*/ 189 w 194"/>
                <a:gd name="T7" fmla="*/ 19 h 45"/>
                <a:gd name="T8" fmla="*/ 193 w 194"/>
                <a:gd name="T9" fmla="*/ 28 h 45"/>
                <a:gd name="T10" fmla="*/ 185 w 194"/>
                <a:gd name="T11" fmla="*/ 33 h 45"/>
                <a:gd name="T12" fmla="*/ 12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6" y="45"/>
                    <a:pt x="4" y="44"/>
                    <a:pt x="2" y="42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6"/>
                    <a:pt x="121" y="0"/>
                    <a:pt x="189" y="19"/>
                  </a:cubicBezTo>
                  <a:cubicBezTo>
                    <a:pt x="192" y="20"/>
                    <a:pt x="194" y="24"/>
                    <a:pt x="193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13" y="13"/>
                    <a:pt x="44" y="23"/>
                    <a:pt x="12" y="44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3" name="Freeform 31"/>
            <p:cNvSpPr>
              <a:spLocks/>
            </p:cNvSpPr>
            <p:nvPr/>
          </p:nvSpPr>
          <p:spPr bwMode="auto">
            <a:xfrm>
              <a:off x="4321175" y="2214563"/>
              <a:ext cx="230187" cy="53975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1 h 45"/>
                <a:gd name="T4" fmla="*/ 5 w 195"/>
                <a:gd name="T5" fmla="*/ 32 h 45"/>
                <a:gd name="T6" fmla="*/ 189 w 195"/>
                <a:gd name="T7" fmla="*/ 19 h 45"/>
                <a:gd name="T8" fmla="*/ 193 w 195"/>
                <a:gd name="T9" fmla="*/ 28 h 45"/>
                <a:gd name="T10" fmla="*/ 185 w 195"/>
                <a:gd name="T11" fmla="*/ 32 h 45"/>
                <a:gd name="T12" fmla="*/ 12 w 195"/>
                <a:gd name="T13" fmla="*/ 43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3"/>
                    <a:pt x="3" y="41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5"/>
                    <a:pt x="121" y="0"/>
                    <a:pt x="189" y="19"/>
                  </a:cubicBezTo>
                  <a:cubicBezTo>
                    <a:pt x="192" y="20"/>
                    <a:pt x="195" y="24"/>
                    <a:pt x="193" y="28"/>
                  </a:cubicBezTo>
                  <a:cubicBezTo>
                    <a:pt x="192" y="31"/>
                    <a:pt x="189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4" name="Freeform 32"/>
            <p:cNvSpPr>
              <a:spLocks/>
            </p:cNvSpPr>
            <p:nvPr/>
          </p:nvSpPr>
          <p:spPr bwMode="auto">
            <a:xfrm>
              <a:off x="4321175" y="2278063"/>
              <a:ext cx="230187" cy="52388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2 h 45"/>
                <a:gd name="T4" fmla="*/ 5 w 195"/>
                <a:gd name="T5" fmla="*/ 32 h 45"/>
                <a:gd name="T6" fmla="*/ 189 w 195"/>
                <a:gd name="T7" fmla="*/ 20 h 45"/>
                <a:gd name="T8" fmla="*/ 194 w 195"/>
                <a:gd name="T9" fmla="*/ 28 h 45"/>
                <a:gd name="T10" fmla="*/ 185 w 195"/>
                <a:gd name="T11" fmla="*/ 33 h 45"/>
                <a:gd name="T12" fmla="*/ 12 w 195"/>
                <a:gd name="T13" fmla="*/ 44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4"/>
                    <a:pt x="3" y="42"/>
                  </a:cubicBezTo>
                  <a:cubicBezTo>
                    <a:pt x="0" y="39"/>
                    <a:pt x="1" y="34"/>
                    <a:pt x="5" y="32"/>
                  </a:cubicBezTo>
                  <a:cubicBezTo>
                    <a:pt x="38" y="11"/>
                    <a:pt x="118" y="0"/>
                    <a:pt x="189" y="20"/>
                  </a:cubicBezTo>
                  <a:cubicBezTo>
                    <a:pt x="192" y="21"/>
                    <a:pt x="195" y="25"/>
                    <a:pt x="194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20" y="15"/>
                    <a:pt x="43" y="24"/>
                    <a:pt x="12" y="44"/>
                  </a:cubicBezTo>
                  <a:cubicBezTo>
                    <a:pt x="11" y="45"/>
                    <a:pt x="10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25" name="Freeform 33"/>
            <p:cNvSpPr>
              <a:spLocks/>
            </p:cNvSpPr>
            <p:nvPr/>
          </p:nvSpPr>
          <p:spPr bwMode="auto">
            <a:xfrm>
              <a:off x="4321175" y="2343151"/>
              <a:ext cx="230187" cy="53975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4 w 194"/>
                <a:gd name="T5" fmla="*/ 32 h 45"/>
                <a:gd name="T6" fmla="*/ 188 w 194"/>
                <a:gd name="T7" fmla="*/ 19 h 45"/>
                <a:gd name="T8" fmla="*/ 193 w 194"/>
                <a:gd name="T9" fmla="*/ 28 h 45"/>
                <a:gd name="T10" fmla="*/ 184 w 194"/>
                <a:gd name="T11" fmla="*/ 33 h 45"/>
                <a:gd name="T12" fmla="*/ 11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5" y="45"/>
                    <a:pt x="3" y="44"/>
                    <a:pt x="2" y="42"/>
                  </a:cubicBezTo>
                  <a:cubicBezTo>
                    <a:pt x="0" y="38"/>
                    <a:pt x="0" y="34"/>
                    <a:pt x="4" y="32"/>
                  </a:cubicBezTo>
                  <a:cubicBezTo>
                    <a:pt x="44" y="6"/>
                    <a:pt x="120" y="0"/>
                    <a:pt x="188" y="19"/>
                  </a:cubicBezTo>
                  <a:cubicBezTo>
                    <a:pt x="191" y="20"/>
                    <a:pt x="194" y="24"/>
                    <a:pt x="193" y="28"/>
                  </a:cubicBezTo>
                  <a:cubicBezTo>
                    <a:pt x="192" y="32"/>
                    <a:pt x="188" y="34"/>
                    <a:pt x="184" y="33"/>
                  </a:cubicBezTo>
                  <a:cubicBezTo>
                    <a:pt x="113" y="13"/>
                    <a:pt x="43" y="23"/>
                    <a:pt x="11" y="44"/>
                  </a:cubicBezTo>
                  <a:cubicBezTo>
                    <a:pt x="10" y="45"/>
                    <a:pt x="9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-62772" y="376676"/>
            <a:ext cx="9262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fr-FR" sz="2800" b="1" dirty="0" err="1"/>
              <a:t>mô</a:t>
            </a:r>
            <a:r>
              <a:rPr lang="fr-FR" sz="2800" b="1" dirty="0"/>
              <a:t> </a:t>
            </a:r>
            <a:r>
              <a:rPr lang="fr-FR" sz="2800" b="1" dirty="0" err="1"/>
              <a:t>phỏng</a:t>
            </a:r>
            <a:r>
              <a:rPr lang="fr-FR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ảnh</a:t>
            </a:r>
            <a:r>
              <a:rPr lang="en-US" sz="2800" b="1" dirty="0"/>
              <a:t> </a:t>
            </a:r>
            <a:r>
              <a:rPr lang="en-US" sz="2800" b="1" dirty="0" err="1"/>
              <a:t>chạm</a:t>
            </a:r>
            <a:r>
              <a:rPr lang="en-US" sz="2800" b="1" dirty="0"/>
              <a:t> </a:t>
            </a:r>
            <a:r>
              <a:rPr lang="en-US" sz="2800" b="1" dirty="0" err="1"/>
              <a:t>khắc</a:t>
            </a:r>
            <a:r>
              <a:rPr lang="en-US" sz="2800" b="1" dirty="0"/>
              <a:t>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đình</a:t>
            </a:r>
            <a:r>
              <a:rPr lang="en-US" sz="2800" b="1" dirty="0"/>
              <a:t> </a:t>
            </a:r>
            <a:r>
              <a:rPr lang="en-US" sz="2800" b="1" dirty="0" err="1"/>
              <a:t>làng</a:t>
            </a:r>
            <a:endParaRPr lang="en-US" sz="28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705" y="1114655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Bước 1:</a:t>
            </a:r>
            <a:r>
              <a:rPr lang="vi-VN" sz="2400" b="1" dirty="0"/>
              <a:t> Tạo khuôn hình có bề mặt phẳng để mô phỏng bức chạm khắc.</a:t>
            </a:r>
          </a:p>
          <a:p>
            <a:r>
              <a:rPr lang="vi-VN" sz="2400" b="1" dirty="0"/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1335" y="2271750"/>
            <a:ext cx="8069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Bước 2:</a:t>
            </a:r>
            <a:r>
              <a:rPr lang="vi-VN" sz="2400" b="1" dirty="0"/>
              <a:t> Xác định vị trí, tỉ lệ và vẽ phác hình sẽ mô phỏng.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416007"/>
            <a:ext cx="8069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Bước 3: </a:t>
            </a:r>
            <a:r>
              <a:rPr lang="vi-VN" sz="2400" b="1" dirty="0"/>
              <a:t>Khắc theo nét và nạo bỏ đất tạo các khối lồi, khối lõm cho bức chạm khắc.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572000"/>
            <a:ext cx="8069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Bước 4:</a:t>
            </a:r>
            <a:r>
              <a:rPr lang="vi-VN" sz="2400" b="1" dirty="0"/>
              <a:t> Tạo hình khối chi tiết, thể hiện đặc điểm bức chạm khắc mẫu và hoàn thiện sản phẩm.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762000" y="381000"/>
            <a:ext cx="7886700" cy="466148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III. MÔ PHỎNG HÌNH ẢNH CHẠM KHẮC ĐÌNH LÀNG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609600" y="1143000"/>
            <a:ext cx="7886700" cy="4267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l-NL" sz="2400" b="1" dirty="0"/>
              <a:t>HS làm việc theo nhóm thảo luận, thực hiện các yêu cầu sau : </a:t>
            </a:r>
            <a:endParaRPr lang="en-US" sz="2400" b="1" dirty="0"/>
          </a:p>
          <a:p>
            <a:r>
              <a:rPr lang="nl-NL" sz="2400" b="1" dirty="0"/>
              <a:t>+ Xác định nội dung hình ảnh sẽ thể hiện.</a:t>
            </a:r>
            <a:r>
              <a:rPr lang="vi-VN" sz="2400" b="1" dirty="0"/>
              <a:t> </a:t>
            </a:r>
          </a:p>
          <a:p>
            <a:endParaRPr lang="en-US" sz="2400" b="1" dirty="0"/>
          </a:p>
          <a:p>
            <a:r>
              <a:rPr lang="nl-NL" sz="2400" b="1" dirty="0"/>
              <a:t>+ Lựa chọn hình ảnh chạm khắc đình làng em thích  phù hợp với ý tưởng thể hiện</a:t>
            </a:r>
            <a:endParaRPr lang="vi-VN" sz="2400" b="1" dirty="0"/>
          </a:p>
          <a:p>
            <a:endParaRPr lang="en-US" sz="2400" b="1" dirty="0"/>
          </a:p>
          <a:p>
            <a:r>
              <a:rPr lang="nl-NL" sz="2400" b="1" dirty="0"/>
              <a:t>+ Thực hiện taọ bức tranh theo ý thích</a:t>
            </a:r>
            <a:endParaRPr lang="vi-VN" sz="2400" b="1" dirty="0"/>
          </a:p>
          <a:p>
            <a:endParaRPr lang="en-US" sz="2400" b="1" dirty="0"/>
          </a:p>
          <a:p>
            <a:r>
              <a:rPr lang="nl-NL" sz="2400" b="1" dirty="0"/>
              <a:t>+ Có thể tạo sản phẩm cá nhân hoặc nhóm</a:t>
            </a:r>
            <a:endParaRPr lang="vi-VN" sz="2400" b="1" dirty="0"/>
          </a:p>
          <a:p>
            <a:endParaRPr lang="en-US" sz="2400" b="1" dirty="0"/>
          </a:p>
          <a:p>
            <a:r>
              <a:rPr lang="nl-NL" sz="2400" b="1" dirty="0"/>
              <a:t>+ Có thể mô phỏng toàn bộ hay trích đoạn một phần của tác phẩm chạm khắc</a:t>
            </a:r>
            <a:endParaRPr lang="en-US" sz="2400" b="1" dirty="0"/>
          </a:p>
          <a:p>
            <a:r>
              <a:rPr lang="en-US" sz="2400" b="1" dirty="0"/>
              <a:t>  </a:t>
            </a:r>
          </a:p>
          <a:p>
            <a:r>
              <a:rPr lang="en-US" sz="2400" b="1" dirty="0"/>
              <a:t>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2_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581</Words>
  <Application>Microsoft Office PowerPoint</Application>
  <PresentationFormat>On-screen Show (4:3)</PresentationFormat>
  <Paragraphs>57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微软雅黑 Light</vt:lpstr>
      <vt:lpstr>Arial</vt:lpstr>
      <vt:lpstr>Arial Black</vt:lpstr>
      <vt:lpstr>Calibri</vt:lpstr>
      <vt:lpstr>Times New Roman</vt:lpstr>
      <vt:lpstr>Wingdings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96</cp:revision>
  <dcterms:created xsi:type="dcterms:W3CDTF">2021-09-24T14:01:18Z</dcterms:created>
  <dcterms:modified xsi:type="dcterms:W3CDTF">2025-03-06T16:14:10Z</dcterms:modified>
</cp:coreProperties>
</file>