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92" r:id="rId3"/>
    <p:sldId id="293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1848-1E60-41C1-8B95-E36FBA34D499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5C1B1-F765-42C3-AC49-495C23F1263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129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5520-644F-7601-ECE3-6B7E9D25F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595B0-678E-AFE0-9732-E30D9C3F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641F9-9138-DC06-2E52-EF619EDE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6283-6437-3FE1-C981-B5AD7BA6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8636-DC43-18C6-9FE9-0B86BAC0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79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6ED-F937-E4C6-4D14-1BF511EA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5A94E-9B88-BE41-215B-6760F6B1B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3E829-177E-9BFA-742C-14DDDA23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3FC9-E3E9-F02C-4022-CCF3ECBB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3AF99-9E54-DA4D-B48B-682FC7B4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52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4A318A-7A66-A816-66E1-4E3DD84E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65D8B-821A-C6A1-AC5D-25988FE9A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013B7-FA7B-8445-4643-81D90EEC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1075-C780-D788-DDA3-645CD04B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CB6B-A6F5-E30E-E96D-AB2B08A3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913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0B2C-6D20-0A21-6361-0E727561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A6C9-58A7-6261-60CC-55F98EA35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7B22B-8214-E600-2CC5-9A3CFFFE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8877D-A6EB-55CE-9817-AA098734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9FE44-86CB-1F97-ED2B-EDA3CC33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39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9B38-3233-E639-06EB-F08A41D6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9B886-7F74-B3AF-FC53-472269362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7E766-ACE8-EA04-1F36-24E392C4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1BAAE-B1A7-9185-D369-996275A0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13556-04C7-4F2C-0ACF-3755E8AC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9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6918-1155-D73D-0743-29BD8A81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B94DC-6CF3-846C-9561-F797BFB35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E368-9B02-DDA6-BC1E-0E86D1056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3F5FA-D8D9-80D1-7CF5-BA60E0DE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DB110-C796-F1D0-2D19-2FFE3169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ECC18-4E76-A28A-D95F-C8C16EA0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945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660A-247B-D80B-B4E9-D08553B3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1912A-DD53-7EEC-7F65-42D39A433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44C44-6FF7-DE8B-D031-B451B79BD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861F9-49C8-D847-1E36-7937F2295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87851-DD78-114D-D65D-8FF08663A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AA193-10B0-1165-047D-99EE4311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F5E2E-45FE-848F-2F0C-D8E99FF6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78498D-6709-4AFA-C399-E9CD8106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49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B278-CB9C-0AE3-EA49-258782E7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FA14C-BE2D-FE64-886B-5F666FE0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64843-63E0-B69B-A363-EAAAAA28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1E458-B4CD-66D8-8F4A-6240659D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54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BFF94-FE2E-778A-C8D6-60DC4CC0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8B589-BB56-F02E-B8BE-B6023171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47F3B-67EA-DE68-E934-24AFB500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45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B664-B9BB-7927-F255-BF801CA8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A53-A066-185C-6E25-745501B9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B40F8-1AA0-C28D-7C18-1E0309257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84DB8-6BD4-0ECE-89B2-DA9C0565E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B9DB3-DE2D-82A0-BD80-29A56D1F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85007-344A-DA87-B644-D37AA339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142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D2A0-C4A1-5591-1D8A-EF92BF35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B3A905-30BC-543E-788D-9D4D48B61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53F0C-FD44-54BE-A0ED-134DC4351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C8776-E7E5-2F7D-820C-690E886B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22525-A036-2E9B-61C8-70392576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19D30-6F9F-2B70-1101-307598D2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79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88A1D-84C7-FD75-6489-BCEA3D8C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7C239-E8C5-3D8B-409F-FCF81226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221BD-178B-612D-B4A2-6CF482261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06CCF-DF2D-4C2B-8597-F689E4049BAF}" type="datetimeFigureOut">
              <a:rPr lang="vi-VN" smtClean="0"/>
              <a:t>08/01/2025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294B9-8D25-4A8E-89D0-38B6B1110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99952-A841-9456-0DCF-3919E8D30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6F4F-97B8-42A7-9335-A6761AFBCA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59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audio" Target="../media/media1.mp3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microsoft.com/office/2007/relationships/media" Target="../media/media1.mp3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7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7" y="1229127"/>
            <a:ext cx="3371587" cy="5184596"/>
          </a:xfrm>
          <a:prstGeom prst="rect">
            <a:avLst/>
          </a:prstGeom>
        </p:spPr>
      </p:pic>
      <p:sp>
        <p:nvSpPr>
          <p:cNvPr id="7" name="PA_01"/>
          <p:cNvSpPr/>
          <p:nvPr>
            <p:custDataLst>
              <p:tags r:id="rId2"/>
            </p:custDataLst>
          </p:nvPr>
        </p:nvSpPr>
        <p:spPr>
          <a:xfrm>
            <a:off x="4478146" y="1139532"/>
            <a:ext cx="567815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500" b="1" dirty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CHỦ ĐỀ : CUỘC SỐNG XƯA VÀ NAY</a:t>
            </a:r>
            <a:endParaRPr lang="zh-CN" altLang="en-US" sz="2500" b="1" dirty="0">
              <a:ln w="0"/>
              <a:solidFill>
                <a:schemeClr val="accent1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sp>
        <p:nvSpPr>
          <p:cNvPr id="8" name="PA_01"/>
          <p:cNvSpPr/>
          <p:nvPr>
            <p:custDataLst>
              <p:tags r:id="rId3"/>
            </p:custDataLst>
          </p:nvPr>
        </p:nvSpPr>
        <p:spPr>
          <a:xfrm>
            <a:off x="2819401" y="457200"/>
            <a:ext cx="17095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FF00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CTST – MT 7</a:t>
            </a:r>
            <a:endParaRPr lang="zh-CN" altLang="en-US" sz="2000" b="1" dirty="0">
              <a:ln w="0"/>
              <a:solidFill>
                <a:srgbClr val="FF00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pic>
        <p:nvPicPr>
          <p:cNvPr id="11" name="PA_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38600"/>
            <a:ext cx="4546520" cy="73204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18" y="2208782"/>
            <a:ext cx="4546520" cy="73204"/>
          </a:xfrm>
          <a:prstGeom prst="rect">
            <a:avLst/>
          </a:prstGeom>
        </p:spPr>
      </p:pic>
      <p:pic>
        <p:nvPicPr>
          <p:cNvPr id="13" name="PA_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6235145" y="-1370180"/>
            <a:ext cx="457200" cy="609600"/>
          </a:xfrm>
          <a:prstGeom prst="rect">
            <a:avLst/>
          </a:prstGeom>
        </p:spPr>
      </p:pic>
      <p:sp>
        <p:nvSpPr>
          <p:cNvPr id="9" name="PA_01"/>
          <p:cNvSpPr/>
          <p:nvPr>
            <p:custDataLst>
              <p:tags r:id="rId9"/>
            </p:custDataLst>
          </p:nvPr>
        </p:nvSpPr>
        <p:spPr>
          <a:xfrm>
            <a:off x="3964425" y="2854208"/>
            <a:ext cx="670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 err="1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Tiết</a:t>
            </a:r>
            <a:r>
              <a:rPr lang="en-US" altLang="zh-CN" sz="3600" b="1" dirty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 27: BÀI 13: </a:t>
            </a:r>
          </a:p>
          <a:p>
            <a:pPr algn="ctr"/>
            <a:r>
              <a:rPr lang="en-US" altLang="zh-CN" sz="3600" b="1" dirty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CHẠM KHẮC ĐÌNH LÀNG (</a:t>
            </a:r>
            <a:r>
              <a:rPr lang="en-US" altLang="zh-CN" sz="3600" b="1" dirty="0" err="1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Tiết</a:t>
            </a:r>
            <a:r>
              <a:rPr lang="en-US" altLang="zh-CN" sz="3600" b="1" dirty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 1)</a:t>
            </a:r>
            <a:endParaRPr lang="zh-CN" altLang="en-US" sz="3600" b="1" dirty="0">
              <a:ln w="0"/>
              <a:solidFill>
                <a:schemeClr val="accent1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458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958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6458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8008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9008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410494" y="241253"/>
            <a:ext cx="5371011" cy="66838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vi-VN" sz="2400" b="1" dirty="0"/>
              <a:t>IV. Trưng bày sản phẩm và chia sẻ</a:t>
            </a:r>
          </a:p>
          <a:p>
            <a:r>
              <a:rPr lang="en-US" sz="2400" dirty="0"/>
              <a:t>      </a:t>
            </a:r>
          </a:p>
        </p:txBody>
      </p:sp>
      <p:pic>
        <p:nvPicPr>
          <p:cNvPr id="120834" name="Picture 2" descr="Giải bài 13 Chạm khắc đình là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97" y="3233738"/>
            <a:ext cx="2095500" cy="2714626"/>
          </a:xfrm>
          <a:prstGeom prst="rect">
            <a:avLst/>
          </a:prstGeom>
          <a:noFill/>
        </p:spPr>
      </p:pic>
      <p:pic>
        <p:nvPicPr>
          <p:cNvPr id="120836" name="Picture 4" descr="Giải bài 13 Chạm khắc đình l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1532" y="3048001"/>
            <a:ext cx="4619625" cy="30861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04245-B254-2B43-BE06-DEB9BDC55FD4}"/>
              </a:ext>
            </a:extLst>
          </p:cNvPr>
          <p:cNvSpPr txBox="1"/>
          <p:nvPr/>
        </p:nvSpPr>
        <p:spPr>
          <a:xfrm>
            <a:off x="2284366" y="1279351"/>
            <a:ext cx="83814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 Quan </a:t>
            </a:r>
            <a:r>
              <a:rPr lang="en-US" sz="2800" b="1" dirty="0" err="1">
                <a:solidFill>
                  <a:srgbClr val="FF0000"/>
                </a:solidFill>
              </a:rPr>
              <a:t>sát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phẩm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chạm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khắc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gỗ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làng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r>
              <a:rPr lang="vi-VN" sz="2800" b="1" dirty="0">
                <a:solidFill>
                  <a:srgbClr val="FF0000"/>
                </a:solidFill>
              </a:rPr>
              <a:t>- Chia sẻ hình ảnh một bức chạm khắc mà em biết trong cuộc sống.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Giải bài 13 Chạm khắc đình là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"/>
            <a:ext cx="4038600" cy="2722933"/>
          </a:xfrm>
          <a:prstGeom prst="rect">
            <a:avLst/>
          </a:prstGeom>
          <a:noFill/>
        </p:spPr>
      </p:pic>
      <p:pic>
        <p:nvPicPr>
          <p:cNvPr id="12493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1"/>
            <a:ext cx="5191594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1" descr="C:\Users\ASUS\AppData\Local\Microsoft\Windows\INetCache\Content.MSO\14A69E0E.t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57200"/>
            <a:ext cx="3503064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66</Words>
  <Application>Microsoft Office PowerPoint</Application>
  <PresentationFormat>Widescreen</PresentationFormat>
  <Paragraphs>9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2</cp:revision>
  <dcterms:created xsi:type="dcterms:W3CDTF">2025-01-07T19:26:39Z</dcterms:created>
  <dcterms:modified xsi:type="dcterms:W3CDTF">2025-01-08T17:43:24Z</dcterms:modified>
</cp:coreProperties>
</file>