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11" r:id="rId3"/>
    <p:sldId id="312" r:id="rId4"/>
    <p:sldId id="313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3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9292-D261-3F47-FA08-A9825961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90D24-E1D3-AE3F-6A58-585EA083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6A972-34C6-7920-8B00-BD5E3A08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8845B-82B0-558A-6696-125A1059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D433C-946C-2D38-6E97-E1A9246F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96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F9E65-C90E-5572-21F5-1BCCDF49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F6F35-E43D-8E7F-FEBD-231B5E9EF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6814F-D96C-0570-A02E-B245D4DB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72EC-9D55-B1CC-6C6F-4090B3EA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E2E3-FB88-8FB3-8C9D-AB82368C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322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F63BF-E9DF-4590-FDF3-6D1DCEA6C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38666-1182-BCFA-1FC6-FA187E747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42DD-EB11-634B-9A81-8B8FB825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29E23-4BDE-4C60-FB62-52B78465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8281-FE78-464C-93D6-D0281C16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71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72E5-7273-BF2F-D562-FE688F5D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771E9-C013-4C7D-8310-24B241BE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7CB7-63AE-9D56-AC1A-5A637597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4CAFB-AB97-5CDF-5220-85991C4B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A9668-2ED4-91B8-A998-E85FA39E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0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100D-7AB4-DA01-C14D-8BB7C980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4B7C-2A61-407D-42E7-CF877233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CEAD-7476-5943-3DCD-F6E52EC8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F0BBF-4628-C8FC-44E8-9421A036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318B-7143-F194-F015-D81C3764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01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7797-A951-1855-F519-2FB34CB4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84011-CAFC-3486-7CC9-6BEC1BB3D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0C95A-5AB8-1B57-55B7-6A16AD9B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360A3-799D-CC86-1AB2-15FBD571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15745-F5DE-F988-F0E4-3E02699D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A5741-9E9D-E7D9-D840-8BDA203A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392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3ABB-F4FD-AAC5-DBC5-2E75E1A1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BC843-D28A-F7F2-15E5-E0FE41C2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E98F-3765-6FC2-9885-D3F45AD86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84A25-79A7-766D-3DCA-5E7B2547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1B2E7-A2C0-E7A5-9915-6D3DC1FDC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C9C71-E557-4F00-709C-2143DBC6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F33EA-C11B-602E-A664-CB9CEED4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C756A-13DA-5981-B690-D1DF6A70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33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D093-2A82-EE0D-55CB-D119FA1C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CA4C3-E4D1-0D27-0152-C4C02B00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7491A-3A5A-0645-31FE-6A089CFF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EC62E-E7CA-DC01-3DE3-B9D82D46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94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59D51-EA94-3DB2-0DB0-001BB591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B36BB-FECF-8B3E-C5A1-36BB3C44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A4399-89EF-6C45-7A59-7E4F58D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753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04AE-06EF-081E-F475-29E4803D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C8AE-E6E2-A258-91D5-5D5318A7A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C31BC-01C6-9048-0AF2-450D0BB5A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D8DCC-D972-824B-7932-B0937C13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91548-7B1B-F83C-AEE5-A0F29487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A63E4-63DE-F939-84FC-3404F90D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05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694A-D162-9599-2285-A998B71E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59251-42C8-892D-BDD9-5D6A3113B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901CF-5D18-6D99-1128-562DD6F42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D7405-0762-CE0B-B8F7-0E814FEE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727CF-B23D-CBDB-DD69-7DE51B28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659D8-6FB9-70D0-599C-660100BB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28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FC4CA-3638-79F3-7D00-F272BC65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A4DB7-91D4-D70A-8292-E46E3A5A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89A1B-06EA-D806-3B25-7B6F2FFC0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C08F-7767-430B-BF29-740F1CCFE37F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D0841-7FEA-2170-B848-12A05DCF0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2A382-ADEC-5E4E-1A8A-23BC789D0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602D-9889-4A72-B55E-C71EFB2342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1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>
            <a:extLst>
              <a:ext uri="{FF2B5EF4-FFF2-40B4-BE49-F238E27FC236}">
                <a16:creationId xmlns:a16="http://schemas.microsoft.com/office/drawing/2014/main" id="{DA9CAB5E-2625-32C6-8C93-F84D5508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969" y="45720"/>
            <a:ext cx="440000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CUỘC SỐNG XƯA VÀ NAY</a:t>
            </a:r>
          </a:p>
        </p:txBody>
      </p:sp>
      <p:sp>
        <p:nvSpPr>
          <p:cNvPr id="6147" name="WordArt 12">
            <a:extLst>
              <a:ext uri="{FF2B5EF4-FFF2-40B4-BE49-F238E27FC236}">
                <a16:creationId xmlns:a16="http://schemas.microsoft.com/office/drawing/2014/main" id="{ECAAB328-EF98-8652-645F-C87EBB416C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64972" y="445770"/>
            <a:ext cx="6858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29: Bài 14:  NÉT, MÀU TRONG </a:t>
            </a:r>
          </a:p>
          <a:p>
            <a:pPr algn="ctr"/>
            <a:r>
              <a:rPr lang="vi-VN" sz="1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 DÂN GIAN HÀNG TRỐNG (Tiết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34A02-7C52-2015-B2BF-16E98AAA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72" y="1589369"/>
            <a:ext cx="7772400" cy="4622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2">
            <a:extLst>
              <a:ext uri="{FF2B5EF4-FFF2-40B4-BE49-F238E27FC236}">
                <a16:creationId xmlns:a16="http://schemas.microsoft.com/office/drawing/2014/main" id="{7E2ED821-DBB0-5164-4C5C-6E11732DAACB}"/>
              </a:ext>
            </a:extLst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937871" y="247560"/>
            <a:ext cx="5908766" cy="6994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sz="1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29: Bài 14:  NÉT, MÀU TRONG </a:t>
            </a:r>
          </a:p>
          <a:p>
            <a:pPr algn="ctr"/>
            <a:r>
              <a:rPr lang="vi-VN" sz="1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 DÂN GIAN HÀNG TRỐNG (Tiết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4DA-B6F5-6D4C-349A-01FCF2CEC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014" y="1096290"/>
            <a:ext cx="6955972" cy="630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02060"/>
                </a:solidFill>
              </a:rPr>
              <a:t>IV. Trưng bày sản phẩm và chia sẻ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AAFCD-4A28-D0F2-9218-31D94F9B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625" y="3112525"/>
            <a:ext cx="1400385" cy="27243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46975-1793-84F0-D61F-B6219CCB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26" y="3112526"/>
            <a:ext cx="1851567" cy="27243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B27204-C89A-5635-64C3-55E3A3A5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300" y="3112526"/>
            <a:ext cx="3449400" cy="24054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ED8F5B-FE01-C6B7-33F5-F9B32B70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6807" y="3112526"/>
            <a:ext cx="3596908" cy="24054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BEBC94-F1E6-6AC7-E364-67A82F72EFBD}"/>
              </a:ext>
            </a:extLst>
          </p:cNvPr>
          <p:cNvSpPr txBox="1">
            <a:spLocks/>
          </p:cNvSpPr>
          <p:nvPr/>
        </p:nvSpPr>
        <p:spPr>
          <a:xfrm>
            <a:off x="306977" y="1905301"/>
            <a:ext cx="11930743" cy="63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rgbClr val="FF0000"/>
                </a:solidFill>
              </a:rPr>
              <a:t>Quan sát các tác phẩm của bạn và nhận xét, nêu cảm nhận?</a:t>
            </a:r>
          </a:p>
        </p:txBody>
      </p:sp>
    </p:spTree>
    <p:extLst>
      <p:ext uri="{BB962C8B-B14F-4D97-AF65-F5344CB8AC3E}">
        <p14:creationId xmlns:p14="http://schemas.microsoft.com/office/powerpoint/2010/main" val="5463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40BD8-3909-3DF9-7802-DCF88091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2918-853C-7568-B3CD-58011231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294" y="203277"/>
            <a:ext cx="6955972" cy="630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02060"/>
                </a:solidFill>
              </a:rPr>
              <a:t>IV. Trưng bày sản phẩm và chia sẻ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DB925-9CDF-D6FE-6F54-120082FE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625" y="1656016"/>
            <a:ext cx="1400385" cy="27243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9CD4B-1C85-5467-62DB-AB64507F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26" y="1656017"/>
            <a:ext cx="1851567" cy="27243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A06181-04B3-72C4-A406-BE0F89E0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1300" y="1656017"/>
            <a:ext cx="3449400" cy="24054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DA95D1-EBE3-066A-72AF-8F52CDDD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6807" y="1656017"/>
            <a:ext cx="3596908" cy="24054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279222-9440-79BB-989E-6367B5DAE0E8}"/>
              </a:ext>
            </a:extLst>
          </p:cNvPr>
          <p:cNvSpPr txBox="1">
            <a:spLocks/>
          </p:cNvSpPr>
          <p:nvPr/>
        </p:nvSpPr>
        <p:spPr>
          <a:xfrm>
            <a:off x="261257" y="833469"/>
            <a:ext cx="11930743" cy="63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rgbClr val="FF0000"/>
                </a:solidFill>
              </a:rPr>
              <a:t>Quan sát các tác phẩm của bạn và nhận xét, nêu cảm nhận?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D841E7-8C8A-593B-054A-0AD2439C135D}"/>
              </a:ext>
            </a:extLst>
          </p:cNvPr>
          <p:cNvSpPr txBox="1">
            <a:spLocks/>
          </p:cNvSpPr>
          <p:nvPr/>
        </p:nvSpPr>
        <p:spPr>
          <a:xfrm>
            <a:off x="3935065" y="4736088"/>
            <a:ext cx="6955972" cy="63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rgbClr val="002060"/>
                </a:solidFill>
              </a:rPr>
              <a:t>- Về bố cục?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69793A-C138-BC6D-2477-C5D13ABA4410}"/>
              </a:ext>
            </a:extLst>
          </p:cNvPr>
          <p:cNvSpPr txBox="1">
            <a:spLocks/>
          </p:cNvSpPr>
          <p:nvPr/>
        </p:nvSpPr>
        <p:spPr>
          <a:xfrm>
            <a:off x="3914382" y="5342087"/>
            <a:ext cx="6955972" cy="63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rgbClr val="002060"/>
                </a:solidFill>
              </a:rPr>
              <a:t>- Về hình ảnh, màu sắc?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B12F1B-11D6-335D-CE7D-BBCB3FF696F9}"/>
              </a:ext>
            </a:extLst>
          </p:cNvPr>
          <p:cNvSpPr txBox="1">
            <a:spLocks/>
          </p:cNvSpPr>
          <p:nvPr/>
        </p:nvSpPr>
        <p:spPr>
          <a:xfrm>
            <a:off x="3888257" y="6093172"/>
            <a:ext cx="6955972" cy="63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3200" b="1" dirty="0">
                <a:solidFill>
                  <a:srgbClr val="002060"/>
                </a:solidFill>
              </a:rPr>
              <a:t>- Về chủ đề?</a:t>
            </a:r>
          </a:p>
        </p:txBody>
      </p:sp>
    </p:spTree>
    <p:extLst>
      <p:ext uri="{BB962C8B-B14F-4D97-AF65-F5344CB8AC3E}">
        <p14:creationId xmlns:p14="http://schemas.microsoft.com/office/powerpoint/2010/main" val="37327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345D30-4E03-9F22-6E1E-39EF85B45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0" y="1993617"/>
            <a:ext cx="3507491" cy="4379217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82EEB2-D19B-C4E8-F64A-AD60220C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53" y="947058"/>
            <a:ext cx="9004663" cy="822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002060"/>
                </a:solidFill>
              </a:rPr>
              <a:t>V. Tìm hiểu cách làm tranh dân gian Hàng Trống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63EDDF-B398-06D0-B22D-9C76D8DA7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08" y="1993617"/>
            <a:ext cx="3507491" cy="43706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95E6DA-3499-8B66-67B3-2EDC2A02AD28}"/>
              </a:ext>
            </a:extLst>
          </p:cNvPr>
          <p:cNvSpPr txBox="1">
            <a:spLocks/>
          </p:cNvSpPr>
          <p:nvPr/>
        </p:nvSpPr>
        <p:spPr>
          <a:xfrm>
            <a:off x="8066826" y="2457450"/>
            <a:ext cx="3622892" cy="2852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dirty="0">
                <a:solidFill>
                  <a:srgbClr val="002060"/>
                </a:solidFill>
              </a:rPr>
              <a:t>Tranh Hàng Trống dùng một bản in nét trứơc và tô màu trực tiếp bằng tay</a:t>
            </a:r>
          </a:p>
        </p:txBody>
      </p:sp>
      <p:sp>
        <p:nvSpPr>
          <p:cNvPr id="10" name="WordArt 12">
            <a:extLst>
              <a:ext uri="{FF2B5EF4-FFF2-40B4-BE49-F238E27FC236}">
                <a16:creationId xmlns:a16="http://schemas.microsoft.com/office/drawing/2014/main" id="{07D01350-F9E9-CD6F-0881-3485A275E0E3}"/>
              </a:ext>
            </a:extLst>
          </p:cNvPr>
          <p:cNvSpPr txBox="1">
            <a:spLocks noChangeArrowheads="1" noChangeShapeType="1" noTextEdit="1"/>
          </p:cNvSpPr>
          <p:nvPr/>
        </p:nvSpPr>
        <p:spPr bwMode="auto">
          <a:xfrm>
            <a:off x="2937871" y="247560"/>
            <a:ext cx="5908766" cy="699498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Plain">
              <a:avLst>
                <a:gd name="adj" fmla="val 50000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29: Bài 14:  NÉT, MÀU TRONG </a:t>
            </a:r>
          </a:p>
          <a:p>
            <a:pPr algn="ctr"/>
            <a:r>
              <a:rPr lang="vi-VN" sz="1600" b="1" kern="1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 DÂN GIAN HÀNG TRỐNG (Tiết 1)</a:t>
            </a:r>
            <a:endParaRPr lang="vi-VN" sz="1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165783171,D:\BAI GIANG E-LEARNING2012\1. Gioi thieu tranh dan gian VN\Nguon\Gioi thieu mot so tranh dan gian V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29: Bài 14:  NÉT, MÀU TRONG  TRANH DÂN GIAN HÀNG TRỐNG (Tiết 1)</vt:lpstr>
      <vt:lpstr>PowerPoint Presentation</vt:lpstr>
      <vt:lpstr>V. Tìm hiểu cách làm tranh dân gian Hàng Trống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2025-01-17T15:50:23Z</dcterms:created>
  <dcterms:modified xsi:type="dcterms:W3CDTF">2025-01-17T19:35:29Z</dcterms:modified>
</cp:coreProperties>
</file>