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8" r:id="rId2"/>
    <p:sldId id="362" r:id="rId3"/>
    <p:sldId id="365" r:id="rId4"/>
    <p:sldId id="366" r:id="rId5"/>
    <p:sldId id="338" r:id="rId6"/>
    <p:sldId id="364" r:id="rId7"/>
    <p:sldId id="287" r:id="rId8"/>
    <p:sldId id="38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36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101CD-18B4-E3A2-FEF2-28B37BE43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79ECC-3C7E-0860-78B4-53AB6764F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827BD-AA21-5D27-B257-1D5D4242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3772-F8D2-4414-962B-AF74D6A6BB82}" type="datetimeFigureOut">
              <a:rPr lang="vi-VN" smtClean="0"/>
              <a:t>19/12/2024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E4965-FD34-EBAD-2151-5F180FA9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4F52E-F577-2393-52FC-E93C53AF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E74-856E-4849-9B42-EC9ABD5EE0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361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4D7E6-E65A-0259-BE10-DD9FE8A0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3CC79-A15E-A0E9-1901-59200D7A2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40C8E-62EE-B279-697F-9620A89D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3772-F8D2-4414-962B-AF74D6A6BB82}" type="datetimeFigureOut">
              <a:rPr lang="vi-VN" smtClean="0"/>
              <a:t>19/12/2024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E4072-8EE8-2A69-8C72-1CC0BB3A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32C9-D6CA-CF11-B86F-3086C928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E74-856E-4849-9B42-EC9ABD5EE0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371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8B6EE9-EFB5-3C6E-5BC5-649FF1032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05F44-E2B0-6B86-B598-F9591CC64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8EECC-3AE4-73E1-3509-E0A065B3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3772-F8D2-4414-962B-AF74D6A6BB82}" type="datetimeFigureOut">
              <a:rPr lang="vi-VN" smtClean="0"/>
              <a:t>19/12/2024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13BE8-63D3-C828-CDC3-5EEB2C3B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D4B20-F362-1E00-E9B0-14A027C7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E74-856E-4849-9B42-EC9ABD5EE0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30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B1E2-486E-6F7B-71A8-E2B55792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74208-60F3-9A79-C04E-3D7AEE840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25522-03F3-51BD-6384-6E753FE3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3772-F8D2-4414-962B-AF74D6A6BB82}" type="datetimeFigureOut">
              <a:rPr lang="vi-VN" smtClean="0"/>
              <a:t>19/12/2024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3024E-AEFA-BC3D-C736-82BA6DD3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C64E-DFB7-9D30-5A7E-FF10EC1A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E74-856E-4849-9B42-EC9ABD5EE0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823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9B0D8-8EF2-FA24-589B-D0135766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F0303-6497-8D88-FCDE-A24B5824F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C1371-C7A0-9055-4FBA-8F4463B2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3772-F8D2-4414-962B-AF74D6A6BB82}" type="datetimeFigureOut">
              <a:rPr lang="vi-VN" smtClean="0"/>
              <a:t>19/12/2024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C7171-1CFA-B167-9F38-8103C889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B09EB-6722-F882-AD49-DC8B4460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E74-856E-4849-9B42-EC9ABD5EE0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884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2FFE-D363-3435-99FF-E5A2A8E5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2C5B0-F984-2D23-3718-ED222EB24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322C4-B1DB-33E3-3255-5825C99A1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D352F-6156-BE79-E760-56B03F01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3772-F8D2-4414-962B-AF74D6A6BB82}" type="datetimeFigureOut">
              <a:rPr lang="vi-VN" smtClean="0"/>
              <a:t>19/12/2024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A3375-CC8E-A0AF-BC26-022FD35D2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797F8-FCDB-8C71-B798-25020D6F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E74-856E-4849-9B42-EC9ABD5EE0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934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3850-A5D2-4216-9C72-4D85D710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2F394-7744-98B8-0C1E-6EED26ED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A5511-99C9-5A86-CAE8-9F34BB953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C9F53-DF4C-A1DB-3F8F-C110DDB1B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E2264-7DB5-A4D3-B0BC-498848AB0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E27B08-C03B-A285-74EA-2DF657A2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3772-F8D2-4414-962B-AF74D6A6BB82}" type="datetimeFigureOut">
              <a:rPr lang="vi-VN" smtClean="0"/>
              <a:t>19/12/2024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BE14F9-A032-2358-F8E3-BD1B6FC0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FEE7-0EFB-397F-6294-F5D7A353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E74-856E-4849-9B42-EC9ABD5EE0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699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6CE1-A93B-4518-9676-BFE99664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30BF34-0462-18F7-445B-EB2C3CEF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3772-F8D2-4414-962B-AF74D6A6BB82}" type="datetimeFigureOut">
              <a:rPr lang="vi-VN" smtClean="0"/>
              <a:t>19/12/2024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BBFCF-D708-FAC0-38EA-E85C0CDFF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55F73-1A61-7C48-2990-A668E74B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E74-856E-4849-9B42-EC9ABD5EE0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887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D2D873-3A35-64CF-0371-BF1D5064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3772-F8D2-4414-962B-AF74D6A6BB82}" type="datetimeFigureOut">
              <a:rPr lang="vi-VN" smtClean="0"/>
              <a:t>19/12/2024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33C3D3-9261-FE75-9B64-E2C398E8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77B47-10ED-947C-580C-39946A23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E74-856E-4849-9B42-EC9ABD5EE0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880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5AB6-71AC-CC37-93E2-B48D565C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9CD45-DAC6-D25F-D5E7-C455FCE6D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EBF9B-54D6-F816-0B39-C7D3C264F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BE826-6AA7-E8AD-B51E-3871E234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3772-F8D2-4414-962B-AF74D6A6BB82}" type="datetimeFigureOut">
              <a:rPr lang="vi-VN" smtClean="0"/>
              <a:t>19/12/2024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15AD6-D151-A338-D4DE-494F2E84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24A7C-ADDD-81E4-2F60-27EFD605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E74-856E-4849-9B42-EC9ABD5EE0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696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4BE76-684A-B854-D518-D1C1E3B4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65BD61-C769-4AA0-A356-DE2D139DE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4FB1E-96F1-B7E6-3879-A5D46BB92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E57E4-2F91-2C88-C8C8-4249CF7D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3772-F8D2-4414-962B-AF74D6A6BB82}" type="datetimeFigureOut">
              <a:rPr lang="vi-VN" smtClean="0"/>
              <a:t>19/12/2024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B3C0-6FD0-C31D-01D0-82BC8989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688BC-D99E-9393-4DEC-43E42E97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4E74-856E-4849-9B42-EC9ABD5EE0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046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47E9D-7CCF-8496-2734-2B304235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E85A0-39B7-3CDD-69FE-528CA4010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77D0B-250E-F403-CA49-530E6E29B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53772-F8D2-4414-962B-AF74D6A6BB82}" type="datetimeFigureOut">
              <a:rPr lang="vi-VN" smtClean="0"/>
              <a:t>19/12/2024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35C4C-4FCD-3AA6-6C73-7055E11F1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A2CCE-C3DF-F78D-105A-B4D0D6AB8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94E74-856E-4849-9B42-EC9ABD5EE0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389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3.jp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wma"/><Relationship Id="rId7" Type="http://schemas.openxmlformats.org/officeDocument/2006/relationships/image" Target="../media/image5.jpeg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wma"/><Relationship Id="rId7" Type="http://schemas.openxmlformats.org/officeDocument/2006/relationships/image" Target="../media/image10.PN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wma"/><Relationship Id="rId7" Type="http://schemas.openxmlformats.org/officeDocument/2006/relationships/image" Target="../media/image14.PN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wma"/><Relationship Id="rId7" Type="http://schemas.openxmlformats.org/officeDocument/2006/relationships/image" Target="../media/image17.pn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audio" Target="../media/media7.wma"/><Relationship Id="rId7" Type="http://schemas.openxmlformats.org/officeDocument/2006/relationships/image" Target="../media/image19.jpg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31" y="-76203"/>
            <a:ext cx="4495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518808">
            <a:off x="2107991" y="2130790"/>
            <a:ext cx="3564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22: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10-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76203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" panose="020BE200000000000000" pitchFamily="34" charset="0"/>
              </a:rPr>
              <a:t>MỸ THUẬT 7</a:t>
            </a:r>
          </a:p>
          <a:p>
            <a:endParaRPr lang="en-US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9798" y="1976645"/>
            <a:ext cx="5247619" cy="3923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2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1863">
        <p14:vortex dir="r"/>
      </p:transition>
    </mc:Choice>
    <mc:Fallback xmlns="">
      <p:transition spd="slow" advTm="118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18458" y="772427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TRƯNG BÀY SẢN PHẨM VÀ CHIA SẺ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019800"/>
            <a:ext cx="8458200" cy="707886"/>
          </a:xfrm>
          <a:prstGeom prst="rect">
            <a:avLst/>
          </a:prstGeom>
          <a:solidFill>
            <a:srgbClr val="0BB1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2594" y="1287565"/>
            <a:ext cx="9313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398C5634-A7AE-96A9-0156-B2A8D789F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51" y="2938975"/>
            <a:ext cx="3684927" cy="274200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E4012F-39E3-D839-EDC4-F040C3FDBC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220" y="2425032"/>
            <a:ext cx="2446870" cy="3531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75CEF7-4DA6-3B0F-CF00-B95F6E56FA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5929" y="2468386"/>
            <a:ext cx="2446869" cy="34885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7A8851-891F-6F69-E04A-11E553909F5A}"/>
              </a:ext>
            </a:extLst>
          </p:cNvPr>
          <p:cNvSpPr txBox="1"/>
          <p:nvPr/>
        </p:nvSpPr>
        <p:spPr>
          <a:xfrm>
            <a:off x="2590800" y="6272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KHỐI CỦA NHÂN VẬT TRONG ĐIÊU KHẮC (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193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520">
        <p15:prstTrans prst="pageCurlDouble"/>
      </p:transition>
    </mc:Choice>
    <mc:Fallback xmlns="">
      <p:transition spd="slow" advTm="715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3657600" cy="70104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26" y="0"/>
            <a:ext cx="418867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835" y="6477000"/>
            <a:ext cx="3276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Dáng người 3D từ giấy bạc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069068" y="6430397"/>
            <a:ext cx="293469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  <a:p>
            <a:pPr algn="ctr"/>
            <a:r>
              <a:rPr lang="vi-VN" sz="2000" dirty="0"/>
              <a:t>Dáng người 3D từ gỗ</a:t>
            </a: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90" y="0"/>
            <a:ext cx="463911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8266706" y="6458181"/>
            <a:ext cx="362049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Dáng người 3D làm từ đất nặn</a:t>
            </a:r>
            <a:endParaRPr lang="en-US" dirty="0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7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021">
        <p14:ripple/>
      </p:transition>
    </mc:Choice>
    <mc:Fallback xmlns="">
      <p:transition spd="slow" advTm="14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19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895600" y="6324600"/>
            <a:ext cx="6705600" cy="4673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</a:rPr>
              <a:t>Dáng người 3D làm từ</a:t>
            </a:r>
            <a:r>
              <a:rPr lang="en-US" sz="3200" dirty="0">
                <a:solidFill>
                  <a:srgbClr val="002060"/>
                </a:solidFill>
              </a:rPr>
              <a:t> Ố</a:t>
            </a:r>
            <a:r>
              <a:rPr lang="vi-VN" sz="3200" dirty="0">
                <a:solidFill>
                  <a:srgbClr val="002060"/>
                </a:solidFill>
              </a:rPr>
              <a:t>ng hút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075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332">
        <p14:shred/>
      </p:transition>
    </mc:Choice>
    <mc:Fallback xmlns="">
      <p:transition spd="slow" advTm="5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93896"/>
            <a:ext cx="6858001" cy="12192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13" y="0"/>
            <a:ext cx="6875688" cy="6503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4518454" cy="65034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0400" y="6248399"/>
            <a:ext cx="6096000" cy="5470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</a:rPr>
              <a:t>Dáng người 3D làm từ </a:t>
            </a:r>
            <a:r>
              <a:rPr lang="en-US" sz="3200" dirty="0" err="1">
                <a:solidFill>
                  <a:srgbClr val="002060"/>
                </a:solidFill>
              </a:rPr>
              <a:t>Vải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7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714">
        <p14:switch dir="r"/>
      </p:transition>
    </mc:Choice>
    <mc:Fallback xmlns="">
      <p:transition spd="slow" advTm="77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76200"/>
            <a:ext cx="3801035" cy="693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5" y="0"/>
            <a:ext cx="47244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3365" y="38100"/>
            <a:ext cx="3724835" cy="681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618925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</a:rPr>
              <a:t>Nhân</a:t>
            </a:r>
            <a:r>
              <a:rPr lang="en-US" sz="3600" b="1" dirty="0">
                <a:solidFill>
                  <a:srgbClr val="FFC000"/>
                </a:solidFill>
              </a:rPr>
              <a:t>  </a:t>
            </a:r>
            <a:r>
              <a:rPr lang="en-US" sz="3600" b="1" dirty="0" err="1">
                <a:solidFill>
                  <a:srgbClr val="FFC000"/>
                </a:solidFill>
              </a:rPr>
              <a:t>vật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làm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từ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dây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thép</a:t>
            </a:r>
            <a:endParaRPr lang="en-US" sz="3600" b="1" dirty="0">
              <a:solidFill>
                <a:srgbClr val="FFC000"/>
              </a:solidFill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56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157">
        <p:blinds dir="vert"/>
      </p:transition>
    </mc:Choice>
    <mc:Fallback xmlns="">
      <p:transition spd="slow" advTm="715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0" y="2057400"/>
            <a:ext cx="5257800" cy="3733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4115889" y="835967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V/ VẬN DỤNG- PHÁT TRIỂN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0392" y="1392112"/>
            <a:ext cx="8112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 HIỂU NGHỆ THUẬT ĐIÊU KHẮC TRUNG ĐẠI THẾ GIỚI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A215EC3E-CE24-5F74-2952-0A0F72AF4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76393" y="2410737"/>
            <a:ext cx="2449992" cy="391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51A692-E57B-3C30-1769-980098A50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3500" y="2455585"/>
            <a:ext cx="2449992" cy="389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AA710A-9805-B0F8-D54C-376FCF8BA5E1}"/>
              </a:ext>
            </a:extLst>
          </p:cNvPr>
          <p:cNvSpPr txBox="1"/>
          <p:nvPr/>
        </p:nvSpPr>
        <p:spPr>
          <a:xfrm>
            <a:off x="2590800" y="6272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KHỐI CỦA NHÂN VẬT TRONG ĐIÊU KHẮC (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4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452">
        <p14:flip dir="r"/>
      </p:transition>
    </mc:Choice>
    <mc:Fallback xmlns="">
      <p:transition spd="slow" advTm="13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9506" y="304624"/>
            <a:ext cx="1875285" cy="299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57F00C-A779-D037-AB60-6142A37D4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9506" y="3873307"/>
            <a:ext cx="1875284" cy="290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E441AD-2B73-7772-8695-60BF5F88E7A9}"/>
              </a:ext>
            </a:extLst>
          </p:cNvPr>
          <p:cNvSpPr txBox="1"/>
          <p:nvPr/>
        </p:nvSpPr>
        <p:spPr>
          <a:xfrm>
            <a:off x="3031578" y="1387009"/>
            <a:ext cx="8112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TÌM HIỂU NGHỆ THUẬT ĐIÊU KHẮC TRUNG ĐẠI THẾ GIỚI</a:t>
            </a:r>
            <a:endParaRPr lang="vi-VN" sz="2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45607B-ACD6-B3E3-9606-0DC1E64BE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3387" y="2328601"/>
            <a:ext cx="7728857" cy="4351338"/>
          </a:xfrm>
        </p:spPr>
        <p:txBody>
          <a:bodyPr/>
          <a:lstStyle/>
          <a:p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Nghệ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thuật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điêu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khắc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Trung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đại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thế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giới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thường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thể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hiện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hình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tượng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con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người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với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tỉ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lệ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cân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biểu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cảm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sống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động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chân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thực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Tiêu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biểu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điêu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khắc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phương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Tây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David, Moses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Michelangelo, David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bằng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đồng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Donatello, David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Gian Lorenzo Bernini,….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Và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nghệ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thuật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Phương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Đông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như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những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tác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phẩm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ở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chùa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hang Ajanta (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Ấn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Độ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),….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Những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tác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phẩm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này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góp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phần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tạo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nên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sự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phát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triển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rực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rỡ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Nghệ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thuật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Trung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đại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Thế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giới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vi-VN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06590-8509-F474-64AC-559CD7F9C47E}"/>
              </a:ext>
            </a:extLst>
          </p:cNvPr>
          <p:cNvSpPr txBox="1"/>
          <p:nvPr/>
        </p:nvSpPr>
        <p:spPr>
          <a:xfrm>
            <a:off x="2578100" y="57072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KHỐI CỦA NHÂN VẬT TRONG ĐIÊU KHẮC (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73706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10">
        <p14:vortex dir="r"/>
      </p:transition>
    </mc:Choice>
    <mc:Fallback xmlns="">
      <p:transition spd="slow" advTm="18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1.5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6|3.3|3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1.1|2.2|2.4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7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1.6|1.6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304</Words>
  <Application>Microsoft Office PowerPoint</Application>
  <PresentationFormat>Widescreen</PresentationFormat>
  <Paragraphs>26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.VnBahamasB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4</cp:revision>
  <dcterms:created xsi:type="dcterms:W3CDTF">2024-12-19T18:06:01Z</dcterms:created>
  <dcterms:modified xsi:type="dcterms:W3CDTF">2024-12-19T18:54:35Z</dcterms:modified>
</cp:coreProperties>
</file>